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6"/>
    <p:sldMasterId id="2147483882" r:id="rId7"/>
  </p:sldMasterIdLst>
  <p:notesMasterIdLst>
    <p:notesMasterId r:id="rId34"/>
  </p:notesMasterIdLst>
  <p:handoutMasterIdLst>
    <p:handoutMasterId r:id="rId35"/>
  </p:handoutMasterIdLst>
  <p:sldIdLst>
    <p:sldId id="1154" r:id="rId8"/>
    <p:sldId id="1153" r:id="rId9"/>
    <p:sldId id="1155" r:id="rId10"/>
    <p:sldId id="1156" r:id="rId11"/>
    <p:sldId id="1166" r:id="rId12"/>
    <p:sldId id="1157" r:id="rId13"/>
    <p:sldId id="1158" r:id="rId14"/>
    <p:sldId id="1159" r:id="rId15"/>
    <p:sldId id="1160" r:id="rId16"/>
    <p:sldId id="1161" r:id="rId17"/>
    <p:sldId id="1167" r:id="rId18"/>
    <p:sldId id="1162" r:id="rId19"/>
    <p:sldId id="1163" r:id="rId20"/>
    <p:sldId id="1164" r:id="rId21"/>
    <p:sldId id="1165" r:id="rId22"/>
    <p:sldId id="1168" r:id="rId23"/>
    <p:sldId id="1169" r:id="rId24"/>
    <p:sldId id="1170" r:id="rId25"/>
    <p:sldId id="1171" r:id="rId26"/>
    <p:sldId id="1172" r:id="rId27"/>
    <p:sldId id="1173" r:id="rId28"/>
    <p:sldId id="1028" r:id="rId29"/>
    <p:sldId id="1029" r:id="rId30"/>
    <p:sldId id="1042" r:id="rId31"/>
    <p:sldId id="1174" r:id="rId32"/>
    <p:sldId id="1175" r:id="rId3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/>
  <p:cmAuthor id="1" name="Tamara" initials="TO" lastIdx="2" clrIdx="0"/>
  <p:cmAuthor id="72" name="Burns, Andrea" initials="BA [56]" lastIdx="1" clrIdx="71"/>
  <p:cmAuthor id="2" name="Tamara Osheroff" initials="TO" lastIdx="2" clrIdx="1"/>
  <p:cmAuthor id="73" name="Burns, Andrea" initials="BA [57]" lastIdx="1" clrIdx="72"/>
  <p:cmAuthor id="3" name="Tamara Osheroff" initials="TO [2]" lastIdx="1" clrIdx="2"/>
  <p:cmAuthor id="74" name="Burns, Andrea" initials="BA [58]" lastIdx="1" clrIdx="73"/>
  <p:cmAuthor id="4" name="Tamara Osheroff" initials="TO [3]" lastIdx="1" clrIdx="3"/>
  <p:cmAuthor id="75" name="Burns, Andrea" initials="BA [59]" lastIdx="1" clrIdx="74"/>
  <p:cmAuthor id="5" name="Tamara Osheroff" initials="TO [4]" lastIdx="1" clrIdx="4"/>
  <p:cmAuthor id="76" name="Burns, Andrea" initials="BA [60]" lastIdx="1" clrIdx="75"/>
  <p:cmAuthor id="6" name="Tamara Osheroff" initials="TO [5]" lastIdx="1" clrIdx="5"/>
  <p:cmAuthor id="77" name="Burns, Andrea" initials="BA [61]" lastIdx="1" clrIdx="76"/>
  <p:cmAuthor id="7" name="Tamara Osheroff" initials="TO [6]" lastIdx="1" clrIdx="6"/>
  <p:cmAuthor id="78" name="Burns, Andrea" initials="BA [62]" lastIdx="1" clrIdx="77"/>
  <p:cmAuthor id="8" name="Tamara Osheroff" initials="TO [7]" lastIdx="1" clrIdx="7"/>
  <p:cmAuthor id="79" name="Burns, Andrea" initials="BA [63]" lastIdx="1" clrIdx="78"/>
  <p:cmAuthor id="9" name="Tamara Osheroff" initials="TO [8]" lastIdx="1" clrIdx="8"/>
  <p:cmAuthor id="80" name="Burns, Andrea" initials="BA [64]" lastIdx="1" clrIdx="79"/>
  <p:cmAuthor id="10" name="Tamara Osheroff" initials="TO [9]" lastIdx="1" clrIdx="9"/>
  <p:cmAuthor id="81" name="Burns, Andrea" initials="BA [65]" lastIdx="1" clrIdx="80"/>
  <p:cmAuthor id="11" name="Tamara Osheroff" initials="TO [10]" lastIdx="1" clrIdx="10"/>
  <p:cmAuthor id="12" name="Tamara Osheroff" initials="TO [11]" lastIdx="1" clrIdx="11"/>
  <p:cmAuthor id="13" name="Tamara Osheroff" initials="TO [12]" lastIdx="1" clrIdx="12"/>
  <p:cmAuthor id="14" name="Tamara Osheroff" initials="TO [13]" lastIdx="1" clrIdx="13"/>
  <p:cmAuthor id="15" name="Tamara Osheroff" initials="TO [14]" lastIdx="1" clrIdx="14"/>
  <p:cmAuthor id="16" name="Tamara Osheroff" initials="TO [14] [2]" lastIdx="1" clrIdx="15"/>
  <p:cmAuthor id="17" name="Burns, Andrea" initials="BA" lastIdx="1" clrIdx="16"/>
  <p:cmAuthor id="18" name="Burns, Andrea" initials="BA [2]" lastIdx="1" clrIdx="17"/>
  <p:cmAuthor id="19" name="Burns, Andrea" initials="BA [3]" lastIdx="1" clrIdx="18"/>
  <p:cmAuthor id="20" name="Burns, Andrea" initials="BA [4]" lastIdx="1" clrIdx="19"/>
  <p:cmAuthor id="21" name="Burns, Andrea" initials="BA [5]" lastIdx="1" clrIdx="20"/>
  <p:cmAuthor id="22" name="Burns, Andrea" initials="BA [6]" lastIdx="1" clrIdx="21"/>
  <p:cmAuthor id="23" name="Burns, Andrea" initials="BA [7]" lastIdx="1" clrIdx="22"/>
  <p:cmAuthor id="24" name="Burns, Andrea" initials="BA [8]" lastIdx="1" clrIdx="23"/>
  <p:cmAuthor id="25" name="Burns, Andrea" initials="BA [9]" lastIdx="1" clrIdx="24"/>
  <p:cmAuthor id="26" name="Burns, Andrea" initials="BA [10]" lastIdx="1" clrIdx="25"/>
  <p:cmAuthor id="27" name="Burns, Andrea" initials="BA [11]" lastIdx="1" clrIdx="26"/>
  <p:cmAuthor id="28" name="Burns, Andrea" initials="BA [12]" lastIdx="1" clrIdx="27"/>
  <p:cmAuthor id="29" name="Burns, Andrea" initials="BA [13]" lastIdx="1" clrIdx="28"/>
  <p:cmAuthor id="30" name="Burns, Andrea" initials="BA [14]" lastIdx="1" clrIdx="29"/>
  <p:cmAuthor id="31" name="Burns, Andrea" initials="BA [15]" lastIdx="1" clrIdx="30"/>
  <p:cmAuthor id="32" name="Burns, Andrea" initials="BA [16]" lastIdx="1" clrIdx="31"/>
  <p:cmAuthor id="33" name="Burns, Andrea" initials="BA [17]" lastIdx="1" clrIdx="32"/>
  <p:cmAuthor id="34" name="Burns, Andrea" initials="BA [18]" lastIdx="1" clrIdx="33"/>
  <p:cmAuthor id="35" name="Burns, Andrea" initials="BA [19]" lastIdx="1" clrIdx="34"/>
  <p:cmAuthor id="36" name="Burns, Andrea" initials="BA [20]" lastIdx="1" clrIdx="35"/>
  <p:cmAuthor id="37" name="Burns, Andrea" initials="BA [21]" lastIdx="1" clrIdx="36"/>
  <p:cmAuthor id="38" name="Burns, Andrea" initials="BA [22]" lastIdx="1" clrIdx="37"/>
  <p:cmAuthor id="39" name="Burns, Andrea" initials="BA [23]" lastIdx="1" clrIdx="38"/>
  <p:cmAuthor id="40" name="Burns, Andrea" initials="BA [24]" lastIdx="1" clrIdx="39"/>
  <p:cmAuthor id="41" name="Burns, Andrea" initials="BA [25]" lastIdx="1" clrIdx="40"/>
  <p:cmAuthor id="42" name="Burns, Andrea" initials="BA [26]" lastIdx="1" clrIdx="41"/>
  <p:cmAuthor id="43" name="Burns, Andrea" initials="BA [27]" lastIdx="1" clrIdx="42"/>
  <p:cmAuthor id="44" name="Burns, Andrea" initials="BA [28]" lastIdx="1" clrIdx="43"/>
  <p:cmAuthor id="45" name="Burns, Andrea" initials="BA [29]" lastIdx="1" clrIdx="44"/>
  <p:cmAuthor id="46" name="Burns, Andrea" initials="BA [30]" lastIdx="1" clrIdx="45"/>
  <p:cmAuthor id="47" name="Burns, Andrea" initials="BA [31]" lastIdx="1" clrIdx="46"/>
  <p:cmAuthor id="48" name="Burns, Andrea" initials="BA [32]" lastIdx="1" clrIdx="47"/>
  <p:cmAuthor id="49" name="Burns, Andrea" initials="BA [33]" lastIdx="1" clrIdx="48"/>
  <p:cmAuthor id="50" name="Burns, Andrea" initials="BA [34]" lastIdx="1" clrIdx="49"/>
  <p:cmAuthor id="51" name="Burns, Andrea" initials="BA [35]" lastIdx="0" clrIdx="50"/>
  <p:cmAuthor id="52" name="Burns, Andrea" initials="BA [36]" lastIdx="1" clrIdx="51"/>
  <p:cmAuthor id="53" name="Burns, Andrea" initials="BA [37]" lastIdx="1" clrIdx="52"/>
  <p:cmAuthor id="54" name="Burns, Andrea" initials="BA [38]" lastIdx="1" clrIdx="53"/>
  <p:cmAuthor id="55" name="Burns, Andrea" initials="BA [39]" lastIdx="1" clrIdx="54"/>
  <p:cmAuthor id="56" name="Burns, Andrea" initials="BA [40]" lastIdx="1" clrIdx="55"/>
  <p:cmAuthor id="57" name="Burns, Andrea" initials="BA [41]" lastIdx="1" clrIdx="56"/>
  <p:cmAuthor id="58" name="Burns, Andrea" initials="BA [42]" lastIdx="1" clrIdx="57"/>
  <p:cmAuthor id="59" name="Burns, Andrea" initials="BA [43]" lastIdx="1" clrIdx="58"/>
  <p:cmAuthor id="60" name="Burns, Andrea" initials="BA [44]" lastIdx="1" clrIdx="59"/>
  <p:cmAuthor id="61" name="Burns, Andrea" initials="BA [45]" lastIdx="1" clrIdx="60"/>
  <p:cmAuthor id="62" name="Burns, Andrea" initials="BA [46]" lastIdx="1" clrIdx="61"/>
  <p:cmAuthor id="63" name="Burns, Andrea" initials="BA [47]" lastIdx="1" clrIdx="62"/>
  <p:cmAuthor id="64" name="Burns, Andrea" initials="BA [48]" lastIdx="1" clrIdx="63"/>
  <p:cmAuthor id="65" name="Burns, Andrea" initials="BA [49]" lastIdx="1" clrIdx="64"/>
  <p:cmAuthor id="66" name="Burns, Andrea" initials="BA [50]" lastIdx="1" clrIdx="65"/>
  <p:cmAuthor id="67" name="Burns, Andrea" initials="BA [51]" lastIdx="1" clrIdx="66"/>
  <p:cmAuthor id="68" name="Burns, Andrea" initials="BA [52]" lastIdx="1" clrIdx="67"/>
  <p:cmAuthor id="69" name="Burns, Andrea" initials="BA [53]" lastIdx="1" clrIdx="68"/>
  <p:cmAuthor id="70" name="Burns, Andrea" initials="BA [54]" lastIdx="1" clrIdx="6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33F"/>
    <a:srgbClr val="0A5496"/>
    <a:srgbClr val="7A2682"/>
    <a:srgbClr val="660066"/>
    <a:srgbClr val="7030A0"/>
    <a:srgbClr val="800080"/>
    <a:srgbClr val="732E81"/>
    <a:srgbClr val="9900CC"/>
    <a:srgbClr val="6600CC"/>
    <a:srgbClr val="56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2657" autoAdjust="0"/>
  </p:normalViewPr>
  <p:slideViewPr>
    <p:cSldViewPr showGuides="1">
      <p:cViewPr varScale="1">
        <p:scale>
          <a:sx n="90" d="100"/>
          <a:sy n="90" d="100"/>
        </p:scale>
        <p:origin x="1290" y="96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246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16477" y="8337249"/>
            <a:ext cx="2927199" cy="465621"/>
          </a:xfrm>
          <a:prstGeom prst="rect">
            <a:avLst/>
          </a:prstGeom>
        </p:spPr>
        <p:txBody>
          <a:bodyPr vert="horz" wrap="square" lIns="91840" tIns="45920" rIns="91840" bIns="4592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>
          <a:xfrm>
            <a:off x="473550" y="290514"/>
            <a:ext cx="2864737" cy="46603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2838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2" tIns="46425" rIns="92852" bIns="46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193" y="4439747"/>
            <a:ext cx="6129536" cy="4182580"/>
          </a:xfrm>
          <a:prstGeom prst="rect">
            <a:avLst/>
          </a:prstGeom>
        </p:spPr>
        <p:txBody>
          <a:bodyPr vert="horz" lIns="92852" tIns="46425" rIns="92852" bIns="46425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607131" y="8622327"/>
            <a:ext cx="2963599" cy="29512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100">
                <a:latin typeface="+mn-lt"/>
              </a:defRPr>
            </a:lvl1pPr>
          </a:lstStyle>
          <a:p>
            <a:fld id="{2969122F-4C0D-4DB5-9DAD-9B5174DF7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ts val="600"/>
      </a:spcBef>
      <a:spcAft>
        <a:spcPts val="60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indent="0" algn="l" rtl="0" eaLnBrk="0" fontAlgn="base" hangingPunct="0">
      <a:lnSpc>
        <a:spcPct val="110000"/>
      </a:lnSpc>
      <a:spcBef>
        <a:spcPts val="600"/>
      </a:spcBef>
      <a:spcAft>
        <a:spcPts val="60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u="sng" dirty="0">
                <a:latin typeface="굴림" panose="020B0600000101010101" pitchFamily="50" charset="-127"/>
                <a:ea typeface="굴림" panose="020B0600000101010101" pitchFamily="50" charset="-127"/>
              </a:rPr>
              <a:t>           </a:t>
            </a:r>
            <a:r>
              <a:rPr lang="ko-KR" altLang="en-US" dirty="0"/>
              <a:t>지구</a:t>
            </a:r>
            <a:r>
              <a:rPr lang="en-US" altLang="ko-KR" u="sng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en-US" altLang="ko-KR" i="1" u="sng" dirty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지대 클럽임원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회의에 오신 것을 환영합니다.  </a:t>
            </a:r>
            <a:b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저는 지대위원장</a:t>
            </a:r>
            <a:r>
              <a:rPr lang="en-US" altLang="ko-KR" u="sng" dirty="0">
                <a:latin typeface="굴림" panose="020B0600000101010101" pitchFamily="50" charset="-127"/>
                <a:ea typeface="굴림" panose="020B0600000101010101" pitchFamily="50" charset="-127"/>
              </a:rPr>
              <a:t>                 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입니다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 여러분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을 뵙게 되어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 매우 기쁘고 반갑습니다. </a:t>
            </a:r>
          </a:p>
          <a:p>
            <a:pPr>
              <a:lnSpc>
                <a:spcPct val="100000"/>
              </a:lnSpc>
            </a:pP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오늘 이 자리가 서로 소통하는 기회가 될 수 있도록 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채팅창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에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 인사말과 여러분의 클럽 이름을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입력해 주십시오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6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b="1" i="1" dirty="0"/>
              <a:t>발표 노트: </a:t>
            </a:r>
            <a:r>
              <a:rPr lang="ko-KR" i="1" dirty="0"/>
              <a:t>참석자들이 주제에 집중할 수 있도록 슬라이드에 회의 주제를 입력하십시오. 클럽의 의견을 요청할 때 가장 먼저 발표할 클럽</a:t>
            </a:r>
            <a:r>
              <a:rPr lang="en-US" altLang="ko-KR" i="1" dirty="0"/>
              <a:t> </a:t>
            </a:r>
            <a:r>
              <a:rPr lang="ko-KR" altLang="en-US" i="1" dirty="0"/>
              <a:t>순서를</a:t>
            </a:r>
            <a:r>
              <a:rPr lang="ko-KR" i="1" dirty="0"/>
              <a:t> 정하는 것이 좋습니다. 예를 들</a:t>
            </a:r>
            <a:r>
              <a:rPr lang="ko-KR" altLang="en-US" i="1" dirty="0"/>
              <a:t>면</a:t>
            </a:r>
            <a:r>
              <a:rPr lang="ko-KR" i="1" dirty="0"/>
              <a:t>, 이전에 클럽</a:t>
            </a:r>
            <a:r>
              <a:rPr lang="en-US" altLang="ko-KR" i="1" dirty="0"/>
              <a:t> </a:t>
            </a:r>
            <a:r>
              <a:rPr lang="ko-KR" i="1" dirty="0"/>
              <a:t>1부터 시작했다면 이번에는 클럽</a:t>
            </a:r>
            <a:r>
              <a:rPr lang="en-US" altLang="ko-KR" i="1" dirty="0"/>
              <a:t> </a:t>
            </a:r>
            <a:r>
              <a:rPr lang="ko-KR" i="1" dirty="0"/>
              <a:t>2부터 시작하는 방식</a:t>
            </a:r>
            <a:r>
              <a:rPr lang="ko-KR" altLang="en-US" i="1" dirty="0"/>
              <a:t>을</a:t>
            </a:r>
            <a:r>
              <a:rPr lang="ko-KR" i="1" dirty="0"/>
              <a:t> 연중 계속 적용합니다.</a:t>
            </a:r>
          </a:p>
          <a:p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1" baseline="0" dirty="0"/>
              <a:t>한 슬라이드에 복잡하게 나열하지 않고 슬라이드 </a:t>
            </a:r>
            <a:r>
              <a:rPr lang="en-US" altLang="ko-KR" b="1" i="1" baseline="0" dirty="0"/>
              <a:t>2</a:t>
            </a:r>
            <a:r>
              <a:rPr lang="ko-KR" altLang="en-US" b="1" i="1" baseline="0" dirty="0"/>
              <a:t>개를 추가하여 슬라이드당 클럽 하나씩 기재해도 됩니다</a:t>
            </a:r>
            <a:r>
              <a:rPr lang="en-US" altLang="ko-KR" b="1" i="1" baseline="0" dirty="0"/>
              <a:t>.</a:t>
            </a:r>
            <a:endParaRPr lang="ko-KR" b="1" i="1" baseline="0" dirty="0"/>
          </a:p>
          <a:p>
            <a:endParaRPr lang="en-US" i="1" dirty="0"/>
          </a:p>
          <a:p>
            <a:endParaRPr lang="en-US" i="1" dirty="0"/>
          </a:p>
          <a:p>
            <a:endParaRPr lang="en-US" i="1" u="sng" dirty="0"/>
          </a:p>
          <a:p>
            <a:r>
              <a:rPr lang="en-US" altLang="ko-KR" u="sng" dirty="0"/>
              <a:t>      (</a:t>
            </a:r>
            <a:r>
              <a:rPr lang="ko-KR" u="sng" dirty="0"/>
              <a:t>주제</a:t>
            </a:r>
            <a:r>
              <a:rPr lang="en-US" altLang="ko-KR" u="sng" dirty="0"/>
              <a:t>)      </a:t>
            </a:r>
            <a:r>
              <a:rPr lang="ko-KR" dirty="0"/>
              <a:t>를</a:t>
            </a:r>
            <a:r>
              <a:rPr lang="en-US" altLang="ko-KR" dirty="0"/>
              <a:t> </a:t>
            </a:r>
            <a:r>
              <a:rPr lang="ko-KR" dirty="0"/>
              <a:t>위해 우리는 무엇을 하고 있나요? </a:t>
            </a:r>
            <a:r>
              <a:rPr lang="ko-KR" altLang="en-US" dirty="0"/>
              <a:t>또는</a:t>
            </a:r>
            <a:r>
              <a:rPr lang="ko-KR" dirty="0"/>
              <a:t> 어떤 새 아이디어를 모색해야 할까요?</a:t>
            </a:r>
          </a:p>
          <a:p>
            <a:r>
              <a:rPr lang="ko-KR" dirty="0"/>
              <a:t>시간 관계상 2분 이내로 말씀해 주</a:t>
            </a:r>
            <a:r>
              <a:rPr lang="ko-KR" altLang="en-US" dirty="0"/>
              <a:t>시기 바랍니다</a:t>
            </a:r>
            <a:r>
              <a:rPr lang="ko-KR" dirty="0"/>
              <a:t>. </a:t>
            </a:r>
          </a:p>
          <a:p>
            <a:r>
              <a:rPr lang="en-US" altLang="ko-KR" u="sng" dirty="0"/>
              <a:t>      (</a:t>
            </a:r>
            <a:r>
              <a:rPr lang="ko-KR" altLang="en-US" u="sng" dirty="0" err="1"/>
              <a:t>클럽명</a:t>
            </a:r>
            <a:r>
              <a:rPr lang="en-US" altLang="ko-KR" u="sng" dirty="0"/>
              <a:t>)    </a:t>
            </a:r>
            <a:r>
              <a:rPr lang="ko-KR" dirty="0"/>
              <a:t>클럽부터 시작하면 어떨까요? 클럽이 현재 </a:t>
            </a:r>
            <a:r>
              <a:rPr lang="ko-KR" altLang="en-US" dirty="0"/>
              <a:t>진행 중인</a:t>
            </a:r>
            <a:r>
              <a:rPr lang="ko-KR" dirty="0"/>
              <a:t> </a:t>
            </a:r>
            <a:r>
              <a:rPr lang="ko-KR" altLang="en-US" dirty="0"/>
              <a:t>조치</a:t>
            </a:r>
            <a:r>
              <a:rPr lang="en-US" altLang="ko-KR" dirty="0"/>
              <a:t> </a:t>
            </a:r>
            <a:r>
              <a:rPr lang="ko-KR" altLang="en-US" dirty="0"/>
              <a:t>또는</a:t>
            </a:r>
            <a:r>
              <a:rPr lang="ko-KR" dirty="0"/>
              <a:t> 개선을 위해 할 수 있는 일을 어느 분이 말씀해 주시겠습니까?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ko-KR" b="1" i="1" dirty="0"/>
              <a:t>발표 노트: </a:t>
            </a:r>
            <a:r>
              <a:rPr lang="ko-KR" altLang="ko-KR" i="1" dirty="0"/>
              <a:t>참석자들이 주제에 집중할 수 있도록 슬라이드에 회의 주제를 입력하십시오. 클럽의 의견을 요청할 때 가장 먼저 발표할 클럽</a:t>
            </a:r>
            <a:r>
              <a:rPr lang="en-US" altLang="ko-KR" i="1" dirty="0"/>
              <a:t> </a:t>
            </a:r>
            <a:r>
              <a:rPr lang="ko-KR" altLang="en-US" i="1" dirty="0"/>
              <a:t>순서를</a:t>
            </a:r>
            <a:r>
              <a:rPr lang="ko-KR" altLang="ko-KR" i="1" dirty="0"/>
              <a:t> 정하는 것이 좋습니다. 예를 들</a:t>
            </a:r>
            <a:r>
              <a:rPr lang="ko-KR" altLang="en-US" i="1" dirty="0"/>
              <a:t>면</a:t>
            </a:r>
            <a:r>
              <a:rPr lang="ko-KR" altLang="ko-KR" i="1" dirty="0"/>
              <a:t>, 이전에 클럽</a:t>
            </a:r>
            <a:r>
              <a:rPr lang="en-US" altLang="ko-KR" i="1" dirty="0"/>
              <a:t> </a:t>
            </a:r>
            <a:r>
              <a:rPr lang="ko-KR" altLang="ko-KR" i="1" dirty="0"/>
              <a:t>1부터 시작했다면 이번에는 클럽</a:t>
            </a:r>
            <a:r>
              <a:rPr lang="en-US" altLang="ko-KR" i="1" dirty="0"/>
              <a:t> </a:t>
            </a:r>
            <a:r>
              <a:rPr lang="ko-KR" altLang="ko-KR" i="1" dirty="0"/>
              <a:t>2부터 시작하는 방식</a:t>
            </a:r>
            <a:r>
              <a:rPr lang="ko-KR" altLang="en-US" i="1" dirty="0"/>
              <a:t>을</a:t>
            </a:r>
            <a:r>
              <a:rPr lang="ko-KR" altLang="ko-KR" i="1" dirty="0"/>
              <a:t> 연중 계속 적용합니다.</a:t>
            </a:r>
          </a:p>
          <a:p>
            <a:endParaRPr lang="en-US" altLang="ko-KR" i="1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1" baseline="0" dirty="0"/>
              <a:t>한 슬라이드에 복잡하게 나열하지 않고 슬라이드 </a:t>
            </a:r>
            <a:r>
              <a:rPr lang="en-US" altLang="ko-KR" b="1" i="1" baseline="0" dirty="0"/>
              <a:t>2</a:t>
            </a:r>
            <a:r>
              <a:rPr lang="ko-KR" altLang="en-US" b="1" i="1" baseline="0" dirty="0"/>
              <a:t>개를 추가하여 슬라이드당 클럽 하나씩 기재해도 됩니다</a:t>
            </a:r>
            <a:r>
              <a:rPr lang="en-US" altLang="ko-KR" b="1" i="1" baseline="0" dirty="0"/>
              <a:t>.</a:t>
            </a:r>
            <a:endParaRPr lang="ko-KR" altLang="ko-KR" b="1" i="1" baseline="0" dirty="0"/>
          </a:p>
          <a:p>
            <a:endParaRPr lang="en-US" altLang="ko-KR" i="1" dirty="0"/>
          </a:p>
          <a:p>
            <a:endParaRPr lang="en-US" altLang="ko-KR" i="1" dirty="0"/>
          </a:p>
          <a:p>
            <a:endParaRPr lang="en-US" altLang="ko-KR" i="1" u="sng" dirty="0"/>
          </a:p>
          <a:p>
            <a:r>
              <a:rPr lang="en-US" altLang="ko-KR" u="sng" dirty="0"/>
              <a:t>      (</a:t>
            </a:r>
            <a:r>
              <a:rPr lang="ko-KR" altLang="ko-KR" u="sng" dirty="0"/>
              <a:t>주제</a:t>
            </a:r>
            <a:r>
              <a:rPr lang="en-US" altLang="ko-KR" u="sng" dirty="0"/>
              <a:t>)      </a:t>
            </a:r>
            <a:r>
              <a:rPr lang="ko-KR" altLang="ko-KR" dirty="0"/>
              <a:t>를</a:t>
            </a:r>
            <a:r>
              <a:rPr lang="en-US" altLang="ko-KR" dirty="0"/>
              <a:t> </a:t>
            </a:r>
            <a:r>
              <a:rPr lang="ko-KR" altLang="ko-KR" dirty="0"/>
              <a:t>위해 우리는 무엇을 하고 있나요? </a:t>
            </a:r>
            <a:r>
              <a:rPr lang="ko-KR" altLang="en-US" dirty="0"/>
              <a:t>또는</a:t>
            </a:r>
            <a:r>
              <a:rPr lang="ko-KR" altLang="ko-KR" dirty="0"/>
              <a:t> 어떤 새 아이디어를 모색해야 할까요?</a:t>
            </a:r>
          </a:p>
          <a:p>
            <a:r>
              <a:rPr lang="ko-KR" altLang="ko-KR" dirty="0"/>
              <a:t>시간 관계상 2분 이내로 말씀해 주</a:t>
            </a:r>
            <a:r>
              <a:rPr lang="ko-KR" altLang="en-US" dirty="0"/>
              <a:t>시기 바랍니다</a:t>
            </a:r>
            <a:r>
              <a:rPr lang="ko-KR" altLang="ko-KR" dirty="0"/>
              <a:t>. </a:t>
            </a:r>
          </a:p>
          <a:p>
            <a:r>
              <a:rPr lang="en-US" altLang="ko-KR" u="sng" dirty="0"/>
              <a:t>      (</a:t>
            </a:r>
            <a:r>
              <a:rPr lang="ko-KR" altLang="en-US" u="sng" dirty="0" err="1"/>
              <a:t>클럽명</a:t>
            </a:r>
            <a:r>
              <a:rPr lang="en-US" altLang="ko-KR" u="sng" dirty="0"/>
              <a:t>)    </a:t>
            </a:r>
            <a:r>
              <a:rPr lang="ko-KR" altLang="ko-KR" dirty="0"/>
              <a:t>클럽부터 시작하면 어떨까요? 클럽이 현재 </a:t>
            </a:r>
            <a:r>
              <a:rPr lang="ko-KR" altLang="en-US" dirty="0"/>
              <a:t>진행 중인</a:t>
            </a:r>
            <a:r>
              <a:rPr lang="ko-KR" altLang="ko-KR" dirty="0"/>
              <a:t> </a:t>
            </a:r>
            <a:r>
              <a:rPr lang="ko-KR" altLang="en-US" dirty="0"/>
              <a:t>조치</a:t>
            </a:r>
            <a:r>
              <a:rPr lang="en-US" altLang="ko-KR" dirty="0"/>
              <a:t> </a:t>
            </a:r>
            <a:r>
              <a:rPr lang="ko-KR" altLang="en-US" dirty="0"/>
              <a:t>또는</a:t>
            </a:r>
            <a:r>
              <a:rPr lang="ko-KR" altLang="ko-KR" dirty="0"/>
              <a:t> 개선을 위해 할 수 있는 일을 어느 분이 말씀해 주시겠습니까?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5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dirty="0"/>
              <a:t>다음으로 </a:t>
            </a:r>
            <a:r>
              <a:rPr lang="en-US" altLang="ko-KR" u="sng" dirty="0"/>
              <a:t>     (</a:t>
            </a:r>
            <a:r>
              <a:rPr lang="ko-KR" altLang="ko-KR" u="sng" dirty="0"/>
              <a:t>주제</a:t>
            </a:r>
            <a:r>
              <a:rPr lang="en-US" altLang="ko-KR" u="sng" dirty="0"/>
              <a:t>)    </a:t>
            </a:r>
            <a:r>
              <a:rPr lang="ko-KR" dirty="0"/>
              <a:t>와 관련해 사용할 수 있는 몇 가지</a:t>
            </a:r>
            <a:r>
              <a:rPr lang="en-US" altLang="ko-KR" dirty="0"/>
              <a:t> </a:t>
            </a:r>
            <a:r>
              <a:rPr lang="ko-KR" altLang="ko-KR" dirty="0"/>
              <a:t>자료</a:t>
            </a:r>
            <a:r>
              <a:rPr lang="ko-KR" dirty="0"/>
              <a:t>를 살펴보겠습니다.</a:t>
            </a:r>
            <a:r>
              <a:rPr lang="ko-KR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65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b="1" i="1" dirty="0"/>
              <a:t>발표 노트:</a:t>
            </a:r>
            <a:r>
              <a:rPr lang="ko-KR" i="1" dirty="0"/>
              <a:t> 회의 주제와 관련하여 가장 유용한 자료를 입력하여 슬라이드를 편집하십시오. 몇 가지 예를 들면 다음과 같습니다. 회의 중에 자료 접속 방법을 보여주거나 추후 메시지를 통해 자료 링크를 제공할 수도 있습니다. </a:t>
            </a:r>
          </a:p>
          <a:p>
            <a:endParaRPr lang="en-US" i="1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b="1" i="1" dirty="0"/>
              <a:t>봉사:</a:t>
            </a:r>
            <a:r>
              <a:rPr lang="ko-KR" i="1" dirty="0"/>
              <a:t> 봉사사업 아이디어 목록은 당뇨, 시력, 기아, 환경, 소아암 등 각 글로벌 주력사업 웹페이지에서 찾을 수 있습니다.</a:t>
            </a:r>
            <a:r>
              <a:rPr lang="ko-KR" i="1" baseline="0" dirty="0"/>
              <a:t> </a:t>
            </a:r>
            <a:r>
              <a:rPr lang="ko-KR" i="1" dirty="0"/>
              <a:t>또한 관심사에 바탕을 둔 봉사활동을 제안하는 대화형 도구인 봉사사업 준비패드도 있습니다.</a:t>
            </a:r>
            <a:r>
              <a:rPr lang="ko-KR" i="1" baseline="0" dirty="0"/>
              <a:t>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i="1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b="1" i="1" dirty="0"/>
              <a:t>회원:</a:t>
            </a:r>
            <a:r>
              <a:rPr lang="ko-KR" i="1" dirty="0"/>
              <a:t> </a:t>
            </a:r>
            <a:r>
              <a:rPr lang="ko-KR" dirty="0"/>
              <a:t>회원 초청 </a:t>
            </a:r>
            <a:r>
              <a:rPr lang="ko-KR" i="1" dirty="0"/>
              <a:t>웹페이지에는</a:t>
            </a:r>
            <a:r>
              <a:rPr lang="ko-KR" dirty="0"/>
              <a:t> 권유하자! </a:t>
            </a:r>
            <a:r>
              <a:rPr lang="ko-KR" i="1" dirty="0"/>
              <a:t>안내서와 클럽 브로셔 링크가 있습니다. </a:t>
            </a:r>
            <a:r>
              <a:rPr lang="ko-KR" dirty="0"/>
              <a:t>청년 라이온 </a:t>
            </a:r>
            <a:r>
              <a:rPr lang="ko-KR" i="1" dirty="0"/>
              <a:t>웹페이지에는</a:t>
            </a:r>
            <a:r>
              <a:rPr lang="ko-KR" dirty="0"/>
              <a:t> 청년 라이온들과 소통하기 안내서 </a:t>
            </a:r>
            <a:r>
              <a:rPr lang="ko-KR" i="1" dirty="0"/>
              <a:t>링크가 있습니다.</a:t>
            </a:r>
            <a:r>
              <a:rPr lang="ko-KR" i="0" baseline="0" dirty="0"/>
              <a:t> </a:t>
            </a:r>
            <a:r>
              <a:rPr lang="ko-KR" i="1" baseline="0" dirty="0"/>
              <a:t> </a:t>
            </a:r>
            <a:r>
              <a:rPr lang="ko-KR" baseline="0" dirty="0"/>
              <a:t>회원 만족 안내서</a:t>
            </a:r>
            <a:r>
              <a:rPr lang="ko-KR" i="1" baseline="0" dirty="0"/>
              <a:t>에는 모든 클럽이 활용할 수 있는 아이디어가 있습니다.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i="1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b="1" i="1" dirty="0"/>
              <a:t>지도력:</a:t>
            </a:r>
            <a:r>
              <a:rPr lang="ko-KR" i="1" dirty="0"/>
              <a:t> </a:t>
            </a:r>
            <a:r>
              <a:rPr lang="ko-KR" dirty="0" err="1"/>
              <a:t>라이온스</a:t>
            </a:r>
            <a:r>
              <a:rPr lang="ko-KR" dirty="0"/>
              <a:t> 학습센터</a:t>
            </a:r>
            <a:r>
              <a:rPr lang="ko-KR" i="1" dirty="0"/>
              <a:t>는</a:t>
            </a:r>
            <a:r>
              <a:rPr lang="ko-KR" dirty="0"/>
              <a:t> 회원 포털</a:t>
            </a:r>
            <a:r>
              <a:rPr lang="ko-KR" i="1" dirty="0"/>
              <a:t>의</a:t>
            </a:r>
            <a:r>
              <a:rPr lang="ko-KR" dirty="0"/>
              <a:t> </a:t>
            </a:r>
            <a:r>
              <a:rPr lang="ko-KR" i="0" dirty="0" err="1"/>
              <a:t>Learn</a:t>
            </a:r>
            <a:r>
              <a:rPr lang="ko-KR" dirty="0"/>
              <a:t> 앱</a:t>
            </a:r>
            <a:r>
              <a:rPr lang="ko-KR" i="1" dirty="0"/>
              <a:t>을 통해 이용할 수 있습니다. </a:t>
            </a:r>
            <a:r>
              <a:rPr lang="ko-KR" dirty="0" err="1"/>
              <a:t>라이온스</a:t>
            </a:r>
            <a:r>
              <a:rPr lang="ko-KR" dirty="0"/>
              <a:t> 학습센터</a:t>
            </a:r>
            <a:r>
              <a:rPr lang="ko-KR" i="1" dirty="0"/>
              <a:t>에는 클럽 임원을 위한 코스 외에도 목표 설정, 실행 계획</a:t>
            </a:r>
            <a:r>
              <a:rPr lang="en-US" altLang="ko-KR" i="1" dirty="0"/>
              <a:t>,</a:t>
            </a:r>
            <a:r>
              <a:rPr lang="ko-KR" i="1" dirty="0"/>
              <a:t> 회의 관리 등 기타 유용한 과정이 많이 있습니다.</a:t>
            </a:r>
            <a:r>
              <a:rPr lang="ko-KR" i="1" baseline="0" dirty="0"/>
              <a:t> </a:t>
            </a:r>
            <a:r>
              <a:rPr lang="ko-KR" i="1" dirty="0"/>
              <a:t>또한</a:t>
            </a:r>
            <a:r>
              <a:rPr lang="ko-KR" dirty="0"/>
              <a:t> 원격 행사 센터</a:t>
            </a:r>
            <a:r>
              <a:rPr lang="ko-KR" i="1" dirty="0"/>
              <a:t>에는 라이온들이 관심을 갖는 다양한 주제에 대한 </a:t>
            </a:r>
            <a:r>
              <a:rPr lang="ko-KR" i="1" dirty="0" err="1"/>
              <a:t>웨비나</a:t>
            </a:r>
            <a:r>
              <a:rPr lang="ko-KR" i="1" dirty="0"/>
              <a:t> 녹화본이 있습니다.</a:t>
            </a:r>
            <a:r>
              <a:rPr lang="ko-KR" i="1" baseline="0" dirty="0"/>
              <a:t>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i="1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b="1" i="1" dirty="0"/>
              <a:t>표창:</a:t>
            </a:r>
            <a:r>
              <a:rPr lang="ko-KR" i="1" dirty="0"/>
              <a:t> </a:t>
            </a:r>
            <a:r>
              <a:rPr lang="ko-KR" dirty="0"/>
              <a:t>클럽 우수상</a:t>
            </a:r>
            <a:r>
              <a:rPr lang="ko-KR" i="1" dirty="0"/>
              <a:t> 및</a:t>
            </a:r>
            <a:r>
              <a:rPr lang="ko-KR" dirty="0"/>
              <a:t> 친절 봉사상</a:t>
            </a:r>
            <a:r>
              <a:rPr lang="en-US" altLang="ko-KR" i="1" dirty="0"/>
              <a:t> </a:t>
            </a:r>
            <a:r>
              <a:rPr lang="ko-KR" altLang="en-US" i="1" dirty="0"/>
              <a:t>등이 있으며</a:t>
            </a:r>
            <a:r>
              <a:rPr lang="ko-KR" i="1" dirty="0"/>
              <a:t>, </a:t>
            </a:r>
            <a:r>
              <a:rPr lang="ko-KR" dirty="0"/>
              <a:t>클럽용품부</a:t>
            </a:r>
            <a:r>
              <a:rPr lang="ko-KR" altLang="en-US" i="1" dirty="0"/>
              <a:t>에서 판매하는</a:t>
            </a:r>
            <a:r>
              <a:rPr lang="ko-KR" i="1" dirty="0"/>
              <a:t> 용품으로 개인 회원을 표창할 수 있습니다. 클럽용품은 </a:t>
            </a:r>
            <a:r>
              <a:rPr lang="ko-KR" dirty="0"/>
              <a:t>회원 포털</a:t>
            </a:r>
            <a:r>
              <a:rPr lang="ko-KR" i="1" dirty="0"/>
              <a:t>의 스토어 앱을 통해 접속할 수 있습니다.</a:t>
            </a:r>
            <a:r>
              <a:rPr lang="ko-KR" i="1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dirty="0"/>
              <a:t>다음으로, 우리 클럽에서 어떤 일이 일어나고 있는지</a:t>
            </a:r>
            <a:r>
              <a:rPr lang="ko-KR" altLang="en-US" dirty="0"/>
              <a:t>에 대해</a:t>
            </a:r>
            <a:r>
              <a:rPr lang="ko-KR" dirty="0"/>
              <a:t> 이야기해 보겠습니다.</a:t>
            </a:r>
            <a:r>
              <a:rPr lang="ko-KR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조금 전 </a:t>
            </a:r>
            <a:r>
              <a:rPr lang="ko-KR" altLang="en-US" i="1" dirty="0"/>
              <a:t>가장 먼저 발표했던</a:t>
            </a:r>
            <a:r>
              <a:rPr lang="ko-KR" i="1" dirty="0"/>
              <a:t> 클럽의 </a:t>
            </a:r>
            <a:r>
              <a:rPr lang="ko-KR" altLang="en-US" i="1" dirty="0"/>
              <a:t>바로 </a:t>
            </a:r>
            <a:r>
              <a:rPr lang="ko-KR" i="1" dirty="0"/>
              <a:t>뒤 클럽부터 시작하겠습니다. 이렇게 하면 모든 클럽이 가장 </a:t>
            </a:r>
            <a:r>
              <a:rPr lang="ko-KR" altLang="en-US" i="1" dirty="0"/>
              <a:t>먼저</a:t>
            </a:r>
            <a:r>
              <a:rPr lang="ko-KR" i="1" dirty="0"/>
              <a:t> 발언할 기회를 얻게 됩니다. </a:t>
            </a:r>
          </a:p>
          <a:p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1" baseline="0" dirty="0"/>
              <a:t>한 슬라이드에 복잡하게 나열하지 않고 슬라이드 </a:t>
            </a:r>
            <a:r>
              <a:rPr lang="en-US" altLang="ko-KR" b="1" i="1" baseline="0" dirty="0"/>
              <a:t>2</a:t>
            </a:r>
            <a:r>
              <a:rPr lang="ko-KR" altLang="en-US" b="1" i="1" baseline="0" dirty="0"/>
              <a:t>개를 추가하여 슬라이드당 클럽 하나씩 기재해도 됩니다</a:t>
            </a:r>
            <a:r>
              <a:rPr lang="en-US" altLang="ko-KR" b="1" i="1" baseline="0" dirty="0"/>
              <a:t>.</a:t>
            </a:r>
            <a:endParaRPr lang="ko-KR" b="1" i="1" baseline="0" dirty="0"/>
          </a:p>
          <a:p>
            <a:endParaRPr lang="en-US" i="1" dirty="0"/>
          </a:p>
          <a:p>
            <a:endParaRPr lang="en-US" altLang="ko-KR" dirty="0"/>
          </a:p>
          <a:p>
            <a:r>
              <a:rPr lang="ko-KR" dirty="0"/>
              <a:t>여러분이 마주했던 가장 큰 어려움과 최근의 성공에 대해 말씀해 주십시오. </a:t>
            </a:r>
          </a:p>
          <a:p>
            <a:endParaRPr lang="en-US" dirty="0"/>
          </a:p>
          <a:p>
            <a:r>
              <a:rPr lang="en-US" altLang="ko-KR" u="sng" dirty="0"/>
              <a:t>     (</a:t>
            </a:r>
            <a:r>
              <a:rPr lang="ko-KR" altLang="en-US" u="sng" dirty="0" err="1"/>
              <a:t>클럽명</a:t>
            </a:r>
            <a:r>
              <a:rPr lang="en-US" altLang="ko-KR" u="sng" dirty="0"/>
              <a:t>)    </a:t>
            </a:r>
            <a:r>
              <a:rPr lang="ko-KR" altLang="en-US" u="sng" dirty="0"/>
              <a:t>클</a:t>
            </a:r>
            <a:r>
              <a:rPr lang="ko-KR" dirty="0"/>
              <a:t>럽부터 시작하면 어떨까요? 클럽이 겪고 있는 어려움이나 성공 사례를 공유하고 싶은 분 </a:t>
            </a:r>
            <a:r>
              <a:rPr lang="ko-KR" dirty="0" err="1"/>
              <a:t>계신가요</a:t>
            </a:r>
            <a:r>
              <a:rPr lang="en-US" altLang="ko-KR" dirty="0"/>
              <a:t>?</a:t>
            </a:r>
            <a:endParaRPr lang="ko-K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6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ko-KR" b="1" i="1" dirty="0"/>
              <a:t>발표 노트: </a:t>
            </a:r>
            <a:r>
              <a:rPr lang="ko-KR" altLang="ko-KR" i="1" dirty="0"/>
              <a:t>조금 전 </a:t>
            </a:r>
            <a:r>
              <a:rPr lang="ko-KR" altLang="en-US" i="1" dirty="0"/>
              <a:t>가장 먼저 발표했던</a:t>
            </a:r>
            <a:r>
              <a:rPr lang="ko-KR" altLang="ko-KR" i="1" dirty="0"/>
              <a:t> 클럽의 </a:t>
            </a:r>
            <a:r>
              <a:rPr lang="ko-KR" altLang="en-US" i="1" dirty="0"/>
              <a:t>바로 </a:t>
            </a:r>
            <a:r>
              <a:rPr lang="ko-KR" altLang="ko-KR" i="1" dirty="0"/>
              <a:t>뒤 클럽부터 시작하겠습니다. 이렇게 하면 모든 클럽이 가장 </a:t>
            </a:r>
            <a:r>
              <a:rPr lang="ko-KR" altLang="en-US" i="1" dirty="0"/>
              <a:t>먼저</a:t>
            </a:r>
            <a:r>
              <a:rPr lang="ko-KR" altLang="ko-KR" i="1" dirty="0"/>
              <a:t> 발언할 기회를 얻게 됩니다. </a:t>
            </a:r>
          </a:p>
          <a:p>
            <a:endParaRPr lang="en-US" altLang="ko-KR" i="1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1" baseline="0" dirty="0"/>
              <a:t>한 슬라이드에 복잡하게 나열하지 않고 슬라이드 </a:t>
            </a:r>
            <a:r>
              <a:rPr lang="en-US" altLang="ko-KR" b="1" i="1" baseline="0" dirty="0"/>
              <a:t>2</a:t>
            </a:r>
            <a:r>
              <a:rPr lang="ko-KR" altLang="en-US" b="1" i="1" baseline="0" dirty="0"/>
              <a:t>개를 추가하여 슬라이드당 클럽 하나씩 기재해도 됩니다</a:t>
            </a:r>
            <a:r>
              <a:rPr lang="en-US" altLang="ko-KR" b="1" i="1" baseline="0" dirty="0"/>
              <a:t>.</a:t>
            </a:r>
            <a:endParaRPr lang="ko-KR" altLang="ko-KR" b="1" i="1" baseline="0" dirty="0"/>
          </a:p>
          <a:p>
            <a:endParaRPr lang="en-US" altLang="ko-KR" i="1" dirty="0"/>
          </a:p>
          <a:p>
            <a:endParaRPr lang="en-US" altLang="ko-KR" dirty="0"/>
          </a:p>
          <a:p>
            <a:r>
              <a:rPr lang="ko-KR" altLang="ko-KR" dirty="0"/>
              <a:t>여러분이 마주했던 가장 큰 어려움과 최근의 성공에 대해 말씀해 주십시오. </a:t>
            </a:r>
          </a:p>
          <a:p>
            <a:endParaRPr lang="en-US" altLang="ko-KR" dirty="0"/>
          </a:p>
          <a:p>
            <a:r>
              <a:rPr lang="en-US" altLang="ko-KR" u="sng" dirty="0"/>
              <a:t>     (</a:t>
            </a:r>
            <a:r>
              <a:rPr lang="ko-KR" altLang="en-US" u="sng" dirty="0" err="1"/>
              <a:t>클럽명</a:t>
            </a:r>
            <a:r>
              <a:rPr lang="en-US" altLang="ko-KR" u="sng" dirty="0"/>
              <a:t>)    </a:t>
            </a:r>
            <a:r>
              <a:rPr lang="ko-KR" altLang="en-US" u="sng" dirty="0"/>
              <a:t>클</a:t>
            </a:r>
            <a:r>
              <a:rPr lang="ko-KR" altLang="ko-KR" dirty="0"/>
              <a:t>럽부터 시작하면 어떨까요? 클럽이 겪고 있는 어려움이나 성공 사례를 공유하고 싶은 분 </a:t>
            </a:r>
            <a:r>
              <a:rPr lang="ko-KR" altLang="ko-KR" dirty="0" err="1"/>
              <a:t>계신가요</a:t>
            </a:r>
            <a:r>
              <a:rPr lang="en-US" altLang="ko-KR" dirty="0"/>
              <a:t>?</a:t>
            </a:r>
            <a:endParaRPr lang="ko-KR" altLang="ko-K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7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</a:t>
            </a:r>
            <a:r>
              <a:rPr lang="ko-KR" i="1" dirty="0"/>
              <a:t> 이 슬라이드는 </a:t>
            </a:r>
            <a:r>
              <a:rPr lang="ko-KR" altLang="en-US" i="1" dirty="0" err="1"/>
              <a:t>참석자들과의</a:t>
            </a:r>
            <a:r>
              <a:rPr lang="ko-KR" i="1" dirty="0"/>
              <a:t> 상호작용을 추가하기 위해 선택적으로 사용할 수 있습니다.</a:t>
            </a:r>
            <a:r>
              <a:rPr lang="ko-KR" i="1" baseline="0" dirty="0"/>
              <a:t> 질문은 </a:t>
            </a:r>
            <a:r>
              <a:rPr lang="ko-KR" i="1" baseline="0" dirty="0" err="1"/>
              <a:t>라이온스에</a:t>
            </a:r>
            <a:r>
              <a:rPr lang="ko-KR" i="1" baseline="0" dirty="0"/>
              <a:t> 관한 것일 수도 있고 </a:t>
            </a:r>
            <a:r>
              <a:rPr lang="ko-KR" altLang="en-US" i="1" baseline="0" dirty="0" err="1"/>
              <a:t>라이온스와</a:t>
            </a:r>
            <a:r>
              <a:rPr lang="ko-KR" i="1" baseline="0" dirty="0"/>
              <a:t> 무관한 것일 수도 있지만 대화를 촉발하고 참석자들이 서로에 대해 알아가는 데 도움이 되는 질문을 고려하십시오. 예시: “라이온이 되어서 가장 좋은 점은 무엇인가요?” 또는 “본인의 가장 강력한 능력은 무엇인가요?”</a:t>
            </a:r>
          </a:p>
          <a:p>
            <a:r>
              <a:rPr lang="ko-KR" i="1" baseline="0" dirty="0"/>
              <a:t>손들기, 채팅 기능 또는 투표 기능을 사용해 답변할 수 있습니다. </a:t>
            </a:r>
          </a:p>
          <a:p>
            <a:r>
              <a:rPr lang="ko-KR" i="1" baseline="0" dirty="0"/>
              <a:t>시간이 허용되면 회의가 활발히 진행될 수 있도록 한 가지 이상의 질문을 자유롭게 하십시오.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2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dirty="0"/>
              <a:t>지대</a:t>
            </a:r>
            <a:r>
              <a:rPr lang="ko-KR" altLang="en-US" dirty="0"/>
              <a:t>의</a:t>
            </a:r>
            <a:r>
              <a:rPr lang="ko-KR" dirty="0"/>
              <a:t> 목표, 예정된 행사 및 다음 단계들을 검토하면서 회의를 </a:t>
            </a:r>
            <a:r>
              <a:rPr lang="ko-KR" altLang="en-US" dirty="0"/>
              <a:t>마무리하</a:t>
            </a:r>
            <a:r>
              <a:rPr lang="ko-KR" dirty="0"/>
              <a:t>겠습니다.</a:t>
            </a:r>
            <a:r>
              <a:rPr lang="ko-KR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26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altLang="en-US" b="0" i="1" dirty="0"/>
              <a:t>위의 </a:t>
            </a:r>
            <a:r>
              <a:rPr lang="ko-KR" i="1" dirty="0"/>
              <a:t>항목을 회원 목표</a:t>
            </a:r>
            <a:r>
              <a:rPr lang="ko-KR" altLang="en-US" i="1" dirty="0"/>
              <a:t>를 제외한</a:t>
            </a:r>
            <a:r>
              <a:rPr lang="ko-KR" i="1" dirty="0"/>
              <a:t> 다른 목표로 바꾸십시오. 회원 목표는 다음 슬라이드에 나옵니다.</a:t>
            </a:r>
            <a:r>
              <a:rPr lang="ko-KR" i="1" baseline="0" dirty="0"/>
              <a:t> 강조하고 싶은 지대</a:t>
            </a:r>
            <a:r>
              <a:rPr lang="en-US" altLang="ko-KR" i="1" baseline="0" dirty="0"/>
              <a:t> </a:t>
            </a:r>
            <a:r>
              <a:rPr lang="ko-KR" altLang="en-US" i="1" baseline="0" dirty="0"/>
              <a:t>표창</a:t>
            </a:r>
            <a:r>
              <a:rPr lang="ko-KR" i="1" baseline="0" dirty="0"/>
              <a:t> 항목을 포함시키십시오.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b="1" i="1" dirty="0">
                <a:latin typeface="굴림" panose="020B0600000101010101" pitchFamily="50" charset="-127"/>
                <a:ea typeface="굴림" panose="020B0600000101010101" pitchFamily="50" charset="-127"/>
              </a:rPr>
              <a:t>발표 노트: </a:t>
            </a:r>
          </a:p>
          <a:p>
            <a:pPr>
              <a:lnSpc>
                <a:spcPct val="100000"/>
              </a:lnSpc>
            </a:pP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이 프레젠테이션은 클럽</a:t>
            </a:r>
            <a:r>
              <a:rPr lang="en-US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임원들이 참석하는 지대회의 </a:t>
            </a: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진행을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 돕</a:t>
            </a: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는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 자료입니다.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 슬라이드와 발표 노트를 </a:t>
            </a:r>
            <a:r>
              <a:rPr lang="ko-KR" altLang="en-US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읽어 보신 후 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지대</a:t>
            </a:r>
            <a:r>
              <a:rPr lang="ko-KR" altLang="en-US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 상황과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 회의</a:t>
            </a:r>
            <a:r>
              <a:rPr lang="en-US" alt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성격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에 맞게 편집하시기 바랍니다. </a:t>
            </a:r>
          </a:p>
          <a:p>
            <a:pPr>
              <a:lnSpc>
                <a:spcPct val="100000"/>
              </a:lnSpc>
            </a:pP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지대회의에 대한 자세한 내용은 협회 웹사이트(</a:t>
            </a:r>
            <a:r>
              <a:rPr lang="ko-KR" i="1" baseline="0" dirty="0" err="1">
                <a:latin typeface="굴림" panose="020B0600000101010101" pitchFamily="50" charset="-127"/>
                <a:ea typeface="굴림" panose="020B0600000101010101" pitchFamily="50" charset="-127"/>
              </a:rPr>
              <a:t>lionsclubs.org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baseline="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aseline="0" dirty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baseline="0" dirty="0">
                <a:latin typeface="굴림" panose="020B0600000101010101" pitchFamily="50" charset="-127"/>
                <a:ea typeface="굴림" panose="020B0600000101010101" pitchFamily="50" charset="-127"/>
              </a:rPr>
              <a:t>지역 및 지대위원장 웹페이지</a:t>
            </a:r>
            <a:r>
              <a:rPr lang="en-US" altLang="ko-KR" baseline="0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에 있는</a:t>
            </a:r>
            <a:r>
              <a:rPr lang="ko-KR" baseline="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baseline="0" dirty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baseline="0" dirty="0">
                <a:latin typeface="굴림" panose="020B0600000101010101" pitchFamily="50" charset="-127"/>
                <a:ea typeface="굴림" panose="020B0600000101010101" pitchFamily="50" charset="-127"/>
              </a:rPr>
              <a:t>표준 지구총재 자문위원회 회의 안내서</a:t>
            </a:r>
            <a:r>
              <a:rPr lang="en-US" altLang="ko-KR" baseline="0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를 참조하십시오. </a:t>
            </a:r>
          </a:p>
          <a:p>
            <a:pPr>
              <a:lnSpc>
                <a:spcPct val="100000"/>
              </a:lnSpc>
            </a:pP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이 슬라이드는 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모든 사람들이 </a:t>
            </a: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잘 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참석했는지 확인하고 회의 기능을 테스트하게 할 목적</a:t>
            </a: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으로 </a:t>
            </a:r>
            <a:r>
              <a:rPr lang="ko-KR" altLang="ko-KR" i="1" dirty="0" err="1">
                <a:latin typeface="굴림" panose="020B0600000101010101" pitchFamily="50" charset="-127"/>
                <a:ea typeface="굴림" panose="020B0600000101010101" pitchFamily="50" charset="-127"/>
              </a:rPr>
              <a:t>웨비나</a:t>
            </a:r>
            <a:r>
              <a:rPr lang="ko-KR" alt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 시작 전에 보여주</a:t>
            </a:r>
            <a:r>
              <a:rPr lang="ko-KR" altLang="en-US" i="1" dirty="0">
                <a:latin typeface="굴림" panose="020B0600000101010101" pitchFamily="50" charset="-127"/>
                <a:ea typeface="굴림" panose="020B0600000101010101" pitchFamily="50" charset="-127"/>
              </a:rPr>
              <a:t>는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</a:rPr>
              <a:t> 슬라이드입니다.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 어떤 기능을 </a:t>
            </a:r>
            <a:r>
              <a:rPr lang="ko-KR" altLang="en-US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테스트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해야 할지는 사용하는 </a:t>
            </a:r>
            <a:r>
              <a:rPr lang="ko-KR" i="1" baseline="0" dirty="0" err="1">
                <a:latin typeface="굴림" panose="020B0600000101010101" pitchFamily="50" charset="-127"/>
                <a:ea typeface="굴림" panose="020B0600000101010101" pitchFamily="50" charset="-127"/>
              </a:rPr>
              <a:t>웨비나</a:t>
            </a:r>
            <a:r>
              <a:rPr lang="ko-KR" i="1" baseline="0" dirty="0">
                <a:latin typeface="굴림" panose="020B0600000101010101" pitchFamily="50" charset="-127"/>
                <a:ea typeface="굴림" panose="020B0600000101010101" pitchFamily="50" charset="-127"/>
              </a:rPr>
              <a:t> 소프트웨어에서 안내해 드립니다. 팀이나 회의에 적합하지 않을 경우 이 슬라이드를 포함해 불필요한 부분을 자유롭게 삭제하십시오.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6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b="1" i="1" dirty="0"/>
              <a:t>발표 노트: </a:t>
            </a:r>
            <a:r>
              <a:rPr lang="ko-KR" i="1" dirty="0"/>
              <a:t>각 네모</a:t>
            </a:r>
            <a:r>
              <a:rPr lang="en-US" altLang="ko-KR" i="1" dirty="0"/>
              <a:t> </a:t>
            </a:r>
            <a:r>
              <a:rPr lang="ko-KR" i="1" dirty="0"/>
              <a:t>칸에 목표</a:t>
            </a:r>
            <a:r>
              <a:rPr lang="ko-KR" altLang="en-US" i="1" dirty="0"/>
              <a:t>와</a:t>
            </a:r>
            <a:r>
              <a:rPr lang="ko-KR" i="1" dirty="0"/>
              <a:t> 현재 회원 수를 기입하십시오.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3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</a:t>
            </a:r>
            <a:r>
              <a:rPr lang="ko-KR" b="1" i="1" baseline="0" dirty="0"/>
              <a:t> </a:t>
            </a:r>
            <a:r>
              <a:rPr lang="ko-KR" b="0" i="1" baseline="0" dirty="0"/>
              <a:t>이 슬라이드의 항목과 노트 부분을 클럽 마케팅 아이디어, 다음 회기를 위한 모금이나 준비 등으로 대체하여 지대회의 슬라이드(#5)의 두 번째 주제에 맞게 수정해도 됩니다. </a:t>
            </a:r>
          </a:p>
          <a:p>
            <a:endParaRPr lang="en-US" altLang="ko-KR" b="0" dirty="0"/>
          </a:p>
          <a:p>
            <a:r>
              <a:rPr lang="ko-KR" altLang="en-US" b="0" dirty="0"/>
              <a:t>우리는 </a:t>
            </a:r>
            <a:r>
              <a:rPr lang="ko-KR" b="0" dirty="0"/>
              <a:t>라이온으로서 지역사회에 봉사하는 것에 대해 많은 이야기를 </a:t>
            </a:r>
            <a:r>
              <a:rPr lang="ko-KR" altLang="en-US" b="0" dirty="0"/>
              <a:t>나눕니다</a:t>
            </a:r>
            <a:r>
              <a:rPr lang="ko-KR" b="0" dirty="0"/>
              <a:t>.</a:t>
            </a:r>
            <a:r>
              <a:rPr lang="ko-KR" b="0" baseline="0" dirty="0"/>
              <a:t> </a:t>
            </a:r>
            <a:r>
              <a:rPr lang="ko-KR" altLang="en-US" b="0" baseline="0" dirty="0"/>
              <a:t>마땅히 그래야만 합니다</a:t>
            </a:r>
            <a:r>
              <a:rPr lang="en-US" altLang="ko-KR" b="0" baseline="0" dirty="0"/>
              <a:t>. </a:t>
            </a:r>
            <a:r>
              <a:rPr lang="ko-KR" altLang="en-US" b="0" baseline="0" dirty="0"/>
              <a:t>하지만</a:t>
            </a:r>
            <a:r>
              <a:rPr lang="ko-KR" b="0" baseline="0" dirty="0"/>
              <a:t> 라이온 지도자로서 우리가 회원들에게 </a:t>
            </a:r>
            <a:r>
              <a:rPr lang="ko-KR" altLang="en-US" b="0" baseline="0" dirty="0"/>
              <a:t>어떤 서비스를 제공하</a:t>
            </a:r>
            <a:r>
              <a:rPr lang="ko-KR" b="0" baseline="0" dirty="0"/>
              <a:t>고 있는지도 </a:t>
            </a:r>
            <a:r>
              <a:rPr lang="ko-KR" altLang="en-US" b="0" baseline="0" dirty="0"/>
              <a:t>생각</a:t>
            </a:r>
            <a:r>
              <a:rPr lang="ko-KR" b="0" baseline="0" dirty="0"/>
              <a:t>해야 합니다. 클럽 우수상은 클럽이 회원들에게</a:t>
            </a:r>
            <a:r>
              <a:rPr lang="ko-KR" altLang="en-US" b="0" baseline="0" dirty="0"/>
              <a:t>도</a:t>
            </a:r>
            <a:r>
              <a:rPr lang="ko-KR" b="0" baseline="0" dirty="0"/>
              <a:t> 잘 봉사하고 있는지 확인할 수 있는 성과 체크리스트를 제공합니다. </a:t>
            </a:r>
          </a:p>
          <a:p>
            <a:r>
              <a:rPr lang="ko-KR" dirty="0"/>
              <a:t>수상 기준 요약 내용을 살펴보십시오. </a:t>
            </a:r>
          </a:p>
          <a:p>
            <a:r>
              <a:rPr lang="ko-KR" dirty="0"/>
              <a:t>수상에 대해 궁금한 점이 </a:t>
            </a:r>
            <a:r>
              <a:rPr lang="ko-KR" dirty="0" err="1"/>
              <a:t>있으신가요</a:t>
            </a:r>
            <a:r>
              <a:rPr lang="ko-KR" dirty="0"/>
              <a:t>? </a:t>
            </a:r>
          </a:p>
          <a:p>
            <a:r>
              <a:rPr lang="ko-KR" dirty="0"/>
              <a:t>여러분의 클럽이 올해 수상할 것으로 생각되시면 채팅창으로 알려주시기 바랍니다.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09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b="1" i="1" dirty="0"/>
              <a:t>발표 노트:</a:t>
            </a:r>
            <a:r>
              <a:rPr lang="ko-KR" i="1" dirty="0"/>
              <a:t> 지대, 지구, 복합지구 또는 헌장지역 활동 등의 행사를 </a:t>
            </a:r>
            <a:r>
              <a:rPr lang="ko-KR" altLang="en-US" i="1" dirty="0"/>
              <a:t>입력</a:t>
            </a:r>
            <a:r>
              <a:rPr lang="ko-KR" i="1" dirty="0"/>
              <a:t>하고 날짜와 장소 등 </a:t>
            </a:r>
            <a:r>
              <a:rPr lang="ko-KR" altLang="en-US" i="1" dirty="0"/>
              <a:t>필수</a:t>
            </a:r>
            <a:r>
              <a:rPr lang="ko-KR" i="1" dirty="0"/>
              <a:t> 정보나 등록 방법을 </a:t>
            </a:r>
            <a:r>
              <a:rPr lang="ko-KR" altLang="en-US" i="1" dirty="0"/>
              <a:t>추가</a:t>
            </a:r>
            <a:r>
              <a:rPr lang="ko-KR" i="1" dirty="0"/>
              <a:t>하여 슬라이드를 편집하십시오. </a:t>
            </a:r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3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/>
              <a:t>질문이나 의견이 있으신가요?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3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</a:t>
            </a:r>
            <a:r>
              <a:rPr lang="ko-KR" b="1" i="1" baseline="0" dirty="0"/>
              <a:t> </a:t>
            </a:r>
            <a:r>
              <a:rPr lang="ko-KR" i="1" baseline="0" dirty="0"/>
              <a:t>회의 시간과 클럽의 관심에 맞게 항목을 자유롭게 편집하십시오. </a:t>
            </a: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85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b="1" i="1" dirty="0"/>
              <a:t>발표 노트:</a:t>
            </a:r>
            <a:r>
              <a:rPr lang="ko-KR" i="1" dirty="0"/>
              <a:t> </a:t>
            </a:r>
            <a:r>
              <a:rPr lang="ko-KR" altLang="en-US" i="1" dirty="0"/>
              <a:t>참석한 </a:t>
            </a:r>
            <a:r>
              <a:rPr lang="ko-KR" i="1" dirty="0"/>
              <a:t>특별 게스트에게 마무리 발언을 요청한 후 </a:t>
            </a:r>
            <a:r>
              <a:rPr lang="ko-KR" altLang="en-US" i="1" dirty="0"/>
              <a:t>진행자 </a:t>
            </a:r>
            <a:r>
              <a:rPr lang="ko-KR" i="1" dirty="0"/>
              <a:t>본인의 발언</a:t>
            </a:r>
            <a:r>
              <a:rPr lang="ko-KR" altLang="en-US" i="1" dirty="0"/>
              <a:t>도</a:t>
            </a:r>
            <a:r>
              <a:rPr lang="ko-KR" i="1" dirty="0"/>
              <a:t> 추가하십시오.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61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dirty="0"/>
              <a:t>오늘 </a:t>
            </a:r>
            <a:r>
              <a:rPr lang="ko-KR" altLang="en-US" dirty="0"/>
              <a:t>함께 자리</a:t>
            </a:r>
            <a:r>
              <a:rPr lang="ko-KR" dirty="0"/>
              <a:t>해</a:t>
            </a:r>
            <a:r>
              <a:rPr lang="en-US" altLang="ko-KR" dirty="0"/>
              <a:t> </a:t>
            </a:r>
            <a:r>
              <a:rPr lang="ko-KR" dirty="0"/>
              <a:t>주신 여러분께 감사드립니다. </a:t>
            </a:r>
            <a:r>
              <a:rPr lang="ko-KR" altLang="en-US" dirty="0"/>
              <a:t>향후 회의를 개선하는 데 도움이 될 의견이 있으시면 기탄없이 말씀해 주시기 바랍니다</a:t>
            </a:r>
            <a:r>
              <a:rPr lang="en-US" altLang="ko-KR" dirty="0"/>
              <a:t>.</a:t>
            </a:r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altLang="en-US" dirty="0"/>
              <a:t>질문이나 의견은 다음 회의 전까지 언제든지 저에게 연락주시면 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6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sz="1200" b="1" i="1" dirty="0"/>
              <a:t>발표 노트: </a:t>
            </a:r>
            <a:r>
              <a:rPr lang="ko-KR" sz="1200" i="1" dirty="0"/>
              <a:t>회의에 참석한 특별 게스트를 소개하는 슬라이드입니다. 예를 들</a:t>
            </a:r>
            <a:r>
              <a:rPr lang="ko-KR" altLang="en-US" sz="1200" i="1" dirty="0"/>
              <a:t>면</a:t>
            </a:r>
            <a:r>
              <a:rPr lang="ko-KR" sz="1200" i="1" dirty="0"/>
              <a:t>, 지구총재 팀원이나 지구 GAT 멤버가 참석할 수 있습니다.</a:t>
            </a:r>
            <a:r>
              <a:rPr lang="en-US" altLang="ko-KR" sz="1200" i="1" dirty="0"/>
              <a:t> </a:t>
            </a:r>
            <a:r>
              <a:rPr lang="ko-KR" sz="1200" i="1" dirty="0"/>
              <a:t>슬라이드에 </a:t>
            </a:r>
            <a:r>
              <a:rPr lang="ko-KR" altLang="en-US" sz="1200" i="1" dirty="0"/>
              <a:t>참석한 게스트의 </a:t>
            </a:r>
            <a:r>
              <a:rPr lang="ko-KR" sz="1200" i="1" dirty="0"/>
              <a:t>이름과 직책을 입력하십시오. </a:t>
            </a:r>
          </a:p>
          <a:p>
            <a:endParaRPr lang="en-US" altLang="ko-KR" sz="1200" dirty="0"/>
          </a:p>
          <a:p>
            <a:r>
              <a:rPr lang="ko-KR" sz="1200" dirty="0"/>
              <a:t>지대위원장으로서 제 역할은</a:t>
            </a:r>
            <a:r>
              <a:rPr lang="en-US" altLang="ko-KR" sz="1200" dirty="0"/>
              <a:t>:</a:t>
            </a:r>
            <a:r>
              <a:rPr lang="ko-KR" sz="1200" dirty="0"/>
              <a:t>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sz="1200" dirty="0"/>
              <a:t>정보와 자료, 해결책 등으로 여러분의 클럽을 지원합니다.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sz="1200" dirty="0"/>
              <a:t>지구 수</a:t>
            </a:r>
            <a:r>
              <a:rPr lang="ko-KR" altLang="en-US" sz="1200" dirty="0"/>
              <a:t>준</a:t>
            </a:r>
            <a:r>
              <a:rPr lang="ko-KR" sz="1200" dirty="0"/>
              <a:t>에서 여러분의 클럽을 대표하고 지구 </a:t>
            </a:r>
            <a:r>
              <a:rPr lang="ko-KR" altLang="en-US" sz="1200" dirty="0"/>
              <a:t>정보와 </a:t>
            </a:r>
            <a:r>
              <a:rPr lang="ko-KR" sz="1200" dirty="0"/>
              <a:t>자료를 여러분께 전달해 드립니다.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altLang="ko-KR" sz="1200" dirty="0"/>
              <a:t>라이온들의 우정을 </a:t>
            </a:r>
            <a:r>
              <a:rPr lang="ko-KR" sz="1200" dirty="0"/>
              <a:t>클럽 </a:t>
            </a:r>
            <a:r>
              <a:rPr lang="ko-KR" altLang="en-US" sz="1200" dirty="0"/>
              <a:t>외부로 </a:t>
            </a:r>
            <a:r>
              <a:rPr lang="ko-KR" sz="1200" dirty="0"/>
              <a:t>확대합니다. </a:t>
            </a:r>
          </a:p>
          <a:p>
            <a:r>
              <a:rPr lang="ko-KR" sz="1200" dirty="0"/>
              <a:t>오늘 이 회의에서 </a:t>
            </a:r>
            <a:r>
              <a:rPr lang="ko-KR" altLang="en-US" sz="1200" dirty="0"/>
              <a:t>이 세 가지에 대해 </a:t>
            </a:r>
            <a:r>
              <a:rPr lang="ko-KR" sz="1200" dirty="0"/>
              <a:t>의미 있는 진전이 있기를 바랍니다. </a:t>
            </a:r>
          </a:p>
          <a:p>
            <a:endParaRPr lang="en-US" sz="1200" dirty="0"/>
          </a:p>
          <a:p>
            <a:r>
              <a:rPr lang="ko-KR" sz="1200" dirty="0"/>
              <a:t>오늘</a:t>
            </a:r>
            <a:r>
              <a:rPr lang="ko-KR" sz="1200" u="sng" dirty="0"/>
              <a:t> </a:t>
            </a:r>
            <a:r>
              <a:rPr lang="en-US" altLang="ko-KR" sz="1200" u="sng" dirty="0"/>
              <a:t>    (</a:t>
            </a:r>
            <a:r>
              <a:rPr lang="ko-KR" sz="1200" u="sng" dirty="0"/>
              <a:t>이름</a:t>
            </a:r>
            <a:r>
              <a:rPr lang="en-US" altLang="ko-KR" sz="1200" u="sng" dirty="0"/>
              <a:t>)      </a:t>
            </a:r>
            <a:r>
              <a:rPr lang="en-US" altLang="ko-KR" dirty="0"/>
              <a:t> </a:t>
            </a:r>
            <a:r>
              <a:rPr lang="en-US" altLang="ko-KR" sz="1200" u="sng" dirty="0"/>
              <a:t>    (</a:t>
            </a:r>
            <a:r>
              <a:rPr lang="ko-KR" altLang="en-US" sz="1200" u="sng" dirty="0"/>
              <a:t>직책</a:t>
            </a:r>
            <a:r>
              <a:rPr lang="en-US" altLang="ko-KR" sz="1200" u="sng" dirty="0"/>
              <a:t>)       </a:t>
            </a:r>
            <a:r>
              <a:rPr lang="ko-KR" sz="1200" dirty="0"/>
              <a:t>님</a:t>
            </a:r>
            <a:r>
              <a:rPr lang="ko-KR" altLang="en-US" sz="1200" dirty="0"/>
              <a:t>이</a:t>
            </a:r>
            <a:r>
              <a:rPr lang="ko-KR" sz="1200" dirty="0"/>
              <a:t> 이 자리에 함께해</a:t>
            </a:r>
            <a:r>
              <a:rPr lang="en-US" altLang="ko-KR" sz="1200" dirty="0"/>
              <a:t> </a:t>
            </a:r>
            <a:r>
              <a:rPr lang="ko-KR" sz="1200" dirty="0"/>
              <a:t>주셨습니다. </a:t>
            </a:r>
            <a:br>
              <a:rPr lang="en-US" altLang="ko-KR" sz="1200" dirty="0"/>
            </a:br>
            <a:r>
              <a:rPr lang="en-US" altLang="ko-KR" sz="1200" u="sng" dirty="0"/>
              <a:t>     (</a:t>
            </a:r>
            <a:r>
              <a:rPr lang="ko-KR" altLang="ko-KR" sz="1200" u="sng" dirty="0"/>
              <a:t>이름</a:t>
            </a:r>
            <a:r>
              <a:rPr lang="en-US" altLang="ko-KR" sz="1200" u="sng" dirty="0"/>
              <a:t>)      </a:t>
            </a:r>
            <a:r>
              <a:rPr lang="ko-KR" sz="1200" dirty="0"/>
              <a:t>님, 간단한 인사 말씀 </a:t>
            </a:r>
            <a:r>
              <a:rPr lang="ko-KR" sz="1200" dirty="0" err="1"/>
              <a:t>전해주시겠습니까</a:t>
            </a:r>
            <a:r>
              <a:rPr lang="ko-KR" sz="1200" dirty="0"/>
              <a:t>? </a:t>
            </a:r>
          </a:p>
          <a:p>
            <a:r>
              <a:rPr lang="ko-KR" sz="1200" dirty="0"/>
              <a:t>지대위원장:  말씀 감사합니다 </a:t>
            </a:r>
            <a:r>
              <a:rPr lang="en-US" altLang="ko-KR" sz="1200" u="sng" dirty="0"/>
              <a:t>     (</a:t>
            </a:r>
            <a:r>
              <a:rPr lang="ko-KR" altLang="ko-KR" sz="1200" u="sng" dirty="0"/>
              <a:t>이름</a:t>
            </a:r>
            <a:r>
              <a:rPr lang="en-US" altLang="ko-KR" sz="1200" u="sng" dirty="0"/>
              <a:t>)       </a:t>
            </a:r>
            <a:r>
              <a:rPr lang="ko-KR" sz="1200" dirty="0"/>
              <a:t>님.  오늘 함께해 주셔서 감사합니다. </a:t>
            </a:r>
          </a:p>
          <a:p>
            <a:endParaRPr lang="en-US" sz="1200" dirty="0"/>
          </a:p>
          <a:p>
            <a:endParaRPr lang="en-US" sz="1200" dirty="0"/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altLang="ko-KR" sz="1200" dirty="0"/>
              <a:t>오늘</a:t>
            </a:r>
            <a:r>
              <a:rPr lang="ko-KR" altLang="ko-KR" sz="1200" u="sng" dirty="0"/>
              <a:t> </a:t>
            </a:r>
            <a:r>
              <a:rPr lang="en-US" altLang="ko-KR" sz="1200" u="sng" dirty="0"/>
              <a:t>    (</a:t>
            </a:r>
            <a:r>
              <a:rPr lang="ko-KR" altLang="ko-KR" sz="1200" u="sng" dirty="0"/>
              <a:t>이름</a:t>
            </a:r>
            <a:r>
              <a:rPr lang="en-US" altLang="ko-KR" sz="1200" u="sng" dirty="0"/>
              <a:t>)      </a:t>
            </a:r>
            <a:r>
              <a:rPr lang="en-US" altLang="ko-KR" dirty="0"/>
              <a:t> </a:t>
            </a:r>
            <a:r>
              <a:rPr lang="en-US" altLang="ko-KR" sz="1200" u="sng" dirty="0"/>
              <a:t>    (</a:t>
            </a:r>
            <a:r>
              <a:rPr lang="ko-KR" altLang="en-US" sz="1200" u="sng" dirty="0"/>
              <a:t>직책</a:t>
            </a:r>
            <a:r>
              <a:rPr lang="en-US" altLang="ko-KR" sz="1200" u="sng" dirty="0"/>
              <a:t>)       </a:t>
            </a:r>
            <a:r>
              <a:rPr lang="ko-KR" altLang="ko-KR" sz="1200" dirty="0"/>
              <a:t>님</a:t>
            </a:r>
            <a:r>
              <a:rPr lang="ko-KR" altLang="en-US" sz="1200" dirty="0"/>
              <a:t>도</a:t>
            </a:r>
            <a:r>
              <a:rPr lang="ko-KR" altLang="ko-KR" sz="1200" dirty="0"/>
              <a:t> 이 자리에 함께해</a:t>
            </a:r>
            <a:r>
              <a:rPr lang="en-US" altLang="ko-KR" sz="1200" dirty="0"/>
              <a:t> </a:t>
            </a:r>
            <a:r>
              <a:rPr lang="ko-KR" altLang="ko-KR" sz="1200" dirty="0"/>
              <a:t>주셨습니다. </a:t>
            </a:r>
            <a:br>
              <a:rPr lang="en-US" altLang="ko-KR" sz="1200" dirty="0"/>
            </a:br>
            <a:r>
              <a:rPr lang="en-US" altLang="ko-KR" sz="1200" u="sng" dirty="0"/>
              <a:t>    (</a:t>
            </a:r>
            <a:r>
              <a:rPr lang="ko-KR" altLang="ko-KR" sz="1200" u="sng" dirty="0"/>
              <a:t>이름</a:t>
            </a:r>
            <a:r>
              <a:rPr lang="en-US" altLang="ko-KR" sz="1200" u="sng" dirty="0"/>
              <a:t>)       </a:t>
            </a:r>
            <a:r>
              <a:rPr lang="ko-KR" altLang="en-US" sz="1200" dirty="0"/>
              <a:t>님</a:t>
            </a:r>
            <a:r>
              <a:rPr lang="ko-KR" sz="1200" dirty="0"/>
              <a:t>, 간단히 한 말씀 </a:t>
            </a:r>
            <a:r>
              <a:rPr lang="ko-KR" sz="1200" dirty="0" err="1"/>
              <a:t>해주시겠습니까</a:t>
            </a:r>
            <a:r>
              <a:rPr lang="ko-KR" sz="1200" dirty="0"/>
              <a:t>? </a:t>
            </a:r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sz="1200" dirty="0"/>
              <a:t>지대위원장: </a:t>
            </a:r>
            <a:r>
              <a:rPr lang="ko-KR" altLang="ko-KR" sz="1200" dirty="0"/>
              <a:t>말씀 감사합니다 </a:t>
            </a:r>
            <a:r>
              <a:rPr lang="en-US" altLang="ko-KR" sz="1200" u="sng" dirty="0"/>
              <a:t>      (</a:t>
            </a:r>
            <a:r>
              <a:rPr lang="ko-KR" altLang="ko-KR" sz="1200" u="sng" dirty="0"/>
              <a:t>이름</a:t>
            </a:r>
            <a:r>
              <a:rPr lang="en-US" altLang="ko-KR" sz="1200" u="sng" dirty="0"/>
              <a:t>)       </a:t>
            </a:r>
            <a:r>
              <a:rPr lang="ko-KR" altLang="ko-KR" sz="1200" dirty="0"/>
              <a:t>님</a:t>
            </a:r>
            <a:r>
              <a:rPr lang="ko-KR" sz="1200" dirty="0"/>
              <a:t>.  역시 오늘 함께해 주셔서 감사합니다.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b="1" i="1" dirty="0"/>
              <a:t>발표 노트:</a:t>
            </a:r>
            <a:r>
              <a:rPr lang="ko-KR" b="1" i="1" baseline="0" dirty="0"/>
              <a:t> </a:t>
            </a:r>
            <a:r>
              <a:rPr lang="ko-KR" i="1" dirty="0"/>
              <a:t>이 슬라이드에 클럽과 임원의 이름을 입력하여 여러분의 팀이 다른 </a:t>
            </a:r>
            <a:r>
              <a:rPr lang="ko-KR" altLang="en-US" i="1" dirty="0"/>
              <a:t>동료</a:t>
            </a:r>
            <a:r>
              <a:rPr lang="ko-KR" i="1" dirty="0"/>
              <a:t>들 및 이들의 역할을 알게 하십시오.</a:t>
            </a:r>
            <a:r>
              <a:rPr lang="ko-KR" i="1" baseline="0" dirty="0"/>
              <a:t> 공석을 어떻게 처리할지 생각해 보십시오. </a:t>
            </a:r>
            <a:r>
              <a:rPr lang="ko-KR" i="1" baseline="0" dirty="0" err="1"/>
              <a:t>직책</a:t>
            </a:r>
            <a:r>
              <a:rPr lang="ko-KR" altLang="en-US" i="1" baseline="0" dirty="0" err="1"/>
              <a:t>란</a:t>
            </a:r>
            <a:r>
              <a:rPr lang="ko-KR" i="1" baseline="0" dirty="0" err="1"/>
              <a:t>을</a:t>
            </a:r>
            <a:r>
              <a:rPr lang="ko-KR" i="1" baseline="0" dirty="0"/>
              <a:t> 삭제하거나 </a:t>
            </a:r>
            <a:r>
              <a:rPr lang="ko-KR" altLang="en-US" i="1" baseline="0" dirty="0"/>
              <a:t>아니면 충원해야</a:t>
            </a:r>
            <a:r>
              <a:rPr lang="ko-KR" i="1" baseline="0" dirty="0"/>
              <a:t> 된다는 점을 알리는 차원에서 공란으로 남겨둘 수 있습니다. </a:t>
            </a:r>
            <a:r>
              <a:rPr lang="ko-KR" b="1" i="1" baseline="0" dirty="0"/>
              <a:t>한 슬라이드에 복잡하게 나열하지 않고 슬라이드 2개</a:t>
            </a:r>
            <a:r>
              <a:rPr lang="ko-KR" altLang="en-US" b="1" i="1" baseline="0" dirty="0"/>
              <a:t>를 추가하여</a:t>
            </a:r>
            <a:r>
              <a:rPr lang="ko-KR" b="1" i="1" baseline="0" dirty="0"/>
              <a:t> </a:t>
            </a:r>
            <a:r>
              <a:rPr lang="ko-KR" altLang="en-US" b="1" i="1" baseline="0" dirty="0"/>
              <a:t>슬라이드당 클럽 하나씩 기재해도 됩니다</a:t>
            </a:r>
            <a:r>
              <a:rPr lang="en-US" altLang="ko-KR" b="1" i="1" baseline="0" dirty="0"/>
              <a:t>.</a:t>
            </a:r>
            <a:endParaRPr lang="ko-KR" b="1" i="1" baseline="0" dirty="0"/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endParaRPr lang="en-US" i="1" baseline="0" dirty="0"/>
          </a:p>
          <a:p>
            <a:r>
              <a:rPr lang="ko-KR" dirty="0"/>
              <a:t>보시는 분들이 우리 지대의 클럽 지도자들입니다. 각 클럽 회장님께서 함께 참석한 분들을 알려 주시면 좋겠습니다. </a:t>
            </a:r>
          </a:p>
          <a:p>
            <a:r>
              <a:rPr lang="en-US" altLang="ko-KR" u="sng" dirty="0"/>
              <a:t>    (</a:t>
            </a:r>
            <a:r>
              <a:rPr lang="ko-KR" u="sng" dirty="0"/>
              <a:t>성 이름</a:t>
            </a:r>
            <a:r>
              <a:rPr lang="en-US" altLang="ko-KR" u="sng" dirty="0"/>
              <a:t>)     </a:t>
            </a:r>
            <a:r>
              <a:rPr lang="ko-KR" dirty="0"/>
              <a:t> 회장님부터 시작해 주시겠습니까? 시간 관계상, 오늘 참석하신 임원의 이름과 직책만 소개해 주시기 바랍니다.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0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altLang="ko-KR" b="1" i="1" dirty="0"/>
              <a:t>발표 노트:</a:t>
            </a:r>
            <a:r>
              <a:rPr lang="ko-KR" altLang="ko-KR" b="1" i="1" baseline="0" dirty="0"/>
              <a:t> </a:t>
            </a:r>
            <a:r>
              <a:rPr lang="ko-KR" altLang="ko-KR" i="1" dirty="0"/>
              <a:t>이 슬라이드에 클럽과 임원의 이름을 입력하여 여러분의 팀이 다른 </a:t>
            </a:r>
            <a:r>
              <a:rPr lang="ko-KR" altLang="en-US" i="1" dirty="0"/>
              <a:t>동료</a:t>
            </a:r>
            <a:r>
              <a:rPr lang="ko-KR" altLang="ko-KR" i="1" dirty="0"/>
              <a:t>들 및 이들의 역할을 알게 하십시오.</a:t>
            </a:r>
            <a:r>
              <a:rPr lang="ko-KR" altLang="ko-KR" i="1" baseline="0" dirty="0"/>
              <a:t> 공석을 어떻게 처리할지 생각해 보십시오. </a:t>
            </a:r>
            <a:r>
              <a:rPr lang="ko-KR" altLang="ko-KR" i="1" baseline="0" dirty="0" err="1"/>
              <a:t>직책</a:t>
            </a:r>
            <a:r>
              <a:rPr lang="ko-KR" altLang="en-US" i="1" baseline="0" dirty="0" err="1"/>
              <a:t>란</a:t>
            </a:r>
            <a:r>
              <a:rPr lang="ko-KR" altLang="ko-KR" i="1" baseline="0" dirty="0" err="1"/>
              <a:t>을</a:t>
            </a:r>
            <a:r>
              <a:rPr lang="ko-KR" altLang="ko-KR" i="1" baseline="0" dirty="0"/>
              <a:t> 삭제하거나 </a:t>
            </a:r>
            <a:r>
              <a:rPr lang="ko-KR" altLang="en-US" i="1" baseline="0" dirty="0"/>
              <a:t>아니면 충원해야</a:t>
            </a:r>
            <a:r>
              <a:rPr lang="ko-KR" altLang="ko-KR" i="1" baseline="0" dirty="0"/>
              <a:t> 된다는 점을 알리는 차원에서 공란으로 남겨둘 수 있습니다. </a:t>
            </a:r>
            <a:r>
              <a:rPr lang="ko-KR" altLang="ko-KR" b="1" i="1" baseline="0" dirty="0"/>
              <a:t>한 슬라이드에 복잡하게 나열하지 않고 슬라이드 2개</a:t>
            </a:r>
            <a:r>
              <a:rPr lang="ko-KR" altLang="en-US" b="1" i="1" baseline="0" dirty="0"/>
              <a:t>를 추가하여</a:t>
            </a:r>
            <a:r>
              <a:rPr lang="ko-KR" altLang="ko-KR" b="1" i="1" baseline="0" dirty="0"/>
              <a:t> </a:t>
            </a:r>
            <a:r>
              <a:rPr lang="ko-KR" altLang="en-US" b="1" i="1" baseline="0" dirty="0"/>
              <a:t>슬라이드당 클럽 하나씩 기재해도 됩니다</a:t>
            </a:r>
            <a:r>
              <a:rPr lang="en-US" altLang="ko-KR" b="1" i="1" baseline="0" dirty="0"/>
              <a:t>.</a:t>
            </a:r>
            <a:endParaRPr lang="ko-KR" altLang="ko-KR" b="1" i="1" baseline="0" dirty="0"/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endParaRPr lang="en-US" altLang="ko-KR" i="1" baseline="0" dirty="0"/>
          </a:p>
          <a:p>
            <a:r>
              <a:rPr lang="ko-KR" altLang="ko-KR" dirty="0"/>
              <a:t>보시는 분들이 우리 지대의 클럽 지도자들입니다. 각 클럽 회장님께서 함께 참석한 분들을 알려 주시면 좋겠습니다. </a:t>
            </a:r>
          </a:p>
          <a:p>
            <a:r>
              <a:rPr lang="en-US" altLang="ko-KR" u="sng" dirty="0"/>
              <a:t>    (</a:t>
            </a:r>
            <a:r>
              <a:rPr lang="ko-KR" altLang="ko-KR" u="sng" dirty="0"/>
              <a:t>성 이름</a:t>
            </a:r>
            <a:r>
              <a:rPr lang="en-US" altLang="ko-KR" u="sng" dirty="0"/>
              <a:t>)     </a:t>
            </a:r>
            <a:r>
              <a:rPr lang="ko-KR" altLang="ko-KR" dirty="0"/>
              <a:t> 회장님부터 시작해 주시겠습니까? 시간 관계상, 오늘 참석하신 임원의 이름과 직책만 소개해 주시기 바랍니다.</a:t>
            </a:r>
          </a:p>
          <a:p>
            <a:endParaRPr lang="ko-K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b="1" i="1" dirty="0"/>
              <a:t>발표 노트: </a:t>
            </a:r>
            <a:r>
              <a:rPr lang="ko-KR" i="1" dirty="0"/>
              <a:t>이 슬라이드에 표시된 지대회의 </a:t>
            </a:r>
            <a:r>
              <a:rPr lang="ko-KR" altLang="en-US" i="1" dirty="0"/>
              <a:t>횟</a:t>
            </a:r>
            <a:r>
              <a:rPr lang="ko-KR" i="1" dirty="0"/>
              <a:t>수, 개최</a:t>
            </a:r>
            <a:r>
              <a:rPr lang="en-US" altLang="ko-KR" i="1" dirty="0"/>
              <a:t> </a:t>
            </a:r>
            <a:r>
              <a:rPr lang="ko-KR" altLang="en-US" i="1" dirty="0"/>
              <a:t>시기</a:t>
            </a:r>
            <a:r>
              <a:rPr lang="ko-KR" i="1" dirty="0"/>
              <a:t>, 의제는 제안사항일 뿐입니다. 지대의 상황에 맞게 자유롭게 </a:t>
            </a:r>
            <a:r>
              <a:rPr lang="ko-KR" altLang="en-US" i="1" dirty="0"/>
              <a:t>조정하실 수 있습니다</a:t>
            </a:r>
            <a:r>
              <a:rPr lang="en-US" altLang="ko-KR" i="1" dirty="0"/>
              <a:t>.</a:t>
            </a:r>
            <a:r>
              <a:rPr lang="ko-KR" i="1" dirty="0"/>
              <a:t> 상자 아래의 </a:t>
            </a:r>
            <a:r>
              <a:rPr lang="ko-KR" i="1" dirty="0" err="1"/>
              <a:t>라이온스</a:t>
            </a:r>
            <a:r>
              <a:rPr lang="ko-KR" i="1" dirty="0"/>
              <a:t> 로고를</a:t>
            </a:r>
            <a:br>
              <a:rPr lang="ko-KR" i="1" dirty="0"/>
            </a:br>
            <a:r>
              <a:rPr lang="ko-KR" i="1" dirty="0"/>
              <a:t>왼쪽이나 오른쪽으로 옮겨 현재 진행 중인 회의를 표시할 수 있습니다. </a:t>
            </a:r>
          </a:p>
          <a:p>
            <a:endParaRPr lang="en-US" altLang="ko-KR" dirty="0"/>
          </a:p>
          <a:p>
            <a:r>
              <a:rPr lang="ko-KR" dirty="0"/>
              <a:t>이번 회의는 올해 </a:t>
            </a:r>
            <a:r>
              <a:rPr lang="en-US" altLang="ko-KR" u="sng" dirty="0"/>
              <a:t>      (</a:t>
            </a:r>
            <a:r>
              <a:rPr lang="ko-KR" u="sng" dirty="0"/>
              <a:t>첫 번째/두 번째/세 번째/네 번째</a:t>
            </a:r>
            <a:r>
              <a:rPr lang="en-US" altLang="ko-KR" u="sng" dirty="0"/>
              <a:t>)      </a:t>
            </a:r>
            <a:r>
              <a:rPr lang="ko-KR" dirty="0"/>
              <a:t> </a:t>
            </a:r>
            <a:r>
              <a:rPr lang="ko-KR" dirty="0" err="1"/>
              <a:t>지대회의입니다</a:t>
            </a:r>
            <a:r>
              <a:rPr lang="ko-KR" dirty="0"/>
              <a:t>. 오늘의 주요 의제는</a:t>
            </a:r>
            <a:r>
              <a:rPr lang="en-US" altLang="ko-KR" dirty="0"/>
              <a:t> </a:t>
            </a:r>
            <a:r>
              <a:rPr lang="en-US" altLang="ko-KR" u="sng" dirty="0"/>
              <a:t>    (</a:t>
            </a:r>
            <a:r>
              <a:rPr lang="ko-KR" u="sng" dirty="0"/>
              <a:t>주제</a:t>
            </a:r>
            <a:r>
              <a:rPr lang="en-US" altLang="ko-KR" u="sng" dirty="0"/>
              <a:t>)     </a:t>
            </a:r>
            <a:r>
              <a:rPr lang="ko-KR" dirty="0"/>
              <a:t>이</a:t>
            </a:r>
            <a:r>
              <a:rPr lang="ko-KR" altLang="en-US" dirty="0"/>
              <a:t>며</a:t>
            </a:r>
            <a:r>
              <a:rPr lang="en-US" altLang="ko-KR" dirty="0"/>
              <a:t>,</a:t>
            </a:r>
            <a:r>
              <a:rPr lang="ko-KR" dirty="0"/>
              <a:t> </a:t>
            </a:r>
            <a:r>
              <a:rPr lang="en-US" altLang="ko-KR" u="sng" dirty="0"/>
              <a:t>     (</a:t>
            </a:r>
            <a:r>
              <a:rPr lang="ko-KR" altLang="en-US" u="sng" dirty="0"/>
              <a:t>두 번째 </a:t>
            </a:r>
            <a:r>
              <a:rPr lang="ko-KR" altLang="ko-KR" u="sng" dirty="0"/>
              <a:t>주제</a:t>
            </a:r>
            <a:r>
              <a:rPr lang="en-US" altLang="ko-KR" u="sng" dirty="0"/>
              <a:t>)     </a:t>
            </a:r>
            <a:r>
              <a:rPr lang="ko-KR" dirty="0"/>
              <a:t>에 대한 의견도 나누도록 하겠습니다.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‘게스트 프</a:t>
            </a:r>
            <a:r>
              <a:rPr lang="ko-KR" altLang="en-US" i="1" dirty="0"/>
              <a:t>레</a:t>
            </a:r>
            <a:r>
              <a:rPr lang="ko-KR" i="1" dirty="0"/>
              <a:t>젠테이션’ </a:t>
            </a:r>
            <a:r>
              <a:rPr lang="en-US" altLang="ko-KR" i="1" dirty="0"/>
              <a:t> </a:t>
            </a:r>
            <a:r>
              <a:rPr lang="ko-KR" altLang="en-US" i="1" dirty="0"/>
              <a:t>부분을</a:t>
            </a:r>
            <a:r>
              <a:rPr lang="ko-KR" i="1" dirty="0"/>
              <a:t> 초청 연사</a:t>
            </a:r>
            <a:r>
              <a:rPr lang="ko-KR" altLang="en-US" i="1" dirty="0"/>
              <a:t>가 진행할 프레</a:t>
            </a:r>
            <a:r>
              <a:rPr lang="ko-KR" i="1" dirty="0"/>
              <a:t>젠테이션 제목으로 바</a:t>
            </a:r>
            <a:r>
              <a:rPr lang="ko-KR" altLang="en-US" i="1" dirty="0"/>
              <a:t>꾸십시오</a:t>
            </a:r>
            <a:r>
              <a:rPr lang="en-US" altLang="ko-KR" i="1" dirty="0"/>
              <a:t>.</a:t>
            </a:r>
          </a:p>
          <a:p>
            <a:endParaRPr lang="ko-KR" i="1" dirty="0"/>
          </a:p>
          <a:p>
            <a:r>
              <a:rPr lang="en-US" altLang="ko-KR" u="sng" dirty="0"/>
              <a:t>     (</a:t>
            </a:r>
            <a:r>
              <a:rPr lang="ko-KR" u="sng" dirty="0"/>
              <a:t>이름 직책</a:t>
            </a:r>
            <a:r>
              <a:rPr lang="en-US" altLang="ko-KR" u="sng" dirty="0"/>
              <a:t>)   </a:t>
            </a:r>
            <a:r>
              <a:rPr lang="ko-KR" dirty="0"/>
              <a:t>님부터 시작하겠습니다. </a:t>
            </a:r>
            <a:r>
              <a:rPr lang="en-US" altLang="ko-KR" u="sng" dirty="0"/>
              <a:t>   (</a:t>
            </a:r>
            <a:r>
              <a:rPr lang="ko-KR" u="sng" dirty="0"/>
              <a:t>주제</a:t>
            </a:r>
            <a:r>
              <a:rPr lang="en-US" altLang="ko-KR" u="sng" dirty="0"/>
              <a:t>)   </a:t>
            </a:r>
            <a:r>
              <a:rPr lang="ko-KR" dirty="0"/>
              <a:t>에 대</a:t>
            </a:r>
            <a:r>
              <a:rPr lang="ko-KR" altLang="en-US" dirty="0"/>
              <a:t>해</a:t>
            </a:r>
            <a:r>
              <a:rPr lang="ko-KR" dirty="0"/>
              <a:t> 가장 최근</a:t>
            </a:r>
            <a:r>
              <a:rPr lang="ko-KR" altLang="en-US" dirty="0"/>
              <a:t>에 들은</a:t>
            </a:r>
            <a:r>
              <a:rPr lang="ko-KR" dirty="0"/>
              <a:t> 라이온들의 의견을 들려주시겠습니다. </a:t>
            </a:r>
          </a:p>
          <a:p>
            <a:r>
              <a:rPr lang="ko-KR" dirty="0"/>
              <a:t>그런 다음</a:t>
            </a:r>
            <a:r>
              <a:rPr lang="en-US" altLang="ko-KR" dirty="0"/>
              <a:t>,</a:t>
            </a:r>
            <a:r>
              <a:rPr lang="ko-KR" dirty="0"/>
              <a:t> </a:t>
            </a:r>
            <a:r>
              <a:rPr lang="en-US" altLang="ko-KR" u="sng" dirty="0"/>
              <a:t>    (</a:t>
            </a:r>
            <a:r>
              <a:rPr lang="ko-KR" altLang="ko-KR" u="sng" dirty="0"/>
              <a:t>주제</a:t>
            </a:r>
            <a:r>
              <a:rPr lang="en-US" altLang="ko-KR" u="sng" dirty="0"/>
              <a:t>)    </a:t>
            </a:r>
            <a:r>
              <a:rPr lang="ko-KR" dirty="0"/>
              <a:t>에 대해 의견을 나누</a:t>
            </a:r>
            <a:r>
              <a:rPr lang="ko-KR" altLang="en-US" dirty="0"/>
              <a:t>며</a:t>
            </a:r>
            <a:r>
              <a:rPr lang="ko-KR" dirty="0"/>
              <a:t> 여기 계신 분들의 생각을 공유하는 시간을 갖겠습니다. </a:t>
            </a:r>
          </a:p>
          <a:p>
            <a:r>
              <a:rPr lang="ko-KR" altLang="en-US" dirty="0"/>
              <a:t>여러분이 </a:t>
            </a:r>
            <a:r>
              <a:rPr lang="ko-KR" dirty="0"/>
              <a:t>사용</a:t>
            </a:r>
            <a:r>
              <a:rPr lang="ko-KR" altLang="en-US" dirty="0"/>
              <a:t>하실 수 있는 </a:t>
            </a:r>
            <a:r>
              <a:rPr lang="ko-KR" dirty="0"/>
              <a:t>자료</a:t>
            </a:r>
            <a:r>
              <a:rPr lang="ko-KR" altLang="en-US" dirty="0"/>
              <a:t>도</a:t>
            </a:r>
            <a:r>
              <a:rPr lang="ko-KR" dirty="0"/>
              <a:t> 살펴</a:t>
            </a:r>
            <a:r>
              <a:rPr lang="ko-KR" altLang="en-US" dirty="0"/>
              <a:t>볼 예정입니다</a:t>
            </a:r>
            <a:r>
              <a:rPr lang="ko-KR" dirty="0"/>
              <a:t>. </a:t>
            </a:r>
          </a:p>
          <a:p>
            <a:r>
              <a:rPr lang="ko-KR" dirty="0"/>
              <a:t>그런 다음</a:t>
            </a:r>
            <a:r>
              <a:rPr lang="en-US" altLang="ko-KR" dirty="0"/>
              <a:t>,</a:t>
            </a:r>
            <a:r>
              <a:rPr lang="ko-KR" dirty="0"/>
              <a:t> 여러분 클럽의 어려움과 성공에 대</a:t>
            </a:r>
            <a:r>
              <a:rPr lang="ko-KR" altLang="en-US" dirty="0"/>
              <a:t>한</a:t>
            </a:r>
            <a:r>
              <a:rPr lang="ko-KR" dirty="0"/>
              <a:t> 전체 토론 </a:t>
            </a:r>
            <a:r>
              <a:rPr lang="ko-KR" altLang="en-US" dirty="0"/>
              <a:t>시간을 갖겠습니다</a:t>
            </a:r>
            <a:r>
              <a:rPr lang="en-US" altLang="ko-KR" dirty="0"/>
              <a:t>.</a:t>
            </a:r>
            <a:endParaRPr lang="ko-KR" dirty="0"/>
          </a:p>
          <a:p>
            <a:r>
              <a:rPr lang="ko-KR" dirty="0"/>
              <a:t>마지막으로</a:t>
            </a:r>
            <a:r>
              <a:rPr lang="en-US" altLang="ko-KR" dirty="0"/>
              <a:t>,</a:t>
            </a:r>
            <a:r>
              <a:rPr lang="ko-KR" dirty="0"/>
              <a:t> 목표, 행사 및 다음 단계에 대해 이야기하겠습니다.  </a:t>
            </a:r>
          </a:p>
          <a:p>
            <a:r>
              <a:rPr lang="ko-KR" dirty="0"/>
              <a:t>회의 중 계속해서 채팅창을 사용해 그룹과 </a:t>
            </a:r>
            <a:r>
              <a:rPr lang="ko-KR" altLang="en-US" dirty="0"/>
              <a:t>의견</a:t>
            </a:r>
            <a:r>
              <a:rPr lang="ko-KR" dirty="0"/>
              <a:t>을 공유하실 것을 권해드립니다.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2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b="1" i="1" dirty="0"/>
              <a:t>발표 노트: </a:t>
            </a:r>
            <a:r>
              <a:rPr lang="ko-KR" i="1" dirty="0"/>
              <a:t>슬라이드에 </a:t>
            </a:r>
            <a:r>
              <a:rPr lang="ko-KR" altLang="en-US" i="1" dirty="0"/>
              <a:t>초청 연사의</a:t>
            </a:r>
            <a:r>
              <a:rPr lang="ko-KR" i="1" dirty="0"/>
              <a:t> 프레젠테이션 제목을 입력하십시오.</a:t>
            </a:r>
            <a:r>
              <a:rPr lang="ko-KR" i="1" baseline="0" dirty="0"/>
              <a:t> </a:t>
            </a:r>
            <a:r>
              <a:rPr lang="ko-KR" altLang="en-US" i="1" dirty="0"/>
              <a:t>초청 연사</a:t>
            </a:r>
            <a:r>
              <a:rPr lang="ko-KR" i="1" dirty="0"/>
              <a:t>가 </a:t>
            </a:r>
            <a:r>
              <a:rPr lang="ko-KR" altLang="en-US" i="1" dirty="0"/>
              <a:t>별도의 </a:t>
            </a:r>
            <a:r>
              <a:rPr lang="ko-KR" i="1" dirty="0"/>
              <a:t>PPT 자료를 가져온 경우 이 곳에 슬라이드를 삽입하십시오.</a:t>
            </a:r>
            <a:r>
              <a:rPr lang="ko-KR" i="1" baseline="0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6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u="sng" dirty="0"/>
              <a:t>     (</a:t>
            </a:r>
            <a:r>
              <a:rPr lang="ko-KR" u="sng" dirty="0"/>
              <a:t>게스트 이름</a:t>
            </a:r>
            <a:r>
              <a:rPr lang="en-US" altLang="ko-KR" u="sng" dirty="0"/>
              <a:t>)   </a:t>
            </a:r>
            <a:r>
              <a:rPr lang="ko-KR" altLang="en-US" u="sng" dirty="0"/>
              <a:t> </a:t>
            </a:r>
            <a:r>
              <a:rPr lang="ko-KR" dirty="0"/>
              <a:t>님, 감사합니다.</a:t>
            </a:r>
            <a:r>
              <a:rPr lang="ko-KR" baseline="0" dirty="0"/>
              <a:t> 다음 순서는 </a:t>
            </a:r>
            <a:r>
              <a:rPr lang="ko-KR" altLang="en-US" baseline="0" dirty="0"/>
              <a:t>서로</a:t>
            </a:r>
            <a:r>
              <a:rPr lang="ko-KR" baseline="0" dirty="0"/>
              <a:t> 의견을 </a:t>
            </a:r>
            <a:r>
              <a:rPr lang="ko-KR" altLang="en-US" baseline="0" dirty="0"/>
              <a:t>나누며 </a:t>
            </a:r>
            <a:r>
              <a:rPr lang="ko-KR" baseline="0" dirty="0"/>
              <a:t>주제를 확장하는 것입니다.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3975313"/>
            <a:ext cx="2743200" cy="1394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28600" y="4556919"/>
            <a:ext cx="11658599" cy="77708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lang="en-US" sz="4400" b="1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6" name="Emblem - White" descr="lion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52" y="914400"/>
            <a:ext cx="2812095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528F7-FFCE-164D-B6B9-E5AA98D573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A6FD9-0326-BB4A-94DB-C31C0BCB43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10200"/>
            <a:ext cx="11658600" cy="685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None/>
              <a:defRPr sz="36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7460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1752599"/>
            <a:ext cx="457201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  <a:defRPr lang="en-US" sz="3200" dirty="0" smtClean="0">
                <a:solidFill>
                  <a:schemeClr val="tx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74725" indent="-46672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tx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94259-EFF5-FD4E-A3AD-56D260E34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913" y="333645"/>
            <a:ext cx="1186487" cy="11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964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7A268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761999" y="1524000"/>
            <a:ext cx="10667999" cy="4800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06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tx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8D18DC-4CA4-284E-A373-8E71803B4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D1B401-5433-A940-BDB6-BAFACC39C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10800000">
            <a:off x="-2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143000"/>
            <a:ext cx="2743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202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7A268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761999" y="1371600"/>
            <a:ext cx="10667999" cy="495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06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tx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913" y="333645"/>
            <a:ext cx="1186487" cy="11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6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d 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 userDrawn="1"/>
        </p:nvSpPr>
        <p:spPr>
          <a:xfrm>
            <a:off x="1073041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7A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000" y="990600"/>
            <a:ext cx="8324800" cy="6238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 userDrawn="1"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028950" y="2133600"/>
            <a:ext cx="847725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32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81000"/>
            <a:ext cx="1676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19099" indent="0">
              <a:buNone/>
              <a:defRPr>
                <a:solidFill>
                  <a:schemeClr val="accent1"/>
                </a:solidFill>
              </a:defRPr>
            </a:lvl2pPr>
            <a:lvl3pPr marL="914377" indent="0">
              <a:buNone/>
              <a:defRPr>
                <a:solidFill>
                  <a:schemeClr val="accent1"/>
                </a:solidFill>
              </a:defRPr>
            </a:lvl3pPr>
            <a:lvl4pPr marL="1371565" indent="0">
              <a:buNone/>
              <a:defRPr>
                <a:solidFill>
                  <a:schemeClr val="accent1"/>
                </a:solidFill>
              </a:defRPr>
            </a:lvl4pPr>
            <a:lvl5pPr marL="182875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Section Heading</a:t>
            </a: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4" y="5856644"/>
            <a:ext cx="792466" cy="7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 userDrawn="1"/>
        </p:nvSpPr>
        <p:spPr>
          <a:xfrm rot="16200000" flipV="1">
            <a:off x="-381000" y="381000"/>
            <a:ext cx="6858000" cy="609600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 userDrawn="1"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7A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 userDrawn="1"/>
        </p:nvSpPr>
        <p:spPr>
          <a:xfrm rot="5400000">
            <a:off x="2607323" y="2431482"/>
            <a:ext cx="185822" cy="4067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1752600"/>
            <a:ext cx="4953000" cy="4114800"/>
          </a:xfrm>
          <a:prstGeom prst="rect">
            <a:avLst/>
          </a:prstGeom>
        </p:spPr>
        <p:txBody>
          <a:bodyPr anchor="ctr"/>
          <a:lstStyle>
            <a:lvl1pPr marL="466725" indent="-4667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 userDrawn="1"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34" y="2072050"/>
            <a:ext cx="4419600" cy="201973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07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5048"/>
            <a:ext cx="10515600" cy="925640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 userDrawn="1"/>
        </p:nvSpPr>
        <p:spPr>
          <a:xfrm>
            <a:off x="0" y="765048"/>
            <a:ext cx="533400" cy="92564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4004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8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1066801" y="1499358"/>
            <a:ext cx="4495800" cy="538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5334000" cy="685800"/>
          </a:xfrm>
          <a:prstGeom prst="rect">
            <a:avLst/>
          </a:prstGeom>
        </p:spPr>
        <p:txBody>
          <a:bodyPr/>
          <a:lstStyle>
            <a:lvl1pPr>
              <a:defRPr lang="en-US" sz="3600" b="1" dirty="0">
                <a:solidFill>
                  <a:srgbClr val="7A268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629400" y="685800"/>
            <a:ext cx="4800600" cy="5410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23901" y="2057400"/>
            <a:ext cx="5295900" cy="4038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6346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38200"/>
            <a:ext cx="10515600" cy="609601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2914649" y="1524001"/>
            <a:ext cx="6362701" cy="76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981200"/>
            <a:ext cx="10668000" cy="4114800"/>
          </a:xfrm>
          <a:prstGeom prst="rect">
            <a:avLst/>
          </a:prstGeom>
        </p:spPr>
        <p:txBody>
          <a:bodyPr/>
          <a:lstStyle>
            <a:lvl1pPr marL="466725" indent="-46672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6107" indent="-22700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D18DC-4CA4-284E-A373-8E71803B4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1B401-5433-A940-BDB6-BAFACC39C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10800000">
            <a:off x="-2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1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7526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>
                <a:ln>
                  <a:noFill/>
                </a:ln>
                <a:solidFill>
                  <a:srgbClr val="7A268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5027"/>
            <a:ext cx="1186487" cy="11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73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1752599"/>
            <a:ext cx="457201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  <a:defRPr lang="en-US" sz="3200" dirty="0" smtClean="0">
                <a:solidFill>
                  <a:schemeClr val="accent2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74725" indent="-46672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accent2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94259-EFF5-FD4E-A3AD-56D260E34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21843" y="430719"/>
            <a:ext cx="993014" cy="9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964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761999" y="1524000"/>
            <a:ext cx="10667999" cy="4800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06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528F7-FFCE-164D-B6B9-E5AA98D57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A6FD9-0326-BB4A-94DB-C31C0BCB4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31"/>
          <a:stretch/>
        </p:blipFill>
        <p:spPr>
          <a:xfrm>
            <a:off x="7391400" y="2019300"/>
            <a:ext cx="4191000" cy="40386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143000"/>
            <a:ext cx="2743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202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761999" y="1371600"/>
            <a:ext cx="10667999" cy="495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06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 userDrawn="1"/>
        </p:nvSpPr>
        <p:spPr>
          <a:xfrm rot="16200000" flipV="1">
            <a:off x="-381000" y="381000"/>
            <a:ext cx="6858000" cy="609600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 userDrawn="1"/>
        </p:nvSpPr>
        <p:spPr>
          <a:xfrm rot="5400000">
            <a:off x="2607323" y="2431482"/>
            <a:ext cx="185822" cy="4067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 userDrawn="1"/>
        </p:nvGrpSpPr>
        <p:grpSpPr>
          <a:xfrm>
            <a:off x="4418508" y="0"/>
            <a:ext cx="1677492" cy="6858001"/>
            <a:chOff x="4955038" y="0"/>
            <a:chExt cx="1677492" cy="6858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752600"/>
            <a:ext cx="4953000" cy="4114800"/>
          </a:xfrm>
          <a:prstGeom prst="rect">
            <a:avLst/>
          </a:prstGeom>
        </p:spPr>
        <p:txBody>
          <a:bodyPr anchor="ctr"/>
          <a:lstStyle>
            <a:lvl1pPr marL="466725" indent="-4667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34" y="2072050"/>
            <a:ext cx="4419600" cy="201973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4000" b="1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63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5048"/>
            <a:ext cx="10515600" cy="925640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 userDrawn="1"/>
        </p:nvSpPr>
        <p:spPr>
          <a:xfrm>
            <a:off x="0" y="765048"/>
            <a:ext cx="533400" cy="92564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4004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90599"/>
            <a:ext cx="10515600" cy="6096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2914649" y="1676400"/>
            <a:ext cx="6362701" cy="76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2133600"/>
            <a:ext cx="10668000" cy="3962400"/>
          </a:xfrm>
          <a:prstGeom prst="rect">
            <a:avLst/>
          </a:prstGeom>
        </p:spPr>
        <p:txBody>
          <a:bodyPr/>
          <a:lstStyle>
            <a:lvl1pPr marL="466725" indent="-46672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32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6107" indent="-22700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1BDFD-39A3-CC49-8A5D-E1E895440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5FEE6-C2C9-3544-A7EA-FE542E4FF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gled 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 userDrawn="1"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000" y="990600"/>
            <a:ext cx="8324800" cy="6238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 userDrawn="1"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028950" y="2133600"/>
            <a:ext cx="847725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81000"/>
            <a:ext cx="1676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19099" indent="0">
              <a:buNone/>
              <a:defRPr>
                <a:solidFill>
                  <a:schemeClr val="accent1"/>
                </a:solidFill>
              </a:defRPr>
            </a:lvl2pPr>
            <a:lvl3pPr marL="914377" indent="0">
              <a:buNone/>
              <a:defRPr>
                <a:solidFill>
                  <a:schemeClr val="accent1"/>
                </a:solidFill>
              </a:defRPr>
            </a:lvl3pPr>
            <a:lvl4pPr marL="1371565" indent="0">
              <a:buNone/>
              <a:defRPr>
                <a:solidFill>
                  <a:schemeClr val="accent1"/>
                </a:solidFill>
              </a:defRPr>
            </a:lvl4pPr>
            <a:lvl5pPr marL="182875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Section Heading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84"/>
          <a:stretch/>
        </p:blipFill>
        <p:spPr>
          <a:xfrm>
            <a:off x="8355714" y="2124227"/>
            <a:ext cx="3575487" cy="34437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63072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2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0" r:id="rId2"/>
    <p:sldLayoutId id="2147483874" r:id="rId3"/>
    <p:sldLayoutId id="2147483870" r:id="rId4"/>
    <p:sldLayoutId id="2147483880" r:id="rId5"/>
    <p:sldLayoutId id="2147483878" r:id="rId6"/>
    <p:sldLayoutId id="2147483879" r:id="rId7"/>
    <p:sldLayoutId id="2147483881" r:id="rId8"/>
    <p:sldLayoutId id="2147483899" r:id="rId9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95" r:id="rId4"/>
    <p:sldLayoutId id="2147483905" r:id="rId5"/>
    <p:sldLayoutId id="2147483893" r:id="rId6"/>
    <p:sldLayoutId id="2147483888" r:id="rId7"/>
    <p:sldLayoutId id="2147483892" r:id="rId8"/>
    <p:sldLayoutId id="2147483897" r:id="rId9"/>
    <p:sldLayoutId id="2147483906" r:id="rId10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onlogo_white.eps">
            <a:extLst>
              <a:ext uri="{FF2B5EF4-FFF2-40B4-BE49-F238E27FC236}">
                <a16:creationId xmlns:a16="http://schemas.microsoft.com/office/drawing/2014/main" id="{844E32EA-8DD8-4F18-9DB5-02167757D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3000"/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2612"/>
            <a:ext cx="1676400" cy="163532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DA5C4E-72D1-4562-9987-ED9024A4CB07}"/>
              </a:ext>
            </a:extLst>
          </p:cNvPr>
          <p:cNvSpPr txBox="1">
            <a:spLocks/>
          </p:cNvSpPr>
          <p:nvPr/>
        </p:nvSpPr>
        <p:spPr>
          <a:xfrm>
            <a:off x="3276600" y="1966172"/>
            <a:ext cx="5943600" cy="147002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ko-KR" altLang="ko-KR" sz="3600" b="0" dirty="0"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_____지구</a:t>
            </a:r>
            <a:r>
              <a:rPr lang="en-US" altLang="ko-KR" sz="3600" b="0" dirty="0"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 </a:t>
            </a:r>
            <a:r>
              <a:rPr lang="ko-KR" sz="3600" b="0" dirty="0"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___</a:t>
            </a:r>
            <a:r>
              <a:rPr lang="ko-KR" altLang="ko-KR" sz="3600" b="0" dirty="0"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_</a:t>
            </a:r>
            <a:r>
              <a:rPr lang="ko-KR" sz="3600" b="0" dirty="0"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_지대 회의</a:t>
            </a:r>
          </a:p>
          <a:p>
            <a:pPr>
              <a:defRPr/>
            </a:pPr>
            <a:endParaRPr lang="en-US" sz="3600" b="0" kern="0" dirty="0">
              <a:latin typeface="굴림" panose="020B0600000101010101" pitchFamily="50" charset="-127"/>
              <a:ea typeface="굴림" panose="020B0600000101010101" pitchFamily="50" charset="-127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217098-761F-42AC-92A9-90814EAC2DAD}"/>
              </a:ext>
            </a:extLst>
          </p:cNvPr>
          <p:cNvSpPr/>
          <p:nvPr/>
        </p:nvSpPr>
        <p:spPr>
          <a:xfrm>
            <a:off x="4724400" y="3200400"/>
            <a:ext cx="2743200" cy="73025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1005A5-D645-498B-A0B9-D330C160D171}"/>
              </a:ext>
            </a:extLst>
          </p:cNvPr>
          <p:cNvSpPr txBox="1">
            <a:spLocks/>
          </p:cNvSpPr>
          <p:nvPr/>
        </p:nvSpPr>
        <p:spPr>
          <a:xfrm>
            <a:off x="3867150" y="4191000"/>
            <a:ext cx="4762500" cy="147002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ko-KR" sz="3600" b="0" dirty="0"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날짜 _____</a:t>
            </a:r>
            <a:r>
              <a:rPr lang="ko-KR" altLang="ko-KR" sz="3600" b="0" dirty="0"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______</a:t>
            </a:r>
            <a:r>
              <a:rPr lang="ko-KR" sz="3600" b="0" dirty="0"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_</a:t>
            </a:r>
          </a:p>
          <a:p>
            <a:pPr>
              <a:defRPr/>
            </a:pPr>
            <a:endParaRPr lang="en-US" sz="3600" b="0" kern="0" dirty="0">
              <a:latin typeface="굴림" panose="020B0600000101010101" pitchFamily="50" charset="-127"/>
              <a:ea typeface="굴림" panose="020B0600000101010101" pitchFamily="50" charset="-12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5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0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의견 교환 ______ 주제: 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4AF52-5D9B-425E-8936-AA1FCB5B3CC9}"/>
              </a:ext>
            </a:extLst>
          </p:cNvPr>
          <p:cNvSpPr txBox="1"/>
          <p:nvPr/>
        </p:nvSpPr>
        <p:spPr>
          <a:xfrm>
            <a:off x="457200" y="22753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55459-EA70-43D8-B6A6-6650A020BCF5}"/>
              </a:ext>
            </a:extLst>
          </p:cNvPr>
          <p:cNvSpPr txBox="1"/>
          <p:nvPr/>
        </p:nvSpPr>
        <p:spPr>
          <a:xfrm>
            <a:off x="4087093" y="22753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28DF2-BD8C-4E69-8BC4-322CF5433D69}"/>
              </a:ext>
            </a:extLst>
          </p:cNvPr>
          <p:cNvSpPr txBox="1"/>
          <p:nvPr/>
        </p:nvSpPr>
        <p:spPr>
          <a:xfrm>
            <a:off x="7889174" y="22753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3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0"/>
            <a:ext cx="1082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의견 교환 ______ 주제: ______ 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(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계속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)</a:t>
            </a:r>
            <a:endParaRPr lang="ko-KR" sz="3200" dirty="0">
              <a:solidFill>
                <a:schemeClr val="accent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87E74-F299-49D0-841B-A9F5D52999E2}"/>
              </a:ext>
            </a:extLst>
          </p:cNvPr>
          <p:cNvSpPr txBox="1"/>
          <p:nvPr/>
        </p:nvSpPr>
        <p:spPr>
          <a:xfrm>
            <a:off x="457200" y="22860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5AF6E-9F2F-4607-953A-D89BE3ADF2B2}"/>
              </a:ext>
            </a:extLst>
          </p:cNvPr>
          <p:cNvSpPr txBox="1"/>
          <p:nvPr/>
        </p:nvSpPr>
        <p:spPr>
          <a:xfrm>
            <a:off x="4087093" y="22860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F8A5F-46D2-4972-9162-83588C3AFD7F}"/>
              </a:ext>
            </a:extLst>
          </p:cNvPr>
          <p:cNvSpPr txBox="1"/>
          <p:nvPr/>
        </p:nvSpPr>
        <p:spPr>
          <a:xfrm>
            <a:off x="7889174" y="22860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762000" y="1219200"/>
            <a:ext cx="2743200" cy="603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자료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0C567-DEC3-41FC-A431-5E8A2532BF5D}"/>
              </a:ext>
            </a:extLst>
          </p:cNvPr>
          <p:cNvSpPr txBox="1"/>
          <p:nvPr/>
        </p:nvSpPr>
        <p:spPr>
          <a:xfrm>
            <a:off x="0" y="794325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160601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228600" y="152400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u="sng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 </a:t>
            </a:r>
            <a:r>
              <a:rPr lang="en-US" altLang="ko-KR" sz="3200" u="sng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(</a:t>
            </a:r>
            <a:r>
              <a:rPr lang="ko-KR" altLang="en-US" sz="3200" u="sng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주제</a:t>
            </a:r>
            <a:r>
              <a:rPr lang="en-US" altLang="ko-KR" sz="3200" u="sng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)</a:t>
            </a:r>
            <a:r>
              <a:rPr lang="ko-KR" altLang="en-US" sz="3200" u="sng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   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에 대한 클럽 자료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07159C-CBA0-4287-98D2-96A93275CAC1}"/>
              </a:ext>
            </a:extLst>
          </p:cNvPr>
          <p:cNvCxnSpPr>
            <a:cxnSpLocks/>
          </p:cNvCxnSpPr>
          <p:nvPr/>
        </p:nvCxnSpPr>
        <p:spPr bwMode="auto">
          <a:xfrm>
            <a:off x="152400" y="1066800"/>
            <a:ext cx="8839200" cy="0"/>
          </a:xfrm>
          <a:prstGeom prst="line">
            <a:avLst/>
          </a:prstGeom>
          <a:solidFill>
            <a:srgbClr val="FFFFFF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33D1F49-86CA-40E2-982B-0F55442FCB14}"/>
              </a:ext>
            </a:extLst>
          </p:cNvPr>
          <p:cNvSpPr txBox="1">
            <a:spLocks/>
          </p:cNvSpPr>
          <p:nvPr/>
        </p:nvSpPr>
        <p:spPr>
          <a:xfrm>
            <a:off x="1600202" y="2057399"/>
            <a:ext cx="8839199" cy="4215825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첫 번째 자료는 ___ 이며 ___에서 찾을 수 있습니다.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두 번째 자료는 ___ 이며 ___에서 찾을 수 있습니다.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세 번째 자료는 ___ 이며 ___에서 찾을 수 있습니다.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네 번째 자료는 ___ 이며 ___에서 찾을 수 있습니다.</a:t>
            </a:r>
          </a:p>
        </p:txBody>
      </p:sp>
    </p:spTree>
    <p:extLst>
      <p:ext uri="{BB962C8B-B14F-4D97-AF65-F5344CB8AC3E}">
        <p14:creationId xmlns:p14="http://schemas.microsoft.com/office/powerpoint/2010/main" val="338528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762000" y="1219200"/>
            <a:ext cx="525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문제점과 성공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0C567-DEC3-41FC-A431-5E8A2532BF5D}"/>
              </a:ext>
            </a:extLst>
          </p:cNvPr>
          <p:cNvSpPr txBox="1"/>
          <p:nvPr/>
        </p:nvSpPr>
        <p:spPr>
          <a:xfrm>
            <a:off x="0" y="794325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372067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0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문제점과 성공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86DF0-0772-4CA8-A58D-9317F6ED33FB}"/>
              </a:ext>
            </a:extLst>
          </p:cNvPr>
          <p:cNvSpPr txBox="1"/>
          <p:nvPr/>
        </p:nvSpPr>
        <p:spPr>
          <a:xfrm>
            <a:off x="457200" y="25039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41327-C9D8-4A66-BACE-F70DDA41F614}"/>
              </a:ext>
            </a:extLst>
          </p:cNvPr>
          <p:cNvSpPr txBox="1"/>
          <p:nvPr/>
        </p:nvSpPr>
        <p:spPr>
          <a:xfrm>
            <a:off x="4087093" y="25039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3466E-174D-47A0-BD9A-6D9ABAD67D17}"/>
              </a:ext>
            </a:extLst>
          </p:cNvPr>
          <p:cNvSpPr txBox="1"/>
          <p:nvPr/>
        </p:nvSpPr>
        <p:spPr>
          <a:xfrm>
            <a:off x="7889174" y="25039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5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0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문제점과 성공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(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계속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)</a:t>
            </a:r>
            <a:endParaRPr lang="ko-KR" sz="3200" dirty="0">
              <a:solidFill>
                <a:schemeClr val="accent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4D33F-7BFB-4C91-AC43-AEA80CE4CB31}"/>
              </a:ext>
            </a:extLst>
          </p:cNvPr>
          <p:cNvSpPr txBox="1"/>
          <p:nvPr/>
        </p:nvSpPr>
        <p:spPr>
          <a:xfrm>
            <a:off x="457200" y="22753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BC562-A6CB-4B26-8AD7-A4417099612F}"/>
              </a:ext>
            </a:extLst>
          </p:cNvPr>
          <p:cNvSpPr txBox="1"/>
          <p:nvPr/>
        </p:nvSpPr>
        <p:spPr>
          <a:xfrm>
            <a:off x="4087093" y="22753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7820C-C7B6-46D5-ACEC-DF8165CDE3B8}"/>
              </a:ext>
            </a:extLst>
          </p:cNvPr>
          <p:cNvSpPr txBox="1"/>
          <p:nvPr/>
        </p:nvSpPr>
        <p:spPr>
          <a:xfrm>
            <a:off x="7889174" y="227534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6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3029285" y="0"/>
            <a:ext cx="9162715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CF7DA-DFB0-CC46-AEFA-A9304F9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45B4F5-27EB-4762-B45C-1AF2C35C919E}"/>
              </a:ext>
            </a:extLst>
          </p:cNvPr>
          <p:cNvSpPr txBox="1">
            <a:spLocks/>
          </p:cNvSpPr>
          <p:nvPr/>
        </p:nvSpPr>
        <p:spPr>
          <a:xfrm>
            <a:off x="914400" y="2676459"/>
            <a:ext cx="2057400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32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질문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312AB6-D60B-437C-8FB4-54B9AFECFA34}"/>
              </a:ext>
            </a:extLst>
          </p:cNvPr>
          <p:cNvSpPr txBox="1">
            <a:spLocks/>
          </p:cNvSpPr>
          <p:nvPr/>
        </p:nvSpPr>
        <p:spPr>
          <a:xfrm>
            <a:off x="6096000" y="1981200"/>
            <a:ext cx="3124200" cy="30480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1</a:t>
            </a:r>
          </a:p>
          <a:p>
            <a:pPr marL="514350" indent="-514350">
              <a:buFont typeface="+mj-lt"/>
              <a:buAutoNum type="alphaUcPeriod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2</a:t>
            </a:r>
          </a:p>
          <a:p>
            <a:pPr marL="514350" indent="-514350">
              <a:buFont typeface="+mj-lt"/>
              <a:buAutoNum type="alphaUcPeriod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3</a:t>
            </a:r>
          </a:p>
          <a:p>
            <a:pPr marL="514350" indent="-514350">
              <a:buFont typeface="+mj-lt"/>
              <a:buAutoNum type="alphaUcPeriod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4</a:t>
            </a:r>
          </a:p>
          <a:p>
            <a:pPr marL="514350" indent="-514350">
              <a:buFont typeface="+mj-lt"/>
              <a:buAutoNum type="alphaUcPeriod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5</a:t>
            </a:r>
          </a:p>
        </p:txBody>
      </p:sp>
    </p:spTree>
    <p:extLst>
      <p:ext uri="{BB962C8B-B14F-4D97-AF65-F5344CB8AC3E}">
        <p14:creationId xmlns:p14="http://schemas.microsoft.com/office/powerpoint/2010/main" val="299233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762000" y="1219200"/>
            <a:ext cx="525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목표, 행사 및 다음 단계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0C567-DEC3-41FC-A431-5E8A2532BF5D}"/>
              </a:ext>
            </a:extLst>
          </p:cNvPr>
          <p:cNvSpPr txBox="1"/>
          <p:nvPr/>
        </p:nvSpPr>
        <p:spPr>
          <a:xfrm>
            <a:off x="0" y="794325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361060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3029285" y="0"/>
            <a:ext cx="9162715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CF7DA-DFB0-CC46-AEFA-A9304F9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45B4F5-27EB-4762-B45C-1AF2C35C919E}"/>
              </a:ext>
            </a:extLst>
          </p:cNvPr>
          <p:cNvSpPr txBox="1">
            <a:spLocks/>
          </p:cNvSpPr>
          <p:nvPr/>
        </p:nvSpPr>
        <p:spPr>
          <a:xfrm>
            <a:off x="301145" y="1905000"/>
            <a:ext cx="2400719" cy="257937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</a:t>
            </a:r>
            <a:r>
              <a:rPr lang="en-US" alt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목표 확인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8797249-5B5D-4222-8F44-27285B269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005711"/>
              </p:ext>
            </p:extLst>
          </p:nvPr>
        </p:nvGraphicFramePr>
        <p:xfrm>
          <a:off x="3413605" y="1676400"/>
          <a:ext cx="8477250" cy="4095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3462641295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734686406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ko-KR" sz="360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sz="2800" dirty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회의 개최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33368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sz="360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sz="280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봉사 실시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207655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rtl="0"/>
                      <a:endParaRPr lang="en-US" sz="3600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sz="280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봉사활동 보고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71217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rtl="0"/>
                      <a:endParaRPr lang="en-US" sz="3600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sz="280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임원 승계 준비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382937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rtl="0"/>
                      <a:endParaRPr lang="en-US" sz="3600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sz="2800" dirty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지대 뉴스레터 수</a:t>
                      </a:r>
                      <a:r>
                        <a:rPr lang="ko-KR" altLang="en-US" sz="2800" dirty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신</a:t>
                      </a:r>
                      <a:endParaRPr lang="ko-KR" sz="2800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94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57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3029285" y="0"/>
            <a:ext cx="9162715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CF7DA-DFB0-CC46-AEFA-A9304F9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C2464-67B3-4D55-8740-4FCD401055CB}"/>
              </a:ext>
            </a:extLst>
          </p:cNvPr>
          <p:cNvSpPr txBox="1"/>
          <p:nvPr/>
        </p:nvSpPr>
        <p:spPr>
          <a:xfrm>
            <a:off x="3733800" y="1295400"/>
            <a:ext cx="8153400" cy="420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회의는 </a:t>
            </a:r>
            <a:r>
              <a:rPr lang="en-US" altLang="ko-KR" u="sng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</a:t>
            </a:r>
            <a:r>
              <a:rPr lang="ko-KR" sz="1800" u="sng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(시간)</a:t>
            </a:r>
            <a:r>
              <a:rPr lang="en-US" altLang="ko-KR" u="sng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 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에 시작하겠습니다. 회의 시작 전에 기능을 테스트해</a:t>
            </a:r>
            <a:r>
              <a:rPr lang="en-US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주세요.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도착을 알려주시고 원하면 카메라를 켜주세요.</a:t>
            </a:r>
          </a:p>
          <a:p>
            <a:pPr marL="403225" indent="-403225">
              <a:lnSpc>
                <a:spcPct val="110000"/>
              </a:lnSpc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모든 사람들이 잘 들을 수 있도록 발언하지 않을 때는 </a:t>
            </a:r>
            <a:r>
              <a:rPr lang="ko-KR" sz="1800" b="1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마이크를 </a:t>
            </a:r>
            <a:br>
              <a:rPr lang="en-US" altLang="ko-KR" sz="1800" b="1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ko-KR" sz="1800" b="1" i="1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음소거</a:t>
            </a:r>
            <a:r>
              <a:rPr lang="ko-KR" sz="1800" b="1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해주세요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발표할 때 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손 들기 기능을 사용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하세요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해당</a:t>
            </a:r>
            <a:r>
              <a:rPr lang="en-US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시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, 얼굴과 이름을 연결시킬 수 있도록 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참가자 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이름을 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수정하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세요. 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채팅창을 사용해 의견을 공유하세요. 어려움이 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있으시면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800" u="sng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           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에게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채팅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으로 문의하세요</a:t>
            </a:r>
            <a:r>
              <a:rPr lang="en-US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  <a:endParaRPr 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참석하지 못하신 분들을 위해 회의 녹화본을 공유하겠습니다.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45B4F5-27EB-4762-B45C-1AF2C35C919E}"/>
              </a:ext>
            </a:extLst>
          </p:cNvPr>
          <p:cNvSpPr txBox="1">
            <a:spLocks/>
          </p:cNvSpPr>
          <p:nvPr/>
        </p:nvSpPr>
        <p:spPr>
          <a:xfrm>
            <a:off x="336468" y="1981200"/>
            <a:ext cx="2953084" cy="17254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시작하기 전 </a:t>
            </a:r>
          </a:p>
          <a:p>
            <a:pPr algn="l"/>
            <a:endParaRPr lang="en-US" sz="3200" kern="0" dirty="0">
              <a:solidFill>
                <a:schemeClr val="accent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algn="l"/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유용한 </a:t>
            </a:r>
            <a:b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ko-KR" sz="3200" dirty="0" err="1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웨비나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팁: </a:t>
            </a:r>
          </a:p>
        </p:txBody>
      </p:sp>
    </p:spTree>
    <p:extLst>
      <p:ext uri="{BB962C8B-B14F-4D97-AF65-F5344CB8AC3E}">
        <p14:creationId xmlns:p14="http://schemas.microsoft.com/office/powerpoint/2010/main" val="300040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1"/>
            <a:ext cx="701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 목표 확인 - 회원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CC08DB-141C-4A4A-83F3-17E9BC7F2096}"/>
              </a:ext>
            </a:extLst>
          </p:cNvPr>
          <p:cNvCxnSpPr/>
          <p:nvPr/>
        </p:nvCxnSpPr>
        <p:spPr bwMode="auto">
          <a:xfrm>
            <a:off x="457200" y="914400"/>
            <a:ext cx="48768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11CEDB-3109-4B95-9690-5C8CCFEDEA89}"/>
              </a:ext>
            </a:extLst>
          </p:cNvPr>
          <p:cNvSpPr txBox="1"/>
          <p:nvPr/>
        </p:nvSpPr>
        <p:spPr>
          <a:xfrm>
            <a:off x="533400" y="30480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30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목표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C085F-9527-4DC5-951B-4291BB1D2871}"/>
              </a:ext>
            </a:extLst>
          </p:cNvPr>
          <p:cNvSpPr txBox="1"/>
          <p:nvPr/>
        </p:nvSpPr>
        <p:spPr>
          <a:xfrm>
            <a:off x="533400" y="38862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30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현재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AA0848-785C-4D70-BD6B-747CB57A0D31}"/>
              </a:ext>
            </a:extLst>
          </p:cNvPr>
          <p:cNvGrpSpPr/>
          <p:nvPr/>
        </p:nvGrpSpPr>
        <p:grpSpPr>
          <a:xfrm>
            <a:off x="2133600" y="2514614"/>
            <a:ext cx="2971800" cy="2308324"/>
            <a:chOff x="2476500" y="2514614"/>
            <a:chExt cx="2971800" cy="23083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9A4A46-7319-466F-BB54-8BD0F20ED2FE}"/>
                </a:ext>
              </a:extLst>
            </p:cNvPr>
            <p:cNvSpPr txBox="1"/>
            <p:nvPr/>
          </p:nvSpPr>
          <p:spPr>
            <a:xfrm>
              <a:off x="2476500" y="2514614"/>
              <a:ext cx="2971800" cy="2308324"/>
            </a:xfrm>
            <a:prstGeom prst="rect">
              <a:avLst/>
            </a:prstGeom>
            <a:solidFill>
              <a:srgbClr val="0A549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24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rPr>
                <a:t>신입 회원</a:t>
              </a: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19AE2F-EC35-48FB-AC8C-F0444243C042}"/>
                </a:ext>
              </a:extLst>
            </p:cNvPr>
            <p:cNvSpPr txBox="1"/>
            <p:nvPr/>
          </p:nvSpPr>
          <p:spPr>
            <a:xfrm>
              <a:off x="2667000" y="3152001"/>
              <a:ext cx="2438400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3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A15A88-5D27-4761-B529-E664482660F2}"/>
                </a:ext>
              </a:extLst>
            </p:cNvPr>
            <p:cNvSpPr txBox="1"/>
            <p:nvPr/>
          </p:nvSpPr>
          <p:spPr>
            <a:xfrm>
              <a:off x="2667000" y="3940172"/>
              <a:ext cx="2438400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3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9FC6A8-04C6-49BF-A055-EB84BF9D38A3}"/>
              </a:ext>
            </a:extLst>
          </p:cNvPr>
          <p:cNvGrpSpPr/>
          <p:nvPr/>
        </p:nvGrpSpPr>
        <p:grpSpPr>
          <a:xfrm>
            <a:off x="5486400" y="2514614"/>
            <a:ext cx="2971800" cy="2308324"/>
            <a:chOff x="2476500" y="2514614"/>
            <a:chExt cx="2971800" cy="23083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387818-F8D4-4F0B-BC2F-2B2DBE68672F}"/>
                </a:ext>
              </a:extLst>
            </p:cNvPr>
            <p:cNvSpPr txBox="1"/>
            <p:nvPr/>
          </p:nvSpPr>
          <p:spPr>
            <a:xfrm>
              <a:off x="2476500" y="2514614"/>
              <a:ext cx="2971800" cy="2308324"/>
            </a:xfrm>
            <a:prstGeom prst="rect">
              <a:avLst/>
            </a:prstGeom>
            <a:solidFill>
              <a:srgbClr val="0A549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rPr>
                <a:t>탈회</a:t>
              </a:r>
              <a:r>
                <a:rPr lang="ko-KR" sz="24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rPr>
                <a:t> </a:t>
              </a:r>
              <a:r>
                <a:rPr lang="ko-KR" altLang="en-US" sz="24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rPr>
                <a:t>회원</a:t>
              </a:r>
              <a:endPara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A90E4-5812-4C29-AD85-DCAE2DED0FB2}"/>
                </a:ext>
              </a:extLst>
            </p:cNvPr>
            <p:cNvSpPr txBox="1"/>
            <p:nvPr/>
          </p:nvSpPr>
          <p:spPr>
            <a:xfrm>
              <a:off x="2667000" y="3152001"/>
              <a:ext cx="2438400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3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F2AE2A-7EA7-4F7B-B306-E100E147DFBD}"/>
                </a:ext>
              </a:extLst>
            </p:cNvPr>
            <p:cNvSpPr txBox="1"/>
            <p:nvPr/>
          </p:nvSpPr>
          <p:spPr>
            <a:xfrm>
              <a:off x="2667000" y="3940172"/>
              <a:ext cx="2438400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3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X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B65858-C682-4895-8097-E4882E1EF364}"/>
              </a:ext>
            </a:extLst>
          </p:cNvPr>
          <p:cNvGrpSpPr/>
          <p:nvPr/>
        </p:nvGrpSpPr>
        <p:grpSpPr>
          <a:xfrm>
            <a:off x="8839200" y="2514614"/>
            <a:ext cx="2971800" cy="2308324"/>
            <a:chOff x="2476500" y="2514614"/>
            <a:chExt cx="2971800" cy="23083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DB3C40-8EB4-4AF3-A366-FEE8CC39B7C5}"/>
                </a:ext>
              </a:extLst>
            </p:cNvPr>
            <p:cNvSpPr txBox="1"/>
            <p:nvPr/>
          </p:nvSpPr>
          <p:spPr>
            <a:xfrm>
              <a:off x="2476500" y="2514614"/>
              <a:ext cx="2971800" cy="2308324"/>
            </a:xfrm>
            <a:prstGeom prst="rect">
              <a:avLst/>
            </a:prstGeom>
            <a:solidFill>
              <a:srgbClr val="0A549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24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rPr>
                <a:t>회원 순증감</a:t>
              </a: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BF040C-0519-4534-B471-0E1492CC25AC}"/>
                </a:ext>
              </a:extLst>
            </p:cNvPr>
            <p:cNvSpPr txBox="1"/>
            <p:nvPr/>
          </p:nvSpPr>
          <p:spPr>
            <a:xfrm>
              <a:off x="2667000" y="3152001"/>
              <a:ext cx="2438400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3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0F01A9-293A-496F-845A-3704E6B3E7C7}"/>
                </a:ext>
              </a:extLst>
            </p:cNvPr>
            <p:cNvSpPr txBox="1"/>
            <p:nvPr/>
          </p:nvSpPr>
          <p:spPr>
            <a:xfrm>
              <a:off x="2667000" y="3940172"/>
              <a:ext cx="2438400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sz="3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91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3029285" y="0"/>
            <a:ext cx="9162715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CF7DA-DFB0-CC46-AEFA-A9304F9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45B4F5-27EB-4762-B45C-1AF2C35C919E}"/>
              </a:ext>
            </a:extLst>
          </p:cNvPr>
          <p:cNvSpPr txBox="1">
            <a:spLocks/>
          </p:cNvSpPr>
          <p:nvPr/>
        </p:nvSpPr>
        <p:spPr>
          <a:xfrm>
            <a:off x="249511" y="2209800"/>
            <a:ext cx="2876883" cy="21095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</a:t>
            </a:r>
            <a:r>
              <a:rPr lang="en-US" alt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우수상 </a:t>
            </a:r>
            <a:br>
              <a:rPr lang="en-US" alt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수상 기준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D1071BD-70C3-4F2A-9D68-59307EB0CFBA}"/>
              </a:ext>
            </a:extLst>
          </p:cNvPr>
          <p:cNvSpPr txBox="1">
            <a:spLocks/>
          </p:cNvSpPr>
          <p:nvPr/>
        </p:nvSpPr>
        <p:spPr>
          <a:xfrm>
            <a:off x="3429000" y="838200"/>
            <a:ext cx="8839200" cy="59436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☐ 회원 순증가 또는 신생클럽</a:t>
            </a:r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/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레오클럽</a:t>
            </a:r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/</a:t>
            </a:r>
            <a:r>
              <a:rPr lang="ko-KR" sz="2400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지회클럽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조직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☐ 국제재단에 기부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☐ 신규 봉사사업 시작</a:t>
            </a:r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sz="2400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글로벌 주력사업 </a:t>
            </a:r>
            <a:r>
              <a:rPr lang="ko-KR" altLang="en-US" sz="2400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분야</a:t>
            </a:r>
            <a:r>
              <a:rPr lang="ko-KR" sz="2400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고려!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☐ 클럽이 </a:t>
            </a:r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세 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가지 봉사/사업 주최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☐ 굿 </a:t>
            </a:r>
            <a:r>
              <a:rPr lang="ko-KR" sz="2400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스탠딩</a:t>
            </a:r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b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  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- 지구 회비 완납 및 국제협회 연체 미납금 없음 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☐ 주요 임원이 지도력 연수회 행사 중 하나 이상에 참가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☐ 클럽 운영 개선(클럽 효율성 향상 웹페이지 도구 참조)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☐ 현지 </a:t>
            </a:r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매체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또는 소셜 미디어를 통한 봉사 활동 홍보</a:t>
            </a:r>
          </a:p>
        </p:txBody>
      </p:sp>
    </p:spTree>
    <p:extLst>
      <p:ext uri="{BB962C8B-B14F-4D97-AF65-F5344CB8AC3E}">
        <p14:creationId xmlns:p14="http://schemas.microsoft.com/office/powerpoint/2010/main" val="391402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76335" y="1524000"/>
            <a:ext cx="5791200" cy="411480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지대회의: 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날짜, 시간</a:t>
            </a:r>
          </a:p>
          <a:p>
            <a:pPr marL="457200" lvl="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지구대회: 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날짜, 등록 정보</a:t>
            </a:r>
          </a:p>
          <a:p>
            <a:pPr marL="457200" indent="-457200"/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국제대회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: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i="1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날짜, 등록 정보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09800"/>
            <a:ext cx="4419600" cy="2019731"/>
          </a:xfrm>
        </p:spPr>
        <p:txBody>
          <a:bodyPr>
            <a:normAutofit/>
          </a:bodyPr>
          <a:lstStyle/>
          <a:p>
            <a:r>
              <a:rPr lang="ko-KR" sz="36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라이온 행사</a:t>
            </a:r>
          </a:p>
        </p:txBody>
      </p:sp>
    </p:spTree>
    <p:extLst>
      <p:ext uri="{BB962C8B-B14F-4D97-AF65-F5344CB8AC3E}">
        <p14:creationId xmlns:p14="http://schemas.microsoft.com/office/powerpoint/2010/main" val="3706714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0233F"/>
          </a:solidFill>
        </p:spPr>
        <p:txBody>
          <a:bodyPr/>
          <a:lstStyle/>
          <a:p>
            <a:r>
              <a:rPr lang="ko-KR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의견과 질문</a:t>
            </a:r>
          </a:p>
        </p:txBody>
      </p:sp>
    </p:spTree>
    <p:extLst>
      <p:ext uri="{BB962C8B-B14F-4D97-AF65-F5344CB8AC3E}">
        <p14:creationId xmlns:p14="http://schemas.microsoft.com/office/powerpoint/2010/main" val="131594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72200" y="1143000"/>
            <a:ext cx="5410200" cy="5181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토론에서 얻은 의견을 </a:t>
            </a:r>
            <a:b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클럽에 전달</a:t>
            </a:r>
          </a:p>
          <a:p>
            <a:pPr marL="514350" indent="-514350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우수상을 위해 </a:t>
            </a:r>
            <a:b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다음 단계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진행</a:t>
            </a:r>
            <a:endParaRPr lang="ko-KR" dirty="0"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회원들에게 지구대회와 국제대회 참가 요청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다음 단계</a:t>
            </a:r>
          </a:p>
        </p:txBody>
      </p:sp>
    </p:spTree>
    <p:extLst>
      <p:ext uri="{BB962C8B-B14F-4D97-AF65-F5344CB8AC3E}">
        <p14:creationId xmlns:p14="http://schemas.microsoft.com/office/powerpoint/2010/main" val="329165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F0106-F39D-4C29-94E7-794E0384CC7D}"/>
              </a:ext>
            </a:extLst>
          </p:cNvPr>
          <p:cNvSpPr txBox="1"/>
          <p:nvPr/>
        </p:nvSpPr>
        <p:spPr>
          <a:xfrm>
            <a:off x="4724400" y="2909161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마무리 </a:t>
            </a:r>
            <a:r>
              <a:rPr lang="ko-KR" altLang="en-US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발언</a:t>
            </a:r>
            <a:endParaRPr lang="ko-KR" sz="30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2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37345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0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환영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인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CE3CD-E919-4439-B521-1B115D57674B}"/>
              </a:ext>
            </a:extLst>
          </p:cNvPr>
          <p:cNvSpPr txBox="1"/>
          <p:nvPr/>
        </p:nvSpPr>
        <p:spPr>
          <a:xfrm>
            <a:off x="1676400" y="2690336"/>
            <a:ext cx="8153400" cy="150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지대위원장		</a:t>
            </a:r>
            <a:r>
              <a:rPr lang="ko-KR" altLang="en-US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게스트</a:t>
            </a:r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1		</a:t>
            </a:r>
            <a:r>
              <a:rPr lang="ko-KR" altLang="en-US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게스트</a:t>
            </a:r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2</a:t>
            </a:r>
          </a:p>
          <a:p>
            <a:endParaRPr lang="en-US" sz="30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이름			</a:t>
            </a:r>
            <a:r>
              <a:rPr lang="en-US" alt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	</a:t>
            </a:r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이름		</a:t>
            </a:r>
            <a:r>
              <a:rPr lang="en-US" alt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	</a:t>
            </a:r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이름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CC08DB-141C-4A4A-83F3-17E9BC7F2096}"/>
              </a:ext>
            </a:extLst>
          </p:cNvPr>
          <p:cNvCxnSpPr/>
          <p:nvPr/>
        </p:nvCxnSpPr>
        <p:spPr bwMode="auto">
          <a:xfrm>
            <a:off x="457200" y="914400"/>
            <a:ext cx="48768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301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0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임원 소개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316DD-7578-4600-AD69-83E6015AE79C}"/>
              </a:ext>
            </a:extLst>
          </p:cNvPr>
          <p:cNvSpPr txBox="1"/>
          <p:nvPr/>
        </p:nvSpPr>
        <p:spPr>
          <a:xfrm>
            <a:off x="457200" y="1846522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EE208-C5CD-41EB-89EC-289C2D969D64}"/>
              </a:ext>
            </a:extLst>
          </p:cNvPr>
          <p:cNvSpPr txBox="1"/>
          <p:nvPr/>
        </p:nvSpPr>
        <p:spPr>
          <a:xfrm>
            <a:off x="4087093" y="1846522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1C7D12-62C9-4D68-86D0-2168DDE94254}"/>
              </a:ext>
            </a:extLst>
          </p:cNvPr>
          <p:cNvSpPr txBox="1"/>
          <p:nvPr/>
        </p:nvSpPr>
        <p:spPr>
          <a:xfrm>
            <a:off x="7889174" y="1846522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4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0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임원 소개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(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계속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)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4BE53-0A8E-40DF-BFD2-82F8FD2EBBF2}"/>
              </a:ext>
            </a:extLst>
          </p:cNvPr>
          <p:cNvSpPr txBox="1"/>
          <p:nvPr/>
        </p:nvSpPr>
        <p:spPr>
          <a:xfrm>
            <a:off x="457200" y="1846522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B1E4A-9E7A-4496-985C-589234849A54}"/>
              </a:ext>
            </a:extLst>
          </p:cNvPr>
          <p:cNvSpPr txBox="1"/>
          <p:nvPr/>
        </p:nvSpPr>
        <p:spPr>
          <a:xfrm>
            <a:off x="4087093" y="1846522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75B0B-C22E-4E22-B051-1C0F2E830FB0}"/>
              </a:ext>
            </a:extLst>
          </p:cNvPr>
          <p:cNvSpPr txBox="1"/>
          <p:nvPr/>
        </p:nvSpPr>
        <p:spPr>
          <a:xfrm>
            <a:off x="7889174" y="1846522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  <a:r>
              <a:rPr lang="ko-KR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라이온스클럽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</a:t>
            </a:r>
            <a:r>
              <a:rPr 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</a:t>
            </a:r>
            <a:endParaRPr 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en-US" altLang="ko-KR" dirty="0">
              <a:solidFill>
                <a:schemeClr val="bg1"/>
              </a:solidFill>
              <a:latin typeface="Abadi" panose="020B0604020202020204" pitchFamily="34" charset="0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r>
              <a:rPr lang="en-US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 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</a:t>
            </a:r>
            <a:r>
              <a:rPr lang="ko-KR" altLang="ko-KR" dirty="0">
                <a:solidFill>
                  <a:schemeClr val="bg1"/>
                </a:solidFill>
                <a:latin typeface="Abadi" panose="020B0604020202020204" pitchFamily="34" charset="0"/>
                <a:ea typeface="굴림" panose="020B0600000101010101" pitchFamily="50" charset="-127"/>
                <a:cs typeface="Calibri" panose="020F0502020204030204" pitchFamily="34" charset="0"/>
              </a:rPr>
              <a:t>__________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1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457200" y="228601"/>
            <a:ext cx="5181600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 회의 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20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XX - 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20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XX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CC08DB-141C-4A4A-83F3-17E9BC7F2096}"/>
              </a:ext>
            </a:extLst>
          </p:cNvPr>
          <p:cNvCxnSpPr/>
          <p:nvPr/>
        </p:nvCxnSpPr>
        <p:spPr bwMode="auto">
          <a:xfrm>
            <a:off x="457200" y="914400"/>
            <a:ext cx="48768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A14B01E-3DE1-4460-A443-2E88E3013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10841"/>
              </p:ext>
            </p:extLst>
          </p:nvPr>
        </p:nvGraphicFramePr>
        <p:xfrm>
          <a:off x="228600" y="2743198"/>
          <a:ext cx="2667000" cy="150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82502632"/>
                    </a:ext>
                  </a:extLst>
                </a:gridCol>
              </a:tblGrid>
              <a:tr h="682925">
                <a:tc>
                  <a:txBody>
                    <a:bodyPr/>
                    <a:lstStyle/>
                    <a:p>
                      <a:pPr algn="ctr"/>
                      <a:r>
                        <a:rPr lang="ko-KR" sz="20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7월 ____일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4376"/>
                  </a:ext>
                </a:extLst>
              </a:tr>
              <a:tr h="764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봉사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우수성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449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046F59-41D6-46C5-A817-7AAB4F72C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65494"/>
              </p:ext>
            </p:extLst>
          </p:nvPr>
        </p:nvGraphicFramePr>
        <p:xfrm>
          <a:off x="3192780" y="2743199"/>
          <a:ext cx="2667000" cy="150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82502632"/>
                    </a:ext>
                  </a:extLst>
                </a:gridCol>
              </a:tblGrid>
              <a:tr h="682925">
                <a:tc>
                  <a:txBody>
                    <a:bodyPr/>
                    <a:lstStyle/>
                    <a:p>
                      <a:pPr algn="ctr"/>
                      <a:r>
                        <a:rPr lang="ko-KR" sz="20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10월 ____일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4376"/>
                  </a:ext>
                </a:extLst>
              </a:tr>
              <a:tr h="764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회원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마케팅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4490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8C71A511-14C4-4D80-A339-8CE36178D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1031"/>
              </p:ext>
            </p:extLst>
          </p:nvPr>
        </p:nvGraphicFramePr>
        <p:xfrm>
          <a:off x="6231255" y="2743200"/>
          <a:ext cx="2667000" cy="151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82502632"/>
                    </a:ext>
                  </a:extLst>
                </a:gridCol>
              </a:tblGrid>
              <a:tr h="691982">
                <a:tc>
                  <a:txBody>
                    <a:bodyPr/>
                    <a:lstStyle/>
                    <a:p>
                      <a:pPr algn="ctr"/>
                      <a:r>
                        <a:rPr lang="ko-KR" sz="20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1월 ____일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4376"/>
                  </a:ext>
                </a:extLst>
              </a:tr>
              <a:tr h="764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지도력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모금 활동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44904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4CFE5278-A54A-4C0D-8FA1-A08FB2B8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92222"/>
              </p:ext>
            </p:extLst>
          </p:nvPr>
        </p:nvGraphicFramePr>
        <p:xfrm>
          <a:off x="9296400" y="2743200"/>
          <a:ext cx="2667000" cy="150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82502632"/>
                    </a:ext>
                  </a:extLst>
                </a:gridCol>
              </a:tblGrid>
              <a:tr h="682925">
                <a:tc>
                  <a:txBody>
                    <a:bodyPr/>
                    <a:lstStyle/>
                    <a:p>
                      <a:pPr algn="ctr"/>
                      <a:r>
                        <a:rPr lang="ko-KR" sz="20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4월 ____일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4376"/>
                  </a:ext>
                </a:extLst>
              </a:tr>
              <a:tr h="764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표창</a:t>
                      </a:r>
                      <a:endParaRPr lang="en-US" altLang="ko-KR" sz="2400" dirty="0">
                        <a:solidFill>
                          <a:srgbClr val="002060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준비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4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36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3029285" y="0"/>
            <a:ext cx="9162715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CF7DA-DFB0-CC46-AEFA-A9304F90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C2464-67B3-4D55-8740-4FCD401055CB}"/>
              </a:ext>
            </a:extLst>
          </p:cNvPr>
          <p:cNvSpPr txBox="1"/>
          <p:nvPr/>
        </p:nvSpPr>
        <p:spPr>
          <a:xfrm>
            <a:off x="6096000" y="2188805"/>
            <a:ext cx="4263390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게스트 프레젠테이션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의견 교환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자료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문제점과 성공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목표, 행사 및 다음 단계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45B4F5-27EB-4762-B45C-1AF2C35C919E}"/>
              </a:ext>
            </a:extLst>
          </p:cNvPr>
          <p:cNvSpPr txBox="1">
            <a:spLocks/>
          </p:cNvSpPr>
          <p:nvPr/>
        </p:nvSpPr>
        <p:spPr>
          <a:xfrm>
            <a:off x="803910" y="2678429"/>
            <a:ext cx="2057400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3600" b="1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의제</a:t>
            </a:r>
          </a:p>
        </p:txBody>
      </p:sp>
    </p:spTree>
    <p:extLst>
      <p:ext uri="{BB962C8B-B14F-4D97-AF65-F5344CB8AC3E}">
        <p14:creationId xmlns:p14="http://schemas.microsoft.com/office/powerpoint/2010/main" val="161566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609600" y="1143000"/>
            <a:ext cx="4953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게스트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프레젠테이션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0BB17-B9C7-419F-A330-F2A3ACE1D419}"/>
              </a:ext>
            </a:extLst>
          </p:cNvPr>
          <p:cNvSpPr txBox="1"/>
          <p:nvPr/>
        </p:nvSpPr>
        <p:spPr>
          <a:xfrm>
            <a:off x="0" y="794325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175804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E0645-9321-4E90-918F-A9EB2E602313}"/>
              </a:ext>
            </a:extLst>
          </p:cNvPr>
          <p:cNvSpPr txBox="1"/>
          <p:nvPr/>
        </p:nvSpPr>
        <p:spPr>
          <a:xfrm>
            <a:off x="762000" y="1219200"/>
            <a:ext cx="2743200" cy="603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의견 교환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0C567-DEC3-41FC-A431-5E8A2532BF5D}"/>
              </a:ext>
            </a:extLst>
          </p:cNvPr>
          <p:cNvSpPr txBox="1"/>
          <p:nvPr/>
        </p:nvSpPr>
        <p:spPr>
          <a:xfrm>
            <a:off x="0" y="794325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1804610754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6A8C181-E056-415E-9B59-40F04FA43837}">
  <ds:schemaRefs>
    <ds:schemaRef ds:uri="a7495015-d16d-4dd1-a72f-488cd8119f34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41320</TotalTime>
  <Words>2519</Words>
  <Application>Microsoft Office PowerPoint</Application>
  <PresentationFormat>Widescreen</PresentationFormat>
  <Paragraphs>414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굴림</vt:lpstr>
      <vt:lpstr>Abadi</vt:lpstr>
      <vt:lpstr>Arial</vt:lpstr>
      <vt:lpstr>Calibri</vt:lpstr>
      <vt:lpstr>Helvetica</vt:lpstr>
      <vt:lpstr>Helvetica Neue</vt:lpstr>
      <vt:lpstr>Segoe UI</vt:lpstr>
      <vt:lpstr>Segoe UI Semibold</vt:lpstr>
      <vt:lpstr>Wingdings 3</vt:lpstr>
      <vt:lpstr>Dark Background</vt:lpstr>
      <vt:lpstr>Light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라이온 행사</vt:lpstr>
      <vt:lpstr>의견과 질문</vt:lpstr>
      <vt:lpstr>다음 단계</vt:lpstr>
      <vt:lpstr>PowerPoint Presentation</vt:lpstr>
      <vt:lpstr>감사합니다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Wielgus, Natalie</cp:lastModifiedBy>
  <cp:revision>1914</cp:revision>
  <cp:lastPrinted>2022-03-03T14:34:46Z</cp:lastPrinted>
  <dcterms:created xsi:type="dcterms:W3CDTF">2016-11-15T15:12:50Z</dcterms:created>
  <dcterms:modified xsi:type="dcterms:W3CDTF">2022-04-18T14:54:47Z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