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</p:sldMasterIdLst>
  <p:notesMasterIdLst>
    <p:notesMasterId r:id="rId43"/>
  </p:notesMasterIdLst>
  <p:handoutMasterIdLst>
    <p:handoutMasterId r:id="rId44"/>
  </p:handoutMasterIdLst>
  <p:sldIdLst>
    <p:sldId id="961" r:id="rId7"/>
    <p:sldId id="1153" r:id="rId8"/>
    <p:sldId id="1140" r:id="rId9"/>
    <p:sldId id="1141" r:id="rId10"/>
    <p:sldId id="1127" r:id="rId11"/>
    <p:sldId id="1121" r:id="rId12"/>
    <p:sldId id="1154" r:id="rId13"/>
    <p:sldId id="1143" r:id="rId14"/>
    <p:sldId id="968" r:id="rId15"/>
    <p:sldId id="1135" r:id="rId16"/>
    <p:sldId id="1136" r:id="rId17"/>
    <p:sldId id="1137" r:id="rId18"/>
    <p:sldId id="1156" r:id="rId19"/>
    <p:sldId id="1152" r:id="rId20"/>
    <p:sldId id="1158" r:id="rId21"/>
    <p:sldId id="1159" r:id="rId22"/>
    <p:sldId id="1160" r:id="rId23"/>
    <p:sldId id="1139" r:id="rId24"/>
    <p:sldId id="1161" r:id="rId25"/>
    <p:sldId id="1162" r:id="rId26"/>
    <p:sldId id="1163" r:id="rId27"/>
    <p:sldId id="1128" r:id="rId28"/>
    <p:sldId id="1164" r:id="rId29"/>
    <p:sldId id="983" r:id="rId30"/>
    <p:sldId id="1157" r:id="rId31"/>
    <p:sldId id="1165" r:id="rId32"/>
    <p:sldId id="1129" r:id="rId33"/>
    <p:sldId id="1148" r:id="rId34"/>
    <p:sldId id="1167" r:id="rId35"/>
    <p:sldId id="1132" r:id="rId36"/>
    <p:sldId id="1149" r:id="rId37"/>
    <p:sldId id="1150" r:id="rId38"/>
    <p:sldId id="1169" r:id="rId39"/>
    <p:sldId id="1133" r:id="rId40"/>
    <p:sldId id="1151" r:id="rId41"/>
    <p:sldId id="1134" r:id="rId42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3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FF5C35"/>
    <a:srgbClr val="00AC69"/>
    <a:srgbClr val="FBC608"/>
    <a:srgbClr val="EBB700"/>
    <a:srgbClr val="10233F"/>
    <a:srgbClr val="FFCF01"/>
    <a:srgbClr val="FFCF00"/>
    <a:srgbClr val="45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1" autoAdjust="0"/>
    <p:restoredTop sz="96357" autoAdjust="0"/>
  </p:normalViewPr>
  <p:slideViewPr>
    <p:cSldViewPr showGuides="1">
      <p:cViewPr varScale="1">
        <p:scale>
          <a:sx n="110" d="100"/>
          <a:sy n="110" d="100"/>
        </p:scale>
        <p:origin x="672" y="96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9708"/>
    </p:cViewPr>
  </p:sorterViewPr>
  <p:notesViewPr>
    <p:cSldViewPr showGuides="1">
      <p:cViewPr varScale="1">
        <p:scale>
          <a:sx n="72" d="100"/>
          <a:sy n="72" d="100"/>
        </p:scale>
        <p:origin x="290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D76CA-9AF3-1D4F-87F5-964682439B76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B653342B-196C-284E-80E8-1D62F355EF15}">
      <dgm:prSet phldrT="[Text]" custT="1"/>
      <dgm:spPr>
        <a:solidFill>
          <a:srgbClr val="02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建立一个团队</a:t>
          </a:r>
          <a:endParaRPr lang="zh-TW" sz="160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gm:t>
    </dgm:pt>
    <dgm:pt modelId="{16121B01-82F6-8F45-AA87-6DDB7BF116FB}" type="parTrans" cxnId="{40B61BB0-B306-E44E-8B99-881E91438EE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80A2FA-497E-A842-A164-93ADAD0D50F2}" type="sibTrans" cxnId="{40B61BB0-B306-E44E-8B99-881E91438EEF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3EA54-8894-A644-85F7-3F13E4E9A9A4}">
      <dgm:prSet phldrT="[Text]" custT="1"/>
      <dgm:spPr>
        <a:solidFill>
          <a:srgbClr val="00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16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建立一个愿景</a:t>
          </a:r>
          <a:endParaRPr lang="zh-TW" sz="1600" dirty="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gm:t>
    </dgm:pt>
    <dgm:pt modelId="{EC1573B9-89DA-464A-AADF-F43CEC6EA3D1}" type="parTrans" cxnId="{D7F14D93-9007-B045-9364-1D84BB4A2F0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8ABF9A-45C0-FC4E-91F7-229259C94E48}" type="sibTrans" cxnId="{D7F14D93-9007-B045-9364-1D84BB4A2F08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C46CD7-55A0-634E-AFC8-EA224249C7C7}">
      <dgm:prSet phldrT="[Text]" custT="1"/>
      <dgm:spPr>
        <a:solidFill>
          <a:srgbClr val="02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16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建立一项计划</a:t>
          </a:r>
          <a:endParaRPr lang="zh-TW" sz="1600" dirty="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gm:t>
    </dgm:pt>
    <dgm:pt modelId="{60248958-C8CF-604E-BC18-4A16E07CDEE2}" type="parTrans" cxnId="{8BDAE6DD-B090-F84E-AD47-3EABC9ED8A5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6607A-9B68-5D47-BF51-4A961EEA77FF}" type="sibTrans" cxnId="{8BDAE6DD-B090-F84E-AD47-3EABC9ED8A55}">
      <dgm:prSet custT="1"/>
      <dgm:spPr>
        <a:solidFill>
          <a:schemeClr val="bg1">
            <a:alpha val="60000"/>
          </a:scheme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32CA8-AC9C-5441-842B-6D1F6C9E3055}">
      <dgm:prSet phldrT="[Text]" custT="1"/>
      <dgm:spPr>
        <a:solidFill>
          <a:srgbClr val="00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建立成功</a:t>
          </a:r>
          <a:endParaRPr lang="zh-TW" sz="160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gm:t>
    </dgm:pt>
    <dgm:pt modelId="{1819B416-6853-8341-BD9F-3E5F98CC40C4}" type="par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C9E5AF-CD45-AB40-B4BE-1E8024345526}" type="sib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CC9560-53BA-214B-9065-75E7F4801199}" type="pres">
      <dgm:prSet presAssocID="{197D76CA-9AF3-1D4F-87F5-964682439B76}" presName="Name0" presStyleCnt="0">
        <dgm:presLayoutVars>
          <dgm:dir/>
          <dgm:resizeHandles val="exact"/>
        </dgm:presLayoutVars>
      </dgm:prSet>
      <dgm:spPr/>
    </dgm:pt>
    <dgm:pt modelId="{E3B2D0C9-233E-1242-97F8-37FFEEC12BC0}" type="pres">
      <dgm:prSet presAssocID="{B653342B-196C-284E-80E8-1D62F355EF15}" presName="node" presStyleLbl="node1" presStyleIdx="0" presStyleCnt="4">
        <dgm:presLayoutVars>
          <dgm:bulletEnabled val="1"/>
        </dgm:presLayoutVars>
      </dgm:prSet>
      <dgm:spPr/>
    </dgm:pt>
    <dgm:pt modelId="{7C60905F-858E-3D45-BDCF-8E59A2EDBDC4}" type="pres">
      <dgm:prSet presAssocID="{FB80A2FA-497E-A842-A164-93ADAD0D50F2}" presName="sibTrans" presStyleLbl="sibTrans2D1" presStyleIdx="0" presStyleCnt="3"/>
      <dgm:spPr/>
    </dgm:pt>
    <dgm:pt modelId="{FBD61212-5398-2E45-BDBD-83796266A28C}" type="pres">
      <dgm:prSet presAssocID="{FB80A2FA-497E-A842-A164-93ADAD0D50F2}" presName="connectorText" presStyleLbl="sibTrans2D1" presStyleIdx="0" presStyleCnt="3"/>
      <dgm:spPr/>
    </dgm:pt>
    <dgm:pt modelId="{E8342DD9-3EB7-044E-AC87-2159238855B0}" type="pres">
      <dgm:prSet presAssocID="{FC23EA54-8894-A644-85F7-3F13E4E9A9A4}" presName="node" presStyleLbl="node1" presStyleIdx="1" presStyleCnt="4">
        <dgm:presLayoutVars>
          <dgm:bulletEnabled val="1"/>
        </dgm:presLayoutVars>
      </dgm:prSet>
      <dgm:spPr/>
    </dgm:pt>
    <dgm:pt modelId="{B54B4899-8638-1D4E-9510-CDD331AF6A4C}" type="pres">
      <dgm:prSet presAssocID="{5C8ABF9A-45C0-FC4E-91F7-229259C94E48}" presName="sibTrans" presStyleLbl="sibTrans2D1" presStyleIdx="1" presStyleCnt="3"/>
      <dgm:spPr/>
    </dgm:pt>
    <dgm:pt modelId="{005A5409-7B88-0641-AFFE-D65A6F5E8799}" type="pres">
      <dgm:prSet presAssocID="{5C8ABF9A-45C0-FC4E-91F7-229259C94E48}" presName="connectorText" presStyleLbl="sibTrans2D1" presStyleIdx="1" presStyleCnt="3"/>
      <dgm:spPr/>
    </dgm:pt>
    <dgm:pt modelId="{BEB34310-ABF7-2D43-851D-F592E75CB68F}" type="pres">
      <dgm:prSet presAssocID="{87C46CD7-55A0-634E-AFC8-EA224249C7C7}" presName="node" presStyleLbl="node1" presStyleIdx="2" presStyleCnt="4">
        <dgm:presLayoutVars>
          <dgm:bulletEnabled val="1"/>
        </dgm:presLayoutVars>
      </dgm:prSet>
      <dgm:spPr/>
    </dgm:pt>
    <dgm:pt modelId="{CA339F13-2EEE-8C42-BA2D-5E6BA45F7F5D}" type="pres">
      <dgm:prSet presAssocID="{B896607A-9B68-5D47-BF51-4A961EEA77FF}" presName="sibTrans" presStyleLbl="sibTrans2D1" presStyleIdx="2" presStyleCnt="3"/>
      <dgm:spPr/>
    </dgm:pt>
    <dgm:pt modelId="{1EF53F94-4E2A-E142-9F2C-EB590545AB2F}" type="pres">
      <dgm:prSet presAssocID="{B896607A-9B68-5D47-BF51-4A961EEA77FF}" presName="connectorText" presStyleLbl="sibTrans2D1" presStyleIdx="2" presStyleCnt="3"/>
      <dgm:spPr/>
    </dgm:pt>
    <dgm:pt modelId="{A036C3C0-EC55-8E47-B730-4BF68E881699}" type="pres">
      <dgm:prSet presAssocID="{EEF32CA8-AC9C-5441-842B-6D1F6C9E3055}" presName="node" presStyleLbl="node1" presStyleIdx="3" presStyleCnt="4">
        <dgm:presLayoutVars>
          <dgm:bulletEnabled val="1"/>
        </dgm:presLayoutVars>
      </dgm:prSet>
      <dgm:spPr/>
    </dgm:pt>
  </dgm:ptLst>
  <dgm:cxnLst>
    <dgm:cxn modelId="{5332630B-59BD-634B-A828-DD4997D68F49}" type="presOf" srcId="{EEF32CA8-AC9C-5441-842B-6D1F6C9E3055}" destId="{A036C3C0-EC55-8E47-B730-4BF68E881699}" srcOrd="0" destOrd="0" presId="urn:microsoft.com/office/officeart/2005/8/layout/process1"/>
    <dgm:cxn modelId="{E1A20642-8039-3F42-A4AD-EC4EDFB9D71A}" type="presOf" srcId="{197D76CA-9AF3-1D4F-87F5-964682439B76}" destId="{8BCC9560-53BA-214B-9065-75E7F4801199}" srcOrd="0" destOrd="0" presId="urn:microsoft.com/office/officeart/2005/8/layout/process1"/>
    <dgm:cxn modelId="{F03DC842-CCCB-054B-BECD-8C184D2BD8EA}" type="presOf" srcId="{B653342B-196C-284E-80E8-1D62F355EF15}" destId="{E3B2D0C9-233E-1242-97F8-37FFEEC12BC0}" srcOrd="0" destOrd="0" presId="urn:microsoft.com/office/officeart/2005/8/layout/process1"/>
    <dgm:cxn modelId="{7ECA2D4A-8CE1-6242-90ED-1DDA17C18AC2}" type="presOf" srcId="{FB80A2FA-497E-A842-A164-93ADAD0D50F2}" destId="{FBD61212-5398-2E45-BDBD-83796266A28C}" srcOrd="1" destOrd="0" presId="urn:microsoft.com/office/officeart/2005/8/layout/process1"/>
    <dgm:cxn modelId="{F6522F50-141E-944D-AB4F-6130F86D88F5}" type="presOf" srcId="{B896607A-9B68-5D47-BF51-4A961EEA77FF}" destId="{CA339F13-2EEE-8C42-BA2D-5E6BA45F7F5D}" srcOrd="0" destOrd="0" presId="urn:microsoft.com/office/officeart/2005/8/layout/process1"/>
    <dgm:cxn modelId="{D18B6D83-2E0D-7041-8F9E-C899355A18AD}" type="presOf" srcId="{5C8ABF9A-45C0-FC4E-91F7-229259C94E48}" destId="{B54B4899-8638-1D4E-9510-CDD331AF6A4C}" srcOrd="0" destOrd="0" presId="urn:microsoft.com/office/officeart/2005/8/layout/process1"/>
    <dgm:cxn modelId="{2747FC89-F85B-1947-A72B-23E12E31C8FC}" srcId="{197D76CA-9AF3-1D4F-87F5-964682439B76}" destId="{EEF32CA8-AC9C-5441-842B-6D1F6C9E3055}" srcOrd="3" destOrd="0" parTransId="{1819B416-6853-8341-BD9F-3E5F98CC40C4}" sibTransId="{97C9E5AF-CD45-AB40-B4BE-1E8024345526}"/>
    <dgm:cxn modelId="{DC611B8C-D9CE-9B46-9B52-799A82E3DBEC}" type="presOf" srcId="{87C46CD7-55A0-634E-AFC8-EA224249C7C7}" destId="{BEB34310-ABF7-2D43-851D-F592E75CB68F}" srcOrd="0" destOrd="0" presId="urn:microsoft.com/office/officeart/2005/8/layout/process1"/>
    <dgm:cxn modelId="{50DFAD8F-4F98-074C-9894-AE10B313A7BD}" type="presOf" srcId="{FB80A2FA-497E-A842-A164-93ADAD0D50F2}" destId="{7C60905F-858E-3D45-BDCF-8E59A2EDBDC4}" srcOrd="0" destOrd="0" presId="urn:microsoft.com/office/officeart/2005/8/layout/process1"/>
    <dgm:cxn modelId="{D7F14D93-9007-B045-9364-1D84BB4A2F08}" srcId="{197D76CA-9AF3-1D4F-87F5-964682439B76}" destId="{FC23EA54-8894-A644-85F7-3F13E4E9A9A4}" srcOrd="1" destOrd="0" parTransId="{EC1573B9-89DA-464A-AADF-F43CEC6EA3D1}" sibTransId="{5C8ABF9A-45C0-FC4E-91F7-229259C94E48}"/>
    <dgm:cxn modelId="{26C8CAA6-0E46-D643-BEA0-CF69756E50AC}" type="presOf" srcId="{FC23EA54-8894-A644-85F7-3F13E4E9A9A4}" destId="{E8342DD9-3EB7-044E-AC87-2159238855B0}" srcOrd="0" destOrd="0" presId="urn:microsoft.com/office/officeart/2005/8/layout/process1"/>
    <dgm:cxn modelId="{40B61BB0-B306-E44E-8B99-881E91438EEF}" srcId="{197D76CA-9AF3-1D4F-87F5-964682439B76}" destId="{B653342B-196C-284E-80E8-1D62F355EF15}" srcOrd="0" destOrd="0" parTransId="{16121B01-82F6-8F45-AA87-6DDB7BF116FB}" sibTransId="{FB80A2FA-497E-A842-A164-93ADAD0D50F2}"/>
    <dgm:cxn modelId="{8BDAE6DD-B090-F84E-AD47-3EABC9ED8A55}" srcId="{197D76CA-9AF3-1D4F-87F5-964682439B76}" destId="{87C46CD7-55A0-634E-AFC8-EA224249C7C7}" srcOrd="2" destOrd="0" parTransId="{60248958-C8CF-604E-BC18-4A16E07CDEE2}" sibTransId="{B896607A-9B68-5D47-BF51-4A961EEA77FF}"/>
    <dgm:cxn modelId="{60824BE7-3B03-1B4E-879C-32F3A39E3C37}" type="presOf" srcId="{5C8ABF9A-45C0-FC4E-91F7-229259C94E48}" destId="{005A5409-7B88-0641-AFFE-D65A6F5E8799}" srcOrd="1" destOrd="0" presId="urn:microsoft.com/office/officeart/2005/8/layout/process1"/>
    <dgm:cxn modelId="{AF4EB3F1-5254-DF46-A670-F9C6AD3BC034}" type="presOf" srcId="{B896607A-9B68-5D47-BF51-4A961EEA77FF}" destId="{1EF53F94-4E2A-E142-9F2C-EB590545AB2F}" srcOrd="1" destOrd="0" presId="urn:microsoft.com/office/officeart/2005/8/layout/process1"/>
    <dgm:cxn modelId="{96CEBFFC-01DC-864E-8182-813D57912FE3}" type="presParOf" srcId="{8BCC9560-53BA-214B-9065-75E7F4801199}" destId="{E3B2D0C9-233E-1242-97F8-37FFEEC12BC0}" srcOrd="0" destOrd="0" presId="urn:microsoft.com/office/officeart/2005/8/layout/process1"/>
    <dgm:cxn modelId="{4749F90C-98FC-E34F-80BC-51A05530CBD0}" type="presParOf" srcId="{8BCC9560-53BA-214B-9065-75E7F4801199}" destId="{7C60905F-858E-3D45-BDCF-8E59A2EDBDC4}" srcOrd="1" destOrd="0" presId="urn:microsoft.com/office/officeart/2005/8/layout/process1"/>
    <dgm:cxn modelId="{C303ABC8-A33C-6942-A0DD-E4816277D98A}" type="presParOf" srcId="{7C60905F-858E-3D45-BDCF-8E59A2EDBDC4}" destId="{FBD61212-5398-2E45-BDBD-83796266A28C}" srcOrd="0" destOrd="0" presId="urn:microsoft.com/office/officeart/2005/8/layout/process1"/>
    <dgm:cxn modelId="{7F5E3FEC-641E-D447-9D11-CC601B8666F0}" type="presParOf" srcId="{8BCC9560-53BA-214B-9065-75E7F4801199}" destId="{E8342DD9-3EB7-044E-AC87-2159238855B0}" srcOrd="2" destOrd="0" presId="urn:microsoft.com/office/officeart/2005/8/layout/process1"/>
    <dgm:cxn modelId="{A2ABE635-59DA-EA46-A300-9459D1DFD825}" type="presParOf" srcId="{8BCC9560-53BA-214B-9065-75E7F4801199}" destId="{B54B4899-8638-1D4E-9510-CDD331AF6A4C}" srcOrd="3" destOrd="0" presId="urn:microsoft.com/office/officeart/2005/8/layout/process1"/>
    <dgm:cxn modelId="{1D884E8F-402A-6440-B924-5A49983635D9}" type="presParOf" srcId="{B54B4899-8638-1D4E-9510-CDD331AF6A4C}" destId="{005A5409-7B88-0641-AFFE-D65A6F5E8799}" srcOrd="0" destOrd="0" presId="urn:microsoft.com/office/officeart/2005/8/layout/process1"/>
    <dgm:cxn modelId="{84503523-BFB5-4E4A-AC52-C982118CEC78}" type="presParOf" srcId="{8BCC9560-53BA-214B-9065-75E7F4801199}" destId="{BEB34310-ABF7-2D43-851D-F592E75CB68F}" srcOrd="4" destOrd="0" presId="urn:microsoft.com/office/officeart/2005/8/layout/process1"/>
    <dgm:cxn modelId="{82A83B53-8411-B842-AE72-EC99B4803731}" type="presParOf" srcId="{8BCC9560-53BA-214B-9065-75E7F4801199}" destId="{CA339F13-2EEE-8C42-BA2D-5E6BA45F7F5D}" srcOrd="5" destOrd="0" presId="urn:microsoft.com/office/officeart/2005/8/layout/process1"/>
    <dgm:cxn modelId="{B2B6D364-3C13-1A4B-9332-5A8BA7804C5B}" type="presParOf" srcId="{CA339F13-2EEE-8C42-BA2D-5E6BA45F7F5D}" destId="{1EF53F94-4E2A-E142-9F2C-EB590545AB2F}" srcOrd="0" destOrd="0" presId="urn:microsoft.com/office/officeart/2005/8/layout/process1"/>
    <dgm:cxn modelId="{9EFF08CF-F4E3-D548-825C-AA89AA85A92D}" type="presParOf" srcId="{8BCC9560-53BA-214B-9065-75E7F4801199}" destId="{A036C3C0-EC55-8E47-B730-4BF68E88169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D2DA2C-61A8-456E-9175-10CB5C584EE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0FFCFB9-F9C2-4CCB-B059-37CBDE430919}">
      <dgm:prSet phldrT="[Text]" custT="1"/>
      <dgm:spPr/>
      <dgm:t>
        <a:bodyPr/>
        <a:lstStyle/>
        <a:p>
          <a:r>
            <a:rPr lang="zh-TW" altLang="en-US" sz="28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增加分会会员</a:t>
          </a:r>
        </a:p>
      </dgm:t>
    </dgm:pt>
    <dgm:pt modelId="{65369781-2DD9-4EEC-8759-E6435EC0FAC9}" type="par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096E5E-E943-4CF8-9323-72D68A80E5D5}" type="sib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1E6035-593E-43BC-AC51-29EBE3894C03}">
      <dgm:prSet phldrT="[Text]" custT="1"/>
      <dgm:spPr/>
      <dgm:t>
        <a:bodyPr/>
        <a:lstStyle/>
        <a:p>
          <a:r>
            <a:rPr lang="zh-TW" altLang="en-US" sz="28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通过新的服务机会重振您的分会</a:t>
          </a:r>
        </a:p>
      </dgm:t>
    </dgm:pt>
    <dgm:pt modelId="{E9A3FDB8-16BF-4BDC-A881-1DDE260F4402}" type="parTrans" cxnId="{3069CA08-657B-4A70-9033-FEF655075C33}">
      <dgm:prSet/>
      <dgm:spPr>
        <a:solidFill>
          <a:srgbClr val="00AC69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56879-D0F7-4AFB-A483-58B165799AD6}" type="sibTrans" cxnId="{3069CA08-657B-4A70-9033-FEF655075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4EA3FE-8EE4-44F8-B1D9-86367A5B79A3}">
      <dgm:prSet phldrT="[Text]" custT="1"/>
      <dgm:spPr/>
      <dgm:t>
        <a:bodyPr/>
        <a:lstStyle/>
        <a:p>
          <a:r>
            <a:rPr lang="zh-TW" altLang="en-US" sz="28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以新会员振兴您的分会</a:t>
          </a:r>
        </a:p>
      </dgm:t>
    </dgm:pt>
    <dgm:pt modelId="{3BF33902-766D-4F3B-8FAA-BA914C80CDC2}" type="parTrans" cxnId="{CD318ED8-0ADC-425F-BFDA-F44336704819}">
      <dgm:prSet/>
      <dgm:spPr>
        <a:solidFill>
          <a:srgbClr val="FBC608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DEFFB5-36C9-49D6-953B-40F8D7A74FE7}" type="sibTrans" cxnId="{CD318ED8-0ADC-425F-BFDA-F443367048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86555-0D94-4166-B5F8-2CC2DB81901D}">
      <dgm:prSet phldrT="[Text]" custT="1"/>
      <dgm:spPr/>
      <dgm:t>
        <a:bodyPr/>
        <a:lstStyle/>
        <a:p>
          <a:r>
            <a:rPr lang="zh-TW" altLang="en-US" sz="28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在领导发展及分会运作中追求卓越</a:t>
          </a:r>
        </a:p>
      </dgm:t>
    </dgm:pt>
    <dgm:pt modelId="{576D529F-4886-4278-97C8-E48B582918B4}" type="parTrans" cxnId="{C8D46FCB-BCC2-4237-9AD1-BD550B09ED6B}">
      <dgm:prSet/>
      <dgm:spPr>
        <a:solidFill>
          <a:srgbClr val="FF5C35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4DC8E5-3EE2-423C-A253-4F18D97CD8E5}" type="sibTrans" cxnId="{C8D46FCB-BCC2-4237-9AD1-BD550B09ED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220B08-7BB3-4E05-82B4-63922CF3A81A}">
      <dgm:prSet phldrT="[Text]"/>
      <dgm:spPr/>
      <dgm:t>
        <a:bodyPr/>
        <a:lstStyle/>
        <a:p>
          <a:endParaRPr lang="en-US"/>
        </a:p>
      </dgm:t>
    </dgm:pt>
    <dgm:pt modelId="{59A50654-728F-45EE-B949-DFFB22D19143}" type="parTrans" cxnId="{17F05745-8592-49C6-9832-AA5181C45C7A}">
      <dgm:prSet/>
      <dgm:spPr/>
      <dgm:t>
        <a:bodyPr/>
        <a:lstStyle/>
        <a:p>
          <a:endParaRPr lang="en-US"/>
        </a:p>
      </dgm:t>
    </dgm:pt>
    <dgm:pt modelId="{1B9EF95A-78BA-43EC-9451-C955FFF4CD2D}" type="sibTrans" cxnId="{17F05745-8592-49C6-9832-AA5181C45C7A}">
      <dgm:prSet/>
      <dgm:spPr/>
      <dgm:t>
        <a:bodyPr/>
        <a:lstStyle/>
        <a:p>
          <a:endParaRPr lang="en-US"/>
        </a:p>
      </dgm:t>
    </dgm:pt>
    <dgm:pt modelId="{C5F976F6-DADC-481A-9A15-BA2BE9C860AC}">
      <dgm:prSet phldrT="[Text]"/>
      <dgm:spPr/>
      <dgm:t>
        <a:bodyPr/>
        <a:lstStyle/>
        <a:p>
          <a:endParaRPr lang="en-US"/>
        </a:p>
      </dgm:t>
    </dgm:pt>
    <dgm:pt modelId="{72A60AD0-B8FB-484C-AF56-FCB5D6A5F79E}" type="parTrans" cxnId="{1FC65500-3613-461E-B94A-EAF32BDE090D}">
      <dgm:prSet/>
      <dgm:spPr/>
      <dgm:t>
        <a:bodyPr/>
        <a:lstStyle/>
        <a:p>
          <a:endParaRPr lang="en-US"/>
        </a:p>
      </dgm:t>
    </dgm:pt>
    <dgm:pt modelId="{FB1886DA-EE42-4E73-8A46-4161CE9ECFC8}" type="sibTrans" cxnId="{1FC65500-3613-461E-B94A-EAF32BDE090D}">
      <dgm:prSet/>
      <dgm:spPr/>
      <dgm:t>
        <a:bodyPr/>
        <a:lstStyle/>
        <a:p>
          <a:endParaRPr lang="en-US"/>
        </a:p>
      </dgm:t>
    </dgm:pt>
    <dgm:pt modelId="{839C5C09-904B-41E5-901A-798D52068569}">
      <dgm:prSet custT="1"/>
      <dgm:spPr/>
      <dgm:t>
        <a:bodyPr/>
        <a:lstStyle/>
        <a:p>
          <a:r>
            <a:rPr lang="zh-TW" altLang="en-US" sz="2800" dirty="0">
              <a:solidFill>
                <a:schemeClr val="accent6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与社区分享贵分会的工作成绩</a:t>
          </a:r>
        </a:p>
      </dgm:t>
    </dgm:pt>
    <dgm:pt modelId="{7BDCDD80-A58F-43AE-8E2F-9CC82589EFBB}" type="parTrans" cxnId="{7CA550A6-7631-44D8-B95E-27369EDC9525}">
      <dgm:prSet/>
      <dgm:spPr>
        <a:solidFill>
          <a:srgbClr val="732E8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DC170D-800D-4D8E-961D-C9FD5F21A7CA}" type="sibTrans" cxnId="{7CA550A6-7631-44D8-B95E-27369EDC9525}">
      <dgm:prSet/>
      <dgm:spPr/>
      <dgm:t>
        <a:bodyPr/>
        <a:lstStyle/>
        <a:p>
          <a:endParaRPr lang="en-US"/>
        </a:p>
      </dgm:t>
    </dgm:pt>
    <dgm:pt modelId="{FCC25101-20A2-4D81-9A22-FA339C82937B}" type="pres">
      <dgm:prSet presAssocID="{A7D2DA2C-61A8-456E-9175-10CB5C584EE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3D7403-252F-46AF-B7FF-FF02DE8F7105}" type="pres">
      <dgm:prSet presAssocID="{D0FFCFB9-F9C2-4CCB-B059-37CBDE430919}" presName="centerShape" presStyleLbl="node0" presStyleIdx="0" presStyleCnt="1"/>
      <dgm:spPr/>
    </dgm:pt>
    <dgm:pt modelId="{81ED42A3-111F-4F84-A6E1-3F83AD87ED31}" type="pres">
      <dgm:prSet presAssocID="{3BF33902-766D-4F3B-8FAA-BA914C80CDC2}" presName="parTrans" presStyleLbl="bgSibTrans2D1" presStyleIdx="0" presStyleCnt="4" custScaleX="87267" custLinFactNeighborX="14947" custLinFactNeighborY="6426"/>
      <dgm:spPr/>
    </dgm:pt>
    <dgm:pt modelId="{23990A02-D1E8-4327-9D83-E504CD145630}" type="pres">
      <dgm:prSet presAssocID="{6B4EA3FE-8EE4-44F8-B1D9-86367A5B79A3}" presName="node" presStyleLbl="node1" presStyleIdx="0" presStyleCnt="4" custRadScaleRad="94222" custRadScaleInc="-34210">
        <dgm:presLayoutVars>
          <dgm:bulletEnabled val="1"/>
        </dgm:presLayoutVars>
      </dgm:prSet>
      <dgm:spPr/>
    </dgm:pt>
    <dgm:pt modelId="{72EF28BA-BEA1-429A-BFF9-0B1170C59A1D}" type="pres">
      <dgm:prSet presAssocID="{E9A3FDB8-16BF-4BDC-A881-1DDE260F4402}" presName="parTrans" presStyleLbl="bgSibTrans2D1" presStyleIdx="1" presStyleCnt="4" custScaleX="66231" custLinFactNeighborX="-4654" custLinFactNeighborY="81808"/>
      <dgm:spPr/>
    </dgm:pt>
    <dgm:pt modelId="{7C73ED82-F863-442C-A856-1DC1425A9CBE}" type="pres">
      <dgm:prSet presAssocID="{2A1E6035-593E-43BC-AC51-29EBE3894C03}" presName="node" presStyleLbl="node1" presStyleIdx="1" presStyleCnt="4" custRadScaleRad="88744" custRadScaleInc="-23953">
        <dgm:presLayoutVars>
          <dgm:bulletEnabled val="1"/>
        </dgm:presLayoutVars>
      </dgm:prSet>
      <dgm:spPr/>
    </dgm:pt>
    <dgm:pt modelId="{5B149C59-799D-402E-BC6E-B473A3FEE815}" type="pres">
      <dgm:prSet presAssocID="{576D529F-4886-4278-97C8-E48B582918B4}" presName="parTrans" presStyleLbl="bgSibTrans2D1" presStyleIdx="2" presStyleCnt="4" custScaleX="97826" custLinFactNeighborX="11640" custLinFactNeighborY="39822"/>
      <dgm:spPr/>
    </dgm:pt>
    <dgm:pt modelId="{66736BFA-2F5E-4DE8-ADE9-814D57D7E28D}" type="pres">
      <dgm:prSet presAssocID="{D3D86555-0D94-4166-B5F8-2CC2DB81901D}" presName="node" presStyleLbl="node1" presStyleIdx="2" presStyleCnt="4" custRadScaleRad="84765" custRadScaleInc="15059">
        <dgm:presLayoutVars>
          <dgm:bulletEnabled val="1"/>
        </dgm:presLayoutVars>
      </dgm:prSet>
      <dgm:spPr/>
    </dgm:pt>
    <dgm:pt modelId="{11D8F28B-3D61-495F-A40C-657B7B3D08DF}" type="pres">
      <dgm:prSet presAssocID="{7BDCDD80-A58F-43AE-8E2F-9CC82589EFBB}" presName="parTrans" presStyleLbl="bgSibTrans2D1" presStyleIdx="3" presStyleCnt="4" custScaleX="96994" custLinFactNeighborX="-8941" custLinFactNeighborY="32962"/>
      <dgm:spPr/>
    </dgm:pt>
    <dgm:pt modelId="{7139ABF3-4FF7-4182-A57D-0E161D4343A5}" type="pres">
      <dgm:prSet presAssocID="{839C5C09-904B-41E5-901A-798D52068569}" presName="node" presStyleLbl="node1" presStyleIdx="3" presStyleCnt="4" custRadScaleRad="97874" custRadScaleInc="33621">
        <dgm:presLayoutVars>
          <dgm:bulletEnabled val="1"/>
        </dgm:presLayoutVars>
      </dgm:prSet>
      <dgm:spPr/>
    </dgm:pt>
  </dgm:ptLst>
  <dgm:cxnLst>
    <dgm:cxn modelId="{1FC65500-3613-461E-B94A-EAF32BDE090D}" srcId="{A7D2DA2C-61A8-456E-9175-10CB5C584EEF}" destId="{C5F976F6-DADC-481A-9A15-BA2BE9C860AC}" srcOrd="2" destOrd="0" parTransId="{72A60AD0-B8FB-484C-AF56-FCB5D6A5F79E}" sibTransId="{FB1886DA-EE42-4E73-8A46-4161CE9ECFC8}"/>
    <dgm:cxn modelId="{8DC0EE07-8911-40BD-B26D-7AFFCCC4B5F9}" type="presOf" srcId="{839C5C09-904B-41E5-901A-798D52068569}" destId="{7139ABF3-4FF7-4182-A57D-0E161D4343A5}" srcOrd="0" destOrd="0" presId="urn:microsoft.com/office/officeart/2005/8/layout/radial4"/>
    <dgm:cxn modelId="{3069CA08-657B-4A70-9033-FEF655075C33}" srcId="{D0FFCFB9-F9C2-4CCB-B059-37CBDE430919}" destId="{2A1E6035-593E-43BC-AC51-29EBE3894C03}" srcOrd="1" destOrd="0" parTransId="{E9A3FDB8-16BF-4BDC-A881-1DDE260F4402}" sibTransId="{D3D56879-D0F7-4AFB-A483-58B165799AD6}"/>
    <dgm:cxn modelId="{13F8D80F-D002-4CCF-A812-9B022B802ACE}" type="presOf" srcId="{D0FFCFB9-F9C2-4CCB-B059-37CBDE430919}" destId="{A53D7403-252F-46AF-B7FF-FF02DE8F7105}" srcOrd="0" destOrd="0" presId="urn:microsoft.com/office/officeart/2005/8/layout/radial4"/>
    <dgm:cxn modelId="{08265A2F-A29B-4E08-83DF-CEADE317D2C2}" type="presOf" srcId="{3BF33902-766D-4F3B-8FAA-BA914C80CDC2}" destId="{81ED42A3-111F-4F84-A6E1-3F83AD87ED31}" srcOrd="0" destOrd="0" presId="urn:microsoft.com/office/officeart/2005/8/layout/radial4"/>
    <dgm:cxn modelId="{AE500E33-5761-4D12-A6D4-13D4C285C78E}" type="presOf" srcId="{7BDCDD80-A58F-43AE-8E2F-9CC82589EFBB}" destId="{11D8F28B-3D61-495F-A40C-657B7B3D08DF}" srcOrd="0" destOrd="0" presId="urn:microsoft.com/office/officeart/2005/8/layout/radial4"/>
    <dgm:cxn modelId="{17F05745-8592-49C6-9832-AA5181C45C7A}" srcId="{A7D2DA2C-61A8-456E-9175-10CB5C584EEF}" destId="{44220B08-7BB3-4E05-82B4-63922CF3A81A}" srcOrd="1" destOrd="0" parTransId="{59A50654-728F-45EE-B949-DFFB22D19143}" sibTransId="{1B9EF95A-78BA-43EC-9451-C955FFF4CD2D}"/>
    <dgm:cxn modelId="{8C11E648-3104-40CE-A3DC-9B88EA1B0807}" type="presOf" srcId="{576D529F-4886-4278-97C8-E48B582918B4}" destId="{5B149C59-799D-402E-BC6E-B473A3FEE815}" srcOrd="0" destOrd="0" presId="urn:microsoft.com/office/officeart/2005/8/layout/radial4"/>
    <dgm:cxn modelId="{37C4056A-C96D-48DF-BF9B-B561E7D89E03}" type="presOf" srcId="{2A1E6035-593E-43BC-AC51-29EBE3894C03}" destId="{7C73ED82-F863-442C-A856-1DC1425A9CBE}" srcOrd="0" destOrd="0" presId="urn:microsoft.com/office/officeart/2005/8/layout/radial4"/>
    <dgm:cxn modelId="{A8495385-641B-44E2-952F-75D942115C88}" type="presOf" srcId="{A7D2DA2C-61A8-456E-9175-10CB5C584EEF}" destId="{FCC25101-20A2-4D81-9A22-FA339C82937B}" srcOrd="0" destOrd="0" presId="urn:microsoft.com/office/officeart/2005/8/layout/radial4"/>
    <dgm:cxn modelId="{84BE4392-08B4-4014-A74A-24B7B9B53CA0}" type="presOf" srcId="{6B4EA3FE-8EE4-44F8-B1D9-86367A5B79A3}" destId="{23990A02-D1E8-4327-9D83-E504CD145630}" srcOrd="0" destOrd="0" presId="urn:microsoft.com/office/officeart/2005/8/layout/radial4"/>
    <dgm:cxn modelId="{7CA550A6-7631-44D8-B95E-27369EDC9525}" srcId="{D0FFCFB9-F9C2-4CCB-B059-37CBDE430919}" destId="{839C5C09-904B-41E5-901A-798D52068569}" srcOrd="3" destOrd="0" parTransId="{7BDCDD80-A58F-43AE-8E2F-9CC82589EFBB}" sibTransId="{77DC170D-800D-4D8E-961D-C9FD5F21A7CA}"/>
    <dgm:cxn modelId="{221EEEB7-2F88-4EB4-8340-9319973866CA}" srcId="{A7D2DA2C-61A8-456E-9175-10CB5C584EEF}" destId="{D0FFCFB9-F9C2-4CCB-B059-37CBDE430919}" srcOrd="0" destOrd="0" parTransId="{65369781-2DD9-4EEC-8759-E6435EC0FAC9}" sibTransId="{34096E5E-E943-4CF8-9323-72D68A80E5D5}"/>
    <dgm:cxn modelId="{C8D46FCB-BCC2-4237-9AD1-BD550B09ED6B}" srcId="{D0FFCFB9-F9C2-4CCB-B059-37CBDE430919}" destId="{D3D86555-0D94-4166-B5F8-2CC2DB81901D}" srcOrd="2" destOrd="0" parTransId="{576D529F-4886-4278-97C8-E48B582918B4}" sibTransId="{7A4DC8E5-3EE2-423C-A253-4F18D97CD8E5}"/>
    <dgm:cxn modelId="{CD318ED8-0ADC-425F-BFDA-F44336704819}" srcId="{D0FFCFB9-F9C2-4CCB-B059-37CBDE430919}" destId="{6B4EA3FE-8EE4-44F8-B1D9-86367A5B79A3}" srcOrd="0" destOrd="0" parTransId="{3BF33902-766D-4F3B-8FAA-BA914C80CDC2}" sibTransId="{58DEFFB5-36C9-49D6-953B-40F8D7A74FE7}"/>
    <dgm:cxn modelId="{0B3D3CE4-1AE2-434A-8937-6127B6043585}" type="presOf" srcId="{D3D86555-0D94-4166-B5F8-2CC2DB81901D}" destId="{66736BFA-2F5E-4DE8-ADE9-814D57D7E28D}" srcOrd="0" destOrd="0" presId="urn:microsoft.com/office/officeart/2005/8/layout/radial4"/>
    <dgm:cxn modelId="{9EB4C3F2-0B71-459A-A964-8457DDECED0A}" type="presOf" srcId="{E9A3FDB8-16BF-4BDC-A881-1DDE260F4402}" destId="{72EF28BA-BEA1-429A-BFF9-0B1170C59A1D}" srcOrd="0" destOrd="0" presId="urn:microsoft.com/office/officeart/2005/8/layout/radial4"/>
    <dgm:cxn modelId="{9066DA51-4EB5-4EE2-9293-2EE6432FED1C}" type="presParOf" srcId="{FCC25101-20A2-4D81-9A22-FA339C82937B}" destId="{A53D7403-252F-46AF-B7FF-FF02DE8F7105}" srcOrd="0" destOrd="0" presId="urn:microsoft.com/office/officeart/2005/8/layout/radial4"/>
    <dgm:cxn modelId="{39BCA344-4BF2-4F0E-BDFB-AB7EBFEBA204}" type="presParOf" srcId="{FCC25101-20A2-4D81-9A22-FA339C82937B}" destId="{81ED42A3-111F-4F84-A6E1-3F83AD87ED31}" srcOrd="1" destOrd="0" presId="urn:microsoft.com/office/officeart/2005/8/layout/radial4"/>
    <dgm:cxn modelId="{537CAFB3-4F79-4CA2-B283-BA73155F2508}" type="presParOf" srcId="{FCC25101-20A2-4D81-9A22-FA339C82937B}" destId="{23990A02-D1E8-4327-9D83-E504CD145630}" srcOrd="2" destOrd="0" presId="urn:microsoft.com/office/officeart/2005/8/layout/radial4"/>
    <dgm:cxn modelId="{6895EC56-103C-4441-B1AA-007BB0B7393B}" type="presParOf" srcId="{FCC25101-20A2-4D81-9A22-FA339C82937B}" destId="{72EF28BA-BEA1-429A-BFF9-0B1170C59A1D}" srcOrd="3" destOrd="0" presId="urn:microsoft.com/office/officeart/2005/8/layout/radial4"/>
    <dgm:cxn modelId="{5B4C7E68-4EBB-4A84-8080-D78CDDDAC48E}" type="presParOf" srcId="{FCC25101-20A2-4D81-9A22-FA339C82937B}" destId="{7C73ED82-F863-442C-A856-1DC1425A9CBE}" srcOrd="4" destOrd="0" presId="urn:microsoft.com/office/officeart/2005/8/layout/radial4"/>
    <dgm:cxn modelId="{27F58E7B-D5C2-4E1D-BEE8-A01C27E30AB7}" type="presParOf" srcId="{FCC25101-20A2-4D81-9A22-FA339C82937B}" destId="{5B149C59-799D-402E-BC6E-B473A3FEE815}" srcOrd="5" destOrd="0" presId="urn:microsoft.com/office/officeart/2005/8/layout/radial4"/>
    <dgm:cxn modelId="{83AE5333-435D-4E7A-9FE1-A1A2FDF9A252}" type="presParOf" srcId="{FCC25101-20A2-4D81-9A22-FA339C82937B}" destId="{66736BFA-2F5E-4DE8-ADE9-814D57D7E28D}" srcOrd="6" destOrd="0" presId="urn:microsoft.com/office/officeart/2005/8/layout/radial4"/>
    <dgm:cxn modelId="{9D168840-CA25-4A6F-ADD7-7B64948F6513}" type="presParOf" srcId="{FCC25101-20A2-4D81-9A22-FA339C82937B}" destId="{11D8F28B-3D61-495F-A40C-657B7B3D08DF}" srcOrd="7" destOrd="0" presId="urn:microsoft.com/office/officeart/2005/8/layout/radial4"/>
    <dgm:cxn modelId="{BAA0D600-E2EB-48A3-B9B9-873FF5753707}" type="presParOf" srcId="{FCC25101-20A2-4D81-9A22-FA339C82937B}" destId="{7139ABF3-4FF7-4182-A57D-0E161D4343A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/>
      <dgm:spPr>
        <a:solidFill>
          <a:srgbClr val="FBC608"/>
        </a:solidFill>
      </dgm:spPr>
      <dgm:t>
        <a:bodyPr/>
        <a:lstStyle/>
        <a:p>
          <a:r>
            <a:rPr lang="zh-TW" dirty="0"/>
            <a:t>新会员</a:t>
          </a:r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/>
      <dgm:spPr>
        <a:solidFill>
          <a:srgbClr val="00AC69"/>
        </a:solidFill>
      </dgm:spPr>
      <dgm:t>
        <a:bodyPr/>
        <a:lstStyle/>
        <a:p>
          <a:r>
            <a:rPr lang="zh-TW" dirty="0"/>
            <a:t>社区方案</a:t>
          </a:r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/>
      <dgm:spPr>
        <a:solidFill>
          <a:srgbClr val="FF5C35"/>
        </a:solidFill>
      </dgm:spPr>
      <dgm:t>
        <a:bodyPr/>
        <a:lstStyle/>
        <a:p>
          <a:r>
            <a:rPr lang="zh-TW" dirty="0"/>
            <a:t>领导发展及分会运作</a:t>
          </a:r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/>
      <dgm:spPr>
        <a:solidFill>
          <a:srgbClr val="732E81"/>
        </a:solidFill>
      </dgm:spPr>
      <dgm:t>
        <a:bodyPr/>
        <a:lstStyle/>
        <a:p>
          <a:r>
            <a:rPr lang="zh-TW" dirty="0"/>
            <a:t>与社区分享贵分会的工作成绩</a:t>
          </a:r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/>
      <dgm:spPr>
        <a:solidFill>
          <a:srgbClr val="FBC608"/>
        </a:solidFill>
      </dgm:spPr>
      <dgm:t>
        <a:bodyPr/>
        <a:lstStyle/>
        <a:p>
          <a:r>
            <a:rPr lang="zh-TW" dirty="0"/>
            <a:t>新会员</a:t>
          </a:r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/>
      <dgm:spPr>
        <a:solidFill>
          <a:srgbClr val="00AC69"/>
        </a:solidFill>
      </dgm:spPr>
      <dgm:t>
        <a:bodyPr/>
        <a:lstStyle/>
        <a:p>
          <a:r>
            <a:rPr lang="zh-TW" dirty="0"/>
            <a:t>社区方案</a:t>
          </a:r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/>
      <dgm:spPr>
        <a:solidFill>
          <a:srgbClr val="FF5C35"/>
        </a:solidFill>
      </dgm:spPr>
      <dgm:t>
        <a:bodyPr/>
        <a:lstStyle/>
        <a:p>
          <a:r>
            <a:rPr lang="zh-TW" dirty="0"/>
            <a:t>领导发展及分会运作</a:t>
          </a:r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/>
      <dgm:spPr>
        <a:solidFill>
          <a:srgbClr val="732E81"/>
        </a:solidFill>
      </dgm:spPr>
      <dgm:t>
        <a:bodyPr/>
        <a:lstStyle/>
        <a:p>
          <a:r>
            <a:rPr lang="zh-TW" dirty="0"/>
            <a:t>与社区分享贵分会的工作成绩</a:t>
          </a:r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/>
      <dgm:spPr>
        <a:solidFill>
          <a:srgbClr val="FBC608"/>
        </a:solidFill>
      </dgm:spPr>
      <dgm:t>
        <a:bodyPr/>
        <a:lstStyle/>
        <a:p>
          <a:r>
            <a:rPr lang="zh-TW" dirty="0"/>
            <a:t>新会员</a:t>
          </a:r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/>
      <dgm:spPr>
        <a:solidFill>
          <a:srgbClr val="00AC69"/>
        </a:solidFill>
      </dgm:spPr>
      <dgm:t>
        <a:bodyPr/>
        <a:lstStyle/>
        <a:p>
          <a:r>
            <a:rPr lang="zh-TW" dirty="0"/>
            <a:t>社区方案</a:t>
          </a:r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/>
      <dgm:spPr>
        <a:solidFill>
          <a:srgbClr val="FF5C35"/>
        </a:solidFill>
      </dgm:spPr>
      <dgm:t>
        <a:bodyPr/>
        <a:lstStyle/>
        <a:p>
          <a:r>
            <a:rPr lang="zh-TW" dirty="0"/>
            <a:t>领导发展及分会运作</a:t>
          </a:r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/>
      <dgm:spPr>
        <a:solidFill>
          <a:srgbClr val="732E81"/>
        </a:solidFill>
      </dgm:spPr>
      <dgm:t>
        <a:bodyPr/>
        <a:lstStyle/>
        <a:p>
          <a:r>
            <a:rPr lang="zh-TW" dirty="0"/>
            <a:t>与社区分享贵分会的工作成绩</a:t>
          </a:r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/>
      <dgm:spPr>
        <a:solidFill>
          <a:srgbClr val="FBC608"/>
        </a:solidFill>
      </dgm:spPr>
      <dgm:t>
        <a:bodyPr/>
        <a:lstStyle/>
        <a:p>
          <a:r>
            <a:rPr lang="zh-TW" dirty="0"/>
            <a:t>新会员</a:t>
          </a:r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/>
      <dgm:spPr>
        <a:solidFill>
          <a:srgbClr val="00AC69"/>
        </a:solidFill>
      </dgm:spPr>
      <dgm:t>
        <a:bodyPr/>
        <a:lstStyle/>
        <a:p>
          <a:r>
            <a:rPr lang="zh-TW" dirty="0"/>
            <a:t>社区方案</a:t>
          </a:r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/>
      <dgm:spPr>
        <a:solidFill>
          <a:srgbClr val="FF5C35"/>
        </a:solidFill>
      </dgm:spPr>
      <dgm:t>
        <a:bodyPr/>
        <a:lstStyle/>
        <a:p>
          <a:r>
            <a:rPr lang="zh-TW" dirty="0"/>
            <a:t>领导发展及分会运作</a:t>
          </a:r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/>
      <dgm:spPr>
        <a:solidFill>
          <a:srgbClr val="732E81"/>
        </a:solidFill>
      </dgm:spPr>
      <dgm:t>
        <a:bodyPr/>
        <a:lstStyle/>
        <a:p>
          <a:r>
            <a:rPr lang="zh-TW" dirty="0"/>
            <a:t>与社区分享贵分会的工作成绩</a:t>
          </a:r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认可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评估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改变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认可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评估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改变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认可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评估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改变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2D0C9-233E-1242-97F8-37FFEEC12BC0}">
      <dsp:nvSpPr>
        <dsp:cNvPr id="0" name=""/>
        <dsp:cNvSpPr/>
      </dsp:nvSpPr>
      <dsp:spPr>
        <a:xfrm>
          <a:off x="3514" y="0"/>
          <a:ext cx="1536715" cy="903372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建立一个团队</a:t>
          </a:r>
        </a:p>
      </dsp:txBody>
      <dsp:txXfrm>
        <a:off x="29973" y="26459"/>
        <a:ext cx="1483797" cy="850454"/>
      </dsp:txXfrm>
    </dsp:sp>
    <dsp:sp modelId="{7C60905F-858E-3D45-BDCF-8E59A2EDBDC4}">
      <dsp:nvSpPr>
        <dsp:cNvPr id="0" name=""/>
        <dsp:cNvSpPr/>
      </dsp:nvSpPr>
      <dsp:spPr>
        <a:xfrm>
          <a:off x="1693902" y="261133"/>
          <a:ext cx="325783" cy="381105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93902" y="337354"/>
        <a:ext cx="228048" cy="228663"/>
      </dsp:txXfrm>
    </dsp:sp>
    <dsp:sp modelId="{E8342DD9-3EB7-044E-AC87-2159238855B0}">
      <dsp:nvSpPr>
        <dsp:cNvPr id="0" name=""/>
        <dsp:cNvSpPr/>
      </dsp:nvSpPr>
      <dsp:spPr>
        <a:xfrm>
          <a:off x="2154916" y="0"/>
          <a:ext cx="1536715" cy="903372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建立一个愿景</a:t>
          </a:r>
        </a:p>
      </dsp:txBody>
      <dsp:txXfrm>
        <a:off x="2181375" y="26459"/>
        <a:ext cx="1483797" cy="850454"/>
      </dsp:txXfrm>
    </dsp:sp>
    <dsp:sp modelId="{B54B4899-8638-1D4E-9510-CDD331AF6A4C}">
      <dsp:nvSpPr>
        <dsp:cNvPr id="0" name=""/>
        <dsp:cNvSpPr/>
      </dsp:nvSpPr>
      <dsp:spPr>
        <a:xfrm>
          <a:off x="3845304" y="261133"/>
          <a:ext cx="325783" cy="381105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5304" y="337354"/>
        <a:ext cx="228048" cy="228663"/>
      </dsp:txXfrm>
    </dsp:sp>
    <dsp:sp modelId="{BEB34310-ABF7-2D43-851D-F592E75CB68F}">
      <dsp:nvSpPr>
        <dsp:cNvPr id="0" name=""/>
        <dsp:cNvSpPr/>
      </dsp:nvSpPr>
      <dsp:spPr>
        <a:xfrm>
          <a:off x="4306319" y="0"/>
          <a:ext cx="1536715" cy="903372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建立一项计划</a:t>
          </a:r>
        </a:p>
      </dsp:txBody>
      <dsp:txXfrm>
        <a:off x="4332778" y="26459"/>
        <a:ext cx="1483797" cy="850454"/>
      </dsp:txXfrm>
    </dsp:sp>
    <dsp:sp modelId="{CA339F13-2EEE-8C42-BA2D-5E6BA45F7F5D}">
      <dsp:nvSpPr>
        <dsp:cNvPr id="0" name=""/>
        <dsp:cNvSpPr/>
      </dsp:nvSpPr>
      <dsp:spPr>
        <a:xfrm>
          <a:off x="5996706" y="261133"/>
          <a:ext cx="325783" cy="381105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alpha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6706" y="337354"/>
        <a:ext cx="228048" cy="228663"/>
      </dsp:txXfrm>
    </dsp:sp>
    <dsp:sp modelId="{A036C3C0-EC55-8E47-B730-4BF68E881699}">
      <dsp:nvSpPr>
        <dsp:cNvPr id="0" name=""/>
        <dsp:cNvSpPr/>
      </dsp:nvSpPr>
      <dsp:spPr>
        <a:xfrm>
          <a:off x="6457721" y="0"/>
          <a:ext cx="1536715" cy="903372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建立成功</a:t>
          </a:r>
        </a:p>
      </dsp:txBody>
      <dsp:txXfrm>
        <a:off x="6484180" y="26459"/>
        <a:ext cx="1483797" cy="8504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D7403-252F-46AF-B7FF-FF02DE8F7105}">
      <dsp:nvSpPr>
        <dsp:cNvPr id="0" name=""/>
        <dsp:cNvSpPr/>
      </dsp:nvSpPr>
      <dsp:spPr>
        <a:xfrm>
          <a:off x="3939403" y="2331920"/>
          <a:ext cx="2224378" cy="2224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增加分会会员</a:t>
          </a:r>
        </a:p>
      </dsp:txBody>
      <dsp:txXfrm>
        <a:off x="4265156" y="2657673"/>
        <a:ext cx="1572872" cy="1572872"/>
      </dsp:txXfrm>
    </dsp:sp>
    <dsp:sp modelId="{81ED42A3-111F-4F84-A6E1-3F83AD87ED31}">
      <dsp:nvSpPr>
        <dsp:cNvPr id="0" name=""/>
        <dsp:cNvSpPr/>
      </dsp:nvSpPr>
      <dsp:spPr>
        <a:xfrm rot="10776330">
          <a:off x="2670901" y="3181300"/>
          <a:ext cx="130998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BC60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90A02-D1E8-4327-9D83-E504CD145630}">
      <dsp:nvSpPr>
        <dsp:cNvPr id="0" name=""/>
        <dsp:cNvSpPr/>
      </dsp:nvSpPr>
      <dsp:spPr>
        <a:xfrm>
          <a:off x="1294398" y="261744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以新会员振兴您的分会</a:t>
          </a:r>
        </a:p>
      </dsp:txBody>
      <dsp:txXfrm>
        <a:off x="1343912" y="2666955"/>
        <a:ext cx="2014131" cy="1591499"/>
      </dsp:txXfrm>
    </dsp:sp>
    <dsp:sp modelId="{72EF28BA-BEA1-429A-BFF9-0B1170C59A1D}">
      <dsp:nvSpPr>
        <dsp:cNvPr id="0" name=""/>
        <dsp:cNvSpPr/>
      </dsp:nvSpPr>
      <dsp:spPr>
        <a:xfrm rot="14053269">
          <a:off x="3448940" y="2130860"/>
          <a:ext cx="89593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00AC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3ED82-F863-442C-A856-1DC1425A9CBE}">
      <dsp:nvSpPr>
        <dsp:cNvPr id="0" name=""/>
        <dsp:cNvSpPr/>
      </dsp:nvSpPr>
      <dsp:spPr>
        <a:xfrm>
          <a:off x="2507839" y="535223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通过新的服务机会重振您的分会</a:t>
          </a:r>
        </a:p>
      </dsp:txBody>
      <dsp:txXfrm>
        <a:off x="2557353" y="584737"/>
        <a:ext cx="2014131" cy="1591499"/>
      </dsp:txXfrm>
    </dsp:sp>
    <dsp:sp modelId="{5B149C59-799D-402E-BC6E-B473A3FEE815}">
      <dsp:nvSpPr>
        <dsp:cNvPr id="0" name=""/>
        <dsp:cNvSpPr/>
      </dsp:nvSpPr>
      <dsp:spPr>
        <a:xfrm rot="18106593">
          <a:off x="5539205" y="1843329"/>
          <a:ext cx="121790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F5C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36BFA-2F5E-4DE8-ADE9-814D57D7E28D}">
      <dsp:nvSpPr>
        <dsp:cNvPr id="0" name=""/>
        <dsp:cNvSpPr/>
      </dsp:nvSpPr>
      <dsp:spPr>
        <a:xfrm>
          <a:off x="5274467" y="53341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在领导发展及分会运作中追求卓越</a:t>
          </a:r>
        </a:p>
      </dsp:txBody>
      <dsp:txXfrm>
        <a:off x="5323981" y="582925"/>
        <a:ext cx="2014131" cy="1591499"/>
      </dsp:txXfrm>
    </dsp:sp>
    <dsp:sp modelId="{11D8F28B-3D61-495F-A40C-657B7B3D08DF}">
      <dsp:nvSpPr>
        <dsp:cNvPr id="0" name=""/>
        <dsp:cNvSpPr/>
      </dsp:nvSpPr>
      <dsp:spPr>
        <a:xfrm rot="7767">
          <a:off x="6137889" y="3340628"/>
          <a:ext cx="155194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732E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ABF3-4FF7-4182-A57D-0E161D4343A5}">
      <dsp:nvSpPr>
        <dsp:cNvPr id="0" name=""/>
        <dsp:cNvSpPr/>
      </dsp:nvSpPr>
      <dsp:spPr>
        <a:xfrm>
          <a:off x="6800362" y="2605184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solidFill>
                <a:schemeClr val="accent6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与社区分享贵分会的工作成绩</a:t>
          </a:r>
        </a:p>
      </dsp:txBody>
      <dsp:txXfrm>
        <a:off x="6849876" y="2654698"/>
        <a:ext cx="2014131" cy="1591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28599" y="0"/>
          <a:ext cx="3048000" cy="30480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518159" y="289560"/>
          <a:ext cx="1188720" cy="1188720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新会员</a:t>
          </a:r>
        </a:p>
      </dsp:txBody>
      <dsp:txXfrm>
        <a:off x="576188" y="347589"/>
        <a:ext cx="1072662" cy="1072662"/>
      </dsp:txXfrm>
    </dsp:sp>
    <dsp:sp modelId="{CF10BD20-C4B1-43AE-8179-B81B7C0C86AA}">
      <dsp:nvSpPr>
        <dsp:cNvPr id="0" name=""/>
        <dsp:cNvSpPr/>
      </dsp:nvSpPr>
      <dsp:spPr>
        <a:xfrm>
          <a:off x="1798319" y="289560"/>
          <a:ext cx="1188720" cy="1188720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社区方案</a:t>
          </a:r>
        </a:p>
      </dsp:txBody>
      <dsp:txXfrm>
        <a:off x="1856348" y="347589"/>
        <a:ext cx="1072662" cy="1072662"/>
      </dsp:txXfrm>
    </dsp:sp>
    <dsp:sp modelId="{2DFD2E82-B570-4051-8124-D2688E7E36A4}">
      <dsp:nvSpPr>
        <dsp:cNvPr id="0" name=""/>
        <dsp:cNvSpPr/>
      </dsp:nvSpPr>
      <dsp:spPr>
        <a:xfrm>
          <a:off x="518159" y="1569720"/>
          <a:ext cx="1188720" cy="1188720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领导发展及分会运作</a:t>
          </a:r>
        </a:p>
      </dsp:txBody>
      <dsp:txXfrm>
        <a:off x="576188" y="1627749"/>
        <a:ext cx="1072662" cy="1072662"/>
      </dsp:txXfrm>
    </dsp:sp>
    <dsp:sp modelId="{F125B20E-E43E-4815-9B5D-CCA8D4E6C7A5}">
      <dsp:nvSpPr>
        <dsp:cNvPr id="0" name=""/>
        <dsp:cNvSpPr/>
      </dsp:nvSpPr>
      <dsp:spPr>
        <a:xfrm>
          <a:off x="1798319" y="1569720"/>
          <a:ext cx="1188720" cy="118872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与社区分享贵分会的工作成绩</a:t>
          </a:r>
        </a:p>
      </dsp:txBody>
      <dsp:txXfrm>
        <a:off x="1856348" y="1627749"/>
        <a:ext cx="1072662" cy="10726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28599" y="0"/>
          <a:ext cx="3048000" cy="30480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518159" y="289560"/>
          <a:ext cx="1188720" cy="1188720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新会员</a:t>
          </a:r>
        </a:p>
      </dsp:txBody>
      <dsp:txXfrm>
        <a:off x="576188" y="347589"/>
        <a:ext cx="1072662" cy="1072662"/>
      </dsp:txXfrm>
    </dsp:sp>
    <dsp:sp modelId="{CF10BD20-C4B1-43AE-8179-B81B7C0C86AA}">
      <dsp:nvSpPr>
        <dsp:cNvPr id="0" name=""/>
        <dsp:cNvSpPr/>
      </dsp:nvSpPr>
      <dsp:spPr>
        <a:xfrm>
          <a:off x="1798319" y="289560"/>
          <a:ext cx="1188720" cy="1188720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社区方案</a:t>
          </a:r>
        </a:p>
      </dsp:txBody>
      <dsp:txXfrm>
        <a:off x="1856348" y="347589"/>
        <a:ext cx="1072662" cy="1072662"/>
      </dsp:txXfrm>
    </dsp:sp>
    <dsp:sp modelId="{2DFD2E82-B570-4051-8124-D2688E7E36A4}">
      <dsp:nvSpPr>
        <dsp:cNvPr id="0" name=""/>
        <dsp:cNvSpPr/>
      </dsp:nvSpPr>
      <dsp:spPr>
        <a:xfrm>
          <a:off x="518159" y="1569720"/>
          <a:ext cx="1188720" cy="1188720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领导发展及分会运作</a:t>
          </a:r>
        </a:p>
      </dsp:txBody>
      <dsp:txXfrm>
        <a:off x="576188" y="1627749"/>
        <a:ext cx="1072662" cy="1072662"/>
      </dsp:txXfrm>
    </dsp:sp>
    <dsp:sp modelId="{F125B20E-E43E-4815-9B5D-CCA8D4E6C7A5}">
      <dsp:nvSpPr>
        <dsp:cNvPr id="0" name=""/>
        <dsp:cNvSpPr/>
      </dsp:nvSpPr>
      <dsp:spPr>
        <a:xfrm>
          <a:off x="1798319" y="1569720"/>
          <a:ext cx="1188720" cy="118872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与社区分享贵分会的工作成绩</a:t>
          </a:r>
        </a:p>
      </dsp:txBody>
      <dsp:txXfrm>
        <a:off x="1856348" y="1627749"/>
        <a:ext cx="1072662" cy="10726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28599" y="0"/>
          <a:ext cx="3048000" cy="30480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518159" y="289560"/>
          <a:ext cx="1188720" cy="1188720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新会员</a:t>
          </a:r>
        </a:p>
      </dsp:txBody>
      <dsp:txXfrm>
        <a:off x="576188" y="347589"/>
        <a:ext cx="1072662" cy="1072662"/>
      </dsp:txXfrm>
    </dsp:sp>
    <dsp:sp modelId="{CF10BD20-C4B1-43AE-8179-B81B7C0C86AA}">
      <dsp:nvSpPr>
        <dsp:cNvPr id="0" name=""/>
        <dsp:cNvSpPr/>
      </dsp:nvSpPr>
      <dsp:spPr>
        <a:xfrm>
          <a:off x="1798319" y="289560"/>
          <a:ext cx="1188720" cy="1188720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社区方案</a:t>
          </a:r>
        </a:p>
      </dsp:txBody>
      <dsp:txXfrm>
        <a:off x="1856348" y="347589"/>
        <a:ext cx="1072662" cy="1072662"/>
      </dsp:txXfrm>
    </dsp:sp>
    <dsp:sp modelId="{2DFD2E82-B570-4051-8124-D2688E7E36A4}">
      <dsp:nvSpPr>
        <dsp:cNvPr id="0" name=""/>
        <dsp:cNvSpPr/>
      </dsp:nvSpPr>
      <dsp:spPr>
        <a:xfrm>
          <a:off x="518159" y="1569720"/>
          <a:ext cx="1188720" cy="1188720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领导发展及分会运作</a:t>
          </a:r>
        </a:p>
      </dsp:txBody>
      <dsp:txXfrm>
        <a:off x="576188" y="1627749"/>
        <a:ext cx="1072662" cy="1072662"/>
      </dsp:txXfrm>
    </dsp:sp>
    <dsp:sp modelId="{F125B20E-E43E-4815-9B5D-CCA8D4E6C7A5}">
      <dsp:nvSpPr>
        <dsp:cNvPr id="0" name=""/>
        <dsp:cNvSpPr/>
      </dsp:nvSpPr>
      <dsp:spPr>
        <a:xfrm>
          <a:off x="1798319" y="1569720"/>
          <a:ext cx="1188720" cy="118872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与社区分享贵分会的工作成绩</a:t>
          </a:r>
        </a:p>
      </dsp:txBody>
      <dsp:txXfrm>
        <a:off x="1856348" y="1627749"/>
        <a:ext cx="1072662" cy="10726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28599" y="0"/>
          <a:ext cx="3048000" cy="30480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518159" y="289560"/>
          <a:ext cx="1188720" cy="1188720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新会员</a:t>
          </a:r>
        </a:p>
      </dsp:txBody>
      <dsp:txXfrm>
        <a:off x="576188" y="347589"/>
        <a:ext cx="1072662" cy="1072662"/>
      </dsp:txXfrm>
    </dsp:sp>
    <dsp:sp modelId="{CF10BD20-C4B1-43AE-8179-B81B7C0C86AA}">
      <dsp:nvSpPr>
        <dsp:cNvPr id="0" name=""/>
        <dsp:cNvSpPr/>
      </dsp:nvSpPr>
      <dsp:spPr>
        <a:xfrm>
          <a:off x="1798319" y="289560"/>
          <a:ext cx="1188720" cy="1188720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社区方案</a:t>
          </a:r>
        </a:p>
      </dsp:txBody>
      <dsp:txXfrm>
        <a:off x="1856348" y="347589"/>
        <a:ext cx="1072662" cy="1072662"/>
      </dsp:txXfrm>
    </dsp:sp>
    <dsp:sp modelId="{2DFD2E82-B570-4051-8124-D2688E7E36A4}">
      <dsp:nvSpPr>
        <dsp:cNvPr id="0" name=""/>
        <dsp:cNvSpPr/>
      </dsp:nvSpPr>
      <dsp:spPr>
        <a:xfrm>
          <a:off x="518159" y="1569720"/>
          <a:ext cx="1188720" cy="1188720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领导发展及分会运作</a:t>
          </a:r>
        </a:p>
      </dsp:txBody>
      <dsp:txXfrm>
        <a:off x="576188" y="1627749"/>
        <a:ext cx="1072662" cy="1072662"/>
      </dsp:txXfrm>
    </dsp:sp>
    <dsp:sp modelId="{F125B20E-E43E-4815-9B5D-CCA8D4E6C7A5}">
      <dsp:nvSpPr>
        <dsp:cNvPr id="0" name=""/>
        <dsp:cNvSpPr/>
      </dsp:nvSpPr>
      <dsp:spPr>
        <a:xfrm>
          <a:off x="1798319" y="1569720"/>
          <a:ext cx="1188720" cy="118872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与社区分享贵分会的工作成绩</a:t>
          </a:r>
        </a:p>
      </dsp:txBody>
      <dsp:txXfrm>
        <a:off x="1856348" y="1627749"/>
        <a:ext cx="1072662" cy="10726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3642350" y="26680"/>
          <a:ext cx="892075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sp:txBody>
      <dsp:txXfrm>
        <a:off x="3642350" y="26680"/>
        <a:ext cx="892075" cy="892075"/>
      </dsp:txXfrm>
    </dsp:sp>
    <dsp:sp modelId="{38F3E115-2726-41E2-A1A9-A5F5D41654D6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21295751"/>
            <a:gd name="adj4" fmla="val 19764040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4182485" y="1689045"/>
          <a:ext cx="892075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sp:txBody>
      <dsp:txXfrm>
        <a:off x="4182485" y="1689045"/>
        <a:ext cx="892075" cy="892075"/>
      </dsp:txXfrm>
    </dsp:sp>
    <dsp:sp modelId="{8BA4A4AD-AE21-4519-907E-3292F261B497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4017298"/>
            <a:gd name="adj4" fmla="val 2251046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2768393" y="2716443"/>
          <a:ext cx="892075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认可</a:t>
          </a:r>
        </a:p>
      </dsp:txBody>
      <dsp:txXfrm>
        <a:off x="2768393" y="2716443"/>
        <a:ext cx="892075" cy="892075"/>
      </dsp:txXfrm>
    </dsp:sp>
    <dsp:sp modelId="{9E39B2B2-8846-4D64-9C36-18324217A6E5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8213657"/>
            <a:gd name="adj4" fmla="val 6447405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1097638" y="1689045"/>
          <a:ext cx="1405402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评估</a:t>
          </a:r>
        </a:p>
      </dsp:txBody>
      <dsp:txXfrm>
        <a:off x="1097638" y="1689045"/>
        <a:ext cx="1405402" cy="892075"/>
      </dsp:txXfrm>
    </dsp:sp>
    <dsp:sp modelId="{2E3351E2-2A4A-4DA6-8386-CAD3C32A7C8A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12300662"/>
            <a:gd name="adj4" fmla="val 10768952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894437" y="26680"/>
          <a:ext cx="892075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改变</a:t>
          </a:r>
        </a:p>
      </dsp:txBody>
      <dsp:txXfrm>
        <a:off x="1894437" y="26680"/>
        <a:ext cx="892075" cy="892075"/>
      </dsp:txXfrm>
    </dsp:sp>
    <dsp:sp modelId="{530FA79C-3F31-40E4-83D7-8F47B18CD322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16868279"/>
            <a:gd name="adj4" fmla="val 15196424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2385015" y="20029"/>
          <a:ext cx="685693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sp:txBody>
      <dsp:txXfrm>
        <a:off x="2385015" y="20029"/>
        <a:ext cx="685693" cy="685693"/>
      </dsp:txXfrm>
    </dsp:sp>
    <dsp:sp modelId="{38F3E115-2726-41E2-A1A9-A5F5D41654D6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21293457"/>
            <a:gd name="adj4" fmla="val 19766050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2799494" y="1295665"/>
          <a:ext cx="685693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sp:txBody>
      <dsp:txXfrm>
        <a:off x="2799494" y="1295665"/>
        <a:ext cx="685693" cy="685693"/>
      </dsp:txXfrm>
    </dsp:sp>
    <dsp:sp modelId="{8BA4A4AD-AE21-4519-907E-3292F261B497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4014921"/>
            <a:gd name="adj4" fmla="val 2253227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1714373" y="2084051"/>
          <a:ext cx="685693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认可</a:t>
          </a:r>
        </a:p>
      </dsp:txBody>
      <dsp:txXfrm>
        <a:off x="1714373" y="2084051"/>
        <a:ext cx="685693" cy="685693"/>
      </dsp:txXfrm>
    </dsp:sp>
    <dsp:sp modelId="{9E39B2B2-8846-4D64-9C36-18324217A6E5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8210912"/>
            <a:gd name="adj4" fmla="val 6449219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431968" y="1295665"/>
          <a:ext cx="1080262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评估</a:t>
          </a:r>
        </a:p>
      </dsp:txBody>
      <dsp:txXfrm>
        <a:off x="431968" y="1295665"/>
        <a:ext cx="1080262" cy="685693"/>
      </dsp:txXfrm>
    </dsp:sp>
    <dsp:sp modelId="{2E3351E2-2A4A-4DA6-8386-CAD3C32A7C8A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12298090"/>
            <a:gd name="adj4" fmla="val 10770683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043732" y="20029"/>
          <a:ext cx="685693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改变</a:t>
          </a:r>
        </a:p>
      </dsp:txBody>
      <dsp:txXfrm>
        <a:off x="1043732" y="20029"/>
        <a:ext cx="685693" cy="685693"/>
      </dsp:txXfrm>
    </dsp:sp>
    <dsp:sp modelId="{530FA79C-3F31-40E4-83D7-8F47B18CD322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16865909"/>
            <a:gd name="adj4" fmla="val 15198231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3012168" y="21628"/>
          <a:ext cx="737889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sp:txBody>
      <dsp:txXfrm>
        <a:off x="3012168" y="21628"/>
        <a:ext cx="737889" cy="737889"/>
      </dsp:txXfrm>
    </dsp:sp>
    <dsp:sp modelId="{38F3E115-2726-41E2-A1A9-A5F5D41654D6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21294539"/>
            <a:gd name="adj4" fmla="val 19765102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3458550" y="1395452"/>
          <a:ext cx="737889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sp:txBody>
      <dsp:txXfrm>
        <a:off x="3458550" y="1395452"/>
        <a:ext cx="737889" cy="737889"/>
      </dsp:txXfrm>
    </dsp:sp>
    <dsp:sp modelId="{8BA4A4AD-AE21-4519-907E-3292F261B497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4016042"/>
            <a:gd name="adj4" fmla="val 2252198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2289906" y="2244522"/>
          <a:ext cx="737889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认可</a:t>
          </a:r>
        </a:p>
      </dsp:txBody>
      <dsp:txXfrm>
        <a:off x="2289906" y="2244522"/>
        <a:ext cx="737889" cy="737889"/>
      </dsp:txXfrm>
    </dsp:sp>
    <dsp:sp modelId="{9E39B2B2-8846-4D64-9C36-18324217A6E5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8212207"/>
            <a:gd name="adj4" fmla="val 6448363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908959" y="1395452"/>
          <a:ext cx="1162493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评估</a:t>
          </a:r>
        </a:p>
      </dsp:txBody>
      <dsp:txXfrm>
        <a:off x="908959" y="1395452"/>
        <a:ext cx="1162493" cy="737889"/>
      </dsp:txXfrm>
    </dsp:sp>
    <dsp:sp modelId="{2E3351E2-2A4A-4DA6-8386-CAD3C32A7C8A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12299303"/>
            <a:gd name="adj4" fmla="val 10769866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567643" y="21628"/>
          <a:ext cx="737889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改变</a:t>
          </a:r>
        </a:p>
      </dsp:txBody>
      <dsp:txXfrm>
        <a:off x="1567643" y="21628"/>
        <a:ext cx="737889" cy="737889"/>
      </dsp:txXfrm>
    </dsp:sp>
    <dsp:sp modelId="{530FA79C-3F31-40E4-83D7-8F47B18CD322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16867027"/>
            <a:gd name="adj4" fmla="val 15197379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3217" y="357313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1217" y="876300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57600" y="876300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32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52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4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87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31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04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57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8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215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16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56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5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SWOT Analysis to identify needs and strategize goals.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1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52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41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414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29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76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49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60" r:id="rId3"/>
    <p:sldLayoutId id="2147483875" r:id="rId4"/>
    <p:sldLayoutId id="2147483876" r:id="rId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www.lionsclubs.org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lionsclubsinternational.myshopify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orderdetails@lionsclubs.or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37DB1-8300-4235-A4A2-831F120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BE58B-C5A6-4AA4-AC93-582C57B98199}"/>
              </a:ext>
            </a:extLst>
          </p:cNvPr>
          <p:cNvSpPr txBox="1"/>
          <p:nvPr/>
        </p:nvSpPr>
        <p:spPr>
          <a:xfrm>
            <a:off x="533400" y="533401"/>
            <a:ext cx="7924800" cy="119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4800" b="1" dirty="0">
                <a:solidFill>
                  <a:schemeClr val="bg1"/>
                </a:solidFill>
                <a:latin typeface="Calibri" panose="020F0502020204030204" pitchFamily="34" charset="0"/>
                <a:ea typeface="PMingLiU" panose="020F0502020204030204" pitchFamily="34" charset="0"/>
                <a:cs typeface="Calibri" panose="020F0502020204030204" pitchFamily="34" charset="0"/>
              </a:rPr>
              <a:t>为分会的成功做好计划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000" b="1" dirty="0">
                <a:solidFill>
                  <a:schemeClr val="bg1"/>
                </a:solidFill>
                <a:latin typeface="Calibri" panose="020F0502020204030204" pitchFamily="34" charset="0"/>
                <a:ea typeface="PMingLiU" panose="020F0502020204030204" pitchFamily="34" charset="0"/>
                <a:cs typeface="Calibri" panose="020F0502020204030204" pitchFamily="34" charset="0"/>
              </a:rPr>
              <a:t>(全球会员发展措施)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596A33-46C4-6DAB-685A-868445EBD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53340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00AC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E7BFF9-81C0-7C40-ADC1-D57FE1470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E8BE196-5DCF-4E0B-8A62-F4E26F844A5D}"/>
              </a:ext>
            </a:extLst>
          </p:cNvPr>
          <p:cNvSpPr txBox="1">
            <a:spLocks/>
          </p:cNvSpPr>
          <p:nvPr/>
        </p:nvSpPr>
        <p:spPr>
          <a:xfrm>
            <a:off x="524112" y="-1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专注领域 2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以新的服务机会重振分会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4057FF-398D-4E70-B6BD-EAB73CEF9F2C}"/>
              </a:ext>
            </a:extLst>
          </p:cNvPr>
          <p:cNvSpPr/>
          <p:nvPr/>
        </p:nvSpPr>
        <p:spPr>
          <a:xfrm>
            <a:off x="1140517" y="1828800"/>
            <a:ext cx="9906000" cy="4417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讨论问题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分会的服务方案与目前的社区需求相关吗？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会员们热忱并积极地参与服务方案吗？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分会的领导接受会员提出的新的服务构想吗？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我们的服务方案是否吸引新会员？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15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-1"/>
            <a:ext cx="426125" cy="1456113"/>
          </a:xfrm>
          <a:prstGeom prst="rect">
            <a:avLst/>
          </a:prstGeom>
          <a:solidFill>
            <a:srgbClr val="FF5C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ABA56939-8481-4C0E-8FC6-621FC01F76B9}"/>
              </a:ext>
            </a:extLst>
          </p:cNvPr>
          <p:cNvSpPr txBox="1">
            <a:spLocks/>
          </p:cNvSpPr>
          <p:nvPr/>
        </p:nvSpPr>
        <p:spPr>
          <a:xfrm>
            <a:off x="519630" y="128416"/>
            <a:ext cx="10668000" cy="155180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专注领域 3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在领导力发展及分会运作中表现卓越：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840FE7-4E75-4F7F-8924-44FE4547F501}"/>
              </a:ext>
            </a:extLst>
          </p:cNvPr>
          <p:cNvSpPr/>
          <p:nvPr/>
        </p:nvSpPr>
        <p:spPr>
          <a:xfrm>
            <a:off x="1066800" y="1905000"/>
            <a:ext cx="9144000" cy="3726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讨论问题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分会干部是否参加他们职位的培训？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会员受到鼓励担任领导职务吗？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会员固定出席和参与分会活动吗？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是否需要重新考虑分会例会的形式?</a:t>
            </a:r>
          </a:p>
        </p:txBody>
      </p:sp>
    </p:spTree>
    <p:extLst>
      <p:ext uri="{BB962C8B-B14F-4D97-AF65-F5344CB8AC3E}">
        <p14:creationId xmlns:p14="http://schemas.microsoft.com/office/powerpoint/2010/main" val="1580089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0" y="-1"/>
            <a:ext cx="426125" cy="1456113"/>
          </a:xfrm>
          <a:prstGeom prst="rect">
            <a:avLst/>
          </a:prstGeom>
          <a:solidFill>
            <a:srgbClr val="732E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E990B81F-4A33-4727-A4CC-AEC7A192A7A5}"/>
              </a:ext>
            </a:extLst>
          </p:cNvPr>
          <p:cNvSpPr txBox="1">
            <a:spLocks/>
          </p:cNvSpPr>
          <p:nvPr/>
        </p:nvSpPr>
        <p:spPr>
          <a:xfrm>
            <a:off x="596569" y="-1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专注领域 4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与社区分享贵分会的工作成绩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4575DE-1852-4726-8876-FC9F76462A14}"/>
              </a:ext>
            </a:extLst>
          </p:cNvPr>
          <p:cNvSpPr/>
          <p:nvPr/>
        </p:nvSpPr>
        <p:spPr>
          <a:xfrm>
            <a:off x="838200" y="1971068"/>
            <a:ext cx="9906000" cy="37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讨论问题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分会在社交媒体（Facebook、Instagram、Twitter）上活跃吗？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贵分会有电子分会会所或网站吗？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您如何让公众知道您们的各项活动？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我们是否有提供鼓励人们加入的欢迎信息？ </a:t>
            </a:r>
          </a:p>
        </p:txBody>
      </p:sp>
    </p:spTree>
    <p:extLst>
      <p:ext uri="{BB962C8B-B14F-4D97-AF65-F5344CB8AC3E}">
        <p14:creationId xmlns:p14="http://schemas.microsoft.com/office/powerpoint/2010/main" val="478113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73000" y="155441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73000" y="568849"/>
            <a:ext cx="9831929" cy="74308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建立一个愿景、评估需求并设定目标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1142999" y="2528483"/>
            <a:ext cx="9296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 i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评估需求并设定目标</a:t>
            </a:r>
          </a:p>
          <a:p>
            <a:endParaRPr lang="en-US" sz="2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 i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通过 SWOT分析，确定需求并制定策略目标以解决需求。 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596A33-46C4-6DAB-685A-868445EBD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4" y="5303583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91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85237" y="0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685800" y="590272"/>
            <a:ext cx="2376697" cy="129381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发挥我们的优势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5715198"/>
              </p:ext>
            </p:extLst>
          </p:nvPr>
        </p:nvGraphicFramePr>
        <p:xfrm>
          <a:off x="279400" y="2474362"/>
          <a:ext cx="3505199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FA622A5E-0A17-444C-A2A7-834FFC64BC11}"/>
              </a:ext>
            </a:extLst>
          </p:cNvPr>
          <p:cNvSpPr/>
          <p:nvPr/>
        </p:nvSpPr>
        <p:spPr>
          <a:xfrm>
            <a:off x="4521376" y="416461"/>
            <a:ext cx="72728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左边的这些类别中，哪些是现有或目前做得好的？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97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85237" y="0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705464" y="457200"/>
            <a:ext cx="3069288" cy="179675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管理我们</a:t>
            </a:r>
            <a:br>
              <a:rPr lang="en-US" alt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</a:br>
            <a:r>
              <a:rPr 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的劣势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8306524"/>
              </p:ext>
            </p:extLst>
          </p:nvPr>
        </p:nvGraphicFramePr>
        <p:xfrm>
          <a:off x="233694" y="1905000"/>
          <a:ext cx="3505199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F43BD67-0FDE-4359-AB41-C3B741667072}"/>
              </a:ext>
            </a:extLst>
          </p:cNvPr>
          <p:cNvSpPr/>
          <p:nvPr/>
        </p:nvSpPr>
        <p:spPr>
          <a:xfrm>
            <a:off x="4540966" y="774029"/>
            <a:ext cx="7272812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哪些</a:t>
            </a: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现有或</a:t>
            </a:r>
            <a:r>
              <a: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目前在做的项目是</a:t>
            </a: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能够改善的？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</a:endParaRPr>
          </a:p>
          <a:p>
            <a:r>
              <a:rPr lang="zh-TW" sz="2400" dirty="0">
                <a:solidFill>
                  <a:schemeClr val="bg1"/>
                </a:solidFill>
              </a:rPr>
              <a:t> </a:t>
            </a:r>
          </a:p>
          <a:p>
            <a:endParaRPr lang="en-US" altLang="en-US" sz="2400" dirty="0">
              <a:solidFill>
                <a:schemeClr val="bg1"/>
              </a:solidFill>
            </a:endParaRPr>
          </a:p>
          <a:p>
            <a:r>
              <a:rPr lang="zh-TW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253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85237" y="0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666794" y="655362"/>
            <a:ext cx="3505199" cy="161767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利用机会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831964"/>
              </p:ext>
            </p:extLst>
          </p:nvPr>
        </p:nvGraphicFramePr>
        <p:xfrm>
          <a:off x="37680" y="2180437"/>
          <a:ext cx="3505199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F43BD67-0FDE-4359-AB41-C3B741667072}"/>
              </a:ext>
            </a:extLst>
          </p:cNvPr>
          <p:cNvSpPr/>
          <p:nvPr/>
        </p:nvSpPr>
        <p:spPr>
          <a:xfrm>
            <a:off x="4224892" y="399007"/>
            <a:ext cx="72728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贵分会有哪些机会，能通过促进义工参与来招募会员并扩大其服务影响？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58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85237" y="0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658437" y="528918"/>
            <a:ext cx="2692401" cy="154147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减少威胁</a:t>
            </a:r>
            <a:br>
              <a:rPr lang="en-US" alt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</a:br>
            <a:r>
              <a:rPr lang="zh-TW" dirty="0">
                <a:solidFill>
                  <a:srgbClr val="EBB7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的影响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/>
        </p:nvGraphicFramePr>
        <p:xfrm>
          <a:off x="37680" y="2180437"/>
          <a:ext cx="3505199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F43BD67-0FDE-4359-AB41-C3B741667072}"/>
              </a:ext>
            </a:extLst>
          </p:cNvPr>
          <p:cNvSpPr/>
          <p:nvPr/>
        </p:nvSpPr>
        <p:spPr>
          <a:xfrm>
            <a:off x="4224892" y="399007"/>
            <a:ext cx="72728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有哪些在贵会以外发生的事可能会影响您们的成功？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416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3830" y="918802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资源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C17CD-7800-4E51-BE32-7BCE6B082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183" y="2057400"/>
            <a:ext cx="2783418" cy="3613665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73BA79-6BF0-447B-90B2-234029DE8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93" y="1646765"/>
            <a:ext cx="2712943" cy="352222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DD798D-B430-1483-8724-70EF518F8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417" y="2057400"/>
            <a:ext cx="2787135" cy="3613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1586C8-DF66-1894-70BC-E14D20D05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547" y="1646765"/>
            <a:ext cx="3014123" cy="388620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94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3830" y="918802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资源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BE5C36-14BE-4BEC-AA89-233F3A4CF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361" y="624798"/>
            <a:ext cx="2936118" cy="3774026"/>
          </a:xfrm>
          <a:prstGeom prst="rect">
            <a:avLst/>
          </a:prstGeom>
          <a:ln w="25400">
            <a:solidFill>
              <a:srgbClr val="F0C3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3EB9C8-B44A-41F6-987D-E4FA4753A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852530"/>
            <a:ext cx="6272050" cy="161807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E8947B-B8DF-8893-643B-31F8CDA5B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19" y="1581437"/>
            <a:ext cx="2947854" cy="380490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99B65-8022-CED9-ECE2-B46279013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39312"/>
            <a:ext cx="3069870" cy="398282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168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143000" y="2362200"/>
            <a:ext cx="9372600" cy="22860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聚集一起是个开始；  保持团结是进步；</a:t>
            </a:r>
            <a:br>
              <a:rPr lang="en-US" alt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共同奋斗则是成功。</a:t>
            </a:r>
          </a:p>
          <a:p>
            <a:endParaRPr lang="en-US" i="1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- 亨利 福特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596A33-46C4-6DAB-685A-868445EBD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4091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03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49031" y="644445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0171" y="26879"/>
            <a:ext cx="2212029" cy="66328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资源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842527-AAA5-4501-A930-83404B86E0E5}"/>
              </a:ext>
            </a:extLst>
          </p:cNvPr>
          <p:cNvGrpSpPr/>
          <p:nvPr/>
        </p:nvGrpSpPr>
        <p:grpSpPr>
          <a:xfrm>
            <a:off x="1752600" y="1026711"/>
            <a:ext cx="9636149" cy="5602652"/>
            <a:chOff x="1684683" y="227847"/>
            <a:chExt cx="10553035" cy="61131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C8FCAF-CCEF-4696-925F-97D2BF7C7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55" b="7254"/>
            <a:stretch/>
          </p:blipFill>
          <p:spPr>
            <a:xfrm>
              <a:off x="1684683" y="227847"/>
              <a:ext cx="8790884" cy="611311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F367E6D-EE8C-45B3-AEE3-3BE5DFD3AA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1325" y="1980252"/>
              <a:ext cx="1828800" cy="609600"/>
              <a:chOff x="3195900" y="5243899"/>
              <a:chExt cx="1828800" cy="609600"/>
            </a:xfrm>
          </p:grpSpPr>
          <p:sp>
            <p:nvSpPr>
              <p:cNvPr id="32" name="Left Arrow 5">
                <a:extLst>
                  <a:ext uri="{FF2B5EF4-FFF2-40B4-BE49-F238E27FC236}">
                    <a16:creationId xmlns:a16="http://schemas.microsoft.com/office/drawing/2014/main" id="{CA4A7CFB-B7D9-4C3F-91ED-6CCF746A8874}"/>
                  </a:ext>
                </a:extLst>
              </p:cNvPr>
              <p:cNvSpPr/>
              <p:nvPr/>
            </p:nvSpPr>
            <p:spPr>
              <a:xfrm flipV="1">
                <a:off x="3195900" y="5243899"/>
                <a:ext cx="1828800" cy="609600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0663840-032E-42B9-B80D-FF64C4A26BD8}"/>
                  </a:ext>
                </a:extLst>
              </p:cNvPr>
              <p:cNvSpPr txBox="1"/>
              <p:nvPr/>
            </p:nvSpPr>
            <p:spPr>
              <a:xfrm>
                <a:off x="3299674" y="5410588"/>
                <a:ext cx="1588529" cy="3022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zh-TW" sz="1200" b="1" dirty="0">
                    <a:latin typeface="+mn-lt"/>
                    <a:ea typeface="PMingLiU"/>
                  </a:rPr>
                  <a:t>分会地位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3674F5F-D27E-46D7-94C5-AE7794BBB1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199" y="3944305"/>
              <a:ext cx="1855288" cy="612775"/>
              <a:chOff x="4521727" y="5531293"/>
              <a:chExt cx="1855288" cy="612648"/>
            </a:xfrm>
          </p:grpSpPr>
          <p:sp>
            <p:nvSpPr>
              <p:cNvPr id="30" name="Left Arrow 10">
                <a:extLst>
                  <a:ext uri="{FF2B5EF4-FFF2-40B4-BE49-F238E27FC236}">
                    <a16:creationId xmlns:a16="http://schemas.microsoft.com/office/drawing/2014/main" id="{B1308870-B787-441E-A387-C41A53B3151A}"/>
                  </a:ext>
                </a:extLst>
              </p:cNvPr>
              <p:cNvSpPr/>
              <p:nvPr/>
            </p:nvSpPr>
            <p:spPr>
              <a:xfrm>
                <a:off x="4521727" y="5531293"/>
                <a:ext cx="1828800" cy="612648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27956E-F8DF-4539-B962-C0E6201AE452}"/>
                  </a:ext>
                </a:extLst>
              </p:cNvPr>
              <p:cNvSpPr txBox="1"/>
              <p:nvPr/>
            </p:nvSpPr>
            <p:spPr>
              <a:xfrm>
                <a:off x="4548215" y="5681884"/>
                <a:ext cx="1828800" cy="302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TW" sz="1200" b="1" dirty="0">
                    <a:latin typeface="+mn-lt"/>
                    <a:ea typeface="PMingLiU"/>
                  </a:rPr>
                  <a:t>  </a:t>
                </a:r>
                <a:r>
                  <a:rPr lang="zh-TW" sz="1200" b="1" dirty="0">
                    <a:latin typeface="+mn-lt"/>
                    <a:ea typeface="PMingLiU"/>
                  </a:rPr>
                  <a:t>报告的历史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B44D34-3BF9-4203-A7E3-D4ACA87E6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42051" y="3284403"/>
              <a:ext cx="2122244" cy="547688"/>
              <a:chOff x="5288279" y="3361031"/>
              <a:chExt cx="2122244" cy="548640"/>
            </a:xfrm>
          </p:grpSpPr>
          <p:sp>
            <p:nvSpPr>
              <p:cNvPr id="28" name="Left Arrow 6">
                <a:extLst>
                  <a:ext uri="{FF2B5EF4-FFF2-40B4-BE49-F238E27FC236}">
                    <a16:creationId xmlns:a16="http://schemas.microsoft.com/office/drawing/2014/main" id="{1B8B70F9-FD90-4EC5-9CDA-2CEDE85F1442}"/>
                  </a:ext>
                </a:extLst>
              </p:cNvPr>
              <p:cNvSpPr/>
              <p:nvPr/>
            </p:nvSpPr>
            <p:spPr>
              <a:xfrm>
                <a:off x="5288279" y="3361031"/>
                <a:ext cx="1828800" cy="548640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9" name="TextBox 15">
                <a:extLst>
                  <a:ext uri="{FF2B5EF4-FFF2-40B4-BE49-F238E27FC236}">
                    <a16:creationId xmlns:a16="http://schemas.microsoft.com/office/drawing/2014/main" id="{D836703C-1E20-45C4-BA77-7CA134D4E3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0094" y="3468543"/>
                <a:ext cx="2000429" cy="30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zh-TW" sz="1200" b="1" dirty="0">
                    <a:latin typeface="Arial" panose="020B0604020202020204" pitchFamily="34" charset="0"/>
                    <a:ea typeface="PMingLiU"/>
                  </a:rPr>
                  <a:t>干部轮换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AE5356-4484-4232-8D61-38B0DF790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2925" y="4670131"/>
              <a:ext cx="1828800" cy="642937"/>
              <a:chOff x="6254404" y="2790281"/>
              <a:chExt cx="2154745" cy="643105"/>
            </a:xfrm>
          </p:grpSpPr>
          <p:sp>
            <p:nvSpPr>
              <p:cNvPr id="26" name="Left Arrow 8">
                <a:extLst>
                  <a:ext uri="{FF2B5EF4-FFF2-40B4-BE49-F238E27FC236}">
                    <a16:creationId xmlns:a16="http://schemas.microsoft.com/office/drawing/2014/main" id="{20638C04-2B82-4F9E-875F-CFE97002BFE6}"/>
                  </a:ext>
                </a:extLst>
              </p:cNvPr>
              <p:cNvSpPr/>
              <p:nvPr/>
            </p:nvSpPr>
            <p:spPr>
              <a:xfrm>
                <a:off x="6316716" y="2790281"/>
                <a:ext cx="2092433" cy="643105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7" name="TextBox 17">
                <a:extLst>
                  <a:ext uri="{FF2B5EF4-FFF2-40B4-BE49-F238E27FC236}">
                    <a16:creationId xmlns:a16="http://schemas.microsoft.com/office/drawing/2014/main" id="{EFC2B8C1-4722-45C3-84A3-44DD37C5DC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4404" y="2945273"/>
                <a:ext cx="2154745" cy="302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zh-TW" sz="1200" b="1" dirty="0">
                    <a:latin typeface="Arial" panose="020B0604020202020204" pitchFamily="34" charset="0"/>
                    <a:ea typeface="PMingLiU"/>
                  </a:rPr>
                  <a:t>   </a:t>
                </a:r>
                <a:r>
                  <a:rPr lang="zh-TW" sz="1200" b="1" dirty="0">
                    <a:latin typeface="Arial" panose="020B0604020202020204" pitchFamily="34" charset="0"/>
                    <a:ea typeface="PMingLiU"/>
                  </a:rPr>
                  <a:t>服务报告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C635DDA-3EBD-4EC2-B267-2B70DBFCB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2765" y="2506985"/>
              <a:ext cx="1971441" cy="612775"/>
              <a:chOff x="3429000" y="1613165"/>
              <a:chExt cx="1971903" cy="612648"/>
            </a:xfrm>
          </p:grpSpPr>
          <p:sp>
            <p:nvSpPr>
              <p:cNvPr id="24" name="Left Arrow 7">
                <a:extLst>
                  <a:ext uri="{FF2B5EF4-FFF2-40B4-BE49-F238E27FC236}">
                    <a16:creationId xmlns:a16="http://schemas.microsoft.com/office/drawing/2014/main" id="{DBE075DC-9E9D-4A43-B662-5F455DCC25D0}"/>
                  </a:ext>
                </a:extLst>
              </p:cNvPr>
              <p:cNvSpPr/>
              <p:nvPr/>
            </p:nvSpPr>
            <p:spPr>
              <a:xfrm>
                <a:off x="3429000" y="1613165"/>
                <a:ext cx="1829229" cy="612648"/>
              </a:xfrm>
              <a:prstGeom prst="leftArrow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A4AE76-A4E6-46F9-9DCB-FE504BD9B87F}"/>
                  </a:ext>
                </a:extLst>
              </p:cNvPr>
              <p:cNvSpPr txBox="1"/>
              <p:nvPr/>
            </p:nvSpPr>
            <p:spPr>
              <a:xfrm>
                <a:off x="3579876" y="1794676"/>
                <a:ext cx="1821027" cy="302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zh-TW" sz="1200" b="1" dirty="0">
                    <a:latin typeface="+mn-lt"/>
                    <a:ea typeface="PMingLiU"/>
                  </a:rPr>
                  <a:t>会员</a:t>
                </a:r>
                <a:r>
                  <a:rPr lang="zh-CN" altLang="en-US" sz="1200" b="1" dirty="0">
                    <a:latin typeface="+mn-lt"/>
                    <a:ea typeface="PMingLiU"/>
                  </a:rPr>
                  <a:t>净增</a:t>
                </a:r>
                <a:r>
                  <a:rPr lang="en-US" altLang="zh-CN" sz="1200" b="1" dirty="0">
                    <a:latin typeface="+mn-lt"/>
                    <a:ea typeface="PMingLiU"/>
                  </a:rPr>
                  <a:t>/</a:t>
                </a:r>
                <a:r>
                  <a:rPr lang="zh-CN" altLang="en-US" sz="1200" b="1" dirty="0">
                    <a:latin typeface="+mn-lt"/>
                    <a:ea typeface="PMingLiU"/>
                  </a:rPr>
                  <a:t>减</a:t>
                </a:r>
                <a:endParaRPr lang="zh-TW" sz="1200" b="1" dirty="0">
                  <a:latin typeface="+mn-lt"/>
                  <a:ea typeface="PMingLiU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62DED18-3B2D-4C87-8071-B90615F182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8919" y="2423165"/>
              <a:ext cx="1828799" cy="642937"/>
              <a:chOff x="6316716" y="2790281"/>
              <a:chExt cx="2154743" cy="643105"/>
            </a:xfrm>
          </p:grpSpPr>
          <p:sp>
            <p:nvSpPr>
              <p:cNvPr id="22" name="Left Arrow 8">
                <a:extLst>
                  <a:ext uri="{FF2B5EF4-FFF2-40B4-BE49-F238E27FC236}">
                    <a16:creationId xmlns:a16="http://schemas.microsoft.com/office/drawing/2014/main" id="{D51637D4-C9D9-465D-9FC5-E835063D2DA7}"/>
                  </a:ext>
                </a:extLst>
              </p:cNvPr>
              <p:cNvSpPr/>
              <p:nvPr/>
            </p:nvSpPr>
            <p:spPr>
              <a:xfrm>
                <a:off x="6316716" y="2790281"/>
                <a:ext cx="1752601" cy="643105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3" name="TextBox 17">
                <a:extLst>
                  <a:ext uri="{FF2B5EF4-FFF2-40B4-BE49-F238E27FC236}">
                    <a16:creationId xmlns:a16="http://schemas.microsoft.com/office/drawing/2014/main" id="{78D89779-DA99-43F2-A839-84E61E2290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16716" y="2958106"/>
                <a:ext cx="2154743" cy="302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zh-TW" sz="1200" b="1" dirty="0">
                    <a:latin typeface="Arial" panose="020B0604020202020204" pitchFamily="34" charset="0"/>
                    <a:ea typeface="PMingLiU"/>
                  </a:rPr>
                  <a:t>  </a:t>
                </a:r>
                <a:r>
                  <a:rPr lang="zh-TW" sz="1200" b="1" dirty="0">
                    <a:latin typeface="Arial" panose="020B0604020202020204" pitchFamily="34" charset="0"/>
                    <a:ea typeface="PMingLiU"/>
                  </a:rPr>
                  <a:t>LCIF 捐款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7099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49031" y="644445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0171" y="26879"/>
            <a:ext cx="2212029" cy="66328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资源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A98C0-97FA-F3EF-4D43-ABA74428B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22" y="1600200"/>
            <a:ext cx="5403285" cy="394795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8E6C52-A184-13C3-6696-715283FCD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600200"/>
            <a:ext cx="5947778" cy="401285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970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建立目标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730F6-D10D-44FD-9012-D3DD0E1C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848B2-C79E-47FA-B622-12C21E0A61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EB3FA9-895A-6DC4-3122-1A29A9B44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4" y="5303583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58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90500" y="68911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36095" y="99567"/>
            <a:ext cx="3810000" cy="589547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设定目标之课程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1DA2D-D176-4DC9-A993-D1E35A2D5F4A}"/>
              </a:ext>
            </a:extLst>
          </p:cNvPr>
          <p:cNvSpPr txBox="1"/>
          <p:nvPr/>
        </p:nvSpPr>
        <p:spPr>
          <a:xfrm>
            <a:off x="646890" y="966733"/>
            <a:ext cx="1043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有许多人没有达成目标，因为他们未建立有效目标。  在此课程中，您将会学习如何去做。  您将完成定义目标、撰写行动计划，以及管理目标以获得最佳结果的流程。  课程结束时，您将踏上成功之路。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17D98-551B-4BD0-97A7-1BB5379A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052" y="2838075"/>
            <a:ext cx="5780290" cy="34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98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3385" y="1458067"/>
            <a:ext cx="1561339" cy="3699067"/>
            <a:chOff x="563385" y="1458067"/>
            <a:chExt cx="1561339" cy="3699067"/>
          </a:xfrm>
        </p:grpSpPr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75519" y="3620050"/>
              <a:ext cx="10894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具体的</a:t>
              </a:r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570243" y="3324367"/>
              <a:ext cx="5486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0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S</a:t>
              </a:r>
            </a:p>
          </p:txBody>
        </p:sp>
        <p:sp>
          <p:nvSpPr>
            <p:cNvPr id="8" name="Oval 8"/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TextBox 93"/>
            <p:cNvSpPr txBox="1">
              <a:spLocks noChangeArrowheads="1"/>
            </p:cNvSpPr>
            <p:nvPr/>
          </p:nvSpPr>
          <p:spPr bwMode="auto">
            <a:xfrm>
              <a:off x="570243" y="4326137"/>
              <a:ext cx="155448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确保目标明确。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2466" y="1814587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89874" y="1479112"/>
            <a:ext cx="1973584" cy="4051041"/>
            <a:chOff x="2589874" y="1479112"/>
            <a:chExt cx="1973584" cy="4051041"/>
          </a:xfrm>
        </p:grpSpPr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3151687" y="3620050"/>
              <a:ext cx="12468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可衡量的</a:t>
              </a: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2589874" y="3324367"/>
              <a:ext cx="59150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0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9" name="Oval 9"/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2740" y="1840853"/>
              <a:ext cx="685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54" name="TextBox 93"/>
            <p:cNvSpPr txBox="1">
              <a:spLocks noChangeArrowheads="1"/>
            </p:cNvSpPr>
            <p:nvPr/>
          </p:nvSpPr>
          <p:spPr bwMode="auto">
            <a:xfrm>
              <a:off x="2667821" y="4329824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基准和进展必须是可衡量的。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4374" y="1442025"/>
            <a:ext cx="2004002" cy="4100391"/>
            <a:chOff x="5204374" y="1442025"/>
            <a:chExt cx="2004002" cy="4100391"/>
          </a:xfrm>
        </p:grpSpPr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5595366" y="3570520"/>
              <a:ext cx="12311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可行动的</a:t>
              </a: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5204374" y="3324367"/>
              <a:ext cx="41998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0" name="Oval 10"/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5760" y="1810150"/>
              <a:ext cx="863121" cy="84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5256379" y="4320907"/>
              <a:ext cx="1951997" cy="122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每个目标都必须是可以实现的。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55714" y="1458067"/>
            <a:ext cx="1895637" cy="4058687"/>
            <a:chOff x="7655714" y="1458067"/>
            <a:chExt cx="1895637" cy="4058687"/>
          </a:xfrm>
        </p:grpSpPr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8149054" y="3596901"/>
              <a:ext cx="9233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现实的</a:t>
              </a:r>
            </a:p>
          </p:txBody>
        </p:sp>
        <p:sp>
          <p:nvSpPr>
            <p:cNvPr id="39" name="Rectangle 23"/>
            <p:cNvSpPr>
              <a:spLocks noChangeArrowheads="1"/>
            </p:cNvSpPr>
            <p:nvPr/>
          </p:nvSpPr>
          <p:spPr bwMode="auto">
            <a:xfrm>
              <a:off x="7759524" y="3316805"/>
              <a:ext cx="38953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12" name="Oval 11"/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13853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56" name="TextBox 93"/>
            <p:cNvSpPr txBox="1">
              <a:spLocks noChangeArrowheads="1"/>
            </p:cNvSpPr>
            <p:nvPr/>
          </p:nvSpPr>
          <p:spPr bwMode="auto">
            <a:xfrm>
              <a:off x="7655714" y="4316425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具有挑战性但并非不现实的。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28192" y="1479112"/>
            <a:ext cx="1982764" cy="4047354"/>
            <a:chOff x="9928192" y="1479112"/>
            <a:chExt cx="1982764" cy="4047354"/>
          </a:xfrm>
        </p:grpSpPr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10202512" y="3621272"/>
              <a:ext cx="152125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有时限的</a:t>
              </a:r>
            </a:p>
          </p:txBody>
        </p:sp>
        <p:sp>
          <p:nvSpPr>
            <p:cNvPr id="40" name="Rectangle 24"/>
            <p:cNvSpPr>
              <a:spLocks noChangeArrowheads="1"/>
            </p:cNvSpPr>
            <p:nvPr/>
          </p:nvSpPr>
          <p:spPr bwMode="auto">
            <a:xfrm>
              <a:off x="9928192" y="3324367"/>
              <a:ext cx="33823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5400" b="0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13" name="Oval 12"/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366436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57" name="TextBox 93"/>
            <p:cNvSpPr txBox="1">
              <a:spLocks noChangeArrowheads="1"/>
            </p:cNvSpPr>
            <p:nvPr/>
          </p:nvSpPr>
          <p:spPr bwMode="auto">
            <a:xfrm>
              <a:off x="10015319" y="4326137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有概述进展日程的时间表。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altLang="en-US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目标宣言</a:t>
            </a:r>
            <a:endParaRPr lang="zh-TW" sz="2400" dirty="0">
              <a:solidFill>
                <a:srgbClr val="EBB700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endParaRPr>
          </a:p>
          <a:p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表格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EEF9-89EC-DC63-B82D-3DCAC28F3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299" y="300789"/>
            <a:ext cx="4785586" cy="624840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504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304800" y="695572"/>
            <a:ext cx="5280463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39993" y="16042"/>
            <a:ext cx="5445270" cy="70239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设定目标的资源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F558DF-0FA8-455F-A9F0-7E2FE838C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114800"/>
            <a:ext cx="3807194" cy="2285926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sp>
        <p:nvSpPr>
          <p:cNvPr id="18" name="TextBox 93">
            <a:extLst>
              <a:ext uri="{FF2B5EF4-FFF2-40B4-BE49-F238E27FC236}">
                <a16:creationId xmlns:a16="http://schemas.microsoft.com/office/drawing/2014/main" id="{8F290289-C6C9-4DE5-983D-EB3EFBA4F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754981"/>
            <a:ext cx="25814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狮子会学习中心里的设定目标之课程</a:t>
            </a:r>
          </a:p>
        </p:txBody>
      </p:sp>
      <p:sp>
        <p:nvSpPr>
          <p:cNvPr id="21" name="TextBox 93">
            <a:extLst>
              <a:ext uri="{FF2B5EF4-FFF2-40B4-BE49-F238E27FC236}">
                <a16:creationId xmlns:a16="http://schemas.microsoft.com/office/drawing/2014/main" id="{9EA5E671-CC24-458F-8A72-697533532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791530"/>
            <a:ext cx="25145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Lions International </a:t>
            </a:r>
            <a:r>
              <a:rPr kumimoji="0" lang="zh-TW" sz="2400" b="0" i="0" u="none" strike="noStrike" cap="none" normalizeH="0" baseline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网站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5E7713-9A3B-4938-93A6-09FF3F1DD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42" y="3955310"/>
            <a:ext cx="3114675" cy="2847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CC6598-5DD4-4187-AA1E-AB2786F7E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198081"/>
            <a:ext cx="7629295" cy="2459444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1699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建立一个计划来实现</a:t>
            </a:r>
            <a:br>
              <a:rPr lang="en-US" alt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我们的目标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27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D1F4A-262A-443B-A3E7-6E73C29C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469CB-03FB-4277-A564-D683396469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5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152400" y="619204"/>
            <a:ext cx="7807793" cy="102093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28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D3E6-6456-48F8-8179-13463F816A3D}"/>
              </a:ext>
            </a:extLst>
          </p:cNvPr>
          <p:cNvSpPr txBox="1">
            <a:spLocks/>
          </p:cNvSpPr>
          <p:nvPr/>
        </p:nvSpPr>
        <p:spPr>
          <a:xfrm>
            <a:off x="6959947" y="1123053"/>
            <a:ext cx="4906316" cy="550631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每个地区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何事？(目标宣言)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如何做？(行动步骤)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何时？(完成截止日)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人物? (行动负责人)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您如何知道? （您如何知道工作已完成） </a:t>
            </a:r>
          </a:p>
          <a:p>
            <a:pPr marL="0" indent="0">
              <a:buFont typeface="Arial" pitchFamily="34" charset="0"/>
              <a:buNone/>
            </a:pPr>
            <a:endParaRPr lang="en-US" kern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333758" y="1420149"/>
            <a:ext cx="56098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列出你将为实现目标所采取的步骤，以</a:t>
            </a: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制定您的</a:t>
            </a:r>
            <a:r>
              <a:rPr lang="zh-TW" sz="2400" b="1" i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行动计划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。</a:t>
            </a:r>
            <a:r>
              <a:rPr lang="zh-TW" sz="2400" strike="sngStrike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此步骤将总结目标将如何实现（行动步骤）、每个步骤何时会完成、谁将负责该步骤、及如何确定每个步骤已经完成。《行动计划工作表》是个可以用来制定计划，以实现每项目目标工具。每个目标的计划放在一起，就构成了您的 </a:t>
            </a:r>
            <a:r>
              <a:rPr lang="zh-TW" sz="2400" i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愿景。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93805" y="2442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</a:rPr>
              <a:t>建立一个计划来实现我们的目标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 flipV="1">
            <a:off x="3551112" y="3750747"/>
            <a:ext cx="550630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87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行动计划</a:t>
            </a:r>
            <a:br>
              <a:rPr lang="en-US" alt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工作表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14" name="TextBox 93">
            <a:extLst>
              <a:ext uri="{FF2B5EF4-FFF2-40B4-BE49-F238E27FC236}">
                <a16:creationId xmlns:a16="http://schemas.microsoft.com/office/drawing/2014/main" id="{49E3E856-F2CF-40DB-9C76-C51ACA89E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76587"/>
            <a:ext cx="62943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2000" b="0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复印此表格并为每个目标填写一份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7F5FE-862F-4916-ACB1-A8F3225B6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54670"/>
            <a:ext cx="4585966" cy="60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8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9450928" cy="67145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分会的全球会员发展措施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39E146-14E1-4FAA-8A05-A7D728D33865}"/>
              </a:ext>
            </a:extLst>
          </p:cNvPr>
          <p:cNvGrpSpPr/>
          <p:nvPr/>
        </p:nvGrpSpPr>
        <p:grpSpPr>
          <a:xfrm>
            <a:off x="1784174" y="3001403"/>
            <a:ext cx="5759626" cy="2751313"/>
            <a:chOff x="1784174" y="3001403"/>
            <a:chExt cx="5759626" cy="2751313"/>
          </a:xfrm>
        </p:grpSpPr>
        <p:sp>
          <p:nvSpPr>
            <p:cNvPr id="14" name="Content Placeholder 35">
              <a:extLst>
                <a:ext uri="{FF2B5EF4-FFF2-40B4-BE49-F238E27FC236}">
                  <a16:creationId xmlns:a16="http://schemas.microsoft.com/office/drawing/2014/main" id="{17CBCB3A-FC53-4405-B811-AEDAB32949E7}"/>
                </a:ext>
              </a:extLst>
            </p:cNvPr>
            <p:cNvSpPr txBox="1">
              <a:spLocks/>
            </p:cNvSpPr>
            <p:nvPr/>
          </p:nvSpPr>
          <p:spPr>
            <a:xfrm>
              <a:off x="1803607" y="5289106"/>
              <a:ext cx="2490071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 dirty="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建立成功</a:t>
              </a:r>
            </a:p>
          </p:txBody>
        </p:sp>
        <p:sp>
          <p:nvSpPr>
            <p:cNvPr id="20" name="Content Placeholder 35">
              <a:extLst>
                <a:ext uri="{FF2B5EF4-FFF2-40B4-BE49-F238E27FC236}">
                  <a16:creationId xmlns:a16="http://schemas.microsoft.com/office/drawing/2014/main" id="{07B3DB9F-DEBF-41A6-A8F4-4C082139CAD1}"/>
                </a:ext>
              </a:extLst>
            </p:cNvPr>
            <p:cNvSpPr txBox="1">
              <a:spLocks/>
            </p:cNvSpPr>
            <p:nvPr/>
          </p:nvSpPr>
          <p:spPr>
            <a:xfrm>
              <a:off x="1846326" y="3001403"/>
              <a:ext cx="4173473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 dirty="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建立一个分会领导团队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kern="0" dirty="0">
                <a:solidFill>
                  <a:schemeClr val="accent1"/>
                </a:solidFill>
              </a:endParaRPr>
            </a:p>
          </p:txBody>
        </p:sp>
        <p:sp>
          <p:nvSpPr>
            <p:cNvPr id="21" name="Content Placeholder 35">
              <a:extLst>
                <a:ext uri="{FF2B5EF4-FFF2-40B4-BE49-F238E27FC236}">
                  <a16:creationId xmlns:a16="http://schemas.microsoft.com/office/drawing/2014/main" id="{AC30D748-6A66-4450-99D7-C2C181363CF6}"/>
                </a:ext>
              </a:extLst>
            </p:cNvPr>
            <p:cNvSpPr txBox="1">
              <a:spLocks/>
            </p:cNvSpPr>
            <p:nvPr/>
          </p:nvSpPr>
          <p:spPr>
            <a:xfrm>
              <a:off x="1811178" y="3737337"/>
              <a:ext cx="5732622" cy="54749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 dirty="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建立一个愿景、评估需求并设定目标 </a:t>
              </a:r>
            </a:p>
          </p:txBody>
        </p:sp>
        <p:sp>
          <p:nvSpPr>
            <p:cNvPr id="22" name="Content Placeholder 35">
              <a:extLst>
                <a:ext uri="{FF2B5EF4-FFF2-40B4-BE49-F238E27FC236}">
                  <a16:creationId xmlns:a16="http://schemas.microsoft.com/office/drawing/2014/main" id="{AEF94A47-6E3B-4727-9183-6E1FBF157D59}"/>
                </a:ext>
              </a:extLst>
            </p:cNvPr>
            <p:cNvSpPr txBox="1">
              <a:spLocks/>
            </p:cNvSpPr>
            <p:nvPr/>
          </p:nvSpPr>
          <p:spPr>
            <a:xfrm>
              <a:off x="1784174" y="4552731"/>
              <a:ext cx="4616626" cy="47768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zh-TW" sz="2400" dirty="0">
                  <a:solidFill>
                    <a:schemeClr val="accent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建立一个计划来实现我们的目标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sz="800" kern="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063A4098-C974-4992-9460-6C22C5251166}"/>
              </a:ext>
            </a:extLst>
          </p:cNvPr>
          <p:cNvSpPr/>
          <p:nvPr/>
        </p:nvSpPr>
        <p:spPr bwMode="auto">
          <a:xfrm>
            <a:off x="1356985" y="303957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B11EF6-0558-4779-B1C1-69D82DF3B1EF}"/>
              </a:ext>
            </a:extLst>
          </p:cNvPr>
          <p:cNvSpPr/>
          <p:nvPr/>
        </p:nvSpPr>
        <p:spPr bwMode="auto">
          <a:xfrm>
            <a:off x="1356985" y="3732092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28FB20-3653-4FB5-A643-EDD90E608E28}"/>
              </a:ext>
            </a:extLst>
          </p:cNvPr>
          <p:cNvSpPr/>
          <p:nvPr/>
        </p:nvSpPr>
        <p:spPr bwMode="auto">
          <a:xfrm>
            <a:off x="1356985" y="450742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8EF7A6-3617-446A-A465-F242FF61F9F1}"/>
              </a:ext>
            </a:extLst>
          </p:cNvPr>
          <p:cNvSpPr/>
          <p:nvPr/>
        </p:nvSpPr>
        <p:spPr bwMode="auto">
          <a:xfrm>
            <a:off x="1356985" y="5298315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zh-TW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4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09BC12B2-59AC-4B7B-87BA-0F8C6A8B75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192896"/>
              </p:ext>
            </p:extLst>
          </p:nvPr>
        </p:nvGraphicFramePr>
        <p:xfrm>
          <a:off x="1908047" y="1623694"/>
          <a:ext cx="7997952" cy="9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596A33-46C4-6DAB-685A-868445EBD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6480" y="5429867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85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建立成功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30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2C701-CD28-4F12-8FEF-A173EC9FAE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EC25C-F624-4F2D-9D58-F64A5A4AFA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BB43C6-C320-EC8D-4133-80C7451D6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4" y="5303583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93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304800" y="593959"/>
            <a:ext cx="3124200" cy="13710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228600" y="124878"/>
            <a:ext cx="2973929" cy="44501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建立成功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D3E6-6456-48F8-8179-13463F816A3D}"/>
              </a:ext>
            </a:extLst>
          </p:cNvPr>
          <p:cNvSpPr txBox="1">
            <a:spLocks/>
          </p:cNvSpPr>
          <p:nvPr/>
        </p:nvSpPr>
        <p:spPr>
          <a:xfrm>
            <a:off x="566700" y="1023908"/>
            <a:ext cx="11058600" cy="462095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实施计划，衡量成功之余，别忘了庆祝！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只要执行此计划，您在制定清晰的愿景上的投入将是值得的。</a:t>
            </a:r>
          </a:p>
          <a:p>
            <a:pPr marL="0" indent="0">
              <a:buFont typeface="Arial" pitchFamily="34" charset="0"/>
              <a:buNone/>
            </a:pPr>
            <a:endParaRPr lang="en-US" kern="0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9545A6F-B751-46B8-9147-D66D48703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288390"/>
              </p:ext>
            </p:extLst>
          </p:nvPr>
        </p:nvGraphicFramePr>
        <p:xfrm>
          <a:off x="3429000" y="2925731"/>
          <a:ext cx="6172200" cy="3609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5815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5281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027226-7A67-4032-89AA-00ED6F04469D}"/>
              </a:ext>
            </a:extLst>
          </p:cNvPr>
          <p:cNvSpPr txBox="1">
            <a:spLocks/>
          </p:cNvSpPr>
          <p:nvPr/>
        </p:nvSpPr>
        <p:spPr>
          <a:xfrm>
            <a:off x="533400" y="1510239"/>
            <a:ext cx="6768584" cy="3137757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zh-TW" sz="1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要成功，就需要：</a:t>
            </a:r>
          </a:p>
          <a:p>
            <a:pPr marL="0" indent="0"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zh-TW" sz="16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分享</a:t>
            </a:r>
            <a:r>
              <a:rPr lang="zh-TW" sz="1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贵分会的</a:t>
            </a:r>
            <a:r>
              <a:rPr lang="zh-TW" sz="1600" i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愿景</a:t>
            </a:r>
            <a:r>
              <a:rPr lang="zh-TW" sz="1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给所有分会会员，以便他们意识到分会想要实现什么，以及他们在达成分会目标中的角色。对于任何分会的健康和活力而言，其会员感到与分会的成功息息相关是很重要的。 </a:t>
            </a: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zh-TW" sz="16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</a:t>
            </a:r>
            <a:r>
              <a:rPr lang="zh-TW" sz="1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会员致力于该计划，确保会员拥有成功所需的资源。领导人应主动联系会员，确保他们感到受支持，并获得所需的指导。 </a:t>
            </a: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zh-TW" sz="16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认可</a:t>
            </a:r>
            <a:r>
              <a:rPr lang="zh-TW" sz="1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里程碑，使成员感到被重视，并知道他们正在朝着正确的方向前进。每个旅程都始于迈出的第一步。经常让会员放心，以保持他们的动力和参与度。不要保密您的成功！与您的社区分享成功，让志同道合的人（和潜在会员）参与其中！</a:t>
            </a: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0" dirty="0"/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9EA1A404-4690-4CB1-820B-FCC24B53CF98}"/>
              </a:ext>
            </a:extLst>
          </p:cNvPr>
          <p:cNvSpPr/>
          <p:nvPr/>
        </p:nvSpPr>
        <p:spPr>
          <a:xfrm>
            <a:off x="304800" y="593959"/>
            <a:ext cx="3124200" cy="91841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F22A18A5-1DA9-45B1-BB10-21BB6660682C}"/>
              </a:ext>
            </a:extLst>
          </p:cNvPr>
          <p:cNvSpPr txBox="1">
            <a:spLocks/>
          </p:cNvSpPr>
          <p:nvPr/>
        </p:nvSpPr>
        <p:spPr>
          <a:xfrm>
            <a:off x="228600" y="124878"/>
            <a:ext cx="2973929" cy="29810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建立成功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07018E2-EA5D-4E70-AD42-DCDC6CDCC2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2642855"/>
              </p:ext>
            </p:extLst>
          </p:nvPr>
        </p:nvGraphicFramePr>
        <p:xfrm>
          <a:off x="7947422" y="2362200"/>
          <a:ext cx="3917157" cy="2770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3913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027226-7A67-4032-89AA-00ED6F04469D}"/>
              </a:ext>
            </a:extLst>
          </p:cNvPr>
          <p:cNvSpPr txBox="1">
            <a:spLocks/>
          </p:cNvSpPr>
          <p:nvPr/>
        </p:nvSpPr>
        <p:spPr>
          <a:xfrm>
            <a:off x="533401" y="1447800"/>
            <a:ext cx="7162800" cy="43434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zh-TW" sz="1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要成功，就需要：</a:t>
            </a:r>
          </a:p>
          <a:p>
            <a:pPr marL="0" indent="0"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zh-TW" sz="16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评估</a:t>
            </a:r>
            <a:r>
              <a:rPr lang="zh-TW" sz="1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这项计划。定期地评估您的计划也是很关键。当情况发生变化时，您的计划也需要修改。建立最初的「愿景」只是一个开始。通过衡量进展和定期收集分会会员的反饋，可保持它的活力和相关性。这就是您实现想要之结果的方法。</a:t>
            </a: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zh-TW" sz="16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改变</a:t>
            </a:r>
            <a:r>
              <a:rPr lang="zh-TW" sz="16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这项计划。不要害怕因机会不断变化而更改计划，以便保持计划的相关性。定期重新审查计划、评估需求，并完善行动步骤。让参与计划的成员参与决策，以便他们保持参与并做出承诺。 </a:t>
            </a:r>
          </a:p>
          <a:p>
            <a:endParaRPr lang="en-US" kern="0" dirty="0"/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9EA1A404-4690-4CB1-820B-FCC24B53CF98}"/>
              </a:ext>
            </a:extLst>
          </p:cNvPr>
          <p:cNvSpPr/>
          <p:nvPr/>
        </p:nvSpPr>
        <p:spPr>
          <a:xfrm>
            <a:off x="304800" y="593959"/>
            <a:ext cx="3124200" cy="91841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F22A18A5-1DA9-45B1-BB10-21BB6660682C}"/>
              </a:ext>
            </a:extLst>
          </p:cNvPr>
          <p:cNvSpPr txBox="1">
            <a:spLocks/>
          </p:cNvSpPr>
          <p:nvPr/>
        </p:nvSpPr>
        <p:spPr>
          <a:xfrm>
            <a:off x="228600" y="124878"/>
            <a:ext cx="2973929" cy="29810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建立成功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825AA4B-1767-40F8-8FA5-133A374757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3819839"/>
              </p:ext>
            </p:extLst>
          </p:nvPr>
        </p:nvGraphicFramePr>
        <p:xfrm>
          <a:off x="7315200" y="1937324"/>
          <a:ext cx="5105400" cy="2983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8396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记得庆祝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F0EA5-19BD-4FBB-8C8A-642E71531C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68894-3EFF-456A-B52D-8887E3047B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613CC81-9B1E-63FD-A2CC-F4948BB9B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4" y="5303583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2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381000" y="684539"/>
            <a:ext cx="53897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</a:rPr>
              <a:t>记得庆祝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2FE9FE-DA81-4767-903D-D2F1A0153936}"/>
              </a:ext>
            </a:extLst>
          </p:cNvPr>
          <p:cNvSpPr txBox="1">
            <a:spLocks/>
          </p:cNvSpPr>
          <p:nvPr/>
        </p:nvSpPr>
        <p:spPr>
          <a:xfrm>
            <a:off x="670321" y="1660003"/>
            <a:ext cx="10851357" cy="117466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2400" u="sng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LCI商店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是为庆祝活动订购证书、奖牌和其他物品的简便方法。如果您对分会用品有进一步的问题，请发送电子邮件至</a:t>
            </a:r>
            <a:r>
              <a:rPr lang="zh-TW" sz="2400" u="sng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35313C-E7CA-4D0A-90F9-47836485D120}"/>
              </a:ext>
            </a:extLst>
          </p:cNvPr>
          <p:cNvSpPr txBox="1">
            <a:spLocks/>
          </p:cNvSpPr>
          <p:nvPr/>
        </p:nvSpPr>
        <p:spPr>
          <a:xfrm>
            <a:off x="2975246" y="3703334"/>
            <a:ext cx="7848600" cy="2286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您将如何庆祝?</a:t>
            </a: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885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谢谢</a:t>
            </a:r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！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0E5071F-7785-31B2-1056-802B1F69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4" y="5303583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7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建立一个分会领导团队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455071" y="1638488"/>
            <a:ext cx="112035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现任领导人：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找出能够执行和领导此策略发展的人。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未来领导人：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包括能担任未来领导人的狮友。  曾担任领导职位、可提供洞察力、支持并对分会的未来感兴趣的狮友。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对会员进行一个民意投票：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全面了解贵分会的需求。寻找代表分会的各类会员的交集，或在较小分会中鼓励尽可能多的会员（老会员、新会员、年轻狮友、专业人士）参与，了解他们的需求并发挥他们的才能。 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596A33-46C4-6DAB-685A-868445EBD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212868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73388" y="769137"/>
            <a:ext cx="8241980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8134" y="117597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32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建立一个愿景、评估需求并设定目标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DA9AA-E370-4593-8389-853BE2B0CED3}"/>
              </a:ext>
            </a:extLst>
          </p:cNvPr>
          <p:cNvGrpSpPr/>
          <p:nvPr/>
        </p:nvGrpSpPr>
        <p:grpSpPr>
          <a:xfrm>
            <a:off x="945814" y="1480231"/>
            <a:ext cx="10103186" cy="4557401"/>
            <a:chOff x="381000" y="1624943"/>
            <a:chExt cx="10667998" cy="5029200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FA9EF1E6-44F7-4811-AD60-7A4671FCB9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96679259"/>
                </p:ext>
              </p:extLst>
            </p:nvPr>
          </p:nvGraphicFramePr>
          <p:xfrm>
            <a:off x="381000" y="1624943"/>
            <a:ext cx="10667998" cy="5029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69C64D-69A0-4A66-9BA1-E21BA10DDC6E}"/>
                </a:ext>
              </a:extLst>
            </p:cNvPr>
            <p:cNvSpPr/>
            <p:nvPr/>
          </p:nvSpPr>
          <p:spPr bwMode="auto">
            <a:xfrm>
              <a:off x="1176668" y="5203992"/>
              <a:ext cx="457200" cy="457200"/>
            </a:xfrm>
            <a:prstGeom prst="ellipse">
              <a:avLst/>
            </a:prstGeom>
            <a:solidFill>
              <a:srgbClr val="FBC6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a typeface="ヒラギノ角ゴ Pro W3" pitchFamily="84" charset="-128"/>
                </a:rPr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8277C0-8F82-4403-9B64-C0FACA193908}"/>
                </a:ext>
              </a:extLst>
            </p:cNvPr>
            <p:cNvSpPr/>
            <p:nvPr/>
          </p:nvSpPr>
          <p:spPr bwMode="auto">
            <a:xfrm>
              <a:off x="3901301" y="1656476"/>
              <a:ext cx="457200" cy="457200"/>
            </a:xfrm>
            <a:prstGeom prst="ellipse">
              <a:avLst/>
            </a:prstGeom>
            <a:solidFill>
              <a:srgbClr val="00AC6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lang="zh-TW" sz="2000" dirty="0">
                  <a:solidFill>
                    <a:schemeClr val="bg1"/>
                  </a:solidFill>
                  <a:ea typeface="ヒラギノ角ゴ Pro W3" pitchFamily="84" charset="-128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3B0967-4AC8-4B15-A832-4F0D8E73BC67}"/>
                </a:ext>
              </a:extLst>
            </p:cNvPr>
            <p:cNvSpPr/>
            <p:nvPr/>
          </p:nvSpPr>
          <p:spPr bwMode="auto">
            <a:xfrm>
              <a:off x="6837383" y="1624943"/>
              <a:ext cx="457200" cy="457200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a typeface="ヒラギノ角ゴ Pro W3" pitchFamily="84" charset="-128"/>
                </a:rPr>
                <a:t>3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9CED0F-F323-4673-9AE0-9094902B20CF}"/>
                </a:ext>
              </a:extLst>
            </p:cNvPr>
            <p:cNvSpPr/>
            <p:nvPr/>
          </p:nvSpPr>
          <p:spPr bwMode="auto">
            <a:xfrm>
              <a:off x="9894860" y="5203991"/>
              <a:ext cx="457200" cy="457200"/>
            </a:xfrm>
            <a:prstGeom prst="ellipse">
              <a:avLst/>
            </a:prstGeom>
            <a:solidFill>
              <a:srgbClr val="732E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a typeface="ヒラギノ角ゴ Pro W3" pitchFamily="84" charset="-128"/>
                </a:rPr>
                <a:t>4</a:t>
              </a:r>
            </a:p>
          </p:txBody>
        </p:sp>
      </p:grp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596A33-46C4-6DAB-685A-868445EBD2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388" y="5234916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4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258385" y="100243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52400" y="33311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SWOT 分析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DE1FE9-947A-453D-8909-3A21E5EADD46}"/>
              </a:ext>
            </a:extLst>
          </p:cNvPr>
          <p:cNvGrpSpPr/>
          <p:nvPr/>
        </p:nvGrpSpPr>
        <p:grpSpPr>
          <a:xfrm>
            <a:off x="7375922" y="1774734"/>
            <a:ext cx="4787503" cy="2888070"/>
            <a:chOff x="444259" y="1879385"/>
            <a:chExt cx="5377898" cy="276209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D1DA2D-D176-4DC9-A993-D1E35A2D5F4A}"/>
                </a:ext>
              </a:extLst>
            </p:cNvPr>
            <p:cNvSpPr txBox="1"/>
            <p:nvPr/>
          </p:nvSpPr>
          <p:spPr>
            <a:xfrm>
              <a:off x="488157" y="1879385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 dirty="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发挥我们的优势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E3F60-503C-49E7-923B-6CD1F84E5323}"/>
                </a:ext>
              </a:extLst>
            </p:cNvPr>
            <p:cNvSpPr txBox="1"/>
            <p:nvPr/>
          </p:nvSpPr>
          <p:spPr>
            <a:xfrm>
              <a:off x="488157" y="2647247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 dirty="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管理我们的劣势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81EA9E-9056-4233-BF12-3A6BC1D7084B}"/>
                </a:ext>
              </a:extLst>
            </p:cNvPr>
            <p:cNvSpPr txBox="1"/>
            <p:nvPr/>
          </p:nvSpPr>
          <p:spPr>
            <a:xfrm>
              <a:off x="463309" y="3415109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 dirty="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利用机会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B95FB4-EF0B-4414-9042-74F699C53C4A}"/>
                </a:ext>
              </a:extLst>
            </p:cNvPr>
            <p:cNvSpPr txBox="1"/>
            <p:nvPr/>
          </p:nvSpPr>
          <p:spPr>
            <a:xfrm>
              <a:off x="444259" y="4199950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 dirty="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减少威胁的影响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DDC8816-6B6A-402A-9889-087C91BE3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28" y="2167745"/>
            <a:ext cx="6830652" cy="19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 flipV="1">
            <a:off x="258385" y="869429"/>
            <a:ext cx="5837615" cy="8512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52400" y="33311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SWOT分析简介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1DA2D-D176-4DC9-A993-D1E35A2D5F4A}"/>
              </a:ext>
            </a:extLst>
          </p:cNvPr>
          <p:cNvSpPr txBox="1"/>
          <p:nvPr/>
        </p:nvSpPr>
        <p:spPr>
          <a:xfrm>
            <a:off x="876300" y="1397960"/>
            <a:ext cx="1043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本简短课程将使您对 SWOT 分析有基本认识，并了解为何 SWOT 分析对发展愿景、目标或行动计划有帮助。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A6C59-DFD8-4AAF-854E-C04420728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04" y="2709603"/>
            <a:ext cx="5495992" cy="35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83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991100" y="3352800"/>
            <a:ext cx="22098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4C11C1F9-CE7F-4C2B-978F-8E2E753105F9}"/>
              </a:ext>
            </a:extLst>
          </p:cNvPr>
          <p:cNvSpPr txBox="1">
            <a:spLocks/>
          </p:cNvSpPr>
          <p:nvPr/>
        </p:nvSpPr>
        <p:spPr>
          <a:xfrm>
            <a:off x="2953085" y="27492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专注的领域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596A33-46C4-6DAB-685A-868445EBD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4" y="52578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88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1B08C74E-F016-264D-9377-2FC26BCD21C6}"/>
              </a:ext>
            </a:extLst>
          </p:cNvPr>
          <p:cNvSpPr txBox="1">
            <a:spLocks/>
          </p:cNvSpPr>
          <p:nvPr/>
        </p:nvSpPr>
        <p:spPr>
          <a:xfrm>
            <a:off x="685800" y="-1"/>
            <a:ext cx="876299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专注领域 1</a:t>
            </a:r>
          </a:p>
          <a:p>
            <a:r>
              <a:rPr lang="zh-TW" dirty="0">
                <a:solidFill>
                  <a:schemeClr val="bg1"/>
                </a:solidFill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以新会员振兴分会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A2FCC8-F5E1-CA42-A4C2-8A348EA5846B}"/>
              </a:ext>
            </a:extLst>
          </p:cNvPr>
          <p:cNvSpPr txBox="1">
            <a:spLocks/>
          </p:cNvSpPr>
          <p:nvPr/>
        </p:nvSpPr>
        <p:spPr>
          <a:xfrm>
            <a:off x="1295400" y="1905000"/>
            <a:ext cx="9144000" cy="3200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讨论问题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有什么可以扩大会员发展的机会？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我们需要做些什么来更好地招募会员？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会员为什么不加入我们的分会？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人们为什么加入我们分会? </a:t>
            </a:r>
          </a:p>
          <a:p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93344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06A8C181-E056-415E-9B59-40F04FA43837}">
  <ds:schemaRefs>
    <ds:schemaRef ds:uri="a7495015-d16d-4dd1-a72f-488cd8119f34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63704</TotalTime>
  <Words>2383</Words>
  <Application>Microsoft Office PowerPoint</Application>
  <PresentationFormat>Widescreen</PresentationFormat>
  <Paragraphs>336</Paragraphs>
  <Slides>36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Helvetica</vt:lpstr>
      <vt:lpstr>Segoe UI</vt:lpstr>
      <vt:lpstr>Segoe UI Semibold</vt:lpstr>
      <vt:lpstr>Wingdings</vt:lpstr>
      <vt:lpstr>Wingdings 3</vt:lpstr>
      <vt:lpstr>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2085</cp:revision>
  <cp:lastPrinted>2018-07-23T15:21:46Z</cp:lastPrinted>
  <dcterms:created xsi:type="dcterms:W3CDTF">2016-11-15T15:12:50Z</dcterms:created>
  <dcterms:modified xsi:type="dcterms:W3CDTF">2023-10-26T13:34:10Z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