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Lst>
  <p:notesMasterIdLst>
    <p:notesMasterId r:id="rId43"/>
  </p:notesMasterIdLst>
  <p:handoutMasterIdLst>
    <p:handoutMasterId r:id="rId44"/>
  </p:handoutMasterIdLst>
  <p:sldIdLst>
    <p:sldId id="961" r:id="rId7"/>
    <p:sldId id="1153" r:id="rId8"/>
    <p:sldId id="1140" r:id="rId9"/>
    <p:sldId id="1141" r:id="rId10"/>
    <p:sldId id="1127" r:id="rId11"/>
    <p:sldId id="1121" r:id="rId12"/>
    <p:sldId id="1154" r:id="rId13"/>
    <p:sldId id="1143" r:id="rId14"/>
    <p:sldId id="968" r:id="rId15"/>
    <p:sldId id="1135" r:id="rId16"/>
    <p:sldId id="1136" r:id="rId17"/>
    <p:sldId id="1137" r:id="rId18"/>
    <p:sldId id="1156" r:id="rId19"/>
    <p:sldId id="1152" r:id="rId20"/>
    <p:sldId id="1158" r:id="rId21"/>
    <p:sldId id="1159" r:id="rId22"/>
    <p:sldId id="1160" r:id="rId23"/>
    <p:sldId id="1139" r:id="rId24"/>
    <p:sldId id="1161" r:id="rId25"/>
    <p:sldId id="1162" r:id="rId26"/>
    <p:sldId id="1163" r:id="rId27"/>
    <p:sldId id="1128" r:id="rId28"/>
    <p:sldId id="1164" r:id="rId29"/>
    <p:sldId id="983" r:id="rId30"/>
    <p:sldId id="1157" r:id="rId31"/>
    <p:sldId id="1165" r:id="rId32"/>
    <p:sldId id="1129" r:id="rId33"/>
    <p:sldId id="1148" r:id="rId34"/>
    <p:sldId id="1167" r:id="rId35"/>
    <p:sldId id="1132" r:id="rId36"/>
    <p:sldId id="1149" r:id="rId37"/>
    <p:sldId id="1150" r:id="rId38"/>
    <p:sldId id="1169" r:id="rId39"/>
    <p:sldId id="1133" r:id="rId40"/>
    <p:sldId id="1151" r:id="rId41"/>
    <p:sldId id="1134" r:id="rId42"/>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3"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732E81"/>
    <a:srgbClr val="FF5C35"/>
    <a:srgbClr val="00AC69"/>
    <a:srgbClr val="FBC608"/>
    <a:srgbClr val="EBB700"/>
    <a:srgbClr val="10233F"/>
    <a:srgbClr val="FFCF01"/>
    <a:srgbClr val="FFCF00"/>
    <a:srgbClr val="457D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71" autoAdjust="0"/>
    <p:restoredTop sz="96357" autoAdjust="0"/>
  </p:normalViewPr>
  <p:slideViewPr>
    <p:cSldViewPr showGuides="1">
      <p:cViewPr varScale="1">
        <p:scale>
          <a:sx n="105" d="100"/>
          <a:sy n="105" d="100"/>
        </p:scale>
        <p:origin x="144" y="210"/>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9708"/>
    </p:cViewPr>
  </p:sorterViewPr>
  <p:notesViewPr>
    <p:cSldViewPr showGuides="1">
      <p:cViewPr varScale="1">
        <p:scale>
          <a:sx n="72" d="100"/>
          <a:sy n="72" d="100"/>
        </p:scale>
        <p:origin x="2909"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7D76CA-9AF3-1D4F-87F5-964682439B76}" type="doc">
      <dgm:prSet loTypeId="urn:microsoft.com/office/officeart/2005/8/layout/process1" loCatId="" qsTypeId="urn:microsoft.com/office/officeart/2005/8/quickstyle/simple1" qsCatId="simple" csTypeId="urn:microsoft.com/office/officeart/2005/8/colors/accent1_2" csCatId="accent1" phldr="1"/>
      <dgm:spPr/>
    </dgm:pt>
    <dgm:pt modelId="{B653342B-196C-284E-80E8-1D62F355EF15}">
      <dgm:prSet phldrT="[Text]" custT="1"/>
      <dgm:spPr>
        <a:solidFill>
          <a:srgbClr val="02338D"/>
        </a:solidFill>
        <a:ln>
          <a:solidFill>
            <a:schemeClr val="accent1"/>
          </a:solidFill>
        </a:ln>
      </dgm:spPr>
      <dgm:t>
        <a:bodyPr/>
        <a:lstStyle/>
        <a:p>
          <a:r>
            <a:rPr lang="fi-FI" sz="1400">
              <a:latin typeface="Arial" panose="020B0604020202020204" pitchFamily="34" charset="0"/>
              <a:cs typeface="Arial" panose="020B0604020202020204" pitchFamily="34" charset="0"/>
            </a:rPr>
            <a:t>Rakenna tiimi</a:t>
          </a:r>
        </a:p>
      </dgm:t>
    </dgm:pt>
    <dgm:pt modelId="{16121B01-82F6-8F45-AA87-6DDB7BF116FB}" type="parTrans" cxnId="{40B61BB0-B306-E44E-8B99-881E91438EEF}">
      <dgm:prSet/>
      <dgm:spPr/>
      <dgm:t>
        <a:bodyPr/>
        <a:lstStyle/>
        <a:p>
          <a:endParaRPr lang="en-US" sz="1600">
            <a:latin typeface="Arial" panose="020B0604020202020204" pitchFamily="34" charset="0"/>
            <a:cs typeface="Arial" panose="020B0604020202020204" pitchFamily="34" charset="0"/>
          </a:endParaRPr>
        </a:p>
      </dgm:t>
    </dgm:pt>
    <dgm:pt modelId="{FB80A2FA-497E-A842-A164-93ADAD0D50F2}" type="sibTrans" cxnId="{40B61BB0-B306-E44E-8B99-881E91438EEF}">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FC23EA54-8894-A644-85F7-3F13E4E9A9A4}">
      <dgm:prSet phldrT="[Text]" custT="1"/>
      <dgm:spPr>
        <a:solidFill>
          <a:srgbClr val="00338D"/>
        </a:solidFill>
        <a:ln>
          <a:solidFill>
            <a:schemeClr val="accent1"/>
          </a:solidFill>
        </a:ln>
      </dgm:spPr>
      <dgm:t>
        <a:bodyPr/>
        <a:lstStyle/>
        <a:p>
          <a:r>
            <a:rPr lang="fi-FI" sz="1400">
              <a:latin typeface="Arial" panose="020B0604020202020204" pitchFamily="34" charset="0"/>
              <a:cs typeface="Arial" panose="020B0604020202020204" pitchFamily="34" charset="0"/>
            </a:rPr>
            <a:t>Rakenna visio</a:t>
          </a:r>
        </a:p>
      </dgm:t>
    </dgm:pt>
    <dgm:pt modelId="{EC1573B9-89DA-464A-AADF-F43CEC6EA3D1}" type="parTrans" cxnId="{D7F14D93-9007-B045-9364-1D84BB4A2F08}">
      <dgm:prSet/>
      <dgm:spPr/>
      <dgm:t>
        <a:bodyPr/>
        <a:lstStyle/>
        <a:p>
          <a:endParaRPr lang="en-US" sz="1600">
            <a:latin typeface="Arial" panose="020B0604020202020204" pitchFamily="34" charset="0"/>
            <a:cs typeface="Arial" panose="020B0604020202020204" pitchFamily="34" charset="0"/>
          </a:endParaRPr>
        </a:p>
      </dgm:t>
    </dgm:pt>
    <dgm:pt modelId="{5C8ABF9A-45C0-FC4E-91F7-229259C94E48}" type="sibTrans" cxnId="{D7F14D93-9007-B045-9364-1D84BB4A2F08}">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87C46CD7-55A0-634E-AFC8-EA224249C7C7}">
      <dgm:prSet phldrT="[Text]" custT="1"/>
      <dgm:spPr>
        <a:solidFill>
          <a:srgbClr val="02338D"/>
        </a:solidFill>
        <a:ln>
          <a:solidFill>
            <a:schemeClr val="accent1"/>
          </a:solidFill>
        </a:ln>
      </dgm:spPr>
      <dgm:t>
        <a:bodyPr/>
        <a:lstStyle/>
        <a:p>
          <a:r>
            <a:rPr lang="fi-FI" sz="1400">
              <a:latin typeface="Arial" panose="020B0604020202020204" pitchFamily="34" charset="0"/>
              <a:cs typeface="Arial" panose="020B0604020202020204" pitchFamily="34" charset="0"/>
            </a:rPr>
            <a:t>Rakenna suunnitelma</a:t>
          </a:r>
        </a:p>
      </dgm:t>
    </dgm:pt>
    <dgm:pt modelId="{60248958-C8CF-604E-BC18-4A16E07CDEE2}" type="parTrans" cxnId="{8BDAE6DD-B090-F84E-AD47-3EABC9ED8A55}">
      <dgm:prSet/>
      <dgm:spPr/>
      <dgm:t>
        <a:bodyPr/>
        <a:lstStyle/>
        <a:p>
          <a:endParaRPr lang="en-US" sz="1600">
            <a:latin typeface="Arial" panose="020B0604020202020204" pitchFamily="34" charset="0"/>
            <a:cs typeface="Arial" panose="020B0604020202020204" pitchFamily="34" charset="0"/>
          </a:endParaRPr>
        </a:p>
      </dgm:t>
    </dgm:pt>
    <dgm:pt modelId="{B896607A-9B68-5D47-BF51-4A961EEA77FF}" type="sibTrans" cxnId="{8BDAE6DD-B090-F84E-AD47-3EABC9ED8A55}">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EEF32CA8-AC9C-5441-842B-6D1F6C9E3055}">
      <dgm:prSet phldrT="[Text]" custT="1"/>
      <dgm:spPr>
        <a:solidFill>
          <a:srgbClr val="00338D"/>
        </a:solidFill>
        <a:ln>
          <a:solidFill>
            <a:schemeClr val="accent1"/>
          </a:solidFill>
        </a:ln>
      </dgm:spPr>
      <dgm:t>
        <a:bodyPr/>
        <a:lstStyle/>
        <a:p>
          <a:r>
            <a:rPr lang="fi-FI" sz="1400" dirty="0">
              <a:latin typeface="Arial" panose="020B0604020202020204" pitchFamily="34" charset="0"/>
              <a:cs typeface="Arial" panose="020B0604020202020204" pitchFamily="34" charset="0"/>
            </a:rPr>
            <a:t>Rakenna menestys</a:t>
          </a:r>
        </a:p>
      </dgm:t>
    </dgm:pt>
    <dgm:pt modelId="{1819B416-6853-8341-BD9F-3E5F98CC40C4}" type="parTrans" cxnId="{2747FC89-F85B-1947-A72B-23E12E31C8FC}">
      <dgm:prSet/>
      <dgm:spPr/>
      <dgm:t>
        <a:bodyPr/>
        <a:lstStyle/>
        <a:p>
          <a:endParaRPr lang="en-US" sz="1600">
            <a:latin typeface="Arial" panose="020B0604020202020204" pitchFamily="34" charset="0"/>
            <a:cs typeface="Arial" panose="020B0604020202020204" pitchFamily="34" charset="0"/>
          </a:endParaRPr>
        </a:p>
      </dgm:t>
    </dgm:pt>
    <dgm:pt modelId="{97C9E5AF-CD45-AB40-B4BE-1E8024345526}" type="sibTrans" cxnId="{2747FC89-F85B-1947-A72B-23E12E31C8FC}">
      <dgm:prSet/>
      <dgm:spPr/>
      <dgm:t>
        <a:bodyPr/>
        <a:lstStyle/>
        <a:p>
          <a:endParaRPr lang="en-US" sz="1600">
            <a:latin typeface="Arial" panose="020B0604020202020204" pitchFamily="34" charset="0"/>
            <a:cs typeface="Arial" panose="020B0604020202020204" pitchFamily="34" charset="0"/>
          </a:endParaRPr>
        </a:p>
      </dgm:t>
    </dgm:pt>
    <dgm:pt modelId="{8BCC9560-53BA-214B-9065-75E7F4801199}" type="pres">
      <dgm:prSet presAssocID="{197D76CA-9AF3-1D4F-87F5-964682439B76}" presName="Name0" presStyleCnt="0">
        <dgm:presLayoutVars>
          <dgm:dir/>
          <dgm:resizeHandles val="exact"/>
        </dgm:presLayoutVars>
      </dgm:prSet>
      <dgm:spPr/>
    </dgm:pt>
    <dgm:pt modelId="{E3B2D0C9-233E-1242-97F8-37FFEEC12BC0}" type="pres">
      <dgm:prSet presAssocID="{B653342B-196C-284E-80E8-1D62F355EF15}" presName="node" presStyleLbl="node1" presStyleIdx="0" presStyleCnt="4">
        <dgm:presLayoutVars>
          <dgm:bulletEnabled val="1"/>
        </dgm:presLayoutVars>
      </dgm:prSet>
      <dgm:spPr/>
    </dgm:pt>
    <dgm:pt modelId="{7C60905F-858E-3D45-BDCF-8E59A2EDBDC4}" type="pres">
      <dgm:prSet presAssocID="{FB80A2FA-497E-A842-A164-93ADAD0D50F2}" presName="sibTrans" presStyleLbl="sibTrans2D1" presStyleIdx="0" presStyleCnt="3"/>
      <dgm:spPr/>
    </dgm:pt>
    <dgm:pt modelId="{FBD61212-5398-2E45-BDBD-83796266A28C}" type="pres">
      <dgm:prSet presAssocID="{FB80A2FA-497E-A842-A164-93ADAD0D50F2}" presName="connectorText" presStyleLbl="sibTrans2D1" presStyleIdx="0" presStyleCnt="3"/>
      <dgm:spPr/>
    </dgm:pt>
    <dgm:pt modelId="{E8342DD9-3EB7-044E-AC87-2159238855B0}" type="pres">
      <dgm:prSet presAssocID="{FC23EA54-8894-A644-85F7-3F13E4E9A9A4}" presName="node" presStyleLbl="node1" presStyleIdx="1" presStyleCnt="4">
        <dgm:presLayoutVars>
          <dgm:bulletEnabled val="1"/>
        </dgm:presLayoutVars>
      </dgm:prSet>
      <dgm:spPr/>
    </dgm:pt>
    <dgm:pt modelId="{B54B4899-8638-1D4E-9510-CDD331AF6A4C}" type="pres">
      <dgm:prSet presAssocID="{5C8ABF9A-45C0-FC4E-91F7-229259C94E48}" presName="sibTrans" presStyleLbl="sibTrans2D1" presStyleIdx="1" presStyleCnt="3"/>
      <dgm:spPr/>
    </dgm:pt>
    <dgm:pt modelId="{005A5409-7B88-0641-AFFE-D65A6F5E8799}" type="pres">
      <dgm:prSet presAssocID="{5C8ABF9A-45C0-FC4E-91F7-229259C94E48}" presName="connectorText" presStyleLbl="sibTrans2D1" presStyleIdx="1" presStyleCnt="3"/>
      <dgm:spPr/>
    </dgm:pt>
    <dgm:pt modelId="{BEB34310-ABF7-2D43-851D-F592E75CB68F}" type="pres">
      <dgm:prSet presAssocID="{87C46CD7-55A0-634E-AFC8-EA224249C7C7}" presName="node" presStyleLbl="node1" presStyleIdx="2" presStyleCnt="4" custScaleX="125974">
        <dgm:presLayoutVars>
          <dgm:bulletEnabled val="1"/>
        </dgm:presLayoutVars>
      </dgm:prSet>
      <dgm:spPr/>
    </dgm:pt>
    <dgm:pt modelId="{CA339F13-2EEE-8C42-BA2D-5E6BA45F7F5D}" type="pres">
      <dgm:prSet presAssocID="{B896607A-9B68-5D47-BF51-4A961EEA77FF}" presName="sibTrans" presStyleLbl="sibTrans2D1" presStyleIdx="2" presStyleCnt="3"/>
      <dgm:spPr/>
    </dgm:pt>
    <dgm:pt modelId="{1EF53F94-4E2A-E142-9F2C-EB590545AB2F}" type="pres">
      <dgm:prSet presAssocID="{B896607A-9B68-5D47-BF51-4A961EEA77FF}" presName="connectorText" presStyleLbl="sibTrans2D1" presStyleIdx="2" presStyleCnt="3"/>
      <dgm:spPr/>
    </dgm:pt>
    <dgm:pt modelId="{A036C3C0-EC55-8E47-B730-4BF68E881699}" type="pres">
      <dgm:prSet presAssocID="{EEF32CA8-AC9C-5441-842B-6D1F6C9E3055}" presName="node" presStyleLbl="node1" presStyleIdx="3" presStyleCnt="4">
        <dgm:presLayoutVars>
          <dgm:bulletEnabled val="1"/>
        </dgm:presLayoutVars>
      </dgm:prSet>
      <dgm:spPr/>
    </dgm:pt>
  </dgm:ptLst>
  <dgm:cxnLst>
    <dgm:cxn modelId="{5332630B-59BD-634B-A828-DD4997D68F49}" type="presOf" srcId="{EEF32CA8-AC9C-5441-842B-6D1F6C9E3055}" destId="{A036C3C0-EC55-8E47-B730-4BF68E881699}" srcOrd="0" destOrd="0" presId="urn:microsoft.com/office/officeart/2005/8/layout/process1"/>
    <dgm:cxn modelId="{E1A20642-8039-3F42-A4AD-EC4EDFB9D71A}" type="presOf" srcId="{197D76CA-9AF3-1D4F-87F5-964682439B76}" destId="{8BCC9560-53BA-214B-9065-75E7F4801199}" srcOrd="0" destOrd="0" presId="urn:microsoft.com/office/officeart/2005/8/layout/process1"/>
    <dgm:cxn modelId="{F03DC842-CCCB-054B-BECD-8C184D2BD8EA}" type="presOf" srcId="{B653342B-196C-284E-80E8-1D62F355EF15}" destId="{E3B2D0C9-233E-1242-97F8-37FFEEC12BC0}" srcOrd="0" destOrd="0" presId="urn:microsoft.com/office/officeart/2005/8/layout/process1"/>
    <dgm:cxn modelId="{7ECA2D4A-8CE1-6242-90ED-1DDA17C18AC2}" type="presOf" srcId="{FB80A2FA-497E-A842-A164-93ADAD0D50F2}" destId="{FBD61212-5398-2E45-BDBD-83796266A28C}" srcOrd="1" destOrd="0" presId="urn:microsoft.com/office/officeart/2005/8/layout/process1"/>
    <dgm:cxn modelId="{F6522F50-141E-944D-AB4F-6130F86D88F5}" type="presOf" srcId="{B896607A-9B68-5D47-BF51-4A961EEA77FF}" destId="{CA339F13-2EEE-8C42-BA2D-5E6BA45F7F5D}" srcOrd="0" destOrd="0" presId="urn:microsoft.com/office/officeart/2005/8/layout/process1"/>
    <dgm:cxn modelId="{D18B6D83-2E0D-7041-8F9E-C899355A18AD}" type="presOf" srcId="{5C8ABF9A-45C0-FC4E-91F7-229259C94E48}" destId="{B54B4899-8638-1D4E-9510-CDD331AF6A4C}" srcOrd="0" destOrd="0" presId="urn:microsoft.com/office/officeart/2005/8/layout/process1"/>
    <dgm:cxn modelId="{2747FC89-F85B-1947-A72B-23E12E31C8FC}" srcId="{197D76CA-9AF3-1D4F-87F5-964682439B76}" destId="{EEF32CA8-AC9C-5441-842B-6D1F6C9E3055}" srcOrd="3" destOrd="0" parTransId="{1819B416-6853-8341-BD9F-3E5F98CC40C4}" sibTransId="{97C9E5AF-CD45-AB40-B4BE-1E8024345526}"/>
    <dgm:cxn modelId="{DC611B8C-D9CE-9B46-9B52-799A82E3DBEC}" type="presOf" srcId="{87C46CD7-55A0-634E-AFC8-EA224249C7C7}" destId="{BEB34310-ABF7-2D43-851D-F592E75CB68F}" srcOrd="0" destOrd="0" presId="urn:microsoft.com/office/officeart/2005/8/layout/process1"/>
    <dgm:cxn modelId="{50DFAD8F-4F98-074C-9894-AE10B313A7BD}" type="presOf" srcId="{FB80A2FA-497E-A842-A164-93ADAD0D50F2}" destId="{7C60905F-858E-3D45-BDCF-8E59A2EDBDC4}" srcOrd="0" destOrd="0" presId="urn:microsoft.com/office/officeart/2005/8/layout/process1"/>
    <dgm:cxn modelId="{D7F14D93-9007-B045-9364-1D84BB4A2F08}" srcId="{197D76CA-9AF3-1D4F-87F5-964682439B76}" destId="{FC23EA54-8894-A644-85F7-3F13E4E9A9A4}" srcOrd="1" destOrd="0" parTransId="{EC1573B9-89DA-464A-AADF-F43CEC6EA3D1}" sibTransId="{5C8ABF9A-45C0-FC4E-91F7-229259C94E48}"/>
    <dgm:cxn modelId="{26C8CAA6-0E46-D643-BEA0-CF69756E50AC}" type="presOf" srcId="{FC23EA54-8894-A644-85F7-3F13E4E9A9A4}" destId="{E8342DD9-3EB7-044E-AC87-2159238855B0}" srcOrd="0" destOrd="0" presId="urn:microsoft.com/office/officeart/2005/8/layout/process1"/>
    <dgm:cxn modelId="{40B61BB0-B306-E44E-8B99-881E91438EEF}" srcId="{197D76CA-9AF3-1D4F-87F5-964682439B76}" destId="{B653342B-196C-284E-80E8-1D62F355EF15}" srcOrd="0" destOrd="0" parTransId="{16121B01-82F6-8F45-AA87-6DDB7BF116FB}" sibTransId="{FB80A2FA-497E-A842-A164-93ADAD0D50F2}"/>
    <dgm:cxn modelId="{8BDAE6DD-B090-F84E-AD47-3EABC9ED8A55}" srcId="{197D76CA-9AF3-1D4F-87F5-964682439B76}" destId="{87C46CD7-55A0-634E-AFC8-EA224249C7C7}" srcOrd="2" destOrd="0" parTransId="{60248958-C8CF-604E-BC18-4A16E07CDEE2}" sibTransId="{B896607A-9B68-5D47-BF51-4A961EEA77FF}"/>
    <dgm:cxn modelId="{60824BE7-3B03-1B4E-879C-32F3A39E3C37}" type="presOf" srcId="{5C8ABF9A-45C0-FC4E-91F7-229259C94E48}" destId="{005A5409-7B88-0641-AFFE-D65A6F5E8799}" srcOrd="1" destOrd="0" presId="urn:microsoft.com/office/officeart/2005/8/layout/process1"/>
    <dgm:cxn modelId="{AF4EB3F1-5254-DF46-A670-F9C6AD3BC034}" type="presOf" srcId="{B896607A-9B68-5D47-BF51-4A961EEA77FF}" destId="{1EF53F94-4E2A-E142-9F2C-EB590545AB2F}" srcOrd="1" destOrd="0" presId="urn:microsoft.com/office/officeart/2005/8/layout/process1"/>
    <dgm:cxn modelId="{96CEBFFC-01DC-864E-8182-813D57912FE3}" type="presParOf" srcId="{8BCC9560-53BA-214B-9065-75E7F4801199}" destId="{E3B2D0C9-233E-1242-97F8-37FFEEC12BC0}" srcOrd="0" destOrd="0" presId="urn:microsoft.com/office/officeart/2005/8/layout/process1"/>
    <dgm:cxn modelId="{4749F90C-98FC-E34F-80BC-51A05530CBD0}" type="presParOf" srcId="{8BCC9560-53BA-214B-9065-75E7F4801199}" destId="{7C60905F-858E-3D45-BDCF-8E59A2EDBDC4}" srcOrd="1" destOrd="0" presId="urn:microsoft.com/office/officeart/2005/8/layout/process1"/>
    <dgm:cxn modelId="{C303ABC8-A33C-6942-A0DD-E4816277D98A}" type="presParOf" srcId="{7C60905F-858E-3D45-BDCF-8E59A2EDBDC4}" destId="{FBD61212-5398-2E45-BDBD-83796266A28C}" srcOrd="0" destOrd="0" presId="urn:microsoft.com/office/officeart/2005/8/layout/process1"/>
    <dgm:cxn modelId="{7F5E3FEC-641E-D447-9D11-CC601B8666F0}" type="presParOf" srcId="{8BCC9560-53BA-214B-9065-75E7F4801199}" destId="{E8342DD9-3EB7-044E-AC87-2159238855B0}" srcOrd="2" destOrd="0" presId="urn:microsoft.com/office/officeart/2005/8/layout/process1"/>
    <dgm:cxn modelId="{A2ABE635-59DA-EA46-A300-9459D1DFD825}" type="presParOf" srcId="{8BCC9560-53BA-214B-9065-75E7F4801199}" destId="{B54B4899-8638-1D4E-9510-CDD331AF6A4C}" srcOrd="3" destOrd="0" presId="urn:microsoft.com/office/officeart/2005/8/layout/process1"/>
    <dgm:cxn modelId="{1D884E8F-402A-6440-B924-5A49983635D9}" type="presParOf" srcId="{B54B4899-8638-1D4E-9510-CDD331AF6A4C}" destId="{005A5409-7B88-0641-AFFE-D65A6F5E8799}" srcOrd="0" destOrd="0" presId="urn:microsoft.com/office/officeart/2005/8/layout/process1"/>
    <dgm:cxn modelId="{84503523-BFB5-4E4A-AC52-C982118CEC78}" type="presParOf" srcId="{8BCC9560-53BA-214B-9065-75E7F4801199}" destId="{BEB34310-ABF7-2D43-851D-F592E75CB68F}" srcOrd="4" destOrd="0" presId="urn:microsoft.com/office/officeart/2005/8/layout/process1"/>
    <dgm:cxn modelId="{82A83B53-8411-B842-AE72-EC99B4803731}" type="presParOf" srcId="{8BCC9560-53BA-214B-9065-75E7F4801199}" destId="{CA339F13-2EEE-8C42-BA2D-5E6BA45F7F5D}" srcOrd="5" destOrd="0" presId="urn:microsoft.com/office/officeart/2005/8/layout/process1"/>
    <dgm:cxn modelId="{B2B6D364-3C13-1A4B-9332-5A8BA7804C5B}" type="presParOf" srcId="{CA339F13-2EEE-8C42-BA2D-5E6BA45F7F5D}" destId="{1EF53F94-4E2A-E142-9F2C-EB590545AB2F}" srcOrd="0" destOrd="0" presId="urn:microsoft.com/office/officeart/2005/8/layout/process1"/>
    <dgm:cxn modelId="{9EFF08CF-F4E3-D548-825C-AA89AA85A92D}" type="presParOf" srcId="{8BCC9560-53BA-214B-9065-75E7F4801199}" destId="{A036C3C0-EC55-8E47-B730-4BF68E881699}"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D2DA2C-61A8-456E-9175-10CB5C584EEF}" type="doc">
      <dgm:prSet loTypeId="urn:microsoft.com/office/officeart/2005/8/layout/radial4" loCatId="relationship" qsTypeId="urn:microsoft.com/office/officeart/2005/8/quickstyle/simple1" qsCatId="simple" csTypeId="urn:microsoft.com/office/officeart/2005/8/colors/accent0_2" csCatId="mainScheme" phldr="1"/>
      <dgm:spPr/>
      <dgm:t>
        <a:bodyPr/>
        <a:lstStyle/>
        <a:p>
          <a:endParaRPr lang="en-US"/>
        </a:p>
      </dgm:t>
    </dgm:pt>
    <dgm:pt modelId="{D0FFCFB9-F9C2-4CCB-B059-37CBDE430919}">
      <dgm:prSet phldrT="[Text]"/>
      <dgm:spPr/>
      <dgm:t>
        <a:bodyPr/>
        <a:lstStyle/>
        <a:p>
          <a:r>
            <a:rPr lang="fi-FI">
              <a:solidFill>
                <a:schemeClr val="tx1"/>
              </a:solidFill>
              <a:latin typeface="Calibri" panose="020F0502020204030204" pitchFamily="34" charset="0"/>
              <a:cs typeface="Calibri" panose="020F0502020204030204" pitchFamily="34" charset="0"/>
            </a:rPr>
            <a:t>Kasvattakaa jäsenyyttä klubissa.</a:t>
          </a:r>
        </a:p>
      </dgm:t>
    </dgm:pt>
    <dgm:pt modelId="{65369781-2DD9-4EEC-8759-E6435EC0FAC9}" type="parTrans" cxnId="{221EEEB7-2F88-4EB4-8340-9319973866CA}">
      <dgm:prSet/>
      <dgm:spPr/>
      <dgm:t>
        <a:bodyPr/>
        <a:lstStyle/>
        <a:p>
          <a:endParaRPr lang="en-US">
            <a:solidFill>
              <a:schemeClr val="tx1"/>
            </a:solidFill>
          </a:endParaRPr>
        </a:p>
      </dgm:t>
    </dgm:pt>
    <dgm:pt modelId="{34096E5E-E943-4CF8-9323-72D68A80E5D5}" type="sibTrans" cxnId="{221EEEB7-2F88-4EB4-8340-9319973866CA}">
      <dgm:prSet/>
      <dgm:spPr/>
      <dgm:t>
        <a:bodyPr/>
        <a:lstStyle/>
        <a:p>
          <a:endParaRPr lang="en-US">
            <a:solidFill>
              <a:schemeClr val="tx1"/>
            </a:solidFill>
          </a:endParaRPr>
        </a:p>
      </dgm:t>
    </dgm:pt>
    <dgm:pt modelId="{2A1E6035-593E-43BC-AC51-29EBE3894C03}">
      <dgm:prSet phldrT="[Text]"/>
      <dgm:spPr/>
      <dgm:t>
        <a:bodyPr/>
        <a:lstStyle/>
        <a:p>
          <a:r>
            <a:rPr lang="fi-FI">
              <a:solidFill>
                <a:schemeClr val="tx1"/>
              </a:solidFill>
              <a:latin typeface="Calibri" panose="020F0502020204030204" pitchFamily="34" charset="0"/>
              <a:cs typeface="Calibri" panose="020F0502020204030204" pitchFamily="34" charset="0"/>
            </a:rPr>
            <a:t>Innostakaa klubianne uusilla palveluaktiviteeteilla</a:t>
          </a:r>
        </a:p>
      </dgm:t>
    </dgm:pt>
    <dgm:pt modelId="{E9A3FDB8-16BF-4BDC-A881-1DDE260F4402}" type="parTrans" cxnId="{3069CA08-657B-4A70-9033-FEF655075C33}">
      <dgm:prSet/>
      <dgm:spPr>
        <a:solidFill>
          <a:srgbClr val="00AC69"/>
        </a:solidFill>
      </dgm:spPr>
      <dgm:t>
        <a:bodyPr/>
        <a:lstStyle/>
        <a:p>
          <a:endParaRPr lang="en-US">
            <a:solidFill>
              <a:schemeClr val="tx1"/>
            </a:solidFill>
          </a:endParaRPr>
        </a:p>
      </dgm:t>
    </dgm:pt>
    <dgm:pt modelId="{D3D56879-D0F7-4AFB-A483-58B165799AD6}" type="sibTrans" cxnId="{3069CA08-657B-4A70-9033-FEF655075C33}">
      <dgm:prSet/>
      <dgm:spPr/>
      <dgm:t>
        <a:bodyPr/>
        <a:lstStyle/>
        <a:p>
          <a:endParaRPr lang="en-US">
            <a:solidFill>
              <a:schemeClr val="tx1"/>
            </a:solidFill>
          </a:endParaRPr>
        </a:p>
      </dgm:t>
    </dgm:pt>
    <dgm:pt modelId="{6B4EA3FE-8EE4-44F8-B1D9-86367A5B79A3}">
      <dgm:prSet phldrT="[Text]"/>
      <dgm:spPr/>
      <dgm:t>
        <a:bodyPr/>
        <a:lstStyle/>
        <a:p>
          <a:r>
            <a:rPr lang="fi-FI">
              <a:solidFill>
                <a:schemeClr val="tx1"/>
              </a:solidFill>
              <a:latin typeface="Calibri" panose="020F0502020204030204" pitchFamily="34" charset="0"/>
              <a:cs typeface="Calibri" panose="020F0502020204030204" pitchFamily="34" charset="0"/>
            </a:rPr>
            <a:t>Innostakaa klubia uusilla jäsenillä</a:t>
          </a:r>
        </a:p>
      </dgm:t>
    </dgm:pt>
    <dgm:pt modelId="{3BF33902-766D-4F3B-8FAA-BA914C80CDC2}" type="parTrans" cxnId="{CD318ED8-0ADC-425F-BFDA-F44336704819}">
      <dgm:prSet/>
      <dgm:spPr>
        <a:solidFill>
          <a:srgbClr val="FBC608"/>
        </a:solidFill>
      </dgm:spPr>
      <dgm:t>
        <a:bodyPr/>
        <a:lstStyle/>
        <a:p>
          <a:endParaRPr lang="en-US">
            <a:solidFill>
              <a:schemeClr val="tx1"/>
            </a:solidFill>
          </a:endParaRPr>
        </a:p>
      </dgm:t>
    </dgm:pt>
    <dgm:pt modelId="{58DEFFB5-36C9-49D6-953B-40F8D7A74FE7}" type="sibTrans" cxnId="{CD318ED8-0ADC-425F-BFDA-F44336704819}">
      <dgm:prSet/>
      <dgm:spPr/>
      <dgm:t>
        <a:bodyPr/>
        <a:lstStyle/>
        <a:p>
          <a:endParaRPr lang="en-US">
            <a:solidFill>
              <a:schemeClr val="tx1"/>
            </a:solidFill>
          </a:endParaRPr>
        </a:p>
      </dgm:t>
    </dgm:pt>
    <dgm:pt modelId="{D3D86555-0D94-4166-B5F8-2CC2DB81901D}">
      <dgm:prSet phldrT="[Text]"/>
      <dgm:spPr/>
      <dgm:t>
        <a:bodyPr/>
        <a:lstStyle/>
        <a:p>
          <a:r>
            <a:rPr lang="fi-FI">
              <a:solidFill>
                <a:schemeClr val="tx1"/>
              </a:solidFill>
              <a:latin typeface="Calibri" panose="020F0502020204030204" pitchFamily="34" charset="0"/>
              <a:cs typeface="Calibri" panose="020F0502020204030204" pitchFamily="34" charset="0"/>
            </a:rPr>
            <a:t>Toteuttakaa erinomaista toimintaa johtajuuden kehittämisessä ja klubin toiminnassa</a:t>
          </a:r>
        </a:p>
      </dgm:t>
    </dgm:pt>
    <dgm:pt modelId="{576D529F-4886-4278-97C8-E48B582918B4}" type="parTrans" cxnId="{C8D46FCB-BCC2-4237-9AD1-BD550B09ED6B}">
      <dgm:prSet/>
      <dgm:spPr>
        <a:solidFill>
          <a:srgbClr val="FF5C35"/>
        </a:solidFill>
      </dgm:spPr>
      <dgm:t>
        <a:bodyPr/>
        <a:lstStyle/>
        <a:p>
          <a:endParaRPr lang="en-US">
            <a:solidFill>
              <a:schemeClr val="tx1"/>
            </a:solidFill>
          </a:endParaRPr>
        </a:p>
      </dgm:t>
    </dgm:pt>
    <dgm:pt modelId="{7A4DC8E5-3EE2-423C-A253-4F18D97CD8E5}" type="sibTrans" cxnId="{C8D46FCB-BCC2-4237-9AD1-BD550B09ED6B}">
      <dgm:prSet/>
      <dgm:spPr/>
      <dgm:t>
        <a:bodyPr/>
        <a:lstStyle/>
        <a:p>
          <a:endParaRPr lang="en-US">
            <a:solidFill>
              <a:schemeClr val="tx1"/>
            </a:solidFill>
          </a:endParaRPr>
        </a:p>
      </dgm:t>
    </dgm:pt>
    <dgm:pt modelId="{44220B08-7BB3-4E05-82B4-63922CF3A81A}">
      <dgm:prSet phldrT="[Text]"/>
      <dgm:spPr/>
      <dgm:t>
        <a:bodyPr/>
        <a:lstStyle/>
        <a:p>
          <a:endParaRPr lang="en-US"/>
        </a:p>
      </dgm:t>
    </dgm:pt>
    <dgm:pt modelId="{59A50654-728F-45EE-B949-DFFB22D19143}" type="parTrans" cxnId="{17F05745-8592-49C6-9832-AA5181C45C7A}">
      <dgm:prSet/>
      <dgm:spPr/>
      <dgm:t>
        <a:bodyPr/>
        <a:lstStyle/>
        <a:p>
          <a:endParaRPr lang="en-US"/>
        </a:p>
      </dgm:t>
    </dgm:pt>
    <dgm:pt modelId="{1B9EF95A-78BA-43EC-9451-C955FFF4CD2D}" type="sibTrans" cxnId="{17F05745-8592-49C6-9832-AA5181C45C7A}">
      <dgm:prSet/>
      <dgm:spPr/>
      <dgm:t>
        <a:bodyPr/>
        <a:lstStyle/>
        <a:p>
          <a:endParaRPr lang="en-US"/>
        </a:p>
      </dgm:t>
    </dgm:pt>
    <dgm:pt modelId="{C5F976F6-DADC-481A-9A15-BA2BE9C860AC}">
      <dgm:prSet phldrT="[Text]"/>
      <dgm:spPr/>
      <dgm:t>
        <a:bodyPr/>
        <a:lstStyle/>
        <a:p>
          <a:endParaRPr lang="en-US"/>
        </a:p>
      </dgm:t>
    </dgm:pt>
    <dgm:pt modelId="{72A60AD0-B8FB-484C-AF56-FCB5D6A5F79E}" type="parTrans" cxnId="{1FC65500-3613-461E-B94A-EAF32BDE090D}">
      <dgm:prSet/>
      <dgm:spPr/>
      <dgm:t>
        <a:bodyPr/>
        <a:lstStyle/>
        <a:p>
          <a:endParaRPr lang="en-US"/>
        </a:p>
      </dgm:t>
    </dgm:pt>
    <dgm:pt modelId="{FB1886DA-EE42-4E73-8A46-4161CE9ECFC8}" type="sibTrans" cxnId="{1FC65500-3613-461E-B94A-EAF32BDE090D}">
      <dgm:prSet/>
      <dgm:spPr/>
      <dgm:t>
        <a:bodyPr/>
        <a:lstStyle/>
        <a:p>
          <a:endParaRPr lang="en-US"/>
        </a:p>
      </dgm:t>
    </dgm:pt>
    <dgm:pt modelId="{839C5C09-904B-41E5-901A-798D52068569}">
      <dgm:prSet/>
      <dgm:spPr/>
      <dgm:t>
        <a:bodyPr/>
        <a:lstStyle/>
        <a:p>
          <a:r>
            <a:rPr lang="fi-FI">
              <a:solidFill>
                <a:schemeClr val="accent6"/>
              </a:solidFill>
              <a:latin typeface="Calibri" panose="020F0502020204030204" pitchFamily="34" charset="0"/>
              <a:cs typeface="Calibri" panose="020F0502020204030204" pitchFamily="34" charset="0"/>
            </a:rPr>
            <a:t>Kertokaa klubinne saavutuksista paikkakunnallanne</a:t>
          </a:r>
        </a:p>
      </dgm:t>
    </dgm:pt>
    <dgm:pt modelId="{7BDCDD80-A58F-43AE-8E2F-9CC82589EFBB}" type="parTrans" cxnId="{7CA550A6-7631-44D8-B95E-27369EDC9525}">
      <dgm:prSet/>
      <dgm:spPr>
        <a:solidFill>
          <a:srgbClr val="732E81"/>
        </a:solidFill>
      </dgm:spPr>
      <dgm:t>
        <a:bodyPr/>
        <a:lstStyle/>
        <a:p>
          <a:endParaRPr lang="en-US">
            <a:solidFill>
              <a:schemeClr val="tx1"/>
            </a:solidFill>
          </a:endParaRPr>
        </a:p>
      </dgm:t>
    </dgm:pt>
    <dgm:pt modelId="{77DC170D-800D-4D8E-961D-C9FD5F21A7CA}" type="sibTrans" cxnId="{7CA550A6-7631-44D8-B95E-27369EDC9525}">
      <dgm:prSet/>
      <dgm:spPr/>
      <dgm:t>
        <a:bodyPr/>
        <a:lstStyle/>
        <a:p>
          <a:endParaRPr lang="en-US"/>
        </a:p>
      </dgm:t>
    </dgm:pt>
    <dgm:pt modelId="{FCC25101-20A2-4D81-9A22-FA339C82937B}" type="pres">
      <dgm:prSet presAssocID="{A7D2DA2C-61A8-456E-9175-10CB5C584EEF}" presName="cycle" presStyleCnt="0">
        <dgm:presLayoutVars>
          <dgm:chMax val="1"/>
          <dgm:dir/>
          <dgm:animLvl val="ctr"/>
          <dgm:resizeHandles val="exact"/>
        </dgm:presLayoutVars>
      </dgm:prSet>
      <dgm:spPr/>
    </dgm:pt>
    <dgm:pt modelId="{A53D7403-252F-46AF-B7FF-FF02DE8F7105}" type="pres">
      <dgm:prSet presAssocID="{D0FFCFB9-F9C2-4CCB-B059-37CBDE430919}" presName="centerShape" presStyleLbl="node0" presStyleIdx="0" presStyleCnt="1"/>
      <dgm:spPr/>
    </dgm:pt>
    <dgm:pt modelId="{81ED42A3-111F-4F84-A6E1-3F83AD87ED31}" type="pres">
      <dgm:prSet presAssocID="{3BF33902-766D-4F3B-8FAA-BA914C80CDC2}" presName="parTrans" presStyleLbl="bgSibTrans2D1" presStyleIdx="0" presStyleCnt="4" custScaleX="87267" custLinFactNeighborX="14947" custLinFactNeighborY="6426"/>
      <dgm:spPr/>
    </dgm:pt>
    <dgm:pt modelId="{23990A02-D1E8-4327-9D83-E504CD145630}" type="pres">
      <dgm:prSet presAssocID="{6B4EA3FE-8EE4-44F8-B1D9-86367A5B79A3}" presName="node" presStyleLbl="node1" presStyleIdx="0" presStyleCnt="4" custRadScaleRad="94222" custRadScaleInc="-34210">
        <dgm:presLayoutVars>
          <dgm:bulletEnabled val="1"/>
        </dgm:presLayoutVars>
      </dgm:prSet>
      <dgm:spPr/>
    </dgm:pt>
    <dgm:pt modelId="{72EF28BA-BEA1-429A-BFF9-0B1170C59A1D}" type="pres">
      <dgm:prSet presAssocID="{E9A3FDB8-16BF-4BDC-A881-1DDE260F4402}" presName="parTrans" presStyleLbl="bgSibTrans2D1" presStyleIdx="1" presStyleCnt="4" custScaleX="66231" custLinFactNeighborX="-4654" custLinFactNeighborY="81808"/>
      <dgm:spPr/>
    </dgm:pt>
    <dgm:pt modelId="{7C73ED82-F863-442C-A856-1DC1425A9CBE}" type="pres">
      <dgm:prSet presAssocID="{2A1E6035-593E-43BC-AC51-29EBE3894C03}" presName="node" presStyleLbl="node1" presStyleIdx="1" presStyleCnt="4" custRadScaleRad="88744" custRadScaleInc="-23953">
        <dgm:presLayoutVars>
          <dgm:bulletEnabled val="1"/>
        </dgm:presLayoutVars>
      </dgm:prSet>
      <dgm:spPr/>
    </dgm:pt>
    <dgm:pt modelId="{5B149C59-799D-402E-BC6E-B473A3FEE815}" type="pres">
      <dgm:prSet presAssocID="{576D529F-4886-4278-97C8-E48B582918B4}" presName="parTrans" presStyleLbl="bgSibTrans2D1" presStyleIdx="2" presStyleCnt="4" custScaleX="97826" custLinFactNeighborX="11640" custLinFactNeighborY="39822"/>
      <dgm:spPr/>
    </dgm:pt>
    <dgm:pt modelId="{66736BFA-2F5E-4DE8-ADE9-814D57D7E28D}" type="pres">
      <dgm:prSet presAssocID="{D3D86555-0D94-4166-B5F8-2CC2DB81901D}" presName="node" presStyleLbl="node1" presStyleIdx="2" presStyleCnt="4" custRadScaleRad="84765" custRadScaleInc="15059">
        <dgm:presLayoutVars>
          <dgm:bulletEnabled val="1"/>
        </dgm:presLayoutVars>
      </dgm:prSet>
      <dgm:spPr/>
    </dgm:pt>
    <dgm:pt modelId="{11D8F28B-3D61-495F-A40C-657B7B3D08DF}" type="pres">
      <dgm:prSet presAssocID="{7BDCDD80-A58F-43AE-8E2F-9CC82589EFBB}" presName="parTrans" presStyleLbl="bgSibTrans2D1" presStyleIdx="3" presStyleCnt="4" custScaleX="96994" custLinFactNeighborX="-8941" custLinFactNeighborY="32962"/>
      <dgm:spPr/>
    </dgm:pt>
    <dgm:pt modelId="{7139ABF3-4FF7-4182-A57D-0E161D4343A5}" type="pres">
      <dgm:prSet presAssocID="{839C5C09-904B-41E5-901A-798D52068569}" presName="node" presStyleLbl="node1" presStyleIdx="3" presStyleCnt="4" custRadScaleRad="97874" custRadScaleInc="33621">
        <dgm:presLayoutVars>
          <dgm:bulletEnabled val="1"/>
        </dgm:presLayoutVars>
      </dgm:prSet>
      <dgm:spPr/>
    </dgm:pt>
  </dgm:ptLst>
  <dgm:cxnLst>
    <dgm:cxn modelId="{1FC65500-3613-461E-B94A-EAF32BDE090D}" srcId="{A7D2DA2C-61A8-456E-9175-10CB5C584EEF}" destId="{C5F976F6-DADC-481A-9A15-BA2BE9C860AC}" srcOrd="2" destOrd="0" parTransId="{72A60AD0-B8FB-484C-AF56-FCB5D6A5F79E}" sibTransId="{FB1886DA-EE42-4E73-8A46-4161CE9ECFC8}"/>
    <dgm:cxn modelId="{8DC0EE07-8911-40BD-B26D-7AFFCCC4B5F9}" type="presOf" srcId="{839C5C09-904B-41E5-901A-798D52068569}" destId="{7139ABF3-4FF7-4182-A57D-0E161D4343A5}" srcOrd="0" destOrd="0" presId="urn:microsoft.com/office/officeart/2005/8/layout/radial4"/>
    <dgm:cxn modelId="{3069CA08-657B-4A70-9033-FEF655075C33}" srcId="{D0FFCFB9-F9C2-4CCB-B059-37CBDE430919}" destId="{2A1E6035-593E-43BC-AC51-29EBE3894C03}" srcOrd="1" destOrd="0" parTransId="{E9A3FDB8-16BF-4BDC-A881-1DDE260F4402}" sibTransId="{D3D56879-D0F7-4AFB-A483-58B165799AD6}"/>
    <dgm:cxn modelId="{13F8D80F-D002-4CCF-A812-9B022B802ACE}" type="presOf" srcId="{D0FFCFB9-F9C2-4CCB-B059-37CBDE430919}" destId="{A53D7403-252F-46AF-B7FF-FF02DE8F7105}" srcOrd="0" destOrd="0" presId="urn:microsoft.com/office/officeart/2005/8/layout/radial4"/>
    <dgm:cxn modelId="{08265A2F-A29B-4E08-83DF-CEADE317D2C2}" type="presOf" srcId="{3BF33902-766D-4F3B-8FAA-BA914C80CDC2}" destId="{81ED42A3-111F-4F84-A6E1-3F83AD87ED31}" srcOrd="0" destOrd="0" presId="urn:microsoft.com/office/officeart/2005/8/layout/radial4"/>
    <dgm:cxn modelId="{AE500E33-5761-4D12-A6D4-13D4C285C78E}" type="presOf" srcId="{7BDCDD80-A58F-43AE-8E2F-9CC82589EFBB}" destId="{11D8F28B-3D61-495F-A40C-657B7B3D08DF}" srcOrd="0" destOrd="0" presId="urn:microsoft.com/office/officeart/2005/8/layout/radial4"/>
    <dgm:cxn modelId="{17F05745-8592-49C6-9832-AA5181C45C7A}" srcId="{A7D2DA2C-61A8-456E-9175-10CB5C584EEF}" destId="{44220B08-7BB3-4E05-82B4-63922CF3A81A}" srcOrd="1" destOrd="0" parTransId="{59A50654-728F-45EE-B949-DFFB22D19143}" sibTransId="{1B9EF95A-78BA-43EC-9451-C955FFF4CD2D}"/>
    <dgm:cxn modelId="{8C11E648-3104-40CE-A3DC-9B88EA1B0807}" type="presOf" srcId="{576D529F-4886-4278-97C8-E48B582918B4}" destId="{5B149C59-799D-402E-BC6E-B473A3FEE815}" srcOrd="0" destOrd="0" presId="urn:microsoft.com/office/officeart/2005/8/layout/radial4"/>
    <dgm:cxn modelId="{37C4056A-C96D-48DF-BF9B-B561E7D89E03}" type="presOf" srcId="{2A1E6035-593E-43BC-AC51-29EBE3894C03}" destId="{7C73ED82-F863-442C-A856-1DC1425A9CBE}" srcOrd="0" destOrd="0" presId="urn:microsoft.com/office/officeart/2005/8/layout/radial4"/>
    <dgm:cxn modelId="{A8495385-641B-44E2-952F-75D942115C88}" type="presOf" srcId="{A7D2DA2C-61A8-456E-9175-10CB5C584EEF}" destId="{FCC25101-20A2-4D81-9A22-FA339C82937B}" srcOrd="0" destOrd="0" presId="urn:microsoft.com/office/officeart/2005/8/layout/radial4"/>
    <dgm:cxn modelId="{84BE4392-08B4-4014-A74A-24B7B9B53CA0}" type="presOf" srcId="{6B4EA3FE-8EE4-44F8-B1D9-86367A5B79A3}" destId="{23990A02-D1E8-4327-9D83-E504CD145630}" srcOrd="0" destOrd="0" presId="urn:microsoft.com/office/officeart/2005/8/layout/radial4"/>
    <dgm:cxn modelId="{7CA550A6-7631-44D8-B95E-27369EDC9525}" srcId="{D0FFCFB9-F9C2-4CCB-B059-37CBDE430919}" destId="{839C5C09-904B-41E5-901A-798D52068569}" srcOrd="3" destOrd="0" parTransId="{7BDCDD80-A58F-43AE-8E2F-9CC82589EFBB}" sibTransId="{77DC170D-800D-4D8E-961D-C9FD5F21A7CA}"/>
    <dgm:cxn modelId="{221EEEB7-2F88-4EB4-8340-9319973866CA}" srcId="{A7D2DA2C-61A8-456E-9175-10CB5C584EEF}" destId="{D0FFCFB9-F9C2-4CCB-B059-37CBDE430919}" srcOrd="0" destOrd="0" parTransId="{65369781-2DD9-4EEC-8759-E6435EC0FAC9}" sibTransId="{34096E5E-E943-4CF8-9323-72D68A80E5D5}"/>
    <dgm:cxn modelId="{C8D46FCB-BCC2-4237-9AD1-BD550B09ED6B}" srcId="{D0FFCFB9-F9C2-4CCB-B059-37CBDE430919}" destId="{D3D86555-0D94-4166-B5F8-2CC2DB81901D}" srcOrd="2" destOrd="0" parTransId="{576D529F-4886-4278-97C8-E48B582918B4}" sibTransId="{7A4DC8E5-3EE2-423C-A253-4F18D97CD8E5}"/>
    <dgm:cxn modelId="{CD318ED8-0ADC-425F-BFDA-F44336704819}" srcId="{D0FFCFB9-F9C2-4CCB-B059-37CBDE430919}" destId="{6B4EA3FE-8EE4-44F8-B1D9-86367A5B79A3}" srcOrd="0" destOrd="0" parTransId="{3BF33902-766D-4F3B-8FAA-BA914C80CDC2}" sibTransId="{58DEFFB5-36C9-49D6-953B-40F8D7A74FE7}"/>
    <dgm:cxn modelId="{0B3D3CE4-1AE2-434A-8937-6127B6043585}" type="presOf" srcId="{D3D86555-0D94-4166-B5F8-2CC2DB81901D}" destId="{66736BFA-2F5E-4DE8-ADE9-814D57D7E28D}" srcOrd="0" destOrd="0" presId="urn:microsoft.com/office/officeart/2005/8/layout/radial4"/>
    <dgm:cxn modelId="{9EB4C3F2-0B71-459A-A964-8457DDECED0A}" type="presOf" srcId="{E9A3FDB8-16BF-4BDC-A881-1DDE260F4402}" destId="{72EF28BA-BEA1-429A-BFF9-0B1170C59A1D}" srcOrd="0" destOrd="0" presId="urn:microsoft.com/office/officeart/2005/8/layout/radial4"/>
    <dgm:cxn modelId="{9066DA51-4EB5-4EE2-9293-2EE6432FED1C}" type="presParOf" srcId="{FCC25101-20A2-4D81-9A22-FA339C82937B}" destId="{A53D7403-252F-46AF-B7FF-FF02DE8F7105}" srcOrd="0" destOrd="0" presId="urn:microsoft.com/office/officeart/2005/8/layout/radial4"/>
    <dgm:cxn modelId="{39BCA344-4BF2-4F0E-BDFB-AB7EBFEBA204}" type="presParOf" srcId="{FCC25101-20A2-4D81-9A22-FA339C82937B}" destId="{81ED42A3-111F-4F84-A6E1-3F83AD87ED31}" srcOrd="1" destOrd="0" presId="urn:microsoft.com/office/officeart/2005/8/layout/radial4"/>
    <dgm:cxn modelId="{537CAFB3-4F79-4CA2-B283-BA73155F2508}" type="presParOf" srcId="{FCC25101-20A2-4D81-9A22-FA339C82937B}" destId="{23990A02-D1E8-4327-9D83-E504CD145630}" srcOrd="2" destOrd="0" presId="urn:microsoft.com/office/officeart/2005/8/layout/radial4"/>
    <dgm:cxn modelId="{6895EC56-103C-4441-B1AA-007BB0B7393B}" type="presParOf" srcId="{FCC25101-20A2-4D81-9A22-FA339C82937B}" destId="{72EF28BA-BEA1-429A-BFF9-0B1170C59A1D}" srcOrd="3" destOrd="0" presId="urn:microsoft.com/office/officeart/2005/8/layout/radial4"/>
    <dgm:cxn modelId="{5B4C7E68-4EBB-4A84-8080-D78CDDDAC48E}" type="presParOf" srcId="{FCC25101-20A2-4D81-9A22-FA339C82937B}" destId="{7C73ED82-F863-442C-A856-1DC1425A9CBE}" srcOrd="4" destOrd="0" presId="urn:microsoft.com/office/officeart/2005/8/layout/radial4"/>
    <dgm:cxn modelId="{27F58E7B-D5C2-4E1D-BEE8-A01C27E30AB7}" type="presParOf" srcId="{FCC25101-20A2-4D81-9A22-FA339C82937B}" destId="{5B149C59-799D-402E-BC6E-B473A3FEE815}" srcOrd="5" destOrd="0" presId="urn:microsoft.com/office/officeart/2005/8/layout/radial4"/>
    <dgm:cxn modelId="{83AE5333-435D-4E7A-9FE1-A1A2FDF9A252}" type="presParOf" srcId="{FCC25101-20A2-4D81-9A22-FA339C82937B}" destId="{66736BFA-2F5E-4DE8-ADE9-814D57D7E28D}" srcOrd="6" destOrd="0" presId="urn:microsoft.com/office/officeart/2005/8/layout/radial4"/>
    <dgm:cxn modelId="{9D168840-CA25-4A6F-ADD7-7B64948F6513}" type="presParOf" srcId="{FCC25101-20A2-4D81-9A22-FA339C82937B}" destId="{11D8F28B-3D61-495F-A40C-657B7B3D08DF}" srcOrd="7" destOrd="0" presId="urn:microsoft.com/office/officeart/2005/8/layout/radial4"/>
    <dgm:cxn modelId="{BAA0D600-E2EB-48A3-B9B9-873FF5753707}" type="presParOf" srcId="{FCC25101-20A2-4D81-9A22-FA339C82937B}" destId="{7139ABF3-4FF7-4182-A57D-0E161D4343A5}"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013C9A-E5FF-4797-BEAD-73C632382FE1}"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FD2F18B2-8154-426C-BFF7-87A3771D5DB4}">
      <dgm:prSet phldrT="[Text]"/>
      <dgm:spPr>
        <a:solidFill>
          <a:srgbClr val="FBC608"/>
        </a:solidFill>
      </dgm:spPr>
      <dgm:t>
        <a:bodyPr/>
        <a:lstStyle/>
        <a:p>
          <a:r>
            <a:rPr lang="fi-FI"/>
            <a:t>Uudet jäsenet</a:t>
          </a:r>
        </a:p>
      </dgm:t>
    </dgm:pt>
    <dgm:pt modelId="{9F56B882-7F44-4816-B386-037374856282}" type="parTrans" cxnId="{C7B3E187-8FA3-4848-9047-32082065F276}">
      <dgm:prSet/>
      <dgm:spPr/>
      <dgm:t>
        <a:bodyPr/>
        <a:lstStyle/>
        <a:p>
          <a:endParaRPr lang="en-US"/>
        </a:p>
      </dgm:t>
    </dgm:pt>
    <dgm:pt modelId="{915C36EB-411D-4F4B-A6D2-61E8EEB3843A}" type="sibTrans" cxnId="{C7B3E187-8FA3-4848-9047-32082065F276}">
      <dgm:prSet/>
      <dgm:spPr/>
      <dgm:t>
        <a:bodyPr/>
        <a:lstStyle/>
        <a:p>
          <a:endParaRPr lang="en-US"/>
        </a:p>
      </dgm:t>
    </dgm:pt>
    <dgm:pt modelId="{59F9168C-F68A-42D0-8E30-FC1B2A8165C5}">
      <dgm:prSet phldrT="[Text]"/>
      <dgm:spPr>
        <a:solidFill>
          <a:srgbClr val="00AC69"/>
        </a:solidFill>
      </dgm:spPr>
      <dgm:t>
        <a:bodyPr/>
        <a:lstStyle/>
        <a:p>
          <a:r>
            <a:rPr lang="fi-FI"/>
            <a:t>Projektit paikkakunnalla</a:t>
          </a:r>
        </a:p>
      </dgm:t>
    </dgm:pt>
    <dgm:pt modelId="{344982C1-F64D-4790-83D1-F4DB5DF650A7}" type="parTrans" cxnId="{5060F779-D449-4139-8B5B-4724636C4066}">
      <dgm:prSet/>
      <dgm:spPr/>
      <dgm:t>
        <a:bodyPr/>
        <a:lstStyle/>
        <a:p>
          <a:endParaRPr lang="en-US"/>
        </a:p>
      </dgm:t>
    </dgm:pt>
    <dgm:pt modelId="{3AA488AA-826B-4A8E-8AEB-AF48F5908125}" type="sibTrans" cxnId="{5060F779-D449-4139-8B5B-4724636C4066}">
      <dgm:prSet/>
      <dgm:spPr/>
      <dgm:t>
        <a:bodyPr/>
        <a:lstStyle/>
        <a:p>
          <a:endParaRPr lang="en-US"/>
        </a:p>
      </dgm:t>
    </dgm:pt>
    <dgm:pt modelId="{BD9084DB-F7BE-49B8-82C7-8082174C132F}">
      <dgm:prSet phldrT="[Text]"/>
      <dgm:spPr>
        <a:solidFill>
          <a:srgbClr val="FF5C35"/>
        </a:solidFill>
      </dgm:spPr>
      <dgm:t>
        <a:bodyPr/>
        <a:lstStyle/>
        <a:p>
          <a:r>
            <a:rPr lang="fi-FI"/>
            <a:t>Johtajuus ja klubiasioiden hoitaminen</a:t>
          </a:r>
        </a:p>
      </dgm:t>
    </dgm:pt>
    <dgm:pt modelId="{4380B3EA-4E03-4442-83D0-3BAAC8C45922}" type="parTrans" cxnId="{B0CD1AC8-E4F2-4FF8-A8E7-DE67C957C2E5}">
      <dgm:prSet/>
      <dgm:spPr/>
      <dgm:t>
        <a:bodyPr/>
        <a:lstStyle/>
        <a:p>
          <a:endParaRPr lang="en-US"/>
        </a:p>
      </dgm:t>
    </dgm:pt>
    <dgm:pt modelId="{04EF3E59-436D-4F00-A1E8-6B42565E9F73}" type="sibTrans" cxnId="{B0CD1AC8-E4F2-4FF8-A8E7-DE67C957C2E5}">
      <dgm:prSet/>
      <dgm:spPr/>
      <dgm:t>
        <a:bodyPr/>
        <a:lstStyle/>
        <a:p>
          <a:endParaRPr lang="en-US"/>
        </a:p>
      </dgm:t>
    </dgm:pt>
    <dgm:pt modelId="{8B5C3117-B13E-4E01-8AEB-AECCA4325372}">
      <dgm:prSet phldrT="[Text]"/>
      <dgm:spPr>
        <a:solidFill>
          <a:srgbClr val="732E81"/>
        </a:solidFill>
      </dgm:spPr>
      <dgm:t>
        <a:bodyPr/>
        <a:lstStyle/>
        <a:p>
          <a:r>
            <a:rPr lang="fi-FI"/>
            <a:t>Kertokaa klubinne saavutuksista paikkakunnallanne</a:t>
          </a:r>
        </a:p>
      </dgm:t>
    </dgm:pt>
    <dgm:pt modelId="{BC430C81-66D2-47DE-9409-0A548A561106}" type="parTrans" cxnId="{69DF239A-B396-40F8-8133-AABFB2D3E041}">
      <dgm:prSet/>
      <dgm:spPr/>
      <dgm:t>
        <a:bodyPr/>
        <a:lstStyle/>
        <a:p>
          <a:endParaRPr lang="en-US"/>
        </a:p>
      </dgm:t>
    </dgm:pt>
    <dgm:pt modelId="{4ECA413A-0C1C-4F94-9677-EEF6CB3F62F2}" type="sibTrans" cxnId="{69DF239A-B396-40F8-8133-AABFB2D3E041}">
      <dgm:prSet/>
      <dgm:spPr/>
      <dgm:t>
        <a:bodyPr/>
        <a:lstStyle/>
        <a:p>
          <a:endParaRPr lang="en-US"/>
        </a:p>
      </dgm:t>
    </dgm:pt>
    <dgm:pt modelId="{872EBCBC-73A9-4246-8707-A087D896DB3A}" type="pres">
      <dgm:prSet presAssocID="{A8013C9A-E5FF-4797-BEAD-73C632382FE1}" presName="matrix" presStyleCnt="0">
        <dgm:presLayoutVars>
          <dgm:chMax val="1"/>
          <dgm:dir/>
          <dgm:resizeHandles val="exact"/>
        </dgm:presLayoutVars>
      </dgm:prSet>
      <dgm:spPr/>
    </dgm:pt>
    <dgm:pt modelId="{FDE2B83B-C098-45B9-B8FC-7A6DAFAFD452}" type="pres">
      <dgm:prSet presAssocID="{A8013C9A-E5FF-4797-BEAD-73C632382FE1}" presName="diamond" presStyleLbl="bgShp" presStyleIdx="0" presStyleCnt="1" custLinFactNeighborX="0" custLinFactNeighborY="-23196"/>
      <dgm:spPr/>
    </dgm:pt>
    <dgm:pt modelId="{F2F487F2-224C-4DE0-BDBC-8AED5277848E}" type="pres">
      <dgm:prSet presAssocID="{A8013C9A-E5FF-4797-BEAD-73C632382FE1}" presName="quad1" presStyleLbl="node1" presStyleIdx="0" presStyleCnt="4">
        <dgm:presLayoutVars>
          <dgm:chMax val="0"/>
          <dgm:chPref val="0"/>
          <dgm:bulletEnabled val="1"/>
        </dgm:presLayoutVars>
      </dgm:prSet>
      <dgm:spPr/>
    </dgm:pt>
    <dgm:pt modelId="{CF10BD20-C4B1-43AE-8179-B81B7C0C86AA}" type="pres">
      <dgm:prSet presAssocID="{A8013C9A-E5FF-4797-BEAD-73C632382FE1}" presName="quad2" presStyleLbl="node1" presStyleIdx="1" presStyleCnt="4">
        <dgm:presLayoutVars>
          <dgm:chMax val="0"/>
          <dgm:chPref val="0"/>
          <dgm:bulletEnabled val="1"/>
        </dgm:presLayoutVars>
      </dgm:prSet>
      <dgm:spPr/>
    </dgm:pt>
    <dgm:pt modelId="{2DFD2E82-B570-4051-8124-D2688E7E36A4}" type="pres">
      <dgm:prSet presAssocID="{A8013C9A-E5FF-4797-BEAD-73C632382FE1}" presName="quad3" presStyleLbl="node1" presStyleIdx="2" presStyleCnt="4">
        <dgm:presLayoutVars>
          <dgm:chMax val="0"/>
          <dgm:chPref val="0"/>
          <dgm:bulletEnabled val="1"/>
        </dgm:presLayoutVars>
      </dgm:prSet>
      <dgm:spPr/>
    </dgm:pt>
    <dgm:pt modelId="{F125B20E-E43E-4815-9B5D-CCA8D4E6C7A5}" type="pres">
      <dgm:prSet presAssocID="{A8013C9A-E5FF-4797-BEAD-73C632382FE1}" presName="quad4" presStyleLbl="node1" presStyleIdx="3" presStyleCnt="4">
        <dgm:presLayoutVars>
          <dgm:chMax val="0"/>
          <dgm:chPref val="0"/>
          <dgm:bulletEnabled val="1"/>
        </dgm:presLayoutVars>
      </dgm:prSet>
      <dgm:spPr/>
    </dgm:pt>
  </dgm:ptLst>
  <dgm:cxnLst>
    <dgm:cxn modelId="{1D517978-3F15-4F58-BFC8-5FB9CE0AE87C}" type="presOf" srcId="{A8013C9A-E5FF-4797-BEAD-73C632382FE1}" destId="{872EBCBC-73A9-4246-8707-A087D896DB3A}" srcOrd="0" destOrd="0" presId="urn:microsoft.com/office/officeart/2005/8/layout/matrix3"/>
    <dgm:cxn modelId="{5060F779-D449-4139-8B5B-4724636C4066}" srcId="{A8013C9A-E5FF-4797-BEAD-73C632382FE1}" destId="{59F9168C-F68A-42D0-8E30-FC1B2A8165C5}" srcOrd="1" destOrd="0" parTransId="{344982C1-F64D-4790-83D1-F4DB5DF650A7}" sibTransId="{3AA488AA-826B-4A8E-8AEB-AF48F5908125}"/>
    <dgm:cxn modelId="{C7B3E187-8FA3-4848-9047-32082065F276}" srcId="{A8013C9A-E5FF-4797-BEAD-73C632382FE1}" destId="{FD2F18B2-8154-426C-BFF7-87A3771D5DB4}" srcOrd="0" destOrd="0" parTransId="{9F56B882-7F44-4816-B386-037374856282}" sibTransId="{915C36EB-411D-4F4B-A6D2-61E8EEB3843A}"/>
    <dgm:cxn modelId="{69DF239A-B396-40F8-8133-AABFB2D3E041}" srcId="{A8013C9A-E5FF-4797-BEAD-73C632382FE1}" destId="{8B5C3117-B13E-4E01-8AEB-AECCA4325372}" srcOrd="3" destOrd="0" parTransId="{BC430C81-66D2-47DE-9409-0A548A561106}" sibTransId="{4ECA413A-0C1C-4F94-9677-EEF6CB3F62F2}"/>
    <dgm:cxn modelId="{7EB051A8-F819-4769-A51A-A794D98CF1A2}" type="presOf" srcId="{8B5C3117-B13E-4E01-8AEB-AECCA4325372}" destId="{F125B20E-E43E-4815-9B5D-CCA8D4E6C7A5}" srcOrd="0" destOrd="0" presId="urn:microsoft.com/office/officeart/2005/8/layout/matrix3"/>
    <dgm:cxn modelId="{2E5AA9BA-A85B-46C8-B070-3C63A2859781}" type="presOf" srcId="{59F9168C-F68A-42D0-8E30-FC1B2A8165C5}" destId="{CF10BD20-C4B1-43AE-8179-B81B7C0C86AA}" srcOrd="0" destOrd="0" presId="urn:microsoft.com/office/officeart/2005/8/layout/matrix3"/>
    <dgm:cxn modelId="{B0CD1AC8-E4F2-4FF8-A8E7-DE67C957C2E5}" srcId="{A8013C9A-E5FF-4797-BEAD-73C632382FE1}" destId="{BD9084DB-F7BE-49B8-82C7-8082174C132F}" srcOrd="2" destOrd="0" parTransId="{4380B3EA-4E03-4442-83D0-3BAAC8C45922}" sibTransId="{04EF3E59-436D-4F00-A1E8-6B42565E9F73}"/>
    <dgm:cxn modelId="{FC65EECD-4BAE-484C-9C69-707551ABC2C6}" type="presOf" srcId="{FD2F18B2-8154-426C-BFF7-87A3771D5DB4}" destId="{F2F487F2-224C-4DE0-BDBC-8AED5277848E}" srcOrd="0" destOrd="0" presId="urn:microsoft.com/office/officeart/2005/8/layout/matrix3"/>
    <dgm:cxn modelId="{499ADBF2-CCD0-40CE-B102-4CF3231AADB6}" type="presOf" srcId="{BD9084DB-F7BE-49B8-82C7-8082174C132F}" destId="{2DFD2E82-B570-4051-8124-D2688E7E36A4}" srcOrd="0" destOrd="0" presId="urn:microsoft.com/office/officeart/2005/8/layout/matrix3"/>
    <dgm:cxn modelId="{DA248574-5DE6-49AC-846B-A9F06BB5DE1F}" type="presParOf" srcId="{872EBCBC-73A9-4246-8707-A087D896DB3A}" destId="{FDE2B83B-C098-45B9-B8FC-7A6DAFAFD452}" srcOrd="0" destOrd="0" presId="urn:microsoft.com/office/officeart/2005/8/layout/matrix3"/>
    <dgm:cxn modelId="{A6E17A6B-54CB-40A0-92F3-C566A7B6426B}" type="presParOf" srcId="{872EBCBC-73A9-4246-8707-A087D896DB3A}" destId="{F2F487F2-224C-4DE0-BDBC-8AED5277848E}" srcOrd="1" destOrd="0" presId="urn:microsoft.com/office/officeart/2005/8/layout/matrix3"/>
    <dgm:cxn modelId="{4BFCEA22-ED33-402A-B99E-9CA8E7ADD5E8}" type="presParOf" srcId="{872EBCBC-73A9-4246-8707-A087D896DB3A}" destId="{CF10BD20-C4B1-43AE-8179-B81B7C0C86AA}" srcOrd="2" destOrd="0" presId="urn:microsoft.com/office/officeart/2005/8/layout/matrix3"/>
    <dgm:cxn modelId="{95AB2B1B-1928-44EE-9C2B-02D3364EDDC2}" type="presParOf" srcId="{872EBCBC-73A9-4246-8707-A087D896DB3A}" destId="{2DFD2E82-B570-4051-8124-D2688E7E36A4}" srcOrd="3" destOrd="0" presId="urn:microsoft.com/office/officeart/2005/8/layout/matrix3"/>
    <dgm:cxn modelId="{CE81CA9F-ADA7-4C2D-922F-F93AAD6A008B}" type="presParOf" srcId="{872EBCBC-73A9-4246-8707-A087D896DB3A}" destId="{F125B20E-E43E-4815-9B5D-CCA8D4E6C7A5}"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013C9A-E5FF-4797-BEAD-73C632382FE1}"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FD2F18B2-8154-426C-BFF7-87A3771D5DB4}">
      <dgm:prSet phldrT="[Text]"/>
      <dgm:spPr>
        <a:solidFill>
          <a:srgbClr val="FBC608"/>
        </a:solidFill>
      </dgm:spPr>
      <dgm:t>
        <a:bodyPr/>
        <a:lstStyle/>
        <a:p>
          <a:r>
            <a:rPr lang="fi-FI"/>
            <a:t>Uudet jäsenet</a:t>
          </a:r>
        </a:p>
      </dgm:t>
    </dgm:pt>
    <dgm:pt modelId="{9F56B882-7F44-4816-B386-037374856282}" type="parTrans" cxnId="{C7B3E187-8FA3-4848-9047-32082065F276}">
      <dgm:prSet/>
      <dgm:spPr/>
      <dgm:t>
        <a:bodyPr/>
        <a:lstStyle/>
        <a:p>
          <a:endParaRPr lang="en-US"/>
        </a:p>
      </dgm:t>
    </dgm:pt>
    <dgm:pt modelId="{915C36EB-411D-4F4B-A6D2-61E8EEB3843A}" type="sibTrans" cxnId="{C7B3E187-8FA3-4848-9047-32082065F276}">
      <dgm:prSet/>
      <dgm:spPr/>
      <dgm:t>
        <a:bodyPr/>
        <a:lstStyle/>
        <a:p>
          <a:endParaRPr lang="en-US"/>
        </a:p>
      </dgm:t>
    </dgm:pt>
    <dgm:pt modelId="{59F9168C-F68A-42D0-8E30-FC1B2A8165C5}">
      <dgm:prSet phldrT="[Text]"/>
      <dgm:spPr>
        <a:solidFill>
          <a:srgbClr val="00AC69"/>
        </a:solidFill>
      </dgm:spPr>
      <dgm:t>
        <a:bodyPr/>
        <a:lstStyle/>
        <a:p>
          <a:r>
            <a:rPr lang="fi-FI"/>
            <a:t>Projektit paikkakunnalla</a:t>
          </a:r>
        </a:p>
      </dgm:t>
    </dgm:pt>
    <dgm:pt modelId="{344982C1-F64D-4790-83D1-F4DB5DF650A7}" type="parTrans" cxnId="{5060F779-D449-4139-8B5B-4724636C4066}">
      <dgm:prSet/>
      <dgm:spPr/>
      <dgm:t>
        <a:bodyPr/>
        <a:lstStyle/>
        <a:p>
          <a:endParaRPr lang="en-US"/>
        </a:p>
      </dgm:t>
    </dgm:pt>
    <dgm:pt modelId="{3AA488AA-826B-4A8E-8AEB-AF48F5908125}" type="sibTrans" cxnId="{5060F779-D449-4139-8B5B-4724636C4066}">
      <dgm:prSet/>
      <dgm:spPr/>
      <dgm:t>
        <a:bodyPr/>
        <a:lstStyle/>
        <a:p>
          <a:endParaRPr lang="en-US"/>
        </a:p>
      </dgm:t>
    </dgm:pt>
    <dgm:pt modelId="{BD9084DB-F7BE-49B8-82C7-8082174C132F}">
      <dgm:prSet phldrT="[Text]"/>
      <dgm:spPr>
        <a:solidFill>
          <a:srgbClr val="FF5C35"/>
        </a:solidFill>
      </dgm:spPr>
      <dgm:t>
        <a:bodyPr/>
        <a:lstStyle/>
        <a:p>
          <a:r>
            <a:rPr lang="fi-FI"/>
            <a:t>Johtajuus ja klubiasioiden hoitaminen</a:t>
          </a:r>
        </a:p>
      </dgm:t>
    </dgm:pt>
    <dgm:pt modelId="{4380B3EA-4E03-4442-83D0-3BAAC8C45922}" type="parTrans" cxnId="{B0CD1AC8-E4F2-4FF8-A8E7-DE67C957C2E5}">
      <dgm:prSet/>
      <dgm:spPr/>
      <dgm:t>
        <a:bodyPr/>
        <a:lstStyle/>
        <a:p>
          <a:endParaRPr lang="en-US"/>
        </a:p>
      </dgm:t>
    </dgm:pt>
    <dgm:pt modelId="{04EF3E59-436D-4F00-A1E8-6B42565E9F73}" type="sibTrans" cxnId="{B0CD1AC8-E4F2-4FF8-A8E7-DE67C957C2E5}">
      <dgm:prSet/>
      <dgm:spPr/>
      <dgm:t>
        <a:bodyPr/>
        <a:lstStyle/>
        <a:p>
          <a:endParaRPr lang="en-US"/>
        </a:p>
      </dgm:t>
    </dgm:pt>
    <dgm:pt modelId="{8B5C3117-B13E-4E01-8AEB-AECCA4325372}">
      <dgm:prSet phldrT="[Text]"/>
      <dgm:spPr>
        <a:solidFill>
          <a:srgbClr val="732E81"/>
        </a:solidFill>
      </dgm:spPr>
      <dgm:t>
        <a:bodyPr/>
        <a:lstStyle/>
        <a:p>
          <a:r>
            <a:rPr lang="fi-FI"/>
            <a:t>Kertokaa klubinne saavutuksista paikkakunnallanne</a:t>
          </a:r>
        </a:p>
      </dgm:t>
    </dgm:pt>
    <dgm:pt modelId="{BC430C81-66D2-47DE-9409-0A548A561106}" type="parTrans" cxnId="{69DF239A-B396-40F8-8133-AABFB2D3E041}">
      <dgm:prSet/>
      <dgm:spPr/>
      <dgm:t>
        <a:bodyPr/>
        <a:lstStyle/>
        <a:p>
          <a:endParaRPr lang="en-US"/>
        </a:p>
      </dgm:t>
    </dgm:pt>
    <dgm:pt modelId="{4ECA413A-0C1C-4F94-9677-EEF6CB3F62F2}" type="sibTrans" cxnId="{69DF239A-B396-40F8-8133-AABFB2D3E041}">
      <dgm:prSet/>
      <dgm:spPr/>
      <dgm:t>
        <a:bodyPr/>
        <a:lstStyle/>
        <a:p>
          <a:endParaRPr lang="en-US"/>
        </a:p>
      </dgm:t>
    </dgm:pt>
    <dgm:pt modelId="{872EBCBC-73A9-4246-8707-A087D896DB3A}" type="pres">
      <dgm:prSet presAssocID="{A8013C9A-E5FF-4797-BEAD-73C632382FE1}" presName="matrix" presStyleCnt="0">
        <dgm:presLayoutVars>
          <dgm:chMax val="1"/>
          <dgm:dir/>
          <dgm:resizeHandles val="exact"/>
        </dgm:presLayoutVars>
      </dgm:prSet>
      <dgm:spPr/>
    </dgm:pt>
    <dgm:pt modelId="{FDE2B83B-C098-45B9-B8FC-7A6DAFAFD452}" type="pres">
      <dgm:prSet presAssocID="{A8013C9A-E5FF-4797-BEAD-73C632382FE1}" presName="diamond" presStyleLbl="bgShp" presStyleIdx="0" presStyleCnt="1" custLinFactNeighborX="0" custLinFactNeighborY="-23196"/>
      <dgm:spPr/>
    </dgm:pt>
    <dgm:pt modelId="{F2F487F2-224C-4DE0-BDBC-8AED5277848E}" type="pres">
      <dgm:prSet presAssocID="{A8013C9A-E5FF-4797-BEAD-73C632382FE1}" presName="quad1" presStyleLbl="node1" presStyleIdx="0" presStyleCnt="4">
        <dgm:presLayoutVars>
          <dgm:chMax val="0"/>
          <dgm:chPref val="0"/>
          <dgm:bulletEnabled val="1"/>
        </dgm:presLayoutVars>
      </dgm:prSet>
      <dgm:spPr/>
    </dgm:pt>
    <dgm:pt modelId="{CF10BD20-C4B1-43AE-8179-B81B7C0C86AA}" type="pres">
      <dgm:prSet presAssocID="{A8013C9A-E5FF-4797-BEAD-73C632382FE1}" presName="quad2" presStyleLbl="node1" presStyleIdx="1" presStyleCnt="4">
        <dgm:presLayoutVars>
          <dgm:chMax val="0"/>
          <dgm:chPref val="0"/>
          <dgm:bulletEnabled val="1"/>
        </dgm:presLayoutVars>
      </dgm:prSet>
      <dgm:spPr/>
    </dgm:pt>
    <dgm:pt modelId="{2DFD2E82-B570-4051-8124-D2688E7E36A4}" type="pres">
      <dgm:prSet presAssocID="{A8013C9A-E5FF-4797-BEAD-73C632382FE1}" presName="quad3" presStyleLbl="node1" presStyleIdx="2" presStyleCnt="4">
        <dgm:presLayoutVars>
          <dgm:chMax val="0"/>
          <dgm:chPref val="0"/>
          <dgm:bulletEnabled val="1"/>
        </dgm:presLayoutVars>
      </dgm:prSet>
      <dgm:spPr/>
    </dgm:pt>
    <dgm:pt modelId="{F125B20E-E43E-4815-9B5D-CCA8D4E6C7A5}" type="pres">
      <dgm:prSet presAssocID="{A8013C9A-E5FF-4797-BEAD-73C632382FE1}" presName="quad4" presStyleLbl="node1" presStyleIdx="3" presStyleCnt="4">
        <dgm:presLayoutVars>
          <dgm:chMax val="0"/>
          <dgm:chPref val="0"/>
          <dgm:bulletEnabled val="1"/>
        </dgm:presLayoutVars>
      </dgm:prSet>
      <dgm:spPr/>
    </dgm:pt>
  </dgm:ptLst>
  <dgm:cxnLst>
    <dgm:cxn modelId="{1D517978-3F15-4F58-BFC8-5FB9CE0AE87C}" type="presOf" srcId="{A8013C9A-E5FF-4797-BEAD-73C632382FE1}" destId="{872EBCBC-73A9-4246-8707-A087D896DB3A}" srcOrd="0" destOrd="0" presId="urn:microsoft.com/office/officeart/2005/8/layout/matrix3"/>
    <dgm:cxn modelId="{5060F779-D449-4139-8B5B-4724636C4066}" srcId="{A8013C9A-E5FF-4797-BEAD-73C632382FE1}" destId="{59F9168C-F68A-42D0-8E30-FC1B2A8165C5}" srcOrd="1" destOrd="0" parTransId="{344982C1-F64D-4790-83D1-F4DB5DF650A7}" sibTransId="{3AA488AA-826B-4A8E-8AEB-AF48F5908125}"/>
    <dgm:cxn modelId="{C7B3E187-8FA3-4848-9047-32082065F276}" srcId="{A8013C9A-E5FF-4797-BEAD-73C632382FE1}" destId="{FD2F18B2-8154-426C-BFF7-87A3771D5DB4}" srcOrd="0" destOrd="0" parTransId="{9F56B882-7F44-4816-B386-037374856282}" sibTransId="{915C36EB-411D-4F4B-A6D2-61E8EEB3843A}"/>
    <dgm:cxn modelId="{69DF239A-B396-40F8-8133-AABFB2D3E041}" srcId="{A8013C9A-E5FF-4797-BEAD-73C632382FE1}" destId="{8B5C3117-B13E-4E01-8AEB-AECCA4325372}" srcOrd="3" destOrd="0" parTransId="{BC430C81-66D2-47DE-9409-0A548A561106}" sibTransId="{4ECA413A-0C1C-4F94-9677-EEF6CB3F62F2}"/>
    <dgm:cxn modelId="{7EB051A8-F819-4769-A51A-A794D98CF1A2}" type="presOf" srcId="{8B5C3117-B13E-4E01-8AEB-AECCA4325372}" destId="{F125B20E-E43E-4815-9B5D-CCA8D4E6C7A5}" srcOrd="0" destOrd="0" presId="urn:microsoft.com/office/officeart/2005/8/layout/matrix3"/>
    <dgm:cxn modelId="{2E5AA9BA-A85B-46C8-B070-3C63A2859781}" type="presOf" srcId="{59F9168C-F68A-42D0-8E30-FC1B2A8165C5}" destId="{CF10BD20-C4B1-43AE-8179-B81B7C0C86AA}" srcOrd="0" destOrd="0" presId="urn:microsoft.com/office/officeart/2005/8/layout/matrix3"/>
    <dgm:cxn modelId="{B0CD1AC8-E4F2-4FF8-A8E7-DE67C957C2E5}" srcId="{A8013C9A-E5FF-4797-BEAD-73C632382FE1}" destId="{BD9084DB-F7BE-49B8-82C7-8082174C132F}" srcOrd="2" destOrd="0" parTransId="{4380B3EA-4E03-4442-83D0-3BAAC8C45922}" sibTransId="{04EF3E59-436D-4F00-A1E8-6B42565E9F73}"/>
    <dgm:cxn modelId="{FC65EECD-4BAE-484C-9C69-707551ABC2C6}" type="presOf" srcId="{FD2F18B2-8154-426C-BFF7-87A3771D5DB4}" destId="{F2F487F2-224C-4DE0-BDBC-8AED5277848E}" srcOrd="0" destOrd="0" presId="urn:microsoft.com/office/officeart/2005/8/layout/matrix3"/>
    <dgm:cxn modelId="{499ADBF2-CCD0-40CE-B102-4CF3231AADB6}" type="presOf" srcId="{BD9084DB-F7BE-49B8-82C7-8082174C132F}" destId="{2DFD2E82-B570-4051-8124-D2688E7E36A4}" srcOrd="0" destOrd="0" presId="urn:microsoft.com/office/officeart/2005/8/layout/matrix3"/>
    <dgm:cxn modelId="{DA248574-5DE6-49AC-846B-A9F06BB5DE1F}" type="presParOf" srcId="{872EBCBC-73A9-4246-8707-A087D896DB3A}" destId="{FDE2B83B-C098-45B9-B8FC-7A6DAFAFD452}" srcOrd="0" destOrd="0" presId="urn:microsoft.com/office/officeart/2005/8/layout/matrix3"/>
    <dgm:cxn modelId="{A6E17A6B-54CB-40A0-92F3-C566A7B6426B}" type="presParOf" srcId="{872EBCBC-73A9-4246-8707-A087D896DB3A}" destId="{F2F487F2-224C-4DE0-BDBC-8AED5277848E}" srcOrd="1" destOrd="0" presId="urn:microsoft.com/office/officeart/2005/8/layout/matrix3"/>
    <dgm:cxn modelId="{4BFCEA22-ED33-402A-B99E-9CA8E7ADD5E8}" type="presParOf" srcId="{872EBCBC-73A9-4246-8707-A087D896DB3A}" destId="{CF10BD20-C4B1-43AE-8179-B81B7C0C86AA}" srcOrd="2" destOrd="0" presId="urn:microsoft.com/office/officeart/2005/8/layout/matrix3"/>
    <dgm:cxn modelId="{95AB2B1B-1928-44EE-9C2B-02D3364EDDC2}" type="presParOf" srcId="{872EBCBC-73A9-4246-8707-A087D896DB3A}" destId="{2DFD2E82-B570-4051-8124-D2688E7E36A4}" srcOrd="3" destOrd="0" presId="urn:microsoft.com/office/officeart/2005/8/layout/matrix3"/>
    <dgm:cxn modelId="{CE81CA9F-ADA7-4C2D-922F-F93AAD6A008B}" type="presParOf" srcId="{872EBCBC-73A9-4246-8707-A087D896DB3A}" destId="{F125B20E-E43E-4815-9B5D-CCA8D4E6C7A5}"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013C9A-E5FF-4797-BEAD-73C632382FE1}"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FD2F18B2-8154-426C-BFF7-87A3771D5DB4}">
      <dgm:prSet phldrT="[Text]"/>
      <dgm:spPr>
        <a:solidFill>
          <a:srgbClr val="FBC608"/>
        </a:solidFill>
      </dgm:spPr>
      <dgm:t>
        <a:bodyPr/>
        <a:lstStyle/>
        <a:p>
          <a:r>
            <a:rPr lang="fi-FI"/>
            <a:t>Uudet jäsenet</a:t>
          </a:r>
        </a:p>
      </dgm:t>
    </dgm:pt>
    <dgm:pt modelId="{9F56B882-7F44-4816-B386-037374856282}" type="parTrans" cxnId="{C7B3E187-8FA3-4848-9047-32082065F276}">
      <dgm:prSet/>
      <dgm:spPr/>
      <dgm:t>
        <a:bodyPr/>
        <a:lstStyle/>
        <a:p>
          <a:endParaRPr lang="en-US"/>
        </a:p>
      </dgm:t>
    </dgm:pt>
    <dgm:pt modelId="{915C36EB-411D-4F4B-A6D2-61E8EEB3843A}" type="sibTrans" cxnId="{C7B3E187-8FA3-4848-9047-32082065F276}">
      <dgm:prSet/>
      <dgm:spPr/>
      <dgm:t>
        <a:bodyPr/>
        <a:lstStyle/>
        <a:p>
          <a:endParaRPr lang="en-US"/>
        </a:p>
      </dgm:t>
    </dgm:pt>
    <dgm:pt modelId="{59F9168C-F68A-42D0-8E30-FC1B2A8165C5}">
      <dgm:prSet phldrT="[Text]"/>
      <dgm:spPr>
        <a:solidFill>
          <a:srgbClr val="00AC69"/>
        </a:solidFill>
      </dgm:spPr>
      <dgm:t>
        <a:bodyPr/>
        <a:lstStyle/>
        <a:p>
          <a:r>
            <a:rPr lang="fi-FI"/>
            <a:t>Projektit paikkakunnalla</a:t>
          </a:r>
        </a:p>
      </dgm:t>
    </dgm:pt>
    <dgm:pt modelId="{344982C1-F64D-4790-83D1-F4DB5DF650A7}" type="parTrans" cxnId="{5060F779-D449-4139-8B5B-4724636C4066}">
      <dgm:prSet/>
      <dgm:spPr/>
      <dgm:t>
        <a:bodyPr/>
        <a:lstStyle/>
        <a:p>
          <a:endParaRPr lang="en-US"/>
        </a:p>
      </dgm:t>
    </dgm:pt>
    <dgm:pt modelId="{3AA488AA-826B-4A8E-8AEB-AF48F5908125}" type="sibTrans" cxnId="{5060F779-D449-4139-8B5B-4724636C4066}">
      <dgm:prSet/>
      <dgm:spPr/>
      <dgm:t>
        <a:bodyPr/>
        <a:lstStyle/>
        <a:p>
          <a:endParaRPr lang="en-US"/>
        </a:p>
      </dgm:t>
    </dgm:pt>
    <dgm:pt modelId="{BD9084DB-F7BE-49B8-82C7-8082174C132F}">
      <dgm:prSet phldrT="[Text]"/>
      <dgm:spPr>
        <a:solidFill>
          <a:srgbClr val="FF5C35"/>
        </a:solidFill>
      </dgm:spPr>
      <dgm:t>
        <a:bodyPr/>
        <a:lstStyle/>
        <a:p>
          <a:r>
            <a:rPr lang="fi-FI"/>
            <a:t>Johtajuus ja klubiasioiden hoitaminen</a:t>
          </a:r>
        </a:p>
      </dgm:t>
    </dgm:pt>
    <dgm:pt modelId="{4380B3EA-4E03-4442-83D0-3BAAC8C45922}" type="parTrans" cxnId="{B0CD1AC8-E4F2-4FF8-A8E7-DE67C957C2E5}">
      <dgm:prSet/>
      <dgm:spPr/>
      <dgm:t>
        <a:bodyPr/>
        <a:lstStyle/>
        <a:p>
          <a:endParaRPr lang="en-US"/>
        </a:p>
      </dgm:t>
    </dgm:pt>
    <dgm:pt modelId="{04EF3E59-436D-4F00-A1E8-6B42565E9F73}" type="sibTrans" cxnId="{B0CD1AC8-E4F2-4FF8-A8E7-DE67C957C2E5}">
      <dgm:prSet/>
      <dgm:spPr/>
      <dgm:t>
        <a:bodyPr/>
        <a:lstStyle/>
        <a:p>
          <a:endParaRPr lang="en-US"/>
        </a:p>
      </dgm:t>
    </dgm:pt>
    <dgm:pt modelId="{8B5C3117-B13E-4E01-8AEB-AECCA4325372}">
      <dgm:prSet phldrT="[Text]"/>
      <dgm:spPr>
        <a:solidFill>
          <a:srgbClr val="732E81"/>
        </a:solidFill>
      </dgm:spPr>
      <dgm:t>
        <a:bodyPr/>
        <a:lstStyle/>
        <a:p>
          <a:r>
            <a:rPr lang="fi-FI"/>
            <a:t>Kertokaa klubinne saavutuksista paikkakunnallanne</a:t>
          </a:r>
        </a:p>
      </dgm:t>
    </dgm:pt>
    <dgm:pt modelId="{BC430C81-66D2-47DE-9409-0A548A561106}" type="parTrans" cxnId="{69DF239A-B396-40F8-8133-AABFB2D3E041}">
      <dgm:prSet/>
      <dgm:spPr/>
      <dgm:t>
        <a:bodyPr/>
        <a:lstStyle/>
        <a:p>
          <a:endParaRPr lang="en-US"/>
        </a:p>
      </dgm:t>
    </dgm:pt>
    <dgm:pt modelId="{4ECA413A-0C1C-4F94-9677-EEF6CB3F62F2}" type="sibTrans" cxnId="{69DF239A-B396-40F8-8133-AABFB2D3E041}">
      <dgm:prSet/>
      <dgm:spPr/>
      <dgm:t>
        <a:bodyPr/>
        <a:lstStyle/>
        <a:p>
          <a:endParaRPr lang="en-US"/>
        </a:p>
      </dgm:t>
    </dgm:pt>
    <dgm:pt modelId="{872EBCBC-73A9-4246-8707-A087D896DB3A}" type="pres">
      <dgm:prSet presAssocID="{A8013C9A-E5FF-4797-BEAD-73C632382FE1}" presName="matrix" presStyleCnt="0">
        <dgm:presLayoutVars>
          <dgm:chMax val="1"/>
          <dgm:dir/>
          <dgm:resizeHandles val="exact"/>
        </dgm:presLayoutVars>
      </dgm:prSet>
      <dgm:spPr/>
    </dgm:pt>
    <dgm:pt modelId="{FDE2B83B-C098-45B9-B8FC-7A6DAFAFD452}" type="pres">
      <dgm:prSet presAssocID="{A8013C9A-E5FF-4797-BEAD-73C632382FE1}" presName="diamond" presStyleLbl="bgShp" presStyleIdx="0" presStyleCnt="1" custLinFactNeighborX="0" custLinFactNeighborY="-23196"/>
      <dgm:spPr/>
    </dgm:pt>
    <dgm:pt modelId="{F2F487F2-224C-4DE0-BDBC-8AED5277848E}" type="pres">
      <dgm:prSet presAssocID="{A8013C9A-E5FF-4797-BEAD-73C632382FE1}" presName="quad1" presStyleLbl="node1" presStyleIdx="0" presStyleCnt="4">
        <dgm:presLayoutVars>
          <dgm:chMax val="0"/>
          <dgm:chPref val="0"/>
          <dgm:bulletEnabled val="1"/>
        </dgm:presLayoutVars>
      </dgm:prSet>
      <dgm:spPr/>
    </dgm:pt>
    <dgm:pt modelId="{CF10BD20-C4B1-43AE-8179-B81B7C0C86AA}" type="pres">
      <dgm:prSet presAssocID="{A8013C9A-E5FF-4797-BEAD-73C632382FE1}" presName="quad2" presStyleLbl="node1" presStyleIdx="1" presStyleCnt="4">
        <dgm:presLayoutVars>
          <dgm:chMax val="0"/>
          <dgm:chPref val="0"/>
          <dgm:bulletEnabled val="1"/>
        </dgm:presLayoutVars>
      </dgm:prSet>
      <dgm:spPr/>
    </dgm:pt>
    <dgm:pt modelId="{2DFD2E82-B570-4051-8124-D2688E7E36A4}" type="pres">
      <dgm:prSet presAssocID="{A8013C9A-E5FF-4797-BEAD-73C632382FE1}" presName="quad3" presStyleLbl="node1" presStyleIdx="2" presStyleCnt="4">
        <dgm:presLayoutVars>
          <dgm:chMax val="0"/>
          <dgm:chPref val="0"/>
          <dgm:bulletEnabled val="1"/>
        </dgm:presLayoutVars>
      </dgm:prSet>
      <dgm:spPr/>
    </dgm:pt>
    <dgm:pt modelId="{F125B20E-E43E-4815-9B5D-CCA8D4E6C7A5}" type="pres">
      <dgm:prSet presAssocID="{A8013C9A-E5FF-4797-BEAD-73C632382FE1}" presName="quad4" presStyleLbl="node1" presStyleIdx="3" presStyleCnt="4">
        <dgm:presLayoutVars>
          <dgm:chMax val="0"/>
          <dgm:chPref val="0"/>
          <dgm:bulletEnabled val="1"/>
        </dgm:presLayoutVars>
      </dgm:prSet>
      <dgm:spPr/>
    </dgm:pt>
  </dgm:ptLst>
  <dgm:cxnLst>
    <dgm:cxn modelId="{1D517978-3F15-4F58-BFC8-5FB9CE0AE87C}" type="presOf" srcId="{A8013C9A-E5FF-4797-BEAD-73C632382FE1}" destId="{872EBCBC-73A9-4246-8707-A087D896DB3A}" srcOrd="0" destOrd="0" presId="urn:microsoft.com/office/officeart/2005/8/layout/matrix3"/>
    <dgm:cxn modelId="{5060F779-D449-4139-8B5B-4724636C4066}" srcId="{A8013C9A-E5FF-4797-BEAD-73C632382FE1}" destId="{59F9168C-F68A-42D0-8E30-FC1B2A8165C5}" srcOrd="1" destOrd="0" parTransId="{344982C1-F64D-4790-83D1-F4DB5DF650A7}" sibTransId="{3AA488AA-826B-4A8E-8AEB-AF48F5908125}"/>
    <dgm:cxn modelId="{C7B3E187-8FA3-4848-9047-32082065F276}" srcId="{A8013C9A-E5FF-4797-BEAD-73C632382FE1}" destId="{FD2F18B2-8154-426C-BFF7-87A3771D5DB4}" srcOrd="0" destOrd="0" parTransId="{9F56B882-7F44-4816-B386-037374856282}" sibTransId="{915C36EB-411D-4F4B-A6D2-61E8EEB3843A}"/>
    <dgm:cxn modelId="{69DF239A-B396-40F8-8133-AABFB2D3E041}" srcId="{A8013C9A-E5FF-4797-BEAD-73C632382FE1}" destId="{8B5C3117-B13E-4E01-8AEB-AECCA4325372}" srcOrd="3" destOrd="0" parTransId="{BC430C81-66D2-47DE-9409-0A548A561106}" sibTransId="{4ECA413A-0C1C-4F94-9677-EEF6CB3F62F2}"/>
    <dgm:cxn modelId="{7EB051A8-F819-4769-A51A-A794D98CF1A2}" type="presOf" srcId="{8B5C3117-B13E-4E01-8AEB-AECCA4325372}" destId="{F125B20E-E43E-4815-9B5D-CCA8D4E6C7A5}" srcOrd="0" destOrd="0" presId="urn:microsoft.com/office/officeart/2005/8/layout/matrix3"/>
    <dgm:cxn modelId="{2E5AA9BA-A85B-46C8-B070-3C63A2859781}" type="presOf" srcId="{59F9168C-F68A-42D0-8E30-FC1B2A8165C5}" destId="{CF10BD20-C4B1-43AE-8179-B81B7C0C86AA}" srcOrd="0" destOrd="0" presId="urn:microsoft.com/office/officeart/2005/8/layout/matrix3"/>
    <dgm:cxn modelId="{B0CD1AC8-E4F2-4FF8-A8E7-DE67C957C2E5}" srcId="{A8013C9A-E5FF-4797-BEAD-73C632382FE1}" destId="{BD9084DB-F7BE-49B8-82C7-8082174C132F}" srcOrd="2" destOrd="0" parTransId="{4380B3EA-4E03-4442-83D0-3BAAC8C45922}" sibTransId="{04EF3E59-436D-4F00-A1E8-6B42565E9F73}"/>
    <dgm:cxn modelId="{FC65EECD-4BAE-484C-9C69-707551ABC2C6}" type="presOf" srcId="{FD2F18B2-8154-426C-BFF7-87A3771D5DB4}" destId="{F2F487F2-224C-4DE0-BDBC-8AED5277848E}" srcOrd="0" destOrd="0" presId="urn:microsoft.com/office/officeart/2005/8/layout/matrix3"/>
    <dgm:cxn modelId="{499ADBF2-CCD0-40CE-B102-4CF3231AADB6}" type="presOf" srcId="{BD9084DB-F7BE-49B8-82C7-8082174C132F}" destId="{2DFD2E82-B570-4051-8124-D2688E7E36A4}" srcOrd="0" destOrd="0" presId="urn:microsoft.com/office/officeart/2005/8/layout/matrix3"/>
    <dgm:cxn modelId="{DA248574-5DE6-49AC-846B-A9F06BB5DE1F}" type="presParOf" srcId="{872EBCBC-73A9-4246-8707-A087D896DB3A}" destId="{FDE2B83B-C098-45B9-B8FC-7A6DAFAFD452}" srcOrd="0" destOrd="0" presId="urn:microsoft.com/office/officeart/2005/8/layout/matrix3"/>
    <dgm:cxn modelId="{A6E17A6B-54CB-40A0-92F3-C566A7B6426B}" type="presParOf" srcId="{872EBCBC-73A9-4246-8707-A087D896DB3A}" destId="{F2F487F2-224C-4DE0-BDBC-8AED5277848E}" srcOrd="1" destOrd="0" presId="urn:microsoft.com/office/officeart/2005/8/layout/matrix3"/>
    <dgm:cxn modelId="{4BFCEA22-ED33-402A-B99E-9CA8E7ADD5E8}" type="presParOf" srcId="{872EBCBC-73A9-4246-8707-A087D896DB3A}" destId="{CF10BD20-C4B1-43AE-8179-B81B7C0C86AA}" srcOrd="2" destOrd="0" presId="urn:microsoft.com/office/officeart/2005/8/layout/matrix3"/>
    <dgm:cxn modelId="{95AB2B1B-1928-44EE-9C2B-02D3364EDDC2}" type="presParOf" srcId="{872EBCBC-73A9-4246-8707-A087D896DB3A}" destId="{2DFD2E82-B570-4051-8124-D2688E7E36A4}" srcOrd="3" destOrd="0" presId="urn:microsoft.com/office/officeart/2005/8/layout/matrix3"/>
    <dgm:cxn modelId="{CE81CA9F-ADA7-4C2D-922F-F93AAD6A008B}" type="presParOf" srcId="{872EBCBC-73A9-4246-8707-A087D896DB3A}" destId="{F125B20E-E43E-4815-9B5D-CCA8D4E6C7A5}"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8013C9A-E5FF-4797-BEAD-73C632382FE1}"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FD2F18B2-8154-426C-BFF7-87A3771D5DB4}">
      <dgm:prSet phldrT="[Text]"/>
      <dgm:spPr>
        <a:solidFill>
          <a:srgbClr val="FBC608"/>
        </a:solidFill>
      </dgm:spPr>
      <dgm:t>
        <a:bodyPr/>
        <a:lstStyle/>
        <a:p>
          <a:r>
            <a:rPr lang="fi-FI"/>
            <a:t>Uudet jäsenet</a:t>
          </a:r>
        </a:p>
      </dgm:t>
    </dgm:pt>
    <dgm:pt modelId="{9F56B882-7F44-4816-B386-037374856282}" type="parTrans" cxnId="{C7B3E187-8FA3-4848-9047-32082065F276}">
      <dgm:prSet/>
      <dgm:spPr/>
      <dgm:t>
        <a:bodyPr/>
        <a:lstStyle/>
        <a:p>
          <a:endParaRPr lang="en-US"/>
        </a:p>
      </dgm:t>
    </dgm:pt>
    <dgm:pt modelId="{915C36EB-411D-4F4B-A6D2-61E8EEB3843A}" type="sibTrans" cxnId="{C7B3E187-8FA3-4848-9047-32082065F276}">
      <dgm:prSet/>
      <dgm:spPr/>
      <dgm:t>
        <a:bodyPr/>
        <a:lstStyle/>
        <a:p>
          <a:endParaRPr lang="en-US"/>
        </a:p>
      </dgm:t>
    </dgm:pt>
    <dgm:pt modelId="{59F9168C-F68A-42D0-8E30-FC1B2A8165C5}">
      <dgm:prSet phldrT="[Text]"/>
      <dgm:spPr>
        <a:solidFill>
          <a:srgbClr val="00AC69"/>
        </a:solidFill>
      </dgm:spPr>
      <dgm:t>
        <a:bodyPr/>
        <a:lstStyle/>
        <a:p>
          <a:r>
            <a:rPr lang="fi-FI"/>
            <a:t>Projektit paikkakunnalla</a:t>
          </a:r>
        </a:p>
      </dgm:t>
    </dgm:pt>
    <dgm:pt modelId="{344982C1-F64D-4790-83D1-F4DB5DF650A7}" type="parTrans" cxnId="{5060F779-D449-4139-8B5B-4724636C4066}">
      <dgm:prSet/>
      <dgm:spPr/>
      <dgm:t>
        <a:bodyPr/>
        <a:lstStyle/>
        <a:p>
          <a:endParaRPr lang="en-US"/>
        </a:p>
      </dgm:t>
    </dgm:pt>
    <dgm:pt modelId="{3AA488AA-826B-4A8E-8AEB-AF48F5908125}" type="sibTrans" cxnId="{5060F779-D449-4139-8B5B-4724636C4066}">
      <dgm:prSet/>
      <dgm:spPr/>
      <dgm:t>
        <a:bodyPr/>
        <a:lstStyle/>
        <a:p>
          <a:endParaRPr lang="en-US"/>
        </a:p>
      </dgm:t>
    </dgm:pt>
    <dgm:pt modelId="{BD9084DB-F7BE-49B8-82C7-8082174C132F}">
      <dgm:prSet phldrT="[Text]"/>
      <dgm:spPr>
        <a:solidFill>
          <a:srgbClr val="FF5C35"/>
        </a:solidFill>
      </dgm:spPr>
      <dgm:t>
        <a:bodyPr/>
        <a:lstStyle/>
        <a:p>
          <a:r>
            <a:rPr lang="fi-FI"/>
            <a:t>Johtajuus ja klubiasioiden hoitaminen</a:t>
          </a:r>
        </a:p>
      </dgm:t>
    </dgm:pt>
    <dgm:pt modelId="{4380B3EA-4E03-4442-83D0-3BAAC8C45922}" type="parTrans" cxnId="{B0CD1AC8-E4F2-4FF8-A8E7-DE67C957C2E5}">
      <dgm:prSet/>
      <dgm:spPr/>
      <dgm:t>
        <a:bodyPr/>
        <a:lstStyle/>
        <a:p>
          <a:endParaRPr lang="en-US"/>
        </a:p>
      </dgm:t>
    </dgm:pt>
    <dgm:pt modelId="{04EF3E59-436D-4F00-A1E8-6B42565E9F73}" type="sibTrans" cxnId="{B0CD1AC8-E4F2-4FF8-A8E7-DE67C957C2E5}">
      <dgm:prSet/>
      <dgm:spPr/>
      <dgm:t>
        <a:bodyPr/>
        <a:lstStyle/>
        <a:p>
          <a:endParaRPr lang="en-US"/>
        </a:p>
      </dgm:t>
    </dgm:pt>
    <dgm:pt modelId="{8B5C3117-B13E-4E01-8AEB-AECCA4325372}">
      <dgm:prSet phldrT="[Text]"/>
      <dgm:spPr>
        <a:solidFill>
          <a:srgbClr val="732E81"/>
        </a:solidFill>
      </dgm:spPr>
      <dgm:t>
        <a:bodyPr/>
        <a:lstStyle/>
        <a:p>
          <a:r>
            <a:rPr lang="fi-FI"/>
            <a:t>Kertokaa klubinne saavutuksista paikkakunnallanne</a:t>
          </a:r>
        </a:p>
      </dgm:t>
    </dgm:pt>
    <dgm:pt modelId="{BC430C81-66D2-47DE-9409-0A548A561106}" type="parTrans" cxnId="{69DF239A-B396-40F8-8133-AABFB2D3E041}">
      <dgm:prSet/>
      <dgm:spPr/>
      <dgm:t>
        <a:bodyPr/>
        <a:lstStyle/>
        <a:p>
          <a:endParaRPr lang="en-US"/>
        </a:p>
      </dgm:t>
    </dgm:pt>
    <dgm:pt modelId="{4ECA413A-0C1C-4F94-9677-EEF6CB3F62F2}" type="sibTrans" cxnId="{69DF239A-B396-40F8-8133-AABFB2D3E041}">
      <dgm:prSet/>
      <dgm:spPr/>
      <dgm:t>
        <a:bodyPr/>
        <a:lstStyle/>
        <a:p>
          <a:endParaRPr lang="en-US"/>
        </a:p>
      </dgm:t>
    </dgm:pt>
    <dgm:pt modelId="{872EBCBC-73A9-4246-8707-A087D896DB3A}" type="pres">
      <dgm:prSet presAssocID="{A8013C9A-E5FF-4797-BEAD-73C632382FE1}" presName="matrix" presStyleCnt="0">
        <dgm:presLayoutVars>
          <dgm:chMax val="1"/>
          <dgm:dir/>
          <dgm:resizeHandles val="exact"/>
        </dgm:presLayoutVars>
      </dgm:prSet>
      <dgm:spPr/>
    </dgm:pt>
    <dgm:pt modelId="{FDE2B83B-C098-45B9-B8FC-7A6DAFAFD452}" type="pres">
      <dgm:prSet presAssocID="{A8013C9A-E5FF-4797-BEAD-73C632382FE1}" presName="diamond" presStyleLbl="bgShp" presStyleIdx="0" presStyleCnt="1" custLinFactNeighborX="0" custLinFactNeighborY="-23196"/>
      <dgm:spPr/>
    </dgm:pt>
    <dgm:pt modelId="{F2F487F2-224C-4DE0-BDBC-8AED5277848E}" type="pres">
      <dgm:prSet presAssocID="{A8013C9A-E5FF-4797-BEAD-73C632382FE1}" presName="quad1" presStyleLbl="node1" presStyleIdx="0" presStyleCnt="4">
        <dgm:presLayoutVars>
          <dgm:chMax val="0"/>
          <dgm:chPref val="0"/>
          <dgm:bulletEnabled val="1"/>
        </dgm:presLayoutVars>
      </dgm:prSet>
      <dgm:spPr/>
    </dgm:pt>
    <dgm:pt modelId="{CF10BD20-C4B1-43AE-8179-B81B7C0C86AA}" type="pres">
      <dgm:prSet presAssocID="{A8013C9A-E5FF-4797-BEAD-73C632382FE1}" presName="quad2" presStyleLbl="node1" presStyleIdx="1" presStyleCnt="4">
        <dgm:presLayoutVars>
          <dgm:chMax val="0"/>
          <dgm:chPref val="0"/>
          <dgm:bulletEnabled val="1"/>
        </dgm:presLayoutVars>
      </dgm:prSet>
      <dgm:spPr/>
    </dgm:pt>
    <dgm:pt modelId="{2DFD2E82-B570-4051-8124-D2688E7E36A4}" type="pres">
      <dgm:prSet presAssocID="{A8013C9A-E5FF-4797-BEAD-73C632382FE1}" presName="quad3" presStyleLbl="node1" presStyleIdx="2" presStyleCnt="4">
        <dgm:presLayoutVars>
          <dgm:chMax val="0"/>
          <dgm:chPref val="0"/>
          <dgm:bulletEnabled val="1"/>
        </dgm:presLayoutVars>
      </dgm:prSet>
      <dgm:spPr/>
    </dgm:pt>
    <dgm:pt modelId="{F125B20E-E43E-4815-9B5D-CCA8D4E6C7A5}" type="pres">
      <dgm:prSet presAssocID="{A8013C9A-E5FF-4797-BEAD-73C632382FE1}" presName="quad4" presStyleLbl="node1" presStyleIdx="3" presStyleCnt="4">
        <dgm:presLayoutVars>
          <dgm:chMax val="0"/>
          <dgm:chPref val="0"/>
          <dgm:bulletEnabled val="1"/>
        </dgm:presLayoutVars>
      </dgm:prSet>
      <dgm:spPr/>
    </dgm:pt>
  </dgm:ptLst>
  <dgm:cxnLst>
    <dgm:cxn modelId="{1D517978-3F15-4F58-BFC8-5FB9CE0AE87C}" type="presOf" srcId="{A8013C9A-E5FF-4797-BEAD-73C632382FE1}" destId="{872EBCBC-73A9-4246-8707-A087D896DB3A}" srcOrd="0" destOrd="0" presId="urn:microsoft.com/office/officeart/2005/8/layout/matrix3"/>
    <dgm:cxn modelId="{5060F779-D449-4139-8B5B-4724636C4066}" srcId="{A8013C9A-E5FF-4797-BEAD-73C632382FE1}" destId="{59F9168C-F68A-42D0-8E30-FC1B2A8165C5}" srcOrd="1" destOrd="0" parTransId="{344982C1-F64D-4790-83D1-F4DB5DF650A7}" sibTransId="{3AA488AA-826B-4A8E-8AEB-AF48F5908125}"/>
    <dgm:cxn modelId="{C7B3E187-8FA3-4848-9047-32082065F276}" srcId="{A8013C9A-E5FF-4797-BEAD-73C632382FE1}" destId="{FD2F18B2-8154-426C-BFF7-87A3771D5DB4}" srcOrd="0" destOrd="0" parTransId="{9F56B882-7F44-4816-B386-037374856282}" sibTransId="{915C36EB-411D-4F4B-A6D2-61E8EEB3843A}"/>
    <dgm:cxn modelId="{69DF239A-B396-40F8-8133-AABFB2D3E041}" srcId="{A8013C9A-E5FF-4797-BEAD-73C632382FE1}" destId="{8B5C3117-B13E-4E01-8AEB-AECCA4325372}" srcOrd="3" destOrd="0" parTransId="{BC430C81-66D2-47DE-9409-0A548A561106}" sibTransId="{4ECA413A-0C1C-4F94-9677-EEF6CB3F62F2}"/>
    <dgm:cxn modelId="{7EB051A8-F819-4769-A51A-A794D98CF1A2}" type="presOf" srcId="{8B5C3117-B13E-4E01-8AEB-AECCA4325372}" destId="{F125B20E-E43E-4815-9B5D-CCA8D4E6C7A5}" srcOrd="0" destOrd="0" presId="urn:microsoft.com/office/officeart/2005/8/layout/matrix3"/>
    <dgm:cxn modelId="{2E5AA9BA-A85B-46C8-B070-3C63A2859781}" type="presOf" srcId="{59F9168C-F68A-42D0-8E30-FC1B2A8165C5}" destId="{CF10BD20-C4B1-43AE-8179-B81B7C0C86AA}" srcOrd="0" destOrd="0" presId="urn:microsoft.com/office/officeart/2005/8/layout/matrix3"/>
    <dgm:cxn modelId="{B0CD1AC8-E4F2-4FF8-A8E7-DE67C957C2E5}" srcId="{A8013C9A-E5FF-4797-BEAD-73C632382FE1}" destId="{BD9084DB-F7BE-49B8-82C7-8082174C132F}" srcOrd="2" destOrd="0" parTransId="{4380B3EA-4E03-4442-83D0-3BAAC8C45922}" sibTransId="{04EF3E59-436D-4F00-A1E8-6B42565E9F73}"/>
    <dgm:cxn modelId="{FC65EECD-4BAE-484C-9C69-707551ABC2C6}" type="presOf" srcId="{FD2F18B2-8154-426C-BFF7-87A3771D5DB4}" destId="{F2F487F2-224C-4DE0-BDBC-8AED5277848E}" srcOrd="0" destOrd="0" presId="urn:microsoft.com/office/officeart/2005/8/layout/matrix3"/>
    <dgm:cxn modelId="{499ADBF2-CCD0-40CE-B102-4CF3231AADB6}" type="presOf" srcId="{BD9084DB-F7BE-49B8-82C7-8082174C132F}" destId="{2DFD2E82-B570-4051-8124-D2688E7E36A4}" srcOrd="0" destOrd="0" presId="urn:microsoft.com/office/officeart/2005/8/layout/matrix3"/>
    <dgm:cxn modelId="{DA248574-5DE6-49AC-846B-A9F06BB5DE1F}" type="presParOf" srcId="{872EBCBC-73A9-4246-8707-A087D896DB3A}" destId="{FDE2B83B-C098-45B9-B8FC-7A6DAFAFD452}" srcOrd="0" destOrd="0" presId="urn:microsoft.com/office/officeart/2005/8/layout/matrix3"/>
    <dgm:cxn modelId="{A6E17A6B-54CB-40A0-92F3-C566A7B6426B}" type="presParOf" srcId="{872EBCBC-73A9-4246-8707-A087D896DB3A}" destId="{F2F487F2-224C-4DE0-BDBC-8AED5277848E}" srcOrd="1" destOrd="0" presId="urn:microsoft.com/office/officeart/2005/8/layout/matrix3"/>
    <dgm:cxn modelId="{4BFCEA22-ED33-402A-B99E-9CA8E7ADD5E8}" type="presParOf" srcId="{872EBCBC-73A9-4246-8707-A087D896DB3A}" destId="{CF10BD20-C4B1-43AE-8179-B81B7C0C86AA}" srcOrd="2" destOrd="0" presId="urn:microsoft.com/office/officeart/2005/8/layout/matrix3"/>
    <dgm:cxn modelId="{95AB2B1B-1928-44EE-9C2B-02D3364EDDC2}" type="presParOf" srcId="{872EBCBC-73A9-4246-8707-A087D896DB3A}" destId="{2DFD2E82-B570-4051-8124-D2688E7E36A4}" srcOrd="3" destOrd="0" presId="urn:microsoft.com/office/officeart/2005/8/layout/matrix3"/>
    <dgm:cxn modelId="{CE81CA9F-ADA7-4C2D-922F-F93AAD6A008B}" type="presParOf" srcId="{872EBCBC-73A9-4246-8707-A087D896DB3A}" destId="{F125B20E-E43E-4815-9B5D-CCA8D4E6C7A5}"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0AB0A1B-FDAE-41FD-AE57-398A873BA48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1FF0B-7F8A-4C90-88F7-2E642E6D8B1F}">
      <dgm:prSet phldrT="[Text]" custT="1"/>
      <dgm:spPr/>
      <dgm:t>
        <a:bodyPr/>
        <a:lstStyle/>
        <a:p>
          <a:r>
            <a:rPr lang="fi-FI" sz="1200">
              <a:solidFill>
                <a:schemeClr val="bg1"/>
              </a:solidFill>
              <a:latin typeface="Calibri" panose="020F0502020204030204" pitchFamily="34" charset="0"/>
              <a:cs typeface="Calibri" panose="020F0502020204030204" pitchFamily="34" charset="0"/>
            </a:rPr>
            <a:t>Jaa</a:t>
          </a:r>
        </a:p>
      </dgm:t>
    </dgm:pt>
    <dgm:pt modelId="{2A209CBA-3722-4E01-AD23-0F5A5DB5337A}" type="parTrans" cxnId="{B70F8A36-0921-4608-BDAD-1E8E400044F8}">
      <dgm:prSet/>
      <dgm:spPr/>
      <dgm:t>
        <a:bodyPr/>
        <a:lstStyle/>
        <a:p>
          <a:endParaRPr lang="en-US"/>
        </a:p>
      </dgm:t>
    </dgm:pt>
    <dgm:pt modelId="{BEA03FD3-A91D-41F8-A627-61161216967A}" type="sibTrans" cxnId="{B70F8A36-0921-4608-BDAD-1E8E400044F8}">
      <dgm:prSet/>
      <dgm:spPr/>
      <dgm:t>
        <a:bodyPr/>
        <a:lstStyle/>
        <a:p>
          <a:endParaRPr lang="en-US"/>
        </a:p>
      </dgm:t>
    </dgm:pt>
    <dgm:pt modelId="{B38DF2A8-9927-4474-A330-4FC149E46B3A}">
      <dgm:prSet phldrT="[Text]" custT="1"/>
      <dgm:spPr/>
      <dgm:t>
        <a:bodyPr/>
        <a:lstStyle/>
        <a:p>
          <a:r>
            <a:rPr lang="fi-FI" sz="1200">
              <a:solidFill>
                <a:schemeClr val="bg1"/>
              </a:solidFill>
              <a:latin typeface="Calibri" panose="020F0502020204030204" pitchFamily="34" charset="0"/>
              <a:cs typeface="Calibri" panose="020F0502020204030204" pitchFamily="34" charset="0"/>
            </a:rPr>
            <a:t>Tuki</a:t>
          </a:r>
        </a:p>
      </dgm:t>
    </dgm:pt>
    <dgm:pt modelId="{F316FE86-D3C3-4F8A-8B14-AD815A7D9864}" type="parTrans" cxnId="{8CCC5A02-96CD-4CE9-AACB-2CA8BDCECBF4}">
      <dgm:prSet/>
      <dgm:spPr/>
      <dgm:t>
        <a:bodyPr/>
        <a:lstStyle/>
        <a:p>
          <a:endParaRPr lang="en-US"/>
        </a:p>
      </dgm:t>
    </dgm:pt>
    <dgm:pt modelId="{3653FDBC-BC6E-4B18-82F1-DBB00CD5EC9E}" type="sibTrans" cxnId="{8CCC5A02-96CD-4CE9-AACB-2CA8BDCECBF4}">
      <dgm:prSet/>
      <dgm:spPr/>
      <dgm:t>
        <a:bodyPr/>
        <a:lstStyle/>
        <a:p>
          <a:endParaRPr lang="en-US"/>
        </a:p>
      </dgm:t>
    </dgm:pt>
    <dgm:pt modelId="{446567A8-4193-4A69-8725-3E533BDAB271}">
      <dgm:prSet phldrT="[Text]" custT="1"/>
      <dgm:spPr/>
      <dgm:t>
        <a:bodyPr/>
        <a:lstStyle/>
        <a:p>
          <a:r>
            <a:rPr lang="fi-FI" sz="1200">
              <a:solidFill>
                <a:schemeClr val="bg1"/>
              </a:solidFill>
              <a:latin typeface="Calibri" panose="020F0502020204030204" pitchFamily="34" charset="0"/>
              <a:cs typeface="Calibri" panose="020F0502020204030204" pitchFamily="34" charset="0"/>
            </a:rPr>
            <a:t>Tiedostaa</a:t>
          </a:r>
        </a:p>
      </dgm:t>
    </dgm:pt>
    <dgm:pt modelId="{A5525E31-4F8F-4DD9-8035-FDE576519487}" type="parTrans" cxnId="{9CBBEB29-4586-4DF3-AB2D-492409AB5EA8}">
      <dgm:prSet/>
      <dgm:spPr/>
      <dgm:t>
        <a:bodyPr/>
        <a:lstStyle/>
        <a:p>
          <a:endParaRPr lang="en-US"/>
        </a:p>
      </dgm:t>
    </dgm:pt>
    <dgm:pt modelId="{3BF27525-AB1F-4285-90A9-FFD9E931F36A}" type="sibTrans" cxnId="{9CBBEB29-4586-4DF3-AB2D-492409AB5EA8}">
      <dgm:prSet/>
      <dgm:spPr/>
      <dgm:t>
        <a:bodyPr/>
        <a:lstStyle/>
        <a:p>
          <a:endParaRPr lang="en-US"/>
        </a:p>
      </dgm:t>
    </dgm:pt>
    <dgm:pt modelId="{3582085E-0BD9-4580-A539-8C4C410D28EE}">
      <dgm:prSet phldrT="[Text]" custT="1"/>
      <dgm:spPr/>
      <dgm:t>
        <a:bodyPr/>
        <a:lstStyle/>
        <a:p>
          <a:r>
            <a:rPr lang="fi-FI" sz="1200">
              <a:solidFill>
                <a:schemeClr val="bg1"/>
              </a:solidFill>
              <a:latin typeface="Calibri" panose="020F0502020204030204" pitchFamily="34" charset="0"/>
              <a:cs typeface="Calibri" panose="020F0502020204030204" pitchFamily="34" charset="0"/>
            </a:rPr>
            <a:t>Arvioi</a:t>
          </a:r>
        </a:p>
      </dgm:t>
    </dgm:pt>
    <dgm:pt modelId="{A5244180-AC17-4D9E-A192-A20AEABB4C71}" type="parTrans" cxnId="{97ECD99F-EE4E-4F91-AAFB-551CEBD8D76F}">
      <dgm:prSet/>
      <dgm:spPr/>
      <dgm:t>
        <a:bodyPr/>
        <a:lstStyle/>
        <a:p>
          <a:endParaRPr lang="en-US"/>
        </a:p>
      </dgm:t>
    </dgm:pt>
    <dgm:pt modelId="{DC0827B9-48D0-4693-AB0E-1E578D946017}" type="sibTrans" cxnId="{97ECD99F-EE4E-4F91-AAFB-551CEBD8D76F}">
      <dgm:prSet/>
      <dgm:spPr/>
      <dgm:t>
        <a:bodyPr/>
        <a:lstStyle/>
        <a:p>
          <a:endParaRPr lang="en-US"/>
        </a:p>
      </dgm:t>
    </dgm:pt>
    <dgm:pt modelId="{3D19E0DB-5D2C-453A-93DA-800C15DDF159}">
      <dgm:prSet phldrT="[Text]" custT="1"/>
      <dgm:spPr/>
      <dgm:t>
        <a:bodyPr/>
        <a:lstStyle/>
        <a:p>
          <a:r>
            <a:rPr lang="fi-FI" sz="1200">
              <a:solidFill>
                <a:schemeClr val="bg1"/>
              </a:solidFill>
              <a:latin typeface="Calibri" panose="020F0502020204030204" pitchFamily="34" charset="0"/>
              <a:cs typeface="Calibri" panose="020F0502020204030204" pitchFamily="34" charset="0"/>
            </a:rPr>
            <a:t>Muutos</a:t>
          </a:r>
        </a:p>
      </dgm:t>
    </dgm:pt>
    <dgm:pt modelId="{2C38D0EA-BF2F-4639-A50C-E159D9D46747}" type="parTrans" cxnId="{02D1E73E-4040-4242-A8C2-A844447D32E1}">
      <dgm:prSet/>
      <dgm:spPr/>
      <dgm:t>
        <a:bodyPr/>
        <a:lstStyle/>
        <a:p>
          <a:endParaRPr lang="en-US"/>
        </a:p>
      </dgm:t>
    </dgm:pt>
    <dgm:pt modelId="{E742C047-7D61-4334-B6A2-37797A71CBD2}" type="sibTrans" cxnId="{02D1E73E-4040-4242-A8C2-A844447D32E1}">
      <dgm:prSet/>
      <dgm:spPr/>
      <dgm:t>
        <a:bodyPr/>
        <a:lstStyle/>
        <a:p>
          <a:endParaRPr lang="en-US"/>
        </a:p>
      </dgm:t>
    </dgm:pt>
    <dgm:pt modelId="{21CF76AB-7F05-418E-B980-A842F5DA6F12}" type="pres">
      <dgm:prSet presAssocID="{A0AB0A1B-FDAE-41FD-AE57-398A873BA48D}" presName="cycle" presStyleCnt="0">
        <dgm:presLayoutVars>
          <dgm:dir/>
          <dgm:resizeHandles val="exact"/>
        </dgm:presLayoutVars>
      </dgm:prSet>
      <dgm:spPr/>
    </dgm:pt>
    <dgm:pt modelId="{C55E2DA2-67A0-409F-852D-EC244EA05801}" type="pres">
      <dgm:prSet presAssocID="{5B61FF0B-7F8A-4C90-88F7-2E642E6D8B1F}" presName="dummy" presStyleCnt="0"/>
      <dgm:spPr/>
    </dgm:pt>
    <dgm:pt modelId="{EE74A6F0-2383-453B-8984-7FC21383780B}" type="pres">
      <dgm:prSet presAssocID="{5B61FF0B-7F8A-4C90-88F7-2E642E6D8B1F}" presName="node" presStyleLbl="revTx" presStyleIdx="0" presStyleCnt="5">
        <dgm:presLayoutVars>
          <dgm:bulletEnabled val="1"/>
        </dgm:presLayoutVars>
      </dgm:prSet>
      <dgm:spPr/>
    </dgm:pt>
    <dgm:pt modelId="{38F3E115-2726-41E2-A1A9-A5F5D41654D6}" type="pres">
      <dgm:prSet presAssocID="{BEA03FD3-A91D-41F8-A627-61161216967A}" presName="sibTrans" presStyleLbl="node1" presStyleIdx="0" presStyleCnt="5"/>
      <dgm:spPr/>
    </dgm:pt>
    <dgm:pt modelId="{AD87C33A-60DD-4697-9819-776C2CAA2EF1}" type="pres">
      <dgm:prSet presAssocID="{B38DF2A8-9927-4474-A330-4FC149E46B3A}" presName="dummy" presStyleCnt="0"/>
      <dgm:spPr/>
    </dgm:pt>
    <dgm:pt modelId="{8683EC5F-8B4B-4A5E-A235-74AB7F4410C9}" type="pres">
      <dgm:prSet presAssocID="{B38DF2A8-9927-4474-A330-4FC149E46B3A}" presName="node" presStyleLbl="revTx" presStyleIdx="1" presStyleCnt="5">
        <dgm:presLayoutVars>
          <dgm:bulletEnabled val="1"/>
        </dgm:presLayoutVars>
      </dgm:prSet>
      <dgm:spPr/>
    </dgm:pt>
    <dgm:pt modelId="{8BA4A4AD-AE21-4519-907E-3292F261B497}" type="pres">
      <dgm:prSet presAssocID="{3653FDBC-BC6E-4B18-82F1-DBB00CD5EC9E}" presName="sibTrans" presStyleLbl="node1" presStyleIdx="1" presStyleCnt="5"/>
      <dgm:spPr/>
    </dgm:pt>
    <dgm:pt modelId="{D1D8BC5A-D84B-4FEB-AC9D-A50DE7B5DEA1}" type="pres">
      <dgm:prSet presAssocID="{446567A8-4193-4A69-8725-3E533BDAB271}" presName="dummy" presStyleCnt="0"/>
      <dgm:spPr/>
    </dgm:pt>
    <dgm:pt modelId="{4F627922-9974-41B6-88C2-64A66BD838A2}" type="pres">
      <dgm:prSet presAssocID="{446567A8-4193-4A69-8725-3E533BDAB271}" presName="node" presStyleLbl="revTx" presStyleIdx="2" presStyleCnt="5">
        <dgm:presLayoutVars>
          <dgm:bulletEnabled val="1"/>
        </dgm:presLayoutVars>
      </dgm:prSet>
      <dgm:spPr/>
    </dgm:pt>
    <dgm:pt modelId="{9E39B2B2-8846-4D64-9C36-18324217A6E5}" type="pres">
      <dgm:prSet presAssocID="{3BF27525-AB1F-4285-90A9-FFD9E931F36A}" presName="sibTrans" presStyleLbl="node1" presStyleIdx="2" presStyleCnt="5"/>
      <dgm:spPr/>
    </dgm:pt>
    <dgm:pt modelId="{28FFD8AD-4416-4872-936F-FD8D81968E1A}" type="pres">
      <dgm:prSet presAssocID="{3582085E-0BD9-4580-A539-8C4C410D28EE}" presName="dummy" presStyleCnt="0"/>
      <dgm:spPr/>
    </dgm:pt>
    <dgm:pt modelId="{BC684917-3BD1-4414-BD80-F1AA5349A567}" type="pres">
      <dgm:prSet presAssocID="{3582085E-0BD9-4580-A539-8C4C410D28EE}" presName="node" presStyleLbl="revTx" presStyleIdx="3" presStyleCnt="5" custScaleX="157543">
        <dgm:presLayoutVars>
          <dgm:bulletEnabled val="1"/>
        </dgm:presLayoutVars>
      </dgm:prSet>
      <dgm:spPr/>
    </dgm:pt>
    <dgm:pt modelId="{2E3351E2-2A4A-4DA6-8386-CAD3C32A7C8A}" type="pres">
      <dgm:prSet presAssocID="{DC0827B9-48D0-4693-AB0E-1E578D946017}" presName="sibTrans" presStyleLbl="node1" presStyleIdx="3" presStyleCnt="5"/>
      <dgm:spPr/>
    </dgm:pt>
    <dgm:pt modelId="{D59C04EE-B2DF-4EE1-A99F-7E0251222690}" type="pres">
      <dgm:prSet presAssocID="{3D19E0DB-5D2C-453A-93DA-800C15DDF159}" presName="dummy" presStyleCnt="0"/>
      <dgm:spPr/>
    </dgm:pt>
    <dgm:pt modelId="{8557EA02-D677-4CAF-84C5-FAB44985FE80}" type="pres">
      <dgm:prSet presAssocID="{3D19E0DB-5D2C-453A-93DA-800C15DDF159}" presName="node" presStyleLbl="revTx" presStyleIdx="4" presStyleCnt="5">
        <dgm:presLayoutVars>
          <dgm:bulletEnabled val="1"/>
        </dgm:presLayoutVars>
      </dgm:prSet>
      <dgm:spPr/>
    </dgm:pt>
    <dgm:pt modelId="{530FA79C-3F31-40E4-83D7-8F47B18CD322}" type="pres">
      <dgm:prSet presAssocID="{E742C047-7D61-4334-B6A2-37797A71CBD2}" presName="sibTrans" presStyleLbl="node1" presStyleIdx="4" presStyleCnt="5"/>
      <dgm:spPr/>
    </dgm:pt>
  </dgm:ptLst>
  <dgm:cxnLst>
    <dgm:cxn modelId="{8CCC5A02-96CD-4CE9-AACB-2CA8BDCECBF4}" srcId="{A0AB0A1B-FDAE-41FD-AE57-398A873BA48D}" destId="{B38DF2A8-9927-4474-A330-4FC149E46B3A}" srcOrd="1" destOrd="0" parTransId="{F316FE86-D3C3-4F8A-8B14-AD815A7D9864}" sibTransId="{3653FDBC-BC6E-4B18-82F1-DBB00CD5EC9E}"/>
    <dgm:cxn modelId="{AB05A604-827E-4EF7-B15A-C9005476AD52}" type="presOf" srcId="{5B61FF0B-7F8A-4C90-88F7-2E642E6D8B1F}" destId="{EE74A6F0-2383-453B-8984-7FC21383780B}" srcOrd="0" destOrd="0" presId="urn:microsoft.com/office/officeart/2005/8/layout/cycle1"/>
    <dgm:cxn modelId="{DC986B09-13D7-4BF1-95C3-6CA3CDE70E5D}" type="presOf" srcId="{DC0827B9-48D0-4693-AB0E-1E578D946017}" destId="{2E3351E2-2A4A-4DA6-8386-CAD3C32A7C8A}" srcOrd="0" destOrd="0" presId="urn:microsoft.com/office/officeart/2005/8/layout/cycle1"/>
    <dgm:cxn modelId="{98619213-9297-42A6-B93A-949248637DDD}" type="presOf" srcId="{446567A8-4193-4A69-8725-3E533BDAB271}" destId="{4F627922-9974-41B6-88C2-64A66BD838A2}" srcOrd="0" destOrd="0" presId="urn:microsoft.com/office/officeart/2005/8/layout/cycle1"/>
    <dgm:cxn modelId="{9CBBEB29-4586-4DF3-AB2D-492409AB5EA8}" srcId="{A0AB0A1B-FDAE-41FD-AE57-398A873BA48D}" destId="{446567A8-4193-4A69-8725-3E533BDAB271}" srcOrd="2" destOrd="0" parTransId="{A5525E31-4F8F-4DD9-8035-FDE576519487}" sibTransId="{3BF27525-AB1F-4285-90A9-FFD9E931F36A}"/>
    <dgm:cxn modelId="{059F252D-4F7F-4C39-8481-EB86ADB9E54A}" type="presOf" srcId="{B38DF2A8-9927-4474-A330-4FC149E46B3A}" destId="{8683EC5F-8B4B-4A5E-A235-74AB7F4410C9}" srcOrd="0" destOrd="0" presId="urn:microsoft.com/office/officeart/2005/8/layout/cycle1"/>
    <dgm:cxn modelId="{B70F8A36-0921-4608-BDAD-1E8E400044F8}" srcId="{A0AB0A1B-FDAE-41FD-AE57-398A873BA48D}" destId="{5B61FF0B-7F8A-4C90-88F7-2E642E6D8B1F}" srcOrd="0" destOrd="0" parTransId="{2A209CBA-3722-4E01-AD23-0F5A5DB5337A}" sibTransId="{BEA03FD3-A91D-41F8-A627-61161216967A}"/>
    <dgm:cxn modelId="{02D1E73E-4040-4242-A8C2-A844447D32E1}" srcId="{A0AB0A1B-FDAE-41FD-AE57-398A873BA48D}" destId="{3D19E0DB-5D2C-453A-93DA-800C15DDF159}" srcOrd="4" destOrd="0" parTransId="{2C38D0EA-BF2F-4639-A50C-E159D9D46747}" sibTransId="{E742C047-7D61-4334-B6A2-37797A71CBD2}"/>
    <dgm:cxn modelId="{99DE6648-A2D0-424B-8349-A4B6FBB7E602}" type="presOf" srcId="{BEA03FD3-A91D-41F8-A627-61161216967A}" destId="{38F3E115-2726-41E2-A1A9-A5F5D41654D6}" srcOrd="0" destOrd="0" presId="urn:microsoft.com/office/officeart/2005/8/layout/cycle1"/>
    <dgm:cxn modelId="{CBFC1F6F-A66D-4222-BB35-B8BE10BC1D6B}" type="presOf" srcId="{3D19E0DB-5D2C-453A-93DA-800C15DDF159}" destId="{8557EA02-D677-4CAF-84C5-FAB44985FE80}" srcOrd="0" destOrd="0" presId="urn:microsoft.com/office/officeart/2005/8/layout/cycle1"/>
    <dgm:cxn modelId="{4660AE84-FE47-461D-B7C6-857F52316098}" type="presOf" srcId="{3653FDBC-BC6E-4B18-82F1-DBB00CD5EC9E}" destId="{8BA4A4AD-AE21-4519-907E-3292F261B497}" srcOrd="0" destOrd="0" presId="urn:microsoft.com/office/officeart/2005/8/layout/cycle1"/>
    <dgm:cxn modelId="{32C6888B-A255-4B48-AAEC-F9ECD11BDB8E}" type="presOf" srcId="{A0AB0A1B-FDAE-41FD-AE57-398A873BA48D}" destId="{21CF76AB-7F05-418E-B980-A842F5DA6F12}" srcOrd="0" destOrd="0" presId="urn:microsoft.com/office/officeart/2005/8/layout/cycle1"/>
    <dgm:cxn modelId="{97ECD99F-EE4E-4F91-AAFB-551CEBD8D76F}" srcId="{A0AB0A1B-FDAE-41FD-AE57-398A873BA48D}" destId="{3582085E-0BD9-4580-A539-8C4C410D28EE}" srcOrd="3" destOrd="0" parTransId="{A5244180-AC17-4D9E-A192-A20AEABB4C71}" sibTransId="{DC0827B9-48D0-4693-AB0E-1E578D946017}"/>
    <dgm:cxn modelId="{317141A8-A488-4CF2-BFF7-64BE482BDC97}" type="presOf" srcId="{3BF27525-AB1F-4285-90A9-FFD9E931F36A}" destId="{9E39B2B2-8846-4D64-9C36-18324217A6E5}" srcOrd="0" destOrd="0" presId="urn:microsoft.com/office/officeart/2005/8/layout/cycle1"/>
    <dgm:cxn modelId="{D5FE9FC3-D06C-4BC9-ABF8-6703FC02CE44}" type="presOf" srcId="{3582085E-0BD9-4580-A539-8C4C410D28EE}" destId="{BC684917-3BD1-4414-BD80-F1AA5349A567}" srcOrd="0" destOrd="0" presId="urn:microsoft.com/office/officeart/2005/8/layout/cycle1"/>
    <dgm:cxn modelId="{E20E9DD5-E783-4A36-996B-C740251FE21C}" type="presOf" srcId="{E742C047-7D61-4334-B6A2-37797A71CBD2}" destId="{530FA79C-3F31-40E4-83D7-8F47B18CD322}" srcOrd="0" destOrd="0" presId="urn:microsoft.com/office/officeart/2005/8/layout/cycle1"/>
    <dgm:cxn modelId="{EC41A4A4-C00F-4F59-8F05-05C2534B657A}" type="presParOf" srcId="{21CF76AB-7F05-418E-B980-A842F5DA6F12}" destId="{C55E2DA2-67A0-409F-852D-EC244EA05801}" srcOrd="0" destOrd="0" presId="urn:microsoft.com/office/officeart/2005/8/layout/cycle1"/>
    <dgm:cxn modelId="{7C07A28F-F968-4089-8964-F78F5A835045}" type="presParOf" srcId="{21CF76AB-7F05-418E-B980-A842F5DA6F12}" destId="{EE74A6F0-2383-453B-8984-7FC21383780B}" srcOrd="1" destOrd="0" presId="urn:microsoft.com/office/officeart/2005/8/layout/cycle1"/>
    <dgm:cxn modelId="{D8863117-D631-4F7D-B246-2D08F3784C39}" type="presParOf" srcId="{21CF76AB-7F05-418E-B980-A842F5DA6F12}" destId="{38F3E115-2726-41E2-A1A9-A5F5D41654D6}" srcOrd="2" destOrd="0" presId="urn:microsoft.com/office/officeart/2005/8/layout/cycle1"/>
    <dgm:cxn modelId="{9AAD9138-E17A-4EC0-B673-DCEA116CA05C}" type="presParOf" srcId="{21CF76AB-7F05-418E-B980-A842F5DA6F12}" destId="{AD87C33A-60DD-4697-9819-776C2CAA2EF1}" srcOrd="3" destOrd="0" presId="urn:microsoft.com/office/officeart/2005/8/layout/cycle1"/>
    <dgm:cxn modelId="{C060E61B-AD66-4FAE-8C9F-0732E7585D68}" type="presParOf" srcId="{21CF76AB-7F05-418E-B980-A842F5DA6F12}" destId="{8683EC5F-8B4B-4A5E-A235-74AB7F4410C9}" srcOrd="4" destOrd="0" presId="urn:microsoft.com/office/officeart/2005/8/layout/cycle1"/>
    <dgm:cxn modelId="{B15A833C-F4D3-425A-AD90-18D8E7FE229A}" type="presParOf" srcId="{21CF76AB-7F05-418E-B980-A842F5DA6F12}" destId="{8BA4A4AD-AE21-4519-907E-3292F261B497}" srcOrd="5" destOrd="0" presId="urn:microsoft.com/office/officeart/2005/8/layout/cycle1"/>
    <dgm:cxn modelId="{D8746CFB-454B-4244-A78B-2B96F3D17D28}" type="presParOf" srcId="{21CF76AB-7F05-418E-B980-A842F5DA6F12}" destId="{D1D8BC5A-D84B-4FEB-AC9D-A50DE7B5DEA1}" srcOrd="6" destOrd="0" presId="urn:microsoft.com/office/officeart/2005/8/layout/cycle1"/>
    <dgm:cxn modelId="{EA14E2DB-4A4A-427A-ADEE-752A304A00DF}" type="presParOf" srcId="{21CF76AB-7F05-418E-B980-A842F5DA6F12}" destId="{4F627922-9974-41B6-88C2-64A66BD838A2}" srcOrd="7" destOrd="0" presId="urn:microsoft.com/office/officeart/2005/8/layout/cycle1"/>
    <dgm:cxn modelId="{4FA2A4E6-C10A-464F-8F43-45FD631A191F}" type="presParOf" srcId="{21CF76AB-7F05-418E-B980-A842F5DA6F12}" destId="{9E39B2B2-8846-4D64-9C36-18324217A6E5}" srcOrd="8" destOrd="0" presId="urn:microsoft.com/office/officeart/2005/8/layout/cycle1"/>
    <dgm:cxn modelId="{E793DC35-1B2C-45F7-91BA-1C263C4C8CEA}" type="presParOf" srcId="{21CF76AB-7F05-418E-B980-A842F5DA6F12}" destId="{28FFD8AD-4416-4872-936F-FD8D81968E1A}" srcOrd="9" destOrd="0" presId="urn:microsoft.com/office/officeart/2005/8/layout/cycle1"/>
    <dgm:cxn modelId="{190BE0D7-2A5F-4D4F-9888-69D8CC4FE9E1}" type="presParOf" srcId="{21CF76AB-7F05-418E-B980-A842F5DA6F12}" destId="{BC684917-3BD1-4414-BD80-F1AA5349A567}" srcOrd="10" destOrd="0" presId="urn:microsoft.com/office/officeart/2005/8/layout/cycle1"/>
    <dgm:cxn modelId="{64C515C8-4490-4805-8C02-4C29F825D91A}" type="presParOf" srcId="{21CF76AB-7F05-418E-B980-A842F5DA6F12}" destId="{2E3351E2-2A4A-4DA6-8386-CAD3C32A7C8A}" srcOrd="11" destOrd="0" presId="urn:microsoft.com/office/officeart/2005/8/layout/cycle1"/>
    <dgm:cxn modelId="{004955E1-91A2-4F1A-B4C9-5F4AB6E020B5}" type="presParOf" srcId="{21CF76AB-7F05-418E-B980-A842F5DA6F12}" destId="{D59C04EE-B2DF-4EE1-A99F-7E0251222690}" srcOrd="12" destOrd="0" presId="urn:microsoft.com/office/officeart/2005/8/layout/cycle1"/>
    <dgm:cxn modelId="{7B37B4F8-5A33-4F00-8524-8EAF1BC1754C}" type="presParOf" srcId="{21CF76AB-7F05-418E-B980-A842F5DA6F12}" destId="{8557EA02-D677-4CAF-84C5-FAB44985FE80}" srcOrd="13" destOrd="0" presId="urn:microsoft.com/office/officeart/2005/8/layout/cycle1"/>
    <dgm:cxn modelId="{1402B83D-7D29-43A0-8890-4B0A1B1F44F4}" type="presParOf" srcId="{21CF76AB-7F05-418E-B980-A842F5DA6F12}" destId="{530FA79C-3F31-40E4-83D7-8F47B18CD32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0AB0A1B-FDAE-41FD-AE57-398A873BA48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1FF0B-7F8A-4C90-88F7-2E642E6D8B1F}">
      <dgm:prSet phldrT="[Text]" custT="1"/>
      <dgm:spPr/>
      <dgm:t>
        <a:bodyPr/>
        <a:lstStyle/>
        <a:p>
          <a:r>
            <a:rPr lang="fi-FI" sz="1200">
              <a:solidFill>
                <a:schemeClr val="bg1"/>
              </a:solidFill>
              <a:latin typeface="Calibri" panose="020F0502020204030204" pitchFamily="34" charset="0"/>
              <a:cs typeface="Calibri" panose="020F0502020204030204" pitchFamily="34" charset="0"/>
            </a:rPr>
            <a:t>Jaa</a:t>
          </a:r>
        </a:p>
      </dgm:t>
    </dgm:pt>
    <dgm:pt modelId="{2A209CBA-3722-4E01-AD23-0F5A5DB5337A}" type="parTrans" cxnId="{B70F8A36-0921-4608-BDAD-1E8E400044F8}">
      <dgm:prSet/>
      <dgm:spPr/>
      <dgm:t>
        <a:bodyPr/>
        <a:lstStyle/>
        <a:p>
          <a:endParaRPr lang="en-US"/>
        </a:p>
      </dgm:t>
    </dgm:pt>
    <dgm:pt modelId="{BEA03FD3-A91D-41F8-A627-61161216967A}" type="sibTrans" cxnId="{B70F8A36-0921-4608-BDAD-1E8E400044F8}">
      <dgm:prSet/>
      <dgm:spPr/>
      <dgm:t>
        <a:bodyPr/>
        <a:lstStyle/>
        <a:p>
          <a:endParaRPr lang="en-US"/>
        </a:p>
      </dgm:t>
    </dgm:pt>
    <dgm:pt modelId="{B38DF2A8-9927-4474-A330-4FC149E46B3A}">
      <dgm:prSet phldrT="[Text]" custT="1"/>
      <dgm:spPr/>
      <dgm:t>
        <a:bodyPr/>
        <a:lstStyle/>
        <a:p>
          <a:r>
            <a:rPr lang="fi-FI" sz="1200">
              <a:solidFill>
                <a:schemeClr val="bg1"/>
              </a:solidFill>
              <a:latin typeface="Calibri" panose="020F0502020204030204" pitchFamily="34" charset="0"/>
              <a:cs typeface="Calibri" panose="020F0502020204030204" pitchFamily="34" charset="0"/>
            </a:rPr>
            <a:t>Tuki</a:t>
          </a:r>
        </a:p>
      </dgm:t>
    </dgm:pt>
    <dgm:pt modelId="{F316FE86-D3C3-4F8A-8B14-AD815A7D9864}" type="parTrans" cxnId="{8CCC5A02-96CD-4CE9-AACB-2CA8BDCECBF4}">
      <dgm:prSet/>
      <dgm:spPr/>
      <dgm:t>
        <a:bodyPr/>
        <a:lstStyle/>
        <a:p>
          <a:endParaRPr lang="en-US"/>
        </a:p>
      </dgm:t>
    </dgm:pt>
    <dgm:pt modelId="{3653FDBC-BC6E-4B18-82F1-DBB00CD5EC9E}" type="sibTrans" cxnId="{8CCC5A02-96CD-4CE9-AACB-2CA8BDCECBF4}">
      <dgm:prSet/>
      <dgm:spPr/>
      <dgm:t>
        <a:bodyPr/>
        <a:lstStyle/>
        <a:p>
          <a:endParaRPr lang="en-US"/>
        </a:p>
      </dgm:t>
    </dgm:pt>
    <dgm:pt modelId="{446567A8-4193-4A69-8725-3E533BDAB271}">
      <dgm:prSet phldrT="[Text]" custT="1"/>
      <dgm:spPr/>
      <dgm:t>
        <a:bodyPr/>
        <a:lstStyle/>
        <a:p>
          <a:r>
            <a:rPr lang="fi-FI" sz="1200">
              <a:solidFill>
                <a:schemeClr val="bg1"/>
              </a:solidFill>
              <a:latin typeface="Calibri" panose="020F0502020204030204" pitchFamily="34" charset="0"/>
              <a:cs typeface="Calibri" panose="020F0502020204030204" pitchFamily="34" charset="0"/>
            </a:rPr>
            <a:t>Tiedostaa</a:t>
          </a:r>
        </a:p>
      </dgm:t>
    </dgm:pt>
    <dgm:pt modelId="{A5525E31-4F8F-4DD9-8035-FDE576519487}" type="parTrans" cxnId="{9CBBEB29-4586-4DF3-AB2D-492409AB5EA8}">
      <dgm:prSet/>
      <dgm:spPr/>
      <dgm:t>
        <a:bodyPr/>
        <a:lstStyle/>
        <a:p>
          <a:endParaRPr lang="en-US"/>
        </a:p>
      </dgm:t>
    </dgm:pt>
    <dgm:pt modelId="{3BF27525-AB1F-4285-90A9-FFD9E931F36A}" type="sibTrans" cxnId="{9CBBEB29-4586-4DF3-AB2D-492409AB5EA8}">
      <dgm:prSet/>
      <dgm:spPr/>
      <dgm:t>
        <a:bodyPr/>
        <a:lstStyle/>
        <a:p>
          <a:endParaRPr lang="en-US"/>
        </a:p>
      </dgm:t>
    </dgm:pt>
    <dgm:pt modelId="{3582085E-0BD9-4580-A539-8C4C410D28EE}">
      <dgm:prSet phldrT="[Text]" custT="1"/>
      <dgm:spPr/>
      <dgm:t>
        <a:bodyPr/>
        <a:lstStyle/>
        <a:p>
          <a:r>
            <a:rPr lang="fi-FI" sz="1200">
              <a:solidFill>
                <a:schemeClr val="bg1"/>
              </a:solidFill>
              <a:latin typeface="Calibri" panose="020F0502020204030204" pitchFamily="34" charset="0"/>
              <a:cs typeface="Calibri" panose="020F0502020204030204" pitchFamily="34" charset="0"/>
            </a:rPr>
            <a:t>Arvioi</a:t>
          </a:r>
        </a:p>
      </dgm:t>
    </dgm:pt>
    <dgm:pt modelId="{A5244180-AC17-4D9E-A192-A20AEABB4C71}" type="parTrans" cxnId="{97ECD99F-EE4E-4F91-AAFB-551CEBD8D76F}">
      <dgm:prSet/>
      <dgm:spPr/>
      <dgm:t>
        <a:bodyPr/>
        <a:lstStyle/>
        <a:p>
          <a:endParaRPr lang="en-US"/>
        </a:p>
      </dgm:t>
    </dgm:pt>
    <dgm:pt modelId="{DC0827B9-48D0-4693-AB0E-1E578D946017}" type="sibTrans" cxnId="{97ECD99F-EE4E-4F91-AAFB-551CEBD8D76F}">
      <dgm:prSet/>
      <dgm:spPr/>
      <dgm:t>
        <a:bodyPr/>
        <a:lstStyle/>
        <a:p>
          <a:endParaRPr lang="en-US"/>
        </a:p>
      </dgm:t>
    </dgm:pt>
    <dgm:pt modelId="{3D19E0DB-5D2C-453A-93DA-800C15DDF159}">
      <dgm:prSet phldrT="[Text]" custT="1"/>
      <dgm:spPr/>
      <dgm:t>
        <a:bodyPr/>
        <a:lstStyle/>
        <a:p>
          <a:r>
            <a:rPr lang="fi-FI" sz="1200">
              <a:solidFill>
                <a:schemeClr val="bg1"/>
              </a:solidFill>
              <a:latin typeface="Calibri" panose="020F0502020204030204" pitchFamily="34" charset="0"/>
              <a:cs typeface="Calibri" panose="020F0502020204030204" pitchFamily="34" charset="0"/>
            </a:rPr>
            <a:t>Muutos</a:t>
          </a:r>
        </a:p>
      </dgm:t>
    </dgm:pt>
    <dgm:pt modelId="{2C38D0EA-BF2F-4639-A50C-E159D9D46747}" type="parTrans" cxnId="{02D1E73E-4040-4242-A8C2-A844447D32E1}">
      <dgm:prSet/>
      <dgm:spPr/>
      <dgm:t>
        <a:bodyPr/>
        <a:lstStyle/>
        <a:p>
          <a:endParaRPr lang="en-US"/>
        </a:p>
      </dgm:t>
    </dgm:pt>
    <dgm:pt modelId="{E742C047-7D61-4334-B6A2-37797A71CBD2}" type="sibTrans" cxnId="{02D1E73E-4040-4242-A8C2-A844447D32E1}">
      <dgm:prSet/>
      <dgm:spPr/>
      <dgm:t>
        <a:bodyPr/>
        <a:lstStyle/>
        <a:p>
          <a:endParaRPr lang="en-US"/>
        </a:p>
      </dgm:t>
    </dgm:pt>
    <dgm:pt modelId="{21CF76AB-7F05-418E-B980-A842F5DA6F12}" type="pres">
      <dgm:prSet presAssocID="{A0AB0A1B-FDAE-41FD-AE57-398A873BA48D}" presName="cycle" presStyleCnt="0">
        <dgm:presLayoutVars>
          <dgm:dir/>
          <dgm:resizeHandles val="exact"/>
        </dgm:presLayoutVars>
      </dgm:prSet>
      <dgm:spPr/>
    </dgm:pt>
    <dgm:pt modelId="{C55E2DA2-67A0-409F-852D-EC244EA05801}" type="pres">
      <dgm:prSet presAssocID="{5B61FF0B-7F8A-4C90-88F7-2E642E6D8B1F}" presName="dummy" presStyleCnt="0"/>
      <dgm:spPr/>
    </dgm:pt>
    <dgm:pt modelId="{EE74A6F0-2383-453B-8984-7FC21383780B}" type="pres">
      <dgm:prSet presAssocID="{5B61FF0B-7F8A-4C90-88F7-2E642E6D8B1F}" presName="node" presStyleLbl="revTx" presStyleIdx="0" presStyleCnt="5">
        <dgm:presLayoutVars>
          <dgm:bulletEnabled val="1"/>
        </dgm:presLayoutVars>
      </dgm:prSet>
      <dgm:spPr/>
    </dgm:pt>
    <dgm:pt modelId="{38F3E115-2726-41E2-A1A9-A5F5D41654D6}" type="pres">
      <dgm:prSet presAssocID="{BEA03FD3-A91D-41F8-A627-61161216967A}" presName="sibTrans" presStyleLbl="node1" presStyleIdx="0" presStyleCnt="5"/>
      <dgm:spPr/>
    </dgm:pt>
    <dgm:pt modelId="{AD87C33A-60DD-4697-9819-776C2CAA2EF1}" type="pres">
      <dgm:prSet presAssocID="{B38DF2A8-9927-4474-A330-4FC149E46B3A}" presName="dummy" presStyleCnt="0"/>
      <dgm:spPr/>
    </dgm:pt>
    <dgm:pt modelId="{8683EC5F-8B4B-4A5E-A235-74AB7F4410C9}" type="pres">
      <dgm:prSet presAssocID="{B38DF2A8-9927-4474-A330-4FC149E46B3A}" presName="node" presStyleLbl="revTx" presStyleIdx="1" presStyleCnt="5">
        <dgm:presLayoutVars>
          <dgm:bulletEnabled val="1"/>
        </dgm:presLayoutVars>
      </dgm:prSet>
      <dgm:spPr/>
    </dgm:pt>
    <dgm:pt modelId="{8BA4A4AD-AE21-4519-907E-3292F261B497}" type="pres">
      <dgm:prSet presAssocID="{3653FDBC-BC6E-4B18-82F1-DBB00CD5EC9E}" presName="sibTrans" presStyleLbl="node1" presStyleIdx="1" presStyleCnt="5"/>
      <dgm:spPr/>
    </dgm:pt>
    <dgm:pt modelId="{D1D8BC5A-D84B-4FEB-AC9D-A50DE7B5DEA1}" type="pres">
      <dgm:prSet presAssocID="{446567A8-4193-4A69-8725-3E533BDAB271}" presName="dummy" presStyleCnt="0"/>
      <dgm:spPr/>
    </dgm:pt>
    <dgm:pt modelId="{4F627922-9974-41B6-88C2-64A66BD838A2}" type="pres">
      <dgm:prSet presAssocID="{446567A8-4193-4A69-8725-3E533BDAB271}" presName="node" presStyleLbl="revTx" presStyleIdx="2" presStyleCnt="5">
        <dgm:presLayoutVars>
          <dgm:bulletEnabled val="1"/>
        </dgm:presLayoutVars>
      </dgm:prSet>
      <dgm:spPr/>
    </dgm:pt>
    <dgm:pt modelId="{9E39B2B2-8846-4D64-9C36-18324217A6E5}" type="pres">
      <dgm:prSet presAssocID="{3BF27525-AB1F-4285-90A9-FFD9E931F36A}" presName="sibTrans" presStyleLbl="node1" presStyleIdx="2" presStyleCnt="5"/>
      <dgm:spPr/>
    </dgm:pt>
    <dgm:pt modelId="{28FFD8AD-4416-4872-936F-FD8D81968E1A}" type="pres">
      <dgm:prSet presAssocID="{3582085E-0BD9-4580-A539-8C4C410D28EE}" presName="dummy" presStyleCnt="0"/>
      <dgm:spPr/>
    </dgm:pt>
    <dgm:pt modelId="{BC684917-3BD1-4414-BD80-F1AA5349A567}" type="pres">
      <dgm:prSet presAssocID="{3582085E-0BD9-4580-A539-8C4C410D28EE}" presName="node" presStyleLbl="revTx" presStyleIdx="3" presStyleCnt="5" custScaleX="157543">
        <dgm:presLayoutVars>
          <dgm:bulletEnabled val="1"/>
        </dgm:presLayoutVars>
      </dgm:prSet>
      <dgm:spPr/>
    </dgm:pt>
    <dgm:pt modelId="{2E3351E2-2A4A-4DA6-8386-CAD3C32A7C8A}" type="pres">
      <dgm:prSet presAssocID="{DC0827B9-48D0-4693-AB0E-1E578D946017}" presName="sibTrans" presStyleLbl="node1" presStyleIdx="3" presStyleCnt="5"/>
      <dgm:spPr/>
    </dgm:pt>
    <dgm:pt modelId="{D59C04EE-B2DF-4EE1-A99F-7E0251222690}" type="pres">
      <dgm:prSet presAssocID="{3D19E0DB-5D2C-453A-93DA-800C15DDF159}" presName="dummy" presStyleCnt="0"/>
      <dgm:spPr/>
    </dgm:pt>
    <dgm:pt modelId="{8557EA02-D677-4CAF-84C5-FAB44985FE80}" type="pres">
      <dgm:prSet presAssocID="{3D19E0DB-5D2C-453A-93DA-800C15DDF159}" presName="node" presStyleLbl="revTx" presStyleIdx="4" presStyleCnt="5">
        <dgm:presLayoutVars>
          <dgm:bulletEnabled val="1"/>
        </dgm:presLayoutVars>
      </dgm:prSet>
      <dgm:spPr/>
    </dgm:pt>
    <dgm:pt modelId="{530FA79C-3F31-40E4-83D7-8F47B18CD322}" type="pres">
      <dgm:prSet presAssocID="{E742C047-7D61-4334-B6A2-37797A71CBD2}" presName="sibTrans" presStyleLbl="node1" presStyleIdx="4" presStyleCnt="5"/>
      <dgm:spPr/>
    </dgm:pt>
  </dgm:ptLst>
  <dgm:cxnLst>
    <dgm:cxn modelId="{8CCC5A02-96CD-4CE9-AACB-2CA8BDCECBF4}" srcId="{A0AB0A1B-FDAE-41FD-AE57-398A873BA48D}" destId="{B38DF2A8-9927-4474-A330-4FC149E46B3A}" srcOrd="1" destOrd="0" parTransId="{F316FE86-D3C3-4F8A-8B14-AD815A7D9864}" sibTransId="{3653FDBC-BC6E-4B18-82F1-DBB00CD5EC9E}"/>
    <dgm:cxn modelId="{AB05A604-827E-4EF7-B15A-C9005476AD52}" type="presOf" srcId="{5B61FF0B-7F8A-4C90-88F7-2E642E6D8B1F}" destId="{EE74A6F0-2383-453B-8984-7FC21383780B}" srcOrd="0" destOrd="0" presId="urn:microsoft.com/office/officeart/2005/8/layout/cycle1"/>
    <dgm:cxn modelId="{DC986B09-13D7-4BF1-95C3-6CA3CDE70E5D}" type="presOf" srcId="{DC0827B9-48D0-4693-AB0E-1E578D946017}" destId="{2E3351E2-2A4A-4DA6-8386-CAD3C32A7C8A}" srcOrd="0" destOrd="0" presId="urn:microsoft.com/office/officeart/2005/8/layout/cycle1"/>
    <dgm:cxn modelId="{98619213-9297-42A6-B93A-949248637DDD}" type="presOf" srcId="{446567A8-4193-4A69-8725-3E533BDAB271}" destId="{4F627922-9974-41B6-88C2-64A66BD838A2}" srcOrd="0" destOrd="0" presId="urn:microsoft.com/office/officeart/2005/8/layout/cycle1"/>
    <dgm:cxn modelId="{9CBBEB29-4586-4DF3-AB2D-492409AB5EA8}" srcId="{A0AB0A1B-FDAE-41FD-AE57-398A873BA48D}" destId="{446567A8-4193-4A69-8725-3E533BDAB271}" srcOrd="2" destOrd="0" parTransId="{A5525E31-4F8F-4DD9-8035-FDE576519487}" sibTransId="{3BF27525-AB1F-4285-90A9-FFD9E931F36A}"/>
    <dgm:cxn modelId="{059F252D-4F7F-4C39-8481-EB86ADB9E54A}" type="presOf" srcId="{B38DF2A8-9927-4474-A330-4FC149E46B3A}" destId="{8683EC5F-8B4B-4A5E-A235-74AB7F4410C9}" srcOrd="0" destOrd="0" presId="urn:microsoft.com/office/officeart/2005/8/layout/cycle1"/>
    <dgm:cxn modelId="{B70F8A36-0921-4608-BDAD-1E8E400044F8}" srcId="{A0AB0A1B-FDAE-41FD-AE57-398A873BA48D}" destId="{5B61FF0B-7F8A-4C90-88F7-2E642E6D8B1F}" srcOrd="0" destOrd="0" parTransId="{2A209CBA-3722-4E01-AD23-0F5A5DB5337A}" sibTransId="{BEA03FD3-A91D-41F8-A627-61161216967A}"/>
    <dgm:cxn modelId="{02D1E73E-4040-4242-A8C2-A844447D32E1}" srcId="{A0AB0A1B-FDAE-41FD-AE57-398A873BA48D}" destId="{3D19E0DB-5D2C-453A-93DA-800C15DDF159}" srcOrd="4" destOrd="0" parTransId="{2C38D0EA-BF2F-4639-A50C-E159D9D46747}" sibTransId="{E742C047-7D61-4334-B6A2-37797A71CBD2}"/>
    <dgm:cxn modelId="{99DE6648-A2D0-424B-8349-A4B6FBB7E602}" type="presOf" srcId="{BEA03FD3-A91D-41F8-A627-61161216967A}" destId="{38F3E115-2726-41E2-A1A9-A5F5D41654D6}" srcOrd="0" destOrd="0" presId="urn:microsoft.com/office/officeart/2005/8/layout/cycle1"/>
    <dgm:cxn modelId="{CBFC1F6F-A66D-4222-BB35-B8BE10BC1D6B}" type="presOf" srcId="{3D19E0DB-5D2C-453A-93DA-800C15DDF159}" destId="{8557EA02-D677-4CAF-84C5-FAB44985FE80}" srcOrd="0" destOrd="0" presId="urn:microsoft.com/office/officeart/2005/8/layout/cycle1"/>
    <dgm:cxn modelId="{4660AE84-FE47-461D-B7C6-857F52316098}" type="presOf" srcId="{3653FDBC-BC6E-4B18-82F1-DBB00CD5EC9E}" destId="{8BA4A4AD-AE21-4519-907E-3292F261B497}" srcOrd="0" destOrd="0" presId="urn:microsoft.com/office/officeart/2005/8/layout/cycle1"/>
    <dgm:cxn modelId="{32C6888B-A255-4B48-AAEC-F9ECD11BDB8E}" type="presOf" srcId="{A0AB0A1B-FDAE-41FD-AE57-398A873BA48D}" destId="{21CF76AB-7F05-418E-B980-A842F5DA6F12}" srcOrd="0" destOrd="0" presId="urn:microsoft.com/office/officeart/2005/8/layout/cycle1"/>
    <dgm:cxn modelId="{97ECD99F-EE4E-4F91-AAFB-551CEBD8D76F}" srcId="{A0AB0A1B-FDAE-41FD-AE57-398A873BA48D}" destId="{3582085E-0BD9-4580-A539-8C4C410D28EE}" srcOrd="3" destOrd="0" parTransId="{A5244180-AC17-4D9E-A192-A20AEABB4C71}" sibTransId="{DC0827B9-48D0-4693-AB0E-1E578D946017}"/>
    <dgm:cxn modelId="{317141A8-A488-4CF2-BFF7-64BE482BDC97}" type="presOf" srcId="{3BF27525-AB1F-4285-90A9-FFD9E931F36A}" destId="{9E39B2B2-8846-4D64-9C36-18324217A6E5}" srcOrd="0" destOrd="0" presId="urn:microsoft.com/office/officeart/2005/8/layout/cycle1"/>
    <dgm:cxn modelId="{D5FE9FC3-D06C-4BC9-ABF8-6703FC02CE44}" type="presOf" srcId="{3582085E-0BD9-4580-A539-8C4C410D28EE}" destId="{BC684917-3BD1-4414-BD80-F1AA5349A567}" srcOrd="0" destOrd="0" presId="urn:microsoft.com/office/officeart/2005/8/layout/cycle1"/>
    <dgm:cxn modelId="{E20E9DD5-E783-4A36-996B-C740251FE21C}" type="presOf" srcId="{E742C047-7D61-4334-B6A2-37797A71CBD2}" destId="{530FA79C-3F31-40E4-83D7-8F47B18CD322}" srcOrd="0" destOrd="0" presId="urn:microsoft.com/office/officeart/2005/8/layout/cycle1"/>
    <dgm:cxn modelId="{EC41A4A4-C00F-4F59-8F05-05C2534B657A}" type="presParOf" srcId="{21CF76AB-7F05-418E-B980-A842F5DA6F12}" destId="{C55E2DA2-67A0-409F-852D-EC244EA05801}" srcOrd="0" destOrd="0" presId="urn:microsoft.com/office/officeart/2005/8/layout/cycle1"/>
    <dgm:cxn modelId="{7C07A28F-F968-4089-8964-F78F5A835045}" type="presParOf" srcId="{21CF76AB-7F05-418E-B980-A842F5DA6F12}" destId="{EE74A6F0-2383-453B-8984-7FC21383780B}" srcOrd="1" destOrd="0" presId="urn:microsoft.com/office/officeart/2005/8/layout/cycle1"/>
    <dgm:cxn modelId="{D8863117-D631-4F7D-B246-2D08F3784C39}" type="presParOf" srcId="{21CF76AB-7F05-418E-B980-A842F5DA6F12}" destId="{38F3E115-2726-41E2-A1A9-A5F5D41654D6}" srcOrd="2" destOrd="0" presId="urn:microsoft.com/office/officeart/2005/8/layout/cycle1"/>
    <dgm:cxn modelId="{9AAD9138-E17A-4EC0-B673-DCEA116CA05C}" type="presParOf" srcId="{21CF76AB-7F05-418E-B980-A842F5DA6F12}" destId="{AD87C33A-60DD-4697-9819-776C2CAA2EF1}" srcOrd="3" destOrd="0" presId="urn:microsoft.com/office/officeart/2005/8/layout/cycle1"/>
    <dgm:cxn modelId="{C060E61B-AD66-4FAE-8C9F-0732E7585D68}" type="presParOf" srcId="{21CF76AB-7F05-418E-B980-A842F5DA6F12}" destId="{8683EC5F-8B4B-4A5E-A235-74AB7F4410C9}" srcOrd="4" destOrd="0" presId="urn:microsoft.com/office/officeart/2005/8/layout/cycle1"/>
    <dgm:cxn modelId="{B15A833C-F4D3-425A-AD90-18D8E7FE229A}" type="presParOf" srcId="{21CF76AB-7F05-418E-B980-A842F5DA6F12}" destId="{8BA4A4AD-AE21-4519-907E-3292F261B497}" srcOrd="5" destOrd="0" presId="urn:microsoft.com/office/officeart/2005/8/layout/cycle1"/>
    <dgm:cxn modelId="{D8746CFB-454B-4244-A78B-2B96F3D17D28}" type="presParOf" srcId="{21CF76AB-7F05-418E-B980-A842F5DA6F12}" destId="{D1D8BC5A-D84B-4FEB-AC9D-A50DE7B5DEA1}" srcOrd="6" destOrd="0" presId="urn:microsoft.com/office/officeart/2005/8/layout/cycle1"/>
    <dgm:cxn modelId="{EA14E2DB-4A4A-427A-ADEE-752A304A00DF}" type="presParOf" srcId="{21CF76AB-7F05-418E-B980-A842F5DA6F12}" destId="{4F627922-9974-41B6-88C2-64A66BD838A2}" srcOrd="7" destOrd="0" presId="urn:microsoft.com/office/officeart/2005/8/layout/cycle1"/>
    <dgm:cxn modelId="{4FA2A4E6-C10A-464F-8F43-45FD631A191F}" type="presParOf" srcId="{21CF76AB-7F05-418E-B980-A842F5DA6F12}" destId="{9E39B2B2-8846-4D64-9C36-18324217A6E5}" srcOrd="8" destOrd="0" presId="urn:microsoft.com/office/officeart/2005/8/layout/cycle1"/>
    <dgm:cxn modelId="{E793DC35-1B2C-45F7-91BA-1C263C4C8CEA}" type="presParOf" srcId="{21CF76AB-7F05-418E-B980-A842F5DA6F12}" destId="{28FFD8AD-4416-4872-936F-FD8D81968E1A}" srcOrd="9" destOrd="0" presId="urn:microsoft.com/office/officeart/2005/8/layout/cycle1"/>
    <dgm:cxn modelId="{190BE0D7-2A5F-4D4F-9888-69D8CC4FE9E1}" type="presParOf" srcId="{21CF76AB-7F05-418E-B980-A842F5DA6F12}" destId="{BC684917-3BD1-4414-BD80-F1AA5349A567}" srcOrd="10" destOrd="0" presId="urn:microsoft.com/office/officeart/2005/8/layout/cycle1"/>
    <dgm:cxn modelId="{64C515C8-4490-4805-8C02-4C29F825D91A}" type="presParOf" srcId="{21CF76AB-7F05-418E-B980-A842F5DA6F12}" destId="{2E3351E2-2A4A-4DA6-8386-CAD3C32A7C8A}" srcOrd="11" destOrd="0" presId="urn:microsoft.com/office/officeart/2005/8/layout/cycle1"/>
    <dgm:cxn modelId="{004955E1-91A2-4F1A-B4C9-5F4AB6E020B5}" type="presParOf" srcId="{21CF76AB-7F05-418E-B980-A842F5DA6F12}" destId="{D59C04EE-B2DF-4EE1-A99F-7E0251222690}" srcOrd="12" destOrd="0" presId="urn:microsoft.com/office/officeart/2005/8/layout/cycle1"/>
    <dgm:cxn modelId="{7B37B4F8-5A33-4F00-8524-8EAF1BC1754C}" type="presParOf" srcId="{21CF76AB-7F05-418E-B980-A842F5DA6F12}" destId="{8557EA02-D677-4CAF-84C5-FAB44985FE80}" srcOrd="13" destOrd="0" presId="urn:microsoft.com/office/officeart/2005/8/layout/cycle1"/>
    <dgm:cxn modelId="{1402B83D-7D29-43A0-8890-4B0A1B1F44F4}" type="presParOf" srcId="{21CF76AB-7F05-418E-B980-A842F5DA6F12}" destId="{530FA79C-3F31-40E4-83D7-8F47B18CD32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0AB0A1B-FDAE-41FD-AE57-398A873BA48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1FF0B-7F8A-4C90-88F7-2E642E6D8B1F}">
      <dgm:prSet phldrT="[Text]" custT="1"/>
      <dgm:spPr/>
      <dgm:t>
        <a:bodyPr/>
        <a:lstStyle/>
        <a:p>
          <a:r>
            <a:rPr lang="fi-FI" sz="1200">
              <a:solidFill>
                <a:schemeClr val="bg1"/>
              </a:solidFill>
              <a:latin typeface="Calibri" panose="020F0502020204030204" pitchFamily="34" charset="0"/>
              <a:cs typeface="Calibri" panose="020F0502020204030204" pitchFamily="34" charset="0"/>
            </a:rPr>
            <a:t>Jaa</a:t>
          </a:r>
        </a:p>
      </dgm:t>
    </dgm:pt>
    <dgm:pt modelId="{2A209CBA-3722-4E01-AD23-0F5A5DB5337A}" type="parTrans" cxnId="{B70F8A36-0921-4608-BDAD-1E8E400044F8}">
      <dgm:prSet/>
      <dgm:spPr/>
      <dgm:t>
        <a:bodyPr/>
        <a:lstStyle/>
        <a:p>
          <a:endParaRPr lang="en-US"/>
        </a:p>
      </dgm:t>
    </dgm:pt>
    <dgm:pt modelId="{BEA03FD3-A91D-41F8-A627-61161216967A}" type="sibTrans" cxnId="{B70F8A36-0921-4608-BDAD-1E8E400044F8}">
      <dgm:prSet/>
      <dgm:spPr/>
      <dgm:t>
        <a:bodyPr/>
        <a:lstStyle/>
        <a:p>
          <a:endParaRPr lang="en-US"/>
        </a:p>
      </dgm:t>
    </dgm:pt>
    <dgm:pt modelId="{B38DF2A8-9927-4474-A330-4FC149E46B3A}">
      <dgm:prSet phldrT="[Text]" custT="1"/>
      <dgm:spPr/>
      <dgm:t>
        <a:bodyPr/>
        <a:lstStyle/>
        <a:p>
          <a:r>
            <a:rPr lang="fi-FI" sz="1200">
              <a:solidFill>
                <a:schemeClr val="bg1"/>
              </a:solidFill>
              <a:latin typeface="Calibri" panose="020F0502020204030204" pitchFamily="34" charset="0"/>
              <a:cs typeface="Calibri" panose="020F0502020204030204" pitchFamily="34" charset="0"/>
            </a:rPr>
            <a:t>Tuki</a:t>
          </a:r>
        </a:p>
      </dgm:t>
    </dgm:pt>
    <dgm:pt modelId="{F316FE86-D3C3-4F8A-8B14-AD815A7D9864}" type="parTrans" cxnId="{8CCC5A02-96CD-4CE9-AACB-2CA8BDCECBF4}">
      <dgm:prSet/>
      <dgm:spPr/>
      <dgm:t>
        <a:bodyPr/>
        <a:lstStyle/>
        <a:p>
          <a:endParaRPr lang="en-US"/>
        </a:p>
      </dgm:t>
    </dgm:pt>
    <dgm:pt modelId="{3653FDBC-BC6E-4B18-82F1-DBB00CD5EC9E}" type="sibTrans" cxnId="{8CCC5A02-96CD-4CE9-AACB-2CA8BDCECBF4}">
      <dgm:prSet/>
      <dgm:spPr/>
      <dgm:t>
        <a:bodyPr/>
        <a:lstStyle/>
        <a:p>
          <a:endParaRPr lang="en-US"/>
        </a:p>
      </dgm:t>
    </dgm:pt>
    <dgm:pt modelId="{446567A8-4193-4A69-8725-3E533BDAB271}">
      <dgm:prSet phldrT="[Text]" custT="1"/>
      <dgm:spPr/>
      <dgm:t>
        <a:bodyPr/>
        <a:lstStyle/>
        <a:p>
          <a:r>
            <a:rPr lang="fi-FI" sz="1200">
              <a:solidFill>
                <a:schemeClr val="bg1"/>
              </a:solidFill>
              <a:latin typeface="Calibri" panose="020F0502020204030204" pitchFamily="34" charset="0"/>
              <a:cs typeface="Calibri" panose="020F0502020204030204" pitchFamily="34" charset="0"/>
            </a:rPr>
            <a:t>Tiedostaa</a:t>
          </a:r>
        </a:p>
      </dgm:t>
    </dgm:pt>
    <dgm:pt modelId="{A5525E31-4F8F-4DD9-8035-FDE576519487}" type="parTrans" cxnId="{9CBBEB29-4586-4DF3-AB2D-492409AB5EA8}">
      <dgm:prSet/>
      <dgm:spPr/>
      <dgm:t>
        <a:bodyPr/>
        <a:lstStyle/>
        <a:p>
          <a:endParaRPr lang="en-US"/>
        </a:p>
      </dgm:t>
    </dgm:pt>
    <dgm:pt modelId="{3BF27525-AB1F-4285-90A9-FFD9E931F36A}" type="sibTrans" cxnId="{9CBBEB29-4586-4DF3-AB2D-492409AB5EA8}">
      <dgm:prSet/>
      <dgm:spPr/>
      <dgm:t>
        <a:bodyPr/>
        <a:lstStyle/>
        <a:p>
          <a:endParaRPr lang="en-US"/>
        </a:p>
      </dgm:t>
    </dgm:pt>
    <dgm:pt modelId="{3582085E-0BD9-4580-A539-8C4C410D28EE}">
      <dgm:prSet phldrT="[Text]" custT="1"/>
      <dgm:spPr/>
      <dgm:t>
        <a:bodyPr/>
        <a:lstStyle/>
        <a:p>
          <a:r>
            <a:rPr lang="fi-FI" sz="1200">
              <a:solidFill>
                <a:schemeClr val="bg1"/>
              </a:solidFill>
              <a:latin typeface="Calibri" panose="020F0502020204030204" pitchFamily="34" charset="0"/>
              <a:cs typeface="Calibri" panose="020F0502020204030204" pitchFamily="34" charset="0"/>
            </a:rPr>
            <a:t>Arvioi</a:t>
          </a:r>
        </a:p>
      </dgm:t>
    </dgm:pt>
    <dgm:pt modelId="{A5244180-AC17-4D9E-A192-A20AEABB4C71}" type="parTrans" cxnId="{97ECD99F-EE4E-4F91-AAFB-551CEBD8D76F}">
      <dgm:prSet/>
      <dgm:spPr/>
      <dgm:t>
        <a:bodyPr/>
        <a:lstStyle/>
        <a:p>
          <a:endParaRPr lang="en-US"/>
        </a:p>
      </dgm:t>
    </dgm:pt>
    <dgm:pt modelId="{DC0827B9-48D0-4693-AB0E-1E578D946017}" type="sibTrans" cxnId="{97ECD99F-EE4E-4F91-AAFB-551CEBD8D76F}">
      <dgm:prSet/>
      <dgm:spPr/>
      <dgm:t>
        <a:bodyPr/>
        <a:lstStyle/>
        <a:p>
          <a:endParaRPr lang="en-US"/>
        </a:p>
      </dgm:t>
    </dgm:pt>
    <dgm:pt modelId="{3D19E0DB-5D2C-453A-93DA-800C15DDF159}">
      <dgm:prSet phldrT="[Text]" custT="1"/>
      <dgm:spPr/>
      <dgm:t>
        <a:bodyPr/>
        <a:lstStyle/>
        <a:p>
          <a:r>
            <a:rPr lang="fi-FI" sz="1200">
              <a:solidFill>
                <a:schemeClr val="bg1"/>
              </a:solidFill>
              <a:latin typeface="Calibri" panose="020F0502020204030204" pitchFamily="34" charset="0"/>
              <a:cs typeface="Calibri" panose="020F0502020204030204" pitchFamily="34" charset="0"/>
            </a:rPr>
            <a:t>Muutos</a:t>
          </a:r>
        </a:p>
      </dgm:t>
    </dgm:pt>
    <dgm:pt modelId="{2C38D0EA-BF2F-4639-A50C-E159D9D46747}" type="parTrans" cxnId="{02D1E73E-4040-4242-A8C2-A844447D32E1}">
      <dgm:prSet/>
      <dgm:spPr/>
      <dgm:t>
        <a:bodyPr/>
        <a:lstStyle/>
        <a:p>
          <a:endParaRPr lang="en-US"/>
        </a:p>
      </dgm:t>
    </dgm:pt>
    <dgm:pt modelId="{E742C047-7D61-4334-B6A2-37797A71CBD2}" type="sibTrans" cxnId="{02D1E73E-4040-4242-A8C2-A844447D32E1}">
      <dgm:prSet/>
      <dgm:spPr/>
      <dgm:t>
        <a:bodyPr/>
        <a:lstStyle/>
        <a:p>
          <a:endParaRPr lang="en-US"/>
        </a:p>
      </dgm:t>
    </dgm:pt>
    <dgm:pt modelId="{21CF76AB-7F05-418E-B980-A842F5DA6F12}" type="pres">
      <dgm:prSet presAssocID="{A0AB0A1B-FDAE-41FD-AE57-398A873BA48D}" presName="cycle" presStyleCnt="0">
        <dgm:presLayoutVars>
          <dgm:dir/>
          <dgm:resizeHandles val="exact"/>
        </dgm:presLayoutVars>
      </dgm:prSet>
      <dgm:spPr/>
    </dgm:pt>
    <dgm:pt modelId="{C55E2DA2-67A0-409F-852D-EC244EA05801}" type="pres">
      <dgm:prSet presAssocID="{5B61FF0B-7F8A-4C90-88F7-2E642E6D8B1F}" presName="dummy" presStyleCnt="0"/>
      <dgm:spPr/>
    </dgm:pt>
    <dgm:pt modelId="{EE74A6F0-2383-453B-8984-7FC21383780B}" type="pres">
      <dgm:prSet presAssocID="{5B61FF0B-7F8A-4C90-88F7-2E642E6D8B1F}" presName="node" presStyleLbl="revTx" presStyleIdx="0" presStyleCnt="5">
        <dgm:presLayoutVars>
          <dgm:bulletEnabled val="1"/>
        </dgm:presLayoutVars>
      </dgm:prSet>
      <dgm:spPr/>
    </dgm:pt>
    <dgm:pt modelId="{38F3E115-2726-41E2-A1A9-A5F5D41654D6}" type="pres">
      <dgm:prSet presAssocID="{BEA03FD3-A91D-41F8-A627-61161216967A}" presName="sibTrans" presStyleLbl="node1" presStyleIdx="0" presStyleCnt="5"/>
      <dgm:spPr/>
    </dgm:pt>
    <dgm:pt modelId="{AD87C33A-60DD-4697-9819-776C2CAA2EF1}" type="pres">
      <dgm:prSet presAssocID="{B38DF2A8-9927-4474-A330-4FC149E46B3A}" presName="dummy" presStyleCnt="0"/>
      <dgm:spPr/>
    </dgm:pt>
    <dgm:pt modelId="{8683EC5F-8B4B-4A5E-A235-74AB7F4410C9}" type="pres">
      <dgm:prSet presAssocID="{B38DF2A8-9927-4474-A330-4FC149E46B3A}" presName="node" presStyleLbl="revTx" presStyleIdx="1" presStyleCnt="5">
        <dgm:presLayoutVars>
          <dgm:bulletEnabled val="1"/>
        </dgm:presLayoutVars>
      </dgm:prSet>
      <dgm:spPr/>
    </dgm:pt>
    <dgm:pt modelId="{8BA4A4AD-AE21-4519-907E-3292F261B497}" type="pres">
      <dgm:prSet presAssocID="{3653FDBC-BC6E-4B18-82F1-DBB00CD5EC9E}" presName="sibTrans" presStyleLbl="node1" presStyleIdx="1" presStyleCnt="5"/>
      <dgm:spPr/>
    </dgm:pt>
    <dgm:pt modelId="{D1D8BC5A-D84B-4FEB-AC9D-A50DE7B5DEA1}" type="pres">
      <dgm:prSet presAssocID="{446567A8-4193-4A69-8725-3E533BDAB271}" presName="dummy" presStyleCnt="0"/>
      <dgm:spPr/>
    </dgm:pt>
    <dgm:pt modelId="{4F627922-9974-41B6-88C2-64A66BD838A2}" type="pres">
      <dgm:prSet presAssocID="{446567A8-4193-4A69-8725-3E533BDAB271}" presName="node" presStyleLbl="revTx" presStyleIdx="2" presStyleCnt="5">
        <dgm:presLayoutVars>
          <dgm:bulletEnabled val="1"/>
        </dgm:presLayoutVars>
      </dgm:prSet>
      <dgm:spPr/>
    </dgm:pt>
    <dgm:pt modelId="{9E39B2B2-8846-4D64-9C36-18324217A6E5}" type="pres">
      <dgm:prSet presAssocID="{3BF27525-AB1F-4285-90A9-FFD9E931F36A}" presName="sibTrans" presStyleLbl="node1" presStyleIdx="2" presStyleCnt="5"/>
      <dgm:spPr/>
    </dgm:pt>
    <dgm:pt modelId="{28FFD8AD-4416-4872-936F-FD8D81968E1A}" type="pres">
      <dgm:prSet presAssocID="{3582085E-0BD9-4580-A539-8C4C410D28EE}" presName="dummy" presStyleCnt="0"/>
      <dgm:spPr/>
    </dgm:pt>
    <dgm:pt modelId="{BC684917-3BD1-4414-BD80-F1AA5349A567}" type="pres">
      <dgm:prSet presAssocID="{3582085E-0BD9-4580-A539-8C4C410D28EE}" presName="node" presStyleLbl="revTx" presStyleIdx="3" presStyleCnt="5" custScaleX="157543">
        <dgm:presLayoutVars>
          <dgm:bulletEnabled val="1"/>
        </dgm:presLayoutVars>
      </dgm:prSet>
      <dgm:spPr/>
    </dgm:pt>
    <dgm:pt modelId="{2E3351E2-2A4A-4DA6-8386-CAD3C32A7C8A}" type="pres">
      <dgm:prSet presAssocID="{DC0827B9-48D0-4693-AB0E-1E578D946017}" presName="sibTrans" presStyleLbl="node1" presStyleIdx="3" presStyleCnt="5"/>
      <dgm:spPr/>
    </dgm:pt>
    <dgm:pt modelId="{D59C04EE-B2DF-4EE1-A99F-7E0251222690}" type="pres">
      <dgm:prSet presAssocID="{3D19E0DB-5D2C-453A-93DA-800C15DDF159}" presName="dummy" presStyleCnt="0"/>
      <dgm:spPr/>
    </dgm:pt>
    <dgm:pt modelId="{8557EA02-D677-4CAF-84C5-FAB44985FE80}" type="pres">
      <dgm:prSet presAssocID="{3D19E0DB-5D2C-453A-93DA-800C15DDF159}" presName="node" presStyleLbl="revTx" presStyleIdx="4" presStyleCnt="5">
        <dgm:presLayoutVars>
          <dgm:bulletEnabled val="1"/>
        </dgm:presLayoutVars>
      </dgm:prSet>
      <dgm:spPr/>
    </dgm:pt>
    <dgm:pt modelId="{530FA79C-3F31-40E4-83D7-8F47B18CD322}" type="pres">
      <dgm:prSet presAssocID="{E742C047-7D61-4334-B6A2-37797A71CBD2}" presName="sibTrans" presStyleLbl="node1" presStyleIdx="4" presStyleCnt="5"/>
      <dgm:spPr/>
    </dgm:pt>
  </dgm:ptLst>
  <dgm:cxnLst>
    <dgm:cxn modelId="{8CCC5A02-96CD-4CE9-AACB-2CA8BDCECBF4}" srcId="{A0AB0A1B-FDAE-41FD-AE57-398A873BA48D}" destId="{B38DF2A8-9927-4474-A330-4FC149E46B3A}" srcOrd="1" destOrd="0" parTransId="{F316FE86-D3C3-4F8A-8B14-AD815A7D9864}" sibTransId="{3653FDBC-BC6E-4B18-82F1-DBB00CD5EC9E}"/>
    <dgm:cxn modelId="{AB05A604-827E-4EF7-B15A-C9005476AD52}" type="presOf" srcId="{5B61FF0B-7F8A-4C90-88F7-2E642E6D8B1F}" destId="{EE74A6F0-2383-453B-8984-7FC21383780B}" srcOrd="0" destOrd="0" presId="urn:microsoft.com/office/officeart/2005/8/layout/cycle1"/>
    <dgm:cxn modelId="{DC986B09-13D7-4BF1-95C3-6CA3CDE70E5D}" type="presOf" srcId="{DC0827B9-48D0-4693-AB0E-1E578D946017}" destId="{2E3351E2-2A4A-4DA6-8386-CAD3C32A7C8A}" srcOrd="0" destOrd="0" presId="urn:microsoft.com/office/officeart/2005/8/layout/cycle1"/>
    <dgm:cxn modelId="{98619213-9297-42A6-B93A-949248637DDD}" type="presOf" srcId="{446567A8-4193-4A69-8725-3E533BDAB271}" destId="{4F627922-9974-41B6-88C2-64A66BD838A2}" srcOrd="0" destOrd="0" presId="urn:microsoft.com/office/officeart/2005/8/layout/cycle1"/>
    <dgm:cxn modelId="{9CBBEB29-4586-4DF3-AB2D-492409AB5EA8}" srcId="{A0AB0A1B-FDAE-41FD-AE57-398A873BA48D}" destId="{446567A8-4193-4A69-8725-3E533BDAB271}" srcOrd="2" destOrd="0" parTransId="{A5525E31-4F8F-4DD9-8035-FDE576519487}" sibTransId="{3BF27525-AB1F-4285-90A9-FFD9E931F36A}"/>
    <dgm:cxn modelId="{059F252D-4F7F-4C39-8481-EB86ADB9E54A}" type="presOf" srcId="{B38DF2A8-9927-4474-A330-4FC149E46B3A}" destId="{8683EC5F-8B4B-4A5E-A235-74AB7F4410C9}" srcOrd="0" destOrd="0" presId="urn:microsoft.com/office/officeart/2005/8/layout/cycle1"/>
    <dgm:cxn modelId="{B70F8A36-0921-4608-BDAD-1E8E400044F8}" srcId="{A0AB0A1B-FDAE-41FD-AE57-398A873BA48D}" destId="{5B61FF0B-7F8A-4C90-88F7-2E642E6D8B1F}" srcOrd="0" destOrd="0" parTransId="{2A209CBA-3722-4E01-AD23-0F5A5DB5337A}" sibTransId="{BEA03FD3-A91D-41F8-A627-61161216967A}"/>
    <dgm:cxn modelId="{02D1E73E-4040-4242-A8C2-A844447D32E1}" srcId="{A0AB0A1B-FDAE-41FD-AE57-398A873BA48D}" destId="{3D19E0DB-5D2C-453A-93DA-800C15DDF159}" srcOrd="4" destOrd="0" parTransId="{2C38D0EA-BF2F-4639-A50C-E159D9D46747}" sibTransId="{E742C047-7D61-4334-B6A2-37797A71CBD2}"/>
    <dgm:cxn modelId="{99DE6648-A2D0-424B-8349-A4B6FBB7E602}" type="presOf" srcId="{BEA03FD3-A91D-41F8-A627-61161216967A}" destId="{38F3E115-2726-41E2-A1A9-A5F5D41654D6}" srcOrd="0" destOrd="0" presId="urn:microsoft.com/office/officeart/2005/8/layout/cycle1"/>
    <dgm:cxn modelId="{CBFC1F6F-A66D-4222-BB35-B8BE10BC1D6B}" type="presOf" srcId="{3D19E0DB-5D2C-453A-93DA-800C15DDF159}" destId="{8557EA02-D677-4CAF-84C5-FAB44985FE80}" srcOrd="0" destOrd="0" presId="urn:microsoft.com/office/officeart/2005/8/layout/cycle1"/>
    <dgm:cxn modelId="{4660AE84-FE47-461D-B7C6-857F52316098}" type="presOf" srcId="{3653FDBC-BC6E-4B18-82F1-DBB00CD5EC9E}" destId="{8BA4A4AD-AE21-4519-907E-3292F261B497}" srcOrd="0" destOrd="0" presId="urn:microsoft.com/office/officeart/2005/8/layout/cycle1"/>
    <dgm:cxn modelId="{32C6888B-A255-4B48-AAEC-F9ECD11BDB8E}" type="presOf" srcId="{A0AB0A1B-FDAE-41FD-AE57-398A873BA48D}" destId="{21CF76AB-7F05-418E-B980-A842F5DA6F12}" srcOrd="0" destOrd="0" presId="urn:microsoft.com/office/officeart/2005/8/layout/cycle1"/>
    <dgm:cxn modelId="{97ECD99F-EE4E-4F91-AAFB-551CEBD8D76F}" srcId="{A0AB0A1B-FDAE-41FD-AE57-398A873BA48D}" destId="{3582085E-0BD9-4580-A539-8C4C410D28EE}" srcOrd="3" destOrd="0" parTransId="{A5244180-AC17-4D9E-A192-A20AEABB4C71}" sibTransId="{DC0827B9-48D0-4693-AB0E-1E578D946017}"/>
    <dgm:cxn modelId="{317141A8-A488-4CF2-BFF7-64BE482BDC97}" type="presOf" srcId="{3BF27525-AB1F-4285-90A9-FFD9E931F36A}" destId="{9E39B2B2-8846-4D64-9C36-18324217A6E5}" srcOrd="0" destOrd="0" presId="urn:microsoft.com/office/officeart/2005/8/layout/cycle1"/>
    <dgm:cxn modelId="{D5FE9FC3-D06C-4BC9-ABF8-6703FC02CE44}" type="presOf" srcId="{3582085E-0BD9-4580-A539-8C4C410D28EE}" destId="{BC684917-3BD1-4414-BD80-F1AA5349A567}" srcOrd="0" destOrd="0" presId="urn:microsoft.com/office/officeart/2005/8/layout/cycle1"/>
    <dgm:cxn modelId="{E20E9DD5-E783-4A36-996B-C740251FE21C}" type="presOf" srcId="{E742C047-7D61-4334-B6A2-37797A71CBD2}" destId="{530FA79C-3F31-40E4-83D7-8F47B18CD322}" srcOrd="0" destOrd="0" presId="urn:microsoft.com/office/officeart/2005/8/layout/cycle1"/>
    <dgm:cxn modelId="{EC41A4A4-C00F-4F59-8F05-05C2534B657A}" type="presParOf" srcId="{21CF76AB-7F05-418E-B980-A842F5DA6F12}" destId="{C55E2DA2-67A0-409F-852D-EC244EA05801}" srcOrd="0" destOrd="0" presId="urn:microsoft.com/office/officeart/2005/8/layout/cycle1"/>
    <dgm:cxn modelId="{7C07A28F-F968-4089-8964-F78F5A835045}" type="presParOf" srcId="{21CF76AB-7F05-418E-B980-A842F5DA6F12}" destId="{EE74A6F0-2383-453B-8984-7FC21383780B}" srcOrd="1" destOrd="0" presId="urn:microsoft.com/office/officeart/2005/8/layout/cycle1"/>
    <dgm:cxn modelId="{D8863117-D631-4F7D-B246-2D08F3784C39}" type="presParOf" srcId="{21CF76AB-7F05-418E-B980-A842F5DA6F12}" destId="{38F3E115-2726-41E2-A1A9-A5F5D41654D6}" srcOrd="2" destOrd="0" presId="urn:microsoft.com/office/officeart/2005/8/layout/cycle1"/>
    <dgm:cxn modelId="{9AAD9138-E17A-4EC0-B673-DCEA116CA05C}" type="presParOf" srcId="{21CF76AB-7F05-418E-B980-A842F5DA6F12}" destId="{AD87C33A-60DD-4697-9819-776C2CAA2EF1}" srcOrd="3" destOrd="0" presId="urn:microsoft.com/office/officeart/2005/8/layout/cycle1"/>
    <dgm:cxn modelId="{C060E61B-AD66-4FAE-8C9F-0732E7585D68}" type="presParOf" srcId="{21CF76AB-7F05-418E-B980-A842F5DA6F12}" destId="{8683EC5F-8B4B-4A5E-A235-74AB7F4410C9}" srcOrd="4" destOrd="0" presId="urn:microsoft.com/office/officeart/2005/8/layout/cycle1"/>
    <dgm:cxn modelId="{B15A833C-F4D3-425A-AD90-18D8E7FE229A}" type="presParOf" srcId="{21CF76AB-7F05-418E-B980-A842F5DA6F12}" destId="{8BA4A4AD-AE21-4519-907E-3292F261B497}" srcOrd="5" destOrd="0" presId="urn:microsoft.com/office/officeart/2005/8/layout/cycle1"/>
    <dgm:cxn modelId="{D8746CFB-454B-4244-A78B-2B96F3D17D28}" type="presParOf" srcId="{21CF76AB-7F05-418E-B980-A842F5DA6F12}" destId="{D1D8BC5A-D84B-4FEB-AC9D-A50DE7B5DEA1}" srcOrd="6" destOrd="0" presId="urn:microsoft.com/office/officeart/2005/8/layout/cycle1"/>
    <dgm:cxn modelId="{EA14E2DB-4A4A-427A-ADEE-752A304A00DF}" type="presParOf" srcId="{21CF76AB-7F05-418E-B980-A842F5DA6F12}" destId="{4F627922-9974-41B6-88C2-64A66BD838A2}" srcOrd="7" destOrd="0" presId="urn:microsoft.com/office/officeart/2005/8/layout/cycle1"/>
    <dgm:cxn modelId="{4FA2A4E6-C10A-464F-8F43-45FD631A191F}" type="presParOf" srcId="{21CF76AB-7F05-418E-B980-A842F5DA6F12}" destId="{9E39B2B2-8846-4D64-9C36-18324217A6E5}" srcOrd="8" destOrd="0" presId="urn:microsoft.com/office/officeart/2005/8/layout/cycle1"/>
    <dgm:cxn modelId="{E793DC35-1B2C-45F7-91BA-1C263C4C8CEA}" type="presParOf" srcId="{21CF76AB-7F05-418E-B980-A842F5DA6F12}" destId="{28FFD8AD-4416-4872-936F-FD8D81968E1A}" srcOrd="9" destOrd="0" presId="urn:microsoft.com/office/officeart/2005/8/layout/cycle1"/>
    <dgm:cxn modelId="{190BE0D7-2A5F-4D4F-9888-69D8CC4FE9E1}" type="presParOf" srcId="{21CF76AB-7F05-418E-B980-A842F5DA6F12}" destId="{BC684917-3BD1-4414-BD80-F1AA5349A567}" srcOrd="10" destOrd="0" presId="urn:microsoft.com/office/officeart/2005/8/layout/cycle1"/>
    <dgm:cxn modelId="{64C515C8-4490-4805-8C02-4C29F825D91A}" type="presParOf" srcId="{21CF76AB-7F05-418E-B980-A842F5DA6F12}" destId="{2E3351E2-2A4A-4DA6-8386-CAD3C32A7C8A}" srcOrd="11" destOrd="0" presId="urn:microsoft.com/office/officeart/2005/8/layout/cycle1"/>
    <dgm:cxn modelId="{004955E1-91A2-4F1A-B4C9-5F4AB6E020B5}" type="presParOf" srcId="{21CF76AB-7F05-418E-B980-A842F5DA6F12}" destId="{D59C04EE-B2DF-4EE1-A99F-7E0251222690}" srcOrd="12" destOrd="0" presId="urn:microsoft.com/office/officeart/2005/8/layout/cycle1"/>
    <dgm:cxn modelId="{7B37B4F8-5A33-4F00-8524-8EAF1BC1754C}" type="presParOf" srcId="{21CF76AB-7F05-418E-B980-A842F5DA6F12}" destId="{8557EA02-D677-4CAF-84C5-FAB44985FE80}" srcOrd="13" destOrd="0" presId="urn:microsoft.com/office/officeart/2005/8/layout/cycle1"/>
    <dgm:cxn modelId="{1402B83D-7D29-43A0-8890-4B0A1B1F44F4}" type="presParOf" srcId="{21CF76AB-7F05-418E-B980-A842F5DA6F12}" destId="{530FA79C-3F31-40E4-83D7-8F47B18CD32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2D0C9-233E-1242-97F8-37FFEEC12BC0}">
      <dsp:nvSpPr>
        <dsp:cNvPr id="0" name=""/>
        <dsp:cNvSpPr/>
      </dsp:nvSpPr>
      <dsp:spPr>
        <a:xfrm>
          <a:off x="1124" y="50755"/>
          <a:ext cx="1411710" cy="847026"/>
        </a:xfrm>
        <a:prstGeom prst="roundRect">
          <a:avLst>
            <a:gd name="adj" fmla="val 10000"/>
          </a:avLst>
        </a:prstGeom>
        <a:solidFill>
          <a:srgbClr val="02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kern="1200">
              <a:latin typeface="Arial" panose="020B0604020202020204" pitchFamily="34" charset="0"/>
              <a:cs typeface="Arial" panose="020B0604020202020204" pitchFamily="34" charset="0"/>
            </a:rPr>
            <a:t>Rakenna tiimi</a:t>
          </a:r>
        </a:p>
      </dsp:txBody>
      <dsp:txXfrm>
        <a:off x="25933" y="75564"/>
        <a:ext cx="1362092" cy="797408"/>
      </dsp:txXfrm>
    </dsp:sp>
    <dsp:sp modelId="{7C60905F-858E-3D45-BDCF-8E59A2EDBDC4}">
      <dsp:nvSpPr>
        <dsp:cNvPr id="0" name=""/>
        <dsp:cNvSpPr/>
      </dsp:nvSpPr>
      <dsp:spPr>
        <a:xfrm>
          <a:off x="1554006" y="299216"/>
          <a:ext cx="299282" cy="350104"/>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1554006" y="369237"/>
        <a:ext cx="209497" cy="210062"/>
      </dsp:txXfrm>
    </dsp:sp>
    <dsp:sp modelId="{E8342DD9-3EB7-044E-AC87-2159238855B0}">
      <dsp:nvSpPr>
        <dsp:cNvPr id="0" name=""/>
        <dsp:cNvSpPr/>
      </dsp:nvSpPr>
      <dsp:spPr>
        <a:xfrm>
          <a:off x="1977519" y="50755"/>
          <a:ext cx="1411710" cy="847026"/>
        </a:xfrm>
        <a:prstGeom prst="roundRect">
          <a:avLst>
            <a:gd name="adj" fmla="val 10000"/>
          </a:avLst>
        </a:prstGeom>
        <a:solidFill>
          <a:srgbClr val="00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kern="1200">
              <a:latin typeface="Arial" panose="020B0604020202020204" pitchFamily="34" charset="0"/>
              <a:cs typeface="Arial" panose="020B0604020202020204" pitchFamily="34" charset="0"/>
            </a:rPr>
            <a:t>Rakenna visio</a:t>
          </a:r>
        </a:p>
      </dsp:txBody>
      <dsp:txXfrm>
        <a:off x="2002328" y="75564"/>
        <a:ext cx="1362092" cy="797408"/>
      </dsp:txXfrm>
    </dsp:sp>
    <dsp:sp modelId="{B54B4899-8638-1D4E-9510-CDD331AF6A4C}">
      <dsp:nvSpPr>
        <dsp:cNvPr id="0" name=""/>
        <dsp:cNvSpPr/>
      </dsp:nvSpPr>
      <dsp:spPr>
        <a:xfrm>
          <a:off x="3530400" y="299216"/>
          <a:ext cx="299282" cy="350104"/>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3530400" y="369237"/>
        <a:ext cx="209497" cy="210062"/>
      </dsp:txXfrm>
    </dsp:sp>
    <dsp:sp modelId="{BEB34310-ABF7-2D43-851D-F592E75CB68F}">
      <dsp:nvSpPr>
        <dsp:cNvPr id="0" name=""/>
        <dsp:cNvSpPr/>
      </dsp:nvSpPr>
      <dsp:spPr>
        <a:xfrm>
          <a:off x="3953913" y="50755"/>
          <a:ext cx="1778388" cy="847026"/>
        </a:xfrm>
        <a:prstGeom prst="roundRect">
          <a:avLst>
            <a:gd name="adj" fmla="val 10000"/>
          </a:avLst>
        </a:prstGeom>
        <a:solidFill>
          <a:srgbClr val="02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kern="1200">
              <a:latin typeface="Arial" panose="020B0604020202020204" pitchFamily="34" charset="0"/>
              <a:cs typeface="Arial" panose="020B0604020202020204" pitchFamily="34" charset="0"/>
            </a:rPr>
            <a:t>Rakenna suunnitelma</a:t>
          </a:r>
        </a:p>
      </dsp:txBody>
      <dsp:txXfrm>
        <a:off x="3978722" y="75564"/>
        <a:ext cx="1728770" cy="797408"/>
      </dsp:txXfrm>
    </dsp:sp>
    <dsp:sp modelId="{CA339F13-2EEE-8C42-BA2D-5E6BA45F7F5D}">
      <dsp:nvSpPr>
        <dsp:cNvPr id="0" name=""/>
        <dsp:cNvSpPr/>
      </dsp:nvSpPr>
      <dsp:spPr>
        <a:xfrm>
          <a:off x="5873472" y="299216"/>
          <a:ext cx="299282" cy="350104"/>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5873472" y="369237"/>
        <a:ext cx="209497" cy="210062"/>
      </dsp:txXfrm>
    </dsp:sp>
    <dsp:sp modelId="{A036C3C0-EC55-8E47-B730-4BF68E881699}">
      <dsp:nvSpPr>
        <dsp:cNvPr id="0" name=""/>
        <dsp:cNvSpPr/>
      </dsp:nvSpPr>
      <dsp:spPr>
        <a:xfrm>
          <a:off x="6296985" y="50755"/>
          <a:ext cx="1411710" cy="847026"/>
        </a:xfrm>
        <a:prstGeom prst="roundRect">
          <a:avLst>
            <a:gd name="adj" fmla="val 10000"/>
          </a:avLst>
        </a:prstGeom>
        <a:solidFill>
          <a:srgbClr val="00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kern="1200" dirty="0">
              <a:latin typeface="Arial" panose="020B0604020202020204" pitchFamily="34" charset="0"/>
              <a:cs typeface="Arial" panose="020B0604020202020204" pitchFamily="34" charset="0"/>
            </a:rPr>
            <a:t>Rakenna menestys</a:t>
          </a:r>
        </a:p>
      </dsp:txBody>
      <dsp:txXfrm>
        <a:off x="6321794" y="75564"/>
        <a:ext cx="1362092" cy="7974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D7403-252F-46AF-B7FF-FF02DE8F7105}">
      <dsp:nvSpPr>
        <dsp:cNvPr id="0" name=""/>
        <dsp:cNvSpPr/>
      </dsp:nvSpPr>
      <dsp:spPr>
        <a:xfrm>
          <a:off x="3939403" y="2331920"/>
          <a:ext cx="2224378" cy="2224378"/>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fi-FI" sz="2500" kern="1200">
              <a:solidFill>
                <a:schemeClr val="tx1"/>
              </a:solidFill>
              <a:latin typeface="Calibri" panose="020F0502020204030204" pitchFamily="34" charset="0"/>
              <a:cs typeface="Calibri" panose="020F0502020204030204" pitchFamily="34" charset="0"/>
            </a:rPr>
            <a:t>Kasvattakaa jäsenyyttä klubissa.</a:t>
          </a:r>
        </a:p>
      </dsp:txBody>
      <dsp:txXfrm>
        <a:off x="4265156" y="2657673"/>
        <a:ext cx="1572872" cy="1572872"/>
      </dsp:txXfrm>
    </dsp:sp>
    <dsp:sp modelId="{81ED42A3-111F-4F84-A6E1-3F83AD87ED31}">
      <dsp:nvSpPr>
        <dsp:cNvPr id="0" name=""/>
        <dsp:cNvSpPr/>
      </dsp:nvSpPr>
      <dsp:spPr>
        <a:xfrm rot="10776330">
          <a:off x="2670901" y="3181300"/>
          <a:ext cx="1309985" cy="633947"/>
        </a:xfrm>
        <a:prstGeom prst="leftArrow">
          <a:avLst>
            <a:gd name="adj1" fmla="val 60000"/>
            <a:gd name="adj2" fmla="val 50000"/>
          </a:avLst>
        </a:prstGeom>
        <a:solidFill>
          <a:srgbClr val="FBC608"/>
        </a:solidFill>
        <a:ln>
          <a:noFill/>
        </a:ln>
        <a:effectLst/>
      </dsp:spPr>
      <dsp:style>
        <a:lnRef idx="0">
          <a:scrgbClr r="0" g="0" b="0"/>
        </a:lnRef>
        <a:fillRef idx="1">
          <a:scrgbClr r="0" g="0" b="0"/>
        </a:fillRef>
        <a:effectRef idx="0">
          <a:scrgbClr r="0" g="0" b="0"/>
        </a:effectRef>
        <a:fontRef idx="minor">
          <a:schemeClr val="lt1"/>
        </a:fontRef>
      </dsp:style>
    </dsp:sp>
    <dsp:sp modelId="{23990A02-D1E8-4327-9D83-E504CD145630}">
      <dsp:nvSpPr>
        <dsp:cNvPr id="0" name=""/>
        <dsp:cNvSpPr/>
      </dsp:nvSpPr>
      <dsp:spPr>
        <a:xfrm>
          <a:off x="1294398" y="261744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fi-FI" sz="1800" kern="1200">
              <a:solidFill>
                <a:schemeClr val="tx1"/>
              </a:solidFill>
              <a:latin typeface="Calibri" panose="020F0502020204030204" pitchFamily="34" charset="0"/>
              <a:cs typeface="Calibri" panose="020F0502020204030204" pitchFamily="34" charset="0"/>
            </a:rPr>
            <a:t>Innostakaa klubia uusilla jäsenillä</a:t>
          </a:r>
        </a:p>
      </dsp:txBody>
      <dsp:txXfrm>
        <a:off x="1343912" y="2666955"/>
        <a:ext cx="2014131" cy="1591499"/>
      </dsp:txXfrm>
    </dsp:sp>
    <dsp:sp modelId="{72EF28BA-BEA1-429A-BFF9-0B1170C59A1D}">
      <dsp:nvSpPr>
        <dsp:cNvPr id="0" name=""/>
        <dsp:cNvSpPr/>
      </dsp:nvSpPr>
      <dsp:spPr>
        <a:xfrm rot="14053269">
          <a:off x="3448940" y="2130860"/>
          <a:ext cx="895935" cy="633947"/>
        </a:xfrm>
        <a:prstGeom prst="leftArrow">
          <a:avLst>
            <a:gd name="adj1" fmla="val 60000"/>
            <a:gd name="adj2" fmla="val 50000"/>
          </a:avLst>
        </a:prstGeom>
        <a:solidFill>
          <a:srgbClr val="00AC69"/>
        </a:solidFill>
        <a:ln>
          <a:noFill/>
        </a:ln>
        <a:effectLst/>
      </dsp:spPr>
      <dsp:style>
        <a:lnRef idx="0">
          <a:scrgbClr r="0" g="0" b="0"/>
        </a:lnRef>
        <a:fillRef idx="1">
          <a:scrgbClr r="0" g="0" b="0"/>
        </a:fillRef>
        <a:effectRef idx="0">
          <a:scrgbClr r="0" g="0" b="0"/>
        </a:effectRef>
        <a:fontRef idx="minor">
          <a:schemeClr val="lt1"/>
        </a:fontRef>
      </dsp:style>
    </dsp:sp>
    <dsp:sp modelId="{7C73ED82-F863-442C-A856-1DC1425A9CBE}">
      <dsp:nvSpPr>
        <dsp:cNvPr id="0" name=""/>
        <dsp:cNvSpPr/>
      </dsp:nvSpPr>
      <dsp:spPr>
        <a:xfrm>
          <a:off x="2507839" y="535223"/>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fi-FI" sz="1800" kern="1200">
              <a:solidFill>
                <a:schemeClr val="tx1"/>
              </a:solidFill>
              <a:latin typeface="Calibri" panose="020F0502020204030204" pitchFamily="34" charset="0"/>
              <a:cs typeface="Calibri" panose="020F0502020204030204" pitchFamily="34" charset="0"/>
            </a:rPr>
            <a:t>Innostakaa klubianne uusilla palveluaktiviteeteilla</a:t>
          </a:r>
        </a:p>
      </dsp:txBody>
      <dsp:txXfrm>
        <a:off x="2557353" y="584737"/>
        <a:ext cx="2014131" cy="1591499"/>
      </dsp:txXfrm>
    </dsp:sp>
    <dsp:sp modelId="{5B149C59-799D-402E-BC6E-B473A3FEE815}">
      <dsp:nvSpPr>
        <dsp:cNvPr id="0" name=""/>
        <dsp:cNvSpPr/>
      </dsp:nvSpPr>
      <dsp:spPr>
        <a:xfrm rot="18106593">
          <a:off x="5539205" y="1843329"/>
          <a:ext cx="1217900" cy="633947"/>
        </a:xfrm>
        <a:prstGeom prst="leftArrow">
          <a:avLst>
            <a:gd name="adj1" fmla="val 60000"/>
            <a:gd name="adj2" fmla="val 50000"/>
          </a:avLst>
        </a:prstGeom>
        <a:solidFill>
          <a:srgbClr val="FF5C35"/>
        </a:solidFill>
        <a:ln>
          <a:noFill/>
        </a:ln>
        <a:effectLst/>
      </dsp:spPr>
      <dsp:style>
        <a:lnRef idx="0">
          <a:scrgbClr r="0" g="0" b="0"/>
        </a:lnRef>
        <a:fillRef idx="1">
          <a:scrgbClr r="0" g="0" b="0"/>
        </a:fillRef>
        <a:effectRef idx="0">
          <a:scrgbClr r="0" g="0" b="0"/>
        </a:effectRef>
        <a:fontRef idx="minor">
          <a:schemeClr val="lt1"/>
        </a:fontRef>
      </dsp:style>
    </dsp:sp>
    <dsp:sp modelId="{66736BFA-2F5E-4DE8-ADE9-814D57D7E28D}">
      <dsp:nvSpPr>
        <dsp:cNvPr id="0" name=""/>
        <dsp:cNvSpPr/>
      </dsp:nvSpPr>
      <dsp:spPr>
        <a:xfrm>
          <a:off x="5274467" y="53341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fi-FI" sz="1800" kern="1200">
              <a:solidFill>
                <a:schemeClr val="tx1"/>
              </a:solidFill>
              <a:latin typeface="Calibri" panose="020F0502020204030204" pitchFamily="34" charset="0"/>
              <a:cs typeface="Calibri" panose="020F0502020204030204" pitchFamily="34" charset="0"/>
            </a:rPr>
            <a:t>Toteuttakaa erinomaista toimintaa johtajuuden kehittämisessä ja klubin toiminnassa</a:t>
          </a:r>
        </a:p>
      </dsp:txBody>
      <dsp:txXfrm>
        <a:off x="5323981" y="582925"/>
        <a:ext cx="2014131" cy="1591499"/>
      </dsp:txXfrm>
    </dsp:sp>
    <dsp:sp modelId="{11D8F28B-3D61-495F-A40C-657B7B3D08DF}">
      <dsp:nvSpPr>
        <dsp:cNvPr id="0" name=""/>
        <dsp:cNvSpPr/>
      </dsp:nvSpPr>
      <dsp:spPr>
        <a:xfrm rot="7767">
          <a:off x="6137889" y="3340628"/>
          <a:ext cx="1551945" cy="633947"/>
        </a:xfrm>
        <a:prstGeom prst="leftArrow">
          <a:avLst>
            <a:gd name="adj1" fmla="val 60000"/>
            <a:gd name="adj2" fmla="val 50000"/>
          </a:avLst>
        </a:prstGeom>
        <a:solidFill>
          <a:srgbClr val="732E81"/>
        </a:solidFill>
        <a:ln>
          <a:noFill/>
        </a:ln>
        <a:effectLst/>
      </dsp:spPr>
      <dsp:style>
        <a:lnRef idx="0">
          <a:scrgbClr r="0" g="0" b="0"/>
        </a:lnRef>
        <a:fillRef idx="1">
          <a:scrgbClr r="0" g="0" b="0"/>
        </a:fillRef>
        <a:effectRef idx="0">
          <a:scrgbClr r="0" g="0" b="0"/>
        </a:effectRef>
        <a:fontRef idx="minor">
          <a:schemeClr val="lt1"/>
        </a:fontRef>
      </dsp:style>
    </dsp:sp>
    <dsp:sp modelId="{7139ABF3-4FF7-4182-A57D-0E161D4343A5}">
      <dsp:nvSpPr>
        <dsp:cNvPr id="0" name=""/>
        <dsp:cNvSpPr/>
      </dsp:nvSpPr>
      <dsp:spPr>
        <a:xfrm>
          <a:off x="6800362" y="2605184"/>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fi-FI" sz="1800" kern="1200">
              <a:solidFill>
                <a:schemeClr val="accent6"/>
              </a:solidFill>
              <a:latin typeface="Calibri" panose="020F0502020204030204" pitchFamily="34" charset="0"/>
              <a:cs typeface="Calibri" panose="020F0502020204030204" pitchFamily="34" charset="0"/>
            </a:rPr>
            <a:t>Kertokaa klubinne saavutuksista paikkakunnallanne</a:t>
          </a:r>
        </a:p>
      </dsp:txBody>
      <dsp:txXfrm>
        <a:off x="6849876" y="2654698"/>
        <a:ext cx="2014131" cy="15914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2B83B-C098-45B9-B8FC-7A6DAFAFD452}">
      <dsp:nvSpPr>
        <dsp:cNvPr id="0" name=""/>
        <dsp:cNvSpPr/>
      </dsp:nvSpPr>
      <dsp:spPr>
        <a:xfrm>
          <a:off x="228599" y="0"/>
          <a:ext cx="3048000" cy="304800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F487F2-224C-4DE0-BDBC-8AED5277848E}">
      <dsp:nvSpPr>
        <dsp:cNvPr id="0" name=""/>
        <dsp:cNvSpPr/>
      </dsp:nvSpPr>
      <dsp:spPr>
        <a:xfrm>
          <a:off x="518159" y="289560"/>
          <a:ext cx="1188720" cy="1188720"/>
        </a:xfrm>
        <a:prstGeom prst="roundRect">
          <a:avLst/>
        </a:prstGeom>
        <a:solidFill>
          <a:srgbClr val="FBC608"/>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i-FI" sz="900" kern="1200"/>
            <a:t>Uudet jäsenet</a:t>
          </a:r>
        </a:p>
      </dsp:txBody>
      <dsp:txXfrm>
        <a:off x="576188" y="347589"/>
        <a:ext cx="1072662" cy="1072662"/>
      </dsp:txXfrm>
    </dsp:sp>
    <dsp:sp modelId="{CF10BD20-C4B1-43AE-8179-B81B7C0C86AA}">
      <dsp:nvSpPr>
        <dsp:cNvPr id="0" name=""/>
        <dsp:cNvSpPr/>
      </dsp:nvSpPr>
      <dsp:spPr>
        <a:xfrm>
          <a:off x="1798319" y="289560"/>
          <a:ext cx="1188720" cy="1188720"/>
        </a:xfrm>
        <a:prstGeom prst="roundRect">
          <a:avLst/>
        </a:prstGeom>
        <a:solidFill>
          <a:srgbClr val="00AC69"/>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i-FI" sz="900" kern="1200"/>
            <a:t>Projektit paikkakunnalla</a:t>
          </a:r>
        </a:p>
      </dsp:txBody>
      <dsp:txXfrm>
        <a:off x="1856348" y="347589"/>
        <a:ext cx="1072662" cy="1072662"/>
      </dsp:txXfrm>
    </dsp:sp>
    <dsp:sp modelId="{2DFD2E82-B570-4051-8124-D2688E7E36A4}">
      <dsp:nvSpPr>
        <dsp:cNvPr id="0" name=""/>
        <dsp:cNvSpPr/>
      </dsp:nvSpPr>
      <dsp:spPr>
        <a:xfrm>
          <a:off x="518159" y="1569720"/>
          <a:ext cx="1188720" cy="1188720"/>
        </a:xfrm>
        <a:prstGeom prst="roundRect">
          <a:avLst/>
        </a:prstGeom>
        <a:solidFill>
          <a:srgbClr val="FF5C3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i-FI" sz="900" kern="1200"/>
            <a:t>Johtajuus ja klubiasioiden hoitaminen</a:t>
          </a:r>
        </a:p>
      </dsp:txBody>
      <dsp:txXfrm>
        <a:off x="576188" y="1627749"/>
        <a:ext cx="1072662" cy="1072662"/>
      </dsp:txXfrm>
    </dsp:sp>
    <dsp:sp modelId="{F125B20E-E43E-4815-9B5D-CCA8D4E6C7A5}">
      <dsp:nvSpPr>
        <dsp:cNvPr id="0" name=""/>
        <dsp:cNvSpPr/>
      </dsp:nvSpPr>
      <dsp:spPr>
        <a:xfrm>
          <a:off x="1798319" y="1569720"/>
          <a:ext cx="1188720" cy="1188720"/>
        </a:xfrm>
        <a:prstGeom prst="roundRect">
          <a:avLst/>
        </a:prstGeom>
        <a:solidFill>
          <a:srgbClr val="732E8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i-FI" sz="900" kern="1200"/>
            <a:t>Kertokaa klubinne saavutuksista paikkakunnallanne</a:t>
          </a:r>
        </a:p>
      </dsp:txBody>
      <dsp:txXfrm>
        <a:off x="1856348" y="1627749"/>
        <a:ext cx="1072662" cy="10726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2B83B-C098-45B9-B8FC-7A6DAFAFD452}">
      <dsp:nvSpPr>
        <dsp:cNvPr id="0" name=""/>
        <dsp:cNvSpPr/>
      </dsp:nvSpPr>
      <dsp:spPr>
        <a:xfrm>
          <a:off x="228599" y="0"/>
          <a:ext cx="3048000" cy="304800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F487F2-224C-4DE0-BDBC-8AED5277848E}">
      <dsp:nvSpPr>
        <dsp:cNvPr id="0" name=""/>
        <dsp:cNvSpPr/>
      </dsp:nvSpPr>
      <dsp:spPr>
        <a:xfrm>
          <a:off x="518159" y="289560"/>
          <a:ext cx="1188720" cy="1188720"/>
        </a:xfrm>
        <a:prstGeom prst="roundRect">
          <a:avLst/>
        </a:prstGeom>
        <a:solidFill>
          <a:srgbClr val="FBC608"/>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i-FI" sz="900" kern="1200"/>
            <a:t>Uudet jäsenet</a:t>
          </a:r>
        </a:p>
      </dsp:txBody>
      <dsp:txXfrm>
        <a:off x="576188" y="347589"/>
        <a:ext cx="1072662" cy="1072662"/>
      </dsp:txXfrm>
    </dsp:sp>
    <dsp:sp modelId="{CF10BD20-C4B1-43AE-8179-B81B7C0C86AA}">
      <dsp:nvSpPr>
        <dsp:cNvPr id="0" name=""/>
        <dsp:cNvSpPr/>
      </dsp:nvSpPr>
      <dsp:spPr>
        <a:xfrm>
          <a:off x="1798319" y="289560"/>
          <a:ext cx="1188720" cy="1188720"/>
        </a:xfrm>
        <a:prstGeom prst="roundRect">
          <a:avLst/>
        </a:prstGeom>
        <a:solidFill>
          <a:srgbClr val="00AC69"/>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i-FI" sz="900" kern="1200"/>
            <a:t>Projektit paikkakunnalla</a:t>
          </a:r>
        </a:p>
      </dsp:txBody>
      <dsp:txXfrm>
        <a:off x="1856348" y="347589"/>
        <a:ext cx="1072662" cy="1072662"/>
      </dsp:txXfrm>
    </dsp:sp>
    <dsp:sp modelId="{2DFD2E82-B570-4051-8124-D2688E7E36A4}">
      <dsp:nvSpPr>
        <dsp:cNvPr id="0" name=""/>
        <dsp:cNvSpPr/>
      </dsp:nvSpPr>
      <dsp:spPr>
        <a:xfrm>
          <a:off x="518159" y="1569720"/>
          <a:ext cx="1188720" cy="1188720"/>
        </a:xfrm>
        <a:prstGeom prst="roundRect">
          <a:avLst/>
        </a:prstGeom>
        <a:solidFill>
          <a:srgbClr val="FF5C3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i-FI" sz="900" kern="1200"/>
            <a:t>Johtajuus ja klubiasioiden hoitaminen</a:t>
          </a:r>
        </a:p>
      </dsp:txBody>
      <dsp:txXfrm>
        <a:off x="576188" y="1627749"/>
        <a:ext cx="1072662" cy="1072662"/>
      </dsp:txXfrm>
    </dsp:sp>
    <dsp:sp modelId="{F125B20E-E43E-4815-9B5D-CCA8D4E6C7A5}">
      <dsp:nvSpPr>
        <dsp:cNvPr id="0" name=""/>
        <dsp:cNvSpPr/>
      </dsp:nvSpPr>
      <dsp:spPr>
        <a:xfrm>
          <a:off x="1798319" y="1569720"/>
          <a:ext cx="1188720" cy="1188720"/>
        </a:xfrm>
        <a:prstGeom prst="roundRect">
          <a:avLst/>
        </a:prstGeom>
        <a:solidFill>
          <a:srgbClr val="732E8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i-FI" sz="900" kern="1200"/>
            <a:t>Kertokaa klubinne saavutuksista paikkakunnallanne</a:t>
          </a:r>
        </a:p>
      </dsp:txBody>
      <dsp:txXfrm>
        <a:off x="1856348" y="1627749"/>
        <a:ext cx="1072662" cy="10726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2B83B-C098-45B9-B8FC-7A6DAFAFD452}">
      <dsp:nvSpPr>
        <dsp:cNvPr id="0" name=""/>
        <dsp:cNvSpPr/>
      </dsp:nvSpPr>
      <dsp:spPr>
        <a:xfrm>
          <a:off x="228599" y="0"/>
          <a:ext cx="3048000" cy="304800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F487F2-224C-4DE0-BDBC-8AED5277848E}">
      <dsp:nvSpPr>
        <dsp:cNvPr id="0" name=""/>
        <dsp:cNvSpPr/>
      </dsp:nvSpPr>
      <dsp:spPr>
        <a:xfrm>
          <a:off x="518159" y="289560"/>
          <a:ext cx="1188720" cy="1188720"/>
        </a:xfrm>
        <a:prstGeom prst="roundRect">
          <a:avLst/>
        </a:prstGeom>
        <a:solidFill>
          <a:srgbClr val="FBC608"/>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i-FI" sz="900" kern="1200"/>
            <a:t>Uudet jäsenet</a:t>
          </a:r>
        </a:p>
      </dsp:txBody>
      <dsp:txXfrm>
        <a:off x="576188" y="347589"/>
        <a:ext cx="1072662" cy="1072662"/>
      </dsp:txXfrm>
    </dsp:sp>
    <dsp:sp modelId="{CF10BD20-C4B1-43AE-8179-B81B7C0C86AA}">
      <dsp:nvSpPr>
        <dsp:cNvPr id="0" name=""/>
        <dsp:cNvSpPr/>
      </dsp:nvSpPr>
      <dsp:spPr>
        <a:xfrm>
          <a:off x="1798319" y="289560"/>
          <a:ext cx="1188720" cy="1188720"/>
        </a:xfrm>
        <a:prstGeom prst="roundRect">
          <a:avLst/>
        </a:prstGeom>
        <a:solidFill>
          <a:srgbClr val="00AC69"/>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i-FI" sz="900" kern="1200"/>
            <a:t>Projektit paikkakunnalla</a:t>
          </a:r>
        </a:p>
      </dsp:txBody>
      <dsp:txXfrm>
        <a:off x="1856348" y="347589"/>
        <a:ext cx="1072662" cy="1072662"/>
      </dsp:txXfrm>
    </dsp:sp>
    <dsp:sp modelId="{2DFD2E82-B570-4051-8124-D2688E7E36A4}">
      <dsp:nvSpPr>
        <dsp:cNvPr id="0" name=""/>
        <dsp:cNvSpPr/>
      </dsp:nvSpPr>
      <dsp:spPr>
        <a:xfrm>
          <a:off x="518159" y="1569720"/>
          <a:ext cx="1188720" cy="1188720"/>
        </a:xfrm>
        <a:prstGeom prst="roundRect">
          <a:avLst/>
        </a:prstGeom>
        <a:solidFill>
          <a:srgbClr val="FF5C3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i-FI" sz="900" kern="1200"/>
            <a:t>Johtajuus ja klubiasioiden hoitaminen</a:t>
          </a:r>
        </a:p>
      </dsp:txBody>
      <dsp:txXfrm>
        <a:off x="576188" y="1627749"/>
        <a:ext cx="1072662" cy="1072662"/>
      </dsp:txXfrm>
    </dsp:sp>
    <dsp:sp modelId="{F125B20E-E43E-4815-9B5D-CCA8D4E6C7A5}">
      <dsp:nvSpPr>
        <dsp:cNvPr id="0" name=""/>
        <dsp:cNvSpPr/>
      </dsp:nvSpPr>
      <dsp:spPr>
        <a:xfrm>
          <a:off x="1798319" y="1569720"/>
          <a:ext cx="1188720" cy="1188720"/>
        </a:xfrm>
        <a:prstGeom prst="roundRect">
          <a:avLst/>
        </a:prstGeom>
        <a:solidFill>
          <a:srgbClr val="732E8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i-FI" sz="900" kern="1200"/>
            <a:t>Kertokaa klubinne saavutuksista paikkakunnallanne</a:t>
          </a:r>
        </a:p>
      </dsp:txBody>
      <dsp:txXfrm>
        <a:off x="1856348" y="1627749"/>
        <a:ext cx="1072662" cy="10726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2B83B-C098-45B9-B8FC-7A6DAFAFD452}">
      <dsp:nvSpPr>
        <dsp:cNvPr id="0" name=""/>
        <dsp:cNvSpPr/>
      </dsp:nvSpPr>
      <dsp:spPr>
        <a:xfrm>
          <a:off x="228599" y="0"/>
          <a:ext cx="3048000" cy="304800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F487F2-224C-4DE0-BDBC-8AED5277848E}">
      <dsp:nvSpPr>
        <dsp:cNvPr id="0" name=""/>
        <dsp:cNvSpPr/>
      </dsp:nvSpPr>
      <dsp:spPr>
        <a:xfrm>
          <a:off x="518159" y="289560"/>
          <a:ext cx="1188720" cy="1188720"/>
        </a:xfrm>
        <a:prstGeom prst="roundRect">
          <a:avLst/>
        </a:prstGeom>
        <a:solidFill>
          <a:srgbClr val="FBC608"/>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i-FI" sz="900" kern="1200"/>
            <a:t>Uudet jäsenet</a:t>
          </a:r>
        </a:p>
      </dsp:txBody>
      <dsp:txXfrm>
        <a:off x="576188" y="347589"/>
        <a:ext cx="1072662" cy="1072662"/>
      </dsp:txXfrm>
    </dsp:sp>
    <dsp:sp modelId="{CF10BD20-C4B1-43AE-8179-B81B7C0C86AA}">
      <dsp:nvSpPr>
        <dsp:cNvPr id="0" name=""/>
        <dsp:cNvSpPr/>
      </dsp:nvSpPr>
      <dsp:spPr>
        <a:xfrm>
          <a:off x="1798319" y="289560"/>
          <a:ext cx="1188720" cy="1188720"/>
        </a:xfrm>
        <a:prstGeom prst="roundRect">
          <a:avLst/>
        </a:prstGeom>
        <a:solidFill>
          <a:srgbClr val="00AC69"/>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i-FI" sz="900" kern="1200"/>
            <a:t>Projektit paikkakunnalla</a:t>
          </a:r>
        </a:p>
      </dsp:txBody>
      <dsp:txXfrm>
        <a:off x="1856348" y="347589"/>
        <a:ext cx="1072662" cy="1072662"/>
      </dsp:txXfrm>
    </dsp:sp>
    <dsp:sp modelId="{2DFD2E82-B570-4051-8124-D2688E7E36A4}">
      <dsp:nvSpPr>
        <dsp:cNvPr id="0" name=""/>
        <dsp:cNvSpPr/>
      </dsp:nvSpPr>
      <dsp:spPr>
        <a:xfrm>
          <a:off x="518159" y="1569720"/>
          <a:ext cx="1188720" cy="1188720"/>
        </a:xfrm>
        <a:prstGeom prst="roundRect">
          <a:avLst/>
        </a:prstGeom>
        <a:solidFill>
          <a:srgbClr val="FF5C3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i-FI" sz="900" kern="1200"/>
            <a:t>Johtajuus ja klubiasioiden hoitaminen</a:t>
          </a:r>
        </a:p>
      </dsp:txBody>
      <dsp:txXfrm>
        <a:off x="576188" y="1627749"/>
        <a:ext cx="1072662" cy="1072662"/>
      </dsp:txXfrm>
    </dsp:sp>
    <dsp:sp modelId="{F125B20E-E43E-4815-9B5D-CCA8D4E6C7A5}">
      <dsp:nvSpPr>
        <dsp:cNvPr id="0" name=""/>
        <dsp:cNvSpPr/>
      </dsp:nvSpPr>
      <dsp:spPr>
        <a:xfrm>
          <a:off x="1798319" y="1569720"/>
          <a:ext cx="1188720" cy="1188720"/>
        </a:xfrm>
        <a:prstGeom prst="roundRect">
          <a:avLst/>
        </a:prstGeom>
        <a:solidFill>
          <a:srgbClr val="732E8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i-FI" sz="900" kern="1200"/>
            <a:t>Kertokaa klubinne saavutuksista paikkakunnallanne</a:t>
          </a:r>
        </a:p>
      </dsp:txBody>
      <dsp:txXfrm>
        <a:off x="1856348" y="1627749"/>
        <a:ext cx="1072662" cy="10726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A6F0-2383-453B-8984-7FC21383780B}">
      <dsp:nvSpPr>
        <dsp:cNvPr id="0" name=""/>
        <dsp:cNvSpPr/>
      </dsp:nvSpPr>
      <dsp:spPr>
        <a:xfrm>
          <a:off x="3642350" y="26680"/>
          <a:ext cx="892075"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i-FI" sz="1200" kern="1200">
              <a:solidFill>
                <a:schemeClr val="bg1"/>
              </a:solidFill>
              <a:latin typeface="Calibri" panose="020F0502020204030204" pitchFamily="34" charset="0"/>
              <a:cs typeface="Calibri" panose="020F0502020204030204" pitchFamily="34" charset="0"/>
            </a:rPr>
            <a:t>Jaa</a:t>
          </a:r>
        </a:p>
      </dsp:txBody>
      <dsp:txXfrm>
        <a:off x="3642350" y="26680"/>
        <a:ext cx="892075" cy="892075"/>
      </dsp:txXfrm>
    </dsp:sp>
    <dsp:sp modelId="{38F3E115-2726-41E2-A1A9-A5F5D41654D6}">
      <dsp:nvSpPr>
        <dsp:cNvPr id="0" name=""/>
        <dsp:cNvSpPr/>
      </dsp:nvSpPr>
      <dsp:spPr>
        <a:xfrm>
          <a:off x="1539116" y="302"/>
          <a:ext cx="3350629" cy="3350629"/>
        </a:xfrm>
        <a:prstGeom prst="circularArrow">
          <a:avLst>
            <a:gd name="adj1" fmla="val 5192"/>
            <a:gd name="adj2" fmla="val 335297"/>
            <a:gd name="adj3" fmla="val 21295751"/>
            <a:gd name="adj4" fmla="val 19764040"/>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3EC5F-8B4B-4A5E-A235-74AB7F4410C9}">
      <dsp:nvSpPr>
        <dsp:cNvPr id="0" name=""/>
        <dsp:cNvSpPr/>
      </dsp:nvSpPr>
      <dsp:spPr>
        <a:xfrm>
          <a:off x="4182485" y="1689045"/>
          <a:ext cx="892075"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i-FI" sz="1200" kern="1200">
              <a:solidFill>
                <a:schemeClr val="bg1"/>
              </a:solidFill>
              <a:latin typeface="Calibri" panose="020F0502020204030204" pitchFamily="34" charset="0"/>
              <a:cs typeface="Calibri" panose="020F0502020204030204" pitchFamily="34" charset="0"/>
            </a:rPr>
            <a:t>Tuki</a:t>
          </a:r>
        </a:p>
      </dsp:txBody>
      <dsp:txXfrm>
        <a:off x="4182485" y="1689045"/>
        <a:ext cx="892075" cy="892075"/>
      </dsp:txXfrm>
    </dsp:sp>
    <dsp:sp modelId="{8BA4A4AD-AE21-4519-907E-3292F261B497}">
      <dsp:nvSpPr>
        <dsp:cNvPr id="0" name=""/>
        <dsp:cNvSpPr/>
      </dsp:nvSpPr>
      <dsp:spPr>
        <a:xfrm>
          <a:off x="1539116" y="302"/>
          <a:ext cx="3350629" cy="3350629"/>
        </a:xfrm>
        <a:prstGeom prst="circularArrow">
          <a:avLst>
            <a:gd name="adj1" fmla="val 5192"/>
            <a:gd name="adj2" fmla="val 335297"/>
            <a:gd name="adj3" fmla="val 4017298"/>
            <a:gd name="adj4" fmla="val 2251046"/>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27922-9974-41B6-88C2-64A66BD838A2}">
      <dsp:nvSpPr>
        <dsp:cNvPr id="0" name=""/>
        <dsp:cNvSpPr/>
      </dsp:nvSpPr>
      <dsp:spPr>
        <a:xfrm>
          <a:off x="2768393" y="2716443"/>
          <a:ext cx="892075"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i-FI" sz="1200" kern="1200">
              <a:solidFill>
                <a:schemeClr val="bg1"/>
              </a:solidFill>
              <a:latin typeface="Calibri" panose="020F0502020204030204" pitchFamily="34" charset="0"/>
              <a:cs typeface="Calibri" panose="020F0502020204030204" pitchFamily="34" charset="0"/>
            </a:rPr>
            <a:t>Tiedostaa</a:t>
          </a:r>
        </a:p>
      </dsp:txBody>
      <dsp:txXfrm>
        <a:off x="2768393" y="2716443"/>
        <a:ext cx="892075" cy="892075"/>
      </dsp:txXfrm>
    </dsp:sp>
    <dsp:sp modelId="{9E39B2B2-8846-4D64-9C36-18324217A6E5}">
      <dsp:nvSpPr>
        <dsp:cNvPr id="0" name=""/>
        <dsp:cNvSpPr/>
      </dsp:nvSpPr>
      <dsp:spPr>
        <a:xfrm>
          <a:off x="1539116" y="302"/>
          <a:ext cx="3350629" cy="3350629"/>
        </a:xfrm>
        <a:prstGeom prst="circularArrow">
          <a:avLst>
            <a:gd name="adj1" fmla="val 5192"/>
            <a:gd name="adj2" fmla="val 335297"/>
            <a:gd name="adj3" fmla="val 8213657"/>
            <a:gd name="adj4" fmla="val 6447405"/>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4917-3BD1-4414-BD80-F1AA5349A567}">
      <dsp:nvSpPr>
        <dsp:cNvPr id="0" name=""/>
        <dsp:cNvSpPr/>
      </dsp:nvSpPr>
      <dsp:spPr>
        <a:xfrm>
          <a:off x="1097638" y="1689045"/>
          <a:ext cx="1405402"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i-FI" sz="1200" kern="1200">
              <a:solidFill>
                <a:schemeClr val="bg1"/>
              </a:solidFill>
              <a:latin typeface="Calibri" panose="020F0502020204030204" pitchFamily="34" charset="0"/>
              <a:cs typeface="Calibri" panose="020F0502020204030204" pitchFamily="34" charset="0"/>
            </a:rPr>
            <a:t>Arvioi</a:t>
          </a:r>
        </a:p>
      </dsp:txBody>
      <dsp:txXfrm>
        <a:off x="1097638" y="1689045"/>
        <a:ext cx="1405402" cy="892075"/>
      </dsp:txXfrm>
    </dsp:sp>
    <dsp:sp modelId="{2E3351E2-2A4A-4DA6-8386-CAD3C32A7C8A}">
      <dsp:nvSpPr>
        <dsp:cNvPr id="0" name=""/>
        <dsp:cNvSpPr/>
      </dsp:nvSpPr>
      <dsp:spPr>
        <a:xfrm>
          <a:off x="1539116" y="302"/>
          <a:ext cx="3350629" cy="3350629"/>
        </a:xfrm>
        <a:prstGeom prst="circularArrow">
          <a:avLst>
            <a:gd name="adj1" fmla="val 5192"/>
            <a:gd name="adj2" fmla="val 335297"/>
            <a:gd name="adj3" fmla="val 12300662"/>
            <a:gd name="adj4" fmla="val 10768952"/>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EA02-D677-4CAF-84C5-FAB44985FE80}">
      <dsp:nvSpPr>
        <dsp:cNvPr id="0" name=""/>
        <dsp:cNvSpPr/>
      </dsp:nvSpPr>
      <dsp:spPr>
        <a:xfrm>
          <a:off x="1894437" y="26680"/>
          <a:ext cx="892075"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i-FI" sz="1200" kern="1200">
              <a:solidFill>
                <a:schemeClr val="bg1"/>
              </a:solidFill>
              <a:latin typeface="Calibri" panose="020F0502020204030204" pitchFamily="34" charset="0"/>
              <a:cs typeface="Calibri" panose="020F0502020204030204" pitchFamily="34" charset="0"/>
            </a:rPr>
            <a:t>Muutos</a:t>
          </a:r>
        </a:p>
      </dsp:txBody>
      <dsp:txXfrm>
        <a:off x="1894437" y="26680"/>
        <a:ext cx="892075" cy="892075"/>
      </dsp:txXfrm>
    </dsp:sp>
    <dsp:sp modelId="{530FA79C-3F31-40E4-83D7-8F47B18CD322}">
      <dsp:nvSpPr>
        <dsp:cNvPr id="0" name=""/>
        <dsp:cNvSpPr/>
      </dsp:nvSpPr>
      <dsp:spPr>
        <a:xfrm>
          <a:off x="1539116" y="302"/>
          <a:ext cx="3350629" cy="3350629"/>
        </a:xfrm>
        <a:prstGeom prst="circularArrow">
          <a:avLst>
            <a:gd name="adj1" fmla="val 5192"/>
            <a:gd name="adj2" fmla="val 335297"/>
            <a:gd name="adj3" fmla="val 16868279"/>
            <a:gd name="adj4" fmla="val 15196424"/>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A6F0-2383-453B-8984-7FC21383780B}">
      <dsp:nvSpPr>
        <dsp:cNvPr id="0" name=""/>
        <dsp:cNvSpPr/>
      </dsp:nvSpPr>
      <dsp:spPr>
        <a:xfrm>
          <a:off x="2385015" y="20029"/>
          <a:ext cx="685693" cy="685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i-FI" sz="1200" kern="1200">
              <a:solidFill>
                <a:schemeClr val="bg1"/>
              </a:solidFill>
              <a:latin typeface="Calibri" panose="020F0502020204030204" pitchFamily="34" charset="0"/>
              <a:cs typeface="Calibri" panose="020F0502020204030204" pitchFamily="34" charset="0"/>
            </a:rPr>
            <a:t>Jaa</a:t>
          </a:r>
        </a:p>
      </dsp:txBody>
      <dsp:txXfrm>
        <a:off x="2385015" y="20029"/>
        <a:ext cx="685693" cy="685693"/>
      </dsp:txXfrm>
    </dsp:sp>
    <dsp:sp modelId="{38F3E115-2726-41E2-A1A9-A5F5D41654D6}">
      <dsp:nvSpPr>
        <dsp:cNvPr id="0" name=""/>
        <dsp:cNvSpPr/>
      </dsp:nvSpPr>
      <dsp:spPr>
        <a:xfrm>
          <a:off x="771404" y="119"/>
          <a:ext cx="2571631" cy="2571631"/>
        </a:xfrm>
        <a:prstGeom prst="circularArrow">
          <a:avLst>
            <a:gd name="adj1" fmla="val 5199"/>
            <a:gd name="adj2" fmla="val 335860"/>
            <a:gd name="adj3" fmla="val 21293457"/>
            <a:gd name="adj4" fmla="val 19766050"/>
            <a:gd name="adj5" fmla="val 606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3EC5F-8B4B-4A5E-A235-74AB7F4410C9}">
      <dsp:nvSpPr>
        <dsp:cNvPr id="0" name=""/>
        <dsp:cNvSpPr/>
      </dsp:nvSpPr>
      <dsp:spPr>
        <a:xfrm>
          <a:off x="2799494" y="1295665"/>
          <a:ext cx="685693" cy="685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i-FI" sz="1200" kern="1200">
              <a:solidFill>
                <a:schemeClr val="bg1"/>
              </a:solidFill>
              <a:latin typeface="Calibri" panose="020F0502020204030204" pitchFamily="34" charset="0"/>
              <a:cs typeface="Calibri" panose="020F0502020204030204" pitchFamily="34" charset="0"/>
            </a:rPr>
            <a:t>Tuki</a:t>
          </a:r>
        </a:p>
      </dsp:txBody>
      <dsp:txXfrm>
        <a:off x="2799494" y="1295665"/>
        <a:ext cx="685693" cy="685693"/>
      </dsp:txXfrm>
    </dsp:sp>
    <dsp:sp modelId="{8BA4A4AD-AE21-4519-907E-3292F261B497}">
      <dsp:nvSpPr>
        <dsp:cNvPr id="0" name=""/>
        <dsp:cNvSpPr/>
      </dsp:nvSpPr>
      <dsp:spPr>
        <a:xfrm>
          <a:off x="771404" y="119"/>
          <a:ext cx="2571631" cy="2571631"/>
        </a:xfrm>
        <a:prstGeom prst="circularArrow">
          <a:avLst>
            <a:gd name="adj1" fmla="val 5199"/>
            <a:gd name="adj2" fmla="val 335860"/>
            <a:gd name="adj3" fmla="val 4014921"/>
            <a:gd name="adj4" fmla="val 2253227"/>
            <a:gd name="adj5" fmla="val 606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27922-9974-41B6-88C2-64A66BD838A2}">
      <dsp:nvSpPr>
        <dsp:cNvPr id="0" name=""/>
        <dsp:cNvSpPr/>
      </dsp:nvSpPr>
      <dsp:spPr>
        <a:xfrm>
          <a:off x="1714373" y="2084051"/>
          <a:ext cx="685693" cy="685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i-FI" sz="1200" kern="1200">
              <a:solidFill>
                <a:schemeClr val="bg1"/>
              </a:solidFill>
              <a:latin typeface="Calibri" panose="020F0502020204030204" pitchFamily="34" charset="0"/>
              <a:cs typeface="Calibri" panose="020F0502020204030204" pitchFamily="34" charset="0"/>
            </a:rPr>
            <a:t>Tiedostaa</a:t>
          </a:r>
        </a:p>
      </dsp:txBody>
      <dsp:txXfrm>
        <a:off x="1714373" y="2084051"/>
        <a:ext cx="685693" cy="685693"/>
      </dsp:txXfrm>
    </dsp:sp>
    <dsp:sp modelId="{9E39B2B2-8846-4D64-9C36-18324217A6E5}">
      <dsp:nvSpPr>
        <dsp:cNvPr id="0" name=""/>
        <dsp:cNvSpPr/>
      </dsp:nvSpPr>
      <dsp:spPr>
        <a:xfrm>
          <a:off x="771404" y="119"/>
          <a:ext cx="2571631" cy="2571631"/>
        </a:xfrm>
        <a:prstGeom prst="circularArrow">
          <a:avLst>
            <a:gd name="adj1" fmla="val 5199"/>
            <a:gd name="adj2" fmla="val 335860"/>
            <a:gd name="adj3" fmla="val 8210912"/>
            <a:gd name="adj4" fmla="val 6449219"/>
            <a:gd name="adj5" fmla="val 606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4917-3BD1-4414-BD80-F1AA5349A567}">
      <dsp:nvSpPr>
        <dsp:cNvPr id="0" name=""/>
        <dsp:cNvSpPr/>
      </dsp:nvSpPr>
      <dsp:spPr>
        <a:xfrm>
          <a:off x="431968" y="1295665"/>
          <a:ext cx="1080262" cy="685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i-FI" sz="1200" kern="1200">
              <a:solidFill>
                <a:schemeClr val="bg1"/>
              </a:solidFill>
              <a:latin typeface="Calibri" panose="020F0502020204030204" pitchFamily="34" charset="0"/>
              <a:cs typeface="Calibri" panose="020F0502020204030204" pitchFamily="34" charset="0"/>
            </a:rPr>
            <a:t>Arvioi</a:t>
          </a:r>
        </a:p>
      </dsp:txBody>
      <dsp:txXfrm>
        <a:off x="431968" y="1295665"/>
        <a:ext cx="1080262" cy="685693"/>
      </dsp:txXfrm>
    </dsp:sp>
    <dsp:sp modelId="{2E3351E2-2A4A-4DA6-8386-CAD3C32A7C8A}">
      <dsp:nvSpPr>
        <dsp:cNvPr id="0" name=""/>
        <dsp:cNvSpPr/>
      </dsp:nvSpPr>
      <dsp:spPr>
        <a:xfrm>
          <a:off x="771404" y="119"/>
          <a:ext cx="2571631" cy="2571631"/>
        </a:xfrm>
        <a:prstGeom prst="circularArrow">
          <a:avLst>
            <a:gd name="adj1" fmla="val 5199"/>
            <a:gd name="adj2" fmla="val 335860"/>
            <a:gd name="adj3" fmla="val 12298090"/>
            <a:gd name="adj4" fmla="val 10770683"/>
            <a:gd name="adj5" fmla="val 606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EA02-D677-4CAF-84C5-FAB44985FE80}">
      <dsp:nvSpPr>
        <dsp:cNvPr id="0" name=""/>
        <dsp:cNvSpPr/>
      </dsp:nvSpPr>
      <dsp:spPr>
        <a:xfrm>
          <a:off x="1043732" y="20029"/>
          <a:ext cx="685693" cy="685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i-FI" sz="1200" kern="1200">
              <a:solidFill>
                <a:schemeClr val="bg1"/>
              </a:solidFill>
              <a:latin typeface="Calibri" panose="020F0502020204030204" pitchFamily="34" charset="0"/>
              <a:cs typeface="Calibri" panose="020F0502020204030204" pitchFamily="34" charset="0"/>
            </a:rPr>
            <a:t>Muutos</a:t>
          </a:r>
        </a:p>
      </dsp:txBody>
      <dsp:txXfrm>
        <a:off x="1043732" y="20029"/>
        <a:ext cx="685693" cy="685693"/>
      </dsp:txXfrm>
    </dsp:sp>
    <dsp:sp modelId="{530FA79C-3F31-40E4-83D7-8F47B18CD322}">
      <dsp:nvSpPr>
        <dsp:cNvPr id="0" name=""/>
        <dsp:cNvSpPr/>
      </dsp:nvSpPr>
      <dsp:spPr>
        <a:xfrm>
          <a:off x="771404" y="119"/>
          <a:ext cx="2571631" cy="2571631"/>
        </a:xfrm>
        <a:prstGeom prst="circularArrow">
          <a:avLst>
            <a:gd name="adj1" fmla="val 5199"/>
            <a:gd name="adj2" fmla="val 335860"/>
            <a:gd name="adj3" fmla="val 16865909"/>
            <a:gd name="adj4" fmla="val 15198231"/>
            <a:gd name="adj5" fmla="val 606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A6F0-2383-453B-8984-7FC21383780B}">
      <dsp:nvSpPr>
        <dsp:cNvPr id="0" name=""/>
        <dsp:cNvSpPr/>
      </dsp:nvSpPr>
      <dsp:spPr>
        <a:xfrm>
          <a:off x="3012168" y="21628"/>
          <a:ext cx="737889"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i-FI" sz="1200" kern="1200">
              <a:solidFill>
                <a:schemeClr val="bg1"/>
              </a:solidFill>
              <a:latin typeface="Calibri" panose="020F0502020204030204" pitchFamily="34" charset="0"/>
              <a:cs typeface="Calibri" panose="020F0502020204030204" pitchFamily="34" charset="0"/>
            </a:rPr>
            <a:t>Jaa</a:t>
          </a:r>
        </a:p>
      </dsp:txBody>
      <dsp:txXfrm>
        <a:off x="3012168" y="21628"/>
        <a:ext cx="737889" cy="737889"/>
      </dsp:txXfrm>
    </dsp:sp>
    <dsp:sp modelId="{38F3E115-2726-41E2-A1A9-A5F5D41654D6}">
      <dsp:nvSpPr>
        <dsp:cNvPr id="0" name=""/>
        <dsp:cNvSpPr/>
      </dsp:nvSpPr>
      <dsp:spPr>
        <a:xfrm>
          <a:off x="1274185" y="16"/>
          <a:ext cx="2769330" cy="2769330"/>
        </a:xfrm>
        <a:prstGeom prst="circularArrow">
          <a:avLst>
            <a:gd name="adj1" fmla="val 5196"/>
            <a:gd name="adj2" fmla="val 335595"/>
            <a:gd name="adj3" fmla="val 21294539"/>
            <a:gd name="adj4" fmla="val 19765102"/>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3EC5F-8B4B-4A5E-A235-74AB7F4410C9}">
      <dsp:nvSpPr>
        <dsp:cNvPr id="0" name=""/>
        <dsp:cNvSpPr/>
      </dsp:nvSpPr>
      <dsp:spPr>
        <a:xfrm>
          <a:off x="3458550" y="1395452"/>
          <a:ext cx="737889"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i-FI" sz="1200" kern="1200">
              <a:solidFill>
                <a:schemeClr val="bg1"/>
              </a:solidFill>
              <a:latin typeface="Calibri" panose="020F0502020204030204" pitchFamily="34" charset="0"/>
              <a:cs typeface="Calibri" panose="020F0502020204030204" pitchFamily="34" charset="0"/>
            </a:rPr>
            <a:t>Tuki</a:t>
          </a:r>
        </a:p>
      </dsp:txBody>
      <dsp:txXfrm>
        <a:off x="3458550" y="1395452"/>
        <a:ext cx="737889" cy="737889"/>
      </dsp:txXfrm>
    </dsp:sp>
    <dsp:sp modelId="{8BA4A4AD-AE21-4519-907E-3292F261B497}">
      <dsp:nvSpPr>
        <dsp:cNvPr id="0" name=""/>
        <dsp:cNvSpPr/>
      </dsp:nvSpPr>
      <dsp:spPr>
        <a:xfrm>
          <a:off x="1274185" y="16"/>
          <a:ext cx="2769330" cy="2769330"/>
        </a:xfrm>
        <a:prstGeom prst="circularArrow">
          <a:avLst>
            <a:gd name="adj1" fmla="val 5196"/>
            <a:gd name="adj2" fmla="val 335595"/>
            <a:gd name="adj3" fmla="val 4016042"/>
            <a:gd name="adj4" fmla="val 2252198"/>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27922-9974-41B6-88C2-64A66BD838A2}">
      <dsp:nvSpPr>
        <dsp:cNvPr id="0" name=""/>
        <dsp:cNvSpPr/>
      </dsp:nvSpPr>
      <dsp:spPr>
        <a:xfrm>
          <a:off x="2289906" y="2244522"/>
          <a:ext cx="737889"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i-FI" sz="1200" kern="1200">
              <a:solidFill>
                <a:schemeClr val="bg1"/>
              </a:solidFill>
              <a:latin typeface="Calibri" panose="020F0502020204030204" pitchFamily="34" charset="0"/>
              <a:cs typeface="Calibri" panose="020F0502020204030204" pitchFamily="34" charset="0"/>
            </a:rPr>
            <a:t>Tiedostaa</a:t>
          </a:r>
        </a:p>
      </dsp:txBody>
      <dsp:txXfrm>
        <a:off x="2289906" y="2244522"/>
        <a:ext cx="737889" cy="737889"/>
      </dsp:txXfrm>
    </dsp:sp>
    <dsp:sp modelId="{9E39B2B2-8846-4D64-9C36-18324217A6E5}">
      <dsp:nvSpPr>
        <dsp:cNvPr id="0" name=""/>
        <dsp:cNvSpPr/>
      </dsp:nvSpPr>
      <dsp:spPr>
        <a:xfrm>
          <a:off x="1274185" y="16"/>
          <a:ext cx="2769330" cy="2769330"/>
        </a:xfrm>
        <a:prstGeom prst="circularArrow">
          <a:avLst>
            <a:gd name="adj1" fmla="val 5196"/>
            <a:gd name="adj2" fmla="val 335595"/>
            <a:gd name="adj3" fmla="val 8212207"/>
            <a:gd name="adj4" fmla="val 6448363"/>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4917-3BD1-4414-BD80-F1AA5349A567}">
      <dsp:nvSpPr>
        <dsp:cNvPr id="0" name=""/>
        <dsp:cNvSpPr/>
      </dsp:nvSpPr>
      <dsp:spPr>
        <a:xfrm>
          <a:off x="908959" y="1395452"/>
          <a:ext cx="1162493"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i-FI" sz="1200" kern="1200">
              <a:solidFill>
                <a:schemeClr val="bg1"/>
              </a:solidFill>
              <a:latin typeface="Calibri" panose="020F0502020204030204" pitchFamily="34" charset="0"/>
              <a:cs typeface="Calibri" panose="020F0502020204030204" pitchFamily="34" charset="0"/>
            </a:rPr>
            <a:t>Arvioi</a:t>
          </a:r>
        </a:p>
      </dsp:txBody>
      <dsp:txXfrm>
        <a:off x="908959" y="1395452"/>
        <a:ext cx="1162493" cy="737889"/>
      </dsp:txXfrm>
    </dsp:sp>
    <dsp:sp modelId="{2E3351E2-2A4A-4DA6-8386-CAD3C32A7C8A}">
      <dsp:nvSpPr>
        <dsp:cNvPr id="0" name=""/>
        <dsp:cNvSpPr/>
      </dsp:nvSpPr>
      <dsp:spPr>
        <a:xfrm>
          <a:off x="1274185" y="16"/>
          <a:ext cx="2769330" cy="2769330"/>
        </a:xfrm>
        <a:prstGeom prst="circularArrow">
          <a:avLst>
            <a:gd name="adj1" fmla="val 5196"/>
            <a:gd name="adj2" fmla="val 335595"/>
            <a:gd name="adj3" fmla="val 12299303"/>
            <a:gd name="adj4" fmla="val 10769866"/>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EA02-D677-4CAF-84C5-FAB44985FE80}">
      <dsp:nvSpPr>
        <dsp:cNvPr id="0" name=""/>
        <dsp:cNvSpPr/>
      </dsp:nvSpPr>
      <dsp:spPr>
        <a:xfrm>
          <a:off x="1567643" y="21628"/>
          <a:ext cx="737889"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i-FI" sz="1200" kern="1200">
              <a:solidFill>
                <a:schemeClr val="bg1"/>
              </a:solidFill>
              <a:latin typeface="Calibri" panose="020F0502020204030204" pitchFamily="34" charset="0"/>
              <a:cs typeface="Calibri" panose="020F0502020204030204" pitchFamily="34" charset="0"/>
            </a:rPr>
            <a:t>Muutos</a:t>
          </a:r>
        </a:p>
      </dsp:txBody>
      <dsp:txXfrm>
        <a:off x="1567643" y="21628"/>
        <a:ext cx="737889" cy="737889"/>
      </dsp:txXfrm>
    </dsp:sp>
    <dsp:sp modelId="{530FA79C-3F31-40E4-83D7-8F47B18CD322}">
      <dsp:nvSpPr>
        <dsp:cNvPr id="0" name=""/>
        <dsp:cNvSpPr/>
      </dsp:nvSpPr>
      <dsp:spPr>
        <a:xfrm>
          <a:off x="1274185" y="16"/>
          <a:ext cx="2769330" cy="2769330"/>
        </a:xfrm>
        <a:prstGeom prst="circularArrow">
          <a:avLst>
            <a:gd name="adj1" fmla="val 5196"/>
            <a:gd name="adj2" fmla="val 335595"/>
            <a:gd name="adj3" fmla="val 16867027"/>
            <a:gd name="adj4" fmla="val 15197379"/>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63217" y="3573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a:t>NAMI Past Present Future</a:t>
            </a:r>
            <a:endParaRPr lang="en-US" dirty="0"/>
          </a:p>
        </p:txBody>
      </p:sp>
      <p:sp>
        <p:nvSpPr>
          <p:cNvPr id="5" name="Slide Number Placeholder 4"/>
          <p:cNvSpPr>
            <a:spLocks noGrp="1"/>
          </p:cNvSpPr>
          <p:nvPr>
            <p:ph type="sldNum" sz="quarter" idx="3"/>
          </p:nvPr>
        </p:nvSpPr>
        <p:spPr>
          <a:xfrm>
            <a:off x="3611217" y="8763000"/>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a:t>NAMI Past Present Future</a:t>
            </a:r>
            <a:endParaRPr lang="en-US" dirty="0"/>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657600" y="8763000"/>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FCA04FE2-27EA-4007-98B9-D6C6C111B13A}" type="slidenum">
              <a:rPr lang="en-US" smtClean="0"/>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a:defRPr/>
            </a:pPr>
            <a:fld id="{FCA04FE2-27EA-4007-98B9-D6C6C111B13A}" type="slidenum">
              <a:rPr lang="en-US" smtClean="0"/>
              <a:pPr>
                <a:defRPr/>
              </a:pPr>
              <a:t>1</a:t>
            </a:fld>
            <a:endParaRPr lang="en-US"/>
          </a:p>
        </p:txBody>
      </p:sp>
    </p:spTree>
    <p:extLst>
      <p:ext uri="{BB962C8B-B14F-4D97-AF65-F5344CB8AC3E}">
        <p14:creationId xmlns:p14="http://schemas.microsoft.com/office/powerpoint/2010/main" val="719932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20</a:t>
            </a:fld>
            <a:endParaRPr lang="en-US"/>
          </a:p>
        </p:txBody>
      </p:sp>
    </p:spTree>
    <p:extLst>
      <p:ext uri="{BB962C8B-B14F-4D97-AF65-F5344CB8AC3E}">
        <p14:creationId xmlns:p14="http://schemas.microsoft.com/office/powerpoint/2010/main" val="2422952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21</a:t>
            </a:fld>
            <a:endParaRPr lang="en-US"/>
          </a:p>
        </p:txBody>
      </p:sp>
    </p:spTree>
    <p:extLst>
      <p:ext uri="{BB962C8B-B14F-4D97-AF65-F5344CB8AC3E}">
        <p14:creationId xmlns:p14="http://schemas.microsoft.com/office/powerpoint/2010/main" val="340044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24</a:t>
            </a:fld>
            <a:endParaRPr lang="en-US"/>
          </a:p>
        </p:txBody>
      </p:sp>
    </p:spTree>
    <p:extLst>
      <p:ext uri="{BB962C8B-B14F-4D97-AF65-F5344CB8AC3E}">
        <p14:creationId xmlns:p14="http://schemas.microsoft.com/office/powerpoint/2010/main" val="2921887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25</a:t>
            </a:fld>
            <a:endParaRPr lang="en-US"/>
          </a:p>
        </p:txBody>
      </p:sp>
    </p:spTree>
    <p:extLst>
      <p:ext uri="{BB962C8B-B14F-4D97-AF65-F5344CB8AC3E}">
        <p14:creationId xmlns:p14="http://schemas.microsoft.com/office/powerpoint/2010/main" val="3307731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26</a:t>
            </a:fld>
            <a:endParaRPr lang="en-US"/>
          </a:p>
        </p:txBody>
      </p:sp>
    </p:spTree>
    <p:extLst>
      <p:ext uri="{BB962C8B-B14F-4D97-AF65-F5344CB8AC3E}">
        <p14:creationId xmlns:p14="http://schemas.microsoft.com/office/powerpoint/2010/main" val="3578304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28</a:t>
            </a:fld>
            <a:endParaRPr lang="en-US"/>
          </a:p>
        </p:txBody>
      </p:sp>
    </p:spTree>
    <p:extLst>
      <p:ext uri="{BB962C8B-B14F-4D97-AF65-F5344CB8AC3E}">
        <p14:creationId xmlns:p14="http://schemas.microsoft.com/office/powerpoint/2010/main" val="622557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29</a:t>
            </a:fld>
            <a:endParaRPr lang="en-US"/>
          </a:p>
        </p:txBody>
      </p:sp>
    </p:spTree>
    <p:extLst>
      <p:ext uri="{BB962C8B-B14F-4D97-AF65-F5344CB8AC3E}">
        <p14:creationId xmlns:p14="http://schemas.microsoft.com/office/powerpoint/2010/main" val="334758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31</a:t>
            </a:fld>
            <a:endParaRPr lang="en-US"/>
          </a:p>
        </p:txBody>
      </p:sp>
    </p:spTree>
    <p:extLst>
      <p:ext uri="{BB962C8B-B14F-4D97-AF65-F5344CB8AC3E}">
        <p14:creationId xmlns:p14="http://schemas.microsoft.com/office/powerpoint/2010/main" val="1282215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32</a:t>
            </a:fld>
            <a:endParaRPr lang="en-US"/>
          </a:p>
        </p:txBody>
      </p:sp>
    </p:spTree>
    <p:extLst>
      <p:ext uri="{BB962C8B-B14F-4D97-AF65-F5344CB8AC3E}">
        <p14:creationId xmlns:p14="http://schemas.microsoft.com/office/powerpoint/2010/main" val="632216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33</a:t>
            </a:fld>
            <a:endParaRPr lang="en-US"/>
          </a:p>
        </p:txBody>
      </p:sp>
    </p:spTree>
    <p:extLst>
      <p:ext uri="{BB962C8B-B14F-4D97-AF65-F5344CB8AC3E}">
        <p14:creationId xmlns:p14="http://schemas.microsoft.com/office/powerpoint/2010/main" val="292622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5</a:t>
            </a:fld>
            <a:endParaRPr lang="en-US"/>
          </a:p>
        </p:txBody>
      </p:sp>
    </p:spTree>
    <p:extLst>
      <p:ext uri="{BB962C8B-B14F-4D97-AF65-F5344CB8AC3E}">
        <p14:creationId xmlns:p14="http://schemas.microsoft.com/office/powerpoint/2010/main" val="15980565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35</a:t>
            </a:fld>
            <a:endParaRPr lang="en-US"/>
          </a:p>
        </p:txBody>
      </p:sp>
    </p:spTree>
    <p:extLst>
      <p:ext uri="{BB962C8B-B14F-4D97-AF65-F5344CB8AC3E}">
        <p14:creationId xmlns:p14="http://schemas.microsoft.com/office/powerpoint/2010/main" val="4089656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Käyttäkää SWOT-analyysia tarpeiden tunnistamiseen ja tavoitteiden strategisoimiseen. </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6</a:t>
            </a:fld>
            <a:endParaRPr lang="en-US"/>
          </a:p>
        </p:txBody>
      </p:sp>
    </p:spTree>
    <p:extLst>
      <p:ext uri="{BB962C8B-B14F-4D97-AF65-F5344CB8AC3E}">
        <p14:creationId xmlns:p14="http://schemas.microsoft.com/office/powerpoint/2010/main" val="4256715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14</a:t>
            </a:fld>
            <a:endParaRPr lang="en-US"/>
          </a:p>
        </p:txBody>
      </p:sp>
    </p:spTree>
    <p:extLst>
      <p:ext uri="{BB962C8B-B14F-4D97-AF65-F5344CB8AC3E}">
        <p14:creationId xmlns:p14="http://schemas.microsoft.com/office/powerpoint/2010/main" val="3010052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15</a:t>
            </a:fld>
            <a:endParaRPr lang="en-US"/>
          </a:p>
        </p:txBody>
      </p:sp>
    </p:spTree>
    <p:extLst>
      <p:ext uri="{BB962C8B-B14F-4D97-AF65-F5344CB8AC3E}">
        <p14:creationId xmlns:p14="http://schemas.microsoft.com/office/powerpoint/2010/main" val="1370941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16</a:t>
            </a:fld>
            <a:endParaRPr lang="en-US"/>
          </a:p>
        </p:txBody>
      </p:sp>
    </p:spTree>
    <p:extLst>
      <p:ext uri="{BB962C8B-B14F-4D97-AF65-F5344CB8AC3E}">
        <p14:creationId xmlns:p14="http://schemas.microsoft.com/office/powerpoint/2010/main" val="1865414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17</a:t>
            </a:fld>
            <a:endParaRPr lang="en-US"/>
          </a:p>
        </p:txBody>
      </p:sp>
    </p:spTree>
    <p:extLst>
      <p:ext uri="{BB962C8B-B14F-4D97-AF65-F5344CB8AC3E}">
        <p14:creationId xmlns:p14="http://schemas.microsoft.com/office/powerpoint/2010/main" val="2267929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18</a:t>
            </a:fld>
            <a:endParaRPr lang="en-US"/>
          </a:p>
        </p:txBody>
      </p:sp>
    </p:spTree>
    <p:extLst>
      <p:ext uri="{BB962C8B-B14F-4D97-AF65-F5344CB8AC3E}">
        <p14:creationId xmlns:p14="http://schemas.microsoft.com/office/powerpoint/2010/main" val="1317576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19</a:t>
            </a:fld>
            <a:endParaRPr lang="en-US"/>
          </a:p>
        </p:txBody>
      </p:sp>
    </p:spTree>
    <p:extLst>
      <p:ext uri="{BB962C8B-B14F-4D97-AF65-F5344CB8AC3E}">
        <p14:creationId xmlns:p14="http://schemas.microsoft.com/office/powerpoint/2010/main" val="29463490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846633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975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1567771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70" r:id="rId2"/>
    <p:sldLayoutId id="2147483860" r:id="rId3"/>
    <p:sldLayoutId id="2147483875" r:id="rId4"/>
    <p:sldLayoutId id="2147483876" r:id="rId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9.png"/><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9.png"/><Relationship Id="rId7" Type="http://schemas.openxmlformats.org/officeDocument/2006/relationships/diagramColors" Target="../diagrams/colors4.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9.png"/><Relationship Id="rId7" Type="http://schemas.openxmlformats.org/officeDocument/2006/relationships/diagramColors" Target="../diagrams/colors5.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9.png"/><Relationship Id="rId7" Type="http://schemas.openxmlformats.org/officeDocument/2006/relationships/diagramColors" Target="../diagrams/colors6.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www.lionsclubs.org/"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lionsclubsinternational.myshopify.com/"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mailto:orderdetails@lionsclubs.org"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F37DB1-8300-4235-A4A2-831F1209FE6D}"/>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6ADBE58B-C5A6-4AA4-AC93-582C57B98199}"/>
              </a:ext>
            </a:extLst>
          </p:cNvPr>
          <p:cNvSpPr txBox="1"/>
          <p:nvPr/>
        </p:nvSpPr>
        <p:spPr>
          <a:xfrm>
            <a:off x="533400" y="533401"/>
            <a:ext cx="7924800" cy="1197379"/>
          </a:xfrm>
          <a:prstGeom prst="rect">
            <a:avLst/>
          </a:prstGeom>
          <a:noFill/>
        </p:spPr>
        <p:txBody>
          <a:bodyPr wrap="square">
            <a:spAutoFit/>
          </a:bodyPr>
          <a:lstStyle/>
          <a:p>
            <a:pPr marL="0" marR="0">
              <a:lnSpc>
                <a:spcPct val="107000"/>
              </a:lnSpc>
              <a:spcBef>
                <a:spcPts val="0"/>
              </a:spcBef>
              <a:spcAft>
                <a:spcPts val="0"/>
              </a:spcAft>
            </a:pPr>
            <a:r>
              <a:rPr lang="fi-FI" sz="4800" b="1">
                <a:solidFill>
                  <a:schemeClr val="bg1"/>
                </a:solidFill>
                <a:effectLst/>
                <a:latin typeface="Calibri" panose="020F0502020204030204" pitchFamily="34" charset="0"/>
                <a:ea typeface="Calibri" panose="020F0502020204030204" pitchFamily="34" charset="0"/>
                <a:cs typeface="Calibri" panose="020F0502020204030204" pitchFamily="34" charset="0"/>
              </a:rPr>
              <a:t>Suunnittele klubisi menestys</a:t>
            </a:r>
          </a:p>
          <a:p>
            <a:pPr marL="0" marR="0">
              <a:lnSpc>
                <a:spcPct val="107000"/>
              </a:lnSpc>
              <a:spcBef>
                <a:spcPts val="0"/>
              </a:spcBef>
              <a:spcAft>
                <a:spcPts val="0"/>
              </a:spcAft>
            </a:pPr>
            <a:r>
              <a:rPr lang="fi-FI" sz="2000" b="1">
                <a:solidFill>
                  <a:schemeClr val="bg1"/>
                </a:solidFill>
                <a:latin typeface="Calibri" panose="020F0502020204030204" pitchFamily="34" charset="0"/>
                <a:ea typeface="Calibri" panose="020F0502020204030204" pitchFamily="34" charset="0"/>
                <a:cs typeface="Calibri" panose="020F0502020204030204" pitchFamily="34" charset="0"/>
              </a:rPr>
              <a:t>(Maailmanlaajuinen jäsenyysaloite)</a:t>
            </a:r>
          </a:p>
        </p:txBody>
      </p:sp>
      <p:pic>
        <p:nvPicPr>
          <p:cNvPr id="2" name="Picture 1"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4"/>
          <a:stretch>
            <a:fillRect/>
          </a:stretch>
        </p:blipFill>
        <p:spPr>
          <a:xfrm>
            <a:off x="9829800" y="5410200"/>
            <a:ext cx="2033270" cy="2033270"/>
          </a:xfrm>
          <a:prstGeom prst="rect">
            <a:avLst/>
          </a:prstGeom>
        </p:spPr>
      </p:pic>
    </p:spTree>
    <p:extLst>
      <p:ext uri="{BB962C8B-B14F-4D97-AF65-F5344CB8AC3E}">
        <p14:creationId xmlns:p14="http://schemas.microsoft.com/office/powerpoint/2010/main" val="4020300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4967" y="0"/>
            <a:ext cx="426125" cy="1456113"/>
          </a:xfrm>
          <a:prstGeom prst="rect">
            <a:avLst/>
          </a:prstGeom>
          <a:solidFill>
            <a:srgbClr val="00AC69"/>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a:solidFill>
                <a:schemeClr val="bg1"/>
              </a:solidFill>
            </a:endParaRPr>
          </a:p>
        </p:txBody>
      </p:sp>
      <p:pic>
        <p:nvPicPr>
          <p:cNvPr id="15" name="Picture 14">
            <a:extLst>
              <a:ext uri="{FF2B5EF4-FFF2-40B4-BE49-F238E27FC236}">
                <a16:creationId xmlns:a16="http://schemas.microsoft.com/office/drawing/2014/main" id="{4AE7BFF9-81C0-7C40-ADC1-D57FE1470E7A}"/>
              </a:ext>
            </a:extLst>
          </p:cNvPr>
          <p:cNvPicPr>
            <a:picLocks noChangeAspect="1"/>
          </p:cNvPicPr>
          <p:nvPr/>
        </p:nvPicPr>
        <p:blipFill>
          <a:blip r:embed="rId2"/>
          <a:srcRect/>
          <a:stretch/>
        </p:blipFill>
        <p:spPr>
          <a:xfrm>
            <a:off x="11286103" y="202119"/>
            <a:ext cx="741107" cy="702199"/>
          </a:xfrm>
          <a:prstGeom prst="rect">
            <a:avLst/>
          </a:prstGeom>
        </p:spPr>
      </p:pic>
      <p:sp>
        <p:nvSpPr>
          <p:cNvPr id="8" name="Text Placeholder 18">
            <a:extLst>
              <a:ext uri="{FF2B5EF4-FFF2-40B4-BE49-F238E27FC236}">
                <a16:creationId xmlns:a16="http://schemas.microsoft.com/office/drawing/2014/main" id="{0E8BE196-5DCF-4E0B-8A62-F4E26F844A5D}"/>
              </a:ext>
            </a:extLst>
          </p:cNvPr>
          <p:cNvSpPr txBox="1">
            <a:spLocks/>
          </p:cNvSpPr>
          <p:nvPr/>
        </p:nvSpPr>
        <p:spPr>
          <a:xfrm>
            <a:off x="519630" y="-127865"/>
            <a:ext cx="106680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solidFill>
                  <a:schemeClr val="bg1"/>
                </a:solidFill>
                <a:latin typeface="Calibri" panose="020F0502020204030204" pitchFamily="34" charset="0"/>
                <a:ea typeface="Arial" charset="0"/>
                <a:cs typeface="Calibri" panose="020F0502020204030204" pitchFamily="34" charset="0"/>
              </a:rPr>
              <a:t>Painopistealue 2</a:t>
            </a:r>
          </a:p>
          <a:p>
            <a:r>
              <a:rPr lang="fi-FI">
                <a:solidFill>
                  <a:schemeClr val="bg1"/>
                </a:solidFill>
                <a:latin typeface="Calibri" panose="020F0502020204030204" pitchFamily="34" charset="0"/>
                <a:ea typeface="Arial" charset="0"/>
                <a:cs typeface="Calibri" panose="020F0502020204030204" pitchFamily="34" charset="0"/>
              </a:rPr>
              <a:t>Innostaa klubeja hakemalla uusia tilaisuuksia palvella</a:t>
            </a:r>
          </a:p>
        </p:txBody>
      </p:sp>
      <p:sp>
        <p:nvSpPr>
          <p:cNvPr id="2" name="Rectangle 1">
            <a:extLst>
              <a:ext uri="{FF2B5EF4-FFF2-40B4-BE49-F238E27FC236}">
                <a16:creationId xmlns:a16="http://schemas.microsoft.com/office/drawing/2014/main" id="{0C4057FF-398D-4E70-B6BD-EAB73CEF9F2C}"/>
              </a:ext>
            </a:extLst>
          </p:cNvPr>
          <p:cNvSpPr/>
          <p:nvPr/>
        </p:nvSpPr>
        <p:spPr>
          <a:xfrm>
            <a:off x="1140517" y="2275865"/>
            <a:ext cx="9906000" cy="4417363"/>
          </a:xfrm>
          <a:prstGeom prst="rect">
            <a:avLst/>
          </a:prstGeom>
        </p:spPr>
        <p:txBody>
          <a:bodyPr wrap="square">
            <a:spAutoFit/>
          </a:bodyPr>
          <a:lstStyle/>
          <a:p>
            <a:pPr>
              <a:lnSpc>
                <a:spcPct val="110000"/>
              </a:lnSpc>
            </a:pPr>
            <a:r>
              <a:rPr lang="fi-FI" sz="2400" b="1">
                <a:solidFill>
                  <a:schemeClr val="accent1"/>
                </a:solidFill>
                <a:latin typeface="Calibri" panose="020F0502020204030204" pitchFamily="34" charset="0"/>
                <a:cs typeface="Calibri" panose="020F0502020204030204" pitchFamily="34" charset="0"/>
              </a:rPr>
              <a:t>Kysymyksiä keskustelun aiheiksi</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i-FI" sz="2400">
                <a:solidFill>
                  <a:schemeClr val="accent1"/>
                </a:solidFill>
                <a:latin typeface="Calibri" panose="020F0502020204030204" pitchFamily="34" charset="0"/>
                <a:cs typeface="Calibri" panose="020F0502020204030204" pitchFamily="34" charset="0"/>
              </a:rPr>
              <a:t>Vastaavatko klubin palveluprojektit paikkakunnan nykyisiä tarpeita?</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i-FI" sz="2400">
                <a:solidFill>
                  <a:schemeClr val="accent1"/>
                </a:solidFill>
                <a:latin typeface="Calibri" panose="020F0502020204030204" pitchFamily="34" charset="0"/>
                <a:cs typeface="Calibri" panose="020F0502020204030204" pitchFamily="34" charset="0"/>
              </a:rPr>
              <a:t>Ottavatko jäsenet innostuneesti ja aktiivisesti osaa palveluprojekteihin? </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i-FI" sz="2400">
                <a:solidFill>
                  <a:schemeClr val="accent1"/>
                </a:solidFill>
                <a:latin typeface="Calibri" panose="020F0502020204030204" pitchFamily="34" charset="0"/>
                <a:cs typeface="Calibri" panose="020F0502020204030204" pitchFamily="34" charset="0"/>
              </a:rPr>
              <a:t>Onko klubin johto valmis kuuntelemaan jäsenten uusia palveluideoita? </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i-FI" sz="2400">
                <a:solidFill>
                  <a:schemeClr val="accent1"/>
                </a:solidFill>
                <a:latin typeface="Calibri" panose="020F0502020204030204" pitchFamily="34" charset="0"/>
                <a:cs typeface="Calibri" panose="020F0502020204030204" pitchFamily="34" charset="0"/>
              </a:rPr>
              <a:t>Houkuttelevatko palveluhankkeemme uusia jäseniä?</a:t>
            </a:r>
          </a:p>
          <a:p>
            <a:pPr>
              <a:lnSpc>
                <a:spcPct val="110000"/>
              </a:lnSpc>
            </a:pPr>
            <a:endParaRPr lang="en-US" sz="1000"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6515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4967" y="-1"/>
            <a:ext cx="426125" cy="1456113"/>
          </a:xfrm>
          <a:prstGeom prst="rect">
            <a:avLst/>
          </a:prstGeom>
          <a:solidFill>
            <a:srgbClr val="FF5C3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11</a:t>
            </a:fld>
            <a:endParaRPr lang="en-US" sz="100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2"/>
          <a:srcRect/>
          <a:stretch/>
        </p:blipFill>
        <p:spPr>
          <a:xfrm>
            <a:off x="11286103" y="202119"/>
            <a:ext cx="741107" cy="702199"/>
          </a:xfrm>
          <a:prstGeom prst="rect">
            <a:avLst/>
          </a:prstGeom>
        </p:spPr>
      </p:pic>
      <p:sp>
        <p:nvSpPr>
          <p:cNvPr id="8" name="Text Placeholder 18">
            <a:extLst>
              <a:ext uri="{FF2B5EF4-FFF2-40B4-BE49-F238E27FC236}">
                <a16:creationId xmlns:a16="http://schemas.microsoft.com/office/drawing/2014/main" id="{ABA56939-8481-4C0E-8FC6-621FC01F76B9}"/>
              </a:ext>
            </a:extLst>
          </p:cNvPr>
          <p:cNvSpPr txBox="1">
            <a:spLocks/>
          </p:cNvSpPr>
          <p:nvPr/>
        </p:nvSpPr>
        <p:spPr>
          <a:xfrm>
            <a:off x="519630" y="-83467"/>
            <a:ext cx="10668000" cy="155180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solidFill>
                  <a:schemeClr val="bg1"/>
                </a:solidFill>
                <a:latin typeface="Calibri" panose="020F0502020204030204" pitchFamily="34" charset="0"/>
                <a:ea typeface="Arial" charset="0"/>
                <a:cs typeface="Calibri" panose="020F0502020204030204" pitchFamily="34" charset="0"/>
              </a:rPr>
              <a:t>Painopistealue 3</a:t>
            </a:r>
          </a:p>
          <a:p>
            <a:r>
              <a:rPr lang="fi-FI">
                <a:solidFill>
                  <a:schemeClr val="bg1"/>
                </a:solidFill>
                <a:latin typeface="Calibri" panose="020F0502020204030204" pitchFamily="34" charset="0"/>
                <a:ea typeface="Arial" charset="0"/>
                <a:cs typeface="Calibri" panose="020F0502020204030204" pitchFamily="34" charset="0"/>
              </a:rPr>
              <a:t>Loistakaa johtajakoulutuksessa ja klubin asioiden hoitamisessa</a:t>
            </a:r>
          </a:p>
        </p:txBody>
      </p:sp>
      <p:sp>
        <p:nvSpPr>
          <p:cNvPr id="2" name="Rectangle 1">
            <a:extLst>
              <a:ext uri="{FF2B5EF4-FFF2-40B4-BE49-F238E27FC236}">
                <a16:creationId xmlns:a16="http://schemas.microsoft.com/office/drawing/2014/main" id="{7E840FE7-4E75-4F7F-8924-44FE4547F501}"/>
              </a:ext>
            </a:extLst>
          </p:cNvPr>
          <p:cNvSpPr/>
          <p:nvPr/>
        </p:nvSpPr>
        <p:spPr>
          <a:xfrm>
            <a:off x="1066800" y="1828800"/>
            <a:ext cx="9144000" cy="4134658"/>
          </a:xfrm>
          <a:prstGeom prst="rect">
            <a:avLst/>
          </a:prstGeom>
        </p:spPr>
        <p:txBody>
          <a:bodyPr wrap="square">
            <a:spAutoFit/>
          </a:bodyPr>
          <a:lstStyle/>
          <a:p>
            <a:pPr>
              <a:lnSpc>
                <a:spcPct val="110000"/>
              </a:lnSpc>
            </a:pPr>
            <a:r>
              <a:rPr lang="fi-FI" sz="2400" b="1" dirty="0">
                <a:solidFill>
                  <a:schemeClr val="accent1"/>
                </a:solidFill>
                <a:latin typeface="Calibri" panose="020F0502020204030204" pitchFamily="34" charset="0"/>
                <a:cs typeface="Calibri" panose="020F0502020204030204" pitchFamily="34" charset="0"/>
              </a:rPr>
              <a:t>Kysymyksiä keskustelun aiheiksi</a:t>
            </a:r>
          </a:p>
          <a:p>
            <a:pPr>
              <a:lnSpc>
                <a:spcPct val="110000"/>
              </a:lnSpc>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i-FI" sz="2400" dirty="0">
                <a:solidFill>
                  <a:schemeClr val="accent1"/>
                </a:solidFill>
                <a:latin typeface="Calibri" panose="020F0502020204030204" pitchFamily="34" charset="0"/>
                <a:cs typeface="Calibri" panose="020F0502020204030204" pitchFamily="34" charset="0"/>
              </a:rPr>
              <a:t>Osallistuuko klubin johto heidän omia virkojaan koskevaan koulutukseen?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i-FI" sz="2400" dirty="0">
                <a:solidFill>
                  <a:schemeClr val="accent1"/>
                </a:solidFill>
                <a:latin typeface="Calibri" panose="020F0502020204030204" pitchFamily="34" charset="0"/>
                <a:cs typeface="Calibri" panose="020F0502020204030204" pitchFamily="34" charset="0"/>
              </a:rPr>
              <a:t>Rohkaistaanko jäseniä johtorooleihin?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i-FI" sz="2400" dirty="0">
                <a:solidFill>
                  <a:schemeClr val="accent1"/>
                </a:solidFill>
                <a:latin typeface="Calibri" panose="020F0502020204030204" pitchFamily="34" charset="0"/>
                <a:cs typeface="Calibri" panose="020F0502020204030204" pitchFamily="34" charset="0"/>
              </a:rPr>
              <a:t>Osallistuvatko jäsenet säännöllisesti klubin tilaisuuksiin?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i-FI" sz="2400" dirty="0">
                <a:solidFill>
                  <a:schemeClr val="accent1"/>
                </a:solidFill>
                <a:latin typeface="Calibri" panose="020F0502020204030204" pitchFamily="34" charset="0"/>
                <a:cs typeface="Calibri" panose="020F0502020204030204" pitchFamily="34" charset="0"/>
              </a:rPr>
              <a:t>Pitääkö teidän miettiä klubikokousten muoto uusiksi?</a:t>
            </a:r>
          </a:p>
        </p:txBody>
      </p:sp>
    </p:spTree>
    <p:extLst>
      <p:ext uri="{BB962C8B-B14F-4D97-AF65-F5344CB8AC3E}">
        <p14:creationId xmlns:p14="http://schemas.microsoft.com/office/powerpoint/2010/main" val="1580089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0"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0" y="-1"/>
            <a:ext cx="426125" cy="1456113"/>
          </a:xfrm>
          <a:prstGeom prst="rect">
            <a:avLst/>
          </a:prstGeom>
          <a:solidFill>
            <a:srgbClr val="732E8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2"/>
          <a:srcRect/>
          <a:stretch/>
        </p:blipFill>
        <p:spPr>
          <a:xfrm>
            <a:off x="11286103" y="202119"/>
            <a:ext cx="741107" cy="702199"/>
          </a:xfrm>
          <a:prstGeom prst="rect">
            <a:avLst/>
          </a:prstGeom>
        </p:spPr>
      </p:pic>
      <p:sp>
        <p:nvSpPr>
          <p:cNvPr id="10" name="Text Placeholder 18">
            <a:extLst>
              <a:ext uri="{FF2B5EF4-FFF2-40B4-BE49-F238E27FC236}">
                <a16:creationId xmlns:a16="http://schemas.microsoft.com/office/drawing/2014/main" id="{E990B81F-4A33-4727-A4CC-AEC7A192A7A5}"/>
              </a:ext>
            </a:extLst>
          </p:cNvPr>
          <p:cNvSpPr txBox="1">
            <a:spLocks/>
          </p:cNvSpPr>
          <p:nvPr/>
        </p:nvSpPr>
        <p:spPr>
          <a:xfrm>
            <a:off x="596569" y="-1"/>
            <a:ext cx="106680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solidFill>
                  <a:schemeClr val="bg1"/>
                </a:solidFill>
                <a:latin typeface="Calibri" panose="020F0502020204030204" pitchFamily="34" charset="0"/>
                <a:ea typeface="Arial" charset="0"/>
                <a:cs typeface="Calibri" panose="020F0502020204030204" pitchFamily="34" charset="0"/>
              </a:rPr>
              <a:t>Painopistealue 4</a:t>
            </a:r>
          </a:p>
          <a:p>
            <a:r>
              <a:rPr lang="fi-FI">
                <a:solidFill>
                  <a:schemeClr val="bg1"/>
                </a:solidFill>
                <a:latin typeface="Calibri" panose="020F0502020204030204" pitchFamily="34" charset="0"/>
                <a:ea typeface="Arial" charset="0"/>
                <a:cs typeface="Calibri" panose="020F0502020204030204" pitchFamily="34" charset="0"/>
              </a:rPr>
              <a:t>Kertokaa klubinne saavutuksista paikkakunnallanne</a:t>
            </a:r>
          </a:p>
        </p:txBody>
      </p:sp>
      <p:sp>
        <p:nvSpPr>
          <p:cNvPr id="2" name="Rectangle 1">
            <a:extLst>
              <a:ext uri="{FF2B5EF4-FFF2-40B4-BE49-F238E27FC236}">
                <a16:creationId xmlns:a16="http://schemas.microsoft.com/office/drawing/2014/main" id="{114575DE-1852-4726-8876-FC9F76462A14}"/>
              </a:ext>
            </a:extLst>
          </p:cNvPr>
          <p:cNvSpPr/>
          <p:nvPr/>
        </p:nvSpPr>
        <p:spPr>
          <a:xfrm>
            <a:off x="838200" y="1971068"/>
            <a:ext cx="9906000" cy="4134658"/>
          </a:xfrm>
          <a:prstGeom prst="rect">
            <a:avLst/>
          </a:prstGeom>
        </p:spPr>
        <p:txBody>
          <a:bodyPr wrap="square">
            <a:spAutoFit/>
          </a:bodyPr>
          <a:lstStyle/>
          <a:p>
            <a:pPr>
              <a:lnSpc>
                <a:spcPct val="110000"/>
              </a:lnSpc>
            </a:pPr>
            <a:r>
              <a:rPr lang="fi-FI" sz="2400" b="1" dirty="0">
                <a:solidFill>
                  <a:schemeClr val="accent1"/>
                </a:solidFill>
                <a:latin typeface="Calibri" panose="020F0502020204030204" pitchFamily="34" charset="0"/>
                <a:cs typeface="Calibri" panose="020F0502020204030204" pitchFamily="34" charset="0"/>
              </a:rPr>
              <a:t>Kysymyksiä keskustelun aiheiksi</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i-FI" sz="2400" dirty="0">
                <a:solidFill>
                  <a:schemeClr val="accent1"/>
                </a:solidFill>
                <a:latin typeface="Calibri" panose="020F0502020204030204" pitchFamily="34" charset="0"/>
                <a:cs typeface="Calibri" panose="020F0502020204030204" pitchFamily="34" charset="0"/>
              </a:rPr>
              <a:t>Onko klubinne aktiivinen sosiaalisessa mediassa (Facebook, Instagram, Twitter)?</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i-FI" sz="2400" dirty="0">
                <a:solidFill>
                  <a:schemeClr val="accent1"/>
                </a:solidFill>
                <a:latin typeface="Calibri" panose="020F0502020204030204" pitchFamily="34" charset="0"/>
                <a:cs typeface="Calibri" panose="020F0502020204030204" pitchFamily="34" charset="0"/>
              </a:rPr>
              <a:t>Onko klubillanne käytössä e-Clubhouse tai verkkosivut?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i-FI" sz="2400" dirty="0">
                <a:solidFill>
                  <a:schemeClr val="accent1"/>
                </a:solidFill>
                <a:latin typeface="Calibri" panose="020F0502020204030204" pitchFamily="34" charset="0"/>
                <a:cs typeface="Calibri" panose="020F0502020204030204" pitchFamily="34" charset="0"/>
              </a:rPr>
              <a:t>Miten pidätte paikkakuntalaiset tietoisina klubinne tapahtumista?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i-FI" sz="2400" dirty="0">
                <a:solidFill>
                  <a:schemeClr val="accent1"/>
                </a:solidFill>
                <a:latin typeface="Calibri" panose="020F0502020204030204" pitchFamily="34" charset="0"/>
                <a:cs typeface="Calibri" panose="020F0502020204030204" pitchFamily="34" charset="0"/>
              </a:rPr>
              <a:t>Ovatko viestimme ystävällisiä, mikä kannustaa ihmisiä liittymään? </a:t>
            </a:r>
          </a:p>
        </p:txBody>
      </p:sp>
    </p:spTree>
    <p:extLst>
      <p:ext uri="{BB962C8B-B14F-4D97-AF65-F5344CB8AC3E}">
        <p14:creationId xmlns:p14="http://schemas.microsoft.com/office/powerpoint/2010/main" val="478113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73000" y="155441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73000" y="568849"/>
            <a:ext cx="9831929" cy="74308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solidFill>
                  <a:schemeClr val="accent1"/>
                </a:solidFill>
                <a:latin typeface="Calibri" panose="020F0502020204030204" pitchFamily="34" charset="0"/>
                <a:cs typeface="Calibri" panose="020F0502020204030204" pitchFamily="34" charset="0"/>
              </a:rPr>
              <a:t>Rakentakaa visio, arvioikaa tarpeet ja asettakaa tavoitteet</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a:solidFill>
                <a:schemeClr val="bg1"/>
              </a:solidFill>
            </a:endParaRPr>
          </a:p>
        </p:txBody>
      </p:sp>
      <p:sp>
        <p:nvSpPr>
          <p:cNvPr id="3" name="Rectangle 2">
            <a:extLst>
              <a:ext uri="{FF2B5EF4-FFF2-40B4-BE49-F238E27FC236}">
                <a16:creationId xmlns:a16="http://schemas.microsoft.com/office/drawing/2014/main" id="{71D64B8C-FC34-4F59-8DEC-73D006ECE7D6}"/>
              </a:ext>
            </a:extLst>
          </p:cNvPr>
          <p:cNvSpPr/>
          <p:nvPr/>
        </p:nvSpPr>
        <p:spPr>
          <a:xfrm>
            <a:off x="1142999" y="2528483"/>
            <a:ext cx="9296401" cy="1569660"/>
          </a:xfrm>
          <a:prstGeom prst="rect">
            <a:avLst/>
          </a:prstGeom>
        </p:spPr>
        <p:txBody>
          <a:bodyPr wrap="square">
            <a:spAutoFit/>
          </a:bodyPr>
          <a:lstStyle/>
          <a:p>
            <a:r>
              <a:rPr lang="fi-FI" sz="2400" b="1" i="1">
                <a:solidFill>
                  <a:schemeClr val="bg1"/>
                </a:solidFill>
                <a:latin typeface="Calibri" panose="020F0502020204030204" pitchFamily="34" charset="0"/>
                <a:cs typeface="Calibri" panose="020F0502020204030204" pitchFamily="34" charset="0"/>
              </a:rPr>
              <a:t>Arvioikaa tarpeet ja asettakaa tavoitteet</a:t>
            </a:r>
          </a:p>
          <a:p>
            <a:endParaRPr lang="en-US" sz="2400" b="1" i="1" dirty="0">
              <a:solidFill>
                <a:schemeClr val="bg1"/>
              </a:solidFill>
              <a:latin typeface="Calibri" panose="020F0502020204030204" pitchFamily="34" charset="0"/>
              <a:cs typeface="Calibri" panose="020F0502020204030204" pitchFamily="34" charset="0"/>
            </a:endParaRPr>
          </a:p>
          <a:p>
            <a:r>
              <a:rPr lang="fi-FI" sz="2400" b="1" i="1">
                <a:solidFill>
                  <a:schemeClr val="bg1"/>
                </a:solidFill>
                <a:latin typeface="Calibri" panose="020F0502020204030204" pitchFamily="34" charset="0"/>
                <a:cs typeface="Calibri" panose="020F0502020204030204" pitchFamily="34" charset="0"/>
              </a:rPr>
              <a:t>Kartoittakaa tarpeet ja laatikaa strategiset tavoitteet niihin vastaamiseksi käyttämällä SWOT-analyysia. </a:t>
            </a:r>
          </a:p>
        </p:txBody>
      </p:sp>
      <p:pic>
        <p:nvPicPr>
          <p:cNvPr id="2" name="Picture 1"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2"/>
          <a:stretch>
            <a:fillRect/>
          </a:stretch>
        </p:blipFill>
        <p:spPr>
          <a:xfrm>
            <a:off x="228600" y="5314693"/>
            <a:ext cx="2033270" cy="2033270"/>
          </a:xfrm>
          <a:prstGeom prst="rect">
            <a:avLst/>
          </a:prstGeom>
        </p:spPr>
      </p:pic>
    </p:spTree>
    <p:extLst>
      <p:ext uri="{BB962C8B-B14F-4D97-AF65-F5344CB8AC3E}">
        <p14:creationId xmlns:p14="http://schemas.microsoft.com/office/powerpoint/2010/main" val="564791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50799"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i-FI">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85237" y="0"/>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59712" y="255298"/>
            <a:ext cx="2376697" cy="1293818"/>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dirty="0">
                <a:solidFill>
                  <a:srgbClr val="EBB700"/>
                </a:solidFill>
                <a:latin typeface="Arial" panose="020B0604020202020204" pitchFamily="34" charset="0"/>
                <a:cs typeface="Arial" panose="020B0604020202020204" pitchFamily="34" charset="0"/>
              </a:rPr>
              <a:t>Hyödyn-netään vahvuuk-siamme</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graphicFrame>
        <p:nvGraphicFramePr>
          <p:cNvPr id="14" name="Diagram 13">
            <a:extLst>
              <a:ext uri="{FF2B5EF4-FFF2-40B4-BE49-F238E27FC236}">
                <a16:creationId xmlns:a16="http://schemas.microsoft.com/office/drawing/2014/main" id="{2FF1C34C-B35A-43C4-BD84-779FA22843E6}"/>
              </a:ext>
            </a:extLst>
          </p:cNvPr>
          <p:cNvGraphicFramePr/>
          <p:nvPr>
            <p:extLst>
              <p:ext uri="{D42A27DB-BD31-4B8C-83A1-F6EECF244321}">
                <p14:modId xmlns:p14="http://schemas.microsoft.com/office/powerpoint/2010/main" val="1685715198"/>
              </p:ext>
            </p:extLst>
          </p:nvPr>
        </p:nvGraphicFramePr>
        <p:xfrm>
          <a:off x="279400" y="2474362"/>
          <a:ext cx="3505199" cy="304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Rectangle 14">
            <a:extLst>
              <a:ext uri="{FF2B5EF4-FFF2-40B4-BE49-F238E27FC236}">
                <a16:creationId xmlns:a16="http://schemas.microsoft.com/office/drawing/2014/main" id="{FA622A5E-0A17-444C-A2A7-834FFC64BC11}"/>
              </a:ext>
            </a:extLst>
          </p:cNvPr>
          <p:cNvSpPr/>
          <p:nvPr/>
        </p:nvSpPr>
        <p:spPr>
          <a:xfrm>
            <a:off x="4521376" y="416461"/>
            <a:ext cx="7272812" cy="6001643"/>
          </a:xfrm>
          <a:prstGeom prst="rect">
            <a:avLst/>
          </a:prstGeom>
        </p:spPr>
        <p:txBody>
          <a:bodyPr wrap="square">
            <a:spAutoFit/>
          </a:bodyPr>
          <a:lstStyle/>
          <a:p>
            <a:pPr eaLnBrk="1" hangingPunct="1">
              <a:buFont typeface="Wingdings" panose="05000000000000000000" pitchFamily="2" charset="2"/>
              <a:buNone/>
            </a:pPr>
            <a:r>
              <a:rPr lang="fi-FI" sz="2400" b="1">
                <a:solidFill>
                  <a:schemeClr val="bg1"/>
                </a:solidFill>
                <a:latin typeface="Calibri" panose="020F0502020204030204" pitchFamily="34" charset="0"/>
                <a:cs typeface="Calibri" panose="020F0502020204030204" pitchFamily="34" charset="0"/>
              </a:rPr>
              <a:t>Mitä on jo olemassa, tai mitä tällä hetkellä toteutetaan hyvin vasemmalla mainituissa kategorioissa? </a:t>
            </a:r>
          </a:p>
          <a:p>
            <a:pPr eaLnBrk="1" hangingPunct="1">
              <a:buFont typeface="Wingdings" panose="05000000000000000000" pitchFamily="2" charset="2"/>
              <a:buNone/>
            </a:pPr>
            <a:endParaRPr lang="en-US" altLang="en-US" sz="2400" b="1"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i-FI"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i-FI" sz="2400">
                <a:solidFill>
                  <a:schemeClr val="bg1"/>
                </a:solidFill>
                <a:latin typeface="Calibri" panose="020F0502020204030204" pitchFamily="34" charset="0"/>
                <a:cs typeface="Calibri" panose="020F0502020204030204" pitchFamily="34" charset="0"/>
              </a:rPr>
              <a:t> </a:t>
            </a:r>
          </a:p>
          <a:p>
            <a:pPr eaLnBrk="1" hangingPunct="1"/>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i-FI"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i-FI"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i-FI"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i-FI"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eaLnBrk="1" hangingPunct="1"/>
            <a:endParaRPr lang="en-US" altLang="en-US" sz="2400" dirty="0">
              <a:solidFill>
                <a:schemeClr val="bg1"/>
              </a:solidFill>
            </a:endParaRPr>
          </a:p>
        </p:txBody>
      </p:sp>
    </p:spTree>
    <p:extLst>
      <p:ext uri="{BB962C8B-B14F-4D97-AF65-F5344CB8AC3E}">
        <p14:creationId xmlns:p14="http://schemas.microsoft.com/office/powerpoint/2010/main" val="797197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50799"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i-FI">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85237" y="0"/>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195594" y="211126"/>
            <a:ext cx="3069288" cy="1796751"/>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dirty="0">
                <a:solidFill>
                  <a:srgbClr val="EBB700"/>
                </a:solidFill>
                <a:latin typeface="Arial" panose="020B0604020202020204" pitchFamily="34" charset="0"/>
                <a:cs typeface="Arial" panose="020B0604020202020204" pitchFamily="34" charset="0"/>
              </a:rPr>
              <a:t>Hallitaan heikkouk-siamme</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15</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graphicFrame>
        <p:nvGraphicFramePr>
          <p:cNvPr id="14" name="Diagram 13">
            <a:extLst>
              <a:ext uri="{FF2B5EF4-FFF2-40B4-BE49-F238E27FC236}">
                <a16:creationId xmlns:a16="http://schemas.microsoft.com/office/drawing/2014/main" id="{2FF1C34C-B35A-43C4-BD84-779FA22843E6}"/>
              </a:ext>
            </a:extLst>
          </p:cNvPr>
          <p:cNvGraphicFramePr/>
          <p:nvPr>
            <p:extLst>
              <p:ext uri="{D42A27DB-BD31-4B8C-83A1-F6EECF244321}">
                <p14:modId xmlns:p14="http://schemas.microsoft.com/office/powerpoint/2010/main" val="478306524"/>
              </p:ext>
            </p:extLst>
          </p:nvPr>
        </p:nvGraphicFramePr>
        <p:xfrm>
          <a:off x="233694" y="1905000"/>
          <a:ext cx="3505199" cy="304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Rectangle 12">
            <a:extLst>
              <a:ext uri="{FF2B5EF4-FFF2-40B4-BE49-F238E27FC236}">
                <a16:creationId xmlns:a16="http://schemas.microsoft.com/office/drawing/2014/main" id="{EF43BD67-0FDE-4359-AB41-C3B741667072}"/>
              </a:ext>
            </a:extLst>
          </p:cNvPr>
          <p:cNvSpPr/>
          <p:nvPr/>
        </p:nvSpPr>
        <p:spPr>
          <a:xfrm>
            <a:off x="4540966" y="774029"/>
            <a:ext cx="7272812" cy="7755969"/>
          </a:xfrm>
          <a:prstGeom prst="rect">
            <a:avLst/>
          </a:prstGeom>
        </p:spPr>
        <p:txBody>
          <a:bodyPr wrap="square">
            <a:spAutoFit/>
          </a:bodyPr>
          <a:lstStyle/>
          <a:p>
            <a:pPr eaLnBrk="1" hangingPunct="1">
              <a:buFont typeface="Wingdings" panose="05000000000000000000" pitchFamily="2" charset="2"/>
              <a:buNone/>
            </a:pPr>
            <a:r>
              <a:rPr lang="fi-FI" sz="2400" b="1">
                <a:solidFill>
                  <a:schemeClr val="bg1"/>
                </a:solidFill>
                <a:latin typeface="Calibri" panose="020F0502020204030204" pitchFamily="34" charset="0"/>
                <a:cs typeface="Calibri" panose="020F0502020204030204" pitchFamily="34" charset="0"/>
              </a:rPr>
              <a:t>Mitä olemassa olevaa tai nykyistä toimintaa voitaisiin parantaa?</a:t>
            </a:r>
          </a:p>
          <a:p>
            <a:pPr eaLnBrk="1" hangingPunct="1">
              <a:buFont typeface="Wingdings" panose="05000000000000000000" pitchFamily="2" charset="2"/>
              <a:buNone/>
            </a:pPr>
            <a:endParaRPr lang="en-US" altLang="en-US" sz="2400" b="1"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i-FI"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i-FI"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i-FI"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i-FI"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i-FI"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i-FI"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endParaRPr lang="en-US" altLang="en-US" sz="2400" dirty="0">
              <a:solidFill>
                <a:schemeClr val="bg1"/>
              </a:solidFill>
            </a:endParaRPr>
          </a:p>
          <a:p>
            <a:r>
              <a:rPr lang="fi-FI" sz="2400">
                <a:solidFill>
                  <a:schemeClr val="bg1"/>
                </a:solidFill>
              </a:rPr>
              <a:t> </a:t>
            </a:r>
          </a:p>
          <a:p>
            <a:endParaRPr lang="en-US" altLang="en-US" sz="2400" dirty="0">
              <a:solidFill>
                <a:schemeClr val="bg1"/>
              </a:solidFill>
            </a:endParaRPr>
          </a:p>
          <a:p>
            <a:r>
              <a:rPr lang="fi-FI"/>
              <a:t> </a:t>
            </a:r>
          </a:p>
        </p:txBody>
      </p:sp>
    </p:spTree>
    <p:extLst>
      <p:ext uri="{BB962C8B-B14F-4D97-AF65-F5344CB8AC3E}">
        <p14:creationId xmlns:p14="http://schemas.microsoft.com/office/powerpoint/2010/main" val="123253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50799"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i-FI">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85237" y="0"/>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0799" y="211126"/>
            <a:ext cx="3505199" cy="1617674"/>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a:solidFill>
                  <a:srgbClr val="EBB700"/>
                </a:solidFill>
                <a:latin typeface="Arial" panose="020B0604020202020204" pitchFamily="34" charset="0"/>
                <a:cs typeface="Arial" panose="020B0604020202020204" pitchFamily="34" charset="0"/>
              </a:rPr>
              <a:t>Hyödynnetään tilaisuuksia</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graphicFrame>
        <p:nvGraphicFramePr>
          <p:cNvPr id="14" name="Diagram 13">
            <a:extLst>
              <a:ext uri="{FF2B5EF4-FFF2-40B4-BE49-F238E27FC236}">
                <a16:creationId xmlns:a16="http://schemas.microsoft.com/office/drawing/2014/main" id="{2FF1C34C-B35A-43C4-BD84-779FA22843E6}"/>
              </a:ext>
            </a:extLst>
          </p:cNvPr>
          <p:cNvGraphicFramePr/>
          <p:nvPr>
            <p:extLst>
              <p:ext uri="{D42A27DB-BD31-4B8C-83A1-F6EECF244321}">
                <p14:modId xmlns:p14="http://schemas.microsoft.com/office/powerpoint/2010/main" val="82831964"/>
              </p:ext>
            </p:extLst>
          </p:nvPr>
        </p:nvGraphicFramePr>
        <p:xfrm>
          <a:off x="37680" y="2180437"/>
          <a:ext cx="3505199" cy="304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Rectangle 12">
            <a:extLst>
              <a:ext uri="{FF2B5EF4-FFF2-40B4-BE49-F238E27FC236}">
                <a16:creationId xmlns:a16="http://schemas.microsoft.com/office/drawing/2014/main" id="{EF43BD67-0FDE-4359-AB41-C3B741667072}"/>
              </a:ext>
            </a:extLst>
          </p:cNvPr>
          <p:cNvSpPr/>
          <p:nvPr/>
        </p:nvSpPr>
        <p:spPr>
          <a:xfrm>
            <a:off x="4224892" y="399007"/>
            <a:ext cx="7272812" cy="6001643"/>
          </a:xfrm>
          <a:prstGeom prst="rect">
            <a:avLst/>
          </a:prstGeom>
        </p:spPr>
        <p:txBody>
          <a:bodyPr wrap="square">
            <a:spAutoFit/>
          </a:bodyPr>
          <a:lstStyle/>
          <a:p>
            <a:pPr eaLnBrk="1" hangingPunct="1">
              <a:buFont typeface="Wingdings" panose="05000000000000000000" pitchFamily="2" charset="2"/>
              <a:buNone/>
            </a:pPr>
            <a:r>
              <a:rPr lang="fi-FI" sz="2400" b="1">
                <a:solidFill>
                  <a:schemeClr val="bg1"/>
                </a:solidFill>
                <a:latin typeface="Calibri" panose="020F0502020204030204" pitchFamily="34" charset="0"/>
                <a:cs typeface="Calibri" panose="020F0502020204030204" pitchFamily="34" charset="0"/>
              </a:rPr>
              <a:t>Missä klubillanne on mahdollisuuksia rekrytoida jäseniä ja laajentaa palveluvaikutustanne ottamalla mukaan vapaaehtoisia? </a:t>
            </a:r>
          </a:p>
          <a:p>
            <a:pPr eaLnBrk="1" hangingPunct="1">
              <a:buFont typeface="Wingdings" panose="05000000000000000000" pitchFamily="2" charset="2"/>
              <a:buNone/>
            </a:pPr>
            <a:endParaRPr lang="en-US" altLang="en-US" sz="2400" b="1"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i-FI"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i-FI"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i-FI"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i-FI"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i-FI"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i-FI" sz="2400">
                <a:solidFill>
                  <a:schemeClr val="bg1"/>
                </a:solidFill>
                <a:latin typeface="Calibri" panose="020F0502020204030204" pitchFamily="34" charset="0"/>
                <a:cs typeface="Calibri" panose="020F0502020204030204" pitchFamily="34" charset="0"/>
              </a:rPr>
              <a:t> </a:t>
            </a:r>
          </a:p>
          <a:p>
            <a:pPr eaLnBrk="1" hangingPunct="1"/>
            <a:endParaRPr lang="en-US" altLang="en-US" sz="2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5058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50799"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i-FI">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85237" y="0"/>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12663" y="211126"/>
            <a:ext cx="2692401" cy="1541474"/>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dirty="0">
                <a:solidFill>
                  <a:srgbClr val="EBB700"/>
                </a:solidFill>
                <a:latin typeface="Arial" panose="020B0604020202020204" pitchFamily="34" charset="0"/>
                <a:cs typeface="Arial" panose="020B0604020202020204" pitchFamily="34" charset="0"/>
              </a:rPr>
              <a:t>Minimoi-daan uhkien vaikutus</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graphicFrame>
        <p:nvGraphicFramePr>
          <p:cNvPr id="14" name="Diagram 13">
            <a:extLst>
              <a:ext uri="{FF2B5EF4-FFF2-40B4-BE49-F238E27FC236}">
                <a16:creationId xmlns:a16="http://schemas.microsoft.com/office/drawing/2014/main" id="{2FF1C34C-B35A-43C4-BD84-779FA22843E6}"/>
              </a:ext>
            </a:extLst>
          </p:cNvPr>
          <p:cNvGraphicFramePr/>
          <p:nvPr/>
        </p:nvGraphicFramePr>
        <p:xfrm>
          <a:off x="37680" y="2180437"/>
          <a:ext cx="3505199" cy="304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Rectangle 12">
            <a:extLst>
              <a:ext uri="{FF2B5EF4-FFF2-40B4-BE49-F238E27FC236}">
                <a16:creationId xmlns:a16="http://schemas.microsoft.com/office/drawing/2014/main" id="{EF43BD67-0FDE-4359-AB41-C3B741667072}"/>
              </a:ext>
            </a:extLst>
          </p:cNvPr>
          <p:cNvSpPr/>
          <p:nvPr/>
        </p:nvSpPr>
        <p:spPr>
          <a:xfrm>
            <a:off x="4224892" y="399007"/>
            <a:ext cx="7272812" cy="5632311"/>
          </a:xfrm>
          <a:prstGeom prst="rect">
            <a:avLst/>
          </a:prstGeom>
        </p:spPr>
        <p:txBody>
          <a:bodyPr wrap="square">
            <a:spAutoFit/>
          </a:bodyPr>
          <a:lstStyle/>
          <a:p>
            <a:pPr eaLnBrk="1" hangingPunct="1">
              <a:buFont typeface="Wingdings" panose="05000000000000000000" pitchFamily="2" charset="2"/>
              <a:buNone/>
            </a:pPr>
            <a:r>
              <a:rPr lang="fi-FI" sz="2400" b="1">
                <a:solidFill>
                  <a:schemeClr val="bg1"/>
                </a:solidFill>
                <a:latin typeface="Calibri" panose="020F0502020204030204" pitchFamily="34" charset="0"/>
                <a:cs typeface="Calibri" panose="020F0502020204030204" pitchFamily="34" charset="0"/>
              </a:rPr>
              <a:t>Mitä lionsklubinne ulkopuolella tapahtuu, mikä voi vaikuttaa menestykseenne?</a:t>
            </a:r>
          </a:p>
          <a:p>
            <a:pPr eaLnBrk="1" hangingPunct="1">
              <a:buFont typeface="Wingdings" panose="05000000000000000000" pitchFamily="2" charset="2"/>
              <a:buNone/>
            </a:pPr>
            <a:endParaRPr lang="en-US" altLang="en-US" sz="2400" b="1"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i-FI"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i-FI"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i-FI"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i-FI"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i-FI"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i-FI" sz="2400">
                <a:solidFill>
                  <a:schemeClr val="bg1"/>
                </a:solidFill>
                <a:latin typeface="Calibri" panose="020F0502020204030204" pitchFamily="34" charset="0"/>
                <a:cs typeface="Calibri" panose="020F0502020204030204" pitchFamily="34" charset="0"/>
              </a:rPr>
              <a:t> </a:t>
            </a:r>
          </a:p>
          <a:p>
            <a:pPr eaLnBrk="1" hangingPunct="1"/>
            <a:endParaRPr lang="en-US" altLang="en-US" sz="2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0416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553830" y="918802"/>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solidFill>
                  <a:schemeClr val="accent1"/>
                </a:solidFill>
                <a:latin typeface="Calibri" panose="020F0502020204030204" pitchFamily="34" charset="0"/>
                <a:cs typeface="Calibri" panose="020F0502020204030204" pitchFamily="34" charset="0"/>
              </a:rPr>
              <a:t>Resurssit</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18</a:t>
            </a:fld>
            <a:endParaRPr lang="en-US" sz="1000">
              <a:solidFill>
                <a:schemeClr val="bg1"/>
              </a:solidFill>
            </a:endParaRPr>
          </a:p>
        </p:txBody>
      </p:sp>
      <p:pic>
        <p:nvPicPr>
          <p:cNvPr id="12" name="Picture 11">
            <a:extLst>
              <a:ext uri="{FF2B5EF4-FFF2-40B4-BE49-F238E27FC236}">
                <a16:creationId xmlns:a16="http://schemas.microsoft.com/office/drawing/2014/main" id="{CB390F0C-C7D7-4D88-B268-8A4F0BB2F945}"/>
              </a:ext>
            </a:extLst>
          </p:cNvPr>
          <p:cNvPicPr>
            <a:picLocks noChangeAspect="1"/>
          </p:cNvPicPr>
          <p:nvPr/>
        </p:nvPicPr>
        <p:blipFill>
          <a:blip r:embed="rId3"/>
          <a:stretch>
            <a:fillRect/>
          </a:stretch>
        </p:blipFill>
        <p:spPr>
          <a:xfrm>
            <a:off x="3117904" y="2432063"/>
            <a:ext cx="2834324" cy="3657973"/>
          </a:xfrm>
          <a:prstGeom prst="rect">
            <a:avLst/>
          </a:prstGeom>
          <a:effectLst>
            <a:outerShdw blurRad="63500" sx="102000" sy="102000" algn="ctr" rotWithShape="0">
              <a:schemeClr val="accent1">
                <a:alpha val="40000"/>
              </a:schemeClr>
            </a:outerShdw>
          </a:effectLst>
        </p:spPr>
      </p:pic>
      <p:pic>
        <p:nvPicPr>
          <p:cNvPr id="10" name="Picture 9">
            <a:extLst>
              <a:ext uri="{FF2B5EF4-FFF2-40B4-BE49-F238E27FC236}">
                <a16:creationId xmlns:a16="http://schemas.microsoft.com/office/drawing/2014/main" id="{C7A50ABA-B2FC-4FF1-8AB9-C2E294E3398F}"/>
              </a:ext>
            </a:extLst>
          </p:cNvPr>
          <p:cNvPicPr>
            <a:picLocks noChangeAspect="1"/>
          </p:cNvPicPr>
          <p:nvPr/>
        </p:nvPicPr>
        <p:blipFill>
          <a:blip r:embed="rId4"/>
          <a:stretch>
            <a:fillRect/>
          </a:stretch>
        </p:blipFill>
        <p:spPr>
          <a:xfrm>
            <a:off x="155622" y="1687016"/>
            <a:ext cx="2835610" cy="3679226"/>
          </a:xfrm>
          <a:prstGeom prst="rect">
            <a:avLst/>
          </a:prstGeom>
          <a:effectLst>
            <a:outerShdw blurRad="63500" sx="102000" sy="102000" algn="ctr" rotWithShape="0">
              <a:schemeClr val="accent1">
                <a:alpha val="40000"/>
              </a:schemeClr>
            </a:outerShdw>
          </a:effectLst>
        </p:spPr>
      </p:pic>
      <p:pic>
        <p:nvPicPr>
          <p:cNvPr id="3" name="Picture 2">
            <a:extLst>
              <a:ext uri="{FF2B5EF4-FFF2-40B4-BE49-F238E27FC236}">
                <a16:creationId xmlns:a16="http://schemas.microsoft.com/office/drawing/2014/main" id="{BF6D4B01-BD3B-490D-ECD2-167DE1704FF0}"/>
              </a:ext>
            </a:extLst>
          </p:cNvPr>
          <p:cNvPicPr>
            <a:picLocks noChangeAspect="1"/>
          </p:cNvPicPr>
          <p:nvPr/>
        </p:nvPicPr>
        <p:blipFill>
          <a:blip r:embed="rId5"/>
          <a:stretch>
            <a:fillRect/>
          </a:stretch>
        </p:blipFill>
        <p:spPr>
          <a:xfrm>
            <a:off x="9093230" y="2432063"/>
            <a:ext cx="2943148" cy="3810000"/>
          </a:xfrm>
          <a:prstGeom prst="rect">
            <a:avLst/>
          </a:prstGeom>
          <a:effectLst>
            <a:outerShdw blurRad="63500" sx="102000" sy="102000" algn="ctr" rotWithShape="0">
              <a:schemeClr val="accent1">
                <a:alpha val="40000"/>
              </a:schemeClr>
            </a:outerShdw>
          </a:effectLst>
        </p:spPr>
      </p:pic>
      <p:pic>
        <p:nvPicPr>
          <p:cNvPr id="8" name="Picture 7">
            <a:extLst>
              <a:ext uri="{FF2B5EF4-FFF2-40B4-BE49-F238E27FC236}">
                <a16:creationId xmlns:a16="http://schemas.microsoft.com/office/drawing/2014/main" id="{D567C074-759D-B680-3F8E-AE15D4609685}"/>
              </a:ext>
            </a:extLst>
          </p:cNvPr>
          <p:cNvPicPr>
            <a:picLocks noChangeAspect="1"/>
          </p:cNvPicPr>
          <p:nvPr/>
        </p:nvPicPr>
        <p:blipFill>
          <a:blip r:embed="rId6"/>
          <a:stretch>
            <a:fillRect/>
          </a:stretch>
        </p:blipFill>
        <p:spPr>
          <a:xfrm>
            <a:off x="6078900" y="1687016"/>
            <a:ext cx="2777721" cy="358140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680940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553830" y="918802"/>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solidFill>
                  <a:schemeClr val="accent1"/>
                </a:solidFill>
                <a:latin typeface="Calibri" panose="020F0502020204030204" pitchFamily="34" charset="0"/>
                <a:cs typeface="Calibri" panose="020F0502020204030204" pitchFamily="34" charset="0"/>
              </a:rPr>
              <a:t>Resurssit</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19</a:t>
            </a:fld>
            <a:endParaRPr lang="en-US" sz="1000">
              <a:solidFill>
                <a:schemeClr val="bg1"/>
              </a:solidFill>
            </a:endParaRPr>
          </a:p>
        </p:txBody>
      </p:sp>
      <p:pic>
        <p:nvPicPr>
          <p:cNvPr id="13" name="Picture 12">
            <a:extLst>
              <a:ext uri="{FF2B5EF4-FFF2-40B4-BE49-F238E27FC236}">
                <a16:creationId xmlns:a16="http://schemas.microsoft.com/office/drawing/2014/main" id="{027EC5DE-EA6A-4F87-80E4-2E64A6ACCB0D}"/>
              </a:ext>
            </a:extLst>
          </p:cNvPr>
          <p:cNvPicPr>
            <a:picLocks noChangeAspect="1"/>
          </p:cNvPicPr>
          <p:nvPr/>
        </p:nvPicPr>
        <p:blipFill>
          <a:blip r:embed="rId3"/>
          <a:stretch>
            <a:fillRect/>
          </a:stretch>
        </p:blipFill>
        <p:spPr>
          <a:xfrm>
            <a:off x="8630375" y="283225"/>
            <a:ext cx="2942549" cy="3796606"/>
          </a:xfrm>
          <a:prstGeom prst="rect">
            <a:avLst/>
          </a:prstGeom>
          <a:ln w="25400">
            <a:solidFill>
              <a:srgbClr val="F0C300"/>
            </a:solidFill>
          </a:ln>
        </p:spPr>
      </p:pic>
      <p:pic>
        <p:nvPicPr>
          <p:cNvPr id="9" name="Picture 8">
            <a:extLst>
              <a:ext uri="{FF2B5EF4-FFF2-40B4-BE49-F238E27FC236}">
                <a16:creationId xmlns:a16="http://schemas.microsoft.com/office/drawing/2014/main" id="{DBBB227C-F705-4F3F-99D0-C13050B59BA3}"/>
              </a:ext>
            </a:extLst>
          </p:cNvPr>
          <p:cNvPicPr>
            <a:picLocks noChangeAspect="1"/>
          </p:cNvPicPr>
          <p:nvPr/>
        </p:nvPicPr>
        <p:blipFill>
          <a:blip r:embed="rId4"/>
          <a:stretch>
            <a:fillRect/>
          </a:stretch>
        </p:blipFill>
        <p:spPr>
          <a:xfrm>
            <a:off x="4693438" y="4605703"/>
            <a:ext cx="6357937" cy="2080375"/>
          </a:xfrm>
          <a:prstGeom prst="rect">
            <a:avLst/>
          </a:prstGeom>
          <a:effectLst>
            <a:outerShdw blurRad="63500" sx="102000" sy="102000" algn="ctr" rotWithShape="0">
              <a:schemeClr val="accent1">
                <a:alpha val="40000"/>
              </a:schemeClr>
            </a:outerShdw>
          </a:effectLst>
        </p:spPr>
      </p:pic>
      <p:pic>
        <p:nvPicPr>
          <p:cNvPr id="6" name="Picture 5">
            <a:extLst>
              <a:ext uri="{FF2B5EF4-FFF2-40B4-BE49-F238E27FC236}">
                <a16:creationId xmlns:a16="http://schemas.microsoft.com/office/drawing/2014/main" id="{101119F8-396B-B5A9-FDB7-F315BD675830}"/>
              </a:ext>
            </a:extLst>
          </p:cNvPr>
          <p:cNvPicPr>
            <a:picLocks noChangeAspect="1"/>
          </p:cNvPicPr>
          <p:nvPr/>
        </p:nvPicPr>
        <p:blipFill>
          <a:blip r:embed="rId5"/>
          <a:stretch>
            <a:fillRect/>
          </a:stretch>
        </p:blipFill>
        <p:spPr>
          <a:xfrm>
            <a:off x="304800" y="1564627"/>
            <a:ext cx="3118973" cy="4038600"/>
          </a:xfrm>
          <a:prstGeom prst="rect">
            <a:avLst/>
          </a:prstGeom>
          <a:effectLst>
            <a:outerShdw blurRad="63500" sx="102000" sy="102000" algn="ctr" rotWithShape="0">
              <a:schemeClr val="accent1">
                <a:alpha val="40000"/>
              </a:schemeClr>
            </a:outerShdw>
          </a:effectLst>
        </p:spPr>
      </p:pic>
      <p:pic>
        <p:nvPicPr>
          <p:cNvPr id="10" name="Picture 9">
            <a:extLst>
              <a:ext uri="{FF2B5EF4-FFF2-40B4-BE49-F238E27FC236}">
                <a16:creationId xmlns:a16="http://schemas.microsoft.com/office/drawing/2014/main" id="{92A8EC7A-E84B-25D3-31D8-29A2544D7800}"/>
              </a:ext>
            </a:extLst>
          </p:cNvPr>
          <p:cNvPicPr>
            <a:picLocks noChangeAspect="1"/>
          </p:cNvPicPr>
          <p:nvPr/>
        </p:nvPicPr>
        <p:blipFill>
          <a:blip r:embed="rId6"/>
          <a:stretch>
            <a:fillRect/>
          </a:stretch>
        </p:blipFill>
        <p:spPr>
          <a:xfrm>
            <a:off x="4411443" y="311030"/>
            <a:ext cx="3118973" cy="4006976"/>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4095168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358379" y="2362200"/>
            <a:ext cx="11506200" cy="228600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i="1" dirty="0">
                <a:solidFill>
                  <a:schemeClr val="accent1"/>
                </a:solidFill>
                <a:latin typeface="Calibri" panose="020F0502020204030204" pitchFamily="34" charset="0"/>
                <a:cs typeface="Calibri" panose="020F0502020204030204" pitchFamily="34" charset="0"/>
              </a:rPr>
              <a:t>Yhteen tuleminen on alku. Yhdessä pysyminen on edistystä. Yhdessä toimiminen on menestys.</a:t>
            </a:r>
          </a:p>
          <a:p>
            <a:endParaRPr lang="en-US" i="1" kern="0" dirty="0">
              <a:solidFill>
                <a:schemeClr val="accent1"/>
              </a:solidFill>
              <a:latin typeface="Calibri" panose="020F0502020204030204" pitchFamily="34" charset="0"/>
              <a:cs typeface="Calibri" panose="020F0502020204030204" pitchFamily="34" charset="0"/>
            </a:endParaRPr>
          </a:p>
          <a:p>
            <a:pPr algn="r"/>
            <a:r>
              <a:rPr lang="fi-FI" i="1" dirty="0">
                <a:solidFill>
                  <a:schemeClr val="accent1"/>
                </a:solidFill>
                <a:latin typeface="Calibri" panose="020F0502020204030204" pitchFamily="34" charset="0"/>
                <a:cs typeface="Calibri" panose="020F0502020204030204" pitchFamily="34" charset="0"/>
              </a:rPr>
              <a:t>- Henry Ford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a:solidFill>
                <a:schemeClr val="bg1"/>
              </a:solidFill>
            </a:endParaRPr>
          </a:p>
        </p:txBody>
      </p:sp>
      <p:pic>
        <p:nvPicPr>
          <p:cNvPr id="2" name="Picture 1"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2"/>
          <a:stretch>
            <a:fillRect/>
          </a:stretch>
        </p:blipFill>
        <p:spPr>
          <a:xfrm>
            <a:off x="228600" y="5384091"/>
            <a:ext cx="2033270" cy="2033270"/>
          </a:xfrm>
          <a:prstGeom prst="rect">
            <a:avLst/>
          </a:prstGeom>
        </p:spPr>
      </p:pic>
    </p:spTree>
    <p:extLst>
      <p:ext uri="{BB962C8B-B14F-4D97-AF65-F5344CB8AC3E}">
        <p14:creationId xmlns:p14="http://schemas.microsoft.com/office/powerpoint/2010/main" val="3000403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49031" y="644445"/>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0171" y="26879"/>
            <a:ext cx="2212029" cy="66328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solidFill>
                  <a:schemeClr val="accent1"/>
                </a:solidFill>
                <a:latin typeface="Calibri" panose="020F0502020204030204" pitchFamily="34" charset="0"/>
                <a:cs typeface="Calibri" panose="020F0502020204030204" pitchFamily="34" charset="0"/>
              </a:rPr>
              <a:t>Resurssit</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20</a:t>
            </a:fld>
            <a:endParaRPr lang="en-US" sz="1000">
              <a:solidFill>
                <a:schemeClr val="bg1"/>
              </a:solidFill>
            </a:endParaRPr>
          </a:p>
        </p:txBody>
      </p:sp>
      <p:grpSp>
        <p:nvGrpSpPr>
          <p:cNvPr id="11" name="Group 10">
            <a:extLst>
              <a:ext uri="{FF2B5EF4-FFF2-40B4-BE49-F238E27FC236}">
                <a16:creationId xmlns:a16="http://schemas.microsoft.com/office/drawing/2014/main" id="{96842527-AAA5-4501-A930-83404B86E0E5}"/>
              </a:ext>
            </a:extLst>
          </p:cNvPr>
          <p:cNvGrpSpPr/>
          <p:nvPr/>
        </p:nvGrpSpPr>
        <p:grpSpPr>
          <a:xfrm>
            <a:off x="1752600" y="1026711"/>
            <a:ext cx="9636149" cy="5602652"/>
            <a:chOff x="1684683" y="227847"/>
            <a:chExt cx="10553035" cy="6113112"/>
          </a:xfrm>
        </p:grpSpPr>
        <p:pic>
          <p:nvPicPr>
            <p:cNvPr id="13" name="Picture 12">
              <a:extLst>
                <a:ext uri="{FF2B5EF4-FFF2-40B4-BE49-F238E27FC236}">
                  <a16:creationId xmlns:a16="http://schemas.microsoft.com/office/drawing/2014/main" id="{48C8FCAF-CCEF-4696-925F-97D2BF7C7CAF}"/>
                </a:ext>
              </a:extLst>
            </p:cNvPr>
            <p:cNvPicPr>
              <a:picLocks noChangeAspect="1"/>
            </p:cNvPicPr>
            <p:nvPr/>
          </p:nvPicPr>
          <p:blipFill rotWithShape="1">
            <a:blip r:embed="rId3"/>
            <a:srcRect t="2355" b="7254"/>
            <a:stretch/>
          </p:blipFill>
          <p:spPr>
            <a:xfrm>
              <a:off x="1684683" y="227847"/>
              <a:ext cx="8790884" cy="6113112"/>
            </a:xfrm>
            <a:prstGeom prst="rect">
              <a:avLst/>
            </a:prstGeom>
          </p:spPr>
        </p:pic>
        <p:grpSp>
          <p:nvGrpSpPr>
            <p:cNvPr id="14" name="Group 13">
              <a:extLst>
                <a:ext uri="{FF2B5EF4-FFF2-40B4-BE49-F238E27FC236}">
                  <a16:creationId xmlns:a16="http://schemas.microsoft.com/office/drawing/2014/main" id="{4F367E6D-EE8C-45B3-AEE3-3BE5DFD3AA6A}"/>
                </a:ext>
              </a:extLst>
            </p:cNvPr>
            <p:cNvGrpSpPr>
              <a:grpSpLocks/>
            </p:cNvGrpSpPr>
            <p:nvPr/>
          </p:nvGrpSpPr>
          <p:grpSpPr bwMode="auto">
            <a:xfrm>
              <a:off x="4251325" y="1980252"/>
              <a:ext cx="1828800" cy="609600"/>
              <a:chOff x="3195900" y="5243899"/>
              <a:chExt cx="1828800" cy="609600"/>
            </a:xfrm>
          </p:grpSpPr>
          <p:sp>
            <p:nvSpPr>
              <p:cNvPr id="32" name="Left Arrow 5">
                <a:extLst>
                  <a:ext uri="{FF2B5EF4-FFF2-40B4-BE49-F238E27FC236}">
                    <a16:creationId xmlns:a16="http://schemas.microsoft.com/office/drawing/2014/main" id="{CA4A7CFB-B7D9-4C3F-91ED-6CCF746A8874}"/>
                  </a:ext>
                </a:extLst>
              </p:cNvPr>
              <p:cNvSpPr/>
              <p:nvPr/>
            </p:nvSpPr>
            <p:spPr>
              <a:xfrm flipV="1">
                <a:off x="3195900" y="5243899"/>
                <a:ext cx="1828800" cy="60960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33" name="TextBox 32">
                <a:extLst>
                  <a:ext uri="{FF2B5EF4-FFF2-40B4-BE49-F238E27FC236}">
                    <a16:creationId xmlns:a16="http://schemas.microsoft.com/office/drawing/2014/main" id="{60663840-032E-42B9-B80D-FF64C4A26BD8}"/>
                  </a:ext>
                </a:extLst>
              </p:cNvPr>
              <p:cNvSpPr txBox="1"/>
              <p:nvPr/>
            </p:nvSpPr>
            <p:spPr>
              <a:xfrm>
                <a:off x="3429263" y="5410588"/>
                <a:ext cx="1458939" cy="333032"/>
              </a:xfrm>
              <a:prstGeom prst="rect">
                <a:avLst/>
              </a:prstGeom>
              <a:noFill/>
            </p:spPr>
            <p:txBody>
              <a:bodyPr wrap="square">
                <a:spAutoFit/>
              </a:bodyPr>
              <a:lstStyle/>
              <a:p>
                <a:pPr eaLnBrk="1" hangingPunct="1">
                  <a:defRPr/>
                </a:pPr>
                <a:r>
                  <a:rPr lang="fi-FI" sz="1200" b="1">
                    <a:latin typeface="+mn-lt"/>
                  </a:rPr>
                  <a:t>Klubin status</a:t>
                </a:r>
              </a:p>
            </p:txBody>
          </p:sp>
        </p:grpSp>
        <p:grpSp>
          <p:nvGrpSpPr>
            <p:cNvPr id="15" name="Group 14">
              <a:extLst>
                <a:ext uri="{FF2B5EF4-FFF2-40B4-BE49-F238E27FC236}">
                  <a16:creationId xmlns:a16="http://schemas.microsoft.com/office/drawing/2014/main" id="{73674F5F-D27E-46D7-94C5-AE7794BBB1AE}"/>
                </a:ext>
              </a:extLst>
            </p:cNvPr>
            <p:cNvGrpSpPr>
              <a:grpSpLocks/>
            </p:cNvGrpSpPr>
            <p:nvPr/>
          </p:nvGrpSpPr>
          <p:grpSpPr bwMode="auto">
            <a:xfrm>
              <a:off x="7315199" y="3944305"/>
              <a:ext cx="1855288" cy="612775"/>
              <a:chOff x="4521727" y="5531293"/>
              <a:chExt cx="1855288" cy="612648"/>
            </a:xfrm>
          </p:grpSpPr>
          <p:sp>
            <p:nvSpPr>
              <p:cNvPr id="30" name="Left Arrow 10">
                <a:extLst>
                  <a:ext uri="{FF2B5EF4-FFF2-40B4-BE49-F238E27FC236}">
                    <a16:creationId xmlns:a16="http://schemas.microsoft.com/office/drawing/2014/main" id="{B1308870-B787-441E-A387-C41A53B3151A}"/>
                  </a:ext>
                </a:extLst>
              </p:cNvPr>
              <p:cNvSpPr/>
              <p:nvPr/>
            </p:nvSpPr>
            <p:spPr>
              <a:xfrm>
                <a:off x="4521727" y="5531293"/>
                <a:ext cx="1828800" cy="612648"/>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31" name="TextBox 30">
                <a:extLst>
                  <a:ext uri="{FF2B5EF4-FFF2-40B4-BE49-F238E27FC236}">
                    <a16:creationId xmlns:a16="http://schemas.microsoft.com/office/drawing/2014/main" id="{C227956E-F8DF-4539-B962-C0E6201AE452}"/>
                  </a:ext>
                </a:extLst>
              </p:cNvPr>
              <p:cNvSpPr txBox="1"/>
              <p:nvPr/>
            </p:nvSpPr>
            <p:spPr>
              <a:xfrm>
                <a:off x="4548215" y="5681884"/>
                <a:ext cx="1828800" cy="332963"/>
              </a:xfrm>
              <a:prstGeom prst="rect">
                <a:avLst/>
              </a:prstGeom>
              <a:noFill/>
            </p:spPr>
            <p:txBody>
              <a:bodyPr wrap="square">
                <a:spAutoFit/>
              </a:bodyPr>
              <a:lstStyle/>
              <a:p>
                <a:pPr eaLnBrk="1" hangingPunct="1">
                  <a:defRPr/>
                </a:pPr>
                <a:r>
                  <a:rPr lang="fi-FI" sz="1200" b="1">
                    <a:latin typeface="+mn-lt"/>
                  </a:rPr>
                  <a:t>Raportointihistoria</a:t>
                </a:r>
              </a:p>
            </p:txBody>
          </p:sp>
        </p:grpSp>
        <p:grpSp>
          <p:nvGrpSpPr>
            <p:cNvPr id="18" name="Group 17">
              <a:extLst>
                <a:ext uri="{FF2B5EF4-FFF2-40B4-BE49-F238E27FC236}">
                  <a16:creationId xmlns:a16="http://schemas.microsoft.com/office/drawing/2014/main" id="{06B44D34-3BF9-4203-A7E3-D4ACA87E63B4}"/>
                </a:ext>
              </a:extLst>
            </p:cNvPr>
            <p:cNvGrpSpPr>
              <a:grpSpLocks/>
            </p:cNvGrpSpPr>
            <p:nvPr/>
          </p:nvGrpSpPr>
          <p:grpSpPr bwMode="auto">
            <a:xfrm>
              <a:off x="8142051" y="3284403"/>
              <a:ext cx="2122244" cy="547688"/>
              <a:chOff x="5288279" y="3361031"/>
              <a:chExt cx="2122244" cy="548640"/>
            </a:xfrm>
          </p:grpSpPr>
          <p:sp>
            <p:nvSpPr>
              <p:cNvPr id="28" name="Left Arrow 6">
                <a:extLst>
                  <a:ext uri="{FF2B5EF4-FFF2-40B4-BE49-F238E27FC236}">
                    <a16:creationId xmlns:a16="http://schemas.microsoft.com/office/drawing/2014/main" id="{1B8B70F9-FD90-4EC5-9CDA-2CEDE85F1442}"/>
                  </a:ext>
                </a:extLst>
              </p:cNvPr>
              <p:cNvSpPr/>
              <p:nvPr/>
            </p:nvSpPr>
            <p:spPr>
              <a:xfrm>
                <a:off x="5288279" y="3361031"/>
                <a:ext cx="1828800" cy="54864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9" name="TextBox 15">
                <a:extLst>
                  <a:ext uri="{FF2B5EF4-FFF2-40B4-BE49-F238E27FC236}">
                    <a16:creationId xmlns:a16="http://schemas.microsoft.com/office/drawing/2014/main" id="{D836703C-1E20-45C4-BA77-7CA134D4E384}"/>
                  </a:ext>
                </a:extLst>
              </p:cNvPr>
              <p:cNvSpPr txBox="1">
                <a:spLocks noChangeArrowheads="1"/>
              </p:cNvSpPr>
              <p:nvPr/>
            </p:nvSpPr>
            <p:spPr bwMode="auto">
              <a:xfrm>
                <a:off x="5410094" y="3468544"/>
                <a:ext cx="2000429" cy="333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fi-FI" sz="1200" b="1">
                    <a:latin typeface="Arial" panose="020B0604020202020204" pitchFamily="34" charset="0"/>
                  </a:rPr>
                  <a:t>Virkojen kierrätys</a:t>
                </a:r>
              </a:p>
            </p:txBody>
          </p:sp>
        </p:grpSp>
        <p:grpSp>
          <p:nvGrpSpPr>
            <p:cNvPr id="19" name="Group 18">
              <a:extLst>
                <a:ext uri="{FF2B5EF4-FFF2-40B4-BE49-F238E27FC236}">
                  <a16:creationId xmlns:a16="http://schemas.microsoft.com/office/drawing/2014/main" id="{84AE5356-4484-4232-8D61-38B0DF790726}"/>
                </a:ext>
              </a:extLst>
            </p:cNvPr>
            <p:cNvGrpSpPr>
              <a:grpSpLocks/>
            </p:cNvGrpSpPr>
            <p:nvPr/>
          </p:nvGrpSpPr>
          <p:grpSpPr bwMode="auto">
            <a:xfrm>
              <a:off x="9312925" y="4670131"/>
              <a:ext cx="1828800" cy="642937"/>
              <a:chOff x="6254404" y="2790281"/>
              <a:chExt cx="2154745" cy="643105"/>
            </a:xfrm>
          </p:grpSpPr>
          <p:sp>
            <p:nvSpPr>
              <p:cNvPr id="26" name="Left Arrow 8">
                <a:extLst>
                  <a:ext uri="{FF2B5EF4-FFF2-40B4-BE49-F238E27FC236}">
                    <a16:creationId xmlns:a16="http://schemas.microsoft.com/office/drawing/2014/main" id="{20638C04-2B82-4F9E-875F-CFE97002BFE6}"/>
                  </a:ext>
                </a:extLst>
              </p:cNvPr>
              <p:cNvSpPr/>
              <p:nvPr/>
            </p:nvSpPr>
            <p:spPr>
              <a:xfrm>
                <a:off x="6316716" y="2790281"/>
                <a:ext cx="2092433" cy="643105"/>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7" name="TextBox 17">
                <a:extLst>
                  <a:ext uri="{FF2B5EF4-FFF2-40B4-BE49-F238E27FC236}">
                    <a16:creationId xmlns:a16="http://schemas.microsoft.com/office/drawing/2014/main" id="{EFC2B8C1-4722-45C3-84A3-44DD37C5DC01}"/>
                  </a:ext>
                </a:extLst>
              </p:cNvPr>
              <p:cNvSpPr txBox="1">
                <a:spLocks noChangeArrowheads="1"/>
              </p:cNvSpPr>
              <p:nvPr/>
            </p:nvSpPr>
            <p:spPr bwMode="auto">
              <a:xfrm>
                <a:off x="6254404" y="2945273"/>
                <a:ext cx="2154745" cy="333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fi-FI" sz="1200" b="1">
                    <a:latin typeface="Arial" panose="020B0604020202020204" pitchFamily="34" charset="0"/>
                  </a:rPr>
                  <a:t>Palvelun raportointi</a:t>
                </a:r>
              </a:p>
            </p:txBody>
          </p:sp>
        </p:grpSp>
        <p:grpSp>
          <p:nvGrpSpPr>
            <p:cNvPr id="20" name="Group 19">
              <a:extLst>
                <a:ext uri="{FF2B5EF4-FFF2-40B4-BE49-F238E27FC236}">
                  <a16:creationId xmlns:a16="http://schemas.microsoft.com/office/drawing/2014/main" id="{8C635DDA-3EBD-4EC2-B267-2B70DBFCBF5E}"/>
                </a:ext>
              </a:extLst>
            </p:cNvPr>
            <p:cNvGrpSpPr>
              <a:grpSpLocks/>
            </p:cNvGrpSpPr>
            <p:nvPr/>
          </p:nvGrpSpPr>
          <p:grpSpPr bwMode="auto">
            <a:xfrm>
              <a:off x="6222765" y="2506985"/>
              <a:ext cx="1971441" cy="612775"/>
              <a:chOff x="3429000" y="1613165"/>
              <a:chExt cx="1971903" cy="612648"/>
            </a:xfrm>
          </p:grpSpPr>
          <p:sp>
            <p:nvSpPr>
              <p:cNvPr id="24" name="Left Arrow 7">
                <a:extLst>
                  <a:ext uri="{FF2B5EF4-FFF2-40B4-BE49-F238E27FC236}">
                    <a16:creationId xmlns:a16="http://schemas.microsoft.com/office/drawing/2014/main" id="{DBE075DC-9E9D-4A43-B662-5F455DCC25D0}"/>
                  </a:ext>
                </a:extLst>
              </p:cNvPr>
              <p:cNvSpPr/>
              <p:nvPr/>
            </p:nvSpPr>
            <p:spPr>
              <a:xfrm>
                <a:off x="3429000" y="1613165"/>
                <a:ext cx="1829229" cy="612648"/>
              </a:xfrm>
              <a:prstGeom prst="leftArrow">
                <a:avLst/>
              </a:prstGeom>
              <a:solidFill>
                <a:schemeClr val="bg1">
                  <a:alpha val="9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5" name="TextBox 24">
                <a:extLst>
                  <a:ext uri="{FF2B5EF4-FFF2-40B4-BE49-F238E27FC236}">
                    <a16:creationId xmlns:a16="http://schemas.microsoft.com/office/drawing/2014/main" id="{42A4AE76-A4E6-46F9-9DCB-FE504BD9B87F}"/>
                  </a:ext>
                </a:extLst>
              </p:cNvPr>
              <p:cNvSpPr txBox="1"/>
              <p:nvPr/>
            </p:nvSpPr>
            <p:spPr>
              <a:xfrm>
                <a:off x="3579876" y="1794676"/>
                <a:ext cx="1821027" cy="332963"/>
              </a:xfrm>
              <a:prstGeom prst="rect">
                <a:avLst/>
              </a:prstGeom>
              <a:noFill/>
            </p:spPr>
            <p:txBody>
              <a:bodyPr wrap="square">
                <a:spAutoFit/>
              </a:bodyPr>
              <a:lstStyle/>
              <a:p>
                <a:pPr eaLnBrk="1" hangingPunct="1">
                  <a:defRPr/>
                </a:pPr>
                <a:r>
                  <a:rPr lang="fi-FI" sz="1200" b="1">
                    <a:latin typeface="+mn-lt"/>
                  </a:rPr>
                  <a:t>Nettojäsenyys</a:t>
                </a:r>
              </a:p>
            </p:txBody>
          </p:sp>
        </p:grpSp>
        <p:grpSp>
          <p:nvGrpSpPr>
            <p:cNvPr id="21" name="Group 20">
              <a:extLst>
                <a:ext uri="{FF2B5EF4-FFF2-40B4-BE49-F238E27FC236}">
                  <a16:creationId xmlns:a16="http://schemas.microsoft.com/office/drawing/2014/main" id="{162DED18-3B2D-4C87-8071-B90615F182EA}"/>
                </a:ext>
              </a:extLst>
            </p:cNvPr>
            <p:cNvGrpSpPr>
              <a:grpSpLocks/>
            </p:cNvGrpSpPr>
            <p:nvPr/>
          </p:nvGrpSpPr>
          <p:grpSpPr bwMode="auto">
            <a:xfrm>
              <a:off x="10408919" y="2423165"/>
              <a:ext cx="1828799" cy="642937"/>
              <a:chOff x="6316716" y="2790281"/>
              <a:chExt cx="2154743" cy="643105"/>
            </a:xfrm>
          </p:grpSpPr>
          <p:sp>
            <p:nvSpPr>
              <p:cNvPr id="22" name="Left Arrow 8">
                <a:extLst>
                  <a:ext uri="{FF2B5EF4-FFF2-40B4-BE49-F238E27FC236}">
                    <a16:creationId xmlns:a16="http://schemas.microsoft.com/office/drawing/2014/main" id="{D51637D4-C9D9-465D-9FC5-E835063D2DA7}"/>
                  </a:ext>
                </a:extLst>
              </p:cNvPr>
              <p:cNvSpPr/>
              <p:nvPr/>
            </p:nvSpPr>
            <p:spPr>
              <a:xfrm>
                <a:off x="6316716" y="2790281"/>
                <a:ext cx="1752601" cy="643105"/>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3" name="TextBox 17">
                <a:extLst>
                  <a:ext uri="{FF2B5EF4-FFF2-40B4-BE49-F238E27FC236}">
                    <a16:creationId xmlns:a16="http://schemas.microsoft.com/office/drawing/2014/main" id="{78D89779-DA99-43F2-A839-84E61E229081}"/>
                  </a:ext>
                </a:extLst>
              </p:cNvPr>
              <p:cNvSpPr txBox="1">
                <a:spLocks noChangeArrowheads="1"/>
              </p:cNvSpPr>
              <p:nvPr/>
            </p:nvSpPr>
            <p:spPr bwMode="auto">
              <a:xfrm>
                <a:off x="6316716" y="2958106"/>
                <a:ext cx="2154743" cy="333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fi-FI" sz="1200" b="1">
                    <a:latin typeface="Arial" panose="020B0604020202020204" pitchFamily="34" charset="0"/>
                  </a:rPr>
                  <a:t>LCIF-lahjoitukset</a:t>
                </a:r>
              </a:p>
            </p:txBody>
          </p:sp>
        </p:grpSp>
      </p:grpSp>
    </p:spTree>
    <p:extLst>
      <p:ext uri="{BB962C8B-B14F-4D97-AF65-F5344CB8AC3E}">
        <p14:creationId xmlns:p14="http://schemas.microsoft.com/office/powerpoint/2010/main" val="2107099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49031" y="644445"/>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0171" y="26879"/>
            <a:ext cx="2212029" cy="66328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solidFill>
                  <a:schemeClr val="accent1"/>
                </a:solidFill>
                <a:latin typeface="Calibri" panose="020F0502020204030204" pitchFamily="34" charset="0"/>
                <a:cs typeface="Calibri" panose="020F0502020204030204" pitchFamily="34" charset="0"/>
              </a:rPr>
              <a:t>Resurssit</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21</a:t>
            </a:fld>
            <a:endParaRPr lang="en-US" sz="1000">
              <a:solidFill>
                <a:schemeClr val="bg1"/>
              </a:solidFill>
            </a:endParaRPr>
          </a:p>
        </p:txBody>
      </p:sp>
      <p:pic>
        <p:nvPicPr>
          <p:cNvPr id="3" name="Picture 2">
            <a:extLst>
              <a:ext uri="{FF2B5EF4-FFF2-40B4-BE49-F238E27FC236}">
                <a16:creationId xmlns:a16="http://schemas.microsoft.com/office/drawing/2014/main" id="{AEBF4702-AE34-5B7D-B999-E37E25A82591}"/>
              </a:ext>
            </a:extLst>
          </p:cNvPr>
          <p:cNvPicPr>
            <a:picLocks noChangeAspect="1"/>
          </p:cNvPicPr>
          <p:nvPr/>
        </p:nvPicPr>
        <p:blipFill>
          <a:blip r:embed="rId3"/>
          <a:stretch>
            <a:fillRect/>
          </a:stretch>
        </p:blipFill>
        <p:spPr>
          <a:xfrm>
            <a:off x="252747" y="1343750"/>
            <a:ext cx="5614653" cy="4095675"/>
          </a:xfrm>
          <a:prstGeom prst="rect">
            <a:avLst/>
          </a:prstGeom>
          <a:effectLst>
            <a:outerShdw blurRad="63500" sx="102000" sy="102000" algn="ctr" rotWithShape="0">
              <a:schemeClr val="accent1">
                <a:alpha val="40000"/>
              </a:schemeClr>
            </a:outerShdw>
          </a:effectLst>
        </p:spPr>
      </p:pic>
      <p:pic>
        <p:nvPicPr>
          <p:cNvPr id="9" name="Picture 8">
            <a:extLst>
              <a:ext uri="{FF2B5EF4-FFF2-40B4-BE49-F238E27FC236}">
                <a16:creationId xmlns:a16="http://schemas.microsoft.com/office/drawing/2014/main" id="{5AD37259-2CBC-2E7C-E9EA-1A58EA7A440A}"/>
              </a:ext>
            </a:extLst>
          </p:cNvPr>
          <p:cNvPicPr>
            <a:picLocks noChangeAspect="1"/>
          </p:cNvPicPr>
          <p:nvPr/>
        </p:nvPicPr>
        <p:blipFill>
          <a:blip r:embed="rId4"/>
          <a:stretch>
            <a:fillRect/>
          </a:stretch>
        </p:blipFill>
        <p:spPr>
          <a:xfrm>
            <a:off x="6096000" y="1334606"/>
            <a:ext cx="5951925" cy="4095674"/>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780970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2991185" y="3206478"/>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latin typeface="Calibri" panose="020F0502020204030204" pitchFamily="34" charset="0"/>
                <a:cs typeface="Calibri" panose="020F0502020204030204" pitchFamily="34" charset="0"/>
              </a:rPr>
              <a:t>ASETTAKAA TAVOITTEET</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22</a:t>
            </a:fld>
            <a:endParaRPr lang="en-US" sz="1000">
              <a:solidFill>
                <a:schemeClr val="bg1"/>
              </a:solidFill>
            </a:endParaRPr>
          </a:p>
        </p:txBody>
      </p:sp>
      <p:pic>
        <p:nvPicPr>
          <p:cNvPr id="8" name="Picture 7">
            <a:extLst>
              <a:ext uri="{FF2B5EF4-FFF2-40B4-BE49-F238E27FC236}">
                <a16:creationId xmlns:a16="http://schemas.microsoft.com/office/drawing/2014/main" id="{F2A730F6-D10D-44FD-9012-D3DD0E1CC331}"/>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709848B2-C79E-47FA-B622-12C21E0A616F}"/>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3"/>
          <a:stretch>
            <a:fillRect/>
          </a:stretch>
        </p:blipFill>
        <p:spPr>
          <a:xfrm>
            <a:off x="252730" y="5384091"/>
            <a:ext cx="2033270" cy="2033270"/>
          </a:xfrm>
          <a:prstGeom prst="rect">
            <a:avLst/>
          </a:prstGeom>
        </p:spPr>
      </p:pic>
    </p:spTree>
    <p:extLst>
      <p:ext uri="{BB962C8B-B14F-4D97-AF65-F5344CB8AC3E}">
        <p14:creationId xmlns:p14="http://schemas.microsoft.com/office/powerpoint/2010/main" val="945558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23</a:t>
            </a:fld>
            <a:endParaRPr lang="en-US" sz="1000">
              <a:solidFill>
                <a:schemeClr val="bg1"/>
              </a:solidFill>
            </a:endParaRPr>
          </a:p>
        </p:txBody>
      </p:sp>
      <p:sp>
        <p:nvSpPr>
          <p:cNvPr id="12" name="Yellow Bar">
            <a:extLst>
              <a:ext uri="{FF2B5EF4-FFF2-40B4-BE49-F238E27FC236}">
                <a16:creationId xmlns:a16="http://schemas.microsoft.com/office/drawing/2014/main" id="{AF9F7C8F-5725-4A49-B3AF-B006117735B9}"/>
              </a:ext>
            </a:extLst>
          </p:cNvPr>
          <p:cNvSpPr/>
          <p:nvPr/>
        </p:nvSpPr>
        <p:spPr>
          <a:xfrm>
            <a:off x="190500" y="68911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36094" y="99567"/>
            <a:ext cx="6593305" cy="589547"/>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200" dirty="0">
                <a:solidFill>
                  <a:schemeClr val="accent1"/>
                </a:solidFill>
                <a:latin typeface="Calibri" panose="020F0502020204030204" pitchFamily="34" charset="0"/>
                <a:cs typeface="Calibri" panose="020F0502020204030204" pitchFamily="34" charset="0"/>
              </a:rPr>
              <a:t>Tavoitteiden asettaminen -kurssi</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2"/>
          <a:srcRect/>
          <a:stretch/>
        </p:blipFill>
        <p:spPr>
          <a:xfrm>
            <a:off x="190500" y="5789226"/>
            <a:ext cx="896739" cy="849661"/>
          </a:xfrm>
          <a:prstGeom prst="rect">
            <a:avLst/>
          </a:prstGeom>
        </p:spPr>
      </p:pic>
      <p:sp>
        <p:nvSpPr>
          <p:cNvPr id="2" name="TextBox 1">
            <a:extLst>
              <a:ext uri="{FF2B5EF4-FFF2-40B4-BE49-F238E27FC236}">
                <a16:creationId xmlns:a16="http://schemas.microsoft.com/office/drawing/2014/main" id="{82D1DA2D-D176-4DC9-A993-D1E35A2D5F4A}"/>
              </a:ext>
            </a:extLst>
          </p:cNvPr>
          <p:cNvSpPr txBox="1"/>
          <p:nvPr/>
        </p:nvSpPr>
        <p:spPr>
          <a:xfrm>
            <a:off x="646890" y="966733"/>
            <a:ext cx="10439400" cy="1569660"/>
          </a:xfrm>
          <a:prstGeom prst="rect">
            <a:avLst/>
          </a:prstGeom>
          <a:noFill/>
        </p:spPr>
        <p:txBody>
          <a:bodyPr wrap="square" rtlCol="0">
            <a:spAutoFit/>
          </a:bodyPr>
          <a:lstStyle/>
          <a:p>
            <a:r>
              <a:rPr lang="fi-FI" sz="2400">
                <a:solidFill>
                  <a:schemeClr val="bg1"/>
                </a:solidFill>
                <a:latin typeface="Calibri" panose="020F0502020204030204" pitchFamily="34" charset="0"/>
                <a:cs typeface="Calibri" panose="020F0502020204030204" pitchFamily="34" charset="0"/>
              </a:rPr>
              <a:t>Monet ihmiset eivät saavuta tavoitteitaan, koska he eivät määritä tehokkaita tavoitteita.  Tällä kurssilla opit tekemään juuri niin.  Suoritat tavoitteiden määrittelyn, toimintasuunnitelman kirjoittamisen ja sen jälkeen tavoitteiden hallinnan, jotta saat parhaat tulokset.  Kurssin loppuun mennessä olet matkalla kohti tavoitteiden saavuttamista.   </a:t>
            </a:r>
          </a:p>
        </p:txBody>
      </p:sp>
      <p:pic>
        <p:nvPicPr>
          <p:cNvPr id="4" name="Picture 3">
            <a:extLst>
              <a:ext uri="{FF2B5EF4-FFF2-40B4-BE49-F238E27FC236}">
                <a16:creationId xmlns:a16="http://schemas.microsoft.com/office/drawing/2014/main" id="{14D17D98-551B-4BD0-97A7-1BB5379AEDC6}"/>
              </a:ext>
            </a:extLst>
          </p:cNvPr>
          <p:cNvPicPr>
            <a:picLocks noChangeAspect="1"/>
          </p:cNvPicPr>
          <p:nvPr/>
        </p:nvPicPr>
        <p:blipFill>
          <a:blip r:embed="rId3"/>
          <a:stretch>
            <a:fillRect/>
          </a:stretch>
        </p:blipFill>
        <p:spPr>
          <a:xfrm>
            <a:off x="3422052" y="2838075"/>
            <a:ext cx="5780290" cy="3470618"/>
          </a:xfrm>
          <a:prstGeom prst="rect">
            <a:avLst/>
          </a:prstGeom>
        </p:spPr>
      </p:pic>
    </p:spTree>
    <p:extLst>
      <p:ext uri="{BB962C8B-B14F-4D97-AF65-F5344CB8AC3E}">
        <p14:creationId xmlns:p14="http://schemas.microsoft.com/office/powerpoint/2010/main" val="2361698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grpSp>
        <p:nvGrpSpPr>
          <p:cNvPr id="5" name="Group 4"/>
          <p:cNvGrpSpPr/>
          <p:nvPr/>
        </p:nvGrpSpPr>
        <p:grpSpPr>
          <a:xfrm>
            <a:off x="381001" y="1458067"/>
            <a:ext cx="1743724" cy="4068399"/>
            <a:chOff x="381001" y="1458067"/>
            <a:chExt cx="1743724" cy="4068399"/>
          </a:xfrm>
        </p:grpSpPr>
        <p:sp>
          <p:nvSpPr>
            <p:cNvPr id="27" name="Rectangle 14"/>
            <p:cNvSpPr>
              <a:spLocks noChangeArrowheads="1"/>
            </p:cNvSpPr>
            <p:nvPr/>
          </p:nvSpPr>
          <p:spPr bwMode="auto">
            <a:xfrm>
              <a:off x="875519" y="3620050"/>
              <a:ext cx="1089491" cy="369332"/>
            </a:xfrm>
            <a:prstGeom prst="rect">
              <a:avLst/>
            </a:prstGeom>
            <a:noFill/>
            <a:ln>
              <a:noFill/>
            </a:ln>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2400" b="1" i="0" u="none" strike="noStrike" cap="none" normalizeH="0" baseline="0" noProof="0">
                  <a:ln>
                    <a:noFill/>
                  </a:ln>
                  <a:solidFill>
                    <a:srgbClr val="F0C300"/>
                  </a:solidFill>
                  <a:effectLst/>
                  <a:uLnTx/>
                  <a:uFillTx/>
                  <a:latin typeface="Calibri" panose="020F0502020204030204" pitchFamily="34" charset="0"/>
                  <a:ea typeface="Arial" charset="0"/>
                  <a:cs typeface="Calibri" panose="020F0502020204030204" pitchFamily="34" charset="0"/>
                </a:rPr>
                <a:t>arkka</a:t>
              </a:r>
            </a:p>
          </p:txBody>
        </p:sp>
        <p:sp>
          <p:nvSpPr>
            <p:cNvPr id="49" name="Rectangle 21"/>
            <p:cNvSpPr>
              <a:spLocks noChangeArrowheads="1"/>
            </p:cNvSpPr>
            <p:nvPr/>
          </p:nvSpPr>
          <p:spPr bwMode="auto">
            <a:xfrm>
              <a:off x="570243" y="3324367"/>
              <a:ext cx="5486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5400" b="0" i="0" u="none" strike="noStrike" cap="none" normalizeH="0" baseline="0" noProof="0">
                  <a:ln>
                    <a:noFill/>
                  </a:ln>
                  <a:solidFill>
                    <a:srgbClr val="F0C300"/>
                  </a:solidFill>
                  <a:effectLst/>
                  <a:uLnTx/>
                  <a:uFillTx/>
                  <a:latin typeface="Calibri" panose="020F0502020204030204" pitchFamily="34" charset="0"/>
                  <a:ea typeface="Arial" charset="0"/>
                  <a:cs typeface="Calibri" panose="020F0502020204030204" pitchFamily="34" charset="0"/>
                </a:rPr>
                <a:t>T</a:t>
              </a:r>
            </a:p>
          </p:txBody>
        </p:sp>
        <p:sp>
          <p:nvSpPr>
            <p:cNvPr id="8" name="Oval 8"/>
            <p:cNvSpPr>
              <a:spLocks noChangeAspect="1" noChangeArrowheads="1"/>
            </p:cNvSpPr>
            <p:nvPr/>
          </p:nvSpPr>
          <p:spPr bwMode="auto">
            <a:xfrm>
              <a:off x="563385" y="1458067"/>
              <a:ext cx="1554481" cy="1554480"/>
            </a:xfrm>
            <a:prstGeom prst="ellipse">
              <a:avLst/>
            </a:prstGeom>
            <a:solidFill>
              <a:srgbClr val="F0C300"/>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26" name="TextBox 93"/>
            <p:cNvSpPr txBox="1">
              <a:spLocks noChangeArrowheads="1"/>
            </p:cNvSpPr>
            <p:nvPr/>
          </p:nvSpPr>
          <p:spPr bwMode="auto">
            <a:xfrm>
              <a:off x="381001" y="4326137"/>
              <a:ext cx="174372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2400" b="0" i="0" u="none" strike="noStrike" cap="none"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Varmistakaa, että tavoite on selkeä. </a:t>
              </a:r>
            </a:p>
          </p:txBody>
        </p:sp>
        <p:sp>
          <p:nvSpPr>
            <p:cNvPr id="4" name="TextBox 3"/>
            <p:cNvSpPr txBox="1"/>
            <p:nvPr/>
          </p:nvSpPr>
          <p:spPr>
            <a:xfrm>
              <a:off x="922466" y="1814587"/>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4800" b="1" i="0" u="none" strike="noStrike" cap="none" normalizeH="0" baseline="0" noProof="0">
                  <a:ln>
                    <a:noFill/>
                  </a:ln>
                  <a:solidFill>
                    <a:prstClr val="white"/>
                  </a:solidFill>
                  <a:effectLst/>
                  <a:uLnTx/>
                  <a:uFillTx/>
                  <a:latin typeface="Calibri" panose="020F0502020204030204" pitchFamily="34" charset="0"/>
                  <a:cs typeface="Calibri" panose="020F0502020204030204" pitchFamily="34" charset="0"/>
                </a:rPr>
                <a:t>S</a:t>
              </a:r>
            </a:p>
          </p:txBody>
        </p:sp>
      </p:grpSp>
      <p:grpSp>
        <p:nvGrpSpPr>
          <p:cNvPr id="16" name="Group 15"/>
          <p:cNvGrpSpPr/>
          <p:nvPr/>
        </p:nvGrpSpPr>
        <p:grpSpPr>
          <a:xfrm>
            <a:off x="2589874" y="1479112"/>
            <a:ext cx="1976334" cy="4329315"/>
            <a:chOff x="2589874" y="1479112"/>
            <a:chExt cx="1976334" cy="4329315"/>
          </a:xfrm>
        </p:grpSpPr>
        <p:sp>
          <p:nvSpPr>
            <p:cNvPr id="28" name="Rectangle 15"/>
            <p:cNvSpPr>
              <a:spLocks noChangeArrowheads="1"/>
            </p:cNvSpPr>
            <p:nvPr/>
          </p:nvSpPr>
          <p:spPr bwMode="auto">
            <a:xfrm>
              <a:off x="3151687" y="3620050"/>
              <a:ext cx="12468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2400" b="1" i="0" u="none" strike="noStrike" cap="none" normalizeH="0" baseline="0" noProof="0">
                  <a:ln>
                    <a:noFill/>
                  </a:ln>
                  <a:solidFill>
                    <a:srgbClr val="F76639"/>
                  </a:solidFill>
                  <a:effectLst/>
                  <a:uLnTx/>
                  <a:uFillTx/>
                  <a:latin typeface="Calibri" panose="020F0502020204030204" pitchFamily="34" charset="0"/>
                  <a:ea typeface="Arial" charset="0"/>
                  <a:cs typeface="Calibri" panose="020F0502020204030204" pitchFamily="34" charset="0"/>
                </a:rPr>
                <a:t>itattavissa</a:t>
              </a:r>
            </a:p>
          </p:txBody>
        </p:sp>
        <p:sp>
          <p:nvSpPr>
            <p:cNvPr id="31" name="Rectangle 21"/>
            <p:cNvSpPr>
              <a:spLocks noChangeArrowheads="1"/>
            </p:cNvSpPr>
            <p:nvPr/>
          </p:nvSpPr>
          <p:spPr bwMode="auto">
            <a:xfrm>
              <a:off x="2589874" y="3324367"/>
              <a:ext cx="5915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5400" b="0" i="0" u="none" strike="noStrike" cap="none" normalizeH="0" baseline="0" noProof="0">
                  <a:ln>
                    <a:noFill/>
                  </a:ln>
                  <a:solidFill>
                    <a:srgbClr val="F76639"/>
                  </a:solidFill>
                  <a:effectLst/>
                  <a:uLnTx/>
                  <a:uFillTx/>
                  <a:latin typeface="Calibri" panose="020F0502020204030204" pitchFamily="34" charset="0"/>
                  <a:ea typeface="Arial" charset="0"/>
                  <a:cs typeface="Calibri" panose="020F0502020204030204" pitchFamily="34" charset="0"/>
                </a:rPr>
                <a:t>M</a:t>
              </a:r>
            </a:p>
          </p:txBody>
        </p:sp>
        <p:sp>
          <p:nvSpPr>
            <p:cNvPr id="9" name="Oval 9"/>
            <p:cNvSpPr>
              <a:spLocks noChangeAspect="1" noChangeArrowheads="1"/>
            </p:cNvSpPr>
            <p:nvPr/>
          </p:nvSpPr>
          <p:spPr bwMode="auto">
            <a:xfrm>
              <a:off x="2836056" y="1479112"/>
              <a:ext cx="1559168" cy="1554480"/>
            </a:xfrm>
            <a:prstGeom prst="ellipse">
              <a:avLst/>
            </a:prstGeom>
            <a:solidFill>
              <a:srgbClr val="F7663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0" name="TextBox 49"/>
            <p:cNvSpPr txBox="1"/>
            <p:nvPr/>
          </p:nvSpPr>
          <p:spPr>
            <a:xfrm>
              <a:off x="3272740" y="1840853"/>
              <a:ext cx="6858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4800" b="1" i="0" u="none" strike="noStrike" cap="none" normalizeH="0" baseline="0" noProof="0">
                  <a:ln>
                    <a:noFill/>
                  </a:ln>
                  <a:solidFill>
                    <a:prstClr val="white"/>
                  </a:solidFill>
                  <a:effectLst/>
                  <a:uLnTx/>
                  <a:uFillTx/>
                  <a:latin typeface="Calibri" panose="020F0502020204030204" pitchFamily="34" charset="0"/>
                  <a:cs typeface="Calibri" panose="020F0502020204030204" pitchFamily="34" charset="0"/>
                </a:rPr>
                <a:t>M</a:t>
              </a:r>
            </a:p>
          </p:txBody>
        </p:sp>
        <p:sp>
          <p:nvSpPr>
            <p:cNvPr id="54" name="TextBox 93"/>
            <p:cNvSpPr txBox="1">
              <a:spLocks noChangeArrowheads="1"/>
            </p:cNvSpPr>
            <p:nvPr/>
          </p:nvSpPr>
          <p:spPr bwMode="auto">
            <a:xfrm>
              <a:off x="2670571" y="4238767"/>
              <a:ext cx="1895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2400" b="0" i="0" u="none" strike="noStrike" cap="none" normalizeH="0" baseline="0" noProof="0">
                  <a:ln>
                    <a:noFill/>
                  </a:ln>
                  <a:solidFill>
                    <a:prstClr val="white"/>
                  </a:solidFill>
                  <a:effectLst/>
                  <a:uLnTx/>
                  <a:uFillTx/>
                  <a:latin typeface="Calibri" panose="020F0502020204030204" pitchFamily="34" charset="0"/>
                  <a:ea typeface="Arial" charset="0"/>
                  <a:cs typeface="Calibri" panose="020F0502020204030204" pitchFamily="34" charset="0"/>
                </a:rPr>
                <a:t>Edistyksen on oltava mitattavissa.</a:t>
              </a:r>
            </a:p>
          </p:txBody>
        </p:sp>
      </p:grpSp>
      <p:grpSp>
        <p:nvGrpSpPr>
          <p:cNvPr id="17" name="Group 16"/>
          <p:cNvGrpSpPr/>
          <p:nvPr/>
        </p:nvGrpSpPr>
        <p:grpSpPr>
          <a:xfrm>
            <a:off x="5204374" y="1442025"/>
            <a:ext cx="2004002" cy="4817874"/>
            <a:chOff x="5204374" y="1442025"/>
            <a:chExt cx="2004002" cy="4817874"/>
          </a:xfrm>
        </p:grpSpPr>
        <p:sp>
          <p:nvSpPr>
            <p:cNvPr id="29" name="Rectangle 16"/>
            <p:cNvSpPr>
              <a:spLocks noChangeArrowheads="1"/>
            </p:cNvSpPr>
            <p:nvPr/>
          </p:nvSpPr>
          <p:spPr bwMode="auto">
            <a:xfrm>
              <a:off x="5595366" y="3570520"/>
              <a:ext cx="11894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2400" b="1" i="0" u="none" strike="noStrike" cap="none" normalizeH="0" baseline="0" noProof="0">
                  <a:ln>
                    <a:noFill/>
                  </a:ln>
                  <a:solidFill>
                    <a:srgbClr val="732E81"/>
                  </a:solidFill>
                  <a:effectLst/>
                  <a:uLnTx/>
                  <a:uFillTx/>
                  <a:latin typeface="Calibri" panose="020F0502020204030204" pitchFamily="34" charset="0"/>
                  <a:ea typeface="Arial" charset="0"/>
                  <a:cs typeface="Calibri" panose="020F0502020204030204" pitchFamily="34" charset="0"/>
                </a:rPr>
                <a:t>oteutettavissa</a:t>
              </a:r>
            </a:p>
          </p:txBody>
        </p:sp>
        <p:sp>
          <p:nvSpPr>
            <p:cNvPr id="32" name="Rectangle 22"/>
            <p:cNvSpPr>
              <a:spLocks noChangeArrowheads="1"/>
            </p:cNvSpPr>
            <p:nvPr/>
          </p:nvSpPr>
          <p:spPr bwMode="auto">
            <a:xfrm>
              <a:off x="5204374" y="3324367"/>
              <a:ext cx="4199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5400" b="1" i="0" u="none" strike="noStrike" cap="none" normalizeH="0" baseline="0" noProof="0">
                  <a:ln>
                    <a:noFill/>
                  </a:ln>
                  <a:solidFill>
                    <a:srgbClr val="732E81"/>
                  </a:solidFill>
                  <a:effectLst/>
                  <a:uLnTx/>
                  <a:uFillTx/>
                  <a:latin typeface="Calibri" panose="020F0502020204030204" pitchFamily="34" charset="0"/>
                  <a:ea typeface="Arial" charset="0"/>
                  <a:cs typeface="Calibri" panose="020F0502020204030204" pitchFamily="34" charset="0"/>
                </a:rPr>
                <a:t>T</a:t>
              </a:r>
            </a:p>
          </p:txBody>
        </p:sp>
        <p:sp>
          <p:nvSpPr>
            <p:cNvPr id="10" name="Oval 10"/>
            <p:cNvSpPr>
              <a:spLocks noChangeAspect="1" noChangeArrowheads="1"/>
            </p:cNvSpPr>
            <p:nvPr/>
          </p:nvSpPr>
          <p:spPr bwMode="auto">
            <a:xfrm>
              <a:off x="5207776" y="1442025"/>
              <a:ext cx="1599088" cy="1581909"/>
            </a:xfrm>
            <a:prstGeom prst="ellipse">
              <a:avLst/>
            </a:prstGeom>
            <a:solidFill>
              <a:srgbClr val="732E81"/>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1" name="TextBox 50"/>
            <p:cNvSpPr txBox="1"/>
            <p:nvPr/>
          </p:nvSpPr>
          <p:spPr>
            <a:xfrm>
              <a:off x="5575760" y="1810150"/>
              <a:ext cx="863121" cy="845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4800" b="1" i="0" u="none" strike="noStrike" cap="none" normalizeH="0" baseline="0" noProof="0">
                  <a:ln>
                    <a:noFill/>
                  </a:ln>
                  <a:solidFill>
                    <a:prstClr val="white"/>
                  </a:solidFill>
                  <a:effectLst/>
                  <a:uLnTx/>
                  <a:uFillTx/>
                  <a:latin typeface="Calibri" panose="020F0502020204030204" pitchFamily="34" charset="0"/>
                  <a:cs typeface="Calibri" panose="020F0502020204030204" pitchFamily="34" charset="0"/>
                </a:rPr>
                <a:t>T</a:t>
              </a:r>
            </a:p>
          </p:txBody>
        </p:sp>
        <p:sp>
          <p:nvSpPr>
            <p:cNvPr id="55" name="TextBox 93"/>
            <p:cNvSpPr txBox="1">
              <a:spLocks noChangeArrowheads="1"/>
            </p:cNvSpPr>
            <p:nvPr/>
          </p:nvSpPr>
          <p:spPr bwMode="auto">
            <a:xfrm>
              <a:off x="5256379" y="4320907"/>
              <a:ext cx="195199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2400" b="0" i="0" u="none" strike="noStrike" cap="none"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Jokaisen tavoitteen tulee olla saavutet-tavissa.</a:t>
              </a:r>
            </a:p>
          </p:txBody>
        </p:sp>
      </p:grpSp>
      <p:grpSp>
        <p:nvGrpSpPr>
          <p:cNvPr id="18" name="Group 17"/>
          <p:cNvGrpSpPr/>
          <p:nvPr/>
        </p:nvGrpSpPr>
        <p:grpSpPr>
          <a:xfrm>
            <a:off x="7655714" y="1458067"/>
            <a:ext cx="1895637" cy="4209446"/>
            <a:chOff x="7655714" y="1458067"/>
            <a:chExt cx="1895637" cy="4209446"/>
          </a:xfrm>
        </p:grpSpPr>
        <p:sp>
          <p:nvSpPr>
            <p:cNvPr id="36" name="Rectangle 17"/>
            <p:cNvSpPr>
              <a:spLocks noChangeArrowheads="1"/>
            </p:cNvSpPr>
            <p:nvPr/>
          </p:nvSpPr>
          <p:spPr bwMode="auto">
            <a:xfrm>
              <a:off x="8149054" y="3596901"/>
              <a:ext cx="8894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2400" b="1" i="0" u="none" strike="noStrike" cap="none" normalizeH="0" baseline="0" noProof="0">
                  <a:ln>
                    <a:noFill/>
                  </a:ln>
                  <a:solidFill>
                    <a:srgbClr val="407CCA"/>
                  </a:solidFill>
                  <a:effectLst/>
                  <a:uLnTx/>
                  <a:uFillTx/>
                  <a:latin typeface="Calibri" panose="020F0502020204030204" pitchFamily="34" charset="0"/>
                  <a:ea typeface="Arial" charset="0"/>
                  <a:cs typeface="Calibri" panose="020F0502020204030204" pitchFamily="34" charset="0"/>
                </a:rPr>
                <a:t>ealistinen</a:t>
              </a:r>
            </a:p>
          </p:txBody>
        </p:sp>
        <p:sp>
          <p:nvSpPr>
            <p:cNvPr id="39" name="Rectangle 23"/>
            <p:cNvSpPr>
              <a:spLocks noChangeArrowheads="1"/>
            </p:cNvSpPr>
            <p:nvPr/>
          </p:nvSpPr>
          <p:spPr bwMode="auto">
            <a:xfrm>
              <a:off x="7759524" y="3316805"/>
              <a:ext cx="3895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5400" b="1" i="0" u="none" strike="noStrike" cap="none" normalizeH="0" baseline="0" noProof="0">
                  <a:ln>
                    <a:noFill/>
                  </a:ln>
                  <a:solidFill>
                    <a:srgbClr val="407CCA"/>
                  </a:solidFill>
                  <a:effectLst/>
                  <a:uLnTx/>
                  <a:uFillTx/>
                  <a:latin typeface="Calibri" panose="020F0502020204030204" pitchFamily="34" charset="0"/>
                  <a:ea typeface="Arial" charset="0"/>
                  <a:cs typeface="Calibri" panose="020F0502020204030204" pitchFamily="34" charset="0"/>
                </a:rPr>
                <a:t>R</a:t>
              </a:r>
            </a:p>
          </p:txBody>
        </p:sp>
        <p:sp>
          <p:nvSpPr>
            <p:cNvPr id="12" name="Oval 11"/>
            <p:cNvSpPr>
              <a:spLocks noChangeAspect="1" noChangeArrowheads="1"/>
            </p:cNvSpPr>
            <p:nvPr/>
          </p:nvSpPr>
          <p:spPr bwMode="auto">
            <a:xfrm>
              <a:off x="7655714" y="1458067"/>
              <a:ext cx="1554480" cy="1554480"/>
            </a:xfrm>
            <a:prstGeom prst="ellipse">
              <a:avLst/>
            </a:prstGeom>
            <a:solidFill>
              <a:srgbClr val="407CCA"/>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2" name="TextBox 51"/>
            <p:cNvSpPr txBox="1"/>
            <p:nvPr/>
          </p:nvSpPr>
          <p:spPr>
            <a:xfrm>
              <a:off x="8013853"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4800" b="1" i="0" u="none" strike="noStrike" cap="none" normalizeH="0" baseline="0" noProof="0">
                  <a:ln>
                    <a:noFill/>
                  </a:ln>
                  <a:solidFill>
                    <a:prstClr val="white"/>
                  </a:solidFill>
                  <a:effectLst/>
                  <a:uLnTx/>
                  <a:uFillTx/>
                  <a:latin typeface="Calibri" panose="020F0502020204030204" pitchFamily="34" charset="0"/>
                  <a:cs typeface="Calibri" panose="020F0502020204030204" pitchFamily="34" charset="0"/>
                </a:rPr>
                <a:t>R</a:t>
              </a:r>
            </a:p>
          </p:txBody>
        </p:sp>
        <p:sp>
          <p:nvSpPr>
            <p:cNvPr id="56" name="TextBox 93"/>
            <p:cNvSpPr txBox="1">
              <a:spLocks noChangeArrowheads="1"/>
            </p:cNvSpPr>
            <p:nvPr/>
          </p:nvSpPr>
          <p:spPr bwMode="auto">
            <a:xfrm>
              <a:off x="7655714" y="4467184"/>
              <a:ext cx="18956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2400" b="0" i="0" u="none" strike="noStrike" cap="none"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Haastava, muttei epä-realistinen.</a:t>
              </a:r>
            </a:p>
          </p:txBody>
        </p:sp>
      </p:grpSp>
      <p:grpSp>
        <p:nvGrpSpPr>
          <p:cNvPr id="19" name="Group 18"/>
          <p:cNvGrpSpPr/>
          <p:nvPr/>
        </p:nvGrpSpPr>
        <p:grpSpPr>
          <a:xfrm>
            <a:off x="9928192" y="1479112"/>
            <a:ext cx="1982764" cy="4416685"/>
            <a:chOff x="9928192" y="1479112"/>
            <a:chExt cx="1982764" cy="4416685"/>
          </a:xfrm>
        </p:grpSpPr>
        <p:sp>
          <p:nvSpPr>
            <p:cNvPr id="37" name="Rectangle 18"/>
            <p:cNvSpPr>
              <a:spLocks noChangeArrowheads="1"/>
            </p:cNvSpPr>
            <p:nvPr/>
          </p:nvSpPr>
          <p:spPr bwMode="auto">
            <a:xfrm>
              <a:off x="10202512" y="3621272"/>
              <a:ext cx="152125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2300" b="1" i="0" u="none" strike="noStrike" cap="none" normalizeH="0" baseline="0" noProof="0">
                  <a:ln>
                    <a:noFill/>
                  </a:ln>
                  <a:solidFill>
                    <a:srgbClr val="00A869"/>
                  </a:solidFill>
                  <a:effectLst/>
                  <a:uLnTx/>
                  <a:uFillTx/>
                  <a:latin typeface="Calibri" panose="020F0502020204030204" pitchFamily="34" charset="0"/>
                  <a:ea typeface="Arial" charset="0"/>
                  <a:cs typeface="Calibri" panose="020F0502020204030204" pitchFamily="34" charset="0"/>
                </a:rPr>
                <a:t>ikaan sidottu</a:t>
              </a:r>
            </a:p>
          </p:txBody>
        </p:sp>
        <p:sp>
          <p:nvSpPr>
            <p:cNvPr id="40" name="Rectangle 24"/>
            <p:cNvSpPr>
              <a:spLocks noChangeArrowheads="1"/>
            </p:cNvSpPr>
            <p:nvPr/>
          </p:nvSpPr>
          <p:spPr bwMode="auto">
            <a:xfrm>
              <a:off x="9928192" y="3324367"/>
              <a:ext cx="3382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5400" b="0" i="0" u="none" strike="noStrike" cap="none" normalizeH="0" baseline="0" noProof="0" dirty="0">
                  <a:ln>
                    <a:noFill/>
                  </a:ln>
                  <a:solidFill>
                    <a:srgbClr val="00A869"/>
                  </a:solidFill>
                  <a:effectLst/>
                  <a:uLnTx/>
                  <a:uFillTx/>
                  <a:latin typeface="Calibri" panose="020F0502020204030204" pitchFamily="34" charset="0"/>
                  <a:ea typeface="Arial" charset="0"/>
                  <a:cs typeface="Calibri" panose="020F0502020204030204" pitchFamily="34" charset="0"/>
                </a:rPr>
                <a:t>A</a:t>
              </a:r>
            </a:p>
          </p:txBody>
        </p:sp>
        <p:sp>
          <p:nvSpPr>
            <p:cNvPr id="13" name="Oval 12"/>
            <p:cNvSpPr>
              <a:spLocks noChangeAspect="1" noChangeArrowheads="1"/>
            </p:cNvSpPr>
            <p:nvPr/>
          </p:nvSpPr>
          <p:spPr bwMode="auto">
            <a:xfrm>
              <a:off x="10008296" y="1479112"/>
              <a:ext cx="1554481" cy="1554480"/>
            </a:xfrm>
            <a:prstGeom prst="ellipse">
              <a:avLst/>
            </a:prstGeom>
            <a:solidFill>
              <a:srgbClr val="00A86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3" name="TextBox 52"/>
            <p:cNvSpPr txBox="1"/>
            <p:nvPr/>
          </p:nvSpPr>
          <p:spPr>
            <a:xfrm>
              <a:off x="10366436"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4800" b="1" i="0" u="none" strike="noStrike" cap="none" normalizeH="0" baseline="0" noProof="0">
                  <a:ln>
                    <a:noFill/>
                  </a:ln>
                  <a:solidFill>
                    <a:prstClr val="white"/>
                  </a:solidFill>
                  <a:effectLst/>
                  <a:uLnTx/>
                  <a:uFillTx/>
                  <a:latin typeface="Calibri" panose="020F0502020204030204" pitchFamily="34" charset="0"/>
                  <a:cs typeface="Calibri" panose="020F0502020204030204" pitchFamily="34" charset="0"/>
                </a:rPr>
                <a:t>A</a:t>
              </a:r>
            </a:p>
          </p:txBody>
        </p:sp>
        <p:sp>
          <p:nvSpPr>
            <p:cNvPr id="57" name="TextBox 93"/>
            <p:cNvSpPr txBox="1">
              <a:spLocks noChangeArrowheads="1"/>
            </p:cNvSpPr>
            <p:nvPr/>
          </p:nvSpPr>
          <p:spPr bwMode="auto">
            <a:xfrm>
              <a:off x="10015319" y="4326137"/>
              <a:ext cx="1895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2400" b="0" i="0" u="none" strike="noStrike" cap="none" normalizeH="0" baseline="0" noProof="0">
                  <a:ln>
                    <a:noFill/>
                  </a:ln>
                  <a:solidFill>
                    <a:prstClr val="white"/>
                  </a:solidFill>
                  <a:effectLst/>
                  <a:uLnTx/>
                  <a:uFillTx/>
                  <a:latin typeface="Calibri" panose="020F0502020204030204" pitchFamily="34" charset="0"/>
                  <a:ea typeface="Arial" charset="0"/>
                  <a:cs typeface="Calibri" panose="020F0502020204030204" pitchFamily="34" charset="0"/>
                </a:rPr>
                <a:t>Aikarajat, johon edistyminen sidotaan</a:t>
              </a:r>
            </a:p>
          </p:txBody>
        </p:sp>
      </p:grpSp>
    </p:spTree>
    <p:extLst>
      <p:ext uri="{BB962C8B-B14F-4D97-AF65-F5344CB8AC3E}">
        <p14:creationId xmlns:p14="http://schemas.microsoft.com/office/powerpoint/2010/main" val="39867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500"/>
                                        <p:tgtEl>
                                          <p:spTgt spid="16"/>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500"/>
                                        <p:tgtEl>
                                          <p:spTgt spid="17"/>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500"/>
                                        <p:tgtEl>
                                          <p:spTgt spid="18"/>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i-FI">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08618" y="-8021"/>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33400" y="1828800"/>
            <a:ext cx="2177052" cy="1371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2400">
                <a:solidFill>
                  <a:srgbClr val="EBB700"/>
                </a:solidFill>
                <a:latin typeface="Calibri" panose="020F0502020204030204" pitchFamily="34" charset="0"/>
                <a:cs typeface="Calibri" panose="020F0502020204030204" pitchFamily="34" charset="0"/>
              </a:rPr>
              <a:t>Tavoite- </a:t>
            </a:r>
          </a:p>
          <a:p>
            <a:r>
              <a:rPr lang="fi-FI" sz="2400">
                <a:solidFill>
                  <a:srgbClr val="EBB700"/>
                </a:solidFill>
                <a:latin typeface="Calibri" panose="020F0502020204030204" pitchFamily="34" charset="0"/>
                <a:cs typeface="Calibri" panose="020F0502020204030204" pitchFamily="34" charset="0"/>
              </a:rPr>
              <a:t>lausunnon lomake</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25</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pic>
        <p:nvPicPr>
          <p:cNvPr id="3" name="Picture 2">
            <a:extLst>
              <a:ext uri="{FF2B5EF4-FFF2-40B4-BE49-F238E27FC236}">
                <a16:creationId xmlns:a16="http://schemas.microsoft.com/office/drawing/2014/main" id="{68D6B5AE-ACA3-D514-68D3-4E1D77A5F9DC}"/>
              </a:ext>
            </a:extLst>
          </p:cNvPr>
          <p:cNvPicPr>
            <a:picLocks noChangeAspect="1"/>
          </p:cNvPicPr>
          <p:nvPr/>
        </p:nvPicPr>
        <p:blipFill>
          <a:blip r:embed="rId4"/>
          <a:stretch>
            <a:fillRect/>
          </a:stretch>
        </p:blipFill>
        <p:spPr>
          <a:xfrm>
            <a:off x="4879939" y="265174"/>
            <a:ext cx="4899701" cy="6327652"/>
          </a:xfrm>
          <a:prstGeom prst="rect">
            <a:avLst/>
          </a:prstGeom>
        </p:spPr>
      </p:pic>
    </p:spTree>
    <p:extLst>
      <p:ext uri="{BB962C8B-B14F-4D97-AF65-F5344CB8AC3E}">
        <p14:creationId xmlns:p14="http://schemas.microsoft.com/office/powerpoint/2010/main" val="2518504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304800" y="695572"/>
            <a:ext cx="5280463"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39992" y="16042"/>
            <a:ext cx="8013407" cy="70239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dirty="0">
                <a:solidFill>
                  <a:schemeClr val="accent1"/>
                </a:solidFill>
                <a:latin typeface="Calibri" panose="020F0502020204030204" pitchFamily="34" charset="0"/>
                <a:cs typeface="Calibri" panose="020F0502020204030204" pitchFamily="34" charset="0"/>
              </a:rPr>
              <a:t>Tavoitteiden asettamisen resurssit</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26</a:t>
            </a:fld>
            <a:endParaRPr lang="en-US" sz="1000">
              <a:solidFill>
                <a:schemeClr val="bg1"/>
              </a:solidFill>
            </a:endParaRPr>
          </a:p>
        </p:txBody>
      </p:sp>
      <p:pic>
        <p:nvPicPr>
          <p:cNvPr id="16" name="Picture 15">
            <a:extLst>
              <a:ext uri="{FF2B5EF4-FFF2-40B4-BE49-F238E27FC236}">
                <a16:creationId xmlns:a16="http://schemas.microsoft.com/office/drawing/2014/main" id="{AEF558DF-0FA8-455F-A9F0-7E2FE838CB98}"/>
              </a:ext>
            </a:extLst>
          </p:cNvPr>
          <p:cNvPicPr>
            <a:picLocks noChangeAspect="1"/>
          </p:cNvPicPr>
          <p:nvPr/>
        </p:nvPicPr>
        <p:blipFill>
          <a:blip r:embed="rId3"/>
          <a:stretch>
            <a:fillRect/>
          </a:stretch>
        </p:blipFill>
        <p:spPr>
          <a:xfrm>
            <a:off x="7848600" y="4114800"/>
            <a:ext cx="3807194" cy="2285926"/>
          </a:xfrm>
          <a:prstGeom prst="rect">
            <a:avLst/>
          </a:prstGeom>
          <a:effectLst>
            <a:outerShdw blurRad="63500" sx="102000" sy="102000" algn="ctr" rotWithShape="0">
              <a:schemeClr val="accent1">
                <a:alpha val="40000"/>
              </a:schemeClr>
            </a:outerShdw>
          </a:effectLst>
        </p:spPr>
      </p:pic>
      <p:sp>
        <p:nvSpPr>
          <p:cNvPr id="18" name="TextBox 93">
            <a:extLst>
              <a:ext uri="{FF2B5EF4-FFF2-40B4-BE49-F238E27FC236}">
                <a16:creationId xmlns:a16="http://schemas.microsoft.com/office/drawing/2014/main" id="{8F290289-C6C9-4DE5-983D-EB3EFBA4F227}"/>
              </a:ext>
            </a:extLst>
          </p:cNvPr>
          <p:cNvSpPr txBox="1">
            <a:spLocks noChangeArrowheads="1"/>
          </p:cNvSpPr>
          <p:nvPr/>
        </p:nvSpPr>
        <p:spPr bwMode="auto">
          <a:xfrm>
            <a:off x="7848600" y="2754981"/>
            <a:ext cx="34196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2400" b="0" i="0" u="none" strike="noStrike" cap="none"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Tavoitteiden asettaminen -kurssi Lionien oppimiskeskuksessa</a:t>
            </a:r>
          </a:p>
        </p:txBody>
      </p:sp>
      <p:sp>
        <p:nvSpPr>
          <p:cNvPr id="21" name="TextBox 93">
            <a:extLst>
              <a:ext uri="{FF2B5EF4-FFF2-40B4-BE49-F238E27FC236}">
                <a16:creationId xmlns:a16="http://schemas.microsoft.com/office/drawing/2014/main" id="{9EA5E671-CC24-458F-8A72-697533532958}"/>
              </a:ext>
            </a:extLst>
          </p:cNvPr>
          <p:cNvSpPr txBox="1">
            <a:spLocks noChangeArrowheads="1"/>
          </p:cNvSpPr>
          <p:nvPr/>
        </p:nvSpPr>
        <p:spPr bwMode="auto">
          <a:xfrm>
            <a:off x="4114800" y="4791530"/>
            <a:ext cx="251459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2400" b="0" i="0" u="none" strike="noStrike" cap="none" normalizeH="0" baseline="0" noProof="0">
                <a:ln>
                  <a:noFill/>
                </a:ln>
                <a:solidFill>
                  <a:schemeClr val="bg1"/>
                </a:solidFill>
                <a:effectLst/>
                <a:uLnTx/>
                <a:uFillTx/>
                <a:latin typeface="Calibri" panose="020F0502020204030204" pitchFamily="34" charset="0"/>
                <a:ea typeface="Arial" charset="0"/>
                <a:cs typeface="Calibri" panose="020F0502020204030204" pitchFamily="34" charset="0"/>
              </a:rPr>
              <a:t>Lions Internationalin </a:t>
            </a:r>
            <a:r>
              <a:rPr kumimoji="0" lang="fi-FI" sz="2400" b="0" i="0" u="sng" strike="noStrike" cap="none" normalizeH="0" baseline="0" noProof="0" dirty="0">
                <a:ln>
                  <a:noFill/>
                </a:ln>
                <a:solidFill>
                  <a:srgbClr val="00B0F0"/>
                </a:solidFill>
                <a:effectLst/>
                <a:uLnTx/>
                <a:uFillTx/>
                <a:latin typeface="Calibri" panose="020F0502020204030204" pitchFamily="34" charset="0"/>
                <a:ea typeface="Arial" charset="0"/>
                <a:cs typeface="Calibri" panose="020F0502020204030204" pitchFamily="34" charset="0"/>
                <a:hlinkClick r:id="rId4">
                  <a:extLst>
                    <a:ext uri="{A12FA001-AC4F-418D-AE19-62706E023703}">
                      <ahyp:hlinkClr xmlns:ahyp="http://schemas.microsoft.com/office/drawing/2018/hyperlinkcolor" val="tx"/>
                    </a:ext>
                  </a:extLst>
                </a:hlinkClick>
              </a:rPr>
              <a:t>verkkosivut</a:t>
            </a:r>
            <a:endParaRPr kumimoji="0" lang="fi-FI" sz="2400" b="0" i="0" u="sng" strike="noStrike" cap="none" normalizeH="0" baseline="0" noProof="0" dirty="0">
              <a:ln>
                <a:noFill/>
              </a:ln>
              <a:solidFill>
                <a:srgbClr val="00B0F0"/>
              </a:solidFill>
              <a:effectLst/>
              <a:uLnTx/>
              <a:uFillTx/>
              <a:latin typeface="Calibri" panose="020F0502020204030204" pitchFamily="34" charset="0"/>
              <a:ea typeface="Arial" charset="0"/>
              <a:cs typeface="Calibri" panose="020F0502020204030204" pitchFamily="34" charset="0"/>
            </a:endParaRPr>
          </a:p>
        </p:txBody>
      </p:sp>
      <p:pic>
        <p:nvPicPr>
          <p:cNvPr id="24" name="Picture 23">
            <a:extLst>
              <a:ext uri="{FF2B5EF4-FFF2-40B4-BE49-F238E27FC236}">
                <a16:creationId xmlns:a16="http://schemas.microsoft.com/office/drawing/2014/main" id="{2C5E7713-9A3B-4938-93A6-09FF3F1DD688}"/>
              </a:ext>
            </a:extLst>
          </p:cNvPr>
          <p:cNvPicPr>
            <a:picLocks noChangeAspect="1"/>
          </p:cNvPicPr>
          <p:nvPr/>
        </p:nvPicPr>
        <p:blipFill>
          <a:blip r:embed="rId5"/>
          <a:stretch>
            <a:fillRect/>
          </a:stretch>
        </p:blipFill>
        <p:spPr>
          <a:xfrm>
            <a:off x="358442" y="3955310"/>
            <a:ext cx="3114675" cy="2847975"/>
          </a:xfrm>
          <a:prstGeom prst="rect">
            <a:avLst/>
          </a:prstGeom>
        </p:spPr>
      </p:pic>
      <p:pic>
        <p:nvPicPr>
          <p:cNvPr id="3" name="Picture 2">
            <a:extLst>
              <a:ext uri="{FF2B5EF4-FFF2-40B4-BE49-F238E27FC236}">
                <a16:creationId xmlns:a16="http://schemas.microsoft.com/office/drawing/2014/main" id="{885A5FF7-0595-4E30-8B52-E1285B3902B9}"/>
              </a:ext>
            </a:extLst>
          </p:cNvPr>
          <p:cNvPicPr>
            <a:picLocks noChangeAspect="1"/>
          </p:cNvPicPr>
          <p:nvPr/>
        </p:nvPicPr>
        <p:blipFill>
          <a:blip r:embed="rId6"/>
          <a:stretch>
            <a:fillRect/>
          </a:stretch>
        </p:blipFill>
        <p:spPr>
          <a:xfrm>
            <a:off x="539202" y="1186768"/>
            <a:ext cx="6536847" cy="2635737"/>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7016999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latin typeface="Calibri" panose="020F0502020204030204" pitchFamily="34" charset="0"/>
                <a:cs typeface="Calibri" panose="020F0502020204030204" pitchFamily="34" charset="0"/>
              </a:rPr>
              <a:t>RAKENNA SUUNNITELMA TAVOITTEIDEN SAAVUTTAMISEKSI</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27</a:t>
            </a:fld>
            <a:endParaRPr lang="en-US" sz="1000">
              <a:solidFill>
                <a:schemeClr val="bg1"/>
              </a:solidFill>
            </a:endParaRPr>
          </a:p>
        </p:txBody>
      </p:sp>
      <p:pic>
        <p:nvPicPr>
          <p:cNvPr id="8" name="Picture 7">
            <a:extLst>
              <a:ext uri="{FF2B5EF4-FFF2-40B4-BE49-F238E27FC236}">
                <a16:creationId xmlns:a16="http://schemas.microsoft.com/office/drawing/2014/main" id="{A81D1F4A-262A-443B-A3E7-6E73C29C6AF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342469CB-03FB-4277-A564-D68339646910}"/>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Tree>
    <p:extLst>
      <p:ext uri="{BB962C8B-B14F-4D97-AF65-F5344CB8AC3E}">
        <p14:creationId xmlns:p14="http://schemas.microsoft.com/office/powerpoint/2010/main" val="635075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56735" y="37863"/>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152400" y="619204"/>
            <a:ext cx="7807793" cy="102093"/>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28</a:t>
            </a:fld>
            <a:endParaRPr lang="en-US" sz="1000">
              <a:solidFill>
                <a:schemeClr val="bg1"/>
              </a:solidFill>
            </a:endParaRPr>
          </a:p>
        </p:txBody>
      </p:sp>
      <p:sp>
        <p:nvSpPr>
          <p:cNvPr id="9" name="Content Placeholder 2">
            <a:extLst>
              <a:ext uri="{FF2B5EF4-FFF2-40B4-BE49-F238E27FC236}">
                <a16:creationId xmlns:a16="http://schemas.microsoft.com/office/drawing/2014/main" id="{8A1BD3E6-6456-48F8-8179-13463F816A3D}"/>
              </a:ext>
            </a:extLst>
          </p:cNvPr>
          <p:cNvSpPr txBox="1">
            <a:spLocks/>
          </p:cNvSpPr>
          <p:nvPr/>
        </p:nvSpPr>
        <p:spPr>
          <a:xfrm>
            <a:off x="6477000" y="813019"/>
            <a:ext cx="5381242" cy="55063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Clr>
                <a:schemeClr val="accent1"/>
              </a:buClr>
              <a:buFont typeface="Arial" pitchFamily="34" charset="0"/>
              <a:buNone/>
            </a:pPr>
            <a:r>
              <a:rPr lang="fi-FI" sz="2400" dirty="0">
                <a:solidFill>
                  <a:schemeClr val="bg1"/>
                </a:solidFill>
                <a:latin typeface="Calibri" panose="020F0502020204030204" pitchFamily="34" charset="0"/>
                <a:cs typeface="Calibri" panose="020F0502020204030204" pitchFamily="34" charset="0"/>
              </a:rPr>
              <a:t>Jokaisella alueella</a:t>
            </a:r>
          </a:p>
          <a:p>
            <a:pPr marL="0" indent="0">
              <a:buClr>
                <a:schemeClr val="accent1"/>
              </a:buClr>
              <a:buFont typeface="Arial" pitchFamily="34" charset="0"/>
              <a:buNone/>
            </a:pPr>
            <a:endParaRPr lang="en-US" sz="12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fi-FI" sz="2400" dirty="0">
                <a:solidFill>
                  <a:schemeClr val="bg1"/>
                </a:solidFill>
                <a:latin typeface="Calibri" panose="020F0502020204030204" pitchFamily="34" charset="0"/>
                <a:cs typeface="Calibri" panose="020F0502020204030204" pitchFamily="34" charset="0"/>
              </a:rPr>
              <a:t>Mitä? (Tavoitelausunto)</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fi-FI" sz="2400" dirty="0">
                <a:solidFill>
                  <a:schemeClr val="bg1"/>
                </a:solidFill>
                <a:latin typeface="Calibri" panose="020F0502020204030204" pitchFamily="34" charset="0"/>
                <a:cs typeface="Calibri" panose="020F0502020204030204" pitchFamily="34" charset="0"/>
              </a:rPr>
              <a:t>Miten? (toimintavaiheet)</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fi-FI" sz="2400" dirty="0">
                <a:solidFill>
                  <a:schemeClr val="bg1"/>
                </a:solidFill>
                <a:latin typeface="Calibri" panose="020F0502020204030204" pitchFamily="34" charset="0"/>
                <a:cs typeface="Calibri" panose="020F0502020204030204" pitchFamily="34" charset="0"/>
              </a:rPr>
              <a:t>Milloin? (Määräaika </a:t>
            </a:r>
            <a:br>
              <a:rPr lang="fi-FI" sz="2400" dirty="0">
                <a:solidFill>
                  <a:schemeClr val="bg1"/>
                </a:solidFill>
                <a:latin typeface="Calibri" panose="020F0502020204030204" pitchFamily="34" charset="0"/>
                <a:cs typeface="Calibri" panose="020F0502020204030204" pitchFamily="34" charset="0"/>
              </a:rPr>
            </a:br>
            <a:r>
              <a:rPr lang="fi-FI" sz="2400" dirty="0">
                <a:solidFill>
                  <a:schemeClr val="bg1"/>
                </a:solidFill>
                <a:latin typeface="Calibri" panose="020F0502020204030204" pitchFamily="34" charset="0"/>
                <a:cs typeface="Calibri" panose="020F0502020204030204" pitchFamily="34" charset="0"/>
              </a:rPr>
              <a:t>valmistumiselle)</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fi-FI" sz="2400" dirty="0">
                <a:solidFill>
                  <a:schemeClr val="bg1"/>
                </a:solidFill>
                <a:latin typeface="Calibri" panose="020F0502020204030204" pitchFamily="34" charset="0"/>
                <a:cs typeface="Calibri" panose="020F0502020204030204" pitchFamily="34" charset="0"/>
              </a:rPr>
              <a:t>Kuka? (Henkilö(t) vastuussa </a:t>
            </a:r>
            <a:br>
              <a:rPr lang="fi-FI" sz="2400" dirty="0">
                <a:solidFill>
                  <a:schemeClr val="bg1"/>
                </a:solidFill>
                <a:latin typeface="Calibri" panose="020F0502020204030204" pitchFamily="34" charset="0"/>
                <a:cs typeface="Calibri" panose="020F0502020204030204" pitchFamily="34" charset="0"/>
              </a:rPr>
            </a:br>
            <a:r>
              <a:rPr lang="fi-FI" sz="2400" dirty="0">
                <a:solidFill>
                  <a:schemeClr val="bg1"/>
                </a:solidFill>
                <a:latin typeface="Calibri" panose="020F0502020204030204" pitchFamily="34" charset="0"/>
                <a:cs typeface="Calibri" panose="020F0502020204030204" pitchFamily="34" charset="0"/>
              </a:rPr>
              <a:t>tehtävästä)</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fi-FI" sz="2400" dirty="0">
                <a:solidFill>
                  <a:schemeClr val="bg1"/>
                </a:solidFill>
                <a:latin typeface="Calibri" panose="020F0502020204030204" pitchFamily="34" charset="0"/>
                <a:cs typeface="Calibri" panose="020F0502020204030204" pitchFamily="34" charset="0"/>
              </a:rPr>
              <a:t>Miten tiedätte? (Mistä päättelette, että vaihe on toteutunut) </a:t>
            </a:r>
          </a:p>
          <a:p>
            <a:pPr marL="0" indent="0">
              <a:buFont typeface="Arial" pitchFamily="34" charset="0"/>
              <a:buNone/>
            </a:pPr>
            <a:endParaRPr lang="en-US" kern="0" dirty="0"/>
          </a:p>
        </p:txBody>
      </p:sp>
      <p:sp>
        <p:nvSpPr>
          <p:cNvPr id="11" name="Rectangle 10">
            <a:extLst>
              <a:ext uri="{FF2B5EF4-FFF2-40B4-BE49-F238E27FC236}">
                <a16:creationId xmlns:a16="http://schemas.microsoft.com/office/drawing/2014/main" id="{C542A25E-F22B-4E9C-AF4F-6CDC2F1AD36D}"/>
              </a:ext>
            </a:extLst>
          </p:cNvPr>
          <p:cNvSpPr/>
          <p:nvPr/>
        </p:nvSpPr>
        <p:spPr>
          <a:xfrm>
            <a:off x="333758" y="1420149"/>
            <a:ext cx="5609842" cy="4093428"/>
          </a:xfrm>
          <a:prstGeom prst="rect">
            <a:avLst/>
          </a:prstGeom>
        </p:spPr>
        <p:txBody>
          <a:bodyPr wrap="square">
            <a:spAutoFit/>
          </a:bodyPr>
          <a:lstStyle/>
          <a:p>
            <a:r>
              <a:rPr lang="fi-FI" sz="2000" b="1" dirty="0">
                <a:solidFill>
                  <a:schemeClr val="bg1"/>
                </a:solidFill>
                <a:latin typeface="Calibri" panose="020F0502020204030204" pitchFamily="34" charset="0"/>
                <a:cs typeface="Calibri" panose="020F0502020204030204" pitchFamily="34" charset="0"/>
              </a:rPr>
              <a:t>LAATIKAA </a:t>
            </a:r>
            <a:r>
              <a:rPr lang="fi-FI" sz="2000" b="1" i="1" dirty="0">
                <a:solidFill>
                  <a:schemeClr val="bg1"/>
                </a:solidFill>
                <a:latin typeface="Calibri" panose="020F0502020204030204" pitchFamily="34" charset="0"/>
                <a:cs typeface="Calibri" panose="020F0502020204030204" pitchFamily="34" charset="0"/>
              </a:rPr>
              <a:t>TOIMINTASUUNNITELMA</a:t>
            </a:r>
            <a:r>
              <a:rPr lang="fi-FI" sz="2000" i="1" dirty="0">
                <a:solidFill>
                  <a:schemeClr val="bg1"/>
                </a:solidFill>
                <a:latin typeface="Calibri" panose="020F0502020204030204" pitchFamily="34" charset="0"/>
                <a:cs typeface="Calibri" panose="020F0502020204030204" pitchFamily="34" charset="0"/>
              </a:rPr>
              <a:t> </a:t>
            </a:r>
            <a:r>
              <a:rPr lang="fi-FI" sz="2000" dirty="0">
                <a:solidFill>
                  <a:schemeClr val="bg1"/>
                </a:solidFill>
                <a:latin typeface="Calibri" panose="020F0502020204030204" pitchFamily="34" charset="0"/>
                <a:cs typeface="Calibri" panose="020F0502020204030204" pitchFamily="34" charset="0"/>
              </a:rPr>
              <a:t>vaiheista, joiden kautta uskotte saavuttavanne asettamanne tavoitteet.</a:t>
            </a:r>
            <a:r>
              <a:rPr lang="fi-FI" sz="2000" strike="sngStrike" dirty="0">
                <a:solidFill>
                  <a:schemeClr val="bg1"/>
                </a:solidFill>
                <a:latin typeface="Calibri" panose="020F0502020204030204" pitchFamily="34" charset="0"/>
                <a:cs typeface="Calibri" panose="020F0502020204030204" pitchFamily="34" charset="0"/>
              </a:rPr>
              <a:t> </a:t>
            </a:r>
          </a:p>
          <a:p>
            <a:endParaRPr lang="en-US" sz="2000" dirty="0">
              <a:solidFill>
                <a:schemeClr val="bg1"/>
              </a:solidFill>
              <a:latin typeface="Calibri" panose="020F0502020204030204" pitchFamily="34" charset="0"/>
              <a:cs typeface="Calibri" panose="020F0502020204030204" pitchFamily="34" charset="0"/>
            </a:endParaRPr>
          </a:p>
          <a:p>
            <a:r>
              <a:rPr lang="fi-FI" sz="2000" dirty="0">
                <a:solidFill>
                  <a:schemeClr val="bg1"/>
                </a:solidFill>
                <a:latin typeface="Calibri" panose="020F0502020204030204" pitchFamily="34" charset="0"/>
                <a:cs typeface="Calibri" panose="020F0502020204030204" pitchFamily="34" charset="0"/>
              </a:rPr>
              <a:t>Tämän avulla määritellään, miten tavoite yritetään saavuttaa (toimintavaihe), milloin mikäkin vaihe suoritetaan, kuka on vastuussa vaiheen suorittamisesta ja miten voitte päätellä vaiheen tulleen valmiiksi. Toimintasuunnitelman lomake on työkalu, jota voitte käyttää laatiessanne suunnitelman kunkin tavoitteen saavuttamiseksi. Jokaisen tavoitteen suunnitelmista yhdessä muodostuu </a:t>
            </a:r>
            <a:r>
              <a:rPr lang="fi-FI" sz="2000" i="1" dirty="0">
                <a:solidFill>
                  <a:schemeClr val="bg1"/>
                </a:solidFill>
                <a:latin typeface="Calibri" panose="020F0502020204030204" pitchFamily="34" charset="0"/>
                <a:cs typeface="Calibri" panose="020F0502020204030204" pitchFamily="34" charset="0"/>
              </a:rPr>
              <a:t>Visionne.</a:t>
            </a:r>
          </a:p>
        </p:txBody>
      </p:sp>
      <p:sp>
        <p:nvSpPr>
          <p:cNvPr id="13" name="Headline">
            <a:extLst>
              <a:ext uri="{FF2B5EF4-FFF2-40B4-BE49-F238E27FC236}">
                <a16:creationId xmlns:a16="http://schemas.microsoft.com/office/drawing/2014/main" id="{3CC42951-324D-4305-B5F5-36930E21296A}"/>
              </a:ext>
            </a:extLst>
          </p:cNvPr>
          <p:cNvSpPr txBox="1">
            <a:spLocks/>
          </p:cNvSpPr>
          <p:nvPr/>
        </p:nvSpPr>
        <p:spPr>
          <a:xfrm>
            <a:off x="152400" y="527482"/>
            <a:ext cx="10515600" cy="142769"/>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dirty="0">
                <a:solidFill>
                  <a:schemeClr val="accent1"/>
                </a:solidFill>
              </a:rPr>
              <a:t>Rakenna suunnitelma tavoitteiden saavuttamiseksi</a:t>
            </a:r>
          </a:p>
        </p:txBody>
      </p:sp>
      <p:sp>
        <p:nvSpPr>
          <p:cNvPr id="14" name="Yellow Bar">
            <a:extLst>
              <a:ext uri="{FF2B5EF4-FFF2-40B4-BE49-F238E27FC236}">
                <a16:creationId xmlns:a16="http://schemas.microsoft.com/office/drawing/2014/main" id="{239B5857-C8CD-48CF-A465-42EF262ED8A7}"/>
              </a:ext>
            </a:extLst>
          </p:cNvPr>
          <p:cNvSpPr/>
          <p:nvPr/>
        </p:nvSpPr>
        <p:spPr>
          <a:xfrm rot="16200000" flipV="1">
            <a:off x="3551112" y="3750747"/>
            <a:ext cx="550630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Tree>
    <p:extLst>
      <p:ext uri="{BB962C8B-B14F-4D97-AF65-F5344CB8AC3E}">
        <p14:creationId xmlns:p14="http://schemas.microsoft.com/office/powerpoint/2010/main" val="4553877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i-FI">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08618" y="-8021"/>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33400" y="1828800"/>
            <a:ext cx="2177052" cy="1371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2400" dirty="0">
                <a:solidFill>
                  <a:srgbClr val="EBB700"/>
                </a:solidFill>
                <a:latin typeface="Calibri" panose="020F0502020204030204" pitchFamily="34" charset="0"/>
                <a:cs typeface="Calibri" panose="020F0502020204030204" pitchFamily="34" charset="0"/>
              </a:rPr>
              <a:t>Toiminta-suunnitelman lomake</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29</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sp>
        <p:nvSpPr>
          <p:cNvPr id="14" name="TextBox 93">
            <a:extLst>
              <a:ext uri="{FF2B5EF4-FFF2-40B4-BE49-F238E27FC236}">
                <a16:creationId xmlns:a16="http://schemas.microsoft.com/office/drawing/2014/main" id="{49E3E856-F2CF-40DB-9C76-C51ACA89E886}"/>
              </a:ext>
            </a:extLst>
          </p:cNvPr>
          <p:cNvSpPr txBox="1">
            <a:spLocks noChangeArrowheads="1"/>
          </p:cNvSpPr>
          <p:nvPr/>
        </p:nvSpPr>
        <p:spPr bwMode="auto">
          <a:xfrm>
            <a:off x="2209800" y="6376587"/>
            <a:ext cx="7696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2000" b="0" i="1" u="none" strike="noStrike" cap="none"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Ota tästä lomakkeesta kopio ja täytä yksi kutakin tavoitetta varten</a:t>
            </a:r>
          </a:p>
        </p:txBody>
      </p:sp>
      <p:pic>
        <p:nvPicPr>
          <p:cNvPr id="3" name="Picture 2">
            <a:extLst>
              <a:ext uri="{FF2B5EF4-FFF2-40B4-BE49-F238E27FC236}">
                <a16:creationId xmlns:a16="http://schemas.microsoft.com/office/drawing/2014/main" id="{59BE1257-7514-4662-B8CF-B71B70B6EFE2}"/>
              </a:ext>
            </a:extLst>
          </p:cNvPr>
          <p:cNvPicPr>
            <a:picLocks noChangeAspect="1"/>
          </p:cNvPicPr>
          <p:nvPr/>
        </p:nvPicPr>
        <p:blipFill>
          <a:blip r:embed="rId4"/>
          <a:stretch>
            <a:fillRect/>
          </a:stretch>
        </p:blipFill>
        <p:spPr>
          <a:xfrm>
            <a:off x="5029200" y="329238"/>
            <a:ext cx="4578242" cy="5966045"/>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3403381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81965" y="1177591"/>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9450928" cy="67145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solidFill>
                  <a:schemeClr val="accent1"/>
                </a:solidFill>
                <a:latin typeface="Calibri" panose="020F0502020204030204" pitchFamily="34" charset="0"/>
                <a:cs typeface="Calibri" panose="020F0502020204030204" pitchFamily="34" charset="0"/>
              </a:rPr>
              <a:t>Maailmanlaajuinen jäsenyysaloite klubeille</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grpSp>
        <p:nvGrpSpPr>
          <p:cNvPr id="2" name="Group 1">
            <a:extLst>
              <a:ext uri="{FF2B5EF4-FFF2-40B4-BE49-F238E27FC236}">
                <a16:creationId xmlns:a16="http://schemas.microsoft.com/office/drawing/2014/main" id="{D639E146-14E1-4FAA-8A05-A7D728D33865}"/>
              </a:ext>
            </a:extLst>
          </p:cNvPr>
          <p:cNvGrpSpPr/>
          <p:nvPr/>
        </p:nvGrpSpPr>
        <p:grpSpPr>
          <a:xfrm>
            <a:off x="1784174" y="3001403"/>
            <a:ext cx="9645826" cy="2834040"/>
            <a:chOff x="1784174" y="3001403"/>
            <a:chExt cx="7588426" cy="2771775"/>
          </a:xfrm>
        </p:grpSpPr>
        <p:sp>
          <p:nvSpPr>
            <p:cNvPr id="14" name="Content Placeholder 35">
              <a:extLst>
                <a:ext uri="{FF2B5EF4-FFF2-40B4-BE49-F238E27FC236}">
                  <a16:creationId xmlns:a16="http://schemas.microsoft.com/office/drawing/2014/main" id="{17CBCB3A-FC53-4405-B811-AEDAB32949E7}"/>
                </a:ext>
              </a:extLst>
            </p:cNvPr>
            <p:cNvSpPr txBox="1">
              <a:spLocks/>
            </p:cNvSpPr>
            <p:nvPr/>
          </p:nvSpPr>
          <p:spPr>
            <a:xfrm>
              <a:off x="1849278" y="5309570"/>
              <a:ext cx="3865722" cy="463608"/>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fi-FI" sz="2400" dirty="0">
                  <a:solidFill>
                    <a:schemeClr val="accent1"/>
                  </a:solidFill>
                  <a:latin typeface="Calibri" panose="020F0502020204030204" pitchFamily="34" charset="0"/>
                  <a:cs typeface="Calibri" panose="020F0502020204030204" pitchFamily="34" charset="0"/>
                </a:rPr>
                <a:t>Rakentakaa menestys</a:t>
              </a:r>
            </a:p>
          </p:txBody>
        </p:sp>
        <p:sp>
          <p:nvSpPr>
            <p:cNvPr id="20" name="Content Placeholder 35">
              <a:extLst>
                <a:ext uri="{FF2B5EF4-FFF2-40B4-BE49-F238E27FC236}">
                  <a16:creationId xmlns:a16="http://schemas.microsoft.com/office/drawing/2014/main" id="{07B3DB9F-DEBF-41A6-A8F4-4C082139CAD1}"/>
                </a:ext>
              </a:extLst>
            </p:cNvPr>
            <p:cNvSpPr txBox="1">
              <a:spLocks/>
            </p:cNvSpPr>
            <p:nvPr/>
          </p:nvSpPr>
          <p:spPr>
            <a:xfrm>
              <a:off x="1846326" y="3001403"/>
              <a:ext cx="4173473"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fi-FI" sz="2400" dirty="0">
                  <a:solidFill>
                    <a:schemeClr val="accent1"/>
                  </a:solidFill>
                  <a:latin typeface="Calibri" panose="020F0502020204030204" pitchFamily="34" charset="0"/>
                  <a:cs typeface="Calibri" panose="020F0502020204030204" pitchFamily="34" charset="0"/>
                </a:rPr>
                <a:t>Rakentakaa tiimi klubijohtajista</a:t>
              </a:r>
            </a:p>
            <a:p>
              <a:pPr marL="107950" indent="0">
                <a:buClr>
                  <a:schemeClr val="tx2"/>
                </a:buClr>
                <a:buFont typeface="Arial" pitchFamily="34" charset="0"/>
                <a:buNone/>
              </a:pPr>
              <a:endParaRPr lang="en-US" kern="0" dirty="0">
                <a:solidFill>
                  <a:schemeClr val="accent1"/>
                </a:solidFill>
              </a:endParaRPr>
            </a:p>
          </p:txBody>
        </p:sp>
        <p:sp>
          <p:nvSpPr>
            <p:cNvPr id="21" name="Content Placeholder 35">
              <a:extLst>
                <a:ext uri="{FF2B5EF4-FFF2-40B4-BE49-F238E27FC236}">
                  <a16:creationId xmlns:a16="http://schemas.microsoft.com/office/drawing/2014/main" id="{AC30D748-6A66-4450-99D7-C2C181363CF6}"/>
                </a:ext>
              </a:extLst>
            </p:cNvPr>
            <p:cNvSpPr txBox="1">
              <a:spLocks/>
            </p:cNvSpPr>
            <p:nvPr/>
          </p:nvSpPr>
          <p:spPr>
            <a:xfrm>
              <a:off x="1811178" y="3737337"/>
              <a:ext cx="7104222" cy="54749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fi-FI" sz="2400" dirty="0">
                  <a:solidFill>
                    <a:schemeClr val="accent1"/>
                  </a:solidFill>
                  <a:latin typeface="Calibri" panose="020F0502020204030204" pitchFamily="34" charset="0"/>
                  <a:cs typeface="Calibri" panose="020F0502020204030204" pitchFamily="34" charset="0"/>
                </a:rPr>
                <a:t>Rakentakaa visio, arvioikaa tarpeet ja asettakaa tavoitteet </a:t>
              </a:r>
            </a:p>
          </p:txBody>
        </p:sp>
        <p:sp>
          <p:nvSpPr>
            <p:cNvPr id="22" name="Content Placeholder 35">
              <a:extLst>
                <a:ext uri="{FF2B5EF4-FFF2-40B4-BE49-F238E27FC236}">
                  <a16:creationId xmlns:a16="http://schemas.microsoft.com/office/drawing/2014/main" id="{AEF94A47-6E3B-4727-9183-6E1FBF157D59}"/>
                </a:ext>
              </a:extLst>
            </p:cNvPr>
            <p:cNvSpPr txBox="1">
              <a:spLocks/>
            </p:cNvSpPr>
            <p:nvPr/>
          </p:nvSpPr>
          <p:spPr>
            <a:xfrm>
              <a:off x="1784174" y="4552731"/>
              <a:ext cx="7588426" cy="647211"/>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fi-FI" sz="2400" dirty="0">
                  <a:solidFill>
                    <a:schemeClr val="accent1"/>
                  </a:solidFill>
                  <a:latin typeface="Calibri" panose="020F0502020204030204" pitchFamily="34" charset="0"/>
                  <a:cs typeface="Calibri" panose="020F0502020204030204" pitchFamily="34" charset="0"/>
                </a:rPr>
                <a:t>Rakentakaa suunnitelma tavoitteiden saavuttamiseksi</a:t>
              </a:r>
            </a:p>
            <a:p>
              <a:pPr marL="107950" indent="0">
                <a:buClr>
                  <a:schemeClr val="tx2"/>
                </a:buClr>
                <a:buFont typeface="Arial" pitchFamily="34" charset="0"/>
                <a:buNone/>
              </a:pPr>
              <a:endParaRPr lang="en-US" sz="800" kern="0" dirty="0">
                <a:solidFill>
                  <a:schemeClr val="accent1"/>
                </a:solidFill>
              </a:endParaRPr>
            </a:p>
          </p:txBody>
        </p:sp>
      </p:grpSp>
      <p:sp>
        <p:nvSpPr>
          <p:cNvPr id="26" name="Oval 25">
            <a:extLst>
              <a:ext uri="{FF2B5EF4-FFF2-40B4-BE49-F238E27FC236}">
                <a16:creationId xmlns:a16="http://schemas.microsoft.com/office/drawing/2014/main" id="{063A4098-C974-4992-9460-6C22C5251166}"/>
              </a:ext>
            </a:extLst>
          </p:cNvPr>
          <p:cNvSpPr/>
          <p:nvPr/>
        </p:nvSpPr>
        <p:spPr bwMode="auto">
          <a:xfrm>
            <a:off x="1356985" y="303957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fi-FI" sz="2000" b="1" i="0" u="none" strike="noStrike" cap="none" normalizeH="0">
                <a:ln>
                  <a:noFill/>
                </a:ln>
                <a:solidFill>
                  <a:schemeClr val="tx2"/>
                </a:solidFill>
                <a:effectLst/>
                <a:ea typeface="ヒラギノ角ゴ Pro W3" pitchFamily="84" charset="-128"/>
              </a:rPr>
              <a:t>1</a:t>
            </a:r>
          </a:p>
        </p:txBody>
      </p:sp>
      <p:sp>
        <p:nvSpPr>
          <p:cNvPr id="27" name="Oval 26">
            <a:extLst>
              <a:ext uri="{FF2B5EF4-FFF2-40B4-BE49-F238E27FC236}">
                <a16:creationId xmlns:a16="http://schemas.microsoft.com/office/drawing/2014/main" id="{7CB11EF6-0558-4779-B1C1-69D82DF3B1EF}"/>
              </a:ext>
            </a:extLst>
          </p:cNvPr>
          <p:cNvSpPr/>
          <p:nvPr/>
        </p:nvSpPr>
        <p:spPr bwMode="auto">
          <a:xfrm>
            <a:off x="1356985" y="3732092"/>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fi-FI" sz="2000" b="1" i="0" u="none" strike="noStrike" cap="none" normalizeH="0">
                <a:ln>
                  <a:noFill/>
                </a:ln>
                <a:solidFill>
                  <a:schemeClr val="tx2"/>
                </a:solidFill>
                <a:effectLst/>
                <a:ea typeface="ヒラギノ角ゴ Pro W3" pitchFamily="84" charset="-128"/>
              </a:rPr>
              <a:t>2</a:t>
            </a:r>
          </a:p>
        </p:txBody>
      </p:sp>
      <p:sp>
        <p:nvSpPr>
          <p:cNvPr id="28" name="Oval 27">
            <a:extLst>
              <a:ext uri="{FF2B5EF4-FFF2-40B4-BE49-F238E27FC236}">
                <a16:creationId xmlns:a16="http://schemas.microsoft.com/office/drawing/2014/main" id="{A528FB20-3653-4FB5-A643-EDD90E608E28}"/>
              </a:ext>
            </a:extLst>
          </p:cNvPr>
          <p:cNvSpPr/>
          <p:nvPr/>
        </p:nvSpPr>
        <p:spPr bwMode="auto">
          <a:xfrm>
            <a:off x="1356985" y="450742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fi-FI" sz="2000" b="1" i="0" u="none" strike="noStrike" cap="none" normalizeH="0">
                <a:ln>
                  <a:noFill/>
                </a:ln>
                <a:solidFill>
                  <a:schemeClr val="tx2"/>
                </a:solidFill>
                <a:effectLst/>
                <a:ea typeface="ヒラギノ角ゴ Pro W3" pitchFamily="84" charset="-128"/>
              </a:rPr>
              <a:t>3</a:t>
            </a:r>
          </a:p>
        </p:txBody>
      </p:sp>
      <p:sp>
        <p:nvSpPr>
          <p:cNvPr id="29" name="Oval 28">
            <a:extLst>
              <a:ext uri="{FF2B5EF4-FFF2-40B4-BE49-F238E27FC236}">
                <a16:creationId xmlns:a16="http://schemas.microsoft.com/office/drawing/2014/main" id="{C38EF7A6-3617-446A-A465-F242FF61F9F1}"/>
              </a:ext>
            </a:extLst>
          </p:cNvPr>
          <p:cNvSpPr/>
          <p:nvPr/>
        </p:nvSpPr>
        <p:spPr bwMode="auto">
          <a:xfrm>
            <a:off x="1356985" y="5298315"/>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fi-FI" sz="2000" b="1" i="0" u="none" strike="noStrike" cap="none" normalizeH="0">
                <a:ln>
                  <a:noFill/>
                </a:ln>
                <a:solidFill>
                  <a:schemeClr val="tx2"/>
                </a:solidFill>
                <a:effectLst/>
                <a:ea typeface="ヒラギノ角ゴ Pro W3" pitchFamily="84" charset="-128"/>
              </a:rPr>
              <a:t>4</a:t>
            </a:r>
          </a:p>
        </p:txBody>
      </p:sp>
      <p:graphicFrame>
        <p:nvGraphicFramePr>
          <p:cNvPr id="18" name="Diagram 17">
            <a:extLst>
              <a:ext uri="{FF2B5EF4-FFF2-40B4-BE49-F238E27FC236}">
                <a16:creationId xmlns:a16="http://schemas.microsoft.com/office/drawing/2014/main" id="{6AD29503-6509-4261-B5C0-862932A8DE0E}"/>
              </a:ext>
            </a:extLst>
          </p:cNvPr>
          <p:cNvGraphicFramePr/>
          <p:nvPr>
            <p:extLst>
              <p:ext uri="{D42A27DB-BD31-4B8C-83A1-F6EECF244321}">
                <p14:modId xmlns:p14="http://schemas.microsoft.com/office/powerpoint/2010/main" val="143313972"/>
              </p:ext>
            </p:extLst>
          </p:nvPr>
        </p:nvGraphicFramePr>
        <p:xfrm>
          <a:off x="1833174" y="1540635"/>
          <a:ext cx="7709821" cy="948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7"/>
          <a:stretch>
            <a:fillRect/>
          </a:stretch>
        </p:blipFill>
        <p:spPr>
          <a:xfrm>
            <a:off x="9396730" y="5410561"/>
            <a:ext cx="2033270" cy="2033270"/>
          </a:xfrm>
          <a:prstGeom prst="rect">
            <a:avLst/>
          </a:prstGeom>
        </p:spPr>
      </p:pic>
    </p:spTree>
    <p:extLst>
      <p:ext uri="{BB962C8B-B14F-4D97-AF65-F5344CB8AC3E}">
        <p14:creationId xmlns:p14="http://schemas.microsoft.com/office/powerpoint/2010/main" val="4220185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latin typeface="Calibri" panose="020F0502020204030204" pitchFamily="34" charset="0"/>
                <a:cs typeface="Calibri" panose="020F0502020204030204" pitchFamily="34" charset="0"/>
              </a:rPr>
              <a:t>RAKENNA MENESTYS</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30</a:t>
            </a:fld>
            <a:endParaRPr lang="en-US" sz="1000">
              <a:solidFill>
                <a:schemeClr val="bg1"/>
              </a:solidFill>
            </a:endParaRPr>
          </a:p>
        </p:txBody>
      </p:sp>
      <p:pic>
        <p:nvPicPr>
          <p:cNvPr id="8" name="Picture 7">
            <a:extLst>
              <a:ext uri="{FF2B5EF4-FFF2-40B4-BE49-F238E27FC236}">
                <a16:creationId xmlns:a16="http://schemas.microsoft.com/office/drawing/2014/main" id="{3C52C701-CD28-4F12-8FEF-A173EC9FAE6B}"/>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0CAEC25C-F624-4F2D-9D58-F64A5A4AFA7B}"/>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3"/>
          <a:stretch>
            <a:fillRect/>
          </a:stretch>
        </p:blipFill>
        <p:spPr>
          <a:xfrm>
            <a:off x="126364" y="5384091"/>
            <a:ext cx="2033270" cy="2033270"/>
          </a:xfrm>
          <a:prstGeom prst="rect">
            <a:avLst/>
          </a:prstGeom>
        </p:spPr>
      </p:pic>
    </p:spTree>
    <p:extLst>
      <p:ext uri="{BB962C8B-B14F-4D97-AF65-F5344CB8AC3E}">
        <p14:creationId xmlns:p14="http://schemas.microsoft.com/office/powerpoint/2010/main" val="3982093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304800" y="593959"/>
            <a:ext cx="3124200" cy="13710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28600" y="124878"/>
            <a:ext cx="7315200" cy="331978"/>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dirty="0">
                <a:solidFill>
                  <a:schemeClr val="accent1"/>
                </a:solidFill>
                <a:latin typeface="Calibri" panose="020F0502020204030204" pitchFamily="34" charset="0"/>
                <a:cs typeface="Calibri" panose="020F0502020204030204" pitchFamily="34" charset="0"/>
              </a:rPr>
              <a:t>Rakenna menestys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31</a:t>
            </a:fld>
            <a:endParaRPr lang="en-US" sz="1000">
              <a:solidFill>
                <a:schemeClr val="bg1"/>
              </a:solidFill>
            </a:endParaRPr>
          </a:p>
        </p:txBody>
      </p:sp>
      <p:sp>
        <p:nvSpPr>
          <p:cNvPr id="9" name="Content Placeholder 2">
            <a:extLst>
              <a:ext uri="{FF2B5EF4-FFF2-40B4-BE49-F238E27FC236}">
                <a16:creationId xmlns:a16="http://schemas.microsoft.com/office/drawing/2014/main" id="{8A1BD3E6-6456-48F8-8179-13463F816A3D}"/>
              </a:ext>
            </a:extLst>
          </p:cNvPr>
          <p:cNvSpPr txBox="1">
            <a:spLocks/>
          </p:cNvSpPr>
          <p:nvPr/>
        </p:nvSpPr>
        <p:spPr>
          <a:xfrm>
            <a:off x="566700" y="1023908"/>
            <a:ext cx="11058600" cy="462095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Clr>
                <a:schemeClr val="accent1"/>
              </a:buClr>
              <a:buFont typeface="Arial" pitchFamily="34" charset="0"/>
              <a:buNone/>
            </a:pPr>
            <a:r>
              <a:rPr lang="fi-FI" sz="2400">
                <a:solidFill>
                  <a:schemeClr val="bg1"/>
                </a:solidFill>
                <a:latin typeface="Calibri" panose="020F0502020204030204" pitchFamily="34" charset="0"/>
                <a:cs typeface="Calibri" panose="020F0502020204030204" pitchFamily="34" charset="0"/>
              </a:rPr>
              <a:t>Toteuta suunnitelma, mittaa tulokset ja muista juhlistaa saavutettua!</a:t>
            </a:r>
          </a:p>
          <a:p>
            <a:pPr marL="0" indent="0">
              <a:buClr>
                <a:schemeClr val="accent1"/>
              </a:buClr>
              <a:buFont typeface="Arial" pitchFamily="34" charset="0"/>
              <a:buNone/>
            </a:pPr>
            <a:endParaRPr lang="en-US" sz="2400" kern="0" dirty="0">
              <a:solidFill>
                <a:schemeClr val="bg1"/>
              </a:solidFill>
              <a:latin typeface="Calibri" panose="020F0502020204030204" pitchFamily="34" charset="0"/>
              <a:cs typeface="Calibri" panose="020F0502020204030204" pitchFamily="34" charset="0"/>
            </a:endParaRPr>
          </a:p>
          <a:p>
            <a:pPr marL="0" indent="0">
              <a:buClr>
                <a:schemeClr val="accent1"/>
              </a:buClr>
              <a:buFont typeface="Arial" pitchFamily="34" charset="0"/>
              <a:buNone/>
            </a:pPr>
            <a:r>
              <a:rPr lang="fi-FI" sz="2400">
                <a:solidFill>
                  <a:schemeClr val="bg1"/>
                </a:solidFill>
                <a:latin typeface="Calibri" panose="020F0502020204030204" pitchFamily="34" charset="0"/>
                <a:cs typeface="Calibri" panose="020F0502020204030204" pitchFamily="34" charset="0"/>
              </a:rPr>
              <a:t>Investointinne selkeästi laadittuun suunnitelman tulee maksamaan itsensä takaisin kunhan suunnitelma myös toteutetaan.</a:t>
            </a:r>
          </a:p>
          <a:p>
            <a:pPr marL="0" indent="0">
              <a:buFont typeface="Arial" pitchFamily="34" charset="0"/>
              <a:buNone/>
            </a:pPr>
            <a:endParaRPr lang="en-US" kern="0" dirty="0"/>
          </a:p>
        </p:txBody>
      </p:sp>
      <p:graphicFrame>
        <p:nvGraphicFramePr>
          <p:cNvPr id="13" name="Diagram 12">
            <a:extLst>
              <a:ext uri="{FF2B5EF4-FFF2-40B4-BE49-F238E27FC236}">
                <a16:creationId xmlns:a16="http://schemas.microsoft.com/office/drawing/2014/main" id="{B9545A6F-B751-46B8-9147-D66D48703E57}"/>
              </a:ext>
            </a:extLst>
          </p:cNvPr>
          <p:cNvGraphicFramePr/>
          <p:nvPr>
            <p:extLst>
              <p:ext uri="{D42A27DB-BD31-4B8C-83A1-F6EECF244321}">
                <p14:modId xmlns:p14="http://schemas.microsoft.com/office/powerpoint/2010/main" val="52288390"/>
              </p:ext>
            </p:extLst>
          </p:nvPr>
        </p:nvGraphicFramePr>
        <p:xfrm>
          <a:off x="3429000" y="2925731"/>
          <a:ext cx="6172200" cy="36099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58155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5281"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32</a:t>
            </a:fld>
            <a:endParaRPr lang="en-US" sz="1000">
              <a:solidFill>
                <a:schemeClr val="bg1"/>
              </a:solidFill>
            </a:endParaRPr>
          </a:p>
        </p:txBody>
      </p:sp>
      <p:sp>
        <p:nvSpPr>
          <p:cNvPr id="13" name="Content Placeholder 2">
            <a:extLst>
              <a:ext uri="{FF2B5EF4-FFF2-40B4-BE49-F238E27FC236}">
                <a16:creationId xmlns:a16="http://schemas.microsoft.com/office/drawing/2014/main" id="{3C027226-7A67-4032-89AA-00ED6F04469D}"/>
              </a:ext>
            </a:extLst>
          </p:cNvPr>
          <p:cNvSpPr txBox="1">
            <a:spLocks/>
          </p:cNvSpPr>
          <p:nvPr/>
        </p:nvSpPr>
        <p:spPr>
          <a:xfrm>
            <a:off x="533400" y="1510239"/>
            <a:ext cx="6768584" cy="3137757"/>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i-FI" sz="1600">
                <a:solidFill>
                  <a:schemeClr val="bg1"/>
                </a:solidFill>
                <a:latin typeface="Calibri" panose="020F0502020204030204" pitchFamily="34" charset="0"/>
                <a:cs typeface="Calibri" panose="020F0502020204030204" pitchFamily="34" charset="0"/>
              </a:rPr>
              <a:t>Menestyäksenne:</a:t>
            </a:r>
          </a:p>
          <a:p>
            <a:pPr marL="0" inden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r>
              <a:rPr lang="fi-FI" sz="1600" b="1">
                <a:solidFill>
                  <a:schemeClr val="bg1"/>
                </a:solidFill>
                <a:latin typeface="Calibri" panose="020F0502020204030204" pitchFamily="34" charset="0"/>
                <a:cs typeface="Calibri" panose="020F0502020204030204" pitchFamily="34" charset="0"/>
              </a:rPr>
              <a:t>KERTOKAA</a:t>
            </a:r>
            <a:r>
              <a:rPr lang="fi-FI" sz="1600">
                <a:solidFill>
                  <a:schemeClr val="bg1"/>
                </a:solidFill>
                <a:latin typeface="Calibri" panose="020F0502020204030204" pitchFamily="34" charset="0"/>
                <a:cs typeface="Calibri" panose="020F0502020204030204" pitchFamily="34" charset="0"/>
              </a:rPr>
              <a:t> klubinne </a:t>
            </a:r>
            <a:r>
              <a:rPr lang="fi-FI" sz="1600" i="1">
                <a:solidFill>
                  <a:schemeClr val="bg1"/>
                </a:solidFill>
                <a:latin typeface="Calibri" panose="020F0502020204030204" pitchFamily="34" charset="0"/>
                <a:cs typeface="Calibri" panose="020F0502020204030204" pitchFamily="34" charset="0"/>
              </a:rPr>
              <a:t>visiosta</a:t>
            </a:r>
            <a:r>
              <a:rPr lang="fi-FI" sz="1600">
                <a:solidFill>
                  <a:schemeClr val="bg1"/>
                </a:solidFill>
                <a:latin typeface="Calibri" panose="020F0502020204030204" pitchFamily="34" charset="0"/>
                <a:cs typeface="Calibri" panose="020F0502020204030204" pitchFamily="34" charset="0"/>
              </a:rPr>
              <a:t> kaikille jäsenille, jotta he tietävät, mitä klubi haluaa saavuttaa sekä mikä heidän oma roolinsa on klubin tavoitteiden saavuttamisessa. Klubin elinvoimaisuuden kannalta on tärkeää, että jäsenet tuntevat osallisuutta klubin menestykseen. </a:t>
            </a:r>
          </a:p>
          <a:p>
            <a:pPr marL="0" indent="0">
              <a:buFont typeface="Arial" pitchFamily="34" charse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r>
              <a:rPr lang="fi-FI" sz="1600" b="1">
                <a:solidFill>
                  <a:schemeClr val="bg1"/>
                </a:solidFill>
                <a:latin typeface="Calibri" panose="020F0502020204030204" pitchFamily="34" charset="0"/>
                <a:cs typeface="Calibri" panose="020F0502020204030204" pitchFamily="34" charset="0"/>
              </a:rPr>
              <a:t>TUKEKAA </a:t>
            </a:r>
            <a:r>
              <a:rPr lang="fi-FI" sz="1600">
                <a:solidFill>
                  <a:schemeClr val="bg1"/>
                </a:solidFill>
                <a:latin typeface="Calibri" panose="020F0502020204030204" pitchFamily="34" charset="0"/>
                <a:cs typeface="Calibri" panose="020F0502020204030204" pitchFamily="34" charset="0"/>
              </a:rPr>
              <a:t>jäseniä, jotka ovat sitoutuneet suunnitelmaan, jotta heillä on tarvittavat resurssit käytössään. Johtajien tulisi varmistaa uusien jäsenten kohdalta, että he ovat saaneet tarvitsemansa tuen. </a:t>
            </a:r>
          </a:p>
          <a:p>
            <a:pPr marL="0" indent="0">
              <a:buFont typeface="Arial" pitchFamily="34" charse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r>
              <a:rPr lang="fi-FI" sz="1600" b="1">
                <a:solidFill>
                  <a:schemeClr val="bg1"/>
                </a:solidFill>
                <a:latin typeface="Calibri" panose="020F0502020204030204" pitchFamily="34" charset="0"/>
                <a:cs typeface="Calibri" panose="020F0502020204030204" pitchFamily="34" charset="0"/>
              </a:rPr>
              <a:t>PALKITKAA</a:t>
            </a:r>
            <a:r>
              <a:rPr lang="fi-FI" sz="1600">
                <a:solidFill>
                  <a:schemeClr val="bg1"/>
                </a:solidFill>
                <a:latin typeface="Calibri" panose="020F0502020204030204" pitchFamily="34" charset="0"/>
                <a:cs typeface="Calibri" panose="020F0502020204030204" pitchFamily="34" charset="0"/>
              </a:rPr>
              <a:t> välisaavutuksista, jotta jäsenet tuntevat arvostusta ja että ovat menossa oikeaan suuntaan. Jokainen matka alkaa ensimmäisestä askeleesta. Kannustakaa jäseniä usein pitääksenne heidät motivoituneina ja aktiivisina. Älkää pitäkö onnistumisianne salaisuutena! Kertokaa onnistumisenne paikkakuntalaisille, jotta saatte samanmieliset (ja mahdolliset uudet jäsenet) mukaan toimintaanne.</a:t>
            </a:r>
          </a:p>
          <a:p>
            <a:pPr marL="0" indent="0">
              <a:buFont typeface="Arial" pitchFamily="34" charset="0"/>
              <a:buNone/>
            </a:pPr>
            <a:endParaRPr lang="en-US" sz="1600" kern="0" dirty="0">
              <a:solidFill>
                <a:schemeClr val="bg1"/>
              </a:solidFill>
              <a:latin typeface="Calibri" panose="020F0502020204030204" pitchFamily="34" charset="0"/>
              <a:cs typeface="Calibri" panose="020F0502020204030204" pitchFamily="34" charset="0"/>
            </a:endParaRPr>
          </a:p>
          <a:p>
            <a:endParaRPr lang="en-US" kern="0" dirty="0"/>
          </a:p>
        </p:txBody>
      </p:sp>
      <p:sp>
        <p:nvSpPr>
          <p:cNvPr id="9" name="Yellow Bar">
            <a:extLst>
              <a:ext uri="{FF2B5EF4-FFF2-40B4-BE49-F238E27FC236}">
                <a16:creationId xmlns:a16="http://schemas.microsoft.com/office/drawing/2014/main" id="{9EA1A404-4690-4CB1-820B-FCC24B53CF98}"/>
              </a:ext>
            </a:extLst>
          </p:cNvPr>
          <p:cNvSpPr/>
          <p:nvPr/>
        </p:nvSpPr>
        <p:spPr>
          <a:xfrm>
            <a:off x="304800" y="593959"/>
            <a:ext cx="3124200" cy="91841"/>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1" name="Headline">
            <a:extLst>
              <a:ext uri="{FF2B5EF4-FFF2-40B4-BE49-F238E27FC236}">
                <a16:creationId xmlns:a16="http://schemas.microsoft.com/office/drawing/2014/main" id="{F22A18A5-1DA9-45B1-BB10-21BB6660682C}"/>
              </a:ext>
            </a:extLst>
          </p:cNvPr>
          <p:cNvSpPr txBox="1">
            <a:spLocks/>
          </p:cNvSpPr>
          <p:nvPr/>
        </p:nvSpPr>
        <p:spPr>
          <a:xfrm>
            <a:off x="228600" y="124878"/>
            <a:ext cx="6096000" cy="37724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dirty="0">
                <a:solidFill>
                  <a:schemeClr val="accent1"/>
                </a:solidFill>
                <a:latin typeface="Calibri" panose="020F0502020204030204" pitchFamily="34" charset="0"/>
                <a:cs typeface="Calibri" panose="020F0502020204030204" pitchFamily="34" charset="0"/>
              </a:rPr>
              <a:t>Menestys</a:t>
            </a:r>
          </a:p>
        </p:txBody>
      </p:sp>
      <p:graphicFrame>
        <p:nvGraphicFramePr>
          <p:cNvPr id="8" name="Diagram 7">
            <a:extLst>
              <a:ext uri="{FF2B5EF4-FFF2-40B4-BE49-F238E27FC236}">
                <a16:creationId xmlns:a16="http://schemas.microsoft.com/office/drawing/2014/main" id="{007018E2-EA5D-4E70-AD42-DCDC6CDCC248}"/>
              </a:ext>
            </a:extLst>
          </p:cNvPr>
          <p:cNvGraphicFramePr/>
          <p:nvPr>
            <p:extLst>
              <p:ext uri="{D42A27DB-BD31-4B8C-83A1-F6EECF244321}">
                <p14:modId xmlns:p14="http://schemas.microsoft.com/office/powerpoint/2010/main" val="1592642855"/>
              </p:ext>
            </p:extLst>
          </p:nvPr>
        </p:nvGraphicFramePr>
        <p:xfrm>
          <a:off x="7947422" y="2362200"/>
          <a:ext cx="3917157" cy="27707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33913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33</a:t>
            </a:fld>
            <a:endParaRPr lang="en-US" sz="1000">
              <a:solidFill>
                <a:schemeClr val="bg1"/>
              </a:solidFill>
            </a:endParaRPr>
          </a:p>
        </p:txBody>
      </p:sp>
      <p:sp>
        <p:nvSpPr>
          <p:cNvPr id="13" name="Content Placeholder 2">
            <a:extLst>
              <a:ext uri="{FF2B5EF4-FFF2-40B4-BE49-F238E27FC236}">
                <a16:creationId xmlns:a16="http://schemas.microsoft.com/office/drawing/2014/main" id="{3C027226-7A67-4032-89AA-00ED6F04469D}"/>
              </a:ext>
            </a:extLst>
          </p:cNvPr>
          <p:cNvSpPr txBox="1">
            <a:spLocks/>
          </p:cNvSpPr>
          <p:nvPr/>
        </p:nvSpPr>
        <p:spPr>
          <a:xfrm>
            <a:off x="533401" y="1447800"/>
            <a:ext cx="7162800" cy="43434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i-FI" sz="1600" dirty="0">
                <a:solidFill>
                  <a:schemeClr val="bg1"/>
                </a:solidFill>
                <a:latin typeface="Calibri" panose="020F0502020204030204" pitchFamily="34" charset="0"/>
                <a:cs typeface="Calibri" panose="020F0502020204030204" pitchFamily="34" charset="0"/>
              </a:rPr>
              <a:t>Menestyäksenne:</a:t>
            </a:r>
          </a:p>
          <a:p>
            <a:pPr marL="0" inden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r>
              <a:rPr lang="fi-FI" sz="1600" b="1" dirty="0">
                <a:solidFill>
                  <a:schemeClr val="bg1"/>
                </a:solidFill>
                <a:latin typeface="Calibri" panose="020F0502020204030204" pitchFamily="34" charset="0"/>
                <a:cs typeface="Calibri" panose="020F0502020204030204" pitchFamily="34" charset="0"/>
              </a:rPr>
              <a:t>ARVIOIKAA </a:t>
            </a:r>
            <a:r>
              <a:rPr lang="fi-FI" sz="1600" dirty="0">
                <a:solidFill>
                  <a:schemeClr val="bg1"/>
                </a:solidFill>
                <a:latin typeface="Calibri" panose="020F0502020204030204" pitchFamily="34" charset="0"/>
                <a:cs typeface="Calibri" panose="020F0502020204030204" pitchFamily="34" charset="0"/>
              </a:rPr>
              <a:t>suunnitelma. On myös erittäin tärkeää, että suunnitelmaa arvioidaan säännöllisin väliajoin. Kun olosuhteet muuttuvat, suunnitelmaa on ehkä muutettava. Ensimmäisen suunnitelman laatiminen on vasta kaiken alku. Pitäkää se hengissä ja ajankohtaisena mittaamalla edistymistä ja keräämällä rutiininomaisesti palautetta klubin jäseniltä. Näin pääsette haluttuihin tuloksiin.</a:t>
            </a:r>
          </a:p>
          <a:p>
            <a:pPr marL="0" indent="0">
              <a:buFont typeface="Arial" pitchFamily="34" charse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r>
              <a:rPr lang="fi-FI" sz="1600" b="1" dirty="0">
                <a:solidFill>
                  <a:schemeClr val="bg1"/>
                </a:solidFill>
                <a:latin typeface="Calibri" panose="020F0502020204030204" pitchFamily="34" charset="0"/>
                <a:cs typeface="Calibri" panose="020F0502020204030204" pitchFamily="34" charset="0"/>
              </a:rPr>
              <a:t>MUUTTAKAA</a:t>
            </a:r>
            <a:r>
              <a:rPr lang="fi-FI" sz="1600" dirty="0">
                <a:solidFill>
                  <a:schemeClr val="bg1"/>
                </a:solidFill>
                <a:latin typeface="Calibri" panose="020F0502020204030204" pitchFamily="34" charset="0"/>
                <a:cs typeface="Calibri" panose="020F0502020204030204" pitchFamily="34" charset="0"/>
              </a:rPr>
              <a:t> suunnitelmaa. Älkää arkailko muuttaa suunnitelmaanne kun tilanteet muuttuvat. Tarkastakaa suunnitelma usein, arvioikaa muuttuneita tarpeita ja vaiheita. Pitäkää jäsenet aktiivisina päätöksenteossa jotta heidän kiinnostuksensa suunnitelman toteutumisen kannalta säilyy. </a:t>
            </a:r>
          </a:p>
          <a:p>
            <a:endParaRPr lang="en-US" kern="0" dirty="0"/>
          </a:p>
        </p:txBody>
      </p:sp>
      <p:sp>
        <p:nvSpPr>
          <p:cNvPr id="9" name="Yellow Bar">
            <a:extLst>
              <a:ext uri="{FF2B5EF4-FFF2-40B4-BE49-F238E27FC236}">
                <a16:creationId xmlns:a16="http://schemas.microsoft.com/office/drawing/2014/main" id="{9EA1A404-4690-4CB1-820B-FCC24B53CF98}"/>
              </a:ext>
            </a:extLst>
          </p:cNvPr>
          <p:cNvSpPr/>
          <p:nvPr/>
        </p:nvSpPr>
        <p:spPr>
          <a:xfrm>
            <a:off x="304800" y="593959"/>
            <a:ext cx="3124200" cy="91841"/>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1" name="Headline">
            <a:extLst>
              <a:ext uri="{FF2B5EF4-FFF2-40B4-BE49-F238E27FC236}">
                <a16:creationId xmlns:a16="http://schemas.microsoft.com/office/drawing/2014/main" id="{F22A18A5-1DA9-45B1-BB10-21BB6660682C}"/>
              </a:ext>
            </a:extLst>
          </p:cNvPr>
          <p:cNvSpPr txBox="1">
            <a:spLocks/>
          </p:cNvSpPr>
          <p:nvPr/>
        </p:nvSpPr>
        <p:spPr>
          <a:xfrm>
            <a:off x="228600" y="124878"/>
            <a:ext cx="5029200" cy="40852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solidFill>
                  <a:schemeClr val="accent1"/>
                </a:solidFill>
                <a:latin typeface="Calibri" panose="020F0502020204030204" pitchFamily="34" charset="0"/>
                <a:cs typeface="Calibri" panose="020F0502020204030204" pitchFamily="34" charset="0"/>
              </a:rPr>
              <a:t>Rakenna menestys</a:t>
            </a:r>
          </a:p>
        </p:txBody>
      </p:sp>
      <p:graphicFrame>
        <p:nvGraphicFramePr>
          <p:cNvPr id="8" name="Diagram 7">
            <a:extLst>
              <a:ext uri="{FF2B5EF4-FFF2-40B4-BE49-F238E27FC236}">
                <a16:creationId xmlns:a16="http://schemas.microsoft.com/office/drawing/2014/main" id="{D825AA4B-1767-40F8-8FA5-133A37475788}"/>
              </a:ext>
            </a:extLst>
          </p:cNvPr>
          <p:cNvGraphicFramePr/>
          <p:nvPr>
            <p:extLst>
              <p:ext uri="{D42A27DB-BD31-4B8C-83A1-F6EECF244321}">
                <p14:modId xmlns:p14="http://schemas.microsoft.com/office/powerpoint/2010/main" val="1483819839"/>
              </p:ext>
            </p:extLst>
          </p:nvPr>
        </p:nvGraphicFramePr>
        <p:xfrm>
          <a:off x="7315200" y="1937324"/>
          <a:ext cx="5105400" cy="2983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83967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latin typeface="Calibri" panose="020F0502020204030204" pitchFamily="34" charset="0"/>
                <a:cs typeface="Calibri" panose="020F0502020204030204" pitchFamily="34" charset="0"/>
              </a:rPr>
              <a:t>MUISTAKAA JUHLIA</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34</a:t>
            </a:fld>
            <a:endParaRPr lang="en-US" sz="1000">
              <a:solidFill>
                <a:schemeClr val="bg1"/>
              </a:solidFill>
            </a:endParaRPr>
          </a:p>
        </p:txBody>
      </p:sp>
      <p:pic>
        <p:nvPicPr>
          <p:cNvPr id="8" name="Picture 7">
            <a:extLst>
              <a:ext uri="{FF2B5EF4-FFF2-40B4-BE49-F238E27FC236}">
                <a16:creationId xmlns:a16="http://schemas.microsoft.com/office/drawing/2014/main" id="{63DF0EA5-19BD-4FBB-8C8A-642E71531C99}"/>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41468894-3EFF-456A-B52D-8887E3047B75}"/>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3"/>
          <a:stretch>
            <a:fillRect/>
          </a:stretch>
        </p:blipFill>
        <p:spPr>
          <a:xfrm>
            <a:off x="126364" y="5384091"/>
            <a:ext cx="2033270" cy="2033270"/>
          </a:xfrm>
          <a:prstGeom prst="rect">
            <a:avLst/>
          </a:prstGeom>
        </p:spPr>
      </p:pic>
    </p:spTree>
    <p:extLst>
      <p:ext uri="{BB962C8B-B14F-4D97-AF65-F5344CB8AC3E}">
        <p14:creationId xmlns:p14="http://schemas.microsoft.com/office/powerpoint/2010/main" val="26160323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381000" y="684539"/>
            <a:ext cx="53897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2400" y="17645"/>
            <a:ext cx="7460420" cy="62269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solidFill>
                  <a:schemeClr val="accent1"/>
                </a:solidFill>
              </a:rPr>
              <a:t>Muistakaa juhlia</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35</a:t>
            </a:fld>
            <a:endParaRPr lang="en-US" sz="1000">
              <a:solidFill>
                <a:schemeClr val="bg1"/>
              </a:solidFill>
            </a:endParaRPr>
          </a:p>
        </p:txBody>
      </p:sp>
      <p:sp>
        <p:nvSpPr>
          <p:cNvPr id="9" name="Content Placeholder 2">
            <a:extLst>
              <a:ext uri="{FF2B5EF4-FFF2-40B4-BE49-F238E27FC236}">
                <a16:creationId xmlns:a16="http://schemas.microsoft.com/office/drawing/2014/main" id="{BC2FE9FE-DA81-4767-903D-D2F1A0153936}"/>
              </a:ext>
            </a:extLst>
          </p:cNvPr>
          <p:cNvSpPr txBox="1">
            <a:spLocks/>
          </p:cNvSpPr>
          <p:nvPr/>
        </p:nvSpPr>
        <p:spPr>
          <a:xfrm>
            <a:off x="670321" y="1660003"/>
            <a:ext cx="10851357" cy="117466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2400" u="sng">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LCI Store</a:t>
            </a:r>
            <a:r>
              <a:rPr lang="fi-FI" sz="2400">
                <a:solidFill>
                  <a:schemeClr val="bg1"/>
                </a:solidFill>
                <a:latin typeface="Calibri" panose="020F0502020204030204" pitchFamily="34" charset="0"/>
                <a:cs typeface="Calibri" panose="020F0502020204030204" pitchFamily="34" charset="0"/>
              </a:rPr>
              <a:t> verkkokaupasta tilaat helposti todistukset, plakaatit ja muut palkinnot. Jos sinulla on kysyttävää klubitarvikkeista, ota yhteyttä osoitteella </a:t>
            </a:r>
            <a:r>
              <a:rPr lang="fi-FI" sz="2400" u="sng">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orderdetails@lionsclubs.org. </a:t>
            </a:r>
            <a:r>
              <a:rPr lang="fi-FI" sz="2400">
                <a:solidFill>
                  <a:schemeClr val="bg1"/>
                </a:solidFill>
                <a:latin typeface="Calibri" panose="020F0502020204030204" pitchFamily="34" charset="0"/>
                <a:cs typeface="Calibri" panose="020F0502020204030204" pitchFamily="34" charset="0"/>
              </a:rPr>
              <a:t> </a:t>
            </a:r>
          </a:p>
        </p:txBody>
      </p:sp>
      <p:sp>
        <p:nvSpPr>
          <p:cNvPr id="11" name="Content Placeholder 2">
            <a:extLst>
              <a:ext uri="{FF2B5EF4-FFF2-40B4-BE49-F238E27FC236}">
                <a16:creationId xmlns:a16="http://schemas.microsoft.com/office/drawing/2014/main" id="{3935313C-E7CA-4D0A-90F9-47836485D120}"/>
              </a:ext>
            </a:extLst>
          </p:cNvPr>
          <p:cNvSpPr txBox="1">
            <a:spLocks/>
          </p:cNvSpPr>
          <p:nvPr/>
        </p:nvSpPr>
        <p:spPr>
          <a:xfrm>
            <a:off x="2975246" y="3703334"/>
            <a:ext cx="7848600" cy="2286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i-FI" sz="2400">
                <a:solidFill>
                  <a:schemeClr val="bg1"/>
                </a:solidFill>
                <a:latin typeface="Calibri" panose="020F0502020204030204" pitchFamily="34" charset="0"/>
                <a:cs typeface="Calibri" panose="020F0502020204030204" pitchFamily="34" charset="0"/>
              </a:rPr>
              <a:t>Miten juhlitte?</a:t>
            </a:r>
          </a:p>
          <a:p>
            <a:r>
              <a:rPr lang="fi-FI" sz="2400">
                <a:solidFill>
                  <a:schemeClr val="bg1"/>
                </a:solidFill>
                <a:latin typeface="Calibri" panose="020F0502020204030204" pitchFamily="34" charset="0"/>
                <a:cs typeface="Calibri" panose="020F0502020204030204" pitchFamily="34" charset="0"/>
              </a:rPr>
              <a:t> </a:t>
            </a:r>
          </a:p>
          <a:p>
            <a:r>
              <a:rPr lang="fi-FI" sz="2400">
                <a:solidFill>
                  <a:schemeClr val="bg1"/>
                </a:solidFill>
                <a:latin typeface="Calibri" panose="020F0502020204030204" pitchFamily="34" charset="0"/>
                <a:cs typeface="Calibri" panose="020F0502020204030204" pitchFamily="34" charset="0"/>
              </a:rPr>
              <a:t> </a:t>
            </a:r>
          </a:p>
          <a:p>
            <a:r>
              <a:rPr lang="fi-FI" sz="2400">
                <a:solidFill>
                  <a:schemeClr val="bg1"/>
                </a:solidFill>
                <a:latin typeface="Calibri" panose="020F0502020204030204" pitchFamily="34" charset="0"/>
                <a:cs typeface="Calibri" panose="020F0502020204030204" pitchFamily="34" charset="0"/>
              </a:rPr>
              <a:t> </a:t>
            </a:r>
          </a:p>
          <a:p>
            <a:r>
              <a:rPr lang="fi-FI" sz="240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5818857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latin typeface="Calibri" panose="020F0502020204030204" pitchFamily="34" charset="0"/>
                <a:cs typeface="Calibri" panose="020F0502020204030204" pitchFamily="34" charset="0"/>
              </a:rPr>
              <a:t>KIITOS!</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36</a:t>
            </a:fld>
            <a:endParaRPr lang="en-US" sz="1000">
              <a:solidFill>
                <a:schemeClr val="bg1"/>
              </a:solidFill>
            </a:endParaRPr>
          </a:p>
        </p:txBody>
      </p:sp>
      <p:pic>
        <p:nvPicPr>
          <p:cNvPr id="2" name="Picture 1"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2"/>
          <a:stretch>
            <a:fillRect/>
          </a:stretch>
        </p:blipFill>
        <p:spPr>
          <a:xfrm>
            <a:off x="152400" y="5181600"/>
            <a:ext cx="2033270" cy="2033270"/>
          </a:xfrm>
          <a:prstGeom prst="rect">
            <a:avLst/>
          </a:prstGeom>
        </p:spPr>
      </p:pic>
    </p:spTree>
    <p:extLst>
      <p:ext uri="{BB962C8B-B14F-4D97-AF65-F5344CB8AC3E}">
        <p14:creationId xmlns:p14="http://schemas.microsoft.com/office/powerpoint/2010/main" val="2482871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81965" y="1177591"/>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solidFill>
                  <a:schemeClr val="accent1"/>
                </a:solidFill>
                <a:latin typeface="Calibri" panose="020F0502020204030204" pitchFamily="34" charset="0"/>
                <a:cs typeface="Calibri" panose="020F0502020204030204" pitchFamily="34" charset="0"/>
              </a:rPr>
              <a:t>Rakentakaa tiimi klubijohtajista</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a:solidFill>
                <a:schemeClr val="bg1"/>
              </a:solidFill>
            </a:endParaRPr>
          </a:p>
        </p:txBody>
      </p:sp>
      <p:sp>
        <p:nvSpPr>
          <p:cNvPr id="3" name="Rectangle 2">
            <a:extLst>
              <a:ext uri="{FF2B5EF4-FFF2-40B4-BE49-F238E27FC236}">
                <a16:creationId xmlns:a16="http://schemas.microsoft.com/office/drawing/2014/main" id="{71D64B8C-FC34-4F59-8DEC-73D006ECE7D6}"/>
              </a:ext>
            </a:extLst>
          </p:cNvPr>
          <p:cNvSpPr/>
          <p:nvPr/>
        </p:nvSpPr>
        <p:spPr>
          <a:xfrm>
            <a:off x="455071" y="1638488"/>
            <a:ext cx="11203529" cy="4154984"/>
          </a:xfrm>
          <a:prstGeom prst="rect">
            <a:avLst/>
          </a:prstGeom>
        </p:spPr>
        <p:txBody>
          <a:bodyPr wrap="square">
            <a:spAutoFit/>
          </a:bodyPr>
          <a:lstStyle/>
          <a:p>
            <a:r>
              <a:rPr lang="fi-FI" sz="2400" b="1" dirty="0">
                <a:solidFill>
                  <a:schemeClr val="bg1"/>
                </a:solidFill>
                <a:latin typeface="Calibri" panose="020F0502020204030204" pitchFamily="34" charset="0"/>
                <a:cs typeface="Calibri" panose="020F0502020204030204" pitchFamily="34" charset="0"/>
              </a:rPr>
              <a:t>Nykyiset johtajat: </a:t>
            </a:r>
            <a:r>
              <a:rPr lang="fi-FI" sz="2400" dirty="0">
                <a:solidFill>
                  <a:schemeClr val="bg1"/>
                </a:solidFill>
                <a:latin typeface="Calibri" panose="020F0502020204030204" pitchFamily="34" charset="0"/>
                <a:cs typeface="Calibri" panose="020F0502020204030204" pitchFamily="34" charset="0"/>
              </a:rPr>
              <a:t>Päättäkää, kuka johtaa strategian kehittämistä. </a:t>
            </a:r>
          </a:p>
          <a:p>
            <a:endParaRPr lang="en-US" sz="2400" dirty="0">
              <a:solidFill>
                <a:schemeClr val="bg1"/>
              </a:solidFill>
              <a:latin typeface="Calibri" panose="020F0502020204030204" pitchFamily="34" charset="0"/>
              <a:cs typeface="Calibri" panose="020F0502020204030204" pitchFamily="34" charset="0"/>
            </a:endParaRPr>
          </a:p>
          <a:p>
            <a:r>
              <a:rPr lang="fi-FI" sz="2400" b="1" dirty="0">
                <a:solidFill>
                  <a:schemeClr val="bg1"/>
                </a:solidFill>
                <a:latin typeface="Calibri" panose="020F0502020204030204" pitchFamily="34" charset="0"/>
                <a:cs typeface="Calibri" panose="020F0502020204030204" pitchFamily="34" charset="0"/>
              </a:rPr>
              <a:t>Tulevaisuuden johtajat: </a:t>
            </a:r>
            <a:r>
              <a:rPr lang="fi-FI" sz="2400" dirty="0">
                <a:solidFill>
                  <a:schemeClr val="bg1"/>
                </a:solidFill>
                <a:latin typeface="Calibri" panose="020F0502020204030204" pitchFamily="34" charset="0"/>
                <a:cs typeface="Calibri" panose="020F0502020204030204" pitchFamily="34" charset="0"/>
              </a:rPr>
              <a:t>Harkitkaa lioneita, jotka voisivat toimia tulevaisuuden johtajina.  He ovat lioneita, jotka ovat toimineet johtotehtävissä ja joilla on kokemusta, he voivat tarjota tukea ja he ovat kiinnostuneita klubin tulevaisuudesta. </a:t>
            </a:r>
          </a:p>
          <a:p>
            <a:endParaRPr lang="en-US" sz="2400" dirty="0">
              <a:solidFill>
                <a:schemeClr val="bg1"/>
              </a:solidFill>
              <a:latin typeface="Calibri" panose="020F0502020204030204" pitchFamily="34" charset="0"/>
              <a:cs typeface="Calibri" panose="020F0502020204030204" pitchFamily="34" charset="0"/>
            </a:endParaRPr>
          </a:p>
          <a:p>
            <a:r>
              <a:rPr lang="fi-FI" sz="2400" b="1" dirty="0">
                <a:solidFill>
                  <a:schemeClr val="bg1"/>
                </a:solidFill>
                <a:latin typeface="Calibri" panose="020F0502020204030204" pitchFamily="34" charset="0"/>
                <a:cs typeface="Calibri" panose="020F0502020204030204" pitchFamily="34" charset="0"/>
              </a:rPr>
              <a:t>Jäsenkysely: </a:t>
            </a:r>
            <a:r>
              <a:rPr lang="fi-FI" sz="2400" dirty="0">
                <a:solidFill>
                  <a:schemeClr val="bg1"/>
                </a:solidFill>
                <a:latin typeface="Calibri" panose="020F0502020204030204" pitchFamily="34" charset="0"/>
                <a:cs typeface="Calibri" panose="020F0502020204030204" pitchFamily="34" charset="0"/>
              </a:rPr>
              <a:t>Täydellisemmän kuvan muodostaminen klubinne tarpeista. Etsikää monentyyppisiä jäseniä, jotka edustavat klubia hyvin, tai pienempien klubien kohdalla ottakaa mahdollisimman monta jäsentä mukaan (vanhempia, uudempia, nuoria lioneita, eri ammattikunnista), jotta ymmärrätte heidän tarpeensa ja osaatte käyttää heidän kykyjään. </a:t>
            </a:r>
          </a:p>
        </p:txBody>
      </p:sp>
      <p:pic>
        <p:nvPicPr>
          <p:cNvPr id="2" name="Picture 1"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2"/>
          <a:stretch>
            <a:fillRect/>
          </a:stretch>
        </p:blipFill>
        <p:spPr>
          <a:xfrm>
            <a:off x="54498" y="5366032"/>
            <a:ext cx="2033270" cy="2033270"/>
          </a:xfrm>
          <a:prstGeom prst="rect">
            <a:avLst/>
          </a:prstGeom>
        </p:spPr>
      </p:pic>
    </p:spTree>
    <p:extLst>
      <p:ext uri="{BB962C8B-B14F-4D97-AF65-F5344CB8AC3E}">
        <p14:creationId xmlns:p14="http://schemas.microsoft.com/office/powerpoint/2010/main" val="1913478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73388" y="769137"/>
            <a:ext cx="8241980"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88134" y="117597"/>
            <a:ext cx="10632266" cy="1083159"/>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dirty="0">
                <a:solidFill>
                  <a:schemeClr val="accent1"/>
                </a:solidFill>
                <a:latin typeface="Calibri" panose="020F0502020204030204" pitchFamily="34" charset="0"/>
                <a:cs typeface="Calibri" panose="020F0502020204030204" pitchFamily="34" charset="0"/>
              </a:rPr>
              <a:t>Rakentakaa visio, arvioikaa tarpeet ja asettakaa tavoitteet</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a:solidFill>
                <a:schemeClr val="bg1"/>
              </a:solidFill>
            </a:endParaRPr>
          </a:p>
        </p:txBody>
      </p:sp>
      <p:grpSp>
        <p:nvGrpSpPr>
          <p:cNvPr id="13" name="Group 12">
            <a:extLst>
              <a:ext uri="{FF2B5EF4-FFF2-40B4-BE49-F238E27FC236}">
                <a16:creationId xmlns:a16="http://schemas.microsoft.com/office/drawing/2014/main" id="{D13DA9AA-E370-4593-8389-853BE2B0CED3}"/>
              </a:ext>
            </a:extLst>
          </p:cNvPr>
          <p:cNvGrpSpPr/>
          <p:nvPr/>
        </p:nvGrpSpPr>
        <p:grpSpPr>
          <a:xfrm>
            <a:off x="945814" y="1480231"/>
            <a:ext cx="10103186" cy="4557401"/>
            <a:chOff x="381000" y="1624943"/>
            <a:chExt cx="10667998" cy="5029200"/>
          </a:xfrm>
        </p:grpSpPr>
        <p:graphicFrame>
          <p:nvGraphicFramePr>
            <p:cNvPr id="14" name="Diagram 13">
              <a:extLst>
                <a:ext uri="{FF2B5EF4-FFF2-40B4-BE49-F238E27FC236}">
                  <a16:creationId xmlns:a16="http://schemas.microsoft.com/office/drawing/2014/main" id="{FA9EF1E6-44F7-4811-AD60-7A4671FCB949}"/>
                </a:ext>
              </a:extLst>
            </p:cNvPr>
            <p:cNvGraphicFramePr/>
            <p:nvPr>
              <p:extLst>
                <p:ext uri="{D42A27DB-BD31-4B8C-83A1-F6EECF244321}">
                  <p14:modId xmlns:p14="http://schemas.microsoft.com/office/powerpoint/2010/main" val="3055365742"/>
                </p:ext>
              </p:extLst>
            </p:nvPr>
          </p:nvGraphicFramePr>
          <p:xfrm>
            <a:off x="381000" y="1624943"/>
            <a:ext cx="10667998"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Oval 14">
              <a:extLst>
                <a:ext uri="{FF2B5EF4-FFF2-40B4-BE49-F238E27FC236}">
                  <a16:creationId xmlns:a16="http://schemas.microsoft.com/office/drawing/2014/main" id="{0A69C64D-69A0-4A66-9BA1-E21BA10DDC6E}"/>
                </a:ext>
              </a:extLst>
            </p:cNvPr>
            <p:cNvSpPr/>
            <p:nvPr/>
          </p:nvSpPr>
          <p:spPr bwMode="auto">
            <a:xfrm>
              <a:off x="1176668" y="5203992"/>
              <a:ext cx="457200" cy="457200"/>
            </a:xfrm>
            <a:prstGeom prst="ellipse">
              <a:avLst/>
            </a:prstGeom>
            <a:solidFill>
              <a:srgbClr val="FBC608"/>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fi-FI" sz="2000" b="0" i="0" u="none" strike="noStrike" cap="none" normalizeH="0">
                  <a:ln>
                    <a:noFill/>
                  </a:ln>
                  <a:solidFill>
                    <a:schemeClr val="bg1"/>
                  </a:solidFill>
                  <a:effectLst/>
                  <a:ea typeface="ヒラギノ角ゴ Pro W3" pitchFamily="84" charset="-128"/>
                </a:rPr>
                <a:t>1</a:t>
              </a:r>
            </a:p>
          </p:txBody>
        </p:sp>
        <p:sp>
          <p:nvSpPr>
            <p:cNvPr id="16" name="Oval 15">
              <a:extLst>
                <a:ext uri="{FF2B5EF4-FFF2-40B4-BE49-F238E27FC236}">
                  <a16:creationId xmlns:a16="http://schemas.microsoft.com/office/drawing/2014/main" id="{4A8277C0-8F82-4403-9B64-C0FACA193908}"/>
                </a:ext>
              </a:extLst>
            </p:cNvPr>
            <p:cNvSpPr/>
            <p:nvPr/>
          </p:nvSpPr>
          <p:spPr bwMode="auto">
            <a:xfrm>
              <a:off x="3901301" y="1656476"/>
              <a:ext cx="457200" cy="457200"/>
            </a:xfrm>
            <a:prstGeom prst="ellipse">
              <a:avLst/>
            </a:prstGeom>
            <a:solidFill>
              <a:srgbClr val="00AC69"/>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fi-FI" sz="2000">
                  <a:solidFill>
                    <a:schemeClr val="bg1"/>
                  </a:solidFill>
                  <a:ea typeface="ヒラギノ角ゴ Pro W3" pitchFamily="84" charset="-128"/>
                </a:rPr>
                <a:t>2</a:t>
              </a:r>
            </a:p>
          </p:txBody>
        </p:sp>
        <p:sp>
          <p:nvSpPr>
            <p:cNvPr id="18" name="Oval 17">
              <a:extLst>
                <a:ext uri="{FF2B5EF4-FFF2-40B4-BE49-F238E27FC236}">
                  <a16:creationId xmlns:a16="http://schemas.microsoft.com/office/drawing/2014/main" id="{083B0967-4AC8-4B15-A832-4F0D8E73BC67}"/>
                </a:ext>
              </a:extLst>
            </p:cNvPr>
            <p:cNvSpPr/>
            <p:nvPr/>
          </p:nvSpPr>
          <p:spPr bwMode="auto">
            <a:xfrm>
              <a:off x="6837383" y="1624943"/>
              <a:ext cx="457200" cy="457200"/>
            </a:xfrm>
            <a:prstGeom prst="ellipse">
              <a:avLst/>
            </a:prstGeom>
            <a:solidFill>
              <a:srgbClr val="FF5C35"/>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fi-FI" sz="2000" b="0" i="0" u="none" strike="noStrike" cap="none" normalizeH="0">
                  <a:ln>
                    <a:noFill/>
                  </a:ln>
                  <a:solidFill>
                    <a:schemeClr val="bg1"/>
                  </a:solidFill>
                  <a:effectLst/>
                  <a:ea typeface="ヒラギノ角ゴ Pro W3" pitchFamily="84" charset="-128"/>
                </a:rPr>
                <a:t>3</a:t>
              </a:r>
            </a:p>
          </p:txBody>
        </p:sp>
        <p:sp>
          <p:nvSpPr>
            <p:cNvPr id="19" name="Oval 18">
              <a:extLst>
                <a:ext uri="{FF2B5EF4-FFF2-40B4-BE49-F238E27FC236}">
                  <a16:creationId xmlns:a16="http://schemas.microsoft.com/office/drawing/2014/main" id="{2A9CED0F-F323-4673-9AE0-9094902B20CF}"/>
                </a:ext>
              </a:extLst>
            </p:cNvPr>
            <p:cNvSpPr/>
            <p:nvPr/>
          </p:nvSpPr>
          <p:spPr bwMode="auto">
            <a:xfrm>
              <a:off x="9894860" y="5203991"/>
              <a:ext cx="457200" cy="457200"/>
            </a:xfrm>
            <a:prstGeom prst="ellipse">
              <a:avLst/>
            </a:prstGeom>
            <a:solidFill>
              <a:srgbClr val="732E8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fi-FI" sz="2000" b="0" i="0" u="none" strike="noStrike" cap="none" normalizeH="0">
                  <a:ln>
                    <a:noFill/>
                  </a:ln>
                  <a:solidFill>
                    <a:schemeClr val="bg1"/>
                  </a:solidFill>
                  <a:effectLst/>
                  <a:ea typeface="ヒラギノ角ゴ Pro W3" pitchFamily="84" charset="-128"/>
                </a:rPr>
                <a:t>4</a:t>
              </a:r>
            </a:p>
          </p:txBody>
        </p:sp>
      </p:grpSp>
      <p:pic>
        <p:nvPicPr>
          <p:cNvPr id="2" name="Picture 1"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8"/>
          <a:stretch>
            <a:fillRect/>
          </a:stretch>
        </p:blipFill>
        <p:spPr>
          <a:xfrm>
            <a:off x="126365" y="5345112"/>
            <a:ext cx="2033270" cy="2033270"/>
          </a:xfrm>
          <a:prstGeom prst="rect">
            <a:avLst/>
          </a:prstGeom>
        </p:spPr>
      </p:pic>
    </p:spTree>
    <p:extLst>
      <p:ext uri="{BB962C8B-B14F-4D97-AF65-F5344CB8AC3E}">
        <p14:creationId xmlns:p14="http://schemas.microsoft.com/office/powerpoint/2010/main" val="3366248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a:solidFill>
                <a:schemeClr val="bg1"/>
              </a:solidFill>
            </a:endParaRPr>
          </a:p>
        </p:txBody>
      </p:sp>
      <p:sp>
        <p:nvSpPr>
          <p:cNvPr id="12" name="Yellow Bar">
            <a:extLst>
              <a:ext uri="{FF2B5EF4-FFF2-40B4-BE49-F238E27FC236}">
                <a16:creationId xmlns:a16="http://schemas.microsoft.com/office/drawing/2014/main" id="{AF9F7C8F-5725-4A49-B3AF-B006117735B9}"/>
              </a:ext>
            </a:extLst>
          </p:cNvPr>
          <p:cNvSpPr/>
          <p:nvPr/>
        </p:nvSpPr>
        <p:spPr>
          <a:xfrm>
            <a:off x="258385" y="100243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152400" y="33311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200">
                <a:solidFill>
                  <a:schemeClr val="accent1"/>
                </a:solidFill>
                <a:latin typeface="Calibri" panose="020F0502020204030204" pitchFamily="34" charset="0"/>
                <a:cs typeface="Calibri" panose="020F0502020204030204" pitchFamily="34" charset="0"/>
              </a:rPr>
              <a:t>SWOT-analyysi</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3"/>
          <a:srcRect/>
          <a:stretch/>
        </p:blipFill>
        <p:spPr>
          <a:xfrm>
            <a:off x="190500" y="5789226"/>
            <a:ext cx="896739" cy="849661"/>
          </a:xfrm>
          <a:prstGeom prst="rect">
            <a:avLst/>
          </a:prstGeom>
        </p:spPr>
      </p:pic>
      <p:grpSp>
        <p:nvGrpSpPr>
          <p:cNvPr id="3" name="Group 2">
            <a:extLst>
              <a:ext uri="{FF2B5EF4-FFF2-40B4-BE49-F238E27FC236}">
                <a16:creationId xmlns:a16="http://schemas.microsoft.com/office/drawing/2014/main" id="{95DE1FE9-947A-453D-8909-3A21E5EADD46}"/>
              </a:ext>
            </a:extLst>
          </p:cNvPr>
          <p:cNvGrpSpPr/>
          <p:nvPr/>
        </p:nvGrpSpPr>
        <p:grpSpPr>
          <a:xfrm>
            <a:off x="7375922" y="1774734"/>
            <a:ext cx="4787503" cy="2909126"/>
            <a:chOff x="444259" y="1879385"/>
            <a:chExt cx="5377898" cy="2782230"/>
          </a:xfrm>
        </p:grpSpPr>
        <p:sp>
          <p:nvSpPr>
            <p:cNvPr id="2" name="TextBox 1">
              <a:extLst>
                <a:ext uri="{FF2B5EF4-FFF2-40B4-BE49-F238E27FC236}">
                  <a16:creationId xmlns:a16="http://schemas.microsoft.com/office/drawing/2014/main" id="{82D1DA2D-D176-4DC9-A993-D1E35A2D5F4A}"/>
                </a:ext>
              </a:extLst>
            </p:cNvPr>
            <p:cNvSpPr txBox="1"/>
            <p:nvPr/>
          </p:nvSpPr>
          <p:spPr>
            <a:xfrm>
              <a:off x="488157" y="1879385"/>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fi-FI" sz="2400">
                  <a:solidFill>
                    <a:schemeClr val="bg1"/>
                  </a:solidFill>
                  <a:latin typeface="Calibri" panose="020F0502020204030204" pitchFamily="34" charset="0"/>
                  <a:cs typeface="Calibri" panose="020F0502020204030204" pitchFamily="34" charset="0"/>
                </a:rPr>
                <a:t>Hyödynnetään vahvuuksiamme</a:t>
              </a:r>
            </a:p>
          </p:txBody>
        </p:sp>
        <p:sp>
          <p:nvSpPr>
            <p:cNvPr id="15" name="TextBox 14">
              <a:extLst>
                <a:ext uri="{FF2B5EF4-FFF2-40B4-BE49-F238E27FC236}">
                  <a16:creationId xmlns:a16="http://schemas.microsoft.com/office/drawing/2014/main" id="{014E3F60-503C-49E7-923B-6CD1F84E5323}"/>
                </a:ext>
              </a:extLst>
            </p:cNvPr>
            <p:cNvSpPr txBox="1"/>
            <p:nvPr/>
          </p:nvSpPr>
          <p:spPr>
            <a:xfrm>
              <a:off x="488157" y="2647247"/>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fi-FI" sz="2400">
                  <a:solidFill>
                    <a:schemeClr val="bg1"/>
                  </a:solidFill>
                  <a:latin typeface="Calibri" panose="020F0502020204030204" pitchFamily="34" charset="0"/>
                  <a:cs typeface="Calibri" panose="020F0502020204030204" pitchFamily="34" charset="0"/>
                </a:rPr>
                <a:t>Hallitaan heikkouksiamme</a:t>
              </a:r>
            </a:p>
          </p:txBody>
        </p:sp>
        <p:sp>
          <p:nvSpPr>
            <p:cNvPr id="16" name="TextBox 15">
              <a:extLst>
                <a:ext uri="{FF2B5EF4-FFF2-40B4-BE49-F238E27FC236}">
                  <a16:creationId xmlns:a16="http://schemas.microsoft.com/office/drawing/2014/main" id="{3981EA9E-9056-4233-BF12-3A6BC1D7084B}"/>
                </a:ext>
              </a:extLst>
            </p:cNvPr>
            <p:cNvSpPr txBox="1"/>
            <p:nvPr/>
          </p:nvSpPr>
          <p:spPr>
            <a:xfrm>
              <a:off x="463309" y="3415109"/>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fi-FI" sz="2400">
                  <a:solidFill>
                    <a:schemeClr val="bg1"/>
                  </a:solidFill>
                  <a:latin typeface="Calibri" panose="020F0502020204030204" pitchFamily="34" charset="0"/>
                  <a:cs typeface="Calibri" panose="020F0502020204030204" pitchFamily="34" charset="0"/>
                </a:rPr>
                <a:t>Hyödynnetään tilaisuuksia</a:t>
              </a:r>
            </a:p>
          </p:txBody>
        </p:sp>
        <p:sp>
          <p:nvSpPr>
            <p:cNvPr id="18" name="TextBox 17">
              <a:extLst>
                <a:ext uri="{FF2B5EF4-FFF2-40B4-BE49-F238E27FC236}">
                  <a16:creationId xmlns:a16="http://schemas.microsoft.com/office/drawing/2014/main" id="{E5B95FB4-EF0B-4414-9042-74F699C53C4A}"/>
                </a:ext>
              </a:extLst>
            </p:cNvPr>
            <p:cNvSpPr txBox="1"/>
            <p:nvPr/>
          </p:nvSpPr>
          <p:spPr>
            <a:xfrm>
              <a:off x="444259" y="4199950"/>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fi-FI" sz="2400">
                  <a:solidFill>
                    <a:schemeClr val="bg1"/>
                  </a:solidFill>
                  <a:latin typeface="Calibri" panose="020F0502020204030204" pitchFamily="34" charset="0"/>
                  <a:cs typeface="Calibri" panose="020F0502020204030204" pitchFamily="34" charset="0"/>
                </a:rPr>
                <a:t>Minimoidaan uhkiemme vaikutus</a:t>
              </a:r>
            </a:p>
          </p:txBody>
        </p:sp>
      </p:grpSp>
      <p:pic>
        <p:nvPicPr>
          <p:cNvPr id="6" name="Picture 5">
            <a:extLst>
              <a:ext uri="{FF2B5EF4-FFF2-40B4-BE49-F238E27FC236}">
                <a16:creationId xmlns:a16="http://schemas.microsoft.com/office/drawing/2014/main" id="{39B8F087-DC30-4540-9A60-1CB29EF7B62F}"/>
              </a:ext>
            </a:extLst>
          </p:cNvPr>
          <p:cNvPicPr>
            <a:picLocks noChangeAspect="1"/>
          </p:cNvPicPr>
          <p:nvPr/>
        </p:nvPicPr>
        <p:blipFill>
          <a:blip r:embed="rId4"/>
          <a:stretch>
            <a:fillRect/>
          </a:stretch>
        </p:blipFill>
        <p:spPr>
          <a:xfrm>
            <a:off x="381000" y="2237073"/>
            <a:ext cx="6637597" cy="1964066"/>
          </a:xfrm>
          <a:prstGeom prst="rect">
            <a:avLst/>
          </a:prstGeom>
        </p:spPr>
      </p:pic>
    </p:spTree>
    <p:extLst>
      <p:ext uri="{BB962C8B-B14F-4D97-AF65-F5344CB8AC3E}">
        <p14:creationId xmlns:p14="http://schemas.microsoft.com/office/powerpoint/2010/main" val="3065051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a:solidFill>
                <a:schemeClr val="bg1"/>
              </a:solidFill>
            </a:endParaRPr>
          </a:p>
        </p:txBody>
      </p:sp>
      <p:sp>
        <p:nvSpPr>
          <p:cNvPr id="12" name="Yellow Bar">
            <a:extLst>
              <a:ext uri="{FF2B5EF4-FFF2-40B4-BE49-F238E27FC236}">
                <a16:creationId xmlns:a16="http://schemas.microsoft.com/office/drawing/2014/main" id="{AF9F7C8F-5725-4A49-B3AF-B006117735B9}"/>
              </a:ext>
            </a:extLst>
          </p:cNvPr>
          <p:cNvSpPr/>
          <p:nvPr/>
        </p:nvSpPr>
        <p:spPr>
          <a:xfrm flipV="1">
            <a:off x="258385" y="869429"/>
            <a:ext cx="5837615" cy="8512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152400" y="33311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200">
                <a:solidFill>
                  <a:schemeClr val="accent1"/>
                </a:solidFill>
                <a:latin typeface="Calibri" panose="020F0502020204030204" pitchFamily="34" charset="0"/>
                <a:cs typeface="Calibri" panose="020F0502020204030204" pitchFamily="34" charset="0"/>
              </a:rPr>
              <a:t>Johdanto SWOT-analyysiin</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2"/>
          <a:srcRect/>
          <a:stretch/>
        </p:blipFill>
        <p:spPr>
          <a:xfrm>
            <a:off x="190500" y="5789226"/>
            <a:ext cx="896739" cy="849661"/>
          </a:xfrm>
          <a:prstGeom prst="rect">
            <a:avLst/>
          </a:prstGeom>
        </p:spPr>
      </p:pic>
      <p:sp>
        <p:nvSpPr>
          <p:cNvPr id="2" name="TextBox 1">
            <a:extLst>
              <a:ext uri="{FF2B5EF4-FFF2-40B4-BE49-F238E27FC236}">
                <a16:creationId xmlns:a16="http://schemas.microsoft.com/office/drawing/2014/main" id="{82D1DA2D-D176-4DC9-A993-D1E35A2D5F4A}"/>
              </a:ext>
            </a:extLst>
          </p:cNvPr>
          <p:cNvSpPr txBox="1"/>
          <p:nvPr/>
        </p:nvSpPr>
        <p:spPr>
          <a:xfrm>
            <a:off x="876300" y="1397960"/>
            <a:ext cx="10439400" cy="830997"/>
          </a:xfrm>
          <a:prstGeom prst="rect">
            <a:avLst/>
          </a:prstGeom>
          <a:noFill/>
        </p:spPr>
        <p:txBody>
          <a:bodyPr wrap="square" rtlCol="0">
            <a:spAutoFit/>
          </a:bodyPr>
          <a:lstStyle/>
          <a:p>
            <a:r>
              <a:rPr lang="fi-FI" sz="2400">
                <a:solidFill>
                  <a:schemeClr val="bg1"/>
                </a:solidFill>
                <a:latin typeface="Calibri" panose="020F0502020204030204" pitchFamily="34" charset="0"/>
                <a:cs typeface="Calibri" panose="020F0502020204030204" pitchFamily="34" charset="0"/>
              </a:rPr>
              <a:t>Tämä lyhyt kurssi auttaa sinua ymmärtämään, mitä SWOT-analyysi on ja miksi se on hyödyllinen vision, tavoitteen tai toimintasuunnitelman kehittämisessä.  </a:t>
            </a:r>
          </a:p>
        </p:txBody>
      </p:sp>
      <p:pic>
        <p:nvPicPr>
          <p:cNvPr id="6" name="Picture 5">
            <a:extLst>
              <a:ext uri="{FF2B5EF4-FFF2-40B4-BE49-F238E27FC236}">
                <a16:creationId xmlns:a16="http://schemas.microsoft.com/office/drawing/2014/main" id="{AB6A6C59-DFD8-4AAF-854E-C04420728538}"/>
              </a:ext>
            </a:extLst>
          </p:cNvPr>
          <p:cNvPicPr>
            <a:picLocks noChangeAspect="1"/>
          </p:cNvPicPr>
          <p:nvPr/>
        </p:nvPicPr>
        <p:blipFill>
          <a:blip r:embed="rId3"/>
          <a:stretch>
            <a:fillRect/>
          </a:stretch>
        </p:blipFill>
        <p:spPr>
          <a:xfrm>
            <a:off x="3348004" y="2709603"/>
            <a:ext cx="5495992" cy="3572395"/>
          </a:xfrm>
          <a:prstGeom prst="rect">
            <a:avLst/>
          </a:prstGeom>
        </p:spPr>
      </p:pic>
    </p:spTree>
    <p:extLst>
      <p:ext uri="{BB962C8B-B14F-4D97-AF65-F5344CB8AC3E}">
        <p14:creationId xmlns:p14="http://schemas.microsoft.com/office/powerpoint/2010/main" val="2140683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4991100" y="3352800"/>
            <a:ext cx="22098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a:solidFill>
                <a:schemeClr val="bg1"/>
              </a:solidFill>
            </a:endParaRPr>
          </a:p>
        </p:txBody>
      </p:sp>
      <p:sp>
        <p:nvSpPr>
          <p:cNvPr id="11" name="Headline">
            <a:extLst>
              <a:ext uri="{FF2B5EF4-FFF2-40B4-BE49-F238E27FC236}">
                <a16:creationId xmlns:a16="http://schemas.microsoft.com/office/drawing/2014/main" id="{4C11C1F9-CE7F-4C2B-978F-8E2E753105F9}"/>
              </a:ext>
            </a:extLst>
          </p:cNvPr>
          <p:cNvSpPr txBox="1">
            <a:spLocks/>
          </p:cNvSpPr>
          <p:nvPr/>
        </p:nvSpPr>
        <p:spPr>
          <a:xfrm>
            <a:off x="2953085" y="2749278"/>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latin typeface="Calibri" panose="020F0502020204030204" pitchFamily="34" charset="0"/>
                <a:cs typeface="Calibri" panose="020F0502020204030204" pitchFamily="34" charset="0"/>
              </a:rPr>
              <a:t>PAINOPISTEALUEET</a:t>
            </a:r>
          </a:p>
        </p:txBody>
      </p:sp>
      <p:pic>
        <p:nvPicPr>
          <p:cNvPr id="2" name="Picture 1"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3"/>
          <a:stretch>
            <a:fillRect/>
          </a:stretch>
        </p:blipFill>
        <p:spPr>
          <a:xfrm>
            <a:off x="252730" y="5257800"/>
            <a:ext cx="2033270" cy="2033270"/>
          </a:xfrm>
          <a:prstGeom prst="rect">
            <a:avLst/>
          </a:prstGeom>
        </p:spPr>
      </p:pic>
    </p:spTree>
    <p:extLst>
      <p:ext uri="{BB962C8B-B14F-4D97-AF65-F5344CB8AC3E}">
        <p14:creationId xmlns:p14="http://schemas.microsoft.com/office/powerpoint/2010/main" val="1199588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Text Placeholder 18">
            <a:extLst>
              <a:ext uri="{FF2B5EF4-FFF2-40B4-BE49-F238E27FC236}">
                <a16:creationId xmlns:a16="http://schemas.microsoft.com/office/drawing/2014/main" id="{1B08C74E-F016-264D-9377-2FC26BCD21C6}"/>
              </a:ext>
            </a:extLst>
          </p:cNvPr>
          <p:cNvSpPr txBox="1">
            <a:spLocks/>
          </p:cNvSpPr>
          <p:nvPr/>
        </p:nvSpPr>
        <p:spPr>
          <a:xfrm>
            <a:off x="685800" y="-127865"/>
            <a:ext cx="8762999"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solidFill>
                  <a:schemeClr val="bg1"/>
                </a:solidFill>
                <a:latin typeface="Calibri" panose="020F0502020204030204" pitchFamily="34" charset="0"/>
                <a:ea typeface="Arial" charset="0"/>
                <a:cs typeface="Calibri" panose="020F0502020204030204" pitchFamily="34" charset="0"/>
              </a:rPr>
              <a:t>Painopistealue 1</a:t>
            </a:r>
          </a:p>
          <a:p>
            <a:r>
              <a:rPr lang="fi-FI">
                <a:solidFill>
                  <a:schemeClr val="bg1"/>
                </a:solidFill>
                <a:latin typeface="Calibri" panose="020F0502020204030204" pitchFamily="34" charset="0"/>
                <a:ea typeface="Arial" charset="0"/>
                <a:cs typeface="Calibri" panose="020F0502020204030204" pitchFamily="34" charset="0"/>
              </a:rPr>
              <a:t>Innostaa klubia uusilla jäsenillä</a:t>
            </a:r>
          </a:p>
        </p:txBody>
      </p:sp>
      <p:sp>
        <p:nvSpPr>
          <p:cNvPr id="12" name="Rectangle 11">
            <a:extLst>
              <a:ext uri="{FF2B5EF4-FFF2-40B4-BE49-F238E27FC236}">
                <a16:creationId xmlns:a16="http://schemas.microsoft.com/office/drawing/2014/main" id="{606E2743-2C2E-4F47-A2A6-4C9B7397EE32}"/>
              </a:ext>
            </a:extLst>
          </p:cNvPr>
          <p:cNvSpPr/>
          <p:nvPr/>
        </p:nvSpPr>
        <p:spPr>
          <a:xfrm>
            <a:off x="-4967" y="0"/>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3" name="Text Placeholder 9">
            <a:extLst>
              <a:ext uri="{FF2B5EF4-FFF2-40B4-BE49-F238E27FC236}">
                <a16:creationId xmlns:a16="http://schemas.microsoft.com/office/drawing/2014/main" id="{D9A2FCC8-F5E1-CA42-A4C2-8A348EA5846B}"/>
              </a:ext>
            </a:extLst>
          </p:cNvPr>
          <p:cNvSpPr txBox="1">
            <a:spLocks/>
          </p:cNvSpPr>
          <p:nvPr/>
        </p:nvSpPr>
        <p:spPr>
          <a:xfrm>
            <a:off x="1295400" y="2362200"/>
            <a:ext cx="9144000" cy="32004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10000"/>
              </a:lnSpc>
              <a:spcBef>
                <a:spcPts val="1200"/>
              </a:spcBef>
            </a:pPr>
            <a:r>
              <a:rPr lang="fi-FI" sz="2400" b="1">
                <a:solidFill>
                  <a:schemeClr val="accent1"/>
                </a:solidFill>
                <a:latin typeface="Calibri" panose="020F0502020204030204" pitchFamily="34" charset="0"/>
                <a:cs typeface="Calibri" panose="020F0502020204030204" pitchFamily="34" charset="0"/>
              </a:rPr>
              <a:t>Kysymyksiä keskustelun aiheiksi</a:t>
            </a:r>
          </a:p>
          <a:p>
            <a:pPr>
              <a:lnSpc>
                <a:spcPct val="110000"/>
              </a:lnSpc>
              <a:spcBef>
                <a:spcPts val="1200"/>
              </a:spcBef>
            </a:pPr>
            <a:endParaRPr lang="en-US" sz="10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fi-FI" sz="2400">
                <a:solidFill>
                  <a:schemeClr val="accent1"/>
                </a:solidFill>
                <a:latin typeface="Calibri" panose="020F0502020204030204" pitchFamily="34" charset="0"/>
                <a:cs typeface="Calibri" panose="020F0502020204030204" pitchFamily="34" charset="0"/>
              </a:rPr>
              <a:t>Mitä tilaisuuksia näette klubinne jäsenmäärän kasvattamiseksi?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fi-FI" sz="2400">
                <a:solidFill>
                  <a:schemeClr val="accent1"/>
                </a:solidFill>
                <a:latin typeface="Calibri" panose="020F0502020204030204" pitchFamily="34" charset="0"/>
                <a:cs typeface="Calibri" panose="020F0502020204030204" pitchFamily="34" charset="0"/>
              </a:rPr>
              <a:t>Mitä meidän on tehtävä jäsenten rekrytoimiseksi paremmin?</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fi-FI" sz="2400">
                <a:solidFill>
                  <a:schemeClr val="accent1"/>
                </a:solidFill>
                <a:latin typeface="Calibri" panose="020F0502020204030204" pitchFamily="34" charset="0"/>
                <a:cs typeface="Calibri" panose="020F0502020204030204" pitchFamily="34" charset="0"/>
              </a:rPr>
              <a:t>Miksi jäsenet eivät liity klubiimme?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fi-FI" sz="2400">
                <a:solidFill>
                  <a:schemeClr val="accent1"/>
                </a:solidFill>
                <a:latin typeface="Calibri" panose="020F0502020204030204" pitchFamily="34" charset="0"/>
                <a:cs typeface="Calibri" panose="020F0502020204030204" pitchFamily="34" charset="0"/>
              </a:rPr>
              <a:t>Miksi ihmiset liittyvät klubiimme? </a:t>
            </a:r>
          </a:p>
          <a:p>
            <a:endParaRPr lang="en-US" kern="0" dirty="0">
              <a:solidFill>
                <a:schemeClr val="bg1"/>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a:solidFill>
                <a:schemeClr val="bg1"/>
              </a:solidFill>
            </a:endParaRPr>
          </a:p>
        </p:txBody>
      </p:sp>
      <p:pic>
        <p:nvPicPr>
          <p:cNvPr id="15" name="Picture 14">
            <a:extLst>
              <a:ext uri="{FF2B5EF4-FFF2-40B4-BE49-F238E27FC236}">
                <a16:creationId xmlns:a16="http://schemas.microsoft.com/office/drawing/2014/main" id="{79F94259-EFF5-FD4E-A3AD-56D260E348B9}"/>
              </a:ext>
            </a:extLst>
          </p:cNvPr>
          <p:cNvPicPr>
            <a:picLocks noChangeAspect="1"/>
          </p:cNvPicPr>
          <p:nvPr/>
        </p:nvPicPr>
        <p:blipFill>
          <a:blip r:embed="rId2"/>
          <a:srcRect/>
          <a:stretch/>
        </p:blipFill>
        <p:spPr>
          <a:xfrm>
            <a:off x="11286103" y="202119"/>
            <a:ext cx="741107" cy="702199"/>
          </a:xfrm>
          <a:prstGeom prst="rect">
            <a:avLst/>
          </a:prstGeom>
        </p:spPr>
      </p:pic>
    </p:spTree>
    <p:extLst>
      <p:ext uri="{BB962C8B-B14F-4D97-AF65-F5344CB8AC3E}">
        <p14:creationId xmlns:p14="http://schemas.microsoft.com/office/powerpoint/2010/main" val="1080893344"/>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LongProperties xmlns="http://schemas.microsoft.com/office/2006/metadata/longProperties"/>
</file>

<file path=customXml/item5.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6A8C181-E056-415E-9B59-40F04FA43837}">
  <ds:schemaRefs>
    <ds:schemaRef ds:uri="a7495015-d16d-4dd1-a72f-488cd8119f34"/>
    <ds:schemaRef ds:uri="http://schemas.microsoft.com/office/infopath/2007/PartnerControls"/>
    <ds:schemaRef ds:uri="http://www.w3.org/XML/1998/namespace"/>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4.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5.xml><?xml version="1.0" encoding="utf-8"?>
<ds:datastoreItem xmlns:ds="http://schemas.openxmlformats.org/officeDocument/2006/customXml" ds:itemID="{B82C1470-9FF8-4C48-A872-BCD0DE68C02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63570</TotalTime>
  <Words>1140</Words>
  <Application>Microsoft Office PowerPoint</Application>
  <PresentationFormat>Widescreen</PresentationFormat>
  <Paragraphs>336</Paragraphs>
  <Slides>36</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Calibri</vt:lpstr>
      <vt:lpstr>Helvetica</vt:lpstr>
      <vt:lpstr>Segoe UI</vt:lpstr>
      <vt:lpstr>Segoe UI Semibold</vt:lpstr>
      <vt:lpstr>Wingdings</vt:lpstr>
      <vt:lpstr>Wingdings 3</vt:lpstr>
      <vt:lpstr>Light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Wielgus, Natalie</cp:lastModifiedBy>
  <cp:revision>2082</cp:revision>
  <cp:lastPrinted>2018-07-23T15:21:46Z</cp:lastPrinted>
  <dcterms:created xsi:type="dcterms:W3CDTF">2016-11-15T15:12:50Z</dcterms:created>
  <dcterms:modified xsi:type="dcterms:W3CDTF">2023-10-26T13:46:02Z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