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79" r:id="rId7"/>
    <p:sldMasterId id="2147483885" r:id="rId8"/>
    <p:sldMasterId id="2147483887" r:id="rId9"/>
  </p:sldMasterIdLst>
  <p:notesMasterIdLst>
    <p:notesMasterId r:id="rId30"/>
  </p:notesMasterIdLst>
  <p:handoutMasterIdLst>
    <p:handoutMasterId r:id="rId31"/>
  </p:handoutMasterIdLst>
  <p:sldIdLst>
    <p:sldId id="870" r:id="rId10"/>
    <p:sldId id="871" r:id="rId11"/>
    <p:sldId id="1100" r:id="rId12"/>
    <p:sldId id="1075" r:id="rId13"/>
    <p:sldId id="904" r:id="rId14"/>
    <p:sldId id="1370" r:id="rId15"/>
    <p:sldId id="1369" r:id="rId16"/>
    <p:sldId id="1109" r:id="rId17"/>
    <p:sldId id="1374" r:id="rId18"/>
    <p:sldId id="1617" r:id="rId19"/>
    <p:sldId id="1040" r:id="rId20"/>
    <p:sldId id="1064" r:id="rId21"/>
    <p:sldId id="1057" r:id="rId22"/>
    <p:sldId id="1325" r:id="rId23"/>
    <p:sldId id="1074" r:id="rId24"/>
    <p:sldId id="1056" r:id="rId25"/>
    <p:sldId id="1061" r:id="rId26"/>
    <p:sldId id="1058" r:id="rId27"/>
    <p:sldId id="1326" r:id="rId28"/>
    <p:sldId id="1000" r:id="rId29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605437-E720-9786-01E1-D941D69FCFE4}" name="Gray, Tracy" initials="GT" userId="S::tgray@lionsclubs.org::51b47a81-9ad3-4650-aba2-57b18fa9628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2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83" name="Amanda Trella" initials="AT" lastIdx="20" clrIdx="82">
    <p:extLst>
      <p:ext uri="{19B8F6BF-5375-455C-9EA6-DF929625EA0E}">
        <p15:presenceInfo xmlns:p15="http://schemas.microsoft.com/office/powerpoint/2012/main" userId="9nZMaScZcM50oSEqr+T9awvJjH3GVZmY/k43oQHVN9o=" providerId="None"/>
      </p:ext>
    </p:extLst>
  </p:cmAuthor>
  <p:cmAuthor id="13" name="Tamara Osheroff" initials="TO [12]" lastIdx="1" clrIdx="12"/>
  <p:cmAuthor id="84" name="Gray, Tracy" initials="GT" lastIdx="8" clrIdx="83">
    <p:extLst>
      <p:ext uri="{19B8F6BF-5375-455C-9EA6-DF929625EA0E}">
        <p15:presenceInfo xmlns:p15="http://schemas.microsoft.com/office/powerpoint/2012/main" userId="S::tgray@lionsclubs.org::51b47a81-9ad3-4650-aba2-57b18fa96281" providerId="AD"/>
      </p:ext>
    </p:extLst>
  </p:cmAuthor>
  <p:cmAuthor id="14" name="Tamara Osheroff" initials="TO [13]" lastIdx="1" clrIdx="13"/>
  <p:cmAuthor id="85" name="Birkey, Taylor" initials="BT" lastIdx="8" clrIdx="84">
    <p:extLst>
      <p:ext uri="{19B8F6BF-5375-455C-9EA6-DF929625EA0E}">
        <p15:presenceInfo xmlns:p15="http://schemas.microsoft.com/office/powerpoint/2012/main" userId="S::tbirkey@lionsclubs.org::d04b3745-7e98-4ff4-a263-45a9d7c8cad7" providerId="AD"/>
      </p:ext>
    </p:extLst>
  </p:cmAuthor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8D"/>
    <a:srgbClr val="B3B2B1"/>
    <a:srgbClr val="00338D"/>
    <a:srgbClr val="0A5496"/>
    <a:srgbClr val="BFBFBF"/>
    <a:srgbClr val="F65126"/>
    <a:srgbClr val="407CCA"/>
    <a:srgbClr val="FF5C35"/>
    <a:srgbClr val="EBB700"/>
    <a:srgbClr val="CD3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7" autoAdjust="0"/>
    <p:restoredTop sz="55418" autoAdjust="0"/>
  </p:normalViewPr>
  <p:slideViewPr>
    <p:cSldViewPr showGuides="1">
      <p:cViewPr varScale="1">
        <p:scale>
          <a:sx n="50" d="100"/>
          <a:sy n="50" d="100"/>
        </p:scale>
        <p:origin x="1938" y="3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-5094"/>
    </p:cViewPr>
  </p:sorterViewPr>
  <p:notesViewPr>
    <p:cSldViewPr showGuides="1">
      <p:cViewPr>
        <p:scale>
          <a:sx n="63" d="100"/>
          <a:sy n="63" d="100"/>
        </p:scale>
        <p:origin x="2348" y="-8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948FF-6C54-4655-A9CB-F813E610420C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A4E3865-C2D8-434D-97EC-F82894D7E206}">
      <dgm:prSet phldrT="[Text]" custT="1"/>
      <dgm:spPr>
        <a:solidFill>
          <a:srgbClr val="002060"/>
        </a:solidFill>
      </dgm:spPr>
      <dgm:t>
        <a:bodyPr vert="horz"/>
        <a:lstStyle/>
        <a:p>
          <a:r>
            <a:rPr lang="ko-KR" altLang="en-US" sz="4100" b="1" dirty="0">
              <a:solidFill>
                <a:srgbClr val="FFC000"/>
              </a:solidFill>
              <a:latin typeface="굴림" panose="020B0600000101010101" pitchFamily="50" charset="-127"/>
              <a:ea typeface="굴림" panose="020B0600000101010101" pitchFamily="50" charset="-127"/>
            </a:rPr>
            <a:t>국제회장</a:t>
          </a:r>
          <a:endParaRPr lang="en-US" sz="4100" b="1" dirty="0">
            <a:solidFill>
              <a:srgbClr val="FFC000"/>
            </a:solidFill>
            <a:latin typeface="굴림" panose="020B0600000101010101" pitchFamily="50" charset="-127"/>
            <a:ea typeface="굴림" panose="020B0600000101010101" pitchFamily="50" charset="-127"/>
          </a:endParaRPr>
        </a:p>
      </dgm:t>
    </dgm:pt>
    <dgm:pt modelId="{EF1F51E8-F9C9-48D6-9CD1-6385601D43EE}" type="parTrans" cxnId="{7333F1FC-4A59-440E-BCAB-131D2B7A7781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115A3403-D96B-4FA6-A827-4A0C23885B1B}" type="sibTrans" cxnId="{7333F1FC-4A59-440E-BCAB-131D2B7A7781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A6656416-4AE9-4E1D-9390-B0459FC0B459}">
      <dgm:prSet phldrT="[Text]" custT="1"/>
      <dgm:spPr>
        <a:solidFill>
          <a:srgbClr val="FFC000"/>
        </a:solidFill>
      </dgm:spPr>
      <dgm:t>
        <a:bodyPr/>
        <a:lstStyle/>
        <a:p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dirty="0">
              <a:latin typeface="굴림" panose="020B0600000101010101" pitchFamily="50" charset="-127"/>
              <a:ea typeface="굴림" panose="020B0600000101010101" pitchFamily="50" charset="-127"/>
            </a:rPr>
            <a:t>1</a:t>
          </a:r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dirty="0">
            <a:latin typeface="굴림" panose="020B0600000101010101" pitchFamily="50" charset="-127"/>
            <a:ea typeface="굴림" panose="020B0600000101010101" pitchFamily="50" charset="-127"/>
          </a:endParaRPr>
        </a:p>
      </dgm:t>
    </dgm:pt>
    <dgm:pt modelId="{F0E89962-B22E-4554-A8C1-BCA258DEE737}" type="parTrans" cxnId="{ECC4A8A8-3E10-473F-8D60-00DFAC278CD9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874AE9DC-FA1F-4585-8050-3B622AC681C2}" type="sibTrans" cxnId="{ECC4A8A8-3E10-473F-8D60-00DFAC278CD9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FC7A2CAD-3D67-4448-A4B1-147E27D3A756}">
      <dgm:prSet phldrT="[Text]" custT="1"/>
      <dgm:spPr>
        <a:solidFill>
          <a:srgbClr val="FFC000"/>
        </a:solidFill>
      </dgm:spPr>
      <dgm:t>
        <a:bodyPr/>
        <a:lstStyle/>
        <a:p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dirty="0">
              <a:latin typeface="굴림" panose="020B0600000101010101" pitchFamily="50" charset="-127"/>
              <a:ea typeface="굴림" panose="020B0600000101010101" pitchFamily="50" charset="-127"/>
            </a:rPr>
            <a:t>2</a:t>
          </a:r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dirty="0">
            <a:latin typeface="굴림" panose="020B0600000101010101" pitchFamily="50" charset="-127"/>
            <a:ea typeface="굴림" panose="020B0600000101010101" pitchFamily="50" charset="-127"/>
          </a:endParaRPr>
        </a:p>
      </dgm:t>
    </dgm:pt>
    <dgm:pt modelId="{62F9FC69-EAC7-4F82-8C96-3BF56FADF73A}" type="parTrans" cxnId="{E13D6C33-5F05-4E09-9688-4CD9DEE03E03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0BC69553-ED05-41E5-B01D-50DC27FA0921}" type="sibTrans" cxnId="{E13D6C33-5F05-4E09-9688-4CD9DEE03E03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31E9DF73-4E7A-43CF-8B8E-33A21BF8D4A6}">
      <dgm:prSet phldrT="[Text]" custT="1"/>
      <dgm:spPr>
        <a:solidFill>
          <a:srgbClr val="FFC000"/>
        </a:solidFill>
      </dgm:spPr>
      <dgm:t>
        <a:bodyPr/>
        <a:lstStyle/>
        <a:p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dirty="0">
              <a:latin typeface="굴림" panose="020B0600000101010101" pitchFamily="50" charset="-127"/>
              <a:ea typeface="굴림" panose="020B0600000101010101" pitchFamily="50" charset="-127"/>
            </a:rPr>
            <a:t>3</a:t>
          </a:r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dirty="0">
            <a:latin typeface="굴림" panose="020B0600000101010101" pitchFamily="50" charset="-127"/>
            <a:ea typeface="굴림" panose="020B0600000101010101" pitchFamily="50" charset="-127"/>
          </a:endParaRPr>
        </a:p>
      </dgm:t>
    </dgm:pt>
    <dgm:pt modelId="{702E2583-1EE2-4565-80F7-B688F9B9E483}" type="parTrans" cxnId="{6EBFA8C2-40B3-4792-8CB4-A27A2108E7D3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F4C529FB-755C-4595-9E10-9C7233730445}" type="sibTrans" cxnId="{6EBFA8C2-40B3-4792-8CB4-A27A2108E7D3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580AE5CF-2CC1-417A-8F48-B5040B2CFCB6}">
      <dgm:prSet phldrT="[Text]" custT="1"/>
      <dgm:spPr>
        <a:solidFill>
          <a:srgbClr val="FFC000"/>
        </a:solidFill>
      </dgm:spPr>
      <dgm:t>
        <a:bodyPr/>
        <a:lstStyle/>
        <a:p>
          <a:r>
            <a: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rPr>
            <a:t>글로벌 </a:t>
          </a:r>
          <a:r>
            <a:rPr lang="ko-KR" altLang="en-US" sz="2800" b="1" dirty="0" err="1">
              <a:latin typeface="굴림" panose="020B0600000101010101" pitchFamily="50" charset="-127"/>
              <a:ea typeface="굴림" panose="020B0600000101010101" pitchFamily="50" charset="-127"/>
            </a:rPr>
            <a:t>액션팀</a:t>
          </a:r>
          <a:endParaRPr lang="en-US" sz="2800" b="1" dirty="0">
            <a:latin typeface="굴림" panose="020B0600000101010101" pitchFamily="50" charset="-127"/>
            <a:ea typeface="굴림" panose="020B0600000101010101" pitchFamily="50" charset="-127"/>
          </a:endParaRPr>
        </a:p>
      </dgm:t>
    </dgm:pt>
    <dgm:pt modelId="{EB0E9CCD-CB78-4F7D-888F-B4C99BEEB97F}" type="parTrans" cxnId="{E692CEA2-A536-496C-A553-884157C7AC4C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B3325FB3-0DF4-4D4A-9F5D-65A0537A4FB7}" type="sibTrans" cxnId="{E692CEA2-A536-496C-A553-884157C7AC4C}">
      <dgm:prSet/>
      <dgm:spPr/>
      <dgm:t>
        <a:bodyPr/>
        <a:lstStyle/>
        <a:p>
          <a:endParaRPr lang="en-US" b="0">
            <a:highlight>
              <a:srgbClr val="FFFF00"/>
            </a:highlight>
          </a:endParaRPr>
        </a:p>
      </dgm:t>
    </dgm:pt>
    <dgm:pt modelId="{6C0DBD34-9D91-43BD-AEF7-B60AABB4552B}" type="pres">
      <dgm:prSet presAssocID="{8B0948FF-6C54-4655-A9CB-F813E610420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F63F343-AC05-4BA4-8B0C-20A883D52042}" type="pres">
      <dgm:prSet presAssocID="{FA4E3865-C2D8-434D-97EC-F82894D7E206}" presName="root1" presStyleCnt="0"/>
      <dgm:spPr/>
    </dgm:pt>
    <dgm:pt modelId="{C7AD1BAA-B7D3-4476-ABCD-D850DAF84A77}" type="pres">
      <dgm:prSet presAssocID="{FA4E3865-C2D8-434D-97EC-F82894D7E206}" presName="LevelOneTextNode" presStyleLbl="node0" presStyleIdx="0" presStyleCnt="1">
        <dgm:presLayoutVars>
          <dgm:chPref val="3"/>
        </dgm:presLayoutVars>
      </dgm:prSet>
      <dgm:spPr/>
    </dgm:pt>
    <dgm:pt modelId="{AAA3E7E5-9C4A-420C-9D43-0382054622C0}" type="pres">
      <dgm:prSet presAssocID="{FA4E3865-C2D8-434D-97EC-F82894D7E206}" presName="level2hierChild" presStyleCnt="0"/>
      <dgm:spPr/>
    </dgm:pt>
    <dgm:pt modelId="{3E2CA35D-ADCB-406A-A3AE-2763DBDF96B3}" type="pres">
      <dgm:prSet presAssocID="{F0E89962-B22E-4554-A8C1-BCA258DEE737}" presName="conn2-1" presStyleLbl="parChTrans1D2" presStyleIdx="0" presStyleCnt="4"/>
      <dgm:spPr/>
    </dgm:pt>
    <dgm:pt modelId="{806A56B2-16D4-4C27-8C09-996C9407B875}" type="pres">
      <dgm:prSet presAssocID="{F0E89962-B22E-4554-A8C1-BCA258DEE737}" presName="connTx" presStyleLbl="parChTrans1D2" presStyleIdx="0" presStyleCnt="4"/>
      <dgm:spPr/>
    </dgm:pt>
    <dgm:pt modelId="{8D3DD09B-E4D2-4298-9009-1E770E761E23}" type="pres">
      <dgm:prSet presAssocID="{A6656416-4AE9-4E1D-9390-B0459FC0B459}" presName="root2" presStyleCnt="0"/>
      <dgm:spPr/>
    </dgm:pt>
    <dgm:pt modelId="{5D7B646A-CB67-4639-AF04-E43D19BCAADD}" type="pres">
      <dgm:prSet presAssocID="{A6656416-4AE9-4E1D-9390-B0459FC0B459}" presName="LevelTwoTextNode" presStyleLbl="node2" presStyleIdx="0" presStyleCnt="4">
        <dgm:presLayoutVars>
          <dgm:chPref val="3"/>
        </dgm:presLayoutVars>
      </dgm:prSet>
      <dgm:spPr/>
    </dgm:pt>
    <dgm:pt modelId="{004284BD-7C95-4EDC-A6D6-F35AFAE47AEA}" type="pres">
      <dgm:prSet presAssocID="{A6656416-4AE9-4E1D-9390-B0459FC0B459}" presName="level3hierChild" presStyleCnt="0"/>
      <dgm:spPr/>
    </dgm:pt>
    <dgm:pt modelId="{05F28D73-BBD4-48B0-A6A2-A0A051487877}" type="pres">
      <dgm:prSet presAssocID="{62F9FC69-EAC7-4F82-8C96-3BF56FADF73A}" presName="conn2-1" presStyleLbl="parChTrans1D2" presStyleIdx="1" presStyleCnt="4"/>
      <dgm:spPr/>
    </dgm:pt>
    <dgm:pt modelId="{7FDCC34B-CA9F-4E3F-A6EA-323C06D65CEC}" type="pres">
      <dgm:prSet presAssocID="{62F9FC69-EAC7-4F82-8C96-3BF56FADF73A}" presName="connTx" presStyleLbl="parChTrans1D2" presStyleIdx="1" presStyleCnt="4"/>
      <dgm:spPr/>
    </dgm:pt>
    <dgm:pt modelId="{E07AC0B2-EA01-497B-872C-890792242D99}" type="pres">
      <dgm:prSet presAssocID="{FC7A2CAD-3D67-4448-A4B1-147E27D3A756}" presName="root2" presStyleCnt="0"/>
      <dgm:spPr/>
    </dgm:pt>
    <dgm:pt modelId="{CF864CAE-B76A-4AAC-AFD7-DFF17A51824D}" type="pres">
      <dgm:prSet presAssocID="{FC7A2CAD-3D67-4448-A4B1-147E27D3A756}" presName="LevelTwoTextNode" presStyleLbl="node2" presStyleIdx="1" presStyleCnt="4">
        <dgm:presLayoutVars>
          <dgm:chPref val="3"/>
        </dgm:presLayoutVars>
      </dgm:prSet>
      <dgm:spPr/>
    </dgm:pt>
    <dgm:pt modelId="{BE174C2E-BCD9-4547-B3C4-08FC62FCD99C}" type="pres">
      <dgm:prSet presAssocID="{FC7A2CAD-3D67-4448-A4B1-147E27D3A756}" presName="level3hierChild" presStyleCnt="0"/>
      <dgm:spPr/>
    </dgm:pt>
    <dgm:pt modelId="{E7C30ACB-4A62-4780-BE6A-DFCA4E671100}" type="pres">
      <dgm:prSet presAssocID="{702E2583-1EE2-4565-80F7-B688F9B9E483}" presName="conn2-1" presStyleLbl="parChTrans1D2" presStyleIdx="2" presStyleCnt="4"/>
      <dgm:spPr/>
    </dgm:pt>
    <dgm:pt modelId="{71930C87-591B-42D2-BB7A-98BE421612CE}" type="pres">
      <dgm:prSet presAssocID="{702E2583-1EE2-4565-80F7-B688F9B9E483}" presName="connTx" presStyleLbl="parChTrans1D2" presStyleIdx="2" presStyleCnt="4"/>
      <dgm:spPr/>
    </dgm:pt>
    <dgm:pt modelId="{DB57FD45-B547-4339-8F98-E800F09EFE2A}" type="pres">
      <dgm:prSet presAssocID="{31E9DF73-4E7A-43CF-8B8E-33A21BF8D4A6}" presName="root2" presStyleCnt="0"/>
      <dgm:spPr/>
    </dgm:pt>
    <dgm:pt modelId="{755D5E97-B9A8-48F4-ADE0-C6942240FA10}" type="pres">
      <dgm:prSet presAssocID="{31E9DF73-4E7A-43CF-8B8E-33A21BF8D4A6}" presName="LevelTwoTextNode" presStyleLbl="node2" presStyleIdx="2" presStyleCnt="4">
        <dgm:presLayoutVars>
          <dgm:chPref val="3"/>
        </dgm:presLayoutVars>
      </dgm:prSet>
      <dgm:spPr/>
    </dgm:pt>
    <dgm:pt modelId="{52BAB1C6-7192-4AB8-B724-4417DE77725D}" type="pres">
      <dgm:prSet presAssocID="{31E9DF73-4E7A-43CF-8B8E-33A21BF8D4A6}" presName="level3hierChild" presStyleCnt="0"/>
      <dgm:spPr/>
    </dgm:pt>
    <dgm:pt modelId="{8A4DDFB2-1628-494A-A70F-559CAA9DE2AE}" type="pres">
      <dgm:prSet presAssocID="{EB0E9CCD-CB78-4F7D-888F-B4C99BEEB97F}" presName="conn2-1" presStyleLbl="parChTrans1D2" presStyleIdx="3" presStyleCnt="4"/>
      <dgm:spPr/>
    </dgm:pt>
    <dgm:pt modelId="{379F1181-C757-42CB-95F5-9DD41AE91D10}" type="pres">
      <dgm:prSet presAssocID="{EB0E9CCD-CB78-4F7D-888F-B4C99BEEB97F}" presName="connTx" presStyleLbl="parChTrans1D2" presStyleIdx="3" presStyleCnt="4"/>
      <dgm:spPr/>
    </dgm:pt>
    <dgm:pt modelId="{BF86EB3A-69F9-4D32-9965-8F91D71099CF}" type="pres">
      <dgm:prSet presAssocID="{580AE5CF-2CC1-417A-8F48-B5040B2CFCB6}" presName="root2" presStyleCnt="0"/>
      <dgm:spPr/>
    </dgm:pt>
    <dgm:pt modelId="{86192E0F-6DFD-46C2-9C79-591DC57F04AC}" type="pres">
      <dgm:prSet presAssocID="{580AE5CF-2CC1-417A-8F48-B5040B2CFCB6}" presName="LevelTwoTextNode" presStyleLbl="node2" presStyleIdx="3" presStyleCnt="4">
        <dgm:presLayoutVars>
          <dgm:chPref val="3"/>
        </dgm:presLayoutVars>
      </dgm:prSet>
      <dgm:spPr/>
    </dgm:pt>
    <dgm:pt modelId="{D2430ED6-8C8F-4F09-9350-F98A5997C00A}" type="pres">
      <dgm:prSet presAssocID="{580AE5CF-2CC1-417A-8F48-B5040B2CFCB6}" presName="level3hierChild" presStyleCnt="0"/>
      <dgm:spPr/>
    </dgm:pt>
  </dgm:ptLst>
  <dgm:cxnLst>
    <dgm:cxn modelId="{7B49AF11-4EDC-4A43-92BD-A23234DC5994}" type="presOf" srcId="{EB0E9CCD-CB78-4F7D-888F-B4C99BEEB97F}" destId="{8A4DDFB2-1628-494A-A70F-559CAA9DE2AE}" srcOrd="0" destOrd="0" presId="urn:microsoft.com/office/officeart/2008/layout/HorizontalMultiLevelHierarchy"/>
    <dgm:cxn modelId="{35391F13-1486-4933-BE55-B4F09C42F9B6}" type="presOf" srcId="{31E9DF73-4E7A-43CF-8B8E-33A21BF8D4A6}" destId="{755D5E97-B9A8-48F4-ADE0-C6942240FA10}" srcOrd="0" destOrd="0" presId="urn:microsoft.com/office/officeart/2008/layout/HorizontalMultiLevelHierarchy"/>
    <dgm:cxn modelId="{E46E3C1A-071C-4B41-BDBA-C7E6AF61E0EE}" type="presOf" srcId="{580AE5CF-2CC1-417A-8F48-B5040B2CFCB6}" destId="{86192E0F-6DFD-46C2-9C79-591DC57F04AC}" srcOrd="0" destOrd="0" presId="urn:microsoft.com/office/officeart/2008/layout/HorizontalMultiLevelHierarchy"/>
    <dgm:cxn modelId="{E13D6C33-5F05-4E09-9688-4CD9DEE03E03}" srcId="{FA4E3865-C2D8-434D-97EC-F82894D7E206}" destId="{FC7A2CAD-3D67-4448-A4B1-147E27D3A756}" srcOrd="1" destOrd="0" parTransId="{62F9FC69-EAC7-4F82-8C96-3BF56FADF73A}" sibTransId="{0BC69553-ED05-41E5-B01D-50DC27FA0921}"/>
    <dgm:cxn modelId="{2419AF3F-7A36-49C3-B4A1-852AAF42C1B2}" type="presOf" srcId="{62F9FC69-EAC7-4F82-8C96-3BF56FADF73A}" destId="{7FDCC34B-CA9F-4E3F-A6EA-323C06D65CEC}" srcOrd="1" destOrd="0" presId="urn:microsoft.com/office/officeart/2008/layout/HorizontalMultiLevelHierarchy"/>
    <dgm:cxn modelId="{F5758C42-D179-41FB-9812-09FF97F037F8}" type="presOf" srcId="{F0E89962-B22E-4554-A8C1-BCA258DEE737}" destId="{3E2CA35D-ADCB-406A-A3AE-2763DBDF96B3}" srcOrd="0" destOrd="0" presId="urn:microsoft.com/office/officeart/2008/layout/HorizontalMultiLevelHierarchy"/>
    <dgm:cxn modelId="{E3631151-356B-4AB4-AFDD-89CCCDD6E890}" type="presOf" srcId="{8B0948FF-6C54-4655-A9CB-F813E610420C}" destId="{6C0DBD34-9D91-43BD-AEF7-B60AABB4552B}" srcOrd="0" destOrd="0" presId="urn:microsoft.com/office/officeart/2008/layout/HorizontalMultiLevelHierarchy"/>
    <dgm:cxn modelId="{EC3B3A7C-3713-4D26-8041-46E10A516ECC}" type="presOf" srcId="{702E2583-1EE2-4565-80F7-B688F9B9E483}" destId="{E7C30ACB-4A62-4780-BE6A-DFCA4E671100}" srcOrd="0" destOrd="0" presId="urn:microsoft.com/office/officeart/2008/layout/HorizontalMultiLevelHierarchy"/>
    <dgm:cxn modelId="{E68E7E82-FDE5-408B-B77F-54B2FDA1578D}" type="presOf" srcId="{FA4E3865-C2D8-434D-97EC-F82894D7E206}" destId="{C7AD1BAA-B7D3-4476-ABCD-D850DAF84A77}" srcOrd="0" destOrd="0" presId="urn:microsoft.com/office/officeart/2008/layout/HorizontalMultiLevelHierarchy"/>
    <dgm:cxn modelId="{32F34188-4868-43FC-AD6B-7C43ABEE09FF}" type="presOf" srcId="{A6656416-4AE9-4E1D-9390-B0459FC0B459}" destId="{5D7B646A-CB67-4639-AF04-E43D19BCAADD}" srcOrd="0" destOrd="0" presId="urn:microsoft.com/office/officeart/2008/layout/HorizontalMultiLevelHierarchy"/>
    <dgm:cxn modelId="{E692CEA2-A536-496C-A553-884157C7AC4C}" srcId="{FA4E3865-C2D8-434D-97EC-F82894D7E206}" destId="{580AE5CF-2CC1-417A-8F48-B5040B2CFCB6}" srcOrd="3" destOrd="0" parTransId="{EB0E9CCD-CB78-4F7D-888F-B4C99BEEB97F}" sibTransId="{B3325FB3-0DF4-4D4A-9F5D-65A0537A4FB7}"/>
    <dgm:cxn modelId="{ECC4A8A8-3E10-473F-8D60-00DFAC278CD9}" srcId="{FA4E3865-C2D8-434D-97EC-F82894D7E206}" destId="{A6656416-4AE9-4E1D-9390-B0459FC0B459}" srcOrd="0" destOrd="0" parTransId="{F0E89962-B22E-4554-A8C1-BCA258DEE737}" sibTransId="{874AE9DC-FA1F-4585-8050-3B622AC681C2}"/>
    <dgm:cxn modelId="{6EBFA8C2-40B3-4792-8CB4-A27A2108E7D3}" srcId="{FA4E3865-C2D8-434D-97EC-F82894D7E206}" destId="{31E9DF73-4E7A-43CF-8B8E-33A21BF8D4A6}" srcOrd="2" destOrd="0" parTransId="{702E2583-1EE2-4565-80F7-B688F9B9E483}" sibTransId="{F4C529FB-755C-4595-9E10-9C7233730445}"/>
    <dgm:cxn modelId="{1BCB74CD-9683-4721-BA44-0EA7ABCCE216}" type="presOf" srcId="{62F9FC69-EAC7-4F82-8C96-3BF56FADF73A}" destId="{05F28D73-BBD4-48B0-A6A2-A0A051487877}" srcOrd="0" destOrd="0" presId="urn:microsoft.com/office/officeart/2008/layout/HorizontalMultiLevelHierarchy"/>
    <dgm:cxn modelId="{B1E431D3-C34A-49FB-878F-9E42A3C46E88}" type="presOf" srcId="{FC7A2CAD-3D67-4448-A4B1-147E27D3A756}" destId="{CF864CAE-B76A-4AAC-AFD7-DFF17A51824D}" srcOrd="0" destOrd="0" presId="urn:microsoft.com/office/officeart/2008/layout/HorizontalMultiLevelHierarchy"/>
    <dgm:cxn modelId="{CE1E2BEA-E659-45A3-88CD-C607A13B0972}" type="presOf" srcId="{702E2583-1EE2-4565-80F7-B688F9B9E483}" destId="{71930C87-591B-42D2-BB7A-98BE421612CE}" srcOrd="1" destOrd="0" presId="urn:microsoft.com/office/officeart/2008/layout/HorizontalMultiLevelHierarchy"/>
    <dgm:cxn modelId="{EA036CF4-0AC9-4B70-B127-A3184C3D23B5}" type="presOf" srcId="{EB0E9CCD-CB78-4F7D-888F-B4C99BEEB97F}" destId="{379F1181-C757-42CB-95F5-9DD41AE91D10}" srcOrd="1" destOrd="0" presId="urn:microsoft.com/office/officeart/2008/layout/HorizontalMultiLevelHierarchy"/>
    <dgm:cxn modelId="{97E512FC-D13B-444E-A4FB-0E6DEB5E6C96}" type="presOf" srcId="{F0E89962-B22E-4554-A8C1-BCA258DEE737}" destId="{806A56B2-16D4-4C27-8C09-996C9407B875}" srcOrd="1" destOrd="0" presId="urn:microsoft.com/office/officeart/2008/layout/HorizontalMultiLevelHierarchy"/>
    <dgm:cxn modelId="{7333F1FC-4A59-440E-BCAB-131D2B7A7781}" srcId="{8B0948FF-6C54-4655-A9CB-F813E610420C}" destId="{FA4E3865-C2D8-434D-97EC-F82894D7E206}" srcOrd="0" destOrd="0" parTransId="{EF1F51E8-F9C9-48D6-9CD1-6385601D43EE}" sibTransId="{115A3403-D96B-4FA6-A827-4A0C23885B1B}"/>
    <dgm:cxn modelId="{2B1673ED-515F-437A-B415-B1527783B650}" type="presParOf" srcId="{6C0DBD34-9D91-43BD-AEF7-B60AABB4552B}" destId="{2F63F343-AC05-4BA4-8B0C-20A883D52042}" srcOrd="0" destOrd="0" presId="urn:microsoft.com/office/officeart/2008/layout/HorizontalMultiLevelHierarchy"/>
    <dgm:cxn modelId="{18FD6532-B6AF-4B3F-9C12-9CDF0D1C18D3}" type="presParOf" srcId="{2F63F343-AC05-4BA4-8B0C-20A883D52042}" destId="{C7AD1BAA-B7D3-4476-ABCD-D850DAF84A77}" srcOrd="0" destOrd="0" presId="urn:microsoft.com/office/officeart/2008/layout/HorizontalMultiLevelHierarchy"/>
    <dgm:cxn modelId="{452F90EB-5F46-41B3-B35F-E5C3544E8BC7}" type="presParOf" srcId="{2F63F343-AC05-4BA4-8B0C-20A883D52042}" destId="{AAA3E7E5-9C4A-420C-9D43-0382054622C0}" srcOrd="1" destOrd="0" presId="urn:microsoft.com/office/officeart/2008/layout/HorizontalMultiLevelHierarchy"/>
    <dgm:cxn modelId="{B181FDE1-1F6A-4E9D-87F1-3FCF256AC15D}" type="presParOf" srcId="{AAA3E7E5-9C4A-420C-9D43-0382054622C0}" destId="{3E2CA35D-ADCB-406A-A3AE-2763DBDF96B3}" srcOrd="0" destOrd="0" presId="urn:microsoft.com/office/officeart/2008/layout/HorizontalMultiLevelHierarchy"/>
    <dgm:cxn modelId="{CA9775DC-F09B-4CF8-95D5-4F0A853F89AC}" type="presParOf" srcId="{3E2CA35D-ADCB-406A-A3AE-2763DBDF96B3}" destId="{806A56B2-16D4-4C27-8C09-996C9407B875}" srcOrd="0" destOrd="0" presId="urn:microsoft.com/office/officeart/2008/layout/HorizontalMultiLevelHierarchy"/>
    <dgm:cxn modelId="{7B40AAAB-F728-461A-B9D8-3C9CD87569F3}" type="presParOf" srcId="{AAA3E7E5-9C4A-420C-9D43-0382054622C0}" destId="{8D3DD09B-E4D2-4298-9009-1E770E761E23}" srcOrd="1" destOrd="0" presId="urn:microsoft.com/office/officeart/2008/layout/HorizontalMultiLevelHierarchy"/>
    <dgm:cxn modelId="{E066E319-0103-40AE-A850-FCA5D84A8C7C}" type="presParOf" srcId="{8D3DD09B-E4D2-4298-9009-1E770E761E23}" destId="{5D7B646A-CB67-4639-AF04-E43D19BCAADD}" srcOrd="0" destOrd="0" presId="urn:microsoft.com/office/officeart/2008/layout/HorizontalMultiLevelHierarchy"/>
    <dgm:cxn modelId="{EED5E9F0-EC67-4A45-ADDE-D68938063F33}" type="presParOf" srcId="{8D3DD09B-E4D2-4298-9009-1E770E761E23}" destId="{004284BD-7C95-4EDC-A6D6-F35AFAE47AEA}" srcOrd="1" destOrd="0" presId="urn:microsoft.com/office/officeart/2008/layout/HorizontalMultiLevelHierarchy"/>
    <dgm:cxn modelId="{1F06322E-46AA-4B15-90F1-687AF0C2B35E}" type="presParOf" srcId="{AAA3E7E5-9C4A-420C-9D43-0382054622C0}" destId="{05F28D73-BBD4-48B0-A6A2-A0A051487877}" srcOrd="2" destOrd="0" presId="urn:microsoft.com/office/officeart/2008/layout/HorizontalMultiLevelHierarchy"/>
    <dgm:cxn modelId="{066617E3-6E49-4A7B-B3C6-793DF9AC28BB}" type="presParOf" srcId="{05F28D73-BBD4-48B0-A6A2-A0A051487877}" destId="{7FDCC34B-CA9F-4E3F-A6EA-323C06D65CEC}" srcOrd="0" destOrd="0" presId="urn:microsoft.com/office/officeart/2008/layout/HorizontalMultiLevelHierarchy"/>
    <dgm:cxn modelId="{A927526A-8C8C-42E6-8B46-696475C70FA7}" type="presParOf" srcId="{AAA3E7E5-9C4A-420C-9D43-0382054622C0}" destId="{E07AC0B2-EA01-497B-872C-890792242D99}" srcOrd="3" destOrd="0" presId="urn:microsoft.com/office/officeart/2008/layout/HorizontalMultiLevelHierarchy"/>
    <dgm:cxn modelId="{03D208C3-8CED-4C89-921A-49CFB55955C0}" type="presParOf" srcId="{E07AC0B2-EA01-497B-872C-890792242D99}" destId="{CF864CAE-B76A-4AAC-AFD7-DFF17A51824D}" srcOrd="0" destOrd="0" presId="urn:microsoft.com/office/officeart/2008/layout/HorizontalMultiLevelHierarchy"/>
    <dgm:cxn modelId="{31AFABF3-4D02-4D13-A23C-1619BFC55724}" type="presParOf" srcId="{E07AC0B2-EA01-497B-872C-890792242D99}" destId="{BE174C2E-BCD9-4547-B3C4-08FC62FCD99C}" srcOrd="1" destOrd="0" presId="urn:microsoft.com/office/officeart/2008/layout/HorizontalMultiLevelHierarchy"/>
    <dgm:cxn modelId="{1A3A5C74-ACD5-4820-B326-4740ACD8DAD7}" type="presParOf" srcId="{AAA3E7E5-9C4A-420C-9D43-0382054622C0}" destId="{E7C30ACB-4A62-4780-BE6A-DFCA4E671100}" srcOrd="4" destOrd="0" presId="urn:microsoft.com/office/officeart/2008/layout/HorizontalMultiLevelHierarchy"/>
    <dgm:cxn modelId="{AF0563BD-4B08-4BF7-939D-6DBB89BEA612}" type="presParOf" srcId="{E7C30ACB-4A62-4780-BE6A-DFCA4E671100}" destId="{71930C87-591B-42D2-BB7A-98BE421612CE}" srcOrd="0" destOrd="0" presId="urn:microsoft.com/office/officeart/2008/layout/HorizontalMultiLevelHierarchy"/>
    <dgm:cxn modelId="{9B18F959-161A-4C82-8DC3-E7C2197F312A}" type="presParOf" srcId="{AAA3E7E5-9C4A-420C-9D43-0382054622C0}" destId="{DB57FD45-B547-4339-8F98-E800F09EFE2A}" srcOrd="5" destOrd="0" presId="urn:microsoft.com/office/officeart/2008/layout/HorizontalMultiLevelHierarchy"/>
    <dgm:cxn modelId="{73389A6D-DF3B-481D-B49F-E50DA6DA1BB9}" type="presParOf" srcId="{DB57FD45-B547-4339-8F98-E800F09EFE2A}" destId="{755D5E97-B9A8-48F4-ADE0-C6942240FA10}" srcOrd="0" destOrd="0" presId="urn:microsoft.com/office/officeart/2008/layout/HorizontalMultiLevelHierarchy"/>
    <dgm:cxn modelId="{FAA7FC70-F7B9-4D58-98EF-AA3EB400C49B}" type="presParOf" srcId="{DB57FD45-B547-4339-8F98-E800F09EFE2A}" destId="{52BAB1C6-7192-4AB8-B724-4417DE77725D}" srcOrd="1" destOrd="0" presId="urn:microsoft.com/office/officeart/2008/layout/HorizontalMultiLevelHierarchy"/>
    <dgm:cxn modelId="{2F22CC0A-F4F4-402F-A257-1D56412A58E7}" type="presParOf" srcId="{AAA3E7E5-9C4A-420C-9D43-0382054622C0}" destId="{8A4DDFB2-1628-494A-A70F-559CAA9DE2AE}" srcOrd="6" destOrd="0" presId="urn:microsoft.com/office/officeart/2008/layout/HorizontalMultiLevelHierarchy"/>
    <dgm:cxn modelId="{8FE691FF-EC78-4051-B23E-30B62B6728E8}" type="presParOf" srcId="{8A4DDFB2-1628-494A-A70F-559CAA9DE2AE}" destId="{379F1181-C757-42CB-95F5-9DD41AE91D10}" srcOrd="0" destOrd="0" presId="urn:microsoft.com/office/officeart/2008/layout/HorizontalMultiLevelHierarchy"/>
    <dgm:cxn modelId="{B09ACDD6-8B52-4700-8925-9BB422F7252D}" type="presParOf" srcId="{AAA3E7E5-9C4A-420C-9D43-0382054622C0}" destId="{BF86EB3A-69F9-4D32-9965-8F91D71099CF}" srcOrd="7" destOrd="0" presId="urn:microsoft.com/office/officeart/2008/layout/HorizontalMultiLevelHierarchy"/>
    <dgm:cxn modelId="{CD575CE6-4BDB-475D-829C-59957AB7B5DB}" type="presParOf" srcId="{BF86EB3A-69F9-4D32-9965-8F91D71099CF}" destId="{86192E0F-6DFD-46C2-9C79-591DC57F04AC}" srcOrd="0" destOrd="0" presId="urn:microsoft.com/office/officeart/2008/layout/HorizontalMultiLevelHierarchy"/>
    <dgm:cxn modelId="{17FEE891-F50F-4E10-9A11-36B88451798D}" type="presParOf" srcId="{BF86EB3A-69F9-4D32-9965-8F91D71099CF}" destId="{D2430ED6-8C8F-4F09-9350-F98A5997C00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90B5A8-4483-4B30-B3CC-59D8EE9233C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3716F5A-6155-49E7-B757-A15493ABC9B1}">
      <dgm:prSet phldrT="[Text]" custT="1"/>
      <dgm:spPr>
        <a:solidFill>
          <a:srgbClr val="F65126"/>
        </a:solidFill>
        <a:ln>
          <a:noFill/>
        </a:ln>
      </dgm:spPr>
      <dgm:t>
        <a:bodyPr/>
        <a:lstStyle/>
        <a:p>
          <a:r>
            <a:rPr lang="ko-KR" sz="2400" b="1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회원</a:t>
          </a:r>
        </a:p>
      </dgm:t>
    </dgm:pt>
    <dgm:pt modelId="{25CCC3DF-E414-4C81-B7E9-8165801B9256}" type="parTrans" cxnId="{4C080BAF-D3B5-482B-AFE8-3A5B045CC6C1}">
      <dgm:prSet/>
      <dgm:spPr/>
      <dgm:t>
        <a:bodyPr/>
        <a:lstStyle/>
        <a:p>
          <a:endParaRPr lang="en-US"/>
        </a:p>
      </dgm:t>
    </dgm:pt>
    <dgm:pt modelId="{AA5414B8-8D77-4B90-AA66-EF671C22EDC7}" type="sibTrans" cxnId="{4C080BAF-D3B5-482B-AFE8-3A5B045CC6C1}">
      <dgm:prSet/>
      <dgm:spPr/>
      <dgm:t>
        <a:bodyPr/>
        <a:lstStyle/>
        <a:p>
          <a:endParaRPr lang="en-US"/>
        </a:p>
      </dgm:t>
    </dgm:pt>
    <dgm:pt modelId="{EBF0C75C-C94F-4099-9E21-38DAADBEB13E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ko-KR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회원/확장 위원장</a:t>
          </a:r>
        </a:p>
      </dgm:t>
    </dgm:pt>
    <dgm:pt modelId="{F9434703-37A4-487E-A282-511372CADDF6}" type="parTrans" cxnId="{77597879-7425-4305-810C-9B3A9FBBCE1B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D881FF3E-4421-4F46-BAAA-CA714A150537}" type="sibTrans" cxnId="{77597879-7425-4305-810C-9B3A9FBBCE1B}">
      <dgm:prSet/>
      <dgm:spPr/>
      <dgm:t>
        <a:bodyPr/>
        <a:lstStyle/>
        <a:p>
          <a:endParaRPr lang="en-US"/>
        </a:p>
      </dgm:t>
    </dgm:pt>
    <dgm:pt modelId="{30BC643E-DCCA-4D51-9476-5880560DB55F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클럽 지도부</a:t>
          </a:r>
        </a:p>
      </dgm:t>
    </dgm:pt>
    <dgm:pt modelId="{F19C5CD2-8735-4F01-88D8-0A4384755B28}" type="parTrans" cxnId="{963D48E1-6DB4-4B86-B292-C206BD9F444B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1CFAE027-9B2D-4FE6-9BA3-AADA6636AAFF}" type="sibTrans" cxnId="{963D48E1-6DB4-4B86-B292-C206BD9F444B}">
      <dgm:prSet/>
      <dgm:spPr/>
      <dgm:t>
        <a:bodyPr/>
        <a:lstStyle/>
        <a:p>
          <a:endParaRPr lang="en-US"/>
        </a:p>
      </dgm:t>
    </dgm:pt>
    <dgm:pt modelId="{F4828A50-DF1E-43AA-9CF2-988A75EDEDA8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n-US" altLang="ko-KR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GAT</a:t>
          </a:r>
        </a:p>
      </dgm:t>
    </dgm:pt>
    <dgm:pt modelId="{382E57E1-636D-428E-9BFB-9CCA05535197}" type="parTrans" cxnId="{CCB0C249-B512-4083-8E1A-16BF0D578E76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5930B75-6C96-4294-8EA7-93FA51526232}" type="sibTrans" cxnId="{CCB0C249-B512-4083-8E1A-16BF0D578E76}">
      <dgm:prSet/>
      <dgm:spPr/>
      <dgm:t>
        <a:bodyPr/>
        <a:lstStyle/>
        <a:p>
          <a:endParaRPr lang="en-US"/>
        </a:p>
      </dgm:t>
    </dgm:pt>
    <dgm:pt modelId="{93A8B17C-984C-4CF0-AF0F-27D267372E6A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지역</a:t>
          </a:r>
          <a:r>
            <a:rPr lang="en-US" altLang="ko-KR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/</a:t>
          </a:r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지대</a:t>
          </a:r>
          <a:br>
            <a:rPr lang="en-US" altLang="ko-KR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</a:br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위원장</a:t>
          </a:r>
          <a:endParaRPr lang="ko-KR" altLang="en-US" sz="900" b="1" dirty="0">
            <a:solidFill>
              <a:srgbClr val="002060"/>
            </a:solidFill>
            <a:latin typeface="굴림" panose="020B0600000101010101" pitchFamily="50" charset="-127"/>
            <a:ea typeface="굴림" panose="020B0600000101010101" pitchFamily="50" charset="-127"/>
            <a:cs typeface="Arial" panose="020B0604020202020204" pitchFamily="34" charset="0"/>
          </a:endParaRPr>
        </a:p>
      </dgm:t>
    </dgm:pt>
    <dgm:pt modelId="{6864F616-06DF-4BDB-9186-ED8D47521341}" type="parTrans" cxnId="{0CF5C90A-43B9-4F50-A1B9-82406BD087D5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2D859E22-83DA-47D6-B078-854BFA011387}" type="sibTrans" cxnId="{0CF5C90A-43B9-4F50-A1B9-82406BD087D5}">
      <dgm:prSet/>
      <dgm:spPr/>
      <dgm:t>
        <a:bodyPr/>
        <a:lstStyle/>
        <a:p>
          <a:endParaRPr lang="en-US"/>
        </a:p>
      </dgm:t>
    </dgm:pt>
    <dgm:pt modelId="{6E1FEDFE-6A27-444A-B2F4-BD166C6BA7E9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기타 회원</a:t>
          </a:r>
        </a:p>
      </dgm:t>
    </dgm:pt>
    <dgm:pt modelId="{B7297A2E-3A58-4927-918C-E71C021BEF5D}" type="parTrans" cxnId="{6AEF1D8E-173B-4EEF-ADC5-8615478A278E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A865BFC5-5729-4157-8E34-86798C56E90B}" type="sibTrans" cxnId="{6AEF1D8E-173B-4EEF-ADC5-8615478A278E}">
      <dgm:prSet/>
      <dgm:spPr/>
      <dgm:t>
        <a:bodyPr/>
        <a:lstStyle/>
        <a:p>
          <a:endParaRPr lang="en-US"/>
        </a:p>
      </dgm:t>
    </dgm:pt>
    <dgm:pt modelId="{3C0E2344-84D5-481A-B712-34D8E50BEC32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ko-KR" altLang="en-US" sz="1600" b="1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특성화 클럽 코디네이터</a:t>
          </a:r>
        </a:p>
      </dgm:t>
    </dgm:pt>
    <dgm:pt modelId="{F6CF637E-461F-4EB3-BCD0-5E0B6890FCE6}" type="parTrans" cxnId="{118F8CDC-3187-4B01-90CB-282F0FD8E9DB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BB1BE482-019E-4AE5-998B-94D8B110EB36}" type="sibTrans" cxnId="{118F8CDC-3187-4B01-90CB-282F0FD8E9DB}">
      <dgm:prSet/>
      <dgm:spPr/>
      <dgm:t>
        <a:bodyPr/>
        <a:lstStyle/>
        <a:p>
          <a:endParaRPr lang="en-US"/>
        </a:p>
      </dgm:t>
    </dgm:pt>
    <dgm:pt modelId="{8EA0F3E1-8D45-44F7-81DF-47A0739D70F6}" type="pres">
      <dgm:prSet presAssocID="{9490B5A8-4483-4B30-B3CC-59D8EE9233C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579E5E-AC47-470C-A579-B311BB2F9FAA}" type="pres">
      <dgm:prSet presAssocID="{73716F5A-6155-49E7-B757-A15493ABC9B1}" presName="centerShape" presStyleLbl="node0" presStyleIdx="0" presStyleCnt="1"/>
      <dgm:spPr/>
    </dgm:pt>
    <dgm:pt modelId="{86D911DE-0672-4F86-BFFF-200633F62CFD}" type="pres">
      <dgm:prSet presAssocID="{F9434703-37A4-487E-A282-511372CADDF6}" presName="parTrans" presStyleLbl="bgSibTrans2D1" presStyleIdx="0" presStyleCnt="6"/>
      <dgm:spPr/>
    </dgm:pt>
    <dgm:pt modelId="{398D3E13-4784-4CA8-8BC3-0D67A3A495BC}" type="pres">
      <dgm:prSet presAssocID="{EBF0C75C-C94F-4099-9E21-38DAADBEB13E}" presName="node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88FA2379-EF0E-4A7A-B184-8088BB3D4863}" type="pres">
      <dgm:prSet presAssocID="{6864F616-06DF-4BDB-9186-ED8D47521341}" presName="parTrans" presStyleLbl="bgSibTrans2D1" presStyleIdx="1" presStyleCnt="6"/>
      <dgm:spPr/>
    </dgm:pt>
    <dgm:pt modelId="{7515A8CB-4EA4-4F54-8D9C-E1F21862252D}" type="pres">
      <dgm:prSet presAssocID="{93A8B17C-984C-4CF0-AF0F-27D267372E6A}" presName="node" presStyleLbl="node1" presStyleIdx="1" presStyleCnt="6" custFlipHor="1" custScaleX="98892">
        <dgm:presLayoutVars>
          <dgm:bulletEnabled val="1"/>
        </dgm:presLayoutVars>
      </dgm:prSet>
      <dgm:spPr>
        <a:prstGeom prst="rect">
          <a:avLst/>
        </a:prstGeom>
      </dgm:spPr>
    </dgm:pt>
    <dgm:pt modelId="{63DADE17-2089-41F5-9E83-D054BB9A8320}" type="pres">
      <dgm:prSet presAssocID="{B7297A2E-3A58-4927-918C-E71C021BEF5D}" presName="parTrans" presStyleLbl="bgSibTrans2D1" presStyleIdx="2" presStyleCnt="6"/>
      <dgm:spPr/>
    </dgm:pt>
    <dgm:pt modelId="{C2DF22C7-1032-4F7C-8871-D82C933AA4B4}" type="pres">
      <dgm:prSet presAssocID="{6E1FEDFE-6A27-444A-B2F4-BD166C6BA7E9}" presName="node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36DFAC45-C0BC-4881-AF7A-AFE834D3B062}" type="pres">
      <dgm:prSet presAssocID="{F19C5CD2-8735-4F01-88D8-0A4384755B28}" presName="parTrans" presStyleLbl="bgSibTrans2D1" presStyleIdx="3" presStyleCnt="6"/>
      <dgm:spPr/>
    </dgm:pt>
    <dgm:pt modelId="{C19C4EBF-C178-497E-AA30-1D1447882891}" type="pres">
      <dgm:prSet presAssocID="{30BC643E-DCCA-4D51-9476-5880560DB55F}" presName="node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62FE3045-54E4-478D-B88E-2C467F2B7764}" type="pres">
      <dgm:prSet presAssocID="{382E57E1-636D-428E-9BFB-9CCA05535197}" presName="parTrans" presStyleLbl="bgSibTrans2D1" presStyleIdx="4" presStyleCnt="6"/>
      <dgm:spPr/>
    </dgm:pt>
    <dgm:pt modelId="{3F9D558D-BF65-4660-8EB3-28F0C2CF71DB}" type="pres">
      <dgm:prSet presAssocID="{F4828A50-DF1E-43AA-9CF2-988A75EDEDA8}" presName="node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56D14699-91A9-42B4-A201-CDFC90796532}" type="pres">
      <dgm:prSet presAssocID="{F6CF637E-461F-4EB3-BCD0-5E0B6890FCE6}" presName="parTrans" presStyleLbl="bgSibTrans2D1" presStyleIdx="5" presStyleCnt="6"/>
      <dgm:spPr/>
    </dgm:pt>
    <dgm:pt modelId="{AEA584AC-0536-46CD-91A2-925670881471}" type="pres">
      <dgm:prSet presAssocID="{3C0E2344-84D5-481A-B712-34D8E50BEC32}" presName="node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CF5C90A-43B9-4F50-A1B9-82406BD087D5}" srcId="{73716F5A-6155-49E7-B757-A15493ABC9B1}" destId="{93A8B17C-984C-4CF0-AF0F-27D267372E6A}" srcOrd="1" destOrd="0" parTransId="{6864F616-06DF-4BDB-9186-ED8D47521341}" sibTransId="{2D859E22-83DA-47D6-B078-854BFA011387}"/>
    <dgm:cxn modelId="{774A3F26-B1D7-4801-91F9-96B184F92596}" type="presOf" srcId="{382E57E1-636D-428E-9BFB-9CCA05535197}" destId="{62FE3045-54E4-478D-B88E-2C467F2B7764}" srcOrd="0" destOrd="0" presId="urn:microsoft.com/office/officeart/2005/8/layout/radial4"/>
    <dgm:cxn modelId="{C60F3E5F-4F77-4138-91BC-D6CD61866321}" type="presOf" srcId="{F4828A50-DF1E-43AA-9CF2-988A75EDEDA8}" destId="{3F9D558D-BF65-4660-8EB3-28F0C2CF71DB}" srcOrd="0" destOrd="0" presId="urn:microsoft.com/office/officeart/2005/8/layout/radial4"/>
    <dgm:cxn modelId="{CCB0C249-B512-4083-8E1A-16BF0D578E76}" srcId="{73716F5A-6155-49E7-B757-A15493ABC9B1}" destId="{F4828A50-DF1E-43AA-9CF2-988A75EDEDA8}" srcOrd="4" destOrd="0" parTransId="{382E57E1-636D-428E-9BFB-9CCA05535197}" sibTransId="{45930B75-6C96-4294-8EA7-93FA51526232}"/>
    <dgm:cxn modelId="{5679AE72-7D66-4E96-83C6-83CA4D3A111B}" type="presOf" srcId="{73716F5A-6155-49E7-B757-A15493ABC9B1}" destId="{3F579E5E-AC47-470C-A579-B311BB2F9FAA}" srcOrd="0" destOrd="0" presId="urn:microsoft.com/office/officeart/2005/8/layout/radial4"/>
    <dgm:cxn modelId="{8F9C5D76-161A-4A41-B2AD-28E67395494A}" type="presOf" srcId="{9490B5A8-4483-4B30-B3CC-59D8EE9233CA}" destId="{8EA0F3E1-8D45-44F7-81DF-47A0739D70F6}" srcOrd="0" destOrd="0" presId="urn:microsoft.com/office/officeart/2005/8/layout/radial4"/>
    <dgm:cxn modelId="{77597879-7425-4305-810C-9B3A9FBBCE1B}" srcId="{73716F5A-6155-49E7-B757-A15493ABC9B1}" destId="{EBF0C75C-C94F-4099-9E21-38DAADBEB13E}" srcOrd="0" destOrd="0" parTransId="{F9434703-37A4-487E-A282-511372CADDF6}" sibTransId="{D881FF3E-4421-4F46-BAAA-CA714A150537}"/>
    <dgm:cxn modelId="{A7B90981-EE16-49CF-B528-EFEDF00D438B}" type="presOf" srcId="{6864F616-06DF-4BDB-9186-ED8D47521341}" destId="{88FA2379-EF0E-4A7A-B184-8088BB3D4863}" srcOrd="0" destOrd="0" presId="urn:microsoft.com/office/officeart/2005/8/layout/radial4"/>
    <dgm:cxn modelId="{A4DAD785-6498-4CFC-BB1B-E7E7E311D581}" type="presOf" srcId="{30BC643E-DCCA-4D51-9476-5880560DB55F}" destId="{C19C4EBF-C178-497E-AA30-1D1447882891}" srcOrd="0" destOrd="0" presId="urn:microsoft.com/office/officeart/2005/8/layout/radial4"/>
    <dgm:cxn modelId="{6AEF1D8E-173B-4EEF-ADC5-8615478A278E}" srcId="{73716F5A-6155-49E7-B757-A15493ABC9B1}" destId="{6E1FEDFE-6A27-444A-B2F4-BD166C6BA7E9}" srcOrd="2" destOrd="0" parTransId="{B7297A2E-3A58-4927-918C-E71C021BEF5D}" sibTransId="{A865BFC5-5729-4157-8E34-86798C56E90B}"/>
    <dgm:cxn modelId="{20C663A1-AD14-4648-B0BF-FDFAAFFF67AB}" type="presOf" srcId="{93A8B17C-984C-4CF0-AF0F-27D267372E6A}" destId="{7515A8CB-4EA4-4F54-8D9C-E1F21862252D}" srcOrd="0" destOrd="0" presId="urn:microsoft.com/office/officeart/2005/8/layout/radial4"/>
    <dgm:cxn modelId="{60D0DFA1-44E3-41C5-9B04-30E520F05B82}" type="presOf" srcId="{3C0E2344-84D5-481A-B712-34D8E50BEC32}" destId="{AEA584AC-0536-46CD-91A2-925670881471}" srcOrd="0" destOrd="0" presId="urn:microsoft.com/office/officeart/2005/8/layout/radial4"/>
    <dgm:cxn modelId="{BA2E5AA3-73EE-4FA5-9815-3394B84366AB}" type="presOf" srcId="{6E1FEDFE-6A27-444A-B2F4-BD166C6BA7E9}" destId="{C2DF22C7-1032-4F7C-8871-D82C933AA4B4}" srcOrd="0" destOrd="0" presId="urn:microsoft.com/office/officeart/2005/8/layout/radial4"/>
    <dgm:cxn modelId="{370C16AD-B1ED-4CE6-B7D4-D96A29140583}" type="presOf" srcId="{F19C5CD2-8735-4F01-88D8-0A4384755B28}" destId="{36DFAC45-C0BC-4881-AF7A-AFE834D3B062}" srcOrd="0" destOrd="0" presId="urn:microsoft.com/office/officeart/2005/8/layout/radial4"/>
    <dgm:cxn modelId="{4C080BAF-D3B5-482B-AFE8-3A5B045CC6C1}" srcId="{9490B5A8-4483-4B30-B3CC-59D8EE9233CA}" destId="{73716F5A-6155-49E7-B757-A15493ABC9B1}" srcOrd="0" destOrd="0" parTransId="{25CCC3DF-E414-4C81-B7E9-8165801B9256}" sibTransId="{AA5414B8-8D77-4B90-AA66-EF671C22EDC7}"/>
    <dgm:cxn modelId="{35E769CB-87D9-4FC5-8060-1F3A965C23C7}" type="presOf" srcId="{F6CF637E-461F-4EB3-BCD0-5E0B6890FCE6}" destId="{56D14699-91A9-42B4-A201-CDFC90796532}" srcOrd="0" destOrd="0" presId="urn:microsoft.com/office/officeart/2005/8/layout/radial4"/>
    <dgm:cxn modelId="{66A254CF-8446-4734-855B-2FE62DEDC96D}" type="presOf" srcId="{F9434703-37A4-487E-A282-511372CADDF6}" destId="{86D911DE-0672-4F86-BFFF-200633F62CFD}" srcOrd="0" destOrd="0" presId="urn:microsoft.com/office/officeart/2005/8/layout/radial4"/>
    <dgm:cxn modelId="{118F8CDC-3187-4B01-90CB-282F0FD8E9DB}" srcId="{73716F5A-6155-49E7-B757-A15493ABC9B1}" destId="{3C0E2344-84D5-481A-B712-34D8E50BEC32}" srcOrd="5" destOrd="0" parTransId="{F6CF637E-461F-4EB3-BCD0-5E0B6890FCE6}" sibTransId="{BB1BE482-019E-4AE5-998B-94D8B110EB36}"/>
    <dgm:cxn modelId="{963D48E1-6DB4-4B86-B292-C206BD9F444B}" srcId="{73716F5A-6155-49E7-B757-A15493ABC9B1}" destId="{30BC643E-DCCA-4D51-9476-5880560DB55F}" srcOrd="3" destOrd="0" parTransId="{F19C5CD2-8735-4F01-88D8-0A4384755B28}" sibTransId="{1CFAE027-9B2D-4FE6-9BA3-AADA6636AAFF}"/>
    <dgm:cxn modelId="{774CEAE8-060D-4F94-84AC-16D7893E2DA5}" type="presOf" srcId="{B7297A2E-3A58-4927-918C-E71C021BEF5D}" destId="{63DADE17-2089-41F5-9E83-D054BB9A8320}" srcOrd="0" destOrd="0" presId="urn:microsoft.com/office/officeart/2005/8/layout/radial4"/>
    <dgm:cxn modelId="{8A20C0EC-2DAE-4EB0-9BEB-ADAE073B5728}" type="presOf" srcId="{EBF0C75C-C94F-4099-9E21-38DAADBEB13E}" destId="{398D3E13-4784-4CA8-8BC3-0D67A3A495BC}" srcOrd="0" destOrd="0" presId="urn:microsoft.com/office/officeart/2005/8/layout/radial4"/>
    <dgm:cxn modelId="{F0A1D05D-86F3-4397-B149-8FD4209CF490}" type="presParOf" srcId="{8EA0F3E1-8D45-44F7-81DF-47A0739D70F6}" destId="{3F579E5E-AC47-470C-A579-B311BB2F9FAA}" srcOrd="0" destOrd="0" presId="urn:microsoft.com/office/officeart/2005/8/layout/radial4"/>
    <dgm:cxn modelId="{6F324A04-B195-4D4C-BF1C-75623BFC42D8}" type="presParOf" srcId="{8EA0F3E1-8D45-44F7-81DF-47A0739D70F6}" destId="{86D911DE-0672-4F86-BFFF-200633F62CFD}" srcOrd="1" destOrd="0" presId="urn:microsoft.com/office/officeart/2005/8/layout/radial4"/>
    <dgm:cxn modelId="{31BCFD3E-E241-4529-902D-94A5044F21E2}" type="presParOf" srcId="{8EA0F3E1-8D45-44F7-81DF-47A0739D70F6}" destId="{398D3E13-4784-4CA8-8BC3-0D67A3A495BC}" srcOrd="2" destOrd="0" presId="urn:microsoft.com/office/officeart/2005/8/layout/radial4"/>
    <dgm:cxn modelId="{2C1877C0-3022-4EE6-A896-1C9DC03D3641}" type="presParOf" srcId="{8EA0F3E1-8D45-44F7-81DF-47A0739D70F6}" destId="{88FA2379-EF0E-4A7A-B184-8088BB3D4863}" srcOrd="3" destOrd="0" presId="urn:microsoft.com/office/officeart/2005/8/layout/radial4"/>
    <dgm:cxn modelId="{01C29B05-1236-43FD-AE35-59560A7A5FB4}" type="presParOf" srcId="{8EA0F3E1-8D45-44F7-81DF-47A0739D70F6}" destId="{7515A8CB-4EA4-4F54-8D9C-E1F21862252D}" srcOrd="4" destOrd="0" presId="urn:microsoft.com/office/officeart/2005/8/layout/radial4"/>
    <dgm:cxn modelId="{2078472D-0EF5-421B-86D6-5FFCEEBC8E90}" type="presParOf" srcId="{8EA0F3E1-8D45-44F7-81DF-47A0739D70F6}" destId="{63DADE17-2089-41F5-9E83-D054BB9A8320}" srcOrd="5" destOrd="0" presId="urn:microsoft.com/office/officeart/2005/8/layout/radial4"/>
    <dgm:cxn modelId="{01DE3802-4F3A-4E43-AB10-4EB0CA0D43B5}" type="presParOf" srcId="{8EA0F3E1-8D45-44F7-81DF-47A0739D70F6}" destId="{C2DF22C7-1032-4F7C-8871-D82C933AA4B4}" srcOrd="6" destOrd="0" presId="urn:microsoft.com/office/officeart/2005/8/layout/radial4"/>
    <dgm:cxn modelId="{5266DE7A-F0BE-4364-B24C-FE63206B4F8E}" type="presParOf" srcId="{8EA0F3E1-8D45-44F7-81DF-47A0739D70F6}" destId="{36DFAC45-C0BC-4881-AF7A-AFE834D3B062}" srcOrd="7" destOrd="0" presId="urn:microsoft.com/office/officeart/2005/8/layout/radial4"/>
    <dgm:cxn modelId="{C0948230-DE6C-43E7-91F0-E7E1942434AB}" type="presParOf" srcId="{8EA0F3E1-8D45-44F7-81DF-47A0739D70F6}" destId="{C19C4EBF-C178-497E-AA30-1D1447882891}" srcOrd="8" destOrd="0" presId="urn:microsoft.com/office/officeart/2005/8/layout/radial4"/>
    <dgm:cxn modelId="{1B3E4EF3-28B0-4641-ABFB-5F5631A042B1}" type="presParOf" srcId="{8EA0F3E1-8D45-44F7-81DF-47A0739D70F6}" destId="{62FE3045-54E4-478D-B88E-2C467F2B7764}" srcOrd="9" destOrd="0" presId="urn:microsoft.com/office/officeart/2005/8/layout/radial4"/>
    <dgm:cxn modelId="{CEF0E769-A1D4-4F52-A84E-30A4BA3801C1}" type="presParOf" srcId="{8EA0F3E1-8D45-44F7-81DF-47A0739D70F6}" destId="{3F9D558D-BF65-4660-8EB3-28F0C2CF71DB}" srcOrd="10" destOrd="0" presId="urn:microsoft.com/office/officeart/2005/8/layout/radial4"/>
    <dgm:cxn modelId="{37A147B6-AF37-402B-B432-45A88F2F7617}" type="presParOf" srcId="{8EA0F3E1-8D45-44F7-81DF-47A0739D70F6}" destId="{56D14699-91A9-42B4-A201-CDFC90796532}" srcOrd="11" destOrd="0" presId="urn:microsoft.com/office/officeart/2005/8/layout/radial4"/>
    <dgm:cxn modelId="{E0E7E35E-2991-45F1-BDED-8F686185C1F9}" type="presParOf" srcId="{8EA0F3E1-8D45-44F7-81DF-47A0739D70F6}" destId="{AEA584AC-0536-46CD-91A2-925670881471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DDFB2-1628-494A-A70F-559CAA9DE2AE}">
      <dsp:nvSpPr>
        <dsp:cNvPr id="0" name=""/>
        <dsp:cNvSpPr/>
      </dsp:nvSpPr>
      <dsp:spPr>
        <a:xfrm>
          <a:off x="2531096" y="2747927"/>
          <a:ext cx="685003" cy="1957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501" y="0"/>
              </a:lnTo>
              <a:lnTo>
                <a:pt x="342501" y="1957898"/>
              </a:lnTo>
              <a:lnTo>
                <a:pt x="685003" y="195789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0" kern="1200">
            <a:highlight>
              <a:srgbClr val="FFFF00"/>
            </a:highlight>
          </a:endParaRPr>
        </a:p>
      </dsp:txBody>
      <dsp:txXfrm>
        <a:off x="2821741" y="3675019"/>
        <a:ext cx="103713" cy="103713"/>
      </dsp:txXfrm>
    </dsp:sp>
    <dsp:sp modelId="{E7C30ACB-4A62-4780-BE6A-DFCA4E671100}">
      <dsp:nvSpPr>
        <dsp:cNvPr id="0" name=""/>
        <dsp:cNvSpPr/>
      </dsp:nvSpPr>
      <dsp:spPr>
        <a:xfrm>
          <a:off x="2531096" y="2747927"/>
          <a:ext cx="685003" cy="652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501" y="0"/>
              </a:lnTo>
              <a:lnTo>
                <a:pt x="342501" y="652632"/>
              </a:lnTo>
              <a:lnTo>
                <a:pt x="685003" y="65263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kern="1200">
            <a:highlight>
              <a:srgbClr val="FFFF00"/>
            </a:highlight>
          </a:endParaRPr>
        </a:p>
      </dsp:txBody>
      <dsp:txXfrm>
        <a:off x="2849944" y="3050590"/>
        <a:ext cx="47306" cy="47306"/>
      </dsp:txXfrm>
    </dsp:sp>
    <dsp:sp modelId="{05F28D73-BBD4-48B0-A6A2-A0A051487877}">
      <dsp:nvSpPr>
        <dsp:cNvPr id="0" name=""/>
        <dsp:cNvSpPr/>
      </dsp:nvSpPr>
      <dsp:spPr>
        <a:xfrm>
          <a:off x="2531096" y="2095294"/>
          <a:ext cx="685003" cy="652632"/>
        </a:xfrm>
        <a:custGeom>
          <a:avLst/>
          <a:gdLst/>
          <a:ahLst/>
          <a:cxnLst/>
          <a:rect l="0" t="0" r="0" b="0"/>
          <a:pathLst>
            <a:path>
              <a:moveTo>
                <a:pt x="0" y="652632"/>
              </a:moveTo>
              <a:lnTo>
                <a:pt x="342501" y="652632"/>
              </a:lnTo>
              <a:lnTo>
                <a:pt x="342501" y="0"/>
              </a:lnTo>
              <a:lnTo>
                <a:pt x="685003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kern="1200">
            <a:highlight>
              <a:srgbClr val="FFFF00"/>
            </a:highlight>
          </a:endParaRPr>
        </a:p>
      </dsp:txBody>
      <dsp:txXfrm>
        <a:off x="2849944" y="2397957"/>
        <a:ext cx="47306" cy="47306"/>
      </dsp:txXfrm>
    </dsp:sp>
    <dsp:sp modelId="{3E2CA35D-ADCB-406A-A3AE-2763DBDF96B3}">
      <dsp:nvSpPr>
        <dsp:cNvPr id="0" name=""/>
        <dsp:cNvSpPr/>
      </dsp:nvSpPr>
      <dsp:spPr>
        <a:xfrm>
          <a:off x="2531096" y="790029"/>
          <a:ext cx="685003" cy="1957898"/>
        </a:xfrm>
        <a:custGeom>
          <a:avLst/>
          <a:gdLst/>
          <a:ahLst/>
          <a:cxnLst/>
          <a:rect l="0" t="0" r="0" b="0"/>
          <a:pathLst>
            <a:path>
              <a:moveTo>
                <a:pt x="0" y="1957898"/>
              </a:moveTo>
              <a:lnTo>
                <a:pt x="342501" y="1957898"/>
              </a:lnTo>
              <a:lnTo>
                <a:pt x="342501" y="0"/>
              </a:lnTo>
              <a:lnTo>
                <a:pt x="685003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0" kern="1200">
            <a:highlight>
              <a:srgbClr val="FFFF00"/>
            </a:highlight>
          </a:endParaRPr>
        </a:p>
      </dsp:txBody>
      <dsp:txXfrm>
        <a:off x="2821741" y="1717121"/>
        <a:ext cx="103713" cy="103713"/>
      </dsp:txXfrm>
    </dsp:sp>
    <dsp:sp modelId="{C7AD1BAA-B7D3-4476-ABCD-D850DAF84A77}">
      <dsp:nvSpPr>
        <dsp:cNvPr id="0" name=""/>
        <dsp:cNvSpPr/>
      </dsp:nvSpPr>
      <dsp:spPr>
        <a:xfrm rot="16200000">
          <a:off x="-738937" y="2225821"/>
          <a:ext cx="5495855" cy="104421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4100" b="1" kern="1200" dirty="0">
              <a:solidFill>
                <a:srgbClr val="FFC000"/>
              </a:solidFill>
              <a:latin typeface="굴림" panose="020B0600000101010101" pitchFamily="50" charset="-127"/>
              <a:ea typeface="굴림" panose="020B0600000101010101" pitchFamily="50" charset="-127"/>
            </a:rPr>
            <a:t>국제회장</a:t>
          </a:r>
          <a:endParaRPr lang="en-US" sz="4100" b="1" kern="1200" dirty="0">
            <a:solidFill>
              <a:srgbClr val="FFC000"/>
            </a:solidFill>
            <a:latin typeface="굴림" panose="020B0600000101010101" pitchFamily="50" charset="-127"/>
            <a:ea typeface="굴림" panose="020B0600000101010101" pitchFamily="50" charset="-127"/>
          </a:endParaRPr>
        </a:p>
      </dsp:txBody>
      <dsp:txXfrm>
        <a:off x="-738937" y="2225821"/>
        <a:ext cx="5495855" cy="1044212"/>
      </dsp:txXfrm>
    </dsp:sp>
    <dsp:sp modelId="{5D7B646A-CB67-4639-AF04-E43D19BCAADD}">
      <dsp:nvSpPr>
        <dsp:cNvPr id="0" name=""/>
        <dsp:cNvSpPr/>
      </dsp:nvSpPr>
      <dsp:spPr>
        <a:xfrm>
          <a:off x="3216099" y="267922"/>
          <a:ext cx="3425016" cy="104421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1</a:t>
          </a: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kern="1200" dirty="0">
            <a:latin typeface="굴림" panose="020B0600000101010101" pitchFamily="50" charset="-127"/>
            <a:ea typeface="굴림" panose="020B0600000101010101" pitchFamily="50" charset="-127"/>
          </a:endParaRPr>
        </a:p>
      </dsp:txBody>
      <dsp:txXfrm>
        <a:off x="3216099" y="267922"/>
        <a:ext cx="3425016" cy="1044212"/>
      </dsp:txXfrm>
    </dsp:sp>
    <dsp:sp modelId="{CF864CAE-B76A-4AAC-AFD7-DFF17A51824D}">
      <dsp:nvSpPr>
        <dsp:cNvPr id="0" name=""/>
        <dsp:cNvSpPr/>
      </dsp:nvSpPr>
      <dsp:spPr>
        <a:xfrm>
          <a:off x="3216099" y="1573188"/>
          <a:ext cx="3425016" cy="104421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2</a:t>
          </a: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kern="1200" dirty="0">
            <a:latin typeface="굴림" panose="020B0600000101010101" pitchFamily="50" charset="-127"/>
            <a:ea typeface="굴림" panose="020B0600000101010101" pitchFamily="50" charset="-127"/>
          </a:endParaRPr>
        </a:p>
      </dsp:txBody>
      <dsp:txXfrm>
        <a:off x="3216099" y="1573188"/>
        <a:ext cx="3425016" cy="1044212"/>
      </dsp:txXfrm>
    </dsp:sp>
    <dsp:sp modelId="{755D5E97-B9A8-48F4-ADE0-C6942240FA10}">
      <dsp:nvSpPr>
        <dsp:cNvPr id="0" name=""/>
        <dsp:cNvSpPr/>
      </dsp:nvSpPr>
      <dsp:spPr>
        <a:xfrm>
          <a:off x="3216099" y="2878454"/>
          <a:ext cx="3425016" cy="104421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국제</a:t>
          </a:r>
          <a:r>
            <a:rPr lang="en-US" altLang="ko-KR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3</a:t>
          </a: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부회장</a:t>
          </a:r>
          <a:endParaRPr lang="en-US" sz="2800" b="1" kern="1200" dirty="0">
            <a:latin typeface="굴림" panose="020B0600000101010101" pitchFamily="50" charset="-127"/>
            <a:ea typeface="굴림" panose="020B0600000101010101" pitchFamily="50" charset="-127"/>
          </a:endParaRPr>
        </a:p>
      </dsp:txBody>
      <dsp:txXfrm>
        <a:off x="3216099" y="2878454"/>
        <a:ext cx="3425016" cy="1044212"/>
      </dsp:txXfrm>
    </dsp:sp>
    <dsp:sp modelId="{86192E0F-6DFD-46C2-9C79-591DC57F04AC}">
      <dsp:nvSpPr>
        <dsp:cNvPr id="0" name=""/>
        <dsp:cNvSpPr/>
      </dsp:nvSpPr>
      <dsp:spPr>
        <a:xfrm>
          <a:off x="3216099" y="4183719"/>
          <a:ext cx="3425016" cy="104421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b="1" kern="1200" dirty="0">
              <a:latin typeface="굴림" panose="020B0600000101010101" pitchFamily="50" charset="-127"/>
              <a:ea typeface="굴림" panose="020B0600000101010101" pitchFamily="50" charset="-127"/>
            </a:rPr>
            <a:t>글로벌 </a:t>
          </a:r>
          <a:r>
            <a:rPr lang="ko-KR" altLang="en-US" sz="2800" b="1" kern="1200" dirty="0" err="1">
              <a:latin typeface="굴림" panose="020B0600000101010101" pitchFamily="50" charset="-127"/>
              <a:ea typeface="굴림" panose="020B0600000101010101" pitchFamily="50" charset="-127"/>
            </a:rPr>
            <a:t>액션팀</a:t>
          </a:r>
          <a:endParaRPr lang="en-US" sz="2800" b="1" kern="1200" dirty="0">
            <a:latin typeface="굴림" panose="020B0600000101010101" pitchFamily="50" charset="-127"/>
            <a:ea typeface="굴림" panose="020B0600000101010101" pitchFamily="50" charset="-127"/>
          </a:endParaRPr>
        </a:p>
      </dsp:txBody>
      <dsp:txXfrm>
        <a:off x="3216099" y="4183719"/>
        <a:ext cx="3425016" cy="1044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79E5E-AC47-470C-A579-B311BB2F9FAA}">
      <dsp:nvSpPr>
        <dsp:cNvPr id="0" name=""/>
        <dsp:cNvSpPr/>
      </dsp:nvSpPr>
      <dsp:spPr>
        <a:xfrm>
          <a:off x="2463914" y="2545288"/>
          <a:ext cx="1803171" cy="1803171"/>
        </a:xfrm>
        <a:prstGeom prst="ellipse">
          <a:avLst/>
        </a:prstGeom>
        <a:solidFill>
          <a:srgbClr val="F6512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b="1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회원</a:t>
          </a:r>
        </a:p>
      </dsp:txBody>
      <dsp:txXfrm>
        <a:off x="2727982" y="2809356"/>
        <a:ext cx="1275035" cy="1275035"/>
      </dsp:txXfrm>
    </dsp:sp>
    <dsp:sp modelId="{86D911DE-0672-4F86-BFFF-200633F62CFD}">
      <dsp:nvSpPr>
        <dsp:cNvPr id="0" name=""/>
        <dsp:cNvSpPr/>
      </dsp:nvSpPr>
      <dsp:spPr>
        <a:xfrm rot="10800000">
          <a:off x="631790" y="3189922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D3E13-4784-4CA8-8BC3-0D67A3A495BC}">
      <dsp:nvSpPr>
        <dsp:cNvPr id="0" name=""/>
        <dsp:cNvSpPr/>
      </dsp:nvSpPr>
      <dsp:spPr>
        <a:xfrm>
          <a:off x="679" y="2941986"/>
          <a:ext cx="1262220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회원/확장 위원장</a:t>
          </a:r>
        </a:p>
      </dsp:txBody>
      <dsp:txXfrm>
        <a:off x="679" y="2941986"/>
        <a:ext cx="1262220" cy="1009776"/>
      </dsp:txXfrm>
    </dsp:sp>
    <dsp:sp modelId="{88FA2379-EF0E-4A7A-B184-8088BB3D4863}">
      <dsp:nvSpPr>
        <dsp:cNvPr id="0" name=""/>
        <dsp:cNvSpPr/>
      </dsp:nvSpPr>
      <dsp:spPr>
        <a:xfrm rot="12960000">
          <a:off x="988552" y="2091921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5A8CB-4EA4-4F54-8D9C-E1F21862252D}">
      <dsp:nvSpPr>
        <dsp:cNvPr id="0" name=""/>
        <dsp:cNvSpPr/>
      </dsp:nvSpPr>
      <dsp:spPr>
        <a:xfrm flipH="1">
          <a:off x="529764" y="1335151"/>
          <a:ext cx="1248234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지역</a:t>
          </a:r>
          <a:r>
            <a:rPr lang="en-US" altLang="ko-KR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/</a:t>
          </a: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지대</a:t>
          </a:r>
          <a:br>
            <a:rPr lang="en-US" altLang="ko-KR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</a:b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위원장</a:t>
          </a:r>
          <a:endParaRPr lang="ko-KR" altLang="en-US" sz="900" b="1" kern="1200" dirty="0">
            <a:solidFill>
              <a:srgbClr val="002060"/>
            </a:solidFill>
            <a:latin typeface="굴림" panose="020B0600000101010101" pitchFamily="50" charset="-127"/>
            <a:ea typeface="굴림" panose="020B0600000101010101" pitchFamily="50" charset="-127"/>
            <a:cs typeface="Arial" panose="020B0604020202020204" pitchFamily="34" charset="0"/>
          </a:endParaRPr>
        </a:p>
      </dsp:txBody>
      <dsp:txXfrm>
        <a:off x="529764" y="1335151"/>
        <a:ext cx="1248234" cy="1009776"/>
      </dsp:txXfrm>
    </dsp:sp>
    <dsp:sp modelId="{63DADE17-2089-41F5-9E83-D054BB9A8320}">
      <dsp:nvSpPr>
        <dsp:cNvPr id="0" name=""/>
        <dsp:cNvSpPr/>
      </dsp:nvSpPr>
      <dsp:spPr>
        <a:xfrm rot="15120000">
          <a:off x="1922567" y="1413319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F22C7-1032-4F7C-8871-D82C933AA4B4}">
      <dsp:nvSpPr>
        <dsp:cNvPr id="0" name=""/>
        <dsp:cNvSpPr/>
      </dsp:nvSpPr>
      <dsp:spPr>
        <a:xfrm>
          <a:off x="1889627" y="342073"/>
          <a:ext cx="1262220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기타 회원</a:t>
          </a:r>
        </a:p>
      </dsp:txBody>
      <dsp:txXfrm>
        <a:off x="1889627" y="342073"/>
        <a:ext cx="1262220" cy="1009776"/>
      </dsp:txXfrm>
    </dsp:sp>
    <dsp:sp modelId="{36DFAC45-C0BC-4881-AF7A-AFE834D3B062}">
      <dsp:nvSpPr>
        <dsp:cNvPr id="0" name=""/>
        <dsp:cNvSpPr/>
      </dsp:nvSpPr>
      <dsp:spPr>
        <a:xfrm rot="17280000">
          <a:off x="3077074" y="1413319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C4EBF-C178-497E-AA30-1D1447882891}">
      <dsp:nvSpPr>
        <dsp:cNvPr id="0" name=""/>
        <dsp:cNvSpPr/>
      </dsp:nvSpPr>
      <dsp:spPr>
        <a:xfrm>
          <a:off x="3579152" y="342073"/>
          <a:ext cx="1262220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클럽 지도부</a:t>
          </a:r>
        </a:p>
      </dsp:txBody>
      <dsp:txXfrm>
        <a:off x="3579152" y="342073"/>
        <a:ext cx="1262220" cy="1009776"/>
      </dsp:txXfrm>
    </dsp:sp>
    <dsp:sp modelId="{62FE3045-54E4-478D-B88E-2C467F2B7764}">
      <dsp:nvSpPr>
        <dsp:cNvPr id="0" name=""/>
        <dsp:cNvSpPr/>
      </dsp:nvSpPr>
      <dsp:spPr>
        <a:xfrm rot="19440000">
          <a:off x="4011090" y="2091921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D558D-BF65-4660-8EB3-28F0C2CF71DB}">
      <dsp:nvSpPr>
        <dsp:cNvPr id="0" name=""/>
        <dsp:cNvSpPr/>
      </dsp:nvSpPr>
      <dsp:spPr>
        <a:xfrm>
          <a:off x="4946007" y="1335151"/>
          <a:ext cx="1262220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GAT</a:t>
          </a:r>
        </a:p>
      </dsp:txBody>
      <dsp:txXfrm>
        <a:off x="4946007" y="1335151"/>
        <a:ext cx="1262220" cy="1009776"/>
      </dsp:txXfrm>
    </dsp:sp>
    <dsp:sp modelId="{56D14699-91A9-42B4-A201-CDFC90796532}">
      <dsp:nvSpPr>
        <dsp:cNvPr id="0" name=""/>
        <dsp:cNvSpPr/>
      </dsp:nvSpPr>
      <dsp:spPr>
        <a:xfrm>
          <a:off x="4367852" y="3189922"/>
          <a:ext cx="1731357" cy="513903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584AC-0536-46CD-91A2-925670881471}">
      <dsp:nvSpPr>
        <dsp:cNvPr id="0" name=""/>
        <dsp:cNvSpPr/>
      </dsp:nvSpPr>
      <dsp:spPr>
        <a:xfrm>
          <a:off x="5468099" y="2941986"/>
          <a:ext cx="1262220" cy="100977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>
              <a:solidFill>
                <a:srgbClr val="00206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rPr>
            <a:t>특성화 클럽 코디네이터</a:t>
          </a:r>
        </a:p>
      </dsp:txBody>
      <dsp:txXfrm>
        <a:off x="5468099" y="2941986"/>
        <a:ext cx="1262220" cy="1009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Overview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sz="1000" b="0" i="0" u="sng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회의 준비:</a:t>
            </a:r>
            <a:endParaRPr lang="en-US" altLang="ko-KR" sz="1000" b="0" i="0" u="sng" baseline="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endParaRPr lang="ko-KR" sz="1000" b="0" i="0" u="sng" baseline="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본 PPT 자료는 여러 세션으로 쪼개어 사용할 수 있습니다.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본 PPT 자료를 지역의 실정에 맞게 수정하여 사용할 수 있습니다.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각 토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론과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활동 시 메모를 기록할 방법을 결정하십시오. 대면 회의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인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경우 </a:t>
            </a:r>
            <a:r>
              <a:rPr lang="ko-KR" sz="1000" b="0" i="0" baseline="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플립차트와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펜을 준비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합니다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온라인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회의인 경우 선호하는 메모 도구를 준비하고 모든 참가자들이 볼 수 있도록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화면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을 공유합니다. 회의 후 참가자들에게 메모 사본을 배부하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십시오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 </a:t>
            </a:r>
            <a:endParaRPr lang="en-US" altLang="ko-KR" sz="1000" b="0" i="0" baseline="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세션 전에 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Insights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에서 전 회기의 총 회원 수를 확인하여 슬라이드 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6, 7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 회원 증감수를 업데이트하십시오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소속 지역의 회원 증가 또는 감소를 반영하여 슬라이드 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7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 내용을 업데이트하십시오</a:t>
            </a:r>
            <a:r>
              <a:rPr lang="en-US" alt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지구 전략 계획 워크북의 일부로, 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 멤버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들에게 지역의 회원 동향 정보를 가져오도록 요청했습니다. 그러나 회의를 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더 철저히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준비하고 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참가자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들에게 지구 분석에 도움이 되는 데이터를 제공하려면, </a:t>
            </a:r>
            <a:r>
              <a:rPr lang="ko-KR" altLang="ko-KR" sz="1000" b="0" i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Insights의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정보를 이용할 수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있습니다((https://insights.lionsclubs.org). </a:t>
            </a:r>
            <a:r>
              <a:rPr lang="ko-KR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라이온 계정으로</a:t>
            </a:r>
            <a:r>
              <a:rPr lang="en-US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(Lion Portal</a:t>
            </a:r>
            <a:r>
              <a:rPr lang="ko-KR" alt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에</a:t>
            </a:r>
            <a:r>
              <a:rPr lang="en-US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 로그인하고 상단 중앙 </a:t>
            </a:r>
            <a:r>
              <a:rPr lang="ko-KR" alt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표시줄</a:t>
            </a:r>
            <a:r>
              <a:rPr lang="ko-KR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에서 </a:t>
            </a:r>
            <a:r>
              <a:rPr lang="ko-KR" altLang="ko-KR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Insights를</a:t>
            </a:r>
            <a:r>
              <a:rPr lang="ko-KR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 클릭한 뒤, 보고서</a:t>
            </a:r>
            <a:r>
              <a:rPr lang="ko-KR" alt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를</a:t>
            </a:r>
            <a:r>
              <a:rPr lang="ko-KR" altLang="ko-KR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 사용해 프레젠테이션 전에 위의 빈칸을 채우십시오.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상단 표시줄에서 ‘회원’ 탭을 클릭합니다. 화면 왼쪽에는 ‘LCI’ 또는 ‘</a:t>
            </a:r>
            <a:r>
              <a:rPr lang="ko-KR" altLang="ko-KR" sz="1000" b="0" i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GAT’별로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필터링할 수 있는 필터 섹션이 있습니다. 둘 중 하나를 사용하여 이 정보를 수집할 수 있습니다 (LCI 필터는 헌장지역&gt; 복합지구&gt; 지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구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GAT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필터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는 헌장지역&gt; 지역&gt; 복합지구&gt; 지구로 필터링). 선택한 후에는 '총 회원 </a:t>
            </a:r>
            <a:r>
              <a:rPr lang="ko-KR" altLang="ko-KR" sz="1000" b="0" i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수'를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선택하고 필터링하여 복합지구 또는 지구의 데이터를 확인하십시오. 데이터 표의 처음 두 열에 이번 회기와 직전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회기의 지구 회원 수를 기재한 다음 오른쪽으로 스크롤하여 마지막 열에 신입회원 3년 유지율을 기록하십시오.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상단 표시줄로 돌아가서 ‘봉사 활동’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탭을 클릭합니다. 필터가 회원 섹션에서 설정한 대로 유지되겠지만, 그렇지 않은 경우 동일한 절차에 따라 복합지구 또는 지구 봉사총액을 확인합니다. 데이터 표의 세 번째 및 네 번째 열에 이번 회기와 직전</a:t>
            </a:r>
            <a:r>
              <a:rPr lang="en-US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회기 지구에서 봉사한 수혜자 수를 기재한 다음 오른쪽으로 스크롤하여 마지막 열에 회기 내 보고한 클럽 비율을 기재합니다.</a:t>
            </a:r>
          </a:p>
          <a:p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http://www8.lionsclubs.org/reports/5YearTrendReport 에서 5개년 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회원 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동</a:t>
            </a:r>
            <a:r>
              <a:rPr lang="ko-KR" altLang="en-US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향</a:t>
            </a:r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보고서를 확인할 수 있습니다. 보고서에는 신입 및 탈회회원, 신생 및 해산 클럽을 포함해 지난 5년 간의 주요 통계가 나와 있습니다. 보고서 사본을 참가자들에게 제공하여 지구 분석 및 목표 설정 시 통계를 참고할 수 있게 할 것을 권장합니다.</a:t>
            </a:r>
            <a:endParaRPr lang="en-US" altLang="ko-KR" sz="1000" b="0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altLang="ko-KR" sz="1000" b="0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가족 회원 등 지역적으로 적용 가능한 데이터를 제공하려면, http://www8.lionsclubs.org/reports/FamilyandWomenMembershipReports/에서 해당 유형의 보고서를 찾을 수 있습니다.</a:t>
            </a:r>
            <a:endParaRPr lang="en-US" altLang="ko-KR" sz="1000" b="0" i="0" baseline="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endParaRPr lang="ko-KR" sz="1000" b="0" i="0" baseline="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i="0" u="sng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슬라이드 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16의 협력 활동을 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생각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하십시오. 워킹 그룹이 서로 잘 알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거나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다른 프로그램에서 성공적으로 협력한 적이 있으면 생략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해도 됩니다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 (지구 또는 클럽 수준에서) 추가</a:t>
            </a:r>
            <a:r>
              <a:rPr lang="ko-KR" altLang="en-US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로</a:t>
            </a: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워킹 그룹 결속을 다지려는 사람들에게는 다양한 워킹 그룹 활동 중 하나가 될 수 있습니다.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본 </a:t>
            </a:r>
            <a:r>
              <a:rPr lang="en-US" alt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PPT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 일부 슬라이드에는 두 종류의 스크립트가 포함되어 있습니다.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sz="1000" b="0" i="0" baseline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지구 지도자들의 팀 구성 워크숍 진행 준비를 돕는 GAT 지역지도자용 스크립트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팀 구성 워크숍 진행 시 사용할 지구 지도자용 스크립트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b="0" i="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학습센터(LLC) </a:t>
            </a:r>
            <a:r>
              <a:rPr lang="ko-KR" altLang="en-US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학습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과정에 대한 중요한 참고 사항: 브라우저에서 </a:t>
            </a:r>
            <a:r>
              <a:rPr lang="ko-KR" altLang="en-US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학습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과정 링크를 복사하지 마십시오. 잘못된 로그인 페이지로 이어지게 됩니다. LLC 과정으로 직접 연결되는 링크는 없습니다. </a:t>
            </a:r>
            <a:r>
              <a:rPr lang="ko-KR" sz="1000" b="0" i="0" dirty="0" err="1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학습센터 강좌 목록에서 제목을 검색하여 과정에 접속하는 방법이 </a:t>
            </a:r>
            <a:r>
              <a:rPr lang="ko-KR" altLang="ko-KR" sz="1000" b="0" i="0" u="sng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슬라이드 19</a:t>
            </a:r>
            <a:r>
              <a:rPr lang="ko-KR" alt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에 </a:t>
            </a:r>
            <a:r>
              <a:rPr lang="ko-KR" sz="1000" b="0" i="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나와 있습니다.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000" b="0" i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 개요</a:t>
            </a:r>
          </a:p>
        </p:txBody>
      </p:sp>
    </p:spTree>
    <p:extLst>
      <p:ext uri="{BB962C8B-B14F-4D97-AF65-F5344CB8AC3E}">
        <p14:creationId xmlns:p14="http://schemas.microsoft.com/office/powerpoint/2010/main" val="212093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ko-KR" altLang="en-US" b="0" dirty="0">
                <a:ea typeface="ヒラギノ角ゴ Pro W3"/>
                <a:cs typeface="Arial"/>
              </a:rPr>
              <a:t>발표 노트</a:t>
            </a:r>
            <a:r>
              <a:rPr lang="en-US" b="0" dirty="0">
                <a:ea typeface="ヒラギノ角ゴ Pro W3"/>
                <a:cs typeface="Arial"/>
              </a:rPr>
              <a:t>:</a:t>
            </a:r>
          </a:p>
          <a:p>
            <a:pPr>
              <a:defRPr/>
            </a:pPr>
            <a:endParaRPr lang="en-US" b="0" dirty="0">
              <a:ea typeface="ヒラギノ角ゴ Pro W3"/>
              <a:cs typeface="Arial"/>
            </a:endParaRPr>
          </a:p>
          <a:p>
            <a:r>
              <a:rPr lang="ko-KR" altLang="en-US" baseline="0" dirty="0"/>
              <a:t>집행임원진은 </a:t>
            </a:r>
            <a:r>
              <a:rPr lang="en-US" altLang="ko-KR" baseline="0" dirty="0"/>
              <a:t>2021-2022 </a:t>
            </a:r>
            <a:r>
              <a:rPr lang="ko-KR" altLang="en-US" baseline="0" dirty="0"/>
              <a:t>회기 중에 전 헌장지역에서 시범 사업을 실시하라고 요청했습니다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시범 사업의 피드백을 통해 변화 및 지역화에 대한 필요성이 강조되었습니다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GAT</a:t>
            </a:r>
            <a:r>
              <a:rPr lang="ko-KR" altLang="en-US" baseline="0" dirty="0"/>
              <a:t>가 프로그램 진행 과정을 주도하며</a:t>
            </a:r>
            <a:r>
              <a:rPr lang="en-US" altLang="ko-KR" baseline="0" dirty="0"/>
              <a:t>, </a:t>
            </a:r>
            <a:r>
              <a:rPr lang="ko-KR" altLang="en-US" baseline="0" dirty="0"/>
              <a:t>각 헌장지역에 책임지고 지원을 제공합니다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/>
              <a:t>또한</a:t>
            </a:r>
            <a:r>
              <a:rPr lang="en-US" altLang="ko-KR" baseline="0" dirty="0"/>
              <a:t>, GAT </a:t>
            </a:r>
            <a:r>
              <a:rPr lang="ko-KR" altLang="en-US" baseline="0" dirty="0"/>
              <a:t>지도자는 라이온 지도자들에게 글로벌 회원 증강 프로그램에 대해 교육합니다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모든 지역에서 가장 효과적인 회원 증강 아이디어를 수렴하여</a:t>
            </a:r>
            <a:r>
              <a:rPr lang="en-US" altLang="ko-KR" baseline="0" dirty="0"/>
              <a:t>, 2022-2023 </a:t>
            </a:r>
            <a:r>
              <a:rPr lang="ko-KR" altLang="en-US" baseline="0" dirty="0"/>
              <a:t>라이온 회기에 글로벌 회원 증강 프로그램이 전 세계적으로 출시되었습니다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2023</a:t>
            </a:r>
            <a:r>
              <a:rPr lang="ko-KR" altLang="en-US" baseline="0" dirty="0"/>
              <a:t>년 </a:t>
            </a:r>
            <a:r>
              <a:rPr lang="en-US" altLang="ko-KR" baseline="0" dirty="0"/>
              <a:t>7</a:t>
            </a:r>
            <a:r>
              <a:rPr lang="ko-KR" altLang="en-US" baseline="0" dirty="0"/>
              <a:t>월</a:t>
            </a:r>
            <a:r>
              <a:rPr lang="en-US" altLang="ko-KR" baseline="0" dirty="0"/>
              <a:t>, </a:t>
            </a:r>
            <a:r>
              <a:rPr lang="ko-KR" altLang="en-US" i="1" baseline="0" dirty="0"/>
              <a:t>미션</a:t>
            </a:r>
            <a:r>
              <a:rPr lang="ko-KR" altLang="en-US" baseline="0" dirty="0"/>
              <a:t> </a:t>
            </a:r>
            <a:r>
              <a:rPr lang="en-US" altLang="ko-KR" b="1" baseline="0" dirty="0"/>
              <a:t>1.5</a:t>
            </a:r>
            <a:r>
              <a:rPr lang="ko-KR" altLang="en-US" baseline="0" dirty="0"/>
              <a:t>가 시작되었습니다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글로벌 회원 증강 프로그램은 </a:t>
            </a:r>
            <a:r>
              <a:rPr lang="en-US" altLang="ko-KR" baseline="0" dirty="0"/>
              <a:t>2027</a:t>
            </a:r>
            <a:r>
              <a:rPr lang="ko-KR" altLang="en-US" baseline="0" dirty="0"/>
              <a:t>년 </a:t>
            </a:r>
            <a:r>
              <a:rPr lang="en-US" altLang="ko-KR" baseline="0" dirty="0"/>
              <a:t>6</a:t>
            </a:r>
            <a:r>
              <a:rPr lang="ko-KR" altLang="en-US" baseline="0" dirty="0"/>
              <a:t>월 종료 시까지 </a:t>
            </a:r>
            <a:r>
              <a:rPr lang="ko-KR" altLang="en-US" i="1" baseline="0" dirty="0"/>
              <a:t>미션</a:t>
            </a:r>
            <a:r>
              <a:rPr lang="ko-KR" altLang="en-US" baseline="0" dirty="0"/>
              <a:t> </a:t>
            </a:r>
            <a:r>
              <a:rPr lang="en-US" altLang="ko-KR" b="1" baseline="0" dirty="0"/>
              <a:t>1.5</a:t>
            </a:r>
            <a:r>
              <a:rPr lang="ko-KR" altLang="en-US" baseline="0" dirty="0"/>
              <a:t>를 지원할 것입니다</a:t>
            </a:r>
            <a:r>
              <a:rPr lang="en-US" altLang="ko-KR" baseline="0" dirty="0"/>
              <a:t>.</a:t>
            </a:r>
            <a:r>
              <a:rPr lang="en-US" kern="0" dirty="0">
                <a:ea typeface="ヒラギノ角ゴ Pro W3"/>
                <a:cs typeface="Calibri"/>
              </a:rPr>
              <a:t> </a:t>
            </a:r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958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i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참가자들이 소속 지역에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최적화된 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프로그램 과정을 구성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하고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각자의 방식으로 지구팀을 구성할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권한이 있음을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안내하십시오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프로그램은 팀 구성, 비전 구축, 계획 수립, 성공 도약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의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단계 과정을 따릅니다.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지도자들의 비전 구축 워크숍 진행 준비를 돕는 GAT 지역지도자용 스크립트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여러분이 지구로 복귀하면 프로그램 과정의 첫 단계인 팀 구성을 완료하게 됩니다. 팀 구성의 일환으로, 여러분은 서로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를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알아가는 시간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갖고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프로그램 내에서 맡을 역할 및 소통과 신뢰의 중요성을 이해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하는 시간을 가집니다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클럽 수준에서 더 높은 수준의 GAT 지도부에 이르기까지 여러분은 워킹 그룹원을 선택해야 합니다. 그룹원들은 다음 회기 지구의 발전을 돕고 프로그램 과정 전반에 걸쳐 서로에게 지속적인 도움을 제공할 것입니다.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팀 구성 워크숍 진행 시 사용할 지구 지도자용 스크립트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오늘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은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프로그램 과정의 첫 단계인 팀 구성부터 시작하겠습니다. 첫 번째 단계의 일환으로, 서로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를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알아가는 시간을 갖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고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이 프로그램 내에서 맡을 역할 및 소통과 신뢰의 중요성을 이해하는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시간을 갖겠습니다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클럽 수준에서 더 높은 수준의 GAT 지도부에 이르기까지 여러분은 워킹 그룹원을 선택해야 합니다. 그룹원들은 다음 회기 지구의 발전을 돕고 프로그램 과정 전반에 걸쳐 서로에게 지속적인 도움을 제공할 것입니다.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04FE2-27EA-4007-98B9-D6C6C111B1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125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1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i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가지 분야를 지역의 상황에 맞게 조정하는 것을 잊지 마십시오. 귀 지역에서 지도력에 더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크게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중점을 둔다면 모든 것을 회원 교육 및 개발과 연결하십시오. 봉사에 더 중점을 두는 경우, 회원 만족도가 높아지면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봉사활동에 참여하는 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라이온이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더 많아진다는 점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참가자들에게 상기시켜 주십시오.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워킹 그룹 구성에 들어가기 전에, 글로벌 회원 증강 프로그램에 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가지 목표가 있음을 기억하실 것입니다.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그 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가지 목표는 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신생클럽 추가로 지구 활력 증진, 신입회원 추가로 클럽 활성화, 친목 도모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및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즐거운 봉사로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회원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동기 부여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입니다.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각각의 목표는 글로벌 회원 증강 프로그램 중점 분야이며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나머지 목표 하나는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(클릭)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라이온 지도자를 위한 교육과 지원 제공입니다. 라이온 지도자를 위한 교육과 지원 없이는 다른 목표를 이룰 수 없습니다.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정리하면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 분야는 신생클럽, 신입회원, 회원 만족도, 지도자 지원으로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약할 수 있습니다. 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3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017" y="4560984"/>
            <a:ext cx="6321407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000" b="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sz="1000" b="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지역의 실정에 맞게 워킹 그룹원을 선택하십시오. 지구총재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나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지구임원회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가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팀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원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선정할 수도 있고, 프로그램에 전념할 전담 팀을 구성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한 후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뛰어난 라이온을 팀원으로 초청할 수도 있습니다. 지구/복합지구</a:t>
            </a:r>
            <a:r>
              <a:rPr lang="en-US" alt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전체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회원에게 공개 초청장을 보내 팀원</a:t>
            </a:r>
            <a:r>
              <a:rPr lang="ko-KR" altLang="en-US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되기를 </a:t>
            </a: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원하는 사람들을 확인하거나 새로운 관점을 제시할 청년 라이온을 포함시키는 것도 방법이 될 수 있습니다.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우리의 아이디어를 실행하려면 워킹 그룹이 필요합니다.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</a:p>
          <a:p>
            <a:endParaRPr lang="en-US" alt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지도자들의 팀 구성 워크숍 진행 준비를 돕는 GAT 지역지도자용 스크립트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조직도는 지구의 </a:t>
            </a:r>
            <a:r>
              <a:rPr lang="en-US" alt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가지 중점 분야를 구성하는 방법의 예시일 뿐입니다.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여러분은 필요한 만큼의 인원으로 워킹 그룹을 조직할 수 있습니다. 여기에는 클럽 수준의 라이온을 </a:t>
            </a:r>
            <a:r>
              <a:rPr lang="ko-KR" altLang="en-US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비롯해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다양한 직책의 라이온들로 팀을 구성하는 것도 포함됩니다.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‘</a:t>
            </a:r>
            <a:r>
              <a:rPr lang="ko-KR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 지구, 우리 방식!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기억하십시오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sz="1000" b="0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그룹에 대해 고려할 </a:t>
            </a:r>
            <a:r>
              <a:rPr lang="ko-KR" altLang="en-US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점은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발전에 관심 있고 회원 경험을 바라며 책임감 있고 소통 의지가 있는 팀원을 선택하는 것입니다.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결론적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으로, 헌신적이고 역할에 가장 적합한 팀원을 선정하십시오.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GMT 지구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코디네이터가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지구 내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에서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프로그램을 주도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합니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다.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다만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지역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상황에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더 적합하다면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전총재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또는 존경받는 지도자가 글로벌 회원 증강 프로그램 지원을 주도할 수도 있습니다.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조직도 예시에는 워킹 그룹 리더도 있습니다.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그룹은 원하는 대로 구성할 수 있으나 견본 조직도 상에는 글로벌 회원 증강 프로그램의 4가지 중점 분야를 담당하는 팀 리더가 있습니다.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가지 중점 분야는 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신생클럽, 신입회원, 회원 만족, 지도자 지원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입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니다. 다음을 고려하십시오.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중점분야 1의 워킹 그룹 리더로서 지구 글로벌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확장팀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(GET) 또는 특성화클럽 코디네이터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중점분야 3의 워킹 그룹 리더로서 지구 GST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중점분야 4의 워킹 그룹 리더로서 지구 GLT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팀 구성 워크숍 진행 시 사용할 지구 지도자용 스크립트:</a:t>
            </a:r>
          </a:p>
          <a:p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우리는 필요한 만큼의 인원으로 워킹 그룹을 조직할 수 있습니다. 여기에는 클럽 수준의 라이온을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비롯해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다양한 직책의 라이온들로 워킹 그룹을 구성하는 것도 포함됩니다. 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 지구, 우리 방식!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기억하십시오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팀원으로는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발전에 관심이 있고 회원 경험을 바라며 책임감 있고 소통 의지가 있는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분들을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선택하겠습니다.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결론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적으로, 헌신적이고 역할에 가장 적합한 팀원을 선정할 것입니다.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GMT 지구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코디네이터가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지구 내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에서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프로그램을 주도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합니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다. </a:t>
            </a:r>
          </a:p>
          <a:p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지역</a:t>
            </a:r>
            <a:r>
              <a:rPr lang="ko-KR" altLang="en-US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적인 차이를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여기에 설명하십시오. 예를 들면: </a:t>
            </a:r>
            <a:r>
              <a:rPr lang="ko-KR" altLang="en-US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다만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XX 전총재가 글로벌 회원 증강 프로그램 지원을 담당할 것입니다.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조직도 예시에는 워킹 그룹 리더도 있습니다. 팀은 원하는 대로 구성할 수 있으나 견본 조직도 상에는 글로벌 회원 증강 프로그램의 4가지 중점 분야를 담당하는 팀 리더가 있습니다. 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가지 중점 분야는 신생클럽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신입회원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회원 만족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지도자 지원입니다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다음을 고려하십시오.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중점분야 1의 워킹 그룹 리더로서 지구 글로벌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확장팀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(GET) 또는 특성화클럽 코디네이터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중점분야 3의 워킹 그룹 리더로서 지구 GST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중점분야 4의 워킹 그룹 리더로서 지구 GLT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017" y="4560984"/>
            <a:ext cx="6341166" cy="431971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>
              <a:defRPr/>
            </a:pP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ko-KR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altLang="en-US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지도자들의 팀 구성 워크숍 진행 준비를 돕는 </a:t>
            </a:r>
            <a:r>
              <a:rPr lang="en-US" altLang="ko-KR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GAT </a:t>
            </a:r>
            <a:r>
              <a:rPr lang="ko-KR" altLang="en-US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지역지도자용 스크립트</a:t>
            </a:r>
            <a:r>
              <a:rPr lang="en-US" altLang="ko-KR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o-KR" sz="1000" i="1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ko-KR" sz="1000" i="0" u="none" strike="noStrike" baseline="0" dirty="0">
              <a:solidFill>
                <a:schemeClr val="tx1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모든 수준에서 회원들에게 영향을 미칠 수 있는 다양성 있는 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</a:t>
            </a:r>
            <a:r>
              <a:rPr lang="ko-KR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선택하십시오. 성공을 위해서는 모든 사람들이 참여해야 하기 때문입니다.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이렇게 다양한 수준에서 참여하는 라이온들이 어떻게 기여할 수 있다고 생각하시나요</a:t>
            </a:r>
            <a:r>
              <a:rPr lang="en-US" alt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altLang="en-US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그렇다면 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우리는 어떻게 기여할 수 있을까요?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글로벌 회원 증강 프로그램의 성공을 위해 우리 지구를 이끌 수 있을까요?</a:t>
            </a:r>
          </a:p>
          <a:p>
            <a:pPr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ko-KR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팀 구성 워크숍 진행 시 사용할 지구 지도자용 스크립트:</a:t>
            </a:r>
            <a:endParaRPr lang="en-US" altLang="ko-KR" sz="1000" b="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sz="1000" b="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모든 수준에서 회원들에게 영향을 미칠 수 있는 다양성</a:t>
            </a:r>
            <a:r>
              <a:rPr lang="ko-KR" altLang="en-US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지닌</a:t>
            </a:r>
            <a:r>
              <a:rPr lang="ko-KR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sz="1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</a:t>
            </a:r>
            <a:r>
              <a:rPr lang="ko-KR" sz="100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선택할 것입니다. 성공을 위해서는 모든 사람들이 참여해야 하기 때문입니다.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이렇게 다양한 수준에서 참여하는 라이온들이 어떻게 기여할 수 있다고 생각하시나요</a:t>
            </a:r>
            <a:r>
              <a:rPr lang="en-US" alt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altLang="en-US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그렇다면 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우리는 어떻게 기여할 수 있을까요?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글로벌 회원 증강 프로그램의 성공을 위해 우리 지구를 이끌 수 있을까요?</a:t>
            </a:r>
          </a:p>
        </p:txBody>
      </p:sp>
    </p:spTree>
    <p:extLst>
      <p:ext uri="{BB962C8B-B14F-4D97-AF65-F5344CB8AC3E}">
        <p14:creationId xmlns:p14="http://schemas.microsoft.com/office/powerpoint/2010/main" val="3885436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560984"/>
            <a:ext cx="6367808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</a:t>
            </a:r>
            <a:r>
              <a:rPr lang="ko-KR" sz="1000" b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endParaRPr lang="en-US" altLang="ko-KR" sz="1000" b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sz="1000" b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슬라이드에 나열된 기대사항을 귀 지역의 상황에 맞게 자유롭게 변경하십시오. 또한 아래에 몇 가지 질문이 있습니다. 자유 토론 시 또는 청중의 의견을 구할 때 적절하게 사용하십시오.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alt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지도자들의 팀 구성 워크숍 진행 준비를 돕는 </a:t>
            </a:r>
            <a:r>
              <a:rPr lang="en-US" altLang="ko-KR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GAT </a:t>
            </a:r>
            <a:r>
              <a:rPr lang="ko-KR" altLang="en-US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지역지도자용 스크립트</a:t>
            </a:r>
            <a:r>
              <a:rPr lang="en-US" altLang="ko-KR" sz="1000" b="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o-KR" sz="1000" b="0" i="1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우리의 역할을 정의하면서 생각할 점은 글로벌 회원 증강 프로그램 모범 사례가 워킹 그룹원들에게서 기대하는 바를 명확히 보여준다는 것입니다. 이 슬라이드에 몇 가지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기대사항 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예시가 있습니다만, 더 추가할 것이 있을까요? 워킹 그룹에게 무엇을 요청하시겠습니까?</a:t>
            </a:r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예를 들면, 지구 GMT </a:t>
            </a:r>
            <a:r>
              <a:rPr lang="ko-KR" sz="1000" b="0" baseline="0" dirty="0" err="1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코디네이터가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프로그램 과정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다양한 구성 요소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전달 및 지원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주도; 워킹 그룹이 수립한 계획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유지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; 목표 대비 결과 추적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및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문제 발생 시 누군가가 도움을 구할 수 있는 사람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되기 등을 기대할 수 있습니다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endParaRPr lang="ko-KR" sz="1000" b="0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 리더에게 무엇을 기대해야 할까요? 워킹 그룹 구성원?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지구총재?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GLT, GET, GMT, GST 지구 코디네이터? </a:t>
            </a:r>
            <a:r>
              <a:rPr lang="ko-KR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지역위원장과 지대위원장?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지도자들?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복합지구 총재협의회와 복합지구 GAT? 클럽 회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원들에게는 무엇을 기대할까요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10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모든 사람이 프로그램에서 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각자의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역할을 담당하고 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전체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그룹을 구성하므로 다음 회기 실행할 임무에 대해 모두가 책임을 지게 됩니다.</a:t>
            </a:r>
          </a:p>
          <a:p>
            <a:endParaRPr lang="en-US" sz="10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팀 구성 워크숍을 위해 워킹 그룹원을 모을 때 모든 참가자에게 다음의 질문을 하십시오.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그룹에 참여할 만한 지원자가 누가 있을까요?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어떤 역할이 남아 있나요?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우리와 함께하도록 초청할 다른 지도자가 있나요?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이들을 누가 초청할까요?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팀 구성 워크숍 진행 시 사용할 지구 지도자용 스크립트</a:t>
            </a:r>
            <a:r>
              <a:rPr lang="en-US" alt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o-KR" sz="1000" b="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우리의 역할을 정의하면서 생각할 점은 글로벌 회원 증강 프로그램 모범 사례가 워킹 그룹원들에게서 기대하는 바를 명확히 보여준다는 것입니다. 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슬라이드에 몇 가지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기대사항 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예시가 있습니다만, </a:t>
            </a:r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더 추가할 것이 있을까요? 워킹 그룹에게 무엇을 요청하시겠습니까?</a:t>
            </a:r>
          </a:p>
          <a:p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예를 들면, 지구 GMT </a:t>
            </a:r>
            <a:r>
              <a:rPr lang="ko-KR" altLang="ko-KR" sz="1000" b="0" baseline="0" dirty="0" err="1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코디네이터가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프로그램 과정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다양한 구성 요소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전달 및 지원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주도; 워킹 그룹이 수립한 계획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유지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; 목표 대비 결과 추적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및</a:t>
            </a:r>
            <a:r>
              <a:rPr lang="ko-KR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문제 발생 시 누군가가 도움을 구할 수 있는 사람 </a:t>
            </a:r>
            <a:r>
              <a:rPr lang="ko-KR" altLang="en-US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되기 등을 기대할 수 있습니다</a:t>
            </a:r>
            <a:r>
              <a:rPr lang="en-US" alt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 리더에게 무엇을 기대해야 할까요? 워킹 그룹 구성원?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지구총재?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GLT, GMT, GET, GST 지구 코디네이터? </a:t>
            </a:r>
            <a:r>
              <a:rPr lang="ko-KR" sz="1000" b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지역부총재와 지대위원장?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sz="1000" b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클럽 지도자들?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복합지구 총재협의회와 복합지구 GAT? 클럽 회원들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은 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무엇을 기대할까요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?</a:t>
            </a:r>
          </a:p>
          <a:p>
            <a:endParaRPr lang="en-US" sz="10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모든 사람이 프로그램에서 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각자의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역할을 담당하고 </a:t>
            </a:r>
            <a:r>
              <a:rPr lang="ko-KR" altLang="en-US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전체 </a:t>
            </a:r>
            <a:r>
              <a:rPr lang="ko-KR" sz="1000" b="0" baseline="0" dirty="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그룹을 구성하므로 다음 회기 실행할 임무에 대해 모두가 책임을 지게 됩니다.</a:t>
            </a:r>
          </a:p>
          <a:p>
            <a:endParaRPr lang="en-US" sz="10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그룹에 참여할 만한 지원자가 누가 있을까요?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어떤 역할이 남아 있나요? 우리와 함께하도록 초청할 다른 지도자가 있나요? 이들을 누가 초청할까요?</a:t>
            </a:r>
          </a:p>
        </p:txBody>
      </p:sp>
    </p:spTree>
    <p:extLst>
      <p:ext uri="{BB962C8B-B14F-4D97-AF65-F5344CB8AC3E}">
        <p14:creationId xmlns:p14="http://schemas.microsoft.com/office/powerpoint/2010/main" val="2322362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017" y="4560984"/>
            <a:ext cx="6321407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0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sz="10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, 회의 준비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내용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활동에서 참가자의 의견을 플립 차트에 기록하거나 온라인 메모 도구로 캡처하십시오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altLang="ko-KR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</a:t>
            </a:r>
            <a:r>
              <a:rPr lang="ko-KR" altLang="en-US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의</a:t>
            </a:r>
            <a:r>
              <a:rPr lang="ko-KR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 팀 구성 워크숍 진행 준비를 </a:t>
            </a:r>
            <a:r>
              <a:rPr lang="ko-KR" altLang="en-US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돕는</a:t>
            </a:r>
            <a:r>
              <a:rPr lang="ko-KR" sz="1000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 GAT 지역지도자용 스크립트:</a:t>
            </a:r>
          </a:p>
          <a:p>
            <a:endParaRPr lang="en-US" altLang="ko-KR" sz="10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활동은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새 워킹 그룹의 </a:t>
            </a:r>
            <a:r>
              <a:rPr lang="ko-KR" altLang="en-US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팀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원들이 서로의 열정과 동기를 이해하</a:t>
            </a:r>
            <a:r>
              <a:rPr lang="ko-KR" altLang="en-US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고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이를 그룹 임무와 연결시키는 데 도움이 됩니다. 어떤 일에 대해 열의를 가질 때 더 헌신적으로 전념하게 되어 그 일의 적임자가 될 수 있습니다. 이제 활동을 어떻게 주도하는지 시범을 보여드리겠습니다. 팀 구성 워크숍을 위해 지구 워킹 그룹을 모은 후에도 여러분은 동일한 활동을 이끌게 됩니다.</a:t>
            </a:r>
          </a:p>
          <a:p>
            <a:endParaRPr lang="en-US" altLang="ko-KR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활동 시작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우리의 열정을 글로벌 회원 증강 프로그램의 성공을 위한 목적으로 어떻게 전환할 수 있는지 이야기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해 보겠습니다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여러분은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클럽의 어떤 측면에 가장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열정적이신가요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 어떤 라이온은 봉사활동에 열정적이고, 어떤 라이온들은 우정을 나누는 것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좋아합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니다. 어떤 사람들은 미래 지도자를 교육하거나 조언을 제공하는 것에 고무됩니다. 여러분이 어떤 측면에 가장 관심이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있으신가요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이같은 관심이 글로벌 회원 증강 프로그램의 목적과 어떻게 일치하나요? 다음 회기에 영향을 주도록 회원들의 열정을 어떻게 활용할 수 있을까요?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팀 구성 워크숍 진행 시 사용할 지구 지도자용 스크립트:</a:t>
            </a:r>
          </a:p>
          <a:p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우리의 열정을 글로벌 회원 증강 프로그램의 성공을 위한 목적으로 어떻게 전환할 수 있는지 이야기하는 시간을 갖겠습니다.</a:t>
            </a: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여러분은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클럽의 어떤 측면에 가장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열정적이신가요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 어떤 라이온은 봉사활동에 열정적이고, 어떤 라이온들은 우정을 </a:t>
            </a:r>
            <a:r>
              <a:rPr lang="ko-KR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나누는 것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좋아합</a:t>
            </a:r>
            <a:r>
              <a:rPr lang="ko-KR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어떤 사람들은 미래 지도자를 교육하거나 조언을 제공하는 것에 고무됩니다. 여러분이 어떤 측면에 가장 관심이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있으신가요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이같은 관심이 글로벌 회원 증강 프로그램의 목적과 어떻게 일치하나요? 다음 회기에 영향을 주도록 회원들의 열정을 어떻게 활용할 수 있을까요? </a:t>
            </a:r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활동을 통해 워킹 그룹원을 선정하고 어떤 역할이 각자의 열정에 가장 적합할지를 선택하는 시간을 가져보겠습니다.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34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>
              <a:defRPr/>
            </a:pPr>
            <a:r>
              <a:rPr lang="ko-KR" sz="1000" i="1" dirty="0">
                <a:latin typeface="Arial" panose="020B0604020202020204" pitchFamily="34" charset="0"/>
                <a:cs typeface="Arial" panose="020B0604020202020204" pitchFamily="34" charset="0"/>
              </a:rPr>
              <a:t>{참가자들에게 각자 읽게 하십시오}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0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다음 단계는 비전 구축 세션을 개최하는 것입니다. 비전 구축 세션에서는 우리 지구의 강점, 약점, 기회 및 위협을 분석하고, </a:t>
            </a:r>
            <a:r>
              <a:rPr lang="ko-KR" altLang="en-US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미션</a:t>
            </a:r>
            <a:r>
              <a:rPr lang="ko-KR" altLang="en-US" sz="1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목표를 살펴봅니다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언제 회의를 하는 것이 좋다고 생각하시나요?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회의 진행에 누가 가장 적합할까요?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누구를 초청해야 하며 누가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온라인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회의 준비를 할까요?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추가로 준비해야 할 일이 있나요? </a:t>
            </a:r>
          </a:p>
        </p:txBody>
      </p:sp>
    </p:spTree>
    <p:extLst>
      <p:ext uri="{BB962C8B-B14F-4D97-AF65-F5344CB8AC3E}">
        <p14:creationId xmlns:p14="http://schemas.microsoft.com/office/powerpoint/2010/main" val="794226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0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sz="10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진행자가 위에 나열된 모든 LLC 과정을 이수할 것을 권장합니다. 아울러, 지구총재와 GMT 지구 코디네이터(또는 선정된 글로벌 회원 증강 프로그램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서포트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리더</a:t>
            </a: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)는 다음 과정을 수강해야 합니다.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역할 위임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의사 결정 (아직 일부 공식어로 제공되지 않음)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갈등 해결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 과정들을 완료한 후에는 위에 나열된 슬라이드의 권장 사항을 귀 지역의 상황에 맞게 조정하십시오.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i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지구 전략 계획 워크북은 신생클럽 개발 및 신입회원 모집 지원 전략에 대한 인식을 높이며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,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지도자들은 이 워크북을 통해 이러한 전략들이 봉사활동 보고 개선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,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지도력 개발의 중요성 강조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,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회원 기부 증대에 어떤 도움이 되는 지 배울 수 있습니다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미션 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1.5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회원 증강 전략은 봉사활동 보고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,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지도력 개발 및 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LCIF </a:t>
            </a:r>
            <a:r>
              <a:rPr lang="ko-KR" altLang="en-US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기부를 지원합니다</a:t>
            </a:r>
            <a:r>
              <a:rPr lang="en-US" altLang="ko-KR" sz="10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i="1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오늘 세션을 마치기 전에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그룹을 </a:t>
            </a:r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이끌고 효과적으로 의견을 수렴하는 데 도움이 되는 과정 몇 개를 안내해 드리겠습니다.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다음 세션을 준비할 때, SWOT 분석 소개 및 목표 설정을 검토하면 대화를 주도할 수 있고 SWOT 분석이 무엇이며 비전, 목표, 실행 계획 개발이 왜 유용한지에 대한 이해를 높일 수 있습니다.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지역의 요구사항과 회원 동향을 더 잘 이해하려면 지구 전략 계획 워크북의 회원 개발 부분을 작성하십시오. </a:t>
            </a:r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여러분과 </a:t>
            </a:r>
            <a:r>
              <a:rPr lang="ko-KR" sz="10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그룹이 </a:t>
            </a:r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비전을 구축하는 데 도움이 되는 추가 자료도 포함되어 있습니다.</a:t>
            </a:r>
          </a:p>
        </p:txBody>
      </p:sp>
    </p:spTree>
    <p:extLst>
      <p:ext uri="{BB962C8B-B14F-4D97-AF65-F5344CB8AC3E}">
        <p14:creationId xmlns:p14="http://schemas.microsoft.com/office/powerpoint/2010/main" val="200910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 u="sng" baseline="0" dirty="0">
                <a:latin typeface="Arial" panose="020B0604020202020204" pitchFamily="34" charset="0"/>
                <a:cs typeface="Arial" panose="020B0604020202020204" pitchFamily="34" charset="0"/>
              </a:rPr>
              <a:t>발표 노트: </a:t>
            </a:r>
            <a:endParaRPr lang="en-US" altLang="ko-KR" sz="1200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sz="1200" u="sng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본인을 소개하고 글로벌 회원 증강 프로그램 세미나</a:t>
            </a:r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참가자들을 환영하면서 세션을 시작하십시오.</a:t>
            </a:r>
          </a:p>
          <a:p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 세미나에 오신 것을 환영합니다.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48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오늘 다룬 내용이나 다음 내용에 대해 궁금한 점이 </a:t>
            </a:r>
            <a:r>
              <a:rPr lang="ko-KR" sz="10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있으신가요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{클릭} 우리는 신생클럽, 신입회원, 새로운 우정, 신나는 봉사활동으로 지구 전체 라이온들에게 영감을 줄 것입니다.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{클릭} 글로벌 회원 증강 프로그램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팀 구성 연수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에 참여해 주셔서 감사합니다.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37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글로벌 회원 증강 프로그램을 시작하는 것이 왜 중요한지 토론하십시오. 귀하의 의견을 말하고 소속 지역과 왜 관련</a:t>
            </a:r>
            <a:r>
              <a:rPr lang="en-US" alt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있는지를 설명하십시오.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오늘 회의에서는 </a:t>
            </a:r>
            <a:r>
              <a:rPr lang="en-US" alt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  <a:r>
              <a:rPr 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가지를 다룹니다.                         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 개요</a:t>
            </a:r>
          </a:p>
          <a:p>
            <a:pPr marL="228600" indent="-228600">
              <a:buAutoNum type="arabicParenR"/>
            </a:pPr>
            <a:r>
              <a:rPr lang="ko-KR" sz="1200" b="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워킹 그룹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구성 방법과 팀 구성의 중요성</a:t>
            </a:r>
          </a:p>
          <a:p>
            <a:pPr marL="228600" indent="-228600">
              <a:buAutoNum type="arabicParenR"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 지역의 성공에 필요한 역할</a:t>
            </a:r>
          </a:p>
          <a:p>
            <a:pPr marL="228600" indent="-228600">
              <a:buAutoNum type="arabicParenR"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과정의 다음 단계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가능한 한 가장 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강력한 </a:t>
            </a:r>
            <a:r>
              <a:rPr lang="ko-KR" sz="1200" b="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워킹 그룹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</a:t>
            </a: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구성할 수 있도록 모든 </a:t>
            </a:r>
            <a:r>
              <a:rPr lang="ko-KR" alt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분들이 의견을 말씀해 주셔야 합니다</a:t>
            </a:r>
            <a:r>
              <a:rPr lang="en-US" alt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준비되셨나요?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19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귀하의 답변을 준비하여 참가자들과 공유하고 다른 참가자들도 발표하게 하십시오. 참가자들이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골고루 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참여할 수 있도록 돌아가며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하게 하거나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몇 명에게만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발표를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요청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해도 됩니다</a:t>
            </a:r>
            <a:r>
              <a:rPr lang="en-US" alt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endParaRPr lang="ko-KR" sz="1200" i="1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20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기본적인 질문부터 시작하겠습니다.</a:t>
            </a:r>
            <a:r>
              <a:rPr lang="ko-KR" sz="1200" b="0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우리는 왜 라이온인가요?</a:t>
            </a:r>
            <a:r>
              <a:rPr 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여기, </a:t>
            </a:r>
            <a:r>
              <a:rPr lang="ko-KR" sz="12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라이온스의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비전과 사명이 있습니다.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비전과 사명에서 핵심 단어는 무엇이며 우리에게 어떤 의미인가요?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고려할 질문(선택):</a:t>
            </a: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여러분의 클럽은 우리 협회의 비전과 사명을 어떻게 실천하고 있나요?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25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노트: </a:t>
            </a:r>
            <a:endParaRPr lang="en-US" alt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endParaRPr lang="ko-KR" sz="1200" u="sng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참가자들이 서로 알아갈 필요가 있다고 생각되면 슬라이드를 그대로 두거나 수정하여 귀하의 이야기를 들려 주십시오. 이 슬라이드를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지역</a:t>
            </a:r>
            <a:r>
              <a:rPr lang="en-US" alt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상황에</a:t>
            </a:r>
            <a:r>
              <a:rPr lang="ko-KR" sz="1200" i="1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맞게 수정하여 팀 구성을 위한 대화를 진행하십시오.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라이온이 되면 개인의 삶도 영향을 받습니다. 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라이온이 된 후 여러분의 삶에 어떤 변화가 생겼나요?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현재 회원 상황에 대해 어떻게 생각하시나요? _______회기에 보이는 회원 동향을 바꾸는 것이 시급한가요?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0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슬라이드 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회의 준비 내용을 참조하십시오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</a:t>
            </a:r>
          </a:p>
          <a:p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회기(20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년 7월 1일-20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년 6월 30일) 전 세계 회원 수를 확인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하셔서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글로벌 회원 증강 프로그램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의 필요성에 대한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이해를 높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이시기 바랍니다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우리 헌장지역에서 ______명의 회원이 감소/증가했습니다. 전 세계 다른 헌장지역과 합하면 총 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명이 감소했습니다.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 fontAlgn="base">
              <a:spcBef>
                <a:spcPct val="0"/>
              </a:spcBef>
              <a:spcAft>
                <a:spcPct val="0"/>
              </a:spcAft>
              <a:defRPr/>
            </a:pPr>
            <a:fld id="{14586FF8-C649-4F31-87A7-176B8C3C8AAB}" type="slidenum">
              <a:rPr lang="en-US" sz="1300">
                <a:solidFill>
                  <a:prstClr val="black"/>
                </a:solidFill>
                <a:latin typeface="Calibri" pitchFamily="34" charset="0"/>
                <a:ea typeface="ヒラギノ角ゴ Pro W3" pitchFamily="125" charset="-128"/>
              </a:rPr>
              <a:pPr defTabSz="942289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300">
              <a:solidFill>
                <a:prstClr val="black"/>
              </a:solidFill>
              <a:latin typeface="Calibri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86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슬라이드 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회의 준비 내용을 참조하십시오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전 세계적으로 3년 간의 추세가 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ko-KR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ko-KR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20  </a:t>
            </a:r>
            <a:r>
              <a:rPr lang="ko-KR" altLang="en-US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라이온 회기</a:t>
            </a:r>
            <a:r>
              <a:rPr lang="ko-KR" sz="1200" b="0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통계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보다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훨씬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나은 편이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긴 하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지만, 지난 3년 동안 협회가 직면해 온 지속적인 회원 감소 상황을 보여주는 것이 중요합니다.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으로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함께 힘을 모아, 세계 인도주의 및 지역사회 봉사를 선도한다는 </a:t>
            </a:r>
            <a:r>
              <a:rPr lang="ko-KR" sz="1200" b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비전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을 실천할 수 있도록 클럽에 필요한 지원을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제공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하시기 바랍니다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우리 지역사회를 향한 도움의 손길을 늘림으로써 우리는 더 큰 영향력을 만들 수 있습니다.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 fontAlgn="base">
              <a:spcBef>
                <a:spcPct val="0"/>
              </a:spcBef>
              <a:spcAft>
                <a:spcPct val="0"/>
              </a:spcAft>
              <a:defRPr/>
            </a:pPr>
            <a:fld id="{14586FF8-C649-4F31-87A7-176B8C3C8AAB}" type="slidenum">
              <a:rPr lang="en-US" sz="1300">
                <a:solidFill>
                  <a:prstClr val="black"/>
                </a:solidFill>
                <a:latin typeface="Calibri" pitchFamily="34" charset="0"/>
                <a:ea typeface="ヒラギノ角ゴ Pro W3" pitchFamily="125" charset="-128"/>
              </a:rPr>
              <a:pPr defTabSz="942289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300">
              <a:solidFill>
                <a:prstClr val="black"/>
              </a:solidFill>
              <a:latin typeface="Calibri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86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sz="12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우리의 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목표는 다음과 같습니다.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신생클럽 추가로 지구 활력 증진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신입회원 추가로 클럽 활성화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회원 간의 친목 도모와 즐거운 봉사로 동기 부여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</a:t>
            </a:r>
            <a:r>
              <a:rPr lang="en-US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가지 목표는 지역사회에 필요한 봉사의 사명을 실천하기 위해 전 세계 </a:t>
            </a:r>
            <a:r>
              <a:rPr lang="ko-KR" sz="12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회원 수를 늘려가도록 방향을 잡아 줄 것입니다.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7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017" y="4560984"/>
            <a:ext cx="6321407" cy="431971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ko-KR" altLang="en-US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 노트</a:t>
            </a:r>
            <a:r>
              <a:rPr lang="en-US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지금이 바로 실행에 옮길 때입니다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프로그램은 국제회장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부회장단과 </a:t>
            </a:r>
            <a:r>
              <a:rPr lang="ko-KR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GAT 지도자들의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전폭적인 지원을 받습니다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이 지도자들이 클럽의 성공을 돕기 위해 곁에 있다는 점을 잊지 마십시오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ko-KR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이 라이온들은 모두 클럽과 회원 증강 면에서 탁월한 능력이 입증되었으며 모든 지구와 복합지구의 글로벌 회원 증강 프로그램을 지원합니다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9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d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 userDrawn="1"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000" y="990600"/>
            <a:ext cx="8324800" cy="62388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 userDrawn="1"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28950" y="2133600"/>
            <a:ext cx="8477250" cy="426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3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449263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2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381000"/>
            <a:ext cx="16764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519099" indent="0">
              <a:buNone/>
              <a:defRPr>
                <a:solidFill>
                  <a:schemeClr val="accent1"/>
                </a:solidFill>
              </a:defRPr>
            </a:lvl2pPr>
            <a:lvl3pPr marL="914377" indent="0">
              <a:buNone/>
              <a:defRPr>
                <a:solidFill>
                  <a:schemeClr val="accent1"/>
                </a:solidFill>
              </a:defRPr>
            </a:lvl3pPr>
            <a:lvl4pPr marL="1371565" indent="0">
              <a:buNone/>
              <a:defRPr>
                <a:solidFill>
                  <a:schemeClr val="accent1"/>
                </a:solidFill>
              </a:defRPr>
            </a:lvl4pPr>
            <a:lvl5pPr marL="182875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Optional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54447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">
            <a:extLst>
              <a:ext uri="{FF2B5EF4-FFF2-40B4-BE49-F238E27FC236}">
                <a16:creationId xmlns:a16="http://schemas.microsoft.com/office/drawing/2014/main" id="{F103AB68-8EEE-284C-923A-25A076478FD8}"/>
              </a:ext>
            </a:extLst>
          </p:cNvPr>
          <p:cNvSpPr/>
          <p:nvPr userDrawn="1"/>
        </p:nvSpPr>
        <p:spPr>
          <a:xfrm>
            <a:off x="228600" y="91440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6" name="Quote">
            <a:extLst>
              <a:ext uri="{FF2B5EF4-FFF2-40B4-BE49-F238E27FC236}">
                <a16:creationId xmlns:a16="http://schemas.microsoft.com/office/drawing/2014/main" id="{5D2E1FD0-C95D-774F-9F8D-261706A96592}"/>
              </a:ext>
            </a:extLst>
          </p:cNvPr>
          <p:cNvSpPr/>
          <p:nvPr userDrawn="1"/>
        </p:nvSpPr>
        <p:spPr>
          <a:xfrm>
            <a:off x="10449681" y="3871495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0" y="1142999"/>
            <a:ext cx="9077205" cy="48006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0" indent="0" algn="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100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676400"/>
            <a:ext cx="10668000" cy="44196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32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000" y="-57150"/>
            <a:ext cx="2286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3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3643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56048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6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r="18286"/>
          <a:stretch/>
        </p:blipFill>
        <p:spPr>
          <a:xfrm>
            <a:off x="-1" y="158344"/>
            <a:ext cx="4267201" cy="654131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00600" y="533400"/>
            <a:ext cx="6858000" cy="579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862013" indent="-404813">
              <a:buClr>
                <a:schemeClr val="bg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0" y="2766218"/>
            <a:ext cx="4281142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09213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w/ou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693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33373B">
                    <a:lumMod val="20000"/>
                    <a:lumOff val="80000"/>
                  </a:srgb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33373B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609600" y="990600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9916281" y="3983056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23319" y="5257800"/>
            <a:ext cx="7792961" cy="533400"/>
          </a:xfrm>
          <a:prstGeom prst="rect">
            <a:avLst/>
          </a:prstGeom>
        </p:spPr>
        <p:txBody>
          <a:bodyPr/>
          <a:lstStyle>
            <a:lvl1pPr marL="285750" indent="-285750" algn="r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23319" y="1524000"/>
            <a:ext cx="7792962" cy="3429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798644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381001"/>
            <a:ext cx="10515600" cy="838199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1828800"/>
            <a:ext cx="10516235" cy="4343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351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5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w/ou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6808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33373B">
                    <a:lumMod val="20000"/>
                    <a:lumOff val="80000"/>
                  </a:srgb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33373B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609600" y="990600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9916281" y="3983056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23319" y="5257800"/>
            <a:ext cx="7792961" cy="533400"/>
          </a:xfrm>
          <a:prstGeom prst="rect">
            <a:avLst/>
          </a:prstGeom>
        </p:spPr>
        <p:txBody>
          <a:bodyPr/>
          <a:lstStyle>
            <a:lvl1pPr marL="285750" indent="-285750" algn="r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23319" y="1524000"/>
            <a:ext cx="7792962" cy="3429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33378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381001"/>
            <a:ext cx="10515600" cy="838199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1828800"/>
            <a:ext cx="10516235" cy="4343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064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81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3975313"/>
            <a:ext cx="2743200" cy="1394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28600" y="4556919"/>
            <a:ext cx="11658599" cy="777081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6" name="Emblem - White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52" y="914400"/>
            <a:ext cx="2812095" cy="27432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10200"/>
            <a:ext cx="11658600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None/>
              <a:defRPr sz="36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7165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 userDrawn="1"/>
        </p:nvSpPr>
        <p:spPr>
          <a:xfrm rot="16200000" flipV="1">
            <a:off x="-381000" y="381000"/>
            <a:ext cx="6858000" cy="609600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 userDrawn="1"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 userDrawn="1"/>
        </p:nvGrpSpPr>
        <p:grpSpPr>
          <a:xfrm>
            <a:off x="4418508" y="0"/>
            <a:ext cx="1677492" cy="6858001"/>
            <a:chOff x="4955038" y="0"/>
            <a:chExt cx="1677492" cy="68580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752600"/>
            <a:ext cx="4953000" cy="4114800"/>
          </a:xfrm>
          <a:prstGeom prst="rect">
            <a:avLst/>
          </a:prstGeom>
        </p:spPr>
        <p:txBody>
          <a:bodyPr anchor="ctr"/>
          <a:lstStyle>
            <a:lvl1pPr marL="466725" indent="-4667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34" y="2072050"/>
            <a:ext cx="4419600" cy="2019731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568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4" r:id="rId4"/>
    <p:sldLayoutId id="2147483875" r:id="rId5"/>
    <p:sldLayoutId id="2147483876" r:id="rId6"/>
    <p:sldLayoutId id="2147483878" r:id="rId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099800" y="6062246"/>
            <a:ext cx="55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600" smtClean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4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45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ko/districtgoal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ionsclubs.org/districtgoa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ellow Bar">
            <a:extLst>
              <a:ext uri="{FF2B5EF4-FFF2-40B4-BE49-F238E27FC236}">
                <a16:creationId xmlns:a16="http://schemas.microsoft.com/office/drawing/2014/main" id="{ABE59191-FC84-504D-BBF4-D850C5554EDE}"/>
              </a:ext>
            </a:extLst>
          </p:cNvPr>
          <p:cNvSpPr/>
          <p:nvPr/>
        </p:nvSpPr>
        <p:spPr>
          <a:xfrm>
            <a:off x="5225845" y="4397584"/>
            <a:ext cx="1740310" cy="8731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4" name="Emblem - Color">
            <a:extLst>
              <a:ext uri="{FF2B5EF4-FFF2-40B4-BE49-F238E27FC236}">
                <a16:creationId xmlns:a16="http://schemas.microsoft.com/office/drawing/2014/main" id="{F4EE839F-086E-274B-B976-DBA98BB5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2" y="1600200"/>
            <a:ext cx="2514236" cy="2380982"/>
          </a:xfrm>
          <a:prstGeom prst="rect">
            <a:avLst/>
          </a:prstGeom>
        </p:spPr>
      </p:pic>
      <p:sp>
        <p:nvSpPr>
          <p:cNvPr id="6" name="Body Copy">
            <a:extLst>
              <a:ext uri="{FF2B5EF4-FFF2-40B4-BE49-F238E27FC236}">
                <a16:creationId xmlns:a16="http://schemas.microsoft.com/office/drawing/2014/main" id="{F1452747-26EA-3E42-9253-FB4F7AC51A2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000" dirty="0">
                <a:latin typeface="굴림" panose="020B0600000101010101" pitchFamily="50" charset="-127"/>
                <a:ea typeface="굴림" panose="020B0600000101010101" pitchFamily="50" charset="-127"/>
              </a:rPr>
              <a:t>회의 준비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5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27621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A35FAC-249B-DE42-9987-8AC545DD8A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sp>
        <p:nvSpPr>
          <p:cNvPr id="37" name="Body Copy">
            <a:extLst>
              <a:ext uri="{FF2B5EF4-FFF2-40B4-BE49-F238E27FC236}">
                <a16:creationId xmlns:a16="http://schemas.microsoft.com/office/drawing/2014/main" id="{B68B1893-1FFC-4536-89CB-0A3269065970}"/>
              </a:ext>
            </a:extLst>
          </p:cNvPr>
          <p:cNvSpPr txBox="1">
            <a:spLocks/>
          </p:cNvSpPr>
          <p:nvPr/>
        </p:nvSpPr>
        <p:spPr>
          <a:xfrm>
            <a:off x="82395" y="463441"/>
            <a:ext cx="12027209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글로벌 회원 증강 프로그램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25126D-4B59-437A-A319-A4856C045CBE}"/>
              </a:ext>
            </a:extLst>
          </p:cNvPr>
          <p:cNvSpPr/>
          <p:nvPr/>
        </p:nvSpPr>
        <p:spPr>
          <a:xfrm rot="5400000" flipH="1">
            <a:off x="6079752" y="-1416589"/>
            <a:ext cx="87738" cy="557784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984B7B-ED38-4F9F-AB19-29A584B5703D}"/>
              </a:ext>
            </a:extLst>
          </p:cNvPr>
          <p:cNvGrpSpPr/>
          <p:nvPr/>
        </p:nvGrpSpPr>
        <p:grpSpPr>
          <a:xfrm>
            <a:off x="18405" y="-21179"/>
            <a:ext cx="12191999" cy="173736"/>
            <a:chOff x="0" y="5696515"/>
            <a:chExt cx="12289367" cy="354756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B0061FDD-8BC8-4876-B4E8-906C17437E70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5566D305-95C7-4D64-A7BF-AA6E7CE6237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9EB99C6D-C42D-4882-9CF4-2D1FAFA581F8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ackground - Solid">
              <a:extLst>
                <a:ext uri="{FF2B5EF4-FFF2-40B4-BE49-F238E27FC236}">
                  <a16:creationId xmlns:a16="http://schemas.microsoft.com/office/drawing/2014/main" id="{0B05C1EA-CD33-404A-A774-1AB723D2205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Background - Solid">
              <a:extLst>
                <a:ext uri="{FF2B5EF4-FFF2-40B4-BE49-F238E27FC236}">
                  <a16:creationId xmlns:a16="http://schemas.microsoft.com/office/drawing/2014/main" id="{3572E45F-1B87-487F-AC2C-8D0DA22B0F18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Background - Solid">
              <a:extLst>
                <a:ext uri="{FF2B5EF4-FFF2-40B4-BE49-F238E27FC236}">
                  <a16:creationId xmlns:a16="http://schemas.microsoft.com/office/drawing/2014/main" id="{84DB02A0-E2C4-44DE-8E8A-EDA5F22233B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Background - Solid">
              <a:extLst>
                <a:ext uri="{FF2B5EF4-FFF2-40B4-BE49-F238E27FC236}">
                  <a16:creationId xmlns:a16="http://schemas.microsoft.com/office/drawing/2014/main" id="{A52576BD-3575-4D44-82B7-C03B3AA15B1E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ontent Placeholder 49">
            <a:extLst>
              <a:ext uri="{FF2B5EF4-FFF2-40B4-BE49-F238E27FC236}">
                <a16:creationId xmlns:a16="http://schemas.microsoft.com/office/drawing/2014/main" id="{F5C4E644-447A-6CB1-CA31-4E3A3FD0BEE6}"/>
              </a:ext>
            </a:extLst>
          </p:cNvPr>
          <p:cNvSpPr txBox="1">
            <a:spLocks/>
          </p:cNvSpPr>
          <p:nvPr/>
        </p:nvSpPr>
        <p:spPr>
          <a:xfrm>
            <a:off x="917028" y="1836098"/>
            <a:ext cx="10121522" cy="296036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2021-2022 </a:t>
            </a: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회기 동안 전 헌장지역의 여러 지구에서 시범 실시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2600" dirty="0">
                <a:solidFill>
                  <a:prstClr val="white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전</a:t>
            </a: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지역에서 피드백 및 모범 사례 수집</a:t>
            </a:r>
            <a:endParaRPr kumimoji="0" lang="en-US" altLang="ko-KR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GAT</a:t>
            </a: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가 진행을 주도하며</a:t>
            </a:r>
            <a:r>
              <a:rPr kumimoji="0" lang="en-US" altLang="ko-K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책임지고 지원 제공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글로벌 회원 증강 프로그램을 활용하여 </a:t>
            </a:r>
            <a:r>
              <a:rPr kumimoji="0" lang="ko-KR" alt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미션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1.5 </a:t>
            </a:r>
            <a:r>
              <a:rPr kumimoji="0" lang="ko-KR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/>
              </a:rPr>
              <a:t>지원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CF8E4E-D729-B39F-C58B-DB697E506F86}"/>
              </a:ext>
            </a:extLst>
          </p:cNvPr>
          <p:cNvGrpSpPr/>
          <p:nvPr/>
        </p:nvGrpSpPr>
        <p:grpSpPr>
          <a:xfrm>
            <a:off x="1291488" y="4491724"/>
            <a:ext cx="9372602" cy="2075628"/>
            <a:chOff x="3367310" y="3830369"/>
            <a:chExt cx="8110969" cy="24715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B2F6FF-B1AD-D5D1-CC20-716EFBB2CEE0}"/>
                </a:ext>
              </a:extLst>
            </p:cNvPr>
            <p:cNvSpPr txBox="1"/>
            <p:nvPr/>
          </p:nvSpPr>
          <p:spPr>
            <a:xfrm>
              <a:off x="7474034" y="5577950"/>
              <a:ext cx="3165256" cy="723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글로벌 회원 증강 프로그램을 통해 </a:t>
              </a:r>
              <a:r>
                <a:rPr kumimoji="0" lang="ko-KR" altLang="en-US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미션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1.5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kumimoji="0" lang="ko-KR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지원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C0406-D6FD-03EA-0F65-EF0BA5B2AB41}"/>
                </a:ext>
              </a:extLst>
            </p:cNvPr>
            <p:cNvGrpSpPr/>
            <p:nvPr/>
          </p:nvGrpSpPr>
          <p:grpSpPr>
            <a:xfrm>
              <a:off x="3367310" y="3830369"/>
              <a:ext cx="8110969" cy="1959211"/>
              <a:chOff x="3367310" y="3830369"/>
              <a:chExt cx="8110969" cy="1959211"/>
            </a:xfrm>
          </p:grpSpPr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7AC003B2-D308-0A8E-A767-620612DD9304}"/>
                  </a:ext>
                </a:extLst>
              </p:cNvPr>
              <p:cNvSpPr/>
              <p:nvPr/>
            </p:nvSpPr>
            <p:spPr>
              <a:xfrm>
                <a:off x="3367310" y="3830369"/>
                <a:ext cx="8110969" cy="1959211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70D306-82C3-5ACE-3C25-6DF0F0FC8B9D}"/>
                  </a:ext>
                </a:extLst>
              </p:cNvPr>
              <p:cNvSpPr txBox="1"/>
              <p:nvPr/>
            </p:nvSpPr>
            <p:spPr>
              <a:xfrm>
                <a:off x="8270497" y="4404201"/>
                <a:ext cx="1573076" cy="83305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243840" rIns="0" bIns="243840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2023-2027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0C07B8-C292-AADD-B1B6-E95504902DBA}"/>
                  </a:ext>
                </a:extLst>
              </p:cNvPr>
              <p:cNvSpPr txBox="1"/>
              <p:nvPr/>
            </p:nvSpPr>
            <p:spPr>
              <a:xfrm>
                <a:off x="4306993" y="4437921"/>
                <a:ext cx="1573076" cy="83305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243840" rIns="0" bIns="243840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2022-2023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EE7E79-8F91-15E2-43A3-7F2C85272962}"/>
                </a:ext>
              </a:extLst>
            </p:cNvPr>
            <p:cNvSpPr txBox="1"/>
            <p:nvPr/>
          </p:nvSpPr>
          <p:spPr>
            <a:xfrm>
              <a:off x="3535401" y="5565820"/>
              <a:ext cx="3165256" cy="723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1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글로벌 회원 증강 프로그램 </a:t>
              </a:r>
              <a:endParaRPr kumimoji="0" lang="en-US" altLang="ko-K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marL="0" marR="0" lvl="1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전 세계 출시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39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ce - Solid">
            <a:extLst>
              <a:ext uri="{FF2B5EF4-FFF2-40B4-BE49-F238E27FC236}">
                <a16:creationId xmlns:a16="http://schemas.microsoft.com/office/drawing/2014/main" id="{BB71531A-A54B-0747-BFB6-8E367958E083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3A6A3947-17C9-AC44-A97E-BDA70D3364E2}"/>
              </a:ext>
            </a:extLst>
          </p:cNvPr>
          <p:cNvSpPr txBox="1">
            <a:spLocks/>
          </p:cNvSpPr>
          <p:nvPr/>
        </p:nvSpPr>
        <p:spPr>
          <a:xfrm>
            <a:off x="3014529" y="564629"/>
            <a:ext cx="8627677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글로벌 회원 증강 프로그램 과정</a:t>
            </a: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271AE485-B077-DC43-A361-C6B0B37E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EC922A-9AF6-D54B-A18A-8AE5809DC4B2}"/>
              </a:ext>
            </a:extLst>
          </p:cNvPr>
          <p:cNvGrpSpPr/>
          <p:nvPr/>
        </p:nvGrpSpPr>
        <p:grpSpPr>
          <a:xfrm>
            <a:off x="813804" y="2819400"/>
            <a:ext cx="10564392" cy="2560608"/>
            <a:chOff x="1071642" y="2793780"/>
            <a:chExt cx="9897207" cy="23989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F6929A-6ABE-8847-A38E-510D9BB474AD}"/>
                </a:ext>
              </a:extLst>
            </p:cNvPr>
            <p:cNvSpPr/>
            <p:nvPr/>
          </p:nvSpPr>
          <p:spPr bwMode="auto">
            <a:xfrm>
              <a:off x="8569955" y="2793787"/>
              <a:ext cx="2398894" cy="2398894"/>
            </a:xfrm>
            <a:prstGeom prst="ellipse">
              <a:avLst/>
            </a:prstGeom>
            <a:solidFill>
              <a:srgbClr val="BFBF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45720" algn="ctr">
                <a:spcBef>
                  <a:spcPts val="0"/>
                </a:spcBef>
                <a:spcAft>
                  <a:spcPts val="25"/>
                </a:spcAft>
                <a:defRPr/>
              </a:pPr>
              <a:r>
                <a:rPr lang="ko-KR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성공</a:t>
              </a:r>
              <a:r>
                <a:rPr lang="en-US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도약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D60E5B-FEEE-194E-AE35-853E9A8D911E}"/>
                </a:ext>
              </a:extLst>
            </p:cNvPr>
            <p:cNvSpPr/>
            <p:nvPr/>
          </p:nvSpPr>
          <p:spPr bwMode="auto">
            <a:xfrm>
              <a:off x="6043522" y="2793787"/>
              <a:ext cx="2398894" cy="2398894"/>
            </a:xfrm>
            <a:prstGeom prst="ellipse">
              <a:avLst/>
            </a:prstGeom>
            <a:solidFill>
              <a:srgbClr val="F6512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lvl="0" indent="-609600" algn="ctr">
                <a:defRPr/>
              </a:pP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계획</a:t>
              </a:r>
              <a:r>
                <a:rPr kumimoji="0" lang="en-US" alt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</a:t>
              </a:r>
              <a:r>
                <a:rPr lang="ko-KR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수립</a:t>
              </a:r>
              <a:endParaRPr kumimoji="0" lang="ko-K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C6ED37-726F-034E-B75C-7F308AF9112D}"/>
                </a:ext>
              </a:extLst>
            </p:cNvPr>
            <p:cNvSpPr/>
            <p:nvPr/>
          </p:nvSpPr>
          <p:spPr bwMode="auto">
            <a:xfrm>
              <a:off x="3557582" y="2793780"/>
              <a:ext cx="2398894" cy="2398894"/>
            </a:xfrm>
            <a:prstGeom prst="ellipse">
              <a:avLst/>
            </a:prstGeom>
            <a:solidFill>
              <a:srgbClr val="457D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defRPr/>
              </a:pP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비전</a:t>
              </a:r>
              <a:r>
                <a:rPr kumimoji="0" lang="en-US" alt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</a:t>
              </a:r>
              <a:r>
                <a:rPr lang="ko-KR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구축</a:t>
              </a:r>
              <a:endParaRPr kumimoji="0" lang="ko-K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D0856C0-DB3F-5849-845D-9F5806B825CC}"/>
                </a:ext>
              </a:extLst>
            </p:cNvPr>
            <p:cNvSpPr/>
            <p:nvPr/>
          </p:nvSpPr>
          <p:spPr bwMode="auto">
            <a:xfrm>
              <a:off x="1071642" y="2793787"/>
              <a:ext cx="2398894" cy="2398894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defRPr/>
              </a:pPr>
              <a:r>
                <a:rPr lang="ko-KR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팀</a:t>
              </a:r>
              <a:r>
                <a:rPr lang="en-US" altLang="ko-KR" sz="28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 </a:t>
              </a: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구성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F0120C52-97C7-5846-B32E-3FCF381329F8}"/>
                </a:ext>
              </a:extLst>
            </p:cNvPr>
            <p:cNvSpPr/>
            <p:nvPr/>
          </p:nvSpPr>
          <p:spPr>
            <a:xfrm>
              <a:off x="5611704" y="3793212"/>
              <a:ext cx="888009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06F4AED-5790-E943-9BFA-98137DB3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294963"/>
            <a:ext cx="1089992" cy="108999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D357847E-4A83-AE49-B8B9-7AA3D0A57950}"/>
              </a:ext>
            </a:extLst>
          </p:cNvPr>
          <p:cNvSpPr/>
          <p:nvPr/>
        </p:nvSpPr>
        <p:spPr>
          <a:xfrm>
            <a:off x="3014529" y="3886200"/>
            <a:ext cx="947871" cy="641279"/>
          </a:xfrm>
          <a:prstGeom prst="rightArrow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9A1DE44-03B1-B648-82E6-847FBAB10432}"/>
              </a:ext>
            </a:extLst>
          </p:cNvPr>
          <p:cNvSpPr/>
          <p:nvPr/>
        </p:nvSpPr>
        <p:spPr>
          <a:xfrm>
            <a:off x="8348529" y="3886200"/>
            <a:ext cx="947871" cy="641278"/>
          </a:xfrm>
          <a:prstGeom prst="rightArrow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8" name="Yellow Bar">
            <a:extLst>
              <a:ext uri="{FF2B5EF4-FFF2-40B4-BE49-F238E27FC236}">
                <a16:creationId xmlns:a16="http://schemas.microsoft.com/office/drawing/2014/main" id="{F04F47C7-7F67-2644-9DA2-802B43001125}"/>
              </a:ext>
            </a:extLst>
          </p:cNvPr>
          <p:cNvSpPr/>
          <p:nvPr/>
        </p:nvSpPr>
        <p:spPr>
          <a:xfrm>
            <a:off x="5776984" y="135434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94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711957F-8232-5643-B04E-52A592DF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33" name="Background - Solid">
            <a:extLst>
              <a:ext uri="{FF2B5EF4-FFF2-40B4-BE49-F238E27FC236}">
                <a16:creationId xmlns:a16="http://schemas.microsoft.com/office/drawing/2014/main" id="{4294D651-DB9B-5442-BF69-E3B3F96429E1}"/>
              </a:ext>
            </a:extLst>
          </p:cNvPr>
          <p:cNvSpPr/>
          <p:nvPr/>
        </p:nvSpPr>
        <p:spPr>
          <a:xfrm>
            <a:off x="6549692" y="2544829"/>
            <a:ext cx="2180522" cy="17223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21265" y="739259"/>
            <a:ext cx="121920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ko-KR" sz="32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회원 증강 프로그램 중점 분야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1" y="2513092"/>
            <a:ext cx="2180522" cy="17444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0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신생클럽 추가로 지구 활력 증진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0029" y="2513092"/>
            <a:ext cx="2180522" cy="17444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0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신입회원 추가로 클럽 활성화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1" y="5029200"/>
            <a:ext cx="2180522" cy="88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신생클럽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30029" y="5029200"/>
            <a:ext cx="2180522" cy="884759"/>
          </a:xfrm>
          <a:prstGeom prst="rect">
            <a:avLst/>
          </a:prstGeom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신입회원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82478" y="5067894"/>
            <a:ext cx="2180522" cy="884759"/>
          </a:xfrm>
          <a:prstGeom prst="rect">
            <a:avLst/>
          </a:prstGeom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만족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623661" y="1981200"/>
            <a:ext cx="457200" cy="457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800" b="1" i="0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4461210" y="1981200"/>
            <a:ext cx="457200" cy="457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ko-KR" sz="2800" b="1">
                <a:solidFill>
                  <a:schemeClr val="bg1">
                    <a:lumMod val="65000"/>
                  </a:schemeClr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7411353" y="2019894"/>
            <a:ext cx="457200" cy="4572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800" b="1" i="0" u="none" strike="noStrike" cap="none" normalizeH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25" name="Yellow Bar">
            <a:extLst>
              <a:ext uri="{FF2B5EF4-FFF2-40B4-BE49-F238E27FC236}">
                <a16:creationId xmlns:a16="http://schemas.microsoft.com/office/drawing/2014/main" id="{BC4462A7-6BA3-8A46-A651-5A96F4D5398C}"/>
              </a:ext>
            </a:extLst>
          </p:cNvPr>
          <p:cNvSpPr/>
          <p:nvPr/>
        </p:nvSpPr>
        <p:spPr>
          <a:xfrm>
            <a:off x="4611695" y="1462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B72E8D09-AD52-FA4E-8C0C-41AF83F58CA7}"/>
              </a:ext>
            </a:extLst>
          </p:cNvPr>
          <p:cNvSpPr/>
          <p:nvPr/>
        </p:nvSpPr>
        <p:spPr>
          <a:xfrm rot="5400000">
            <a:off x="1474737" y="4331040"/>
            <a:ext cx="755045" cy="641279"/>
          </a:xfrm>
          <a:prstGeom prst="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950C1C5-776A-6246-9A37-7CA383B9ED6D}"/>
              </a:ext>
            </a:extLst>
          </p:cNvPr>
          <p:cNvSpPr/>
          <p:nvPr/>
        </p:nvSpPr>
        <p:spPr>
          <a:xfrm rot="5400000">
            <a:off x="4312286" y="4331040"/>
            <a:ext cx="755045" cy="64127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496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8565FD6-50C4-FF44-8E87-D07D2163F855}"/>
              </a:ext>
            </a:extLst>
          </p:cNvPr>
          <p:cNvSpPr/>
          <p:nvPr/>
        </p:nvSpPr>
        <p:spPr>
          <a:xfrm rot="5400000">
            <a:off x="7276831" y="4336551"/>
            <a:ext cx="744022" cy="64127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496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E5D7B-A902-4A8D-8007-97087B3C1C62}"/>
              </a:ext>
            </a:extLst>
          </p:cNvPr>
          <p:cNvGrpSpPr/>
          <p:nvPr/>
        </p:nvGrpSpPr>
        <p:grpSpPr>
          <a:xfrm>
            <a:off x="9366085" y="1981200"/>
            <a:ext cx="2180522" cy="3971453"/>
            <a:chOff x="9366085" y="1981200"/>
            <a:chExt cx="2180522" cy="3971453"/>
          </a:xfrm>
        </p:grpSpPr>
        <p:sp>
          <p:nvSpPr>
            <p:cNvPr id="16" name="Rectangle 15"/>
            <p:cNvSpPr/>
            <p:nvPr/>
          </p:nvSpPr>
          <p:spPr>
            <a:xfrm>
              <a:off x="9366085" y="2518095"/>
              <a:ext cx="2180522" cy="174441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92" tIns="89192" rIns="89192" bIns="891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000" b="1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라이온 지도자를 위한 교육과 지원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366085" y="5067894"/>
              <a:ext cx="2180522" cy="8847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92" tIns="89192" rIns="89192" bIns="891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400" b="1">
                  <a:solidFill>
                    <a:srgbClr val="0A5496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지도자 지원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0221552" y="1981200"/>
              <a:ext cx="457200" cy="4572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ko-KR" sz="2800" b="1">
                  <a:solidFill>
                    <a:schemeClr val="bg1">
                      <a:lumMod val="65000"/>
                    </a:schemeClr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4</a:t>
              </a: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6B821C94-DA60-454F-89F3-67F600723DD1}"/>
                </a:ext>
              </a:extLst>
            </p:cNvPr>
            <p:cNvSpPr/>
            <p:nvPr/>
          </p:nvSpPr>
          <p:spPr>
            <a:xfrm rot="5400000">
              <a:off x="10072628" y="4331040"/>
              <a:ext cx="755045" cy="64127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8E952960-5110-DA48-AAE1-CFA6DD693E10}"/>
              </a:ext>
            </a:extLst>
          </p:cNvPr>
          <p:cNvSpPr/>
          <p:nvPr/>
        </p:nvSpPr>
        <p:spPr>
          <a:xfrm>
            <a:off x="6558582" y="2592026"/>
            <a:ext cx="2171632" cy="1675174"/>
          </a:xfrm>
          <a:custGeom>
            <a:avLst/>
            <a:gdLst>
              <a:gd name="connsiteX0" fmla="*/ 0 w 2180522"/>
              <a:gd name="connsiteY0" fmla="*/ 174442 h 1744417"/>
              <a:gd name="connsiteX1" fmla="*/ 174442 w 2180522"/>
              <a:gd name="connsiteY1" fmla="*/ 0 h 1744417"/>
              <a:gd name="connsiteX2" fmla="*/ 2006080 w 2180522"/>
              <a:gd name="connsiteY2" fmla="*/ 0 h 1744417"/>
              <a:gd name="connsiteX3" fmla="*/ 2180522 w 2180522"/>
              <a:gd name="connsiteY3" fmla="*/ 174442 h 1744417"/>
              <a:gd name="connsiteX4" fmla="*/ 2180522 w 2180522"/>
              <a:gd name="connsiteY4" fmla="*/ 1569975 h 1744417"/>
              <a:gd name="connsiteX5" fmla="*/ 2006080 w 2180522"/>
              <a:gd name="connsiteY5" fmla="*/ 1744417 h 1744417"/>
              <a:gd name="connsiteX6" fmla="*/ 174442 w 2180522"/>
              <a:gd name="connsiteY6" fmla="*/ 1744417 h 1744417"/>
              <a:gd name="connsiteX7" fmla="*/ 0 w 2180522"/>
              <a:gd name="connsiteY7" fmla="*/ 1569975 h 1744417"/>
              <a:gd name="connsiteX8" fmla="*/ 0 w 2180522"/>
              <a:gd name="connsiteY8" fmla="*/ 174442 h 174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0522" h="1744417">
                <a:moveTo>
                  <a:pt x="0" y="174442"/>
                </a:moveTo>
                <a:cubicBezTo>
                  <a:pt x="0" y="78100"/>
                  <a:pt x="78100" y="0"/>
                  <a:pt x="174442" y="0"/>
                </a:cubicBezTo>
                <a:lnTo>
                  <a:pt x="2006080" y="0"/>
                </a:lnTo>
                <a:cubicBezTo>
                  <a:pt x="2102422" y="0"/>
                  <a:pt x="2180522" y="78100"/>
                  <a:pt x="2180522" y="174442"/>
                </a:cubicBezTo>
                <a:lnTo>
                  <a:pt x="2180522" y="1569975"/>
                </a:lnTo>
                <a:cubicBezTo>
                  <a:pt x="2180522" y="1666317"/>
                  <a:pt x="2102422" y="1744417"/>
                  <a:pt x="2006080" y="1744417"/>
                </a:cubicBezTo>
                <a:lnTo>
                  <a:pt x="174442" y="1744417"/>
                </a:lnTo>
                <a:cubicBezTo>
                  <a:pt x="78100" y="1744417"/>
                  <a:pt x="0" y="1666317"/>
                  <a:pt x="0" y="1569975"/>
                </a:cubicBezTo>
                <a:lnTo>
                  <a:pt x="0" y="17444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친목 도모</a:t>
            </a:r>
            <a:r>
              <a:rPr lang="en-US" alt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</a:t>
            </a: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즐거운 봉사로 </a:t>
            </a:r>
            <a:r>
              <a:rPr lang="ko-KR" altLang="en-US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회원 </a:t>
            </a: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동기 부여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772FA71-1E5F-8E47-8048-77137731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ABE22B9F-94B5-3E4B-9F86-A716D7008E8F}"/>
              </a:ext>
            </a:extLst>
          </p:cNvPr>
          <p:cNvSpPr/>
          <p:nvPr/>
        </p:nvSpPr>
        <p:spPr>
          <a:xfrm>
            <a:off x="-2917" y="-8272"/>
            <a:ext cx="12192000" cy="94010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defTabSz="914377"/>
            <a:endParaRPr lang="en-US" dirty="0">
              <a:solidFill>
                <a:prstClr val="white">
                  <a:alpha val="44000"/>
                </a:prstClr>
              </a:solidFill>
              <a:latin typeface="Segoe UI Semibol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531232-84E1-0B44-8C00-356F46EA72E8}"/>
              </a:ext>
            </a:extLst>
          </p:cNvPr>
          <p:cNvGrpSpPr/>
          <p:nvPr/>
        </p:nvGrpSpPr>
        <p:grpSpPr>
          <a:xfrm>
            <a:off x="2" y="723038"/>
            <a:ext cx="12191999" cy="217065"/>
            <a:chOff x="0" y="5696515"/>
            <a:chExt cx="12289367" cy="354756"/>
          </a:xfrm>
        </p:grpSpPr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5280D6D5-6C0E-E24E-B30A-587BFD9293A9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85452C33-0F38-1545-BEA9-A714FF5D1E53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B822F855-214D-EB4B-BF2F-46AE8BC82E61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E05416B0-1AA3-FC4C-B35C-34692412F1B3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234C7361-2C7E-B242-AC22-4F91EF8765F3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54D1EDCF-07F8-2B48-A4B9-8401FCDD1FDF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23D12838-F8A4-AF45-B98B-1D37DCA0CAC6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C1144-0AD8-AE47-9C89-A2BBBFC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7" y="226623"/>
            <a:ext cx="971568" cy="971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1375" y="1050197"/>
            <a:ext cx="12192000" cy="838200"/>
          </a:xfrm>
          <a:prstGeom prst="rect">
            <a:avLst/>
          </a:prstGeom>
        </p:spPr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워킹 그룹 조직 예시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6B7A5C-17EA-4928-839A-AD3FBBE9183E}"/>
              </a:ext>
            </a:extLst>
          </p:cNvPr>
          <p:cNvGrpSpPr/>
          <p:nvPr/>
        </p:nvGrpSpPr>
        <p:grpSpPr>
          <a:xfrm>
            <a:off x="300799" y="6180904"/>
            <a:ext cx="3441951" cy="580225"/>
            <a:chOff x="2051501" y="4649255"/>
            <a:chExt cx="2581463" cy="435169"/>
          </a:xfrm>
        </p:grpSpPr>
        <p:pic>
          <p:nvPicPr>
            <p:cNvPr id="98" name="Graphic 97" descr="User with solid fill">
              <a:extLst>
                <a:ext uri="{FF2B5EF4-FFF2-40B4-BE49-F238E27FC236}">
                  <a16:creationId xmlns:a16="http://schemas.microsoft.com/office/drawing/2014/main" id="{E7B0EB40-AEAF-43C2-A283-F1EE6D10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1501" y="4712451"/>
              <a:ext cx="293360" cy="308779"/>
            </a:xfrm>
            <a:prstGeom prst="rect">
              <a:avLst/>
            </a:prstGeom>
          </p:spPr>
        </p:pic>
        <p:sp>
          <p:nvSpPr>
            <p:cNvPr id="99" name="Google Shape;1393;p36">
              <a:extLst>
                <a:ext uri="{FF2B5EF4-FFF2-40B4-BE49-F238E27FC236}">
                  <a16:creationId xmlns:a16="http://schemas.microsoft.com/office/drawing/2014/main" id="{9E718639-C4A6-4DCB-9383-3CE53AC23763}"/>
                </a:ext>
              </a:extLst>
            </p:cNvPr>
            <p:cNvSpPr txBox="1"/>
            <p:nvPr/>
          </p:nvSpPr>
          <p:spPr>
            <a:xfrm>
              <a:off x="2257863" y="4649255"/>
              <a:ext cx="2375101" cy="43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>
                  <a:solidFill>
                    <a:srgbClr val="0D224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Fira Sans Extra Condensed Medium"/>
                  <a:sym typeface="Fira Sans Extra Condensed Medium"/>
                </a:rPr>
                <a:t>: 워킹 그룹 리더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2E2F0A-EE10-4DDE-A239-650E16BAEDB5}"/>
              </a:ext>
            </a:extLst>
          </p:cNvPr>
          <p:cNvGrpSpPr/>
          <p:nvPr/>
        </p:nvGrpSpPr>
        <p:grpSpPr>
          <a:xfrm>
            <a:off x="8320691" y="6126858"/>
            <a:ext cx="3679309" cy="580225"/>
            <a:chOff x="5073049" y="4616779"/>
            <a:chExt cx="3111100" cy="43516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5638CB-90A8-426D-84B9-CFAF74D70B0A}"/>
                </a:ext>
              </a:extLst>
            </p:cNvPr>
            <p:cNvGrpSpPr/>
            <p:nvPr/>
          </p:nvGrpSpPr>
          <p:grpSpPr>
            <a:xfrm>
              <a:off x="5073049" y="4649255"/>
              <a:ext cx="336909" cy="354617"/>
              <a:chOff x="4870450" y="4156575"/>
              <a:chExt cx="336909" cy="354617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510AAF12-180B-4ACF-AC47-D0D4A4BD3FEF}"/>
                  </a:ext>
                </a:extLst>
              </p:cNvPr>
              <p:cNvGrpSpPr/>
              <p:nvPr/>
            </p:nvGrpSpPr>
            <p:grpSpPr>
              <a:xfrm>
                <a:off x="4870450" y="4156575"/>
                <a:ext cx="336909" cy="354617"/>
                <a:chOff x="4870450" y="4156575"/>
                <a:chExt cx="336909" cy="354617"/>
              </a:xfrm>
              <a:solidFill>
                <a:srgbClr val="0D2240"/>
              </a:solidFill>
            </p:grpSpPr>
            <p:sp>
              <p:nvSpPr>
                <p:cNvPr id="92" name="Google Shape;1193;p32">
                  <a:extLst>
                    <a:ext uri="{FF2B5EF4-FFF2-40B4-BE49-F238E27FC236}">
                      <a16:creationId xmlns:a16="http://schemas.microsoft.com/office/drawing/2014/main" id="{51163985-65A9-44CE-821F-EE51E7235467}"/>
                    </a:ext>
                  </a:extLst>
                </p:cNvPr>
                <p:cNvSpPr/>
                <p:nvPr/>
              </p:nvSpPr>
              <p:spPr>
                <a:xfrm>
                  <a:off x="4998565" y="4291423"/>
                  <a:ext cx="78888" cy="8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4" h="2742" extrusionOk="0">
                      <a:moveTo>
                        <a:pt x="1387" y="1"/>
                      </a:moveTo>
                      <a:cubicBezTo>
                        <a:pt x="631" y="1"/>
                        <a:pt x="1" y="631"/>
                        <a:pt x="1" y="1355"/>
                      </a:cubicBezTo>
                      <a:cubicBezTo>
                        <a:pt x="1" y="2112"/>
                        <a:pt x="631" y="2742"/>
                        <a:pt x="1387" y="2742"/>
                      </a:cubicBezTo>
                      <a:cubicBezTo>
                        <a:pt x="2143" y="2742"/>
                        <a:pt x="2773" y="2112"/>
                        <a:pt x="2773" y="1355"/>
                      </a:cubicBezTo>
                      <a:cubicBezTo>
                        <a:pt x="2773" y="631"/>
                        <a:pt x="2143" y="1"/>
                        <a:pt x="138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93" name="Google Shape;1194;p32">
                  <a:extLst>
                    <a:ext uri="{FF2B5EF4-FFF2-40B4-BE49-F238E27FC236}">
                      <a16:creationId xmlns:a16="http://schemas.microsoft.com/office/drawing/2014/main" id="{160E2601-31C8-4076-B03D-E51ADA8F7931}"/>
                    </a:ext>
                  </a:extLst>
                </p:cNvPr>
                <p:cNvSpPr/>
                <p:nvPr/>
              </p:nvSpPr>
              <p:spPr>
                <a:xfrm>
                  <a:off x="4908984" y="4156575"/>
                  <a:ext cx="98567" cy="103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3467" extrusionOk="0">
                      <a:moveTo>
                        <a:pt x="1733" y="1"/>
                      </a:moveTo>
                      <a:cubicBezTo>
                        <a:pt x="788" y="1"/>
                        <a:pt x="0" y="788"/>
                        <a:pt x="0" y="1733"/>
                      </a:cubicBezTo>
                      <a:cubicBezTo>
                        <a:pt x="0" y="2678"/>
                        <a:pt x="788" y="3466"/>
                        <a:pt x="1733" y="3466"/>
                      </a:cubicBezTo>
                      <a:cubicBezTo>
                        <a:pt x="2741" y="3466"/>
                        <a:pt x="3466" y="2678"/>
                        <a:pt x="3466" y="1733"/>
                      </a:cubicBezTo>
                      <a:cubicBezTo>
                        <a:pt x="3466" y="788"/>
                        <a:pt x="2678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94" name="Google Shape;1195;p32">
                  <a:extLst>
                    <a:ext uri="{FF2B5EF4-FFF2-40B4-BE49-F238E27FC236}">
                      <a16:creationId xmlns:a16="http://schemas.microsoft.com/office/drawing/2014/main" id="{1C6A096D-08C2-4053-A3DC-B89F8A23BE07}"/>
                    </a:ext>
                  </a:extLst>
                </p:cNvPr>
                <p:cNvSpPr/>
                <p:nvPr/>
              </p:nvSpPr>
              <p:spPr>
                <a:xfrm>
                  <a:off x="5067556" y="4156575"/>
                  <a:ext cx="98596" cy="103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67" extrusionOk="0">
                      <a:moveTo>
                        <a:pt x="1733" y="1"/>
                      </a:moveTo>
                      <a:cubicBezTo>
                        <a:pt x="788" y="1"/>
                        <a:pt x="1" y="788"/>
                        <a:pt x="1" y="1733"/>
                      </a:cubicBezTo>
                      <a:cubicBezTo>
                        <a:pt x="1" y="2678"/>
                        <a:pt x="788" y="3466"/>
                        <a:pt x="1733" y="3466"/>
                      </a:cubicBezTo>
                      <a:cubicBezTo>
                        <a:pt x="2679" y="3466"/>
                        <a:pt x="3466" y="2678"/>
                        <a:pt x="3466" y="1733"/>
                      </a:cubicBezTo>
                      <a:cubicBezTo>
                        <a:pt x="3466" y="788"/>
                        <a:pt x="2679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95" name="Google Shape;1198;p32">
                  <a:extLst>
                    <a:ext uri="{FF2B5EF4-FFF2-40B4-BE49-F238E27FC236}">
                      <a16:creationId xmlns:a16="http://schemas.microsoft.com/office/drawing/2014/main" id="{8E843D34-0DE4-4530-9223-D0E71E7D30BE}"/>
                    </a:ext>
                  </a:extLst>
                </p:cNvPr>
                <p:cNvSpPr/>
                <p:nvPr/>
              </p:nvSpPr>
              <p:spPr>
                <a:xfrm>
                  <a:off x="5047848" y="4383857"/>
                  <a:ext cx="79770" cy="1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" h="4254" extrusionOk="0">
                      <a:moveTo>
                        <a:pt x="1544" y="0"/>
                      </a:moveTo>
                      <a:lnTo>
                        <a:pt x="1" y="1890"/>
                      </a:lnTo>
                      <a:lnTo>
                        <a:pt x="1" y="4253"/>
                      </a:lnTo>
                      <a:lnTo>
                        <a:pt x="2458" y="4253"/>
                      </a:lnTo>
                      <a:cubicBezTo>
                        <a:pt x="2647" y="4253"/>
                        <a:pt x="2804" y="4096"/>
                        <a:pt x="2804" y="3907"/>
                      </a:cubicBezTo>
                      <a:lnTo>
                        <a:pt x="2804" y="2489"/>
                      </a:lnTo>
                      <a:cubicBezTo>
                        <a:pt x="2773" y="1481"/>
                        <a:pt x="2300" y="567"/>
                        <a:pt x="15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96" name="Google Shape;1199;p32">
                  <a:extLst>
                    <a:ext uri="{FF2B5EF4-FFF2-40B4-BE49-F238E27FC236}">
                      <a16:creationId xmlns:a16="http://schemas.microsoft.com/office/drawing/2014/main" id="{D8B550ED-0B12-4196-B23A-D5CD2E23CF0E}"/>
                    </a:ext>
                  </a:extLst>
                </p:cNvPr>
                <p:cNvSpPr/>
                <p:nvPr/>
              </p:nvSpPr>
              <p:spPr>
                <a:xfrm>
                  <a:off x="5050550" y="4256551"/>
                  <a:ext cx="156809" cy="130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4348" extrusionOk="0">
                      <a:moveTo>
                        <a:pt x="3686" y="1512"/>
                      </a:moveTo>
                      <a:cubicBezTo>
                        <a:pt x="3907" y="1512"/>
                        <a:pt x="4064" y="1670"/>
                        <a:pt x="4064" y="1859"/>
                      </a:cubicBezTo>
                      <a:cubicBezTo>
                        <a:pt x="4064" y="2048"/>
                        <a:pt x="3907" y="2205"/>
                        <a:pt x="3686" y="2205"/>
                      </a:cubicBezTo>
                      <a:lnTo>
                        <a:pt x="2993" y="2205"/>
                      </a:lnTo>
                      <a:cubicBezTo>
                        <a:pt x="2804" y="2205"/>
                        <a:pt x="2646" y="2048"/>
                        <a:pt x="2646" y="1859"/>
                      </a:cubicBezTo>
                      <a:cubicBezTo>
                        <a:pt x="2646" y="1670"/>
                        <a:pt x="2804" y="1512"/>
                        <a:pt x="2993" y="1512"/>
                      </a:cubicBezTo>
                      <a:close/>
                      <a:moveTo>
                        <a:pt x="4127" y="0"/>
                      </a:moveTo>
                      <a:cubicBezTo>
                        <a:pt x="3686" y="536"/>
                        <a:pt x="3056" y="851"/>
                        <a:pt x="2331" y="851"/>
                      </a:cubicBezTo>
                      <a:cubicBezTo>
                        <a:pt x="1607" y="851"/>
                        <a:pt x="977" y="504"/>
                        <a:pt x="536" y="63"/>
                      </a:cubicBezTo>
                      <a:cubicBezTo>
                        <a:pt x="347" y="221"/>
                        <a:pt x="158" y="378"/>
                        <a:pt x="0" y="567"/>
                      </a:cubicBezTo>
                      <a:cubicBezTo>
                        <a:pt x="945" y="756"/>
                        <a:pt x="1638" y="1575"/>
                        <a:pt x="1638" y="2615"/>
                      </a:cubicBezTo>
                      <a:cubicBezTo>
                        <a:pt x="1638" y="2930"/>
                        <a:pt x="1575" y="3214"/>
                        <a:pt x="1449" y="3466"/>
                      </a:cubicBezTo>
                      <a:cubicBezTo>
                        <a:pt x="1859" y="3718"/>
                        <a:pt x="2205" y="4001"/>
                        <a:pt x="2520" y="4348"/>
                      </a:cubicBezTo>
                      <a:lnTo>
                        <a:pt x="5167" y="4348"/>
                      </a:lnTo>
                      <a:cubicBezTo>
                        <a:pt x="5356" y="4348"/>
                        <a:pt x="5513" y="4190"/>
                        <a:pt x="5513" y="4001"/>
                      </a:cubicBezTo>
                      <a:lnTo>
                        <a:pt x="5513" y="2615"/>
                      </a:lnTo>
                      <a:cubicBezTo>
                        <a:pt x="5482" y="1512"/>
                        <a:pt x="4915" y="567"/>
                        <a:pt x="41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97" name="Google Shape;1200;p32">
                  <a:extLst>
                    <a:ext uri="{FF2B5EF4-FFF2-40B4-BE49-F238E27FC236}">
                      <a16:creationId xmlns:a16="http://schemas.microsoft.com/office/drawing/2014/main" id="{482AB4F7-0445-4580-8F1D-0C8900878D2D}"/>
                    </a:ext>
                  </a:extLst>
                </p:cNvPr>
                <p:cNvSpPr/>
                <p:nvPr/>
              </p:nvSpPr>
              <p:spPr>
                <a:xfrm>
                  <a:off x="4870450" y="4255594"/>
                  <a:ext cx="155017" cy="13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4349" extrusionOk="0">
                      <a:moveTo>
                        <a:pt x="2426" y="1544"/>
                      </a:moveTo>
                      <a:cubicBezTo>
                        <a:pt x="2615" y="1544"/>
                        <a:pt x="2773" y="1702"/>
                        <a:pt x="2773" y="1891"/>
                      </a:cubicBezTo>
                      <a:cubicBezTo>
                        <a:pt x="2773" y="2080"/>
                        <a:pt x="2615" y="2237"/>
                        <a:pt x="2426" y="2237"/>
                      </a:cubicBezTo>
                      <a:lnTo>
                        <a:pt x="1733" y="2237"/>
                      </a:lnTo>
                      <a:cubicBezTo>
                        <a:pt x="1513" y="2237"/>
                        <a:pt x="1355" y="2080"/>
                        <a:pt x="1355" y="1891"/>
                      </a:cubicBezTo>
                      <a:cubicBezTo>
                        <a:pt x="1355" y="1702"/>
                        <a:pt x="1513" y="1544"/>
                        <a:pt x="1733" y="1544"/>
                      </a:cubicBezTo>
                      <a:close/>
                      <a:moveTo>
                        <a:pt x="1324" y="1"/>
                      </a:moveTo>
                      <a:cubicBezTo>
                        <a:pt x="536" y="568"/>
                        <a:pt x="1" y="1513"/>
                        <a:pt x="1" y="2552"/>
                      </a:cubicBezTo>
                      <a:lnTo>
                        <a:pt x="1" y="3939"/>
                      </a:lnTo>
                      <a:cubicBezTo>
                        <a:pt x="1" y="4191"/>
                        <a:pt x="95" y="4348"/>
                        <a:pt x="316" y="4348"/>
                      </a:cubicBezTo>
                      <a:lnTo>
                        <a:pt x="2930" y="4348"/>
                      </a:lnTo>
                      <a:cubicBezTo>
                        <a:pt x="3214" y="3970"/>
                        <a:pt x="3561" y="3655"/>
                        <a:pt x="4002" y="3466"/>
                      </a:cubicBezTo>
                      <a:cubicBezTo>
                        <a:pt x="3876" y="3183"/>
                        <a:pt x="3813" y="2930"/>
                        <a:pt x="3813" y="2615"/>
                      </a:cubicBezTo>
                      <a:cubicBezTo>
                        <a:pt x="3813" y="1607"/>
                        <a:pt x="4506" y="757"/>
                        <a:pt x="5451" y="568"/>
                      </a:cubicBezTo>
                      <a:cubicBezTo>
                        <a:pt x="5293" y="347"/>
                        <a:pt x="5104" y="190"/>
                        <a:pt x="4915" y="32"/>
                      </a:cubicBezTo>
                      <a:cubicBezTo>
                        <a:pt x="4474" y="505"/>
                        <a:pt x="3844" y="820"/>
                        <a:pt x="3151" y="820"/>
                      </a:cubicBezTo>
                      <a:cubicBezTo>
                        <a:pt x="2426" y="820"/>
                        <a:pt x="1796" y="505"/>
                        <a:pt x="13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</p:grpSp>
          <p:sp>
            <p:nvSpPr>
              <p:cNvPr id="91" name="Google Shape;1197;p32">
                <a:extLst>
                  <a:ext uri="{FF2B5EF4-FFF2-40B4-BE49-F238E27FC236}">
                    <a16:creationId xmlns:a16="http://schemas.microsoft.com/office/drawing/2014/main" id="{65ACD5B5-071A-43DD-9A3F-B74C7AA44CB2}"/>
                  </a:ext>
                </a:extLst>
              </p:cNvPr>
              <p:cNvSpPr/>
              <p:nvPr/>
            </p:nvSpPr>
            <p:spPr>
              <a:xfrm>
                <a:off x="4957083" y="4382218"/>
                <a:ext cx="79770" cy="12733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4254" extrusionOk="0">
                    <a:moveTo>
                      <a:pt x="1261" y="1"/>
                    </a:moveTo>
                    <a:cubicBezTo>
                      <a:pt x="474" y="599"/>
                      <a:pt x="1" y="1513"/>
                      <a:pt x="1" y="2490"/>
                    </a:cubicBezTo>
                    <a:lnTo>
                      <a:pt x="1" y="3907"/>
                    </a:lnTo>
                    <a:cubicBezTo>
                      <a:pt x="1" y="4096"/>
                      <a:pt x="158" y="4254"/>
                      <a:pt x="379" y="4254"/>
                    </a:cubicBezTo>
                    <a:lnTo>
                      <a:pt x="2805" y="4254"/>
                    </a:lnTo>
                    <a:lnTo>
                      <a:pt x="2805" y="1891"/>
                    </a:lnTo>
                    <a:lnTo>
                      <a:pt x="1261" y="1"/>
                    </a:lnTo>
                    <a:close/>
                  </a:path>
                </a:pathLst>
              </a:custGeom>
              <a:solidFill>
                <a:srgbClr val="0D22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ern="0">
                  <a:solidFill>
                    <a:sysClr val="windowText" lastClr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</p:grpSp>
        <p:sp>
          <p:nvSpPr>
            <p:cNvPr id="89" name="Google Shape;1393;p36">
              <a:extLst>
                <a:ext uri="{FF2B5EF4-FFF2-40B4-BE49-F238E27FC236}">
                  <a16:creationId xmlns:a16="http://schemas.microsoft.com/office/drawing/2014/main" id="{4358376A-9289-42ED-AA10-891658827C1A}"/>
                </a:ext>
              </a:extLst>
            </p:cNvPr>
            <p:cNvSpPr txBox="1"/>
            <p:nvPr/>
          </p:nvSpPr>
          <p:spPr>
            <a:xfrm>
              <a:off x="5396866" y="4616779"/>
              <a:ext cx="2787283" cy="43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>
                  <a:solidFill>
                    <a:srgbClr val="0D224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Fira Sans Extra Condensed Medium"/>
                  <a:sym typeface="Fira Sans Extra Condensed Medium"/>
                </a:rPr>
                <a:t>: 워킹 그룹 구성원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C7A1A-99B0-4CE0-9FA4-F8F188DE6535}"/>
              </a:ext>
            </a:extLst>
          </p:cNvPr>
          <p:cNvGrpSpPr/>
          <p:nvPr/>
        </p:nvGrpSpPr>
        <p:grpSpPr>
          <a:xfrm>
            <a:off x="2381347" y="1710996"/>
            <a:ext cx="8322476" cy="4321515"/>
            <a:chOff x="2878914" y="955830"/>
            <a:chExt cx="6241857" cy="32411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CB8098-6E9B-4051-A65B-D7C8303B3FFF}"/>
                </a:ext>
              </a:extLst>
            </p:cNvPr>
            <p:cNvGrpSpPr/>
            <p:nvPr/>
          </p:nvGrpSpPr>
          <p:grpSpPr>
            <a:xfrm>
              <a:off x="2878914" y="955830"/>
              <a:ext cx="6241857" cy="3241136"/>
              <a:chOff x="2581997" y="924825"/>
              <a:chExt cx="6241857" cy="324113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DBE600D-1054-4991-ACAD-5230AC1BEE34}"/>
                  </a:ext>
                </a:extLst>
              </p:cNvPr>
              <p:cNvGrpSpPr/>
              <p:nvPr/>
            </p:nvGrpSpPr>
            <p:grpSpPr>
              <a:xfrm>
                <a:off x="2581997" y="924825"/>
                <a:ext cx="6241857" cy="3241136"/>
                <a:chOff x="3062951" y="862828"/>
                <a:chExt cx="5728954" cy="3023831"/>
              </a:xfrm>
            </p:grpSpPr>
            <p:sp>
              <p:nvSpPr>
                <p:cNvPr id="27" name="Google Shape;1160;p32">
                  <a:extLst>
                    <a:ext uri="{FF2B5EF4-FFF2-40B4-BE49-F238E27FC236}">
                      <a16:creationId xmlns:a16="http://schemas.microsoft.com/office/drawing/2014/main" id="{D5A5F781-10D9-466C-BBB1-8C0159FBB4BF}"/>
                    </a:ext>
                  </a:extLst>
                </p:cNvPr>
                <p:cNvSpPr/>
                <p:nvPr/>
              </p:nvSpPr>
              <p:spPr>
                <a:xfrm rot="3152728">
                  <a:off x="4704882" y="1254989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EBB7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28" name="Google Shape;1160;p32">
                  <a:extLst>
                    <a:ext uri="{FF2B5EF4-FFF2-40B4-BE49-F238E27FC236}">
                      <a16:creationId xmlns:a16="http://schemas.microsoft.com/office/drawing/2014/main" id="{4D93039F-A677-449B-80D8-998C7F9728C2}"/>
                    </a:ext>
                  </a:extLst>
                </p:cNvPr>
                <p:cNvSpPr/>
                <p:nvPr/>
              </p:nvSpPr>
              <p:spPr>
                <a:xfrm rot="7580376">
                  <a:off x="5794363" y="1363349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407CC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29" name="Google Shape;1160;p32">
                  <a:extLst>
                    <a:ext uri="{FF2B5EF4-FFF2-40B4-BE49-F238E27FC236}">
                      <a16:creationId xmlns:a16="http://schemas.microsoft.com/office/drawing/2014/main" id="{EE3887DA-2688-4299-BA13-87876F5B3ACB}"/>
                    </a:ext>
                  </a:extLst>
                </p:cNvPr>
                <p:cNvSpPr/>
                <p:nvPr/>
              </p:nvSpPr>
              <p:spPr>
                <a:xfrm rot="13747611">
                  <a:off x="5581131" y="2595632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FF5C3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sp>
              <p:nvSpPr>
                <p:cNvPr id="30" name="Google Shape;1160;p32">
                  <a:extLst>
                    <a:ext uri="{FF2B5EF4-FFF2-40B4-BE49-F238E27FC236}">
                      <a16:creationId xmlns:a16="http://schemas.microsoft.com/office/drawing/2014/main" id="{FF345520-F269-4070-8264-E2EC28D6DE87}"/>
                    </a:ext>
                  </a:extLst>
                </p:cNvPr>
                <p:cNvSpPr/>
                <p:nvPr/>
              </p:nvSpPr>
              <p:spPr>
                <a:xfrm rot="19330672">
                  <a:off x="4479034" y="2326263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B3B2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DC642BF-D9A9-4138-9D93-42DB8F3D4147}"/>
                    </a:ext>
                  </a:extLst>
                </p:cNvPr>
                <p:cNvGrpSpPr/>
                <p:nvPr/>
              </p:nvGrpSpPr>
              <p:grpSpPr>
                <a:xfrm>
                  <a:off x="3062951" y="862828"/>
                  <a:ext cx="5728954" cy="3023831"/>
                  <a:chOff x="1914620" y="1266013"/>
                  <a:chExt cx="5952905" cy="2985137"/>
                </a:xfrm>
              </p:grpSpPr>
              <p:sp>
                <p:nvSpPr>
                  <p:cNvPr id="32" name="Google Shape;1160;p32">
                    <a:extLst>
                      <a:ext uri="{FF2B5EF4-FFF2-40B4-BE49-F238E27FC236}">
                        <a16:creationId xmlns:a16="http://schemas.microsoft.com/office/drawing/2014/main" id="{20320C17-205C-47D8-960C-26AA21E5A5AA}"/>
                      </a:ext>
                    </a:extLst>
                  </p:cNvPr>
                  <p:cNvSpPr/>
                  <p:nvPr/>
                </p:nvSpPr>
                <p:spPr>
                  <a:xfrm>
                    <a:off x="3083725" y="1266013"/>
                    <a:ext cx="1872300" cy="144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92" h="57818" extrusionOk="0">
                        <a:moveTo>
                          <a:pt x="57830" y="0"/>
                        </a:moveTo>
                        <a:cubicBezTo>
                          <a:pt x="26349" y="893"/>
                          <a:pt x="894" y="26337"/>
                          <a:pt x="1" y="57817"/>
                        </a:cubicBezTo>
                        <a:lnTo>
                          <a:pt x="5775" y="57805"/>
                        </a:lnTo>
                        <a:cubicBezTo>
                          <a:pt x="6430" y="57698"/>
                          <a:pt x="7240" y="57424"/>
                          <a:pt x="7657" y="56734"/>
                        </a:cubicBezTo>
                        <a:cubicBezTo>
                          <a:pt x="8085" y="56007"/>
                          <a:pt x="7823" y="55174"/>
                          <a:pt x="7538" y="54602"/>
                        </a:cubicBezTo>
                        <a:cubicBezTo>
                          <a:pt x="7323" y="54186"/>
                          <a:pt x="5466" y="50459"/>
                          <a:pt x="5466" y="48363"/>
                        </a:cubicBezTo>
                        <a:cubicBezTo>
                          <a:pt x="5466" y="44172"/>
                          <a:pt x="9347" y="40755"/>
                          <a:pt x="14122" y="40755"/>
                        </a:cubicBezTo>
                        <a:cubicBezTo>
                          <a:pt x="18896" y="40755"/>
                          <a:pt x="22778" y="44172"/>
                          <a:pt x="22778" y="48363"/>
                        </a:cubicBezTo>
                        <a:cubicBezTo>
                          <a:pt x="22778" y="50459"/>
                          <a:pt x="20908" y="54186"/>
                          <a:pt x="20694" y="54602"/>
                        </a:cubicBezTo>
                        <a:cubicBezTo>
                          <a:pt x="20408" y="55174"/>
                          <a:pt x="20146" y="56007"/>
                          <a:pt x="20587" y="56734"/>
                        </a:cubicBezTo>
                        <a:cubicBezTo>
                          <a:pt x="21027" y="57484"/>
                          <a:pt x="21992" y="57734"/>
                          <a:pt x="22575" y="57817"/>
                        </a:cubicBezTo>
                        <a:lnTo>
                          <a:pt x="28695" y="57817"/>
                        </a:lnTo>
                        <a:cubicBezTo>
                          <a:pt x="29552" y="42148"/>
                          <a:pt x="42149" y="29552"/>
                          <a:pt x="57830" y="28694"/>
                        </a:cubicBezTo>
                        <a:lnTo>
                          <a:pt x="57841" y="23194"/>
                        </a:lnTo>
                        <a:cubicBezTo>
                          <a:pt x="58032" y="21658"/>
                          <a:pt x="58627" y="20360"/>
                          <a:pt x="59532" y="19419"/>
                        </a:cubicBezTo>
                        <a:cubicBezTo>
                          <a:pt x="59842" y="19098"/>
                          <a:pt x="60187" y="18824"/>
                          <a:pt x="60580" y="18598"/>
                        </a:cubicBezTo>
                        <a:cubicBezTo>
                          <a:pt x="60794" y="18467"/>
                          <a:pt x="61009" y="18360"/>
                          <a:pt x="61247" y="18265"/>
                        </a:cubicBezTo>
                        <a:cubicBezTo>
                          <a:pt x="61855" y="18013"/>
                          <a:pt x="62510" y="17887"/>
                          <a:pt x="63186" y="17887"/>
                        </a:cubicBezTo>
                        <a:cubicBezTo>
                          <a:pt x="64110" y="17887"/>
                          <a:pt x="65074" y="18123"/>
                          <a:pt x="66009" y="18598"/>
                        </a:cubicBezTo>
                        <a:cubicBezTo>
                          <a:pt x="67593" y="19408"/>
                          <a:pt x="69914" y="20301"/>
                          <a:pt x="70700" y="20301"/>
                        </a:cubicBezTo>
                        <a:cubicBezTo>
                          <a:pt x="73010" y="20301"/>
                          <a:pt x="74891" y="17955"/>
                          <a:pt x="74891" y="15062"/>
                        </a:cubicBezTo>
                        <a:cubicBezTo>
                          <a:pt x="74891" y="12169"/>
                          <a:pt x="73010" y="9811"/>
                          <a:pt x="70700" y="9811"/>
                        </a:cubicBezTo>
                        <a:cubicBezTo>
                          <a:pt x="69914" y="9811"/>
                          <a:pt x="67593" y="10716"/>
                          <a:pt x="66009" y="11526"/>
                        </a:cubicBezTo>
                        <a:cubicBezTo>
                          <a:pt x="65074" y="12000"/>
                          <a:pt x="64114" y="12236"/>
                          <a:pt x="63191" y="12236"/>
                        </a:cubicBezTo>
                        <a:cubicBezTo>
                          <a:pt x="62516" y="12236"/>
                          <a:pt x="61860" y="12110"/>
                          <a:pt x="61247" y="11859"/>
                        </a:cubicBezTo>
                        <a:cubicBezTo>
                          <a:pt x="61009" y="11764"/>
                          <a:pt x="60794" y="11645"/>
                          <a:pt x="60580" y="11526"/>
                        </a:cubicBezTo>
                        <a:cubicBezTo>
                          <a:pt x="60187" y="11288"/>
                          <a:pt x="59842" y="11014"/>
                          <a:pt x="59532" y="10692"/>
                        </a:cubicBezTo>
                        <a:cubicBezTo>
                          <a:pt x="58651" y="9787"/>
                          <a:pt x="58068" y="8561"/>
                          <a:pt x="57853" y="7097"/>
                        </a:cubicBezTo>
                        <a:lnTo>
                          <a:pt x="57841" y="6977"/>
                        </a:lnTo>
                        <a:lnTo>
                          <a:pt x="57841" y="6275"/>
                        </a:lnTo>
                        <a:lnTo>
                          <a:pt x="57830" y="6120"/>
                        </a:lnTo>
                        <a:lnTo>
                          <a:pt x="57830" y="5692"/>
                        </a:lnTo>
                        <a:lnTo>
                          <a:pt x="57830" y="0"/>
                        </a:lnTo>
                        <a:close/>
                      </a:path>
                    </a:pathLst>
                  </a:custGeom>
                  <a:solidFill>
                    <a:srgbClr val="EBB7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endParaRPr>
                  </a:p>
                </p:txBody>
              </p:sp>
              <p:grpSp>
                <p:nvGrpSpPr>
                  <p:cNvPr id="33" name="Google Shape;1169;p32">
                    <a:extLst>
                      <a:ext uri="{FF2B5EF4-FFF2-40B4-BE49-F238E27FC236}">
                        <a16:creationId xmlns:a16="http://schemas.microsoft.com/office/drawing/2014/main" id="{F0D4143A-DFCA-4F8D-83F9-803DE5B22366}"/>
                      </a:ext>
                    </a:extLst>
                  </p:cNvPr>
                  <p:cNvGrpSpPr/>
                  <p:nvPr/>
                </p:nvGrpSpPr>
                <p:grpSpPr>
                  <a:xfrm>
                    <a:off x="4188050" y="2796863"/>
                    <a:ext cx="2196648" cy="1445725"/>
                    <a:chOff x="4188050" y="2796863"/>
                    <a:chExt cx="2196648" cy="1445725"/>
                  </a:xfrm>
                </p:grpSpPr>
                <p:cxnSp>
                  <p:nvCxnSpPr>
                    <p:cNvPr id="86" name="Google Shape;1172;p32">
                      <a:extLst>
                        <a:ext uri="{FF2B5EF4-FFF2-40B4-BE49-F238E27FC236}">
                          <a16:creationId xmlns:a16="http://schemas.microsoft.com/office/drawing/2014/main" id="{B3CDFB7A-65D0-452D-9C90-E18FB5837A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5662898" y="3530202"/>
                      <a:ext cx="7218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FF5C35"/>
                      </a:solidFill>
                      <a:prstDash val="solid"/>
                      <a:round/>
                      <a:headEnd type="diamond" w="med" len="med"/>
                      <a:tailEnd type="none" w="med" len="med"/>
                    </a:ln>
                  </p:spPr>
                </p:cxnSp>
                <p:sp>
                  <p:nvSpPr>
                    <p:cNvPr id="87" name="Google Shape;1173;p32">
                      <a:extLst>
                        <a:ext uri="{FF2B5EF4-FFF2-40B4-BE49-F238E27FC236}">
                          <a16:creationId xmlns:a16="http://schemas.microsoft.com/office/drawing/2014/main" id="{6DCD9C28-774A-4F3D-BDF8-22429B115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050" y="2796863"/>
                      <a:ext cx="1872275" cy="1445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91" h="57829" extrusionOk="0">
                          <a:moveTo>
                            <a:pt x="46196" y="0"/>
                          </a:moveTo>
                          <a:cubicBezTo>
                            <a:pt x="45339" y="15681"/>
                            <a:pt x="32742" y="28277"/>
                            <a:pt x="17062" y="29135"/>
                          </a:cubicBezTo>
                          <a:lnTo>
                            <a:pt x="17050" y="35385"/>
                          </a:lnTo>
                          <a:cubicBezTo>
                            <a:pt x="16859" y="36921"/>
                            <a:pt x="16276" y="38219"/>
                            <a:pt x="15359" y="39160"/>
                          </a:cubicBezTo>
                          <a:cubicBezTo>
                            <a:pt x="15050" y="39481"/>
                            <a:pt x="14704" y="39755"/>
                            <a:pt x="14323" y="39981"/>
                          </a:cubicBezTo>
                          <a:cubicBezTo>
                            <a:pt x="14109" y="40112"/>
                            <a:pt x="13883" y="40219"/>
                            <a:pt x="13657" y="40315"/>
                          </a:cubicBezTo>
                          <a:cubicBezTo>
                            <a:pt x="13043" y="40566"/>
                            <a:pt x="12388" y="40692"/>
                            <a:pt x="11713" y="40692"/>
                          </a:cubicBezTo>
                          <a:cubicBezTo>
                            <a:pt x="10789" y="40692"/>
                            <a:pt x="9830" y="40456"/>
                            <a:pt x="8894" y="39981"/>
                          </a:cubicBezTo>
                          <a:cubicBezTo>
                            <a:pt x="7299" y="39172"/>
                            <a:pt x="4977" y="38279"/>
                            <a:pt x="4191" y="38279"/>
                          </a:cubicBezTo>
                          <a:cubicBezTo>
                            <a:pt x="1881" y="38279"/>
                            <a:pt x="0" y="40624"/>
                            <a:pt x="0" y="43517"/>
                          </a:cubicBezTo>
                          <a:cubicBezTo>
                            <a:pt x="0" y="46411"/>
                            <a:pt x="1881" y="48768"/>
                            <a:pt x="4191" y="48768"/>
                          </a:cubicBezTo>
                          <a:cubicBezTo>
                            <a:pt x="4989" y="48768"/>
                            <a:pt x="7299" y="47863"/>
                            <a:pt x="8894" y="47054"/>
                          </a:cubicBezTo>
                          <a:cubicBezTo>
                            <a:pt x="9823" y="46579"/>
                            <a:pt x="10783" y="46343"/>
                            <a:pt x="11709" y="46343"/>
                          </a:cubicBezTo>
                          <a:cubicBezTo>
                            <a:pt x="12385" y="46343"/>
                            <a:pt x="13043" y="46469"/>
                            <a:pt x="13657" y="46720"/>
                          </a:cubicBezTo>
                          <a:cubicBezTo>
                            <a:pt x="13883" y="46815"/>
                            <a:pt x="14109" y="46934"/>
                            <a:pt x="14323" y="47054"/>
                          </a:cubicBezTo>
                          <a:cubicBezTo>
                            <a:pt x="14704" y="47292"/>
                            <a:pt x="15050" y="47565"/>
                            <a:pt x="15359" y="47887"/>
                          </a:cubicBezTo>
                          <a:cubicBezTo>
                            <a:pt x="16240" y="48792"/>
                            <a:pt x="16824" y="50018"/>
                            <a:pt x="17038" y="51483"/>
                          </a:cubicBezTo>
                          <a:lnTo>
                            <a:pt x="17050" y="51602"/>
                          </a:lnTo>
                          <a:lnTo>
                            <a:pt x="17050" y="52304"/>
                          </a:lnTo>
                          <a:lnTo>
                            <a:pt x="17062" y="52459"/>
                          </a:lnTo>
                          <a:lnTo>
                            <a:pt x="17062" y="52888"/>
                          </a:lnTo>
                          <a:lnTo>
                            <a:pt x="17062" y="57829"/>
                          </a:lnTo>
                          <a:cubicBezTo>
                            <a:pt x="48554" y="56936"/>
                            <a:pt x="73997" y="31492"/>
                            <a:pt x="74890" y="0"/>
                          </a:cubicBezTo>
                          <a:lnTo>
                            <a:pt x="74890" y="0"/>
                          </a:lnTo>
                          <a:lnTo>
                            <a:pt x="68151" y="12"/>
                          </a:lnTo>
                          <a:cubicBezTo>
                            <a:pt x="67556" y="119"/>
                            <a:pt x="66818" y="369"/>
                            <a:pt x="66437" y="988"/>
                          </a:cubicBezTo>
                          <a:cubicBezTo>
                            <a:pt x="66056" y="1643"/>
                            <a:pt x="66294" y="2405"/>
                            <a:pt x="66556" y="2929"/>
                          </a:cubicBezTo>
                          <a:cubicBezTo>
                            <a:pt x="66758" y="3334"/>
                            <a:pt x="68532" y="6882"/>
                            <a:pt x="68532" y="8894"/>
                          </a:cubicBezTo>
                          <a:cubicBezTo>
                            <a:pt x="68532" y="12918"/>
                            <a:pt x="64806" y="16193"/>
                            <a:pt x="60234" y="16193"/>
                          </a:cubicBezTo>
                          <a:cubicBezTo>
                            <a:pt x="55650" y="16193"/>
                            <a:pt x="51935" y="12918"/>
                            <a:pt x="51935" y="8894"/>
                          </a:cubicBezTo>
                          <a:cubicBezTo>
                            <a:pt x="51935" y="6882"/>
                            <a:pt x="53709" y="3334"/>
                            <a:pt x="53912" y="2929"/>
                          </a:cubicBezTo>
                          <a:cubicBezTo>
                            <a:pt x="54174" y="2405"/>
                            <a:pt x="54412" y="1643"/>
                            <a:pt x="54019" y="988"/>
                          </a:cubicBezTo>
                          <a:cubicBezTo>
                            <a:pt x="53614" y="310"/>
                            <a:pt x="52745" y="83"/>
                            <a:pt x="52197" y="0"/>
                          </a:cubicBezTo>
                          <a:close/>
                        </a:path>
                      </a:pathLst>
                    </a:custGeom>
                    <a:solidFill>
                      <a:srgbClr val="FF5C3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  <p:grpSp>
                <p:nvGrpSpPr>
                  <p:cNvPr id="34" name="Google Shape;1178;p32">
                    <a:extLst>
                      <a:ext uri="{FF2B5EF4-FFF2-40B4-BE49-F238E27FC236}">
                        <a16:creationId xmlns:a16="http://schemas.microsoft.com/office/drawing/2014/main" id="{0801A501-9FB6-43ED-AF34-D1DFF0E4F11A}"/>
                      </a:ext>
                    </a:extLst>
                  </p:cNvPr>
                  <p:cNvGrpSpPr/>
                  <p:nvPr/>
                </p:nvGrpSpPr>
                <p:grpSpPr>
                  <a:xfrm>
                    <a:off x="2747122" y="2378875"/>
                    <a:ext cx="1782353" cy="1872275"/>
                    <a:chOff x="2747122" y="2378875"/>
                    <a:chExt cx="1782353" cy="1872275"/>
                  </a:xfrm>
                </p:grpSpPr>
                <p:cxnSp>
                  <p:nvCxnSpPr>
                    <p:cNvPr id="84" name="Google Shape;1181;p32">
                      <a:extLst>
                        <a:ext uri="{FF2B5EF4-FFF2-40B4-BE49-F238E27FC236}">
                          <a16:creationId xmlns:a16="http://schemas.microsoft.com/office/drawing/2014/main" id="{281E8E0E-FA2E-437E-BBF3-45B4087A8E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47122" y="3503901"/>
                      <a:ext cx="7365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B3B2B1"/>
                      </a:solidFill>
                      <a:prstDash val="solid"/>
                      <a:round/>
                      <a:headEnd type="diamond" w="med" len="med"/>
                      <a:tailEnd type="none" w="med" len="med"/>
                    </a:ln>
                  </p:spPr>
                </p:cxnSp>
                <p:sp>
                  <p:nvSpPr>
                    <p:cNvPr id="85" name="Google Shape;1182;p32">
                      <a:extLst>
                        <a:ext uri="{FF2B5EF4-FFF2-40B4-BE49-F238E27FC236}">
                          <a16:creationId xmlns:a16="http://schemas.microsoft.com/office/drawing/2014/main" id="{DD0AD49B-2CD2-4223-81A5-F4691D70C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3725" y="2378875"/>
                      <a:ext cx="1445750" cy="187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0" h="74891" extrusionOk="0">
                          <a:moveTo>
                            <a:pt x="14122" y="0"/>
                          </a:moveTo>
                          <a:cubicBezTo>
                            <a:pt x="11229" y="0"/>
                            <a:pt x="8871" y="1882"/>
                            <a:pt x="8871" y="4191"/>
                          </a:cubicBezTo>
                          <a:cubicBezTo>
                            <a:pt x="8871" y="4977"/>
                            <a:pt x="9776" y="7299"/>
                            <a:pt x="10574" y="8883"/>
                          </a:cubicBezTo>
                          <a:cubicBezTo>
                            <a:pt x="11395" y="10502"/>
                            <a:pt x="11514" y="12192"/>
                            <a:pt x="10907" y="13645"/>
                          </a:cubicBezTo>
                          <a:cubicBezTo>
                            <a:pt x="10824" y="13883"/>
                            <a:pt x="10705" y="14097"/>
                            <a:pt x="10586" y="14312"/>
                          </a:cubicBezTo>
                          <a:cubicBezTo>
                            <a:pt x="9705" y="15776"/>
                            <a:pt x="8133" y="16741"/>
                            <a:pt x="6156" y="17038"/>
                          </a:cubicBezTo>
                          <a:lnTo>
                            <a:pt x="6037" y="17050"/>
                          </a:lnTo>
                          <a:lnTo>
                            <a:pt x="5335" y="17050"/>
                          </a:lnTo>
                          <a:lnTo>
                            <a:pt x="5180" y="17062"/>
                          </a:lnTo>
                          <a:lnTo>
                            <a:pt x="1" y="17062"/>
                          </a:lnTo>
                          <a:cubicBezTo>
                            <a:pt x="894" y="48542"/>
                            <a:pt x="26338" y="73998"/>
                            <a:pt x="57818" y="74891"/>
                          </a:cubicBezTo>
                          <a:lnTo>
                            <a:pt x="57818" y="68926"/>
                          </a:lnTo>
                          <a:cubicBezTo>
                            <a:pt x="57699" y="68271"/>
                            <a:pt x="57425" y="67461"/>
                            <a:pt x="56734" y="67044"/>
                          </a:cubicBezTo>
                          <a:cubicBezTo>
                            <a:pt x="56480" y="66891"/>
                            <a:pt x="56192" y="66815"/>
                            <a:pt x="55880" y="66815"/>
                          </a:cubicBezTo>
                          <a:cubicBezTo>
                            <a:pt x="55491" y="66815"/>
                            <a:pt x="55064" y="66932"/>
                            <a:pt x="54615" y="67164"/>
                          </a:cubicBezTo>
                          <a:cubicBezTo>
                            <a:pt x="54186" y="67378"/>
                            <a:pt x="50460" y="69235"/>
                            <a:pt x="48364" y="69235"/>
                          </a:cubicBezTo>
                          <a:cubicBezTo>
                            <a:pt x="44173" y="69235"/>
                            <a:pt x="40768" y="65354"/>
                            <a:pt x="40768" y="60579"/>
                          </a:cubicBezTo>
                          <a:cubicBezTo>
                            <a:pt x="40768" y="55805"/>
                            <a:pt x="44173" y="51924"/>
                            <a:pt x="48364" y="51924"/>
                          </a:cubicBezTo>
                          <a:cubicBezTo>
                            <a:pt x="50460" y="51924"/>
                            <a:pt x="54186" y="53793"/>
                            <a:pt x="54615" y="54007"/>
                          </a:cubicBezTo>
                          <a:cubicBezTo>
                            <a:pt x="55061" y="54230"/>
                            <a:pt x="55486" y="54345"/>
                            <a:pt x="55875" y="54345"/>
                          </a:cubicBezTo>
                          <a:cubicBezTo>
                            <a:pt x="56192" y="54345"/>
                            <a:pt x="56484" y="54269"/>
                            <a:pt x="56746" y="54114"/>
                          </a:cubicBezTo>
                          <a:cubicBezTo>
                            <a:pt x="57484" y="53674"/>
                            <a:pt x="57746" y="52709"/>
                            <a:pt x="57830" y="52126"/>
                          </a:cubicBezTo>
                          <a:lnTo>
                            <a:pt x="57830" y="46197"/>
                          </a:lnTo>
                          <a:cubicBezTo>
                            <a:pt x="42149" y="45339"/>
                            <a:pt x="29552" y="32743"/>
                            <a:pt x="28695" y="17062"/>
                          </a:cubicBezTo>
                          <a:lnTo>
                            <a:pt x="22254" y="17050"/>
                          </a:lnTo>
                          <a:cubicBezTo>
                            <a:pt x="20194" y="16800"/>
                            <a:pt x="18563" y="15824"/>
                            <a:pt x="17658" y="14312"/>
                          </a:cubicBezTo>
                          <a:cubicBezTo>
                            <a:pt x="17527" y="14097"/>
                            <a:pt x="17420" y="13883"/>
                            <a:pt x="17325" y="13645"/>
                          </a:cubicBezTo>
                          <a:cubicBezTo>
                            <a:pt x="16729" y="12192"/>
                            <a:pt x="16836" y="10502"/>
                            <a:pt x="17658" y="8883"/>
                          </a:cubicBezTo>
                          <a:cubicBezTo>
                            <a:pt x="18468" y="7299"/>
                            <a:pt x="19360" y="4977"/>
                            <a:pt x="19360" y="4191"/>
                          </a:cubicBezTo>
                          <a:cubicBezTo>
                            <a:pt x="19360" y="1882"/>
                            <a:pt x="17015" y="0"/>
                            <a:pt x="14122" y="0"/>
                          </a:cubicBezTo>
                          <a:close/>
                        </a:path>
                      </a:pathLst>
                    </a:custGeom>
                    <a:solidFill>
                      <a:srgbClr val="B3B2B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  <p:sp>
                <p:nvSpPr>
                  <p:cNvPr id="35" name="Google Shape;1191;p32">
                    <a:extLst>
                      <a:ext uri="{FF2B5EF4-FFF2-40B4-BE49-F238E27FC236}">
                        <a16:creationId xmlns:a16="http://schemas.microsoft.com/office/drawing/2014/main" id="{91CD9088-D381-4281-9526-2B9FEA24959C}"/>
                      </a:ext>
                    </a:extLst>
                  </p:cNvPr>
                  <p:cNvSpPr/>
                  <p:nvPr/>
                </p:nvSpPr>
                <p:spPr>
                  <a:xfrm>
                    <a:off x="4614875" y="1266013"/>
                    <a:ext cx="1445450" cy="18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18" h="74022" extrusionOk="0">
                        <a:moveTo>
                          <a:pt x="1" y="0"/>
                        </a:moveTo>
                        <a:lnTo>
                          <a:pt x="13" y="6716"/>
                        </a:lnTo>
                        <a:cubicBezTo>
                          <a:pt x="120" y="7370"/>
                          <a:pt x="394" y="8180"/>
                          <a:pt x="1084" y="8597"/>
                        </a:cubicBezTo>
                        <a:cubicBezTo>
                          <a:pt x="1344" y="8750"/>
                          <a:pt x="1632" y="8826"/>
                          <a:pt x="1945" y="8826"/>
                        </a:cubicBezTo>
                        <a:cubicBezTo>
                          <a:pt x="2333" y="8826"/>
                          <a:pt x="2760" y="8709"/>
                          <a:pt x="3215" y="8478"/>
                        </a:cubicBezTo>
                        <a:cubicBezTo>
                          <a:pt x="3632" y="8263"/>
                          <a:pt x="7359" y="6406"/>
                          <a:pt x="9454" y="6406"/>
                        </a:cubicBezTo>
                        <a:cubicBezTo>
                          <a:pt x="13645" y="6406"/>
                          <a:pt x="17062" y="10287"/>
                          <a:pt x="17062" y="15062"/>
                        </a:cubicBezTo>
                        <a:cubicBezTo>
                          <a:pt x="17062" y="19836"/>
                          <a:pt x="13645" y="23718"/>
                          <a:pt x="9454" y="23718"/>
                        </a:cubicBezTo>
                        <a:cubicBezTo>
                          <a:pt x="7359" y="23718"/>
                          <a:pt x="3632" y="21848"/>
                          <a:pt x="3215" y="21634"/>
                        </a:cubicBezTo>
                        <a:cubicBezTo>
                          <a:pt x="2762" y="21411"/>
                          <a:pt x="2338" y="21296"/>
                          <a:pt x="1951" y="21296"/>
                        </a:cubicBezTo>
                        <a:cubicBezTo>
                          <a:pt x="1636" y="21296"/>
                          <a:pt x="1346" y="21372"/>
                          <a:pt x="1084" y="21527"/>
                        </a:cubicBezTo>
                        <a:cubicBezTo>
                          <a:pt x="334" y="21967"/>
                          <a:pt x="84" y="22932"/>
                          <a:pt x="1" y="23515"/>
                        </a:cubicBezTo>
                        <a:lnTo>
                          <a:pt x="1" y="28694"/>
                        </a:lnTo>
                        <a:cubicBezTo>
                          <a:pt x="15669" y="29552"/>
                          <a:pt x="28266" y="42148"/>
                          <a:pt x="29123" y="57817"/>
                        </a:cubicBezTo>
                        <a:lnTo>
                          <a:pt x="35446" y="57841"/>
                        </a:lnTo>
                        <a:cubicBezTo>
                          <a:pt x="36958" y="58019"/>
                          <a:pt x="38232" y="58615"/>
                          <a:pt x="39137" y="59532"/>
                        </a:cubicBezTo>
                        <a:cubicBezTo>
                          <a:pt x="39422" y="59817"/>
                          <a:pt x="39672" y="60127"/>
                          <a:pt x="39875" y="60472"/>
                        </a:cubicBezTo>
                        <a:cubicBezTo>
                          <a:pt x="39946" y="60591"/>
                          <a:pt x="40006" y="60710"/>
                          <a:pt x="40065" y="60829"/>
                        </a:cubicBezTo>
                        <a:cubicBezTo>
                          <a:pt x="40077" y="60841"/>
                          <a:pt x="40077" y="60865"/>
                          <a:pt x="40089" y="60877"/>
                        </a:cubicBezTo>
                        <a:cubicBezTo>
                          <a:pt x="40149" y="60996"/>
                          <a:pt x="40196" y="61115"/>
                          <a:pt x="40244" y="61234"/>
                        </a:cubicBezTo>
                        <a:cubicBezTo>
                          <a:pt x="40434" y="61746"/>
                          <a:pt x="40541" y="62282"/>
                          <a:pt x="40565" y="62841"/>
                        </a:cubicBezTo>
                        <a:lnTo>
                          <a:pt x="40565" y="62865"/>
                        </a:lnTo>
                        <a:cubicBezTo>
                          <a:pt x="40565" y="63044"/>
                          <a:pt x="40565" y="63222"/>
                          <a:pt x="40541" y="63413"/>
                        </a:cubicBezTo>
                        <a:cubicBezTo>
                          <a:pt x="40541" y="63425"/>
                          <a:pt x="40541" y="63437"/>
                          <a:pt x="40541" y="63449"/>
                        </a:cubicBezTo>
                        <a:cubicBezTo>
                          <a:pt x="40518" y="63806"/>
                          <a:pt x="40446" y="64163"/>
                          <a:pt x="40351" y="64520"/>
                        </a:cubicBezTo>
                        <a:cubicBezTo>
                          <a:pt x="40339" y="64544"/>
                          <a:pt x="40327" y="64568"/>
                          <a:pt x="40327" y="64604"/>
                        </a:cubicBezTo>
                        <a:cubicBezTo>
                          <a:pt x="40268" y="64770"/>
                          <a:pt x="40220" y="64937"/>
                          <a:pt x="40149" y="65104"/>
                        </a:cubicBezTo>
                        <a:cubicBezTo>
                          <a:pt x="40137" y="65127"/>
                          <a:pt x="40125" y="65163"/>
                          <a:pt x="40113" y="65187"/>
                        </a:cubicBezTo>
                        <a:cubicBezTo>
                          <a:pt x="40041" y="65366"/>
                          <a:pt x="39970" y="65532"/>
                          <a:pt x="39887" y="65711"/>
                        </a:cubicBezTo>
                        <a:cubicBezTo>
                          <a:pt x="39125" y="67211"/>
                          <a:pt x="38267" y="69390"/>
                          <a:pt x="38267" y="70128"/>
                        </a:cubicBezTo>
                        <a:cubicBezTo>
                          <a:pt x="38267" y="72271"/>
                          <a:pt x="40470" y="74021"/>
                          <a:pt x="43161" y="74021"/>
                        </a:cubicBezTo>
                        <a:cubicBezTo>
                          <a:pt x="45852" y="74021"/>
                          <a:pt x="48054" y="72271"/>
                          <a:pt x="48054" y="70128"/>
                        </a:cubicBezTo>
                        <a:cubicBezTo>
                          <a:pt x="48054" y="69390"/>
                          <a:pt x="47197" y="67211"/>
                          <a:pt x="46435" y="65711"/>
                        </a:cubicBezTo>
                        <a:cubicBezTo>
                          <a:pt x="46352" y="65532"/>
                          <a:pt x="46280" y="65366"/>
                          <a:pt x="46209" y="65199"/>
                        </a:cubicBezTo>
                        <a:cubicBezTo>
                          <a:pt x="46197" y="65163"/>
                          <a:pt x="46185" y="65139"/>
                          <a:pt x="46173" y="65104"/>
                        </a:cubicBezTo>
                        <a:cubicBezTo>
                          <a:pt x="46102" y="64937"/>
                          <a:pt x="46042" y="64770"/>
                          <a:pt x="45995" y="64604"/>
                        </a:cubicBezTo>
                        <a:cubicBezTo>
                          <a:pt x="45995" y="64568"/>
                          <a:pt x="45983" y="64544"/>
                          <a:pt x="45971" y="64520"/>
                        </a:cubicBezTo>
                        <a:cubicBezTo>
                          <a:pt x="45875" y="64163"/>
                          <a:pt x="45804" y="63806"/>
                          <a:pt x="45780" y="63449"/>
                        </a:cubicBezTo>
                        <a:cubicBezTo>
                          <a:pt x="45780" y="63437"/>
                          <a:pt x="45780" y="63425"/>
                          <a:pt x="45768" y="63413"/>
                        </a:cubicBezTo>
                        <a:cubicBezTo>
                          <a:pt x="45756" y="63234"/>
                          <a:pt x="45756" y="63044"/>
                          <a:pt x="45756" y="62865"/>
                        </a:cubicBezTo>
                        <a:cubicBezTo>
                          <a:pt x="45756" y="62865"/>
                          <a:pt x="45756" y="62853"/>
                          <a:pt x="45756" y="62841"/>
                        </a:cubicBezTo>
                        <a:cubicBezTo>
                          <a:pt x="45780" y="62282"/>
                          <a:pt x="45875" y="61746"/>
                          <a:pt x="46078" y="61234"/>
                        </a:cubicBezTo>
                        <a:cubicBezTo>
                          <a:pt x="46125" y="61115"/>
                          <a:pt x="46173" y="60996"/>
                          <a:pt x="46233" y="60877"/>
                        </a:cubicBezTo>
                        <a:cubicBezTo>
                          <a:pt x="46233" y="60865"/>
                          <a:pt x="46245" y="60841"/>
                          <a:pt x="46245" y="60829"/>
                        </a:cubicBezTo>
                        <a:cubicBezTo>
                          <a:pt x="46304" y="60710"/>
                          <a:pt x="46376" y="60591"/>
                          <a:pt x="46447" y="60472"/>
                        </a:cubicBezTo>
                        <a:cubicBezTo>
                          <a:pt x="46649" y="60127"/>
                          <a:pt x="46899" y="59817"/>
                          <a:pt x="47173" y="59532"/>
                        </a:cubicBezTo>
                        <a:cubicBezTo>
                          <a:pt x="48054" y="58650"/>
                          <a:pt x="49269" y="58067"/>
                          <a:pt x="50709" y="57853"/>
                        </a:cubicBezTo>
                        <a:lnTo>
                          <a:pt x="50828" y="57841"/>
                        </a:lnTo>
                        <a:lnTo>
                          <a:pt x="51495" y="57841"/>
                        </a:lnTo>
                        <a:lnTo>
                          <a:pt x="51638" y="57829"/>
                        </a:lnTo>
                        <a:lnTo>
                          <a:pt x="52055" y="57817"/>
                        </a:lnTo>
                        <a:lnTo>
                          <a:pt x="57817" y="57817"/>
                        </a:lnTo>
                        <a:cubicBezTo>
                          <a:pt x="56924" y="26337"/>
                          <a:pt x="31481" y="89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407CC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endParaRPr>
                  </a:p>
                </p:txBody>
              </p:sp>
              <p:grpSp>
                <p:nvGrpSpPr>
                  <p:cNvPr id="36" name="Google Shape;1192;p32">
                    <a:extLst>
                      <a:ext uri="{FF2B5EF4-FFF2-40B4-BE49-F238E27FC236}">
                        <a16:creationId xmlns:a16="http://schemas.microsoft.com/office/drawing/2014/main" id="{DA757B13-7D65-4D72-971A-EE8C579CE325}"/>
                      </a:ext>
                    </a:extLst>
                  </p:cNvPr>
                  <p:cNvGrpSpPr/>
                  <p:nvPr/>
                </p:nvGrpSpPr>
                <p:grpSpPr>
                  <a:xfrm>
                    <a:off x="5312820" y="1885199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76" name="Google Shape;1193;p32">
                      <a:extLst>
                        <a:ext uri="{FF2B5EF4-FFF2-40B4-BE49-F238E27FC236}">
                          <a16:creationId xmlns:a16="http://schemas.microsoft.com/office/drawing/2014/main" id="{594E0360-0D97-4626-9417-41C0DEEAF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7" name="Google Shape;1194;p32">
                      <a:extLst>
                        <a:ext uri="{FF2B5EF4-FFF2-40B4-BE49-F238E27FC236}">
                          <a16:creationId xmlns:a16="http://schemas.microsoft.com/office/drawing/2014/main" id="{5F48656E-CFCA-482C-AE21-352943B11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8" name="Google Shape;1195;p32">
                      <a:extLst>
                        <a:ext uri="{FF2B5EF4-FFF2-40B4-BE49-F238E27FC236}">
                          <a16:creationId xmlns:a16="http://schemas.microsoft.com/office/drawing/2014/main" id="{AD8BC1F0-1ECE-404E-B659-1DF8920FD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9" name="Google Shape;1196;p32">
                      <a:extLst>
                        <a:ext uri="{FF2B5EF4-FFF2-40B4-BE49-F238E27FC236}">
                          <a16:creationId xmlns:a16="http://schemas.microsoft.com/office/drawing/2014/main" id="{7EB7115C-5E90-4A09-835A-9872D7AEE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80" name="Google Shape;1197;p32">
                      <a:extLst>
                        <a:ext uri="{FF2B5EF4-FFF2-40B4-BE49-F238E27FC236}">
                          <a16:creationId xmlns:a16="http://schemas.microsoft.com/office/drawing/2014/main" id="{78A80BEC-EDEA-42DE-8178-EF7918B23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81" name="Google Shape;1198;p32">
                      <a:extLst>
                        <a:ext uri="{FF2B5EF4-FFF2-40B4-BE49-F238E27FC236}">
                          <a16:creationId xmlns:a16="http://schemas.microsoft.com/office/drawing/2014/main" id="{E39B7771-DDF1-482D-A32E-02A5AA6F6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82" name="Google Shape;1199;p32">
                      <a:extLst>
                        <a:ext uri="{FF2B5EF4-FFF2-40B4-BE49-F238E27FC236}">
                          <a16:creationId xmlns:a16="http://schemas.microsoft.com/office/drawing/2014/main" id="{B6DFEEB5-80B9-4038-83A3-9C081C2EB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83" name="Google Shape;1200;p32">
                      <a:extLst>
                        <a:ext uri="{FF2B5EF4-FFF2-40B4-BE49-F238E27FC236}">
                          <a16:creationId xmlns:a16="http://schemas.microsoft.com/office/drawing/2014/main" id="{C3F17751-C760-46B3-A2F6-01349A3F9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  <p:sp>
                <p:nvSpPr>
                  <p:cNvPr id="37" name="Google Shape;1747;p42">
                    <a:extLst>
                      <a:ext uri="{FF2B5EF4-FFF2-40B4-BE49-F238E27FC236}">
                        <a16:creationId xmlns:a16="http://schemas.microsoft.com/office/drawing/2014/main" id="{65120ABE-EFBE-4D85-9899-460868A39F6F}"/>
                      </a:ext>
                    </a:extLst>
                  </p:cNvPr>
                  <p:cNvSpPr/>
                  <p:nvPr/>
                </p:nvSpPr>
                <p:spPr>
                  <a:xfrm>
                    <a:off x="4066478" y="1869047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EBB700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endParaRPr sz="2400" kern="0" dirty="0">
                      <a:solidFill>
                        <a:sysClr val="windowText" lastClr="000000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endParaRPr>
                  </a:p>
                </p:txBody>
              </p:sp>
              <p:sp>
                <p:nvSpPr>
                  <p:cNvPr id="38" name="Google Shape;1747;p42">
                    <a:extLst>
                      <a:ext uri="{FF2B5EF4-FFF2-40B4-BE49-F238E27FC236}">
                        <a16:creationId xmlns:a16="http://schemas.microsoft.com/office/drawing/2014/main" id="{F27642C4-BF15-4B15-BD5A-9ADD7AA2A316}"/>
                      </a:ext>
                    </a:extLst>
                  </p:cNvPr>
                  <p:cNvSpPr/>
                  <p:nvPr/>
                </p:nvSpPr>
                <p:spPr>
                  <a:xfrm>
                    <a:off x="5014535" y="2257835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407CCA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ko-KR" sz="2267">
                        <a:solidFill>
                          <a:srgbClr val="FFFFFF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</a:p>
                </p:txBody>
              </p:sp>
              <p:sp>
                <p:nvSpPr>
                  <p:cNvPr id="39" name="Google Shape;1747;p42">
                    <a:extLst>
                      <a:ext uri="{FF2B5EF4-FFF2-40B4-BE49-F238E27FC236}">
                        <a16:creationId xmlns:a16="http://schemas.microsoft.com/office/drawing/2014/main" id="{E2BBD8DF-8A0C-4F56-8D8B-7A08F580CA2E}"/>
                      </a:ext>
                    </a:extLst>
                  </p:cNvPr>
                  <p:cNvSpPr/>
                  <p:nvPr/>
                </p:nvSpPr>
                <p:spPr>
                  <a:xfrm>
                    <a:off x="4641677" y="3225945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FF5C35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ko-KR" sz="2267">
                        <a:solidFill>
                          <a:srgbClr val="FFFFFF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</a:p>
                </p:txBody>
              </p:sp>
              <p:sp>
                <p:nvSpPr>
                  <p:cNvPr id="40" name="Google Shape;1747;p42">
                    <a:extLst>
                      <a:ext uri="{FF2B5EF4-FFF2-40B4-BE49-F238E27FC236}">
                        <a16:creationId xmlns:a16="http://schemas.microsoft.com/office/drawing/2014/main" id="{8EA35086-837E-40FA-A24A-5FE4736684DC}"/>
                      </a:ext>
                    </a:extLst>
                  </p:cNvPr>
                  <p:cNvSpPr/>
                  <p:nvPr/>
                </p:nvSpPr>
                <p:spPr>
                  <a:xfrm>
                    <a:off x="3634494" y="2843147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B3B2B1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ko-KR" sz="2267">
                        <a:solidFill>
                          <a:srgbClr val="FFFFFF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</a:p>
                </p:txBody>
              </p:sp>
              <p:sp>
                <p:nvSpPr>
                  <p:cNvPr id="41" name="Google Shape;1393;p36">
                    <a:extLst>
                      <a:ext uri="{FF2B5EF4-FFF2-40B4-BE49-F238E27FC236}">
                        <a16:creationId xmlns:a16="http://schemas.microsoft.com/office/drawing/2014/main" id="{BA5EAD10-AF46-4CBE-B808-0C7DCDA2F040}"/>
                      </a:ext>
                    </a:extLst>
                  </p:cNvPr>
                  <p:cNvSpPr txBox="1"/>
                  <p:nvPr/>
                </p:nvSpPr>
                <p:spPr>
                  <a:xfrm>
                    <a:off x="2032868" y="1665488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defPPr>
                    <a:lvl1pPr marL="0" indent="0" defTabSz="914400" eaLnBrk="1" fontAlgn="auto" latinLnBrk="0" hangingPunct="1">
                      <a:buClrTx/>
                      <a:buSzTx/>
                      <a:buFontTx/>
                      <a:buNone/>
                      <a:tabLst/>
                      <a:defRPr kumimoji="0" b="1" kern="0" spc="0" normalizeH="0" baseline="0">
                        <a:ln>
                          <a:noFill/>
                        </a:ln>
                        <a:solidFill>
                          <a:srgbClr val="EC3A3B"/>
                        </a:solidFill>
                        <a:effectLst/>
                        <a:uLnTx/>
                        <a:uFillTx/>
                        <a:latin typeface="Helvetica Neue"/>
                        <a:ea typeface="Fira Sans Extra Condensed Medium"/>
                        <a:cs typeface="Fira Sans Extra Condensed Medium"/>
                      </a:defRPr>
                    </a:lvl1pPr>
                  </a:lstStyle>
                  <a:p>
                    <a:r>
                      <a:rPr lang="ko-KR">
                        <a:solidFill>
                          <a:srgbClr val="EBB700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중점 분야 1:</a:t>
                    </a:r>
                  </a:p>
                  <a:p>
                    <a:r>
                      <a:rPr lang="ko-KR">
                        <a:solidFill>
                          <a:srgbClr val="EBB700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신생클럽</a:t>
                    </a:r>
                  </a:p>
                </p:txBody>
              </p:sp>
              <p:sp>
                <p:nvSpPr>
                  <p:cNvPr id="42" name="Google Shape;1393;p36">
                    <a:extLst>
                      <a:ext uri="{FF2B5EF4-FFF2-40B4-BE49-F238E27FC236}">
                        <a16:creationId xmlns:a16="http://schemas.microsoft.com/office/drawing/2014/main" id="{2BFBE6ED-38A3-45FE-899E-3FBC8C76E31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25" y="1662093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0" indent="0" defTabSz="914400" eaLnBrk="1" fontAlgn="auto" latinLnBrk="0" hangingPunct="1">
                      <a:buClrTx/>
                      <a:buSzTx/>
                      <a:buFontTx/>
                      <a:buNone/>
                      <a:tabLst/>
                      <a:defRPr kumimoji="0" b="1" kern="0" spc="0" normalizeH="0" baseline="0">
                        <a:ln>
                          <a:noFill/>
                        </a:ln>
                        <a:solidFill>
                          <a:srgbClr val="EC3A3B"/>
                        </a:solidFill>
                        <a:effectLst/>
                        <a:uLnTx/>
                        <a:uFillTx/>
                        <a:latin typeface="Helvetica Neue"/>
                        <a:ea typeface="Fira Sans Extra Condensed Medium"/>
                        <a:cs typeface="Fira Sans Extra Condensed Medium"/>
                      </a:defRPr>
                    </a:lvl1pPr>
                  </a:lstStyle>
                  <a:p>
                    <a:r>
                      <a:rPr lang="ko-KR">
                        <a:solidFill>
                          <a:srgbClr val="407CCA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중점 분야 2:</a:t>
                    </a:r>
                  </a:p>
                  <a:p>
                    <a:r>
                      <a:rPr lang="ko-KR">
                        <a:solidFill>
                          <a:srgbClr val="407CCA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신입회원</a:t>
                    </a:r>
                  </a:p>
                </p:txBody>
              </p:sp>
              <p:pic>
                <p:nvPicPr>
                  <p:cNvPr id="43" name="Graphic 42" descr="User with solid fill">
                    <a:extLst>
                      <a:ext uri="{FF2B5EF4-FFF2-40B4-BE49-F238E27FC236}">
                        <a16:creationId xmlns:a16="http://schemas.microsoft.com/office/drawing/2014/main" id="{33A57E30-2A54-4155-B9AF-5B9A08C3E5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25795" y="1929505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 descr="User with solid fill">
                    <a:extLst>
                      <a:ext uri="{FF2B5EF4-FFF2-40B4-BE49-F238E27FC236}">
                        <a16:creationId xmlns:a16="http://schemas.microsoft.com/office/drawing/2014/main" id="{3B4065C9-B127-4874-BA11-AD7B789B3B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71290" y="2320244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 descr="User with solid fill">
                    <a:extLst>
                      <a:ext uri="{FF2B5EF4-FFF2-40B4-BE49-F238E27FC236}">
                        <a16:creationId xmlns:a16="http://schemas.microsoft.com/office/drawing/2014/main" id="{F691413E-F63F-41C9-A7A5-0A8A469AB7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4069" y="3288354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 descr="User with solid fill">
                    <a:extLst>
                      <a:ext uri="{FF2B5EF4-FFF2-40B4-BE49-F238E27FC236}">
                        <a16:creationId xmlns:a16="http://schemas.microsoft.com/office/drawing/2014/main" id="{C6479C15-579A-4B2F-99B7-09A7513AEF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96886" y="2905556"/>
                    <a:ext cx="304828" cy="304828"/>
                  </a:xfrm>
                  <a:prstGeom prst="rect">
                    <a:avLst/>
                  </a:prstGeom>
                </p:spPr>
              </p:pic>
              <p:sp>
                <p:nvSpPr>
                  <p:cNvPr id="47" name="Google Shape;1393;p36">
                    <a:extLst>
                      <a:ext uri="{FF2B5EF4-FFF2-40B4-BE49-F238E27FC236}">
                        <a16:creationId xmlns:a16="http://schemas.microsoft.com/office/drawing/2014/main" id="{54EA6481-D40E-41F0-8CFB-2EC2858FEE84}"/>
                      </a:ext>
                    </a:extLst>
                  </p:cNvPr>
                  <p:cNvSpPr txBox="1"/>
                  <p:nvPr/>
                </p:nvSpPr>
                <p:spPr>
                  <a:xfrm>
                    <a:off x="1914620" y="3610727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Tx/>
                      <a:defRPr/>
                    </a:pPr>
                    <a:r>
                      <a:rPr lang="ko-KR" b="1">
                        <a:solidFill>
                          <a:srgbClr val="B3B2B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중점 분야 4:</a:t>
                    </a:r>
                  </a:p>
                  <a:p>
                    <a:pPr>
                      <a:buClrTx/>
                      <a:defRPr/>
                    </a:pPr>
                    <a:r>
                      <a:rPr lang="ko-KR" b="1">
                        <a:solidFill>
                          <a:srgbClr val="B3B2B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sym typeface="Fira Sans Extra Condensed Medium"/>
                      </a:rPr>
                      <a:t>지도자 지원</a:t>
                    </a:r>
                  </a:p>
                </p:txBody>
              </p:sp>
              <p:sp>
                <p:nvSpPr>
                  <p:cNvPr id="48" name="Google Shape;1393;p36">
                    <a:extLst>
                      <a:ext uri="{FF2B5EF4-FFF2-40B4-BE49-F238E27FC236}">
                        <a16:creationId xmlns:a16="http://schemas.microsoft.com/office/drawing/2014/main" id="{3D2FE588-74AC-4C0F-AF40-6DCE7A02E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20856" y="3612917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ko-KR" b="1" dirty="0">
                        <a:solidFill>
                          <a:srgbClr val="FF5C35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cs typeface="Fira Sans Extra Condensed Medium"/>
                        <a:sym typeface="Fira Sans Extra Condensed Medium"/>
                      </a:rPr>
                      <a:t>중점 분야 3:</a:t>
                    </a:r>
                  </a:p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ko-KR" b="1" dirty="0">
                        <a:solidFill>
                          <a:srgbClr val="FF5C35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굴림" panose="020B0600000101010101" pitchFamily="50" charset="-127"/>
                        <a:ea typeface="굴림" panose="020B0600000101010101" pitchFamily="50" charset="-127"/>
                        <a:cs typeface="Fira Sans Extra Condensed Medium"/>
                        <a:sym typeface="Fira Sans Extra Condensed Medium"/>
                      </a:rPr>
                      <a:t>회원 만족</a:t>
                    </a:r>
                  </a:p>
                </p:txBody>
              </p:sp>
              <p:grpSp>
                <p:nvGrpSpPr>
                  <p:cNvPr id="49" name="Google Shape;1192;p32">
                    <a:extLst>
                      <a:ext uri="{FF2B5EF4-FFF2-40B4-BE49-F238E27FC236}">
                        <a16:creationId xmlns:a16="http://schemas.microsoft.com/office/drawing/2014/main" id="{F7AFF71B-166F-4577-913F-EE4B078679BD}"/>
                      </a:ext>
                    </a:extLst>
                  </p:cNvPr>
                  <p:cNvGrpSpPr/>
                  <p:nvPr/>
                </p:nvGrpSpPr>
                <p:grpSpPr>
                  <a:xfrm>
                    <a:off x="3634419" y="1756287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68" name="Google Shape;1193;p32">
                      <a:extLst>
                        <a:ext uri="{FF2B5EF4-FFF2-40B4-BE49-F238E27FC236}">
                          <a16:creationId xmlns:a16="http://schemas.microsoft.com/office/drawing/2014/main" id="{CC7508BB-3633-448B-9D10-583BADA42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9" name="Google Shape;1194;p32">
                      <a:extLst>
                        <a:ext uri="{FF2B5EF4-FFF2-40B4-BE49-F238E27FC236}">
                          <a16:creationId xmlns:a16="http://schemas.microsoft.com/office/drawing/2014/main" id="{3E848283-3817-41AE-8836-AE4FF0038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0" name="Google Shape;1195;p32">
                      <a:extLst>
                        <a:ext uri="{FF2B5EF4-FFF2-40B4-BE49-F238E27FC236}">
                          <a16:creationId xmlns:a16="http://schemas.microsoft.com/office/drawing/2014/main" id="{C3F99FAB-EB0B-4FB0-9205-C3ED058BE7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1" name="Google Shape;1196;p32">
                      <a:extLst>
                        <a:ext uri="{FF2B5EF4-FFF2-40B4-BE49-F238E27FC236}">
                          <a16:creationId xmlns:a16="http://schemas.microsoft.com/office/drawing/2014/main" id="{ABA71B49-9648-4B05-8892-9CCC6BA2D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2" name="Google Shape;1197;p32">
                      <a:extLst>
                        <a:ext uri="{FF2B5EF4-FFF2-40B4-BE49-F238E27FC236}">
                          <a16:creationId xmlns:a16="http://schemas.microsoft.com/office/drawing/2014/main" id="{380EEB33-6794-4428-9038-ED5E785D0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3" name="Google Shape;1198;p32">
                      <a:extLst>
                        <a:ext uri="{FF2B5EF4-FFF2-40B4-BE49-F238E27FC236}">
                          <a16:creationId xmlns:a16="http://schemas.microsoft.com/office/drawing/2014/main" id="{A1FF137B-1925-48F8-8FEE-24D45C8A5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4" name="Google Shape;1199;p32">
                      <a:extLst>
                        <a:ext uri="{FF2B5EF4-FFF2-40B4-BE49-F238E27FC236}">
                          <a16:creationId xmlns:a16="http://schemas.microsoft.com/office/drawing/2014/main" id="{60395784-E0CC-448C-B796-2E48DE372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75" name="Google Shape;1200;p32">
                      <a:extLst>
                        <a:ext uri="{FF2B5EF4-FFF2-40B4-BE49-F238E27FC236}">
                          <a16:creationId xmlns:a16="http://schemas.microsoft.com/office/drawing/2014/main" id="{88724666-7685-4000-91E8-3E13A987B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  <p:grpSp>
                <p:nvGrpSpPr>
                  <p:cNvPr id="50" name="Google Shape;1192;p32">
                    <a:extLst>
                      <a:ext uri="{FF2B5EF4-FFF2-40B4-BE49-F238E27FC236}">
                        <a16:creationId xmlns:a16="http://schemas.microsoft.com/office/drawing/2014/main" id="{1BE88551-D562-4909-8197-170818A772C4}"/>
                      </a:ext>
                    </a:extLst>
                  </p:cNvPr>
                  <p:cNvGrpSpPr/>
                  <p:nvPr/>
                </p:nvGrpSpPr>
                <p:grpSpPr>
                  <a:xfrm>
                    <a:off x="5119860" y="3467273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60" name="Google Shape;1193;p32">
                      <a:extLst>
                        <a:ext uri="{FF2B5EF4-FFF2-40B4-BE49-F238E27FC236}">
                          <a16:creationId xmlns:a16="http://schemas.microsoft.com/office/drawing/2014/main" id="{45D1473B-047F-47A9-B0CE-4A46C4DB9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1" name="Google Shape;1194;p32">
                      <a:extLst>
                        <a:ext uri="{FF2B5EF4-FFF2-40B4-BE49-F238E27FC236}">
                          <a16:creationId xmlns:a16="http://schemas.microsoft.com/office/drawing/2014/main" id="{7FA638B5-1B83-47E2-90DC-97FA628734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2" name="Google Shape;1195;p32">
                      <a:extLst>
                        <a:ext uri="{FF2B5EF4-FFF2-40B4-BE49-F238E27FC236}">
                          <a16:creationId xmlns:a16="http://schemas.microsoft.com/office/drawing/2014/main" id="{29996387-4D4D-4548-BDC7-D1877C8D39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3" name="Google Shape;1196;p32">
                      <a:extLst>
                        <a:ext uri="{FF2B5EF4-FFF2-40B4-BE49-F238E27FC236}">
                          <a16:creationId xmlns:a16="http://schemas.microsoft.com/office/drawing/2014/main" id="{CAFD7438-7166-4796-B1DD-0F272E414F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4" name="Google Shape;1197;p32">
                      <a:extLst>
                        <a:ext uri="{FF2B5EF4-FFF2-40B4-BE49-F238E27FC236}">
                          <a16:creationId xmlns:a16="http://schemas.microsoft.com/office/drawing/2014/main" id="{42ACEB52-0C29-4229-8E3F-0678B3BF1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5" name="Google Shape;1198;p32">
                      <a:extLst>
                        <a:ext uri="{FF2B5EF4-FFF2-40B4-BE49-F238E27FC236}">
                          <a16:creationId xmlns:a16="http://schemas.microsoft.com/office/drawing/2014/main" id="{851856F9-C138-4F92-BBB9-87239B7B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6" name="Google Shape;1199;p32">
                      <a:extLst>
                        <a:ext uri="{FF2B5EF4-FFF2-40B4-BE49-F238E27FC236}">
                          <a16:creationId xmlns:a16="http://schemas.microsoft.com/office/drawing/2014/main" id="{3A02E486-CB23-4254-8C38-9B49A302F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67" name="Google Shape;1200;p32">
                      <a:extLst>
                        <a:ext uri="{FF2B5EF4-FFF2-40B4-BE49-F238E27FC236}">
                          <a16:creationId xmlns:a16="http://schemas.microsoft.com/office/drawing/2014/main" id="{F77B1D72-2CA9-4F86-ADDB-88F0DFDD0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  <p:grpSp>
                <p:nvGrpSpPr>
                  <p:cNvPr id="51" name="Google Shape;1192;p32">
                    <a:extLst>
                      <a:ext uri="{FF2B5EF4-FFF2-40B4-BE49-F238E27FC236}">
                        <a16:creationId xmlns:a16="http://schemas.microsoft.com/office/drawing/2014/main" id="{27BDC031-51F7-490C-87FF-AB345545D3B2}"/>
                      </a:ext>
                    </a:extLst>
                  </p:cNvPr>
                  <p:cNvGrpSpPr/>
                  <p:nvPr/>
                </p:nvGrpSpPr>
                <p:grpSpPr>
                  <a:xfrm>
                    <a:off x="3515418" y="3339633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52" name="Google Shape;1193;p32">
                      <a:extLst>
                        <a:ext uri="{FF2B5EF4-FFF2-40B4-BE49-F238E27FC236}">
                          <a16:creationId xmlns:a16="http://schemas.microsoft.com/office/drawing/2014/main" id="{77DBE95A-0219-4D3E-9948-AC1C7DE97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3" name="Google Shape;1194;p32">
                      <a:extLst>
                        <a:ext uri="{FF2B5EF4-FFF2-40B4-BE49-F238E27FC236}">
                          <a16:creationId xmlns:a16="http://schemas.microsoft.com/office/drawing/2014/main" id="{B429AA2B-C6C7-4F08-9FAE-13E68BFBF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4" name="Google Shape;1195;p32">
                      <a:extLst>
                        <a:ext uri="{FF2B5EF4-FFF2-40B4-BE49-F238E27FC236}">
                          <a16:creationId xmlns:a16="http://schemas.microsoft.com/office/drawing/2014/main" id="{3141D6AE-39B3-4859-AD9D-6F3C275B6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5" name="Google Shape;1196;p32">
                      <a:extLst>
                        <a:ext uri="{FF2B5EF4-FFF2-40B4-BE49-F238E27FC236}">
                          <a16:creationId xmlns:a16="http://schemas.microsoft.com/office/drawing/2014/main" id="{0688C863-691E-485E-84D8-D9F25D635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6" name="Google Shape;1197;p32">
                      <a:extLst>
                        <a:ext uri="{FF2B5EF4-FFF2-40B4-BE49-F238E27FC236}">
                          <a16:creationId xmlns:a16="http://schemas.microsoft.com/office/drawing/2014/main" id="{F0205D55-EC67-4DF5-9CD2-1310FEF1D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7" name="Google Shape;1198;p32">
                      <a:extLst>
                        <a:ext uri="{FF2B5EF4-FFF2-40B4-BE49-F238E27FC236}">
                          <a16:creationId xmlns:a16="http://schemas.microsoft.com/office/drawing/2014/main" id="{8EC5D4B8-070A-4623-847D-3846D47D6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8" name="Google Shape;1199;p32">
                      <a:extLst>
                        <a:ext uri="{FF2B5EF4-FFF2-40B4-BE49-F238E27FC236}">
                          <a16:creationId xmlns:a16="http://schemas.microsoft.com/office/drawing/2014/main" id="{0986223F-BBA8-413D-982D-81C4B9D1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  <p:sp>
                  <p:nvSpPr>
                    <p:cNvPr id="59" name="Google Shape;1200;p32">
                      <a:extLst>
                        <a:ext uri="{FF2B5EF4-FFF2-40B4-BE49-F238E27FC236}">
                          <a16:creationId xmlns:a16="http://schemas.microsoft.com/office/drawing/2014/main" id="{21575384-DFC7-45DB-89D8-B9896CA5A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p:txBody>
                </p:sp>
              </p:grpSp>
            </p:grpSp>
          </p:grpSp>
          <p:cxnSp>
            <p:nvCxnSpPr>
              <p:cNvPr id="25" name="Google Shape;1181;p32">
                <a:extLst>
                  <a:ext uri="{FF2B5EF4-FFF2-40B4-BE49-F238E27FC236}">
                    <a16:creationId xmlns:a16="http://schemas.microsoft.com/office/drawing/2014/main" id="{EAC87A8D-B21E-4253-968F-AE0D4F64F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4908" y="1984015"/>
                <a:ext cx="77225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BB700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cxnSp>
            <p:nvCxnSpPr>
              <p:cNvPr id="26" name="Google Shape;1172;p32">
                <a:extLst>
                  <a:ext uri="{FF2B5EF4-FFF2-40B4-BE49-F238E27FC236}">
                    <a16:creationId xmlns:a16="http://schemas.microsoft.com/office/drawing/2014/main" id="{4FD49DDD-4F3C-4DD1-B5D5-6FAF01E7A31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512216" y="1975045"/>
                <a:ext cx="75683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07CCA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699AFC-A8F7-428E-A993-F20766737DFD}"/>
                </a:ext>
              </a:extLst>
            </p:cNvPr>
            <p:cNvSpPr/>
            <p:nvPr/>
          </p:nvSpPr>
          <p:spPr>
            <a:xfrm>
              <a:off x="5017143" y="2134534"/>
              <a:ext cx="1292863" cy="922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sz="1067" b="1">
                  <a:solidFill>
                    <a:srgbClr val="0D224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 글로벌 회원 증강 프로그램 서포트 리더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91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 - Solid">
            <a:extLst>
              <a:ext uri="{FF2B5EF4-FFF2-40B4-BE49-F238E27FC236}">
                <a16:creationId xmlns:a16="http://schemas.microsoft.com/office/drawing/2014/main" id="{973352CB-31BE-6940-A03E-537E79EBED6A}"/>
              </a:ext>
            </a:extLst>
          </p:cNvPr>
          <p:cNvSpPr/>
          <p:nvPr/>
        </p:nvSpPr>
        <p:spPr>
          <a:xfrm>
            <a:off x="0" y="0"/>
            <a:ext cx="1127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5" name="Slice - Solid">
            <a:extLst>
              <a:ext uri="{FF2B5EF4-FFF2-40B4-BE49-F238E27FC236}">
                <a16:creationId xmlns:a16="http://schemas.microsoft.com/office/drawing/2014/main" id="{A0F614EC-F7BF-374E-819E-F20B2EBF1554}"/>
              </a:ext>
            </a:extLst>
          </p:cNvPr>
          <p:cNvSpPr/>
          <p:nvPr/>
        </p:nvSpPr>
        <p:spPr>
          <a:xfrm>
            <a:off x="1004871" y="-8022"/>
            <a:ext cx="11187129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560B3-2D9F-44D7-8CD5-E363E6587447}"/>
              </a:ext>
            </a:extLst>
          </p:cNvPr>
          <p:cNvSpPr txBox="1"/>
          <p:nvPr/>
        </p:nvSpPr>
        <p:spPr>
          <a:xfrm>
            <a:off x="3479800" y="5943600"/>
            <a:ext cx="6799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 b="1">
                <a:solidFill>
                  <a:srgbClr val="F6512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영향력을 만드는 라이온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AD1CB55-2A34-4185-B8A9-786984E7F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920827"/>
              </p:ext>
            </p:extLst>
          </p:nvPr>
        </p:nvGraphicFramePr>
        <p:xfrm>
          <a:off x="3479800" y="1389700"/>
          <a:ext cx="6731000" cy="469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Headline">
            <a:extLst>
              <a:ext uri="{FF2B5EF4-FFF2-40B4-BE49-F238E27FC236}">
                <a16:creationId xmlns:a16="http://schemas.microsoft.com/office/drawing/2014/main" id="{363A1174-691C-CB41-B0CA-9DA5580D963A}"/>
              </a:ext>
            </a:extLst>
          </p:cNvPr>
          <p:cNvSpPr txBox="1">
            <a:spLocks/>
          </p:cNvSpPr>
          <p:nvPr/>
        </p:nvSpPr>
        <p:spPr>
          <a:xfrm>
            <a:off x="2751295" y="55117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누가 </a:t>
            </a: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워킹 그룹</a:t>
            </a:r>
            <a:r>
              <a:rPr lang="en-US" alt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구성</a:t>
            </a: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원</a:t>
            </a:r>
            <a:r>
              <a:rPr lang="ko-KR" altLang="en-US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이</a:t>
            </a:r>
            <a:r>
              <a:rPr lang="ko-KR" sz="3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될 수 있는가?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11A2F-4CAB-9944-B044-F57928B346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200" y="332690"/>
            <a:ext cx="1089992" cy="1089992"/>
          </a:xfrm>
          <a:prstGeom prst="rect">
            <a:avLst/>
          </a:prstGeom>
        </p:spPr>
      </p:pic>
      <p:sp>
        <p:nvSpPr>
          <p:cNvPr id="16" name="Page Number - Blue">
            <a:extLst>
              <a:ext uri="{FF2B5EF4-FFF2-40B4-BE49-F238E27FC236}">
                <a16:creationId xmlns:a16="http://schemas.microsoft.com/office/drawing/2014/main" id="{9BDDB18B-8645-0346-8FD3-0FE28EA9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3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ce - Solid">
            <a:extLst>
              <a:ext uri="{FF2B5EF4-FFF2-40B4-BE49-F238E27FC236}">
                <a16:creationId xmlns:a16="http://schemas.microsoft.com/office/drawing/2014/main" id="{F1DA8631-9A04-224B-8FBD-59E9927701D6}"/>
              </a:ext>
            </a:extLst>
          </p:cNvPr>
          <p:cNvSpPr/>
          <p:nvPr/>
        </p:nvSpPr>
        <p:spPr>
          <a:xfrm rot="10800000">
            <a:off x="0" y="-8024"/>
            <a:ext cx="11187128" cy="6866023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F4B98F0-BD98-EB45-8E21-C3FC7E92602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C10A6398-BAB4-DF43-9CCB-300D5C36DCDB}"/>
              </a:ext>
            </a:extLst>
          </p:cNvPr>
          <p:cNvSpPr txBox="1">
            <a:spLocks/>
          </p:cNvSpPr>
          <p:nvPr/>
        </p:nvSpPr>
        <p:spPr>
          <a:xfrm>
            <a:off x="760627" y="1437601"/>
            <a:ext cx="3033070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팀 구성 시 </a:t>
            </a:r>
            <a:br>
              <a:rPr lang="en-US" alt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</a:br>
            <a:r>
              <a:rPr lang="ko-KR" sz="22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각 워킹 그룹원에 대한 기대사항 정의</a:t>
            </a: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441058A8-A6A9-8D44-A76A-9F7F4040BAA7}"/>
              </a:ext>
            </a:extLst>
          </p:cNvPr>
          <p:cNvSpPr txBox="1">
            <a:spLocks/>
          </p:cNvSpPr>
          <p:nvPr/>
        </p:nvSpPr>
        <p:spPr>
          <a:xfrm>
            <a:off x="747216" y="650827"/>
            <a:ext cx="703533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64"/>
              </a:spcBef>
              <a:buSzPct val="120000"/>
            </a:pPr>
            <a:r>
              <a:rPr lang="ko-KR" sz="32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명확한 기대 설정</a:t>
            </a:r>
          </a:p>
        </p:txBody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57887EC0-4B14-114E-949E-35BBFFF8C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398016"/>
            <a:ext cx="503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sz="2000" b="1" i="0" u="none" strike="noStrike" cap="none" normalizeH="0" baseline="0" dirty="0">
                <a:ln>
                  <a:noFill/>
                </a:ln>
                <a:solidFill>
                  <a:srgbClr val="FF5C35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헌신</a:t>
            </a: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id="{254D5A1E-1463-934B-B1A1-4CC54E0D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116546"/>
            <a:ext cx="503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존중</a:t>
            </a:r>
          </a:p>
        </p:txBody>
      </p:sp>
      <p:sp>
        <p:nvSpPr>
          <p:cNvPr id="54" name="Rectangle 17">
            <a:extLst>
              <a:ext uri="{FF2B5EF4-FFF2-40B4-BE49-F238E27FC236}">
                <a16:creationId xmlns:a16="http://schemas.microsoft.com/office/drawing/2014/main" id="{FA8D0522-35F8-9C43-868E-FF625E07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889910"/>
            <a:ext cx="7550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sz="2000" b="1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유연성</a:t>
            </a:r>
          </a:p>
        </p:txBody>
      </p:sp>
      <p:sp>
        <p:nvSpPr>
          <p:cNvPr id="58" name="Rectangle 17">
            <a:extLst>
              <a:ext uri="{FF2B5EF4-FFF2-40B4-BE49-F238E27FC236}">
                <a16:creationId xmlns:a16="http://schemas.microsoft.com/office/drawing/2014/main" id="{8F030D53-2501-0441-9086-86F857FB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993" y="3643963"/>
            <a:ext cx="503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sz="2000" b="1" i="0" u="none" strike="noStrike" cap="none" normalizeH="0" baseline="0" dirty="0">
                <a:ln>
                  <a:noFill/>
                </a:ln>
                <a:solidFill>
                  <a:srgbClr val="407CCA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소통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5DA8AC76-5D94-324F-880B-84B99632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063" y="2149695"/>
            <a:ext cx="838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sz="2000" b="1" i="0" u="none" strike="noStrike" cap="none" normalizeH="0" baseline="0" dirty="0">
                <a:ln>
                  <a:noFill/>
                </a:ln>
                <a:solidFill>
                  <a:srgbClr val="00AC69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책임감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271B47-3C82-5944-A170-F5FBCC2C6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006" y="5278128"/>
            <a:ext cx="1089992" cy="108999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87D747-AE00-1B4B-A291-85ED61050EA1}"/>
              </a:ext>
            </a:extLst>
          </p:cNvPr>
          <p:cNvGrpSpPr/>
          <p:nvPr/>
        </p:nvGrpSpPr>
        <p:grpSpPr>
          <a:xfrm>
            <a:off x="6959246" y="1972026"/>
            <a:ext cx="4257742" cy="4538043"/>
            <a:chOff x="6945768" y="1737252"/>
            <a:chExt cx="4257742" cy="453804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E02E41-8840-7943-B929-2566A7807AE3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5B766D9-8F47-434B-AAC0-1858D6AB8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B3B2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13">
                <a:extLst>
                  <a:ext uri="{FF2B5EF4-FFF2-40B4-BE49-F238E27FC236}">
                    <a16:creationId xmlns:a16="http://schemas.microsoft.com/office/drawing/2014/main" id="{E920A482-22E2-6D44-88C0-F5AAC95B5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1558E6CB-F4D3-FF45-AB0C-2B78E1108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735853-ACA5-A64D-924F-A86E81CC6798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061A0DA5-3129-DA4D-B31D-CDF0EE8F6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id="{DB39B07D-6E0A-964C-9E30-D1E3D37CF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E60AB57D-1BEC-464A-9786-180E9C87E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1F7F875-13F2-294B-BADC-2585A98AC9F4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9E152A1-5A8D-6548-A45D-7FB654F01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703D88B8-9953-C144-9084-32CEB3B88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6E338BD3-E792-0E40-A163-CEF7D35A8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CE31FB-D329-824E-A99A-9A97720B81C5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31B19E4-62F1-CF4B-B774-9F1085C9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7E944C10-9E98-4145-B97C-BD837CB65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2B34F0E2-B7D9-844C-BE8E-329C95EE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" name="Freeform 56">
            <a:extLst>
              <a:ext uri="{FF2B5EF4-FFF2-40B4-BE49-F238E27FC236}">
                <a16:creationId xmlns:a16="http://schemas.microsoft.com/office/drawing/2014/main" id="{A2925DF5-A122-A14D-AE19-1BBBB8C848C0}"/>
              </a:ext>
            </a:extLst>
          </p:cNvPr>
          <p:cNvSpPr>
            <a:spLocks/>
          </p:cNvSpPr>
          <p:nvPr/>
        </p:nvSpPr>
        <p:spPr bwMode="auto">
          <a:xfrm>
            <a:off x="6929387" y="1201207"/>
            <a:ext cx="4257742" cy="2277708"/>
          </a:xfrm>
          <a:custGeom>
            <a:avLst/>
            <a:gdLst>
              <a:gd name="connsiteX0" fmla="*/ 2128871 w 4257742"/>
              <a:gd name="connsiteY0" fmla="*/ 0 h 2277708"/>
              <a:gd name="connsiteX1" fmla="*/ 3191487 w 4257742"/>
              <a:gd name="connsiteY1" fmla="*/ 488678 h 2277708"/>
              <a:gd name="connsiteX2" fmla="*/ 4250433 w 4257742"/>
              <a:gd name="connsiteY2" fmla="*/ 974006 h 2277708"/>
              <a:gd name="connsiteX3" fmla="*/ 4257742 w 4257742"/>
              <a:gd name="connsiteY3" fmla="*/ 970662 h 2277708"/>
              <a:gd name="connsiteX4" fmla="*/ 4257742 w 4257742"/>
              <a:gd name="connsiteY4" fmla="*/ 977356 h 2277708"/>
              <a:gd name="connsiteX5" fmla="*/ 4257742 w 4257742"/>
              <a:gd name="connsiteY5" fmla="*/ 1300352 h 2277708"/>
              <a:gd name="connsiteX6" fmla="*/ 2128871 w 4257742"/>
              <a:gd name="connsiteY6" fmla="*/ 2277708 h 2277708"/>
              <a:gd name="connsiteX7" fmla="*/ 0 w 4257742"/>
              <a:gd name="connsiteY7" fmla="*/ 1300352 h 2277708"/>
              <a:gd name="connsiteX8" fmla="*/ 0 w 4257742"/>
              <a:gd name="connsiteY8" fmla="*/ 977356 h 2277708"/>
              <a:gd name="connsiteX9" fmla="*/ 0 w 4257742"/>
              <a:gd name="connsiteY9" fmla="*/ 970662 h 2277708"/>
              <a:gd name="connsiteX10" fmla="*/ 7316 w 4257742"/>
              <a:gd name="connsiteY10" fmla="*/ 974009 h 2277708"/>
              <a:gd name="connsiteX11" fmla="*/ 1068075 w 4257742"/>
              <a:gd name="connsiteY11" fmla="*/ 488678 h 227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7742" h="2277708">
                <a:moveTo>
                  <a:pt x="2128871" y="0"/>
                </a:moveTo>
                <a:lnTo>
                  <a:pt x="3191487" y="488678"/>
                </a:lnTo>
                <a:lnTo>
                  <a:pt x="4250433" y="974006"/>
                </a:lnTo>
                <a:lnTo>
                  <a:pt x="4257742" y="970662"/>
                </a:lnTo>
                <a:lnTo>
                  <a:pt x="4257742" y="977356"/>
                </a:lnTo>
                <a:lnTo>
                  <a:pt x="4257742" y="1300352"/>
                </a:lnTo>
                <a:lnTo>
                  <a:pt x="2128871" y="2277708"/>
                </a:lnTo>
                <a:lnTo>
                  <a:pt x="0" y="1300352"/>
                </a:lnTo>
                <a:lnTo>
                  <a:pt x="0" y="977356"/>
                </a:lnTo>
                <a:lnTo>
                  <a:pt x="0" y="970662"/>
                </a:lnTo>
                <a:lnTo>
                  <a:pt x="7316" y="974009"/>
                </a:lnTo>
                <a:lnTo>
                  <a:pt x="1068075" y="488678"/>
                </a:lnTo>
                <a:close/>
              </a:path>
            </a:pathLst>
          </a:custGeom>
          <a:solidFill>
            <a:srgbClr val="00B66C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1" name="Freeform 13">
            <a:extLst>
              <a:ext uri="{FF2B5EF4-FFF2-40B4-BE49-F238E27FC236}">
                <a16:creationId xmlns:a16="http://schemas.microsoft.com/office/drawing/2014/main" id="{3E5DE4B7-F941-C541-A108-B075F1B79AEE}"/>
              </a:ext>
            </a:extLst>
          </p:cNvPr>
          <p:cNvSpPr>
            <a:spLocks/>
          </p:cNvSpPr>
          <p:nvPr/>
        </p:nvSpPr>
        <p:spPr bwMode="auto">
          <a:xfrm>
            <a:off x="6929387" y="2171869"/>
            <a:ext cx="2128871" cy="1307046"/>
          </a:xfrm>
          <a:custGeom>
            <a:avLst/>
            <a:gdLst>
              <a:gd name="T0" fmla="*/ 0 w 1170"/>
              <a:gd name="T1" fmla="*/ 0 h 781"/>
              <a:gd name="T2" fmla="*/ 0 w 1170"/>
              <a:gd name="T3" fmla="*/ 312738 h 781"/>
              <a:gd name="T4" fmla="*/ 1857375 w 1170"/>
              <a:gd name="T5" fmla="*/ 1239838 h 781"/>
              <a:gd name="T6" fmla="*/ 1857375 w 1170"/>
              <a:gd name="T7" fmla="*/ 923925 h 781"/>
              <a:gd name="T8" fmla="*/ 0 w 1170"/>
              <a:gd name="T9" fmla="*/ 0 h 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0" h="781">
                <a:moveTo>
                  <a:pt x="0" y="0"/>
                </a:moveTo>
                <a:lnTo>
                  <a:pt x="0" y="197"/>
                </a:lnTo>
                <a:lnTo>
                  <a:pt x="1170" y="781"/>
                </a:lnTo>
                <a:lnTo>
                  <a:pt x="1170" y="58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Freeform 14">
            <a:extLst>
              <a:ext uri="{FF2B5EF4-FFF2-40B4-BE49-F238E27FC236}">
                <a16:creationId xmlns:a16="http://schemas.microsoft.com/office/drawing/2014/main" id="{2B6CE72E-14EA-9240-813B-CA3D6B482D6C}"/>
              </a:ext>
            </a:extLst>
          </p:cNvPr>
          <p:cNvSpPr>
            <a:spLocks/>
          </p:cNvSpPr>
          <p:nvPr/>
        </p:nvSpPr>
        <p:spPr bwMode="auto">
          <a:xfrm>
            <a:off x="9058258" y="2171869"/>
            <a:ext cx="2128871" cy="1307046"/>
          </a:xfrm>
          <a:custGeom>
            <a:avLst/>
            <a:gdLst>
              <a:gd name="T0" fmla="*/ 1857375 w 1170"/>
              <a:gd name="T1" fmla="*/ 0 h 781"/>
              <a:gd name="T2" fmla="*/ 0 w 1170"/>
              <a:gd name="T3" fmla="*/ 923925 h 781"/>
              <a:gd name="T4" fmla="*/ 0 w 1170"/>
              <a:gd name="T5" fmla="*/ 1239838 h 781"/>
              <a:gd name="T6" fmla="*/ 1857375 w 1170"/>
              <a:gd name="T7" fmla="*/ 312738 h 781"/>
              <a:gd name="T8" fmla="*/ 1857375 w 1170"/>
              <a:gd name="T9" fmla="*/ 0 h 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0" h="781">
                <a:moveTo>
                  <a:pt x="1170" y="0"/>
                </a:moveTo>
                <a:lnTo>
                  <a:pt x="0" y="582"/>
                </a:lnTo>
                <a:lnTo>
                  <a:pt x="0" y="781"/>
                </a:lnTo>
                <a:lnTo>
                  <a:pt x="1170" y="197"/>
                </a:lnTo>
                <a:lnTo>
                  <a:pt x="1170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9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ABE22B9F-94B5-3E4B-9F86-A716D7008E8F}"/>
              </a:ext>
            </a:extLst>
          </p:cNvPr>
          <p:cNvSpPr/>
          <p:nvPr/>
        </p:nvSpPr>
        <p:spPr>
          <a:xfrm>
            <a:off x="0" y="0"/>
            <a:ext cx="12192000" cy="940102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531232-84E1-0B44-8C00-356F46EA72E8}"/>
              </a:ext>
            </a:extLst>
          </p:cNvPr>
          <p:cNvGrpSpPr/>
          <p:nvPr/>
        </p:nvGrpSpPr>
        <p:grpSpPr>
          <a:xfrm>
            <a:off x="0" y="723037"/>
            <a:ext cx="12191999" cy="217065"/>
            <a:chOff x="0" y="5696515"/>
            <a:chExt cx="12289367" cy="354756"/>
          </a:xfrm>
        </p:grpSpPr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5280D6D5-6C0E-E24E-B30A-587BFD9293A9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85452C33-0F38-1545-BEA9-A714FF5D1E53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B822F855-214D-EB4B-BF2F-46AE8BC82E61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E05416B0-1AA3-FC4C-B35C-34692412F1B3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234C7361-2C7E-B242-AC22-4F91EF8765F3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54D1EDCF-07F8-2B48-A4B9-8401FCDD1FDF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23D12838-F8A4-AF45-B98B-1D37DCA0CAC6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C1144-0AD8-AE47-9C89-A2BBBFC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1374" y="1050197"/>
            <a:ext cx="12192000" cy="838200"/>
          </a:xfrm>
          <a:prstGeom prst="rect">
            <a:avLst/>
          </a:prstGeom>
        </p:spPr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협</a:t>
            </a:r>
            <a:r>
              <a:rPr lang="ko-KR" altLang="en-US" sz="32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력</a:t>
            </a:r>
            <a:r>
              <a:rPr lang="ko-KR" sz="32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904575" y="1888397"/>
            <a:ext cx="5267325" cy="49696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열정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EB546F9-9324-7243-87CD-66BE4A79F78D}"/>
              </a:ext>
            </a:extLst>
          </p:cNvPr>
          <p:cNvSpPr txBox="1">
            <a:spLocks/>
          </p:cNvSpPr>
          <p:nvPr/>
        </p:nvSpPr>
        <p:spPr>
          <a:xfrm>
            <a:off x="6171900" y="1888396"/>
            <a:ext cx="5267325" cy="49696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목적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3955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 - Solid">
            <a:extLst>
              <a:ext uri="{FF2B5EF4-FFF2-40B4-BE49-F238E27FC236}">
                <a16:creationId xmlns:a16="http://schemas.microsoft.com/office/drawing/2014/main" id="{015395DB-CE56-524D-97FD-7B22E67799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93A7C9-BF3B-AE49-9FF7-F169E13B4F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51CA2B-9717-DC45-9CD9-5AA110A096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grpSp>
        <p:nvGrpSpPr>
          <p:cNvPr id="17" name="Quote">
            <a:extLst>
              <a:ext uri="{FF2B5EF4-FFF2-40B4-BE49-F238E27FC236}">
                <a16:creationId xmlns:a16="http://schemas.microsoft.com/office/drawing/2014/main" id="{502628E1-5E46-1343-997D-913808D67107}"/>
              </a:ext>
            </a:extLst>
          </p:cNvPr>
          <p:cNvGrpSpPr/>
          <p:nvPr/>
        </p:nvGrpSpPr>
        <p:grpSpPr>
          <a:xfrm>
            <a:off x="733252" y="1600200"/>
            <a:ext cx="10540884" cy="4424290"/>
            <a:chOff x="733252" y="1600200"/>
            <a:chExt cx="10540884" cy="4424290"/>
          </a:xfrm>
        </p:grpSpPr>
        <p:sp>
          <p:nvSpPr>
            <p:cNvPr id="18" name="Body Copy">
              <a:extLst>
                <a:ext uri="{FF2B5EF4-FFF2-40B4-BE49-F238E27FC236}">
                  <a16:creationId xmlns:a16="http://schemas.microsoft.com/office/drawing/2014/main" id="{3C41F1B6-558F-6740-B8F8-E8A474BEEC65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2680445"/>
              <a:ext cx="8839200" cy="964474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44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혼자서는 작은 일 밖에 </a:t>
              </a:r>
              <a:br>
                <a:rPr lang="en-US" altLang="ko-KR" sz="4400" b="1" dirty="0">
                  <a:latin typeface="굴림" panose="020B0600000101010101" pitchFamily="50" charset="-127"/>
                  <a:ea typeface="굴림" panose="020B0600000101010101" pitchFamily="50" charset="-127"/>
                </a:rPr>
              </a:br>
              <a:r>
                <a:rPr lang="ko-KR" sz="44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할 수 없지만</a:t>
              </a:r>
            </a:p>
            <a:p>
              <a:r>
                <a:rPr lang="ko-KR" sz="44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힘을 모으면 큰 일도 해낼 수 있습니</a:t>
              </a:r>
              <a:r>
                <a:rPr lang="ko-KR" altLang="en-US" sz="4400" b="1" dirty="0">
                  <a:latin typeface="굴림" panose="020B0600000101010101" pitchFamily="50" charset="-127"/>
                  <a:ea typeface="굴림" panose="020B0600000101010101" pitchFamily="50" charset="-127"/>
                </a:rPr>
                <a:t>다</a:t>
              </a:r>
              <a:endParaRPr lang="ko-KR" sz="4400" b="1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9" name="Quote">
              <a:extLst>
                <a:ext uri="{FF2B5EF4-FFF2-40B4-BE49-F238E27FC236}">
                  <a16:creationId xmlns:a16="http://schemas.microsoft.com/office/drawing/2014/main" id="{8D226F39-8891-A347-9BB2-80D476E06812}"/>
                </a:ext>
              </a:extLst>
            </p:cNvPr>
            <p:cNvSpPr/>
            <p:nvPr/>
          </p:nvSpPr>
          <p:spPr>
            <a:xfrm>
              <a:off x="733252" y="1600200"/>
              <a:ext cx="1513719" cy="2834105"/>
            </a:xfrm>
            <a:prstGeom prst="rect">
              <a:avLst/>
            </a:prstGeom>
          </p:spPr>
          <p:txBody>
            <a:bodyPr wrap="square" lIns="63496" tIns="31748" rIns="63496" bIns="31748">
              <a:spAutoFit/>
            </a:bodyPr>
            <a:lstStyle/>
            <a:p>
              <a:pPr algn="ctr"/>
              <a:r>
                <a:rPr lang="ko-KR" sz="18000" b="1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Open Sans"/>
                </a:rPr>
                <a:t>“</a:t>
              </a:r>
            </a:p>
          </p:txBody>
        </p:sp>
        <p:sp>
          <p:nvSpPr>
            <p:cNvPr id="20" name="Quote">
              <a:extLst>
                <a:ext uri="{FF2B5EF4-FFF2-40B4-BE49-F238E27FC236}">
                  <a16:creationId xmlns:a16="http://schemas.microsoft.com/office/drawing/2014/main" id="{FC79C4BB-10AE-F943-AE1C-02C5220BCB45}"/>
                </a:ext>
              </a:extLst>
            </p:cNvPr>
            <p:cNvSpPr/>
            <p:nvPr/>
          </p:nvSpPr>
          <p:spPr>
            <a:xfrm>
              <a:off x="9760417" y="3190385"/>
              <a:ext cx="1513719" cy="2834105"/>
            </a:xfrm>
            <a:prstGeom prst="rect">
              <a:avLst/>
            </a:prstGeom>
          </p:spPr>
          <p:txBody>
            <a:bodyPr wrap="square" lIns="63496" tIns="31748" rIns="63496" bIns="31748">
              <a:spAutoFit/>
            </a:bodyPr>
            <a:lstStyle/>
            <a:p>
              <a:pPr algn="ctr"/>
              <a:r>
                <a:rPr lang="ko-KR" sz="18000" b="1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Open Sans"/>
                </a:rPr>
                <a:t>”</a:t>
              </a:r>
            </a:p>
          </p:txBody>
        </p:sp>
      </p:grpSp>
      <p:sp>
        <p:nvSpPr>
          <p:cNvPr id="21" name="Page Number - White">
            <a:extLst>
              <a:ext uri="{FF2B5EF4-FFF2-40B4-BE49-F238E27FC236}">
                <a16:creationId xmlns:a16="http://schemas.microsoft.com/office/drawing/2014/main" id="{D36BFE30-606C-2044-9481-82BD8C086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458226" y="5477352"/>
            <a:ext cx="2849895" cy="84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-헬렌 </a:t>
            </a:r>
            <a:r>
              <a:rPr lang="ko-KR" sz="24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켈러</a:t>
            </a:r>
            <a:endParaRPr lang="ko-KR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626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A4920E5B-C8BE-B84B-95CB-B85D0E1B2A64}"/>
              </a:ext>
            </a:extLst>
          </p:cNvPr>
          <p:cNvSpPr/>
          <p:nvPr/>
        </p:nvSpPr>
        <p:spPr>
          <a:xfrm>
            <a:off x="-16727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CA82B18-B400-A946-B212-3AE7A9C9B5D2}"/>
              </a:ext>
            </a:extLst>
          </p:cNvPr>
          <p:cNvSpPr/>
          <p:nvPr/>
        </p:nvSpPr>
        <p:spPr>
          <a:xfrm rot="16200000" flipV="1">
            <a:off x="-1468331" y="1468333"/>
            <a:ext cx="6858001" cy="3921337"/>
          </a:xfrm>
          <a:custGeom>
            <a:avLst/>
            <a:gdLst>
              <a:gd name="connsiteX0" fmla="*/ 6858001 w 6858001"/>
              <a:gd name="connsiteY0" fmla="*/ 3921337 h 3921337"/>
              <a:gd name="connsiteX1" fmla="*/ 6858001 w 6858001"/>
              <a:gd name="connsiteY1" fmla="*/ 1273387 h 3921337"/>
              <a:gd name="connsiteX2" fmla="*/ 6858000 w 6858001"/>
              <a:gd name="connsiteY2" fmla="*/ 1273387 h 3921337"/>
              <a:gd name="connsiteX3" fmla="*/ 6858000 w 6858001"/>
              <a:gd name="connsiteY3" fmla="*/ 0 h 3921337"/>
              <a:gd name="connsiteX4" fmla="*/ 0 w 6858001"/>
              <a:gd name="connsiteY4" fmla="*/ 922089 h 3921337"/>
              <a:gd name="connsiteX5" fmla="*/ 0 w 6858001"/>
              <a:gd name="connsiteY5" fmla="*/ 1978237 h 3921337"/>
              <a:gd name="connsiteX6" fmla="*/ 3 w 6858001"/>
              <a:gd name="connsiteY6" fmla="*/ 1978237 h 3921337"/>
              <a:gd name="connsiteX7" fmla="*/ 3 w 6858001"/>
              <a:gd name="connsiteY7" fmla="*/ 3921337 h 39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3921337">
                <a:moveTo>
                  <a:pt x="6858001" y="3921337"/>
                </a:moveTo>
                <a:lnTo>
                  <a:pt x="6858001" y="1273387"/>
                </a:lnTo>
                <a:lnTo>
                  <a:pt x="6858000" y="1273387"/>
                </a:ln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lnTo>
                  <a:pt x="3" y="1978237"/>
                </a:lnTo>
                <a:lnTo>
                  <a:pt x="3" y="3921337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422C8C-C24C-E24C-BB51-93C856494E13}"/>
              </a:ext>
            </a:extLst>
          </p:cNvPr>
          <p:cNvSpPr txBox="1">
            <a:spLocks/>
          </p:cNvSpPr>
          <p:nvPr/>
        </p:nvSpPr>
        <p:spPr>
          <a:xfrm>
            <a:off x="6096000" y="1295400"/>
            <a:ext cx="5181600" cy="13042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다음 단계: 비전 구축을 위한 준비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46004-487E-0241-8C25-544A7D0E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006" y="1600200"/>
            <a:ext cx="5029200" cy="3352800"/>
          </a:xfrm>
          <a:prstGeom prst="rect">
            <a:avLst/>
          </a:prstGeom>
        </p:spPr>
      </p:pic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A528C0D4-AA29-404D-962D-FA3F48DF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DDAA4A83-A3FE-2045-9E44-C94D3083D2B7}"/>
              </a:ext>
            </a:extLst>
          </p:cNvPr>
          <p:cNvSpPr/>
          <p:nvPr/>
        </p:nvSpPr>
        <p:spPr>
          <a:xfrm>
            <a:off x="6262357" y="27432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72200" y="3120012"/>
            <a:ext cx="5396243" cy="229486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회의 일시 </a:t>
            </a:r>
            <a:r>
              <a:rPr lang="ko-KR" altLang="en-US" sz="2000" dirty="0">
                <a:latin typeface="굴림" panose="020B0600000101010101" pitchFamily="50" charset="-127"/>
                <a:ea typeface="굴림" panose="020B0600000101010101" pitchFamily="50" charset="-127"/>
              </a:rPr>
              <a:t>결</a:t>
            </a: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정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진행자 섭외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원격 회의를 위한 초청장 발송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02D986-2B40-434E-8A57-2971A672FD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006" y="5310808"/>
            <a:ext cx="1089992" cy="10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AFCFF-2AAE-4BD0-90AF-84F6F937E7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9170" y="683496"/>
            <a:ext cx="11552830" cy="533400"/>
          </a:xfrm>
          <a:prstGeom prst="rect">
            <a:avLst/>
          </a:prstGeom>
        </p:spPr>
        <p:txBody>
          <a:bodyPr lIns="91440" tIns="45720" rIns="91440" bIns="45720" anchor="t">
            <a:normAutofit fontScale="90000"/>
          </a:bodyPr>
          <a:lstStyle/>
          <a:p>
            <a:pPr algn="l"/>
            <a:r>
              <a:rPr lang="ko-KR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비전 구축을 위한 권장 사전활동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54C4-9CA9-487A-B4CA-EE2C663FCB2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9170" y="2057400"/>
            <a:ext cx="5486400" cy="4572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ko-KR" sz="2800" b="1" dirty="0" err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sz="28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학습센터 </a:t>
            </a:r>
            <a:r>
              <a:rPr lang="ko-KR" altLang="en-US" sz="28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학습</a:t>
            </a:r>
            <a:r>
              <a:rPr lang="ko-KR" sz="28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과정</a:t>
            </a:r>
          </a:p>
          <a:p>
            <a:pPr>
              <a:lnSpc>
                <a:spcPct val="250000"/>
              </a:lnSpc>
              <a:buClr>
                <a:srgbClr val="FFC000"/>
              </a:buClr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효과적인 팀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효과적인 경청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SWOT(</a:t>
            </a:r>
            <a:r>
              <a:rPr lang="ko-KR" sz="2000" dirty="0" err="1">
                <a:latin typeface="굴림" panose="020B0600000101010101" pitchFamily="50" charset="-127"/>
                <a:ea typeface="굴림" panose="020B0600000101010101" pitchFamily="50" charset="-127"/>
              </a:rPr>
              <a:t>강점,약점,기회,위협</a:t>
            </a: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) 분석 소개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ko-KR" sz="2000" dirty="0">
                <a:latin typeface="굴림" panose="020B0600000101010101" pitchFamily="50" charset="-127"/>
                <a:ea typeface="굴림" panose="020B0600000101010101" pitchFamily="50" charset="-127"/>
              </a:rPr>
              <a:t>목표 설정</a:t>
            </a:r>
          </a:p>
          <a:p>
            <a:pPr marL="0" indent="0">
              <a:buNone/>
            </a:pPr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0" indent="0">
              <a:buNone/>
            </a:pPr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학습센터(LLC) 강좌 목록에서 제목을 검색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하세요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라이온 계정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으로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(Lion Portal)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LCC에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로그인</a:t>
            </a:r>
            <a:r>
              <a:rPr lang="ko-KR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하여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Learn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을 클릭한 후 </a:t>
            </a:r>
            <a:r>
              <a:rPr 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</a:rPr>
              <a:t> 학습센터를 클릭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하세요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E29BA-9C79-B246-A4B7-DFE89BF4A98A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2C6517-0A44-48F6-B81B-5262B9A111F7}"/>
              </a:ext>
            </a:extLst>
          </p:cNvPr>
          <p:cNvSpPr txBox="1">
            <a:spLocks/>
          </p:cNvSpPr>
          <p:nvPr/>
        </p:nvSpPr>
        <p:spPr>
          <a:xfrm>
            <a:off x="6629400" y="2057400"/>
            <a:ext cx="5486400" cy="4572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8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보충 학습</a:t>
            </a:r>
          </a:p>
          <a:p>
            <a:pPr>
              <a:lnSpc>
                <a:spcPct val="200000"/>
              </a:lnSpc>
              <a:buClr>
                <a:srgbClr val="FFC000"/>
              </a:buClr>
            </a:pPr>
            <a:r>
              <a:rPr lang="ko-KR" sz="2000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지구 전략 계획 워크북</a:t>
            </a:r>
            <a:endParaRPr lang="ko-KR" sz="2000" dirty="0">
              <a:solidFill>
                <a:srgbClr val="0A5496"/>
              </a:solidFill>
              <a:latin typeface="굴림" panose="020B0600000101010101" pitchFamily="50" charset="-127"/>
              <a:ea typeface="굴림" panose="020B0600000101010101" pitchFamily="50" charset="-12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봉사활동</a:t>
            </a:r>
          </a:p>
          <a:p>
            <a:pPr lvl="1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ko-KR" sz="1600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회원 개발 </a:t>
            </a:r>
          </a:p>
        </p:txBody>
      </p:sp>
    </p:spTree>
    <p:extLst>
      <p:ext uri="{BB962C8B-B14F-4D97-AF65-F5344CB8AC3E}">
        <p14:creationId xmlns:p14="http://schemas.microsoft.com/office/powerpoint/2010/main" val="29099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회원 증강 프로그램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>
                <a:latin typeface="굴림" panose="020B0600000101010101" pitchFamily="50" charset="-127"/>
                <a:ea typeface="굴림" panose="020B0600000101010101" pitchFamily="50" charset="-127"/>
              </a:rPr>
              <a:t>팀 구성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4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- Image">
            <a:extLst>
              <a:ext uri="{FF2B5EF4-FFF2-40B4-BE49-F238E27FC236}">
                <a16:creationId xmlns:a16="http://schemas.microsoft.com/office/drawing/2014/main" id="{0E587255-1448-7447-B97A-30B210A7F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5FC019C1-E7DF-1547-B0A3-A5BEE4DCC7DC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F061F4CD-B550-DF43-81A4-0CEE7B288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1EB4BFA-82E7-2844-A93B-87E69AB934E9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Helvetica Neue" charset="0"/>
              </a:rPr>
              <a:t>궁금한 점이 </a:t>
            </a:r>
            <a:r>
              <a:rPr lang="ko-KR" sz="4800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Helvetica Neue" charset="0"/>
              </a:rPr>
              <a:t>있으신가요</a:t>
            </a:r>
            <a:r>
              <a:rPr lang="ko-KR" sz="48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Helvetica Neue" charset="0"/>
              </a:rPr>
              <a:t>?</a:t>
            </a:r>
          </a:p>
        </p:txBody>
      </p:sp>
      <p:sp>
        <p:nvSpPr>
          <p:cNvPr id="11" name="Gold Bar">
            <a:extLst>
              <a:ext uri="{FF2B5EF4-FFF2-40B4-BE49-F238E27FC236}">
                <a16:creationId xmlns:a16="http://schemas.microsoft.com/office/drawing/2014/main" id="{159C6190-D07C-354A-AEA4-3EA7943365F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F6B0E5B4-2FF8-9940-AEE0-93BFB00EBA3D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3" name="Date Lang Code">
            <a:extLst>
              <a:ext uri="{FF2B5EF4-FFF2-40B4-BE49-F238E27FC236}">
                <a16:creationId xmlns:a16="http://schemas.microsoft.com/office/drawing/2014/main" id="{683F06F2-6532-CA47-8B0F-44A905C538DF}"/>
              </a:ext>
            </a:extLst>
          </p:cNvPr>
          <p:cNvSpPr txBox="1"/>
          <p:nvPr/>
        </p:nvSpPr>
        <p:spPr>
          <a:xfrm>
            <a:off x="6829370" y="6248400"/>
            <a:ext cx="23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Updated 8/2023 </a:t>
            </a:r>
            <a:r>
              <a:rPr lang="en-US" altLang="ko-KR" sz="1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KO</a:t>
            </a:r>
            <a:endParaRPr lang="ko-KR" sz="16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sz="16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CAA02B85-79F3-2949-8914-08C80D1B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1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227386" y="2640339"/>
            <a:ext cx="5092507" cy="9925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6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의제</a:t>
            </a: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CCCC5782-694D-E645-929A-D20BB9BFA1B2}"/>
              </a:ext>
            </a:extLst>
          </p:cNvPr>
          <p:cNvSpPr txBox="1">
            <a:spLocks/>
          </p:cNvSpPr>
          <p:nvPr/>
        </p:nvSpPr>
        <p:spPr>
          <a:xfrm>
            <a:off x="6947581" y="2057400"/>
            <a:ext cx="4971031" cy="4191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회원 증강 프로그램 개요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워킹 그룹 조직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워킹 그룹의 역할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 dirty="0">
                <a:solidFill>
                  <a:schemeClr val="accent6">
                    <a:lumMod val="65000"/>
                    <a:lumOff val="3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다음 단계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B9221F-A920-4D4C-A527-8AAF1C56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34" name="Yellow Bar">
            <a:extLst>
              <a:ext uri="{FF2B5EF4-FFF2-40B4-BE49-F238E27FC236}">
                <a16:creationId xmlns:a16="http://schemas.microsoft.com/office/drawing/2014/main" id="{5739784C-174A-5547-8ED0-1428D276CC17}"/>
              </a:ext>
            </a:extLst>
          </p:cNvPr>
          <p:cNvSpPr/>
          <p:nvPr/>
        </p:nvSpPr>
        <p:spPr>
          <a:xfrm>
            <a:off x="1310598" y="38100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081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957" t="6712" r="37905" b="9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1" y="1735505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비전</a:t>
            </a:r>
            <a:endParaRPr lang="ko-KR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세계 인도주의와 지역사회 봉사를 선도하는 글로벌 리더가 된다</a:t>
            </a:r>
            <a:r>
              <a:rPr lang="en-US" alt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사명</a:t>
            </a:r>
          </a:p>
          <a:p>
            <a:pPr>
              <a:lnSpc>
                <a:spcPct val="120000"/>
              </a:lnSpc>
            </a:pPr>
            <a:r>
              <a:rPr lang="ko-KR" altLang="en-US" b="1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altLang="en-US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클럽</a:t>
            </a:r>
            <a:r>
              <a:rPr lang="en-US" altLang="ko-KR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자원봉사자 및 파트너들이 인도주의 봉사사업 및 교부금을 통해 건강과 복지를 향상하고 지역사회를 강화하며 도움이 필요한 사람들을 지원하도록 조력하는 동시에 평화와 국제 이해를 증진시킨다</a:t>
            </a:r>
            <a:r>
              <a:rPr lang="en-US" altLang="ko-KR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610439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우리는 왜 라이온인가?</a:t>
            </a: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36FFCDE8-B037-9D44-B42A-957A01737C55}"/>
              </a:ext>
            </a:extLst>
          </p:cNvPr>
          <p:cNvSpPr/>
          <p:nvPr/>
        </p:nvSpPr>
        <p:spPr>
          <a:xfrm>
            <a:off x="990600" y="1462773"/>
            <a:ext cx="393192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64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10F2BFCD-7F25-A847-9826-8118E4042B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792C060-D3D4-7A4F-8F6F-0A49D7E63B1C}"/>
              </a:ext>
            </a:extLst>
          </p:cNvPr>
          <p:cNvSpPr/>
          <p:nvPr/>
        </p:nvSpPr>
        <p:spPr>
          <a:xfrm rot="16200000" flipV="1">
            <a:off x="-1468331" y="1468333"/>
            <a:ext cx="6858001" cy="3921337"/>
          </a:xfrm>
          <a:custGeom>
            <a:avLst/>
            <a:gdLst>
              <a:gd name="connsiteX0" fmla="*/ 6858001 w 6858001"/>
              <a:gd name="connsiteY0" fmla="*/ 3921337 h 3921337"/>
              <a:gd name="connsiteX1" fmla="*/ 6858001 w 6858001"/>
              <a:gd name="connsiteY1" fmla="*/ 1273387 h 3921337"/>
              <a:gd name="connsiteX2" fmla="*/ 6858000 w 6858001"/>
              <a:gd name="connsiteY2" fmla="*/ 1273387 h 3921337"/>
              <a:gd name="connsiteX3" fmla="*/ 6858000 w 6858001"/>
              <a:gd name="connsiteY3" fmla="*/ 0 h 3921337"/>
              <a:gd name="connsiteX4" fmla="*/ 0 w 6858001"/>
              <a:gd name="connsiteY4" fmla="*/ 922089 h 3921337"/>
              <a:gd name="connsiteX5" fmla="*/ 0 w 6858001"/>
              <a:gd name="connsiteY5" fmla="*/ 1978237 h 3921337"/>
              <a:gd name="connsiteX6" fmla="*/ 3 w 6858001"/>
              <a:gd name="connsiteY6" fmla="*/ 1978237 h 3921337"/>
              <a:gd name="connsiteX7" fmla="*/ 3 w 6858001"/>
              <a:gd name="connsiteY7" fmla="*/ 3921337 h 39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3921337">
                <a:moveTo>
                  <a:pt x="6858001" y="3921337"/>
                </a:moveTo>
                <a:lnTo>
                  <a:pt x="6858001" y="1273387"/>
                </a:lnTo>
                <a:lnTo>
                  <a:pt x="6858000" y="1273387"/>
                </a:ln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lnTo>
                  <a:pt x="3" y="1978237"/>
                </a:lnTo>
                <a:lnTo>
                  <a:pt x="3" y="39213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0" y="2438400"/>
            <a:ext cx="5181600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라이온이 된 후 </a:t>
            </a:r>
            <a:br>
              <a:rPr lang="en-US" alt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</a:br>
            <a:r>
              <a:rPr lang="ko-KR" sz="3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삶이 어떻게 변화되었나?</a:t>
            </a: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0BF563-9F34-8546-A4A4-63F9B2F696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 l="13403" r="13403"/>
          <a:stretch/>
        </p:blipFill>
        <p:spPr>
          <a:xfrm>
            <a:off x="832508" y="685800"/>
            <a:ext cx="4581067" cy="469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5F8FD0-1B43-E148-AB22-CC89D3C441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7512" y="5517475"/>
            <a:ext cx="1089992" cy="1089992"/>
          </a:xfrm>
          <a:prstGeom prst="rect">
            <a:avLst/>
          </a:prstGeom>
        </p:spPr>
      </p:pic>
      <p:sp>
        <p:nvSpPr>
          <p:cNvPr id="12" name="Yellow Bar">
            <a:extLst>
              <a:ext uri="{FF2B5EF4-FFF2-40B4-BE49-F238E27FC236}">
                <a16:creationId xmlns:a16="http://schemas.microsoft.com/office/drawing/2014/main" id="{64ECCC5B-BB0F-F846-9FDF-7E804ACDBA2D}"/>
              </a:ext>
            </a:extLst>
          </p:cNvPr>
          <p:cNvSpPr/>
          <p:nvPr/>
        </p:nvSpPr>
        <p:spPr>
          <a:xfrm>
            <a:off x="7961670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4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8"/>
          <p:cNvSpPr>
            <a:spLocks noEditPoints="1"/>
          </p:cNvSpPr>
          <p:nvPr/>
        </p:nvSpPr>
        <p:spPr bwMode="auto">
          <a:xfrm>
            <a:off x="-746619" y="-134224"/>
            <a:ext cx="12843544" cy="6992224"/>
          </a:xfrm>
          <a:custGeom>
            <a:avLst/>
            <a:gdLst>
              <a:gd name="T0" fmla="*/ 8677235 w 2360"/>
              <a:gd name="T1" fmla="*/ 2592571 h 1390"/>
              <a:gd name="T2" fmla="*/ 9312689 w 2360"/>
              <a:gd name="T3" fmla="*/ 1197584 h 1390"/>
              <a:gd name="T4" fmla="*/ 9067272 w 2360"/>
              <a:gd name="T5" fmla="*/ 530797 h 1390"/>
              <a:gd name="T6" fmla="*/ 7209117 w 2360"/>
              <a:gd name="T7" fmla="*/ 486930 h 1390"/>
              <a:gd name="T8" fmla="*/ 6521074 w 2360"/>
              <a:gd name="T9" fmla="*/ 1223904 h 1390"/>
              <a:gd name="T10" fmla="*/ 5329049 w 2360"/>
              <a:gd name="T11" fmla="*/ 1302866 h 1390"/>
              <a:gd name="T12" fmla="*/ 5464905 w 2360"/>
              <a:gd name="T13" fmla="*/ 1930171 h 1390"/>
              <a:gd name="T14" fmla="*/ 5372874 w 2360"/>
              <a:gd name="T15" fmla="*/ 2680306 h 1390"/>
              <a:gd name="T16" fmla="*/ 4386824 w 2360"/>
              <a:gd name="T17" fmla="*/ 3254971 h 1390"/>
              <a:gd name="T18" fmla="*/ 5999563 w 2360"/>
              <a:gd name="T19" fmla="*/ 3294452 h 1390"/>
              <a:gd name="T20" fmla="*/ 7743775 w 2360"/>
              <a:gd name="T21" fmla="*/ 3290065 h 1390"/>
              <a:gd name="T22" fmla="*/ 5473670 w 2360"/>
              <a:gd name="T23" fmla="*/ 1250225 h 1390"/>
              <a:gd name="T24" fmla="*/ 5925062 w 2360"/>
              <a:gd name="T25" fmla="*/ 3987559 h 1390"/>
              <a:gd name="T26" fmla="*/ 6249362 w 2360"/>
              <a:gd name="T27" fmla="*/ 2026680 h 1390"/>
              <a:gd name="T28" fmla="*/ 7305531 w 2360"/>
              <a:gd name="T29" fmla="*/ 631692 h 1390"/>
              <a:gd name="T30" fmla="*/ 815134 w 2360"/>
              <a:gd name="T31" fmla="*/ 1386214 h 1390"/>
              <a:gd name="T32" fmla="*/ 2322694 w 2360"/>
              <a:gd name="T33" fmla="*/ 3079501 h 1390"/>
              <a:gd name="T34" fmla="*/ 3080857 w 2360"/>
              <a:gd name="T35" fmla="*/ 1781022 h 1390"/>
              <a:gd name="T36" fmla="*/ 2572493 w 2360"/>
              <a:gd name="T37" fmla="*/ 1092302 h 1390"/>
              <a:gd name="T38" fmla="*/ 1687240 w 2360"/>
              <a:gd name="T39" fmla="*/ 846643 h 1390"/>
              <a:gd name="T40" fmla="*/ 411950 w 2360"/>
              <a:gd name="T41" fmla="*/ 1289705 h 1390"/>
              <a:gd name="T42" fmla="*/ 1139435 w 2360"/>
              <a:gd name="T43" fmla="*/ 1671353 h 1390"/>
              <a:gd name="T44" fmla="*/ 1433059 w 2360"/>
              <a:gd name="T45" fmla="*/ 3184783 h 1390"/>
              <a:gd name="T46" fmla="*/ 2695202 w 2360"/>
              <a:gd name="T47" fmla="*/ 5812448 h 1390"/>
              <a:gd name="T48" fmla="*/ 3115916 w 2360"/>
              <a:gd name="T49" fmla="*/ 5198303 h 1390"/>
              <a:gd name="T50" fmla="*/ 2489227 w 2360"/>
              <a:gd name="T51" fmla="*/ 2395167 h 1390"/>
              <a:gd name="T52" fmla="*/ 2107955 w 2360"/>
              <a:gd name="T53" fmla="*/ 1943332 h 1390"/>
              <a:gd name="T54" fmla="*/ 1130670 w 2360"/>
              <a:gd name="T55" fmla="*/ 1741541 h 1390"/>
              <a:gd name="T56" fmla="*/ 1691623 w 2360"/>
              <a:gd name="T57" fmla="*/ 1504656 h 1390"/>
              <a:gd name="T58" fmla="*/ 3335038 w 2360"/>
              <a:gd name="T59" fmla="*/ 4097228 h 1390"/>
              <a:gd name="T60" fmla="*/ 4430649 w 2360"/>
              <a:gd name="T61" fmla="*/ 320233 h 1390"/>
              <a:gd name="T62" fmla="*/ 3352568 w 2360"/>
              <a:gd name="T63" fmla="*/ 570278 h 1390"/>
              <a:gd name="T64" fmla="*/ 3549778 w 2360"/>
              <a:gd name="T65" fmla="*/ 1688900 h 1390"/>
              <a:gd name="T66" fmla="*/ 9067272 w 2360"/>
              <a:gd name="T67" fmla="*/ 4426234 h 1390"/>
              <a:gd name="T68" fmla="*/ 3111534 w 2360"/>
              <a:gd name="T69" fmla="*/ 394808 h 1390"/>
              <a:gd name="T70" fmla="*/ 3413922 w 2360"/>
              <a:gd name="T71" fmla="*/ 35094 h 1390"/>
              <a:gd name="T72" fmla="*/ 2953766 w 2360"/>
              <a:gd name="T73" fmla="*/ 1215131 h 1390"/>
              <a:gd name="T74" fmla="*/ 2813528 w 2360"/>
              <a:gd name="T75" fmla="*/ 987019 h 1390"/>
              <a:gd name="T76" fmla="*/ 2274487 w 2360"/>
              <a:gd name="T77" fmla="*/ 851030 h 1390"/>
              <a:gd name="T78" fmla="*/ 6411513 w 2360"/>
              <a:gd name="T79" fmla="*/ 4443781 h 1390"/>
              <a:gd name="T80" fmla="*/ 8962094 w 2360"/>
              <a:gd name="T81" fmla="*/ 2732947 h 1390"/>
              <a:gd name="T82" fmla="*/ 1919510 w 2360"/>
              <a:gd name="T83" fmla="*/ 780842 h 1390"/>
              <a:gd name="T84" fmla="*/ 5302755 w 2360"/>
              <a:gd name="T85" fmla="*/ 745748 h 1390"/>
              <a:gd name="T86" fmla="*/ 2476080 w 2360"/>
              <a:gd name="T87" fmla="*/ 478156 h 1390"/>
              <a:gd name="T88" fmla="*/ 10276826 w 2360"/>
              <a:gd name="T89" fmla="*/ 5531696 h 1390"/>
              <a:gd name="T90" fmla="*/ 8668470 w 2360"/>
              <a:gd name="T91" fmla="*/ 4220057 h 1390"/>
              <a:gd name="T92" fmla="*/ 5386021 w 2360"/>
              <a:gd name="T93" fmla="*/ 504477 h 1390"/>
              <a:gd name="T94" fmla="*/ 2677672 w 2360"/>
              <a:gd name="T95" fmla="*/ 307073 h 1390"/>
              <a:gd name="T96" fmla="*/ 8760501 w 2360"/>
              <a:gd name="T97" fmla="*/ 3772608 h 1390"/>
              <a:gd name="T98" fmla="*/ 2677672 w 2360"/>
              <a:gd name="T99" fmla="*/ 679947 h 1390"/>
              <a:gd name="T100" fmla="*/ 8848150 w 2360"/>
              <a:gd name="T101" fmla="*/ 3689259 h 1390"/>
              <a:gd name="T102" fmla="*/ 5149369 w 2360"/>
              <a:gd name="T103" fmla="*/ 2596958 h 1390"/>
              <a:gd name="T104" fmla="*/ 9290777 w 2360"/>
              <a:gd name="T105" fmla="*/ 2224084 h 1390"/>
              <a:gd name="T106" fmla="*/ 9089185 w 2360"/>
              <a:gd name="T107" fmla="*/ 5360612 h 1390"/>
              <a:gd name="T108" fmla="*/ 8835003 w 2360"/>
              <a:gd name="T109" fmla="*/ 4097228 h 1390"/>
              <a:gd name="T110" fmla="*/ 2379666 w 2360"/>
              <a:gd name="T111" fmla="*/ 403581 h 1390"/>
              <a:gd name="T112" fmla="*/ 2949383 w 2360"/>
              <a:gd name="T113" fmla="*/ 1197584 h 1390"/>
              <a:gd name="T114" fmla="*/ 2712732 w 2360"/>
              <a:gd name="T115" fmla="*/ 1087915 h 1390"/>
              <a:gd name="T116" fmla="*/ 2572493 w 2360"/>
              <a:gd name="T117" fmla="*/ 3285678 h 1390"/>
              <a:gd name="T118" fmla="*/ 2112337 w 2360"/>
              <a:gd name="T119" fmla="*/ 3048794 h 1390"/>
              <a:gd name="T120" fmla="*/ 4772479 w 2360"/>
              <a:gd name="T121" fmla="*/ 1903851 h 1390"/>
              <a:gd name="T122" fmla="*/ 8742972 w 2360"/>
              <a:gd name="T123" fmla="*/ 4211283 h 1390"/>
              <a:gd name="T124" fmla="*/ 438244 w 2360"/>
              <a:gd name="T125" fmla="*/ 1557297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ヒラギノ角ゴ Pro W3" pitchFamily="125" charset="-128"/>
              <a:cs typeface="+mn-cs"/>
            </a:endParaRPr>
          </a:p>
        </p:txBody>
      </p:sp>
      <p:sp>
        <p:nvSpPr>
          <p:cNvPr id="44" name="Page Number - Blue">
            <a:extLst>
              <a:ext uri="{FF2B5EF4-FFF2-40B4-BE49-F238E27FC236}">
                <a16:creationId xmlns:a16="http://schemas.microsoft.com/office/drawing/2014/main" id="{362D8FF9-7C88-9840-ADD7-5EA94743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6682FB07-B0F7-42AC-A2C4-B344AB48181A}"/>
              </a:ext>
            </a:extLst>
          </p:cNvPr>
          <p:cNvSpPr txBox="1">
            <a:spLocks/>
          </p:cNvSpPr>
          <p:nvPr/>
        </p:nvSpPr>
        <p:spPr>
          <a:xfrm>
            <a:off x="609600" y="697957"/>
            <a:ext cx="107782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회원 증강 프로그램</a:t>
            </a:r>
            <a:r>
              <a:rPr lang="ko-KR" alt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의 </a:t>
            </a:r>
            <a:br>
              <a:rPr lang="en-US" alt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ko-KR" alt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필요성 이해 </a:t>
            </a:r>
            <a:endParaRPr lang="ko-KR" sz="320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2C688BD-C05E-4549-A2EE-F76362CD3FFB}"/>
              </a:ext>
            </a:extLst>
          </p:cNvPr>
          <p:cNvSpPr>
            <a:spLocks/>
          </p:cNvSpPr>
          <p:nvPr/>
        </p:nvSpPr>
        <p:spPr bwMode="auto">
          <a:xfrm>
            <a:off x="943680" y="85917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  <a:endParaRPr lang="en-US" altLang="ko-KR" sz="1200" b="1" i="1" u="sng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50E65C34-B7F8-4075-B936-587BED4E12B1}"/>
              </a:ext>
            </a:extLst>
          </p:cNvPr>
          <p:cNvSpPr>
            <a:spLocks/>
          </p:cNvSpPr>
          <p:nvPr/>
        </p:nvSpPr>
        <p:spPr bwMode="auto">
          <a:xfrm>
            <a:off x="1269862" y="227737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88210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CC4751B4-B2E2-493D-ADB6-9D5F83057A66}"/>
              </a:ext>
            </a:extLst>
          </p:cNvPr>
          <p:cNvSpPr>
            <a:spLocks/>
          </p:cNvSpPr>
          <p:nvPr/>
        </p:nvSpPr>
        <p:spPr bwMode="auto">
          <a:xfrm>
            <a:off x="2825216" y="4196592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4D58C1D1-E386-48AB-AEF5-45543C1EC8EB}"/>
              </a:ext>
            </a:extLst>
          </p:cNvPr>
          <p:cNvSpPr>
            <a:spLocks/>
          </p:cNvSpPr>
          <p:nvPr/>
        </p:nvSpPr>
        <p:spPr bwMode="auto">
          <a:xfrm>
            <a:off x="5890936" y="181111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F5C35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2E43B65-7A13-42A3-B1BB-0C6C5F853CB3}"/>
              </a:ext>
            </a:extLst>
          </p:cNvPr>
          <p:cNvSpPr>
            <a:spLocks/>
          </p:cNvSpPr>
          <p:nvPr/>
        </p:nvSpPr>
        <p:spPr bwMode="auto">
          <a:xfrm>
            <a:off x="5769818" y="3429000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00B66C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BD09AF3-F8F0-45E2-8AC5-7057D740AA5B}"/>
              </a:ext>
            </a:extLst>
          </p:cNvPr>
          <p:cNvSpPr>
            <a:spLocks/>
          </p:cNvSpPr>
          <p:nvPr/>
        </p:nvSpPr>
        <p:spPr bwMode="auto">
          <a:xfrm>
            <a:off x="8062056" y="2661988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88210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9171B1C-0FFF-4090-AC28-6CBB70AD516A}"/>
              </a:ext>
            </a:extLst>
          </p:cNvPr>
          <p:cNvSpPr>
            <a:spLocks/>
          </p:cNvSpPr>
          <p:nvPr/>
        </p:nvSpPr>
        <p:spPr bwMode="auto">
          <a:xfrm>
            <a:off x="9298082" y="1600470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CD3108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CE34A9-625D-4080-8623-E17926925FCA}"/>
              </a:ext>
            </a:extLst>
          </p:cNvPr>
          <p:cNvSpPr>
            <a:spLocks/>
          </p:cNvSpPr>
          <p:nvPr/>
        </p:nvSpPr>
        <p:spPr bwMode="auto">
          <a:xfrm>
            <a:off x="10232096" y="4729347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u="sng" dirty="0">
                <a:solidFill>
                  <a:schemeClr val="bg1"/>
                </a:solidFill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AA43A527-9862-470D-A3A6-480EEAAD5F04}"/>
              </a:ext>
            </a:extLst>
          </p:cNvPr>
          <p:cNvSpPr/>
          <p:nvPr/>
        </p:nvSpPr>
        <p:spPr>
          <a:xfrm>
            <a:off x="4632960" y="147042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02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8"/>
          <p:cNvSpPr>
            <a:spLocks noEditPoints="1"/>
          </p:cNvSpPr>
          <p:nvPr/>
        </p:nvSpPr>
        <p:spPr bwMode="auto">
          <a:xfrm>
            <a:off x="-746619" y="-134224"/>
            <a:ext cx="12843544" cy="6992224"/>
          </a:xfrm>
          <a:custGeom>
            <a:avLst/>
            <a:gdLst>
              <a:gd name="T0" fmla="*/ 8677235 w 2360"/>
              <a:gd name="T1" fmla="*/ 2592571 h 1390"/>
              <a:gd name="T2" fmla="*/ 9312689 w 2360"/>
              <a:gd name="T3" fmla="*/ 1197584 h 1390"/>
              <a:gd name="T4" fmla="*/ 9067272 w 2360"/>
              <a:gd name="T5" fmla="*/ 530797 h 1390"/>
              <a:gd name="T6" fmla="*/ 7209117 w 2360"/>
              <a:gd name="T7" fmla="*/ 486930 h 1390"/>
              <a:gd name="T8" fmla="*/ 6521074 w 2360"/>
              <a:gd name="T9" fmla="*/ 1223904 h 1390"/>
              <a:gd name="T10" fmla="*/ 5329049 w 2360"/>
              <a:gd name="T11" fmla="*/ 1302866 h 1390"/>
              <a:gd name="T12" fmla="*/ 5464905 w 2360"/>
              <a:gd name="T13" fmla="*/ 1930171 h 1390"/>
              <a:gd name="T14" fmla="*/ 5372874 w 2360"/>
              <a:gd name="T15" fmla="*/ 2680306 h 1390"/>
              <a:gd name="T16" fmla="*/ 4386824 w 2360"/>
              <a:gd name="T17" fmla="*/ 3254971 h 1390"/>
              <a:gd name="T18" fmla="*/ 5999563 w 2360"/>
              <a:gd name="T19" fmla="*/ 3294452 h 1390"/>
              <a:gd name="T20" fmla="*/ 7743775 w 2360"/>
              <a:gd name="T21" fmla="*/ 3290065 h 1390"/>
              <a:gd name="T22" fmla="*/ 5473670 w 2360"/>
              <a:gd name="T23" fmla="*/ 1250225 h 1390"/>
              <a:gd name="T24" fmla="*/ 5925062 w 2360"/>
              <a:gd name="T25" fmla="*/ 3987559 h 1390"/>
              <a:gd name="T26" fmla="*/ 6249362 w 2360"/>
              <a:gd name="T27" fmla="*/ 2026680 h 1390"/>
              <a:gd name="T28" fmla="*/ 7305531 w 2360"/>
              <a:gd name="T29" fmla="*/ 631692 h 1390"/>
              <a:gd name="T30" fmla="*/ 815134 w 2360"/>
              <a:gd name="T31" fmla="*/ 1386214 h 1390"/>
              <a:gd name="T32" fmla="*/ 2322694 w 2360"/>
              <a:gd name="T33" fmla="*/ 3079501 h 1390"/>
              <a:gd name="T34" fmla="*/ 3080857 w 2360"/>
              <a:gd name="T35" fmla="*/ 1781022 h 1390"/>
              <a:gd name="T36" fmla="*/ 2572493 w 2360"/>
              <a:gd name="T37" fmla="*/ 1092302 h 1390"/>
              <a:gd name="T38" fmla="*/ 1687240 w 2360"/>
              <a:gd name="T39" fmla="*/ 846643 h 1390"/>
              <a:gd name="T40" fmla="*/ 411950 w 2360"/>
              <a:gd name="T41" fmla="*/ 1289705 h 1390"/>
              <a:gd name="T42" fmla="*/ 1139435 w 2360"/>
              <a:gd name="T43" fmla="*/ 1671353 h 1390"/>
              <a:gd name="T44" fmla="*/ 1433059 w 2360"/>
              <a:gd name="T45" fmla="*/ 3184783 h 1390"/>
              <a:gd name="T46" fmla="*/ 2695202 w 2360"/>
              <a:gd name="T47" fmla="*/ 5812448 h 1390"/>
              <a:gd name="T48" fmla="*/ 3115916 w 2360"/>
              <a:gd name="T49" fmla="*/ 5198303 h 1390"/>
              <a:gd name="T50" fmla="*/ 2489227 w 2360"/>
              <a:gd name="T51" fmla="*/ 2395167 h 1390"/>
              <a:gd name="T52" fmla="*/ 2107955 w 2360"/>
              <a:gd name="T53" fmla="*/ 1943332 h 1390"/>
              <a:gd name="T54" fmla="*/ 1130670 w 2360"/>
              <a:gd name="T55" fmla="*/ 1741541 h 1390"/>
              <a:gd name="T56" fmla="*/ 1691623 w 2360"/>
              <a:gd name="T57" fmla="*/ 1504656 h 1390"/>
              <a:gd name="T58" fmla="*/ 3335038 w 2360"/>
              <a:gd name="T59" fmla="*/ 4097228 h 1390"/>
              <a:gd name="T60" fmla="*/ 4430649 w 2360"/>
              <a:gd name="T61" fmla="*/ 320233 h 1390"/>
              <a:gd name="T62" fmla="*/ 3352568 w 2360"/>
              <a:gd name="T63" fmla="*/ 570278 h 1390"/>
              <a:gd name="T64" fmla="*/ 3549778 w 2360"/>
              <a:gd name="T65" fmla="*/ 1688900 h 1390"/>
              <a:gd name="T66" fmla="*/ 9067272 w 2360"/>
              <a:gd name="T67" fmla="*/ 4426234 h 1390"/>
              <a:gd name="T68" fmla="*/ 3111534 w 2360"/>
              <a:gd name="T69" fmla="*/ 394808 h 1390"/>
              <a:gd name="T70" fmla="*/ 3413922 w 2360"/>
              <a:gd name="T71" fmla="*/ 35094 h 1390"/>
              <a:gd name="T72" fmla="*/ 2953766 w 2360"/>
              <a:gd name="T73" fmla="*/ 1215131 h 1390"/>
              <a:gd name="T74" fmla="*/ 2813528 w 2360"/>
              <a:gd name="T75" fmla="*/ 987019 h 1390"/>
              <a:gd name="T76" fmla="*/ 2274487 w 2360"/>
              <a:gd name="T77" fmla="*/ 851030 h 1390"/>
              <a:gd name="T78" fmla="*/ 6411513 w 2360"/>
              <a:gd name="T79" fmla="*/ 4443781 h 1390"/>
              <a:gd name="T80" fmla="*/ 8962094 w 2360"/>
              <a:gd name="T81" fmla="*/ 2732947 h 1390"/>
              <a:gd name="T82" fmla="*/ 1919510 w 2360"/>
              <a:gd name="T83" fmla="*/ 780842 h 1390"/>
              <a:gd name="T84" fmla="*/ 5302755 w 2360"/>
              <a:gd name="T85" fmla="*/ 745748 h 1390"/>
              <a:gd name="T86" fmla="*/ 2476080 w 2360"/>
              <a:gd name="T87" fmla="*/ 478156 h 1390"/>
              <a:gd name="T88" fmla="*/ 10276826 w 2360"/>
              <a:gd name="T89" fmla="*/ 5531696 h 1390"/>
              <a:gd name="T90" fmla="*/ 8668470 w 2360"/>
              <a:gd name="T91" fmla="*/ 4220057 h 1390"/>
              <a:gd name="T92" fmla="*/ 5386021 w 2360"/>
              <a:gd name="T93" fmla="*/ 504477 h 1390"/>
              <a:gd name="T94" fmla="*/ 2677672 w 2360"/>
              <a:gd name="T95" fmla="*/ 307073 h 1390"/>
              <a:gd name="T96" fmla="*/ 8760501 w 2360"/>
              <a:gd name="T97" fmla="*/ 3772608 h 1390"/>
              <a:gd name="T98" fmla="*/ 2677672 w 2360"/>
              <a:gd name="T99" fmla="*/ 679947 h 1390"/>
              <a:gd name="T100" fmla="*/ 8848150 w 2360"/>
              <a:gd name="T101" fmla="*/ 3689259 h 1390"/>
              <a:gd name="T102" fmla="*/ 5149369 w 2360"/>
              <a:gd name="T103" fmla="*/ 2596958 h 1390"/>
              <a:gd name="T104" fmla="*/ 9290777 w 2360"/>
              <a:gd name="T105" fmla="*/ 2224084 h 1390"/>
              <a:gd name="T106" fmla="*/ 9089185 w 2360"/>
              <a:gd name="T107" fmla="*/ 5360612 h 1390"/>
              <a:gd name="T108" fmla="*/ 8835003 w 2360"/>
              <a:gd name="T109" fmla="*/ 4097228 h 1390"/>
              <a:gd name="T110" fmla="*/ 2379666 w 2360"/>
              <a:gd name="T111" fmla="*/ 403581 h 1390"/>
              <a:gd name="T112" fmla="*/ 2949383 w 2360"/>
              <a:gd name="T113" fmla="*/ 1197584 h 1390"/>
              <a:gd name="T114" fmla="*/ 2712732 w 2360"/>
              <a:gd name="T115" fmla="*/ 1087915 h 1390"/>
              <a:gd name="T116" fmla="*/ 2572493 w 2360"/>
              <a:gd name="T117" fmla="*/ 3285678 h 1390"/>
              <a:gd name="T118" fmla="*/ 2112337 w 2360"/>
              <a:gd name="T119" fmla="*/ 3048794 h 1390"/>
              <a:gd name="T120" fmla="*/ 4772479 w 2360"/>
              <a:gd name="T121" fmla="*/ 1903851 h 1390"/>
              <a:gd name="T122" fmla="*/ 8742972 w 2360"/>
              <a:gd name="T123" fmla="*/ 4211283 h 1390"/>
              <a:gd name="T124" fmla="*/ 438244 w 2360"/>
              <a:gd name="T125" fmla="*/ 1557297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73B"/>
              </a:solidFill>
              <a:effectLst/>
              <a:uLnTx/>
              <a:uFillTx/>
              <a:latin typeface="Arial" pitchFamily="34" charset="0"/>
              <a:ea typeface="ヒラギノ角ゴ Pro W3" pitchFamily="125" charset="-128"/>
              <a:cs typeface="+mn-cs"/>
            </a:endParaRPr>
          </a:p>
        </p:txBody>
      </p:sp>
      <p:sp>
        <p:nvSpPr>
          <p:cNvPr id="44" name="Page Number - Blue">
            <a:extLst>
              <a:ext uri="{FF2B5EF4-FFF2-40B4-BE49-F238E27FC236}">
                <a16:creationId xmlns:a16="http://schemas.microsoft.com/office/drawing/2014/main" id="{362D8FF9-7C88-9840-ADD7-5EA94743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44371ECB-F0F1-404A-9B65-D89069084A64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7782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ko-KR" sz="320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3개년 회원 동향 검토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91214242-BDD4-4831-B35A-FA41E2E1B095}"/>
              </a:ext>
            </a:extLst>
          </p:cNvPr>
          <p:cNvSpPr/>
          <p:nvPr/>
        </p:nvSpPr>
        <p:spPr>
          <a:xfrm>
            <a:off x="4632960" y="11430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AF1CE708-FBF8-4BE0-91F6-895C923CF609}"/>
              </a:ext>
            </a:extLst>
          </p:cNvPr>
          <p:cNvSpPr>
            <a:spLocks/>
          </p:cNvSpPr>
          <p:nvPr/>
        </p:nvSpPr>
        <p:spPr bwMode="auto">
          <a:xfrm>
            <a:off x="1112520" y="88700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  <a:p>
            <a:pPr algn="ctr"/>
            <a:endParaRPr lang="ko-KR" sz="12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89E0B72-8CB9-47D1-AF1E-65E4A4872668}"/>
              </a:ext>
            </a:extLst>
          </p:cNvPr>
          <p:cNvSpPr>
            <a:spLocks/>
          </p:cNvSpPr>
          <p:nvPr/>
        </p:nvSpPr>
        <p:spPr bwMode="auto">
          <a:xfrm>
            <a:off x="1341974" y="2236052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CD3108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871F4178-A5D8-473C-8FAE-87AA50E13AD6}"/>
              </a:ext>
            </a:extLst>
          </p:cNvPr>
          <p:cNvSpPr>
            <a:spLocks/>
          </p:cNvSpPr>
          <p:nvPr/>
        </p:nvSpPr>
        <p:spPr bwMode="auto">
          <a:xfrm>
            <a:off x="2762487" y="4092068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3961F8C3-08DF-4D24-9944-91C9D46BB138}"/>
              </a:ext>
            </a:extLst>
          </p:cNvPr>
          <p:cNvSpPr>
            <a:spLocks/>
          </p:cNvSpPr>
          <p:nvPr/>
        </p:nvSpPr>
        <p:spPr bwMode="auto">
          <a:xfrm>
            <a:off x="5837631" y="181952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F5C35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  <a:p>
            <a:pPr algn="ctr"/>
            <a:endParaRPr lang="ko-KR" sz="12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55894F7-C05F-41E6-B4FB-CB48AF5CE8E7}"/>
              </a:ext>
            </a:extLst>
          </p:cNvPr>
          <p:cNvSpPr>
            <a:spLocks/>
          </p:cNvSpPr>
          <p:nvPr/>
        </p:nvSpPr>
        <p:spPr bwMode="auto">
          <a:xfrm>
            <a:off x="5675153" y="356485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00B66C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97708F89-6627-46F7-B1C5-71AEB995DBD4}"/>
              </a:ext>
            </a:extLst>
          </p:cNvPr>
          <p:cNvSpPr>
            <a:spLocks/>
          </p:cNvSpPr>
          <p:nvPr/>
        </p:nvSpPr>
        <p:spPr bwMode="auto">
          <a:xfrm>
            <a:off x="8087745" y="275204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  <a:p>
            <a:pPr algn="ctr"/>
            <a:endParaRPr lang="ko-KR" sz="1200" b="1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5A3CCB9-8504-4EB5-91DC-4EF79E0FA655}"/>
              </a:ext>
            </a:extLst>
          </p:cNvPr>
          <p:cNvSpPr>
            <a:spLocks/>
          </p:cNvSpPr>
          <p:nvPr/>
        </p:nvSpPr>
        <p:spPr bwMode="auto">
          <a:xfrm>
            <a:off x="9501800" y="978443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65126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6244BAD6-3C89-49D5-A065-5A55A7FD64C2}"/>
              </a:ext>
            </a:extLst>
          </p:cNvPr>
          <p:cNvSpPr>
            <a:spLocks/>
          </p:cNvSpPr>
          <p:nvPr/>
        </p:nvSpPr>
        <p:spPr bwMode="auto">
          <a:xfrm>
            <a:off x="10266806" y="4435611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lIns="91440" tIns="137160" rIns="91440" bIns="91440"/>
          <a:lstStyle/>
          <a:p>
            <a:pPr algn="ctr"/>
            <a:r>
              <a:rPr lang="en-US" altLang="ko-KR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3553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4B664FE-AB7C-4E6E-BE84-F758125686F0}"/>
              </a:ext>
            </a:extLst>
          </p:cNvPr>
          <p:cNvGrpSpPr/>
          <p:nvPr/>
        </p:nvGrpSpPr>
        <p:grpSpPr>
          <a:xfrm>
            <a:off x="-3048" y="226622"/>
            <a:ext cx="12192000" cy="6746201"/>
            <a:chOff x="-3048" y="226622"/>
            <a:chExt cx="12192000" cy="6746201"/>
          </a:xfrm>
        </p:grpSpPr>
        <p:sp>
          <p:nvSpPr>
            <p:cNvPr id="43" name="Background - Solid">
              <a:extLst>
                <a:ext uri="{FF2B5EF4-FFF2-40B4-BE49-F238E27FC236}">
                  <a16:creationId xmlns:a16="http://schemas.microsoft.com/office/drawing/2014/main" id="{39DEA152-9DD4-0D44-A4E0-DE46220E5B32}"/>
                </a:ext>
              </a:extLst>
            </p:cNvPr>
            <p:cNvSpPr/>
            <p:nvPr/>
          </p:nvSpPr>
          <p:spPr>
            <a:xfrm>
              <a:off x="-3048" y="927623"/>
              <a:ext cx="12192000" cy="60452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54714B7-D58F-E24A-8244-427C68AAF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84726" y="226622"/>
              <a:ext cx="971568" cy="971568"/>
            </a:xfrm>
            <a:prstGeom prst="rect">
              <a:avLst/>
            </a:prstGeom>
          </p:spPr>
        </p:pic>
        <p:sp>
          <p:nvSpPr>
            <p:cNvPr id="54" name="Yellow Bar">
              <a:extLst>
                <a:ext uri="{FF2B5EF4-FFF2-40B4-BE49-F238E27FC236}">
                  <a16:creationId xmlns:a16="http://schemas.microsoft.com/office/drawing/2014/main" id="{4584BA9B-4495-294E-91B1-4A04F45725DC}"/>
                </a:ext>
              </a:extLst>
            </p:cNvPr>
            <p:cNvSpPr/>
            <p:nvPr/>
          </p:nvSpPr>
          <p:spPr>
            <a:xfrm>
              <a:off x="1137330" y="3657600"/>
              <a:ext cx="2103120" cy="61227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8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55" name="Headline">
              <a:extLst>
                <a:ext uri="{FF2B5EF4-FFF2-40B4-BE49-F238E27FC236}">
                  <a16:creationId xmlns:a16="http://schemas.microsoft.com/office/drawing/2014/main" id="{9405897F-791F-0C4E-9D31-D3A52B120262}"/>
                </a:ext>
              </a:extLst>
            </p:cNvPr>
            <p:cNvSpPr txBox="1">
              <a:spLocks/>
            </p:cNvSpPr>
            <p:nvPr/>
          </p:nvSpPr>
          <p:spPr>
            <a:xfrm>
              <a:off x="982297" y="1918357"/>
              <a:ext cx="2926080" cy="11451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글로벌 </a:t>
              </a:r>
              <a:br>
                <a:rPr kumimoji="0" lang="en-US" alt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</a:b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회원 증강 프로그램 </a:t>
              </a:r>
              <a:b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</a:br>
              <a:r>
                <a:rPr kumimoji="0" lang="ko-KR" sz="2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목표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E6F42E9-1F65-4BA5-9B19-E20D715CADD3}"/>
                </a:ext>
              </a:extLst>
            </p:cNvPr>
            <p:cNvGrpSpPr/>
            <p:nvPr/>
          </p:nvGrpSpPr>
          <p:grpSpPr>
            <a:xfrm>
              <a:off x="3777017" y="1746831"/>
              <a:ext cx="3945070" cy="4581898"/>
              <a:chOff x="3777017" y="1746831"/>
              <a:chExt cx="3945070" cy="458189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991B2A-44F8-4713-985E-D7AC8AB9C20B}"/>
                  </a:ext>
                </a:extLst>
              </p:cNvPr>
              <p:cNvSpPr/>
              <p:nvPr/>
            </p:nvSpPr>
            <p:spPr>
              <a:xfrm>
                <a:off x="3777017" y="1746831"/>
                <a:ext cx="3939208" cy="1260654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609600" indent="-609600" algn="ctr">
                  <a:buFont typeface="Helvetica" pitchFamily="84" charset="0"/>
                  <a:buNone/>
                </a:pPr>
                <a:r>
                  <a:rPr lang="ko-KR" sz="20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신생클럽</a:t>
                </a:r>
                <a:r>
                  <a:rPr lang="en-US" altLang="ko-KR" sz="20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sz="20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추가로 </a:t>
                </a:r>
              </a:p>
              <a:p>
                <a:pPr marL="609600" indent="-609600" algn="ctr">
                  <a:buFont typeface="Helvetica" pitchFamily="84" charset="0"/>
                  <a:buNone/>
                </a:pPr>
                <a:r>
                  <a:rPr lang="ko-KR" sz="20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  <a:cs typeface="Arial" panose="020B0604020202020204" pitchFamily="34" charset="0"/>
                  </a:rPr>
                  <a:t>지구 활력 증진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AEEA6A-8CCE-4447-BEBD-B942D92CB008}"/>
                  </a:ext>
                </a:extLst>
              </p:cNvPr>
              <p:cNvSpPr/>
              <p:nvPr/>
            </p:nvSpPr>
            <p:spPr>
              <a:xfrm>
                <a:off x="3777017" y="3366488"/>
                <a:ext cx="3939208" cy="1260654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sz="200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굴림" panose="020B0600000101010101" pitchFamily="50" charset="-127"/>
                    <a:ea typeface="굴림" panose="020B0600000101010101" pitchFamily="50" charset="-127"/>
                  </a:rPr>
                  <a:t>신입회원 추가로 클럽 활성화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DCE60A-10A2-4BAA-99FE-CBF71DFBA05D}"/>
                  </a:ext>
                </a:extLst>
              </p:cNvPr>
              <p:cNvSpPr/>
              <p:nvPr/>
            </p:nvSpPr>
            <p:spPr>
              <a:xfrm>
                <a:off x="3782879" y="5068075"/>
                <a:ext cx="3939208" cy="1260654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0000" tIns="26670" rIns="540000" bIns="26670" numCol="1" spcCol="1270" anchor="ctr" anchorCtr="0">
                <a:noAutofit/>
              </a:bodyPr>
              <a:lstStyle/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lang="ko-KR" altLang="en-US" sz="2000" b="1" dirty="0">
                    <a:solidFill>
                      <a:prstClr val="white"/>
                    </a:solidFill>
                    <a:latin typeface="Gulim" panose="020B0600000101010101" pitchFamily="34" charset="-127"/>
                    <a:ea typeface="Gulim" panose="020B0600000101010101" pitchFamily="34" charset="-127"/>
                    <a:cs typeface="Arial" panose="020B0604020202020204" pitchFamily="34" charset="0"/>
                  </a:rPr>
                  <a:t>친목 도모 및</a:t>
                </a:r>
                <a:endParaRPr kumimoji="0" lang="ko-KR" altLang="ko-KR" sz="20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endParaRPr>
              </a:p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ko-KR" altLang="en-US" sz="200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Gulim" panose="020B0600000101010101" pitchFamily="34" charset="-127"/>
                    <a:ea typeface="Gulim" panose="020B0600000101010101" pitchFamily="34" charset="-127"/>
                    <a:cs typeface="Arial" panose="020B0604020202020204" pitchFamily="34" charset="0"/>
                  </a:rPr>
                  <a:t>즐거운 </a:t>
                </a:r>
                <a:r>
                  <a:rPr kumimoji="0" lang="ko-KR" altLang="ko-KR" sz="200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Gulim" panose="020B0600000101010101" pitchFamily="34" charset="-127"/>
                    <a:ea typeface="Gulim" panose="020B0600000101010101" pitchFamily="34" charset="-127"/>
                    <a:cs typeface="Arial" panose="020B0604020202020204" pitchFamily="34" charset="0"/>
                  </a:rPr>
                  <a:t>봉사</a:t>
                </a:r>
                <a:r>
                  <a:rPr kumimoji="0" lang="ko-KR" altLang="en-US" sz="200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Gulim" panose="020B0600000101010101" pitchFamily="34" charset="-127"/>
                    <a:ea typeface="Gulim" panose="020B0600000101010101" pitchFamily="34" charset="-127"/>
                    <a:cs typeface="Arial" panose="020B0604020202020204" pitchFamily="34" charset="0"/>
                  </a:rPr>
                  <a:t>로</a:t>
                </a:r>
                <a:endParaRPr kumimoji="0" lang="ko-KR" altLang="ko-KR" sz="20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endParaRPr>
              </a:p>
              <a:p>
                <a:pPr marL="609600"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ko-KR" altLang="ko-KR" sz="200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Gulim" panose="020B0600000101010101" pitchFamily="34" charset="-127"/>
                    <a:ea typeface="Gulim" panose="020B0600000101010101" pitchFamily="34" charset="-127"/>
                    <a:cs typeface="Arial" panose="020B0604020202020204" pitchFamily="34" charset="0"/>
                  </a:rPr>
                  <a:t>회원 동기 부여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2527C-66AF-44DE-86A7-29C74C358705}"/>
                </a:ext>
              </a:extLst>
            </p:cNvPr>
            <p:cNvSpPr txBox="1"/>
            <p:nvPr/>
          </p:nvSpPr>
          <p:spPr>
            <a:xfrm>
              <a:off x="3908377" y="2152673"/>
              <a:ext cx="665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2800" b="1">
                  <a:solidFill>
                    <a:srgbClr val="EBB7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81DB59-C5EF-432B-AF00-12422F30D2BF}"/>
                </a:ext>
              </a:extLst>
            </p:cNvPr>
            <p:cNvSpPr txBox="1"/>
            <p:nvPr/>
          </p:nvSpPr>
          <p:spPr>
            <a:xfrm>
              <a:off x="3908377" y="3783788"/>
              <a:ext cx="665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2800" b="1">
                  <a:solidFill>
                    <a:srgbClr val="FF5C35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B272A3-0958-404E-AB60-D03CF3135ECF}"/>
                </a:ext>
              </a:extLst>
            </p:cNvPr>
            <p:cNvSpPr txBox="1"/>
            <p:nvPr/>
          </p:nvSpPr>
          <p:spPr>
            <a:xfrm>
              <a:off x="3908377" y="5407157"/>
              <a:ext cx="665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2800" b="1">
                  <a:solidFill>
                    <a:srgbClr val="407CCA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3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25FE698-E256-4251-BC44-A69E92B23EBE}"/>
                </a:ext>
              </a:extLst>
            </p:cNvPr>
            <p:cNvGrpSpPr/>
            <p:nvPr/>
          </p:nvGrpSpPr>
          <p:grpSpPr>
            <a:xfrm>
              <a:off x="8001000" y="2131336"/>
              <a:ext cx="3719530" cy="3567065"/>
              <a:chOff x="7513371" y="1600200"/>
              <a:chExt cx="3719530" cy="51935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0ADB15-1EDF-4131-B579-708350512D94}"/>
                  </a:ext>
                </a:extLst>
              </p:cNvPr>
              <p:cNvSpPr txBox="1"/>
              <p:nvPr/>
            </p:nvSpPr>
            <p:spPr>
              <a:xfrm>
                <a:off x="7635240" y="1600200"/>
                <a:ext cx="3566160" cy="519351"/>
              </a:xfrm>
              <a:prstGeom prst="flowChartConnector">
                <a:avLst/>
              </a:prstGeom>
              <a:solidFill>
                <a:srgbClr val="B3B2B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2EFDB0-D6AF-4A50-BC42-F4E6FBE715FB}"/>
                  </a:ext>
                </a:extLst>
              </p:cNvPr>
              <p:cNvSpPr txBox="1"/>
              <p:nvPr/>
            </p:nvSpPr>
            <p:spPr>
              <a:xfrm>
                <a:off x="7513371" y="1788819"/>
                <a:ext cx="3719530" cy="138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sz="28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전 헌장지역</a:t>
                </a:r>
                <a:r>
                  <a:rPr lang="ko-KR" altLang="en-US" sz="28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의</a:t>
                </a:r>
                <a:r>
                  <a:rPr lang="ko-KR" sz="28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  <a:endParaRPr lang="en-US" altLang="ko-KR" sz="2800" b="1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  <a:p>
                <a:pPr algn="ctr"/>
                <a:r>
                  <a:rPr lang="ko-KR" sz="2800" b="1" dirty="0">
                    <a:solidFill>
                      <a:schemeClr val="bg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회원 증강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ABE22B9F-94B5-3E4B-9F86-A716D7008E8F}"/>
              </a:ext>
            </a:extLst>
          </p:cNvPr>
          <p:cNvSpPr/>
          <p:nvPr/>
        </p:nvSpPr>
        <p:spPr>
          <a:xfrm>
            <a:off x="-2917" y="-8272"/>
            <a:ext cx="12192000" cy="94010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defTabSz="914377"/>
            <a:endParaRPr lang="en-US" dirty="0">
              <a:solidFill>
                <a:prstClr val="white">
                  <a:alpha val="44000"/>
                </a:prstClr>
              </a:solidFill>
              <a:latin typeface="Segoe UI Semibol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531232-84E1-0B44-8C00-356F46EA72E8}"/>
              </a:ext>
            </a:extLst>
          </p:cNvPr>
          <p:cNvGrpSpPr/>
          <p:nvPr/>
        </p:nvGrpSpPr>
        <p:grpSpPr>
          <a:xfrm>
            <a:off x="2" y="723038"/>
            <a:ext cx="12191999" cy="217065"/>
            <a:chOff x="0" y="5696515"/>
            <a:chExt cx="12289367" cy="354756"/>
          </a:xfrm>
        </p:grpSpPr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5280D6D5-6C0E-E24E-B30A-587BFD9293A9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85452C33-0F38-1545-BEA9-A714FF5D1E53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B822F855-214D-EB4B-BF2F-46AE8BC82E61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E05416B0-1AA3-FC4C-B35C-34692412F1B3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234C7361-2C7E-B242-AC22-4F91EF8765F3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54D1EDCF-07F8-2B48-A4B9-8401FCDD1FDF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23D12838-F8A4-AF45-B98B-1D37DCA0CAC6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C1144-0AD8-AE47-9C89-A2BBBFC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7" y="226623"/>
            <a:ext cx="971568" cy="971568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CBC45A67-30C6-FC23-272F-AA91CBEC84BB}"/>
              </a:ext>
            </a:extLst>
          </p:cNvPr>
          <p:cNvSpPr txBox="1">
            <a:spLocks/>
          </p:cNvSpPr>
          <p:nvPr/>
        </p:nvSpPr>
        <p:spPr>
          <a:xfrm>
            <a:off x="490780" y="1221698"/>
            <a:ext cx="2971801" cy="1918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kern="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글로벌 </a:t>
            </a:r>
            <a:endParaRPr lang="en-US" altLang="ko-KR" kern="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altLang="en-US" kern="0" dirty="0">
                <a:solidFill>
                  <a:srgbClr val="00338D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회원 증강 프로그램 지도부</a:t>
            </a:r>
            <a:endParaRPr lang="en-US" kern="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AF28215-8FF6-D8DF-C549-6AB6BB7B64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673736"/>
              </p:ext>
            </p:extLst>
          </p:nvPr>
        </p:nvGraphicFramePr>
        <p:xfrm>
          <a:off x="2796996" y="1198190"/>
          <a:ext cx="8128000" cy="5495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Yellow Bar">
            <a:extLst>
              <a:ext uri="{FF2B5EF4-FFF2-40B4-BE49-F238E27FC236}">
                <a16:creationId xmlns:a16="http://schemas.microsoft.com/office/drawing/2014/main" id="{8C5BB8D4-686B-1A4D-41F6-0C92FB8CCA29}"/>
              </a:ext>
            </a:extLst>
          </p:cNvPr>
          <p:cNvSpPr/>
          <p:nvPr/>
        </p:nvSpPr>
        <p:spPr>
          <a:xfrm>
            <a:off x="712926" y="3429000"/>
            <a:ext cx="210312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777128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purl.org/dc/dcmitype/"/>
    <ds:schemaRef ds:uri="a7495015-d16d-4dd1-a72f-488cd8119f34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46113</TotalTime>
  <Words>3460</Words>
  <Application>Microsoft Office PowerPoint</Application>
  <PresentationFormat>Widescreen</PresentationFormat>
  <Paragraphs>477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Gulim</vt:lpstr>
      <vt:lpstr>Gulim</vt:lpstr>
      <vt:lpstr>.Lucida Grande UI Regular</vt:lpstr>
      <vt:lpstr>Arial</vt:lpstr>
      <vt:lpstr>Calibri</vt:lpstr>
      <vt:lpstr>Helvetica</vt:lpstr>
      <vt:lpstr>Open Sans</vt:lpstr>
      <vt:lpstr>Open Sans</vt:lpstr>
      <vt:lpstr>Segoe UI</vt:lpstr>
      <vt:lpstr>Segoe UI Semibold</vt:lpstr>
      <vt:lpstr>Wingdings</vt:lpstr>
      <vt:lpstr>Wingdings 3</vt:lpstr>
      <vt:lpstr>Light Background</vt:lpstr>
      <vt:lpstr>Dark Background</vt:lpstr>
      <vt:lpstr>MASTER SLIDE - BLANK</vt:lpstr>
      <vt:lpstr>1_Light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글로벌 회원 증강 프로그램 중점 분야</vt:lpstr>
      <vt:lpstr>워킹 그룹 조직 예시</vt:lpstr>
      <vt:lpstr>PowerPoint Presentation</vt:lpstr>
      <vt:lpstr>PowerPoint Presentation</vt:lpstr>
      <vt:lpstr>협력 </vt:lpstr>
      <vt:lpstr>PowerPoint Presentation</vt:lpstr>
      <vt:lpstr>PowerPoint Presentation</vt:lpstr>
      <vt:lpstr>비전 구축을 위한 권장 사전활동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Gray, Tracy</cp:lastModifiedBy>
  <cp:revision>2412</cp:revision>
  <cp:lastPrinted>2018-07-23T15:21:46Z</cp:lastPrinted>
  <dcterms:created xsi:type="dcterms:W3CDTF">2016-11-15T15:12:50Z</dcterms:created>
  <dcterms:modified xsi:type="dcterms:W3CDTF">2023-08-18T04:36:59Z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