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857" r:id="rId6"/>
    <p:sldMasterId id="2147483883" r:id="rId7"/>
    <p:sldMasterId id="2147483885" r:id="rId8"/>
    <p:sldMasterId id="2147483895" r:id="rId9"/>
    <p:sldMasterId id="2147483898" r:id="rId10"/>
  </p:sldMasterIdLst>
  <p:notesMasterIdLst>
    <p:notesMasterId r:id="rId48"/>
  </p:notesMasterIdLst>
  <p:handoutMasterIdLst>
    <p:handoutMasterId r:id="rId49"/>
  </p:handoutMasterIdLst>
  <p:sldIdLst>
    <p:sldId id="1340" r:id="rId11"/>
    <p:sldId id="1019" r:id="rId12"/>
    <p:sldId id="1020" r:id="rId13"/>
    <p:sldId id="1373" r:id="rId14"/>
    <p:sldId id="1081" r:id="rId15"/>
    <p:sldId id="1050" r:id="rId16"/>
    <p:sldId id="1049" r:id="rId17"/>
    <p:sldId id="1026" r:id="rId18"/>
    <p:sldId id="1047" r:id="rId19"/>
    <p:sldId id="1048" r:id="rId20"/>
    <p:sldId id="1045" r:id="rId21"/>
    <p:sldId id="975" r:id="rId22"/>
    <p:sldId id="1341" r:id="rId23"/>
    <p:sldId id="1152" r:id="rId24"/>
    <p:sldId id="1066" r:id="rId25"/>
    <p:sldId id="1153" r:id="rId26"/>
    <p:sldId id="1154" r:id="rId27"/>
    <p:sldId id="1155" r:id="rId28"/>
    <p:sldId id="1156" r:id="rId29"/>
    <p:sldId id="1157" r:id="rId30"/>
    <p:sldId id="1158" r:id="rId31"/>
    <p:sldId id="1031" r:id="rId32"/>
    <p:sldId id="911" r:id="rId33"/>
    <p:sldId id="1032" r:id="rId34"/>
    <p:sldId id="1036" r:id="rId35"/>
    <p:sldId id="1372" r:id="rId36"/>
    <p:sldId id="1064" r:id="rId37"/>
    <p:sldId id="1343" r:id="rId38"/>
    <p:sldId id="1346" r:id="rId39"/>
    <p:sldId id="1345" r:id="rId40"/>
    <p:sldId id="1344" r:id="rId41"/>
    <p:sldId id="1342" r:id="rId42"/>
    <p:sldId id="1057" r:id="rId43"/>
    <p:sldId id="1034" r:id="rId44"/>
    <p:sldId id="1160" r:id="rId45"/>
    <p:sldId id="1347" r:id="rId46"/>
    <p:sldId id="1022" r:id="rId47"/>
  </p:sldIdLst>
  <p:sldSz cx="12192000" cy="6858000"/>
  <p:notesSz cx="7315200" cy="9601200"/>
  <p:defaultTextStyle>
    <a:defPPr>
      <a:defRPr lang="en-US"/>
    </a:defPPr>
    <a:lvl1pPr algn="l" rtl="0" fontAlgn="base">
      <a:spcBef>
        <a:spcPct val="0"/>
      </a:spcBef>
      <a:spcAft>
        <a:spcPct val="0"/>
      </a:spcAft>
      <a:defRPr kern="1200">
        <a:solidFill>
          <a:schemeClr val="tx1"/>
        </a:solidFill>
        <a:latin typeface="Arial" pitchFamily="34" charset="0"/>
        <a:ea typeface="ヒラギノ角ゴ Pro W3" pitchFamily="125" charset="-128"/>
        <a:cs typeface="+mn-cs"/>
      </a:defRPr>
    </a:lvl1pPr>
    <a:lvl2pPr marL="457200" algn="l" rtl="0" fontAlgn="base">
      <a:spcBef>
        <a:spcPct val="0"/>
      </a:spcBef>
      <a:spcAft>
        <a:spcPct val="0"/>
      </a:spcAft>
      <a:defRPr kern="1200">
        <a:solidFill>
          <a:schemeClr val="tx1"/>
        </a:solidFill>
        <a:latin typeface="Arial" pitchFamily="34" charset="0"/>
        <a:ea typeface="ヒラギノ角ゴ Pro W3" pitchFamily="125" charset="-128"/>
        <a:cs typeface="+mn-cs"/>
      </a:defRPr>
    </a:lvl2pPr>
    <a:lvl3pPr marL="914400" algn="l" rtl="0" fontAlgn="base">
      <a:spcBef>
        <a:spcPct val="0"/>
      </a:spcBef>
      <a:spcAft>
        <a:spcPct val="0"/>
      </a:spcAft>
      <a:defRPr kern="1200">
        <a:solidFill>
          <a:schemeClr val="tx1"/>
        </a:solidFill>
        <a:latin typeface="Arial" pitchFamily="34" charset="0"/>
        <a:ea typeface="ヒラギノ角ゴ Pro W3" pitchFamily="125" charset="-128"/>
        <a:cs typeface="+mn-cs"/>
      </a:defRPr>
    </a:lvl3pPr>
    <a:lvl4pPr marL="1371600" algn="l" rtl="0" fontAlgn="base">
      <a:spcBef>
        <a:spcPct val="0"/>
      </a:spcBef>
      <a:spcAft>
        <a:spcPct val="0"/>
      </a:spcAft>
      <a:defRPr kern="1200">
        <a:solidFill>
          <a:schemeClr val="tx1"/>
        </a:solidFill>
        <a:latin typeface="Arial" pitchFamily="34" charset="0"/>
        <a:ea typeface="ヒラギノ角ゴ Pro W3" pitchFamily="125" charset="-128"/>
        <a:cs typeface="+mn-cs"/>
      </a:defRPr>
    </a:lvl4pPr>
    <a:lvl5pPr marL="1828800" algn="l" rtl="0" fontAlgn="base">
      <a:spcBef>
        <a:spcPct val="0"/>
      </a:spcBef>
      <a:spcAft>
        <a:spcPct val="0"/>
      </a:spcAft>
      <a:defRPr kern="1200">
        <a:solidFill>
          <a:schemeClr val="tx1"/>
        </a:solidFill>
        <a:latin typeface="Arial" pitchFamily="34" charset="0"/>
        <a:ea typeface="ヒラギノ角ゴ Pro W3" pitchFamily="125" charset="-128"/>
        <a:cs typeface="+mn-cs"/>
      </a:defRPr>
    </a:lvl5pPr>
    <a:lvl6pPr marL="2286000" algn="l" defTabSz="914400" rtl="0" eaLnBrk="1" latinLnBrk="0" hangingPunct="1">
      <a:defRPr kern="1200">
        <a:solidFill>
          <a:schemeClr val="tx1"/>
        </a:solidFill>
        <a:latin typeface="Arial" pitchFamily="34" charset="0"/>
        <a:ea typeface="ヒラギノ角ゴ Pro W3" pitchFamily="125" charset="-128"/>
        <a:cs typeface="+mn-cs"/>
      </a:defRPr>
    </a:lvl6pPr>
    <a:lvl7pPr marL="2743200" algn="l" defTabSz="914400" rtl="0" eaLnBrk="1" latinLnBrk="0" hangingPunct="1">
      <a:defRPr kern="1200">
        <a:solidFill>
          <a:schemeClr val="tx1"/>
        </a:solidFill>
        <a:latin typeface="Arial" pitchFamily="34" charset="0"/>
        <a:ea typeface="ヒラギノ角ゴ Pro W3" pitchFamily="125" charset="-128"/>
        <a:cs typeface="+mn-cs"/>
      </a:defRPr>
    </a:lvl7pPr>
    <a:lvl8pPr marL="3200400" algn="l" defTabSz="914400" rtl="0" eaLnBrk="1" latinLnBrk="0" hangingPunct="1">
      <a:defRPr kern="1200">
        <a:solidFill>
          <a:schemeClr val="tx1"/>
        </a:solidFill>
        <a:latin typeface="Arial" pitchFamily="34" charset="0"/>
        <a:ea typeface="ヒラギノ角ゴ Pro W3" pitchFamily="125" charset="-128"/>
        <a:cs typeface="+mn-cs"/>
      </a:defRPr>
    </a:lvl8pPr>
    <a:lvl9pPr marL="3657600" algn="l" defTabSz="914400" rtl="0" eaLnBrk="1" latinLnBrk="0" hangingPunct="1">
      <a:defRPr kern="1200">
        <a:solidFill>
          <a:schemeClr val="tx1"/>
        </a:solidFill>
        <a:latin typeface="Arial" pitchFamily="34" charset="0"/>
        <a:ea typeface="ヒラギノ角ゴ Pro W3" pitchFamily="125"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5" orient="horz" pos="912" userDrawn="1">
          <p15:clr>
            <a:srgbClr val="A4A3A4"/>
          </p15:clr>
        </p15:guide>
        <p15:guide id="6" orient="horz" pos="720" userDrawn="1">
          <p15:clr>
            <a:srgbClr val="A4A3A4"/>
          </p15:clr>
        </p15:guide>
        <p15:guide id="7" orient="horz" pos="4128" userDrawn="1">
          <p15:clr>
            <a:srgbClr val="A4A3A4"/>
          </p15:clr>
        </p15:guide>
        <p15:guide id="8" pos="640" userDrawn="1">
          <p15:clr>
            <a:srgbClr val="A4A3A4"/>
          </p15:clr>
        </p15:guide>
        <p15:guide id="9" pos="7040" userDrawn="1">
          <p15:clr>
            <a:srgbClr val="A4A3A4"/>
          </p15:clr>
        </p15:guide>
        <p15:guide id="10" orient="horz" pos="4032" userDrawn="1">
          <p15:clr>
            <a:srgbClr val="A4A3A4"/>
          </p15:clr>
        </p15:guide>
        <p15:guide id="11" orient="horz" pos="1584" userDrawn="1">
          <p15:clr>
            <a:srgbClr val="A4A3A4"/>
          </p15:clr>
        </p15:guide>
        <p15:guide id="12" pos="3584" userDrawn="1">
          <p15:clr>
            <a:srgbClr val="A4A3A4"/>
          </p15:clr>
        </p15:guide>
        <p15:guide id="13" pos="4096" userDrawn="1">
          <p15:clr>
            <a:srgbClr val="A4A3A4"/>
          </p15:clr>
        </p15:guide>
        <p15:guide id="14" orient="horz" pos="19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1" name="Burns, Andrea" initials="BA [55]" lastIdx="1" clrIdx="70"/>
  <p:cmAuthor id="1" name="Tamara" initials="TO" lastIdx="2" clrIdx="0"/>
  <p:cmAuthor id="72" name="Burns, Andrea" initials="BA [56]" lastIdx="1" clrIdx="71"/>
  <p:cmAuthor id="2" name="Tamara Osheroff" initials="TO" lastIdx="2" clrIdx="1"/>
  <p:cmAuthor id="73" name="Burns, Andrea" initials="BA [57]" lastIdx="1" clrIdx="72"/>
  <p:cmAuthor id="3" name="Tamara Osheroff" initials="TO [2]" lastIdx="1" clrIdx="2"/>
  <p:cmAuthor id="74" name="Burns, Andrea" initials="BA [58]" lastIdx="1" clrIdx="73"/>
  <p:cmAuthor id="4" name="Tamara Osheroff" initials="TO [3]" lastIdx="1" clrIdx="3"/>
  <p:cmAuthor id="75" name="Burns, Andrea" initials="BA [59]" lastIdx="1" clrIdx="74"/>
  <p:cmAuthor id="5" name="Tamara Osheroff" initials="TO [4]" lastIdx="1" clrIdx="4"/>
  <p:cmAuthor id="76" name="Burns, Andrea" initials="BA [60]" lastIdx="1" clrIdx="75"/>
  <p:cmAuthor id="6" name="Tamara Osheroff" initials="TO [5]" lastIdx="1" clrIdx="5"/>
  <p:cmAuthor id="77" name="Burns, Andrea" initials="BA [61]" lastIdx="1" clrIdx="76"/>
  <p:cmAuthor id="7" name="Tamara Osheroff" initials="TO [6]" lastIdx="1" clrIdx="6"/>
  <p:cmAuthor id="78" name="Burns, Andrea" initials="BA [62]" lastIdx="1" clrIdx="77"/>
  <p:cmAuthor id="8" name="Tamara Osheroff" initials="TO [7]" lastIdx="1" clrIdx="7"/>
  <p:cmAuthor id="79" name="Burns, Andrea" initials="BA [63]" lastIdx="1" clrIdx="78"/>
  <p:cmAuthor id="9" name="Tamara Osheroff" initials="TO [8]" lastIdx="1" clrIdx="8"/>
  <p:cmAuthor id="80" name="Burns, Andrea" initials="BA [64]" lastIdx="1" clrIdx="79"/>
  <p:cmAuthor id="10" name="Tamara Osheroff" initials="TO [9]" lastIdx="1" clrIdx="9"/>
  <p:cmAuthor id="81" name="Burns, Andrea" initials="BA [65]" lastIdx="1" clrIdx="80"/>
  <p:cmAuthor id="11" name="Tamara Osheroff" initials="TO [10]" lastIdx="1" clrIdx="10"/>
  <p:cmAuthor id="82" name="Jurczynski, Crystal" initials="JC" lastIdx="2" clrIdx="81">
    <p:extLst>
      <p:ext uri="{19B8F6BF-5375-455C-9EA6-DF929625EA0E}">
        <p15:presenceInfo xmlns:p15="http://schemas.microsoft.com/office/powerpoint/2012/main" userId="S-1-5-21-1659004503-1409082233-839522115-9716" providerId="AD"/>
      </p:ext>
    </p:extLst>
  </p:cmAuthor>
  <p:cmAuthor id="12" name="Tamara Osheroff" initials="TO [11]" lastIdx="1" clrIdx="11"/>
  <p:cmAuthor id="83" name="Gray, Tracy" initials="GT" lastIdx="5" clrIdx="82">
    <p:extLst>
      <p:ext uri="{19B8F6BF-5375-455C-9EA6-DF929625EA0E}">
        <p15:presenceInfo xmlns:p15="http://schemas.microsoft.com/office/powerpoint/2012/main" userId="S::tgray@lionsclubs.org::51b47a81-9ad3-4650-aba2-57b18fa96281" providerId="AD"/>
      </p:ext>
    </p:extLst>
  </p:cmAuthor>
  <p:cmAuthor id="13" name="Tamara Osheroff" initials="TO [12]" lastIdx="1" clrIdx="12"/>
  <p:cmAuthor id="84" name="Trella, Amanda" initials="TA" lastIdx="2" clrIdx="83">
    <p:extLst>
      <p:ext uri="{19B8F6BF-5375-455C-9EA6-DF929625EA0E}">
        <p15:presenceInfo xmlns:p15="http://schemas.microsoft.com/office/powerpoint/2012/main" userId="S::ATrella@lionsclubs.org::3b188ead-6532-49cb-9aa9-069f2cd7e8a9" providerId="AD"/>
      </p:ext>
    </p:extLst>
  </p:cmAuthor>
  <p:cmAuthor id="14" name="Tamara Osheroff" initials="TO [13]" lastIdx="1" clrIdx="13"/>
  <p:cmAuthor id="15" name="Tamara Osheroff" initials="TO [14]" lastIdx="1" clrIdx="14"/>
  <p:cmAuthor id="16" name="Tamara Osheroff" initials="TO [14] [2]" lastIdx="1" clrIdx="15"/>
  <p:cmAuthor id="17" name="Burns, Andrea" initials="BA" lastIdx="1" clrIdx="16"/>
  <p:cmAuthor id="18" name="Burns, Andrea" initials="BA [2]" lastIdx="1" clrIdx="17"/>
  <p:cmAuthor id="19" name="Burns, Andrea" initials="BA [3]" lastIdx="1" clrIdx="18"/>
  <p:cmAuthor id="20" name="Burns, Andrea" initials="BA [4]" lastIdx="1" clrIdx="19"/>
  <p:cmAuthor id="21" name="Burns, Andrea" initials="BA [5]" lastIdx="1" clrIdx="20"/>
  <p:cmAuthor id="22" name="Burns, Andrea" initials="BA [6]" lastIdx="1" clrIdx="21"/>
  <p:cmAuthor id="23" name="Burns, Andrea" initials="BA [7]" lastIdx="1" clrIdx="22"/>
  <p:cmAuthor id="24" name="Burns, Andrea" initials="BA [8]" lastIdx="1" clrIdx="23"/>
  <p:cmAuthor id="25" name="Burns, Andrea" initials="BA [9]" lastIdx="1" clrIdx="24"/>
  <p:cmAuthor id="26" name="Burns, Andrea" initials="BA [10]" lastIdx="1" clrIdx="25"/>
  <p:cmAuthor id="27" name="Burns, Andrea" initials="BA [11]" lastIdx="1" clrIdx="26"/>
  <p:cmAuthor id="28" name="Burns, Andrea" initials="BA [12]" lastIdx="1" clrIdx="27"/>
  <p:cmAuthor id="29" name="Burns, Andrea" initials="BA [13]" lastIdx="1" clrIdx="28"/>
  <p:cmAuthor id="30" name="Burns, Andrea" initials="BA [14]" lastIdx="1" clrIdx="29"/>
  <p:cmAuthor id="31" name="Burns, Andrea" initials="BA [15]" lastIdx="1" clrIdx="30"/>
  <p:cmAuthor id="32" name="Burns, Andrea" initials="BA [16]" lastIdx="1" clrIdx="31"/>
  <p:cmAuthor id="33" name="Burns, Andrea" initials="BA [17]" lastIdx="1" clrIdx="32"/>
  <p:cmAuthor id="34" name="Burns, Andrea" initials="BA [18]" lastIdx="1" clrIdx="33"/>
  <p:cmAuthor id="35" name="Burns, Andrea" initials="BA [19]" lastIdx="1" clrIdx="34"/>
  <p:cmAuthor id="36" name="Burns, Andrea" initials="BA [20]" lastIdx="1" clrIdx="35"/>
  <p:cmAuthor id="37" name="Burns, Andrea" initials="BA [21]" lastIdx="1" clrIdx="36"/>
  <p:cmAuthor id="38" name="Burns, Andrea" initials="BA [22]" lastIdx="1" clrIdx="37"/>
  <p:cmAuthor id="39" name="Burns, Andrea" initials="BA [23]" lastIdx="1" clrIdx="38"/>
  <p:cmAuthor id="40" name="Burns, Andrea" initials="BA [24]" lastIdx="1" clrIdx="39"/>
  <p:cmAuthor id="41" name="Burns, Andrea" initials="BA [25]" lastIdx="1" clrIdx="40"/>
  <p:cmAuthor id="42" name="Burns, Andrea" initials="BA [26]" lastIdx="1" clrIdx="41"/>
  <p:cmAuthor id="43" name="Burns, Andrea" initials="BA [27]" lastIdx="1" clrIdx="42"/>
  <p:cmAuthor id="44" name="Burns, Andrea" initials="BA [28]" lastIdx="1" clrIdx="43"/>
  <p:cmAuthor id="45" name="Burns, Andrea" initials="BA [29]" lastIdx="1" clrIdx="44"/>
  <p:cmAuthor id="46" name="Burns, Andrea" initials="BA [30]" lastIdx="1" clrIdx="45"/>
  <p:cmAuthor id="47" name="Burns, Andrea" initials="BA [31]" lastIdx="1" clrIdx="46"/>
  <p:cmAuthor id="48" name="Burns, Andrea" initials="BA [32]" lastIdx="1" clrIdx="47"/>
  <p:cmAuthor id="49" name="Burns, Andrea" initials="BA [33]" lastIdx="1" clrIdx="48"/>
  <p:cmAuthor id="50" name="Burns, Andrea" initials="BA [34]" lastIdx="1" clrIdx="49"/>
  <p:cmAuthor id="51" name="Burns, Andrea" initials="BA [35]" lastIdx="0" clrIdx="50"/>
  <p:cmAuthor id="52" name="Burns, Andrea" initials="BA [36]" lastIdx="1" clrIdx="51"/>
  <p:cmAuthor id="53" name="Burns, Andrea" initials="BA [37]" lastIdx="1" clrIdx="52"/>
  <p:cmAuthor id="54" name="Burns, Andrea" initials="BA [38]" lastIdx="1" clrIdx="53"/>
  <p:cmAuthor id="55" name="Burns, Andrea" initials="BA [39]" lastIdx="1" clrIdx="54"/>
  <p:cmAuthor id="56" name="Burns, Andrea" initials="BA [40]" lastIdx="1" clrIdx="55"/>
  <p:cmAuthor id="57" name="Burns, Andrea" initials="BA [41]" lastIdx="1" clrIdx="56"/>
  <p:cmAuthor id="58" name="Burns, Andrea" initials="BA [42]" lastIdx="1" clrIdx="57"/>
  <p:cmAuthor id="59" name="Burns, Andrea" initials="BA [43]" lastIdx="1" clrIdx="58"/>
  <p:cmAuthor id="60" name="Burns, Andrea" initials="BA [44]" lastIdx="1" clrIdx="59"/>
  <p:cmAuthor id="61" name="Burns, Andrea" initials="BA [45]" lastIdx="1" clrIdx="60"/>
  <p:cmAuthor id="62" name="Burns, Andrea" initials="BA [46]" lastIdx="1" clrIdx="61"/>
  <p:cmAuthor id="63" name="Burns, Andrea" initials="BA [47]" lastIdx="1" clrIdx="62"/>
  <p:cmAuthor id="64" name="Burns, Andrea" initials="BA [48]" lastIdx="1" clrIdx="63"/>
  <p:cmAuthor id="65" name="Burns, Andrea" initials="BA [49]" lastIdx="1" clrIdx="64"/>
  <p:cmAuthor id="66" name="Burns, Andrea" initials="BA [50]" lastIdx="1" clrIdx="65"/>
  <p:cmAuthor id="67" name="Burns, Andrea" initials="BA [51]" lastIdx="1" clrIdx="66"/>
  <p:cmAuthor id="68" name="Burns, Andrea" initials="BA [52]" lastIdx="1" clrIdx="67"/>
  <p:cmAuthor id="69" name="Burns, Andrea" initials="BA [53]" lastIdx="1" clrIdx="68"/>
  <p:cmAuthor id="70" name="Burns, Andrea" initials="BA [54]" lastIdx="1" clrIdx="69"/>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6639"/>
    <a:srgbClr val="F0C300"/>
    <a:srgbClr val="CD3108"/>
    <a:srgbClr val="00338D"/>
    <a:srgbClr val="0D2240"/>
    <a:srgbClr val="457DC8"/>
    <a:srgbClr val="FF5C35"/>
    <a:srgbClr val="56565A"/>
    <a:srgbClr val="0A5496"/>
    <a:srgbClr val="082E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095" autoAdjust="0"/>
    <p:restoredTop sz="89862" autoAdjust="0"/>
  </p:normalViewPr>
  <p:slideViewPr>
    <p:cSldViewPr showGuides="1">
      <p:cViewPr>
        <p:scale>
          <a:sx n="94" d="100"/>
          <a:sy n="94" d="100"/>
        </p:scale>
        <p:origin x="484" y="68"/>
      </p:cViewPr>
      <p:guideLst>
        <p:guide orient="horz" pos="2160"/>
        <p:guide pos="3840"/>
        <p:guide orient="horz" pos="912"/>
        <p:guide orient="horz" pos="720"/>
        <p:guide orient="horz" pos="4128"/>
        <p:guide pos="640"/>
        <p:guide pos="7040"/>
        <p:guide orient="horz" pos="4032"/>
        <p:guide orient="horz" pos="1584"/>
        <p:guide pos="3584"/>
        <p:guide pos="4096"/>
        <p:guide orient="horz" pos="192"/>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8646"/>
    </p:cViewPr>
  </p:sorterViewPr>
  <p:notesViewPr>
    <p:cSldViewPr showGuides="1">
      <p:cViewPr>
        <p:scale>
          <a:sx n="70" d="100"/>
          <a:sy n="70" d="100"/>
        </p:scale>
        <p:origin x="2188" y="-11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commentAuthors" Target="commentAuthors.xml"/><Relationship Id="rId7" Type="http://schemas.openxmlformats.org/officeDocument/2006/relationships/slideMaster" Target="slideMasters/slideMaster2.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theme" Target="theme/theme1.xml"/><Relationship Id="rId5" Type="http://schemas.openxmlformats.org/officeDocument/2006/relationships/customXml" Target="../customXml/item5.xml"/><Relationship Id="rId10" Type="http://schemas.openxmlformats.org/officeDocument/2006/relationships/slideMaster" Target="slideMasters/slideMaster5.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Master" Target="slideMasters/slideMaster4.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notesMaster" Target="notesMasters/notesMaster1.xml"/><Relationship Id="rId8" Type="http://schemas.openxmlformats.org/officeDocument/2006/relationships/slideMaster" Target="slideMasters/slideMaster3.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1.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9ED8B6-EF2E-41B5-93AB-F50506A15720}" type="doc">
      <dgm:prSet loTypeId="urn:microsoft.com/office/officeart/2005/8/layout/hierarchy3" loCatId="hierarchy" qsTypeId="urn:microsoft.com/office/officeart/2005/8/quickstyle/simple1" qsCatId="simple" csTypeId="urn:microsoft.com/office/officeart/2005/8/colors/accent3_2" csCatId="accent3" phldr="1"/>
      <dgm:spPr/>
      <dgm:t>
        <a:bodyPr/>
        <a:lstStyle/>
        <a:p>
          <a:endParaRPr lang="en-US"/>
        </a:p>
      </dgm:t>
    </dgm:pt>
    <dgm:pt modelId="{D3DF5F5E-001C-411B-93A4-4C69C775479F}">
      <dgm:prSet phldrT="[Text]" custT="1"/>
      <dgm:spPr>
        <a:solidFill>
          <a:srgbClr val="F0C300"/>
        </a:solidFill>
        <a:ln>
          <a:noFill/>
        </a:ln>
      </dgm:spPr>
      <dgm:t>
        <a:bodyPr/>
        <a:lstStyle/>
        <a:p>
          <a:r>
            <a:rPr lang="ja-JP" sz="4000" b="1" dirty="0">
              <a:solidFill>
                <a:srgbClr val="002060"/>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GAT</a:t>
          </a:r>
        </a:p>
      </dgm:t>
    </dgm:pt>
    <dgm:pt modelId="{0672E94C-C701-496F-BE24-A2D055D43939}" type="parTrans" cxnId="{87CA773B-ED7E-45C6-A055-A02B013CD441}">
      <dgm:prSet/>
      <dgm:spPr/>
      <dgm:t>
        <a:bodyPr/>
        <a:lstStyle/>
        <a:p>
          <a:endParaRPr lang="en-US"/>
        </a:p>
      </dgm:t>
    </dgm:pt>
    <dgm:pt modelId="{ABE4409E-0F3C-4BF1-8087-B2FEEAECDFC4}" type="sibTrans" cxnId="{87CA773B-ED7E-45C6-A055-A02B013CD441}">
      <dgm:prSet/>
      <dgm:spPr/>
      <dgm:t>
        <a:bodyPr/>
        <a:lstStyle/>
        <a:p>
          <a:endParaRPr lang="en-US"/>
        </a:p>
      </dgm:t>
    </dgm:pt>
    <dgm:pt modelId="{F60A5519-78B9-4839-BCE5-DC890534C8DB}">
      <dgm:prSet phldrT="[Text]" custT="1"/>
      <dgm:spPr>
        <a:ln>
          <a:solidFill>
            <a:schemeClr val="bg1"/>
          </a:solidFill>
        </a:ln>
      </dgm:spPr>
      <dgm:t>
        <a:bodyPr/>
        <a:lstStyle/>
        <a:p>
          <a:r>
            <a:rPr lang="ja-JP" sz="2000" b="1" dirty="0">
              <a:solidFill>
                <a:srgbClr val="F76639"/>
              </a:solidFill>
              <a:latin typeface="ＭＳ Ｐゴシック" panose="020B0600070205080204" pitchFamily="50" charset="-128"/>
              <a:ea typeface="ＭＳ Ｐゴシック" panose="020B0600070205080204" pitchFamily="50" charset="-128"/>
              <a:cs typeface="Arial" panose="020B0604020202020204" pitchFamily="34" charset="0"/>
            </a:rPr>
            <a:t>会則地域</a:t>
          </a:r>
          <a:r>
            <a:rPr lang="ja-JP" sz="2000" b="1" dirty="0">
              <a:solidFill>
                <a:srgbClr val="F76639"/>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リーダー</a:t>
          </a:r>
        </a:p>
      </dgm:t>
    </dgm:pt>
    <dgm:pt modelId="{4DD7BF1F-A1AB-4211-9CC9-B303D7446488}" type="parTrans" cxnId="{DD57ACB6-670B-43D2-BAB9-E4104C10D943}">
      <dgm:prSet/>
      <dgm:spPr>
        <a:ln>
          <a:solidFill>
            <a:schemeClr val="bg1"/>
          </a:solidFill>
        </a:ln>
      </dgm:spPr>
      <dgm:t>
        <a:bodyPr/>
        <a:lstStyle/>
        <a:p>
          <a:endParaRPr lang="en-US"/>
        </a:p>
      </dgm:t>
    </dgm:pt>
    <dgm:pt modelId="{021C6D69-954E-4487-9545-E3D2E9627B4A}" type="sibTrans" cxnId="{DD57ACB6-670B-43D2-BAB9-E4104C10D943}">
      <dgm:prSet/>
      <dgm:spPr/>
      <dgm:t>
        <a:bodyPr/>
        <a:lstStyle/>
        <a:p>
          <a:endParaRPr lang="en-US"/>
        </a:p>
      </dgm:t>
    </dgm:pt>
    <dgm:pt modelId="{8A49232C-8170-4CE0-BAFE-F51943696242}">
      <dgm:prSet phldrT="[Text]" custT="1"/>
      <dgm:spPr>
        <a:ln>
          <a:solidFill>
            <a:schemeClr val="bg1"/>
          </a:solidFill>
        </a:ln>
      </dgm:spPr>
      <dgm:t>
        <a:bodyPr/>
        <a:lstStyle/>
        <a:p>
          <a:pPr>
            <a:spcAft>
              <a:spcPts val="0"/>
            </a:spcAft>
          </a:pPr>
          <a:r>
            <a:rPr lang="ja-JP" sz="2000" b="1" dirty="0">
              <a:solidFill>
                <a:srgbClr val="F76639"/>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エリア</a:t>
          </a:r>
          <a:endParaRPr lang="en-US" altLang="ja-JP" sz="2000" b="1" dirty="0">
            <a:solidFill>
              <a:srgbClr val="F76639"/>
            </a:solidFill>
            <a:latin typeface="UD デジタル 教科書体 N-B" panose="02020700000000000000" pitchFamily="17" charset="-128"/>
            <a:ea typeface="UD デジタル 教科書体 N-B" panose="02020700000000000000" pitchFamily="17" charset="-128"/>
            <a:cs typeface="Arial" panose="020B0604020202020204" pitchFamily="34" charset="0"/>
          </a:endParaRPr>
        </a:p>
        <a:p>
          <a:pPr>
            <a:spcAft>
              <a:spcPts val="0"/>
            </a:spcAft>
          </a:pPr>
          <a:r>
            <a:rPr lang="ja-JP" sz="2000" b="1" dirty="0">
              <a:solidFill>
                <a:srgbClr val="F76639"/>
              </a:solidFill>
              <a:latin typeface="ＭＳ Ｐゴシック" panose="020B0600070205080204" pitchFamily="50" charset="-128"/>
              <a:ea typeface="ＭＳ Ｐゴシック" panose="020B0600070205080204" pitchFamily="50" charset="-128"/>
              <a:cs typeface="Arial" panose="020B0604020202020204" pitchFamily="34" charset="0"/>
            </a:rPr>
            <a:t>リーダー</a:t>
          </a:r>
        </a:p>
      </dgm:t>
    </dgm:pt>
    <dgm:pt modelId="{1EDEC4FE-C1CF-4F2F-8A7C-18463894C3B7}" type="parTrans" cxnId="{974A45FC-472D-4C9A-B6B7-52244149AADB}">
      <dgm:prSet/>
      <dgm:spPr>
        <a:ln>
          <a:solidFill>
            <a:schemeClr val="bg1"/>
          </a:solidFill>
        </a:ln>
      </dgm:spPr>
      <dgm:t>
        <a:bodyPr/>
        <a:lstStyle/>
        <a:p>
          <a:endParaRPr lang="en-US"/>
        </a:p>
      </dgm:t>
    </dgm:pt>
    <dgm:pt modelId="{1CB75848-0DFE-4ADD-9942-A73D31E79A18}" type="sibTrans" cxnId="{974A45FC-472D-4C9A-B6B7-52244149AADB}">
      <dgm:prSet/>
      <dgm:spPr/>
      <dgm:t>
        <a:bodyPr/>
        <a:lstStyle/>
        <a:p>
          <a:endParaRPr lang="en-US"/>
        </a:p>
      </dgm:t>
    </dgm:pt>
    <dgm:pt modelId="{440269A7-87A4-480D-B237-26FDA6105A47}">
      <dgm:prSet custT="1"/>
      <dgm:spPr>
        <a:ln>
          <a:solidFill>
            <a:schemeClr val="bg1"/>
          </a:solidFill>
        </a:ln>
      </dgm:spPr>
      <dgm:t>
        <a:bodyPr/>
        <a:lstStyle/>
        <a:p>
          <a:r>
            <a:rPr lang="ja-JP" sz="2000" b="1" dirty="0">
              <a:solidFill>
                <a:srgbClr val="F76639"/>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複合地区リーダー</a:t>
          </a:r>
        </a:p>
      </dgm:t>
    </dgm:pt>
    <dgm:pt modelId="{D435903F-0971-4A77-9C2C-E77E0EE5DB07}" type="parTrans" cxnId="{EAFD80DD-C1C8-4E03-9236-6482CCD84637}">
      <dgm:prSet/>
      <dgm:spPr>
        <a:ln>
          <a:solidFill>
            <a:schemeClr val="bg1"/>
          </a:solidFill>
        </a:ln>
      </dgm:spPr>
      <dgm:t>
        <a:bodyPr/>
        <a:lstStyle/>
        <a:p>
          <a:endParaRPr lang="en-US"/>
        </a:p>
      </dgm:t>
    </dgm:pt>
    <dgm:pt modelId="{BA9EF972-C787-41F3-912B-E336395B7ACC}" type="sibTrans" cxnId="{EAFD80DD-C1C8-4E03-9236-6482CCD84637}">
      <dgm:prSet/>
      <dgm:spPr/>
      <dgm:t>
        <a:bodyPr/>
        <a:lstStyle/>
        <a:p>
          <a:endParaRPr lang="en-US"/>
        </a:p>
      </dgm:t>
    </dgm:pt>
    <dgm:pt modelId="{113B74C1-9FA5-44FA-960B-C03811B6721A}">
      <dgm:prSet custT="1"/>
      <dgm:spPr>
        <a:ln>
          <a:solidFill>
            <a:schemeClr val="bg1"/>
          </a:solidFill>
        </a:ln>
      </dgm:spPr>
      <dgm:t>
        <a:bodyPr/>
        <a:lstStyle/>
        <a:p>
          <a:pPr>
            <a:spcAft>
              <a:spcPts val="0"/>
            </a:spcAft>
          </a:pPr>
          <a:r>
            <a:rPr lang="ja-JP" sz="2000" b="1" dirty="0">
              <a:solidFill>
                <a:srgbClr val="F76639"/>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地区</a:t>
          </a:r>
          <a:endParaRPr lang="en-US" altLang="ja-JP" sz="2000" b="1" dirty="0">
            <a:solidFill>
              <a:srgbClr val="F76639"/>
            </a:solidFill>
            <a:latin typeface="UD デジタル 教科書体 N-B" panose="02020700000000000000" pitchFamily="17" charset="-128"/>
            <a:ea typeface="UD デジタル 教科書体 N-B" panose="02020700000000000000" pitchFamily="17" charset="-128"/>
            <a:cs typeface="Arial" panose="020B0604020202020204" pitchFamily="34" charset="0"/>
          </a:endParaRPr>
        </a:p>
        <a:p>
          <a:pPr>
            <a:spcAft>
              <a:spcPts val="0"/>
            </a:spcAft>
          </a:pPr>
          <a:r>
            <a:rPr lang="ja-JP" sz="2000" b="1" dirty="0">
              <a:solidFill>
                <a:srgbClr val="F76639"/>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リーダー</a:t>
          </a:r>
        </a:p>
      </dgm:t>
    </dgm:pt>
    <dgm:pt modelId="{745885D6-4D22-4DA9-BFE4-632D2BBCAD4F}" type="parTrans" cxnId="{0AD31D18-14AA-4830-B1C9-F90059ED7B24}">
      <dgm:prSet/>
      <dgm:spPr>
        <a:ln>
          <a:solidFill>
            <a:schemeClr val="bg1"/>
          </a:solidFill>
        </a:ln>
      </dgm:spPr>
      <dgm:t>
        <a:bodyPr/>
        <a:lstStyle/>
        <a:p>
          <a:endParaRPr lang="en-US"/>
        </a:p>
      </dgm:t>
    </dgm:pt>
    <dgm:pt modelId="{040E773D-8136-4869-80ED-8A8460401EA5}" type="sibTrans" cxnId="{0AD31D18-14AA-4830-B1C9-F90059ED7B24}">
      <dgm:prSet/>
      <dgm:spPr/>
      <dgm:t>
        <a:bodyPr/>
        <a:lstStyle/>
        <a:p>
          <a:endParaRPr lang="en-US"/>
        </a:p>
      </dgm:t>
    </dgm:pt>
    <dgm:pt modelId="{CF4C2B87-D6AD-43A1-A808-7CD69BA4D1A4}" type="pres">
      <dgm:prSet presAssocID="{DD9ED8B6-EF2E-41B5-93AB-F50506A15720}" presName="diagram" presStyleCnt="0">
        <dgm:presLayoutVars>
          <dgm:chPref val="1"/>
          <dgm:dir/>
          <dgm:animOne val="branch"/>
          <dgm:animLvl val="lvl"/>
          <dgm:resizeHandles/>
        </dgm:presLayoutVars>
      </dgm:prSet>
      <dgm:spPr/>
    </dgm:pt>
    <dgm:pt modelId="{06A68374-134F-4C60-BB56-512B4B696680}" type="pres">
      <dgm:prSet presAssocID="{D3DF5F5E-001C-411B-93A4-4C69C775479F}" presName="root" presStyleCnt="0"/>
      <dgm:spPr/>
    </dgm:pt>
    <dgm:pt modelId="{6E420F96-EDE3-4CC3-9BBD-409F0DEDE290}" type="pres">
      <dgm:prSet presAssocID="{D3DF5F5E-001C-411B-93A4-4C69C775479F}" presName="rootComposite" presStyleCnt="0"/>
      <dgm:spPr/>
    </dgm:pt>
    <dgm:pt modelId="{64447F7F-3981-4523-918E-D78333A3E63B}" type="pres">
      <dgm:prSet presAssocID="{D3DF5F5E-001C-411B-93A4-4C69C775479F}" presName="rootText" presStyleLbl="node1" presStyleIdx="0" presStyleCnt="1" custScaleX="116372"/>
      <dgm:spPr>
        <a:prstGeom prst="rect">
          <a:avLst/>
        </a:prstGeom>
      </dgm:spPr>
    </dgm:pt>
    <dgm:pt modelId="{0B83A0D8-4013-47CE-AE4B-6E433E4E25F8}" type="pres">
      <dgm:prSet presAssocID="{D3DF5F5E-001C-411B-93A4-4C69C775479F}" presName="rootConnector" presStyleLbl="node1" presStyleIdx="0" presStyleCnt="1"/>
      <dgm:spPr/>
    </dgm:pt>
    <dgm:pt modelId="{6068981F-158D-4BD5-BABB-CD9AE2B33834}" type="pres">
      <dgm:prSet presAssocID="{D3DF5F5E-001C-411B-93A4-4C69C775479F}" presName="childShape" presStyleCnt="0"/>
      <dgm:spPr/>
    </dgm:pt>
    <dgm:pt modelId="{BCA9A1BB-5656-4905-8236-E375697E9B49}" type="pres">
      <dgm:prSet presAssocID="{4DD7BF1F-A1AB-4211-9CC9-B303D7446488}" presName="Name13" presStyleLbl="parChTrans1D2" presStyleIdx="0" presStyleCnt="4"/>
      <dgm:spPr/>
    </dgm:pt>
    <dgm:pt modelId="{9BDCD9EF-BF8C-4564-B075-E9F47D87CC23}" type="pres">
      <dgm:prSet presAssocID="{F60A5519-78B9-4839-BCE5-DC890534C8DB}" presName="childText" presStyleLbl="bgAcc1" presStyleIdx="0" presStyleCnt="4">
        <dgm:presLayoutVars>
          <dgm:bulletEnabled val="1"/>
        </dgm:presLayoutVars>
      </dgm:prSet>
      <dgm:spPr>
        <a:prstGeom prst="rect">
          <a:avLst/>
        </a:prstGeom>
      </dgm:spPr>
    </dgm:pt>
    <dgm:pt modelId="{FB2BEF57-6499-40D1-92F2-E8B4141F9746}" type="pres">
      <dgm:prSet presAssocID="{1EDEC4FE-C1CF-4F2F-8A7C-18463894C3B7}" presName="Name13" presStyleLbl="parChTrans1D2" presStyleIdx="1" presStyleCnt="4"/>
      <dgm:spPr/>
    </dgm:pt>
    <dgm:pt modelId="{5E7DE38B-D021-4069-B85D-00E7D5AC564F}" type="pres">
      <dgm:prSet presAssocID="{8A49232C-8170-4CE0-BAFE-F51943696242}" presName="childText" presStyleLbl="bgAcc1" presStyleIdx="1" presStyleCnt="4">
        <dgm:presLayoutVars>
          <dgm:bulletEnabled val="1"/>
        </dgm:presLayoutVars>
      </dgm:prSet>
      <dgm:spPr>
        <a:prstGeom prst="rect">
          <a:avLst/>
        </a:prstGeom>
      </dgm:spPr>
    </dgm:pt>
    <dgm:pt modelId="{F196A314-1661-46ED-9DD4-B5C649155ECD}" type="pres">
      <dgm:prSet presAssocID="{D435903F-0971-4A77-9C2C-E77E0EE5DB07}" presName="Name13" presStyleLbl="parChTrans1D2" presStyleIdx="2" presStyleCnt="4"/>
      <dgm:spPr/>
    </dgm:pt>
    <dgm:pt modelId="{68334377-7D92-4880-9DEE-C67A0668FA87}" type="pres">
      <dgm:prSet presAssocID="{440269A7-87A4-480D-B237-26FDA6105A47}" presName="childText" presStyleLbl="bgAcc1" presStyleIdx="2" presStyleCnt="4">
        <dgm:presLayoutVars>
          <dgm:bulletEnabled val="1"/>
        </dgm:presLayoutVars>
      </dgm:prSet>
      <dgm:spPr>
        <a:prstGeom prst="rect">
          <a:avLst/>
        </a:prstGeom>
      </dgm:spPr>
    </dgm:pt>
    <dgm:pt modelId="{6A3AA007-8877-4DAF-ABE2-70BCF9A6A30A}" type="pres">
      <dgm:prSet presAssocID="{745885D6-4D22-4DA9-BFE4-632D2BBCAD4F}" presName="Name13" presStyleLbl="parChTrans1D2" presStyleIdx="3" presStyleCnt="4"/>
      <dgm:spPr/>
    </dgm:pt>
    <dgm:pt modelId="{BAAC6182-D438-4D6D-9E31-68D53E8B4B19}" type="pres">
      <dgm:prSet presAssocID="{113B74C1-9FA5-44FA-960B-C03811B6721A}" presName="childText" presStyleLbl="bgAcc1" presStyleIdx="3" presStyleCnt="4">
        <dgm:presLayoutVars>
          <dgm:bulletEnabled val="1"/>
        </dgm:presLayoutVars>
      </dgm:prSet>
      <dgm:spPr>
        <a:prstGeom prst="rect">
          <a:avLst/>
        </a:prstGeom>
      </dgm:spPr>
    </dgm:pt>
  </dgm:ptLst>
  <dgm:cxnLst>
    <dgm:cxn modelId="{0AD31D18-14AA-4830-B1C9-F90059ED7B24}" srcId="{D3DF5F5E-001C-411B-93A4-4C69C775479F}" destId="{113B74C1-9FA5-44FA-960B-C03811B6721A}" srcOrd="3" destOrd="0" parTransId="{745885D6-4D22-4DA9-BFE4-632D2BBCAD4F}" sibTransId="{040E773D-8136-4869-80ED-8A8460401EA5}"/>
    <dgm:cxn modelId="{87CA773B-ED7E-45C6-A055-A02B013CD441}" srcId="{DD9ED8B6-EF2E-41B5-93AB-F50506A15720}" destId="{D3DF5F5E-001C-411B-93A4-4C69C775479F}" srcOrd="0" destOrd="0" parTransId="{0672E94C-C701-496F-BE24-A2D055D43939}" sibTransId="{ABE4409E-0F3C-4BF1-8087-B2FEEAECDFC4}"/>
    <dgm:cxn modelId="{045DB43C-F6C1-4D19-AE98-0EED7BFE12B4}" type="presOf" srcId="{D435903F-0971-4A77-9C2C-E77E0EE5DB07}" destId="{F196A314-1661-46ED-9DD4-B5C649155ECD}" srcOrd="0" destOrd="0" presId="urn:microsoft.com/office/officeart/2005/8/layout/hierarchy3"/>
    <dgm:cxn modelId="{EF28BC48-AE63-40F8-B014-EC6789792CC2}" type="presOf" srcId="{440269A7-87A4-480D-B237-26FDA6105A47}" destId="{68334377-7D92-4880-9DEE-C67A0668FA87}" srcOrd="0" destOrd="0" presId="urn:microsoft.com/office/officeart/2005/8/layout/hierarchy3"/>
    <dgm:cxn modelId="{4196834B-E6ED-4232-976A-961D919C5981}" type="presOf" srcId="{4DD7BF1F-A1AB-4211-9CC9-B303D7446488}" destId="{BCA9A1BB-5656-4905-8236-E375697E9B49}" srcOrd="0" destOrd="0" presId="urn:microsoft.com/office/officeart/2005/8/layout/hierarchy3"/>
    <dgm:cxn modelId="{78EE264D-3274-45BA-9457-42D938B3022E}" type="presOf" srcId="{745885D6-4D22-4DA9-BFE4-632D2BBCAD4F}" destId="{6A3AA007-8877-4DAF-ABE2-70BCF9A6A30A}" srcOrd="0" destOrd="0" presId="urn:microsoft.com/office/officeart/2005/8/layout/hierarchy3"/>
    <dgm:cxn modelId="{F03B486E-A031-439E-B0DE-1AD9C153793C}" type="presOf" srcId="{8A49232C-8170-4CE0-BAFE-F51943696242}" destId="{5E7DE38B-D021-4069-B85D-00E7D5AC564F}" srcOrd="0" destOrd="0" presId="urn:microsoft.com/office/officeart/2005/8/layout/hierarchy3"/>
    <dgm:cxn modelId="{B3AA867F-3DBD-41A3-A6FA-741AFC88203C}" type="presOf" srcId="{DD9ED8B6-EF2E-41B5-93AB-F50506A15720}" destId="{CF4C2B87-D6AD-43A1-A808-7CD69BA4D1A4}" srcOrd="0" destOrd="0" presId="urn:microsoft.com/office/officeart/2005/8/layout/hierarchy3"/>
    <dgm:cxn modelId="{26F8B983-6364-4FCD-AD8A-82BCD7C711E0}" type="presOf" srcId="{D3DF5F5E-001C-411B-93A4-4C69C775479F}" destId="{64447F7F-3981-4523-918E-D78333A3E63B}" srcOrd="0" destOrd="0" presId="urn:microsoft.com/office/officeart/2005/8/layout/hierarchy3"/>
    <dgm:cxn modelId="{DD57ACB6-670B-43D2-BAB9-E4104C10D943}" srcId="{D3DF5F5E-001C-411B-93A4-4C69C775479F}" destId="{F60A5519-78B9-4839-BCE5-DC890534C8DB}" srcOrd="0" destOrd="0" parTransId="{4DD7BF1F-A1AB-4211-9CC9-B303D7446488}" sibTransId="{021C6D69-954E-4487-9545-E3D2E9627B4A}"/>
    <dgm:cxn modelId="{D8051BBB-1B12-4893-94FE-65CB727F578D}" type="presOf" srcId="{F60A5519-78B9-4839-BCE5-DC890534C8DB}" destId="{9BDCD9EF-BF8C-4564-B075-E9F47D87CC23}" srcOrd="0" destOrd="0" presId="urn:microsoft.com/office/officeart/2005/8/layout/hierarchy3"/>
    <dgm:cxn modelId="{A1C3C4C0-8B26-47F9-987F-4E8FA0C64777}" type="presOf" srcId="{D3DF5F5E-001C-411B-93A4-4C69C775479F}" destId="{0B83A0D8-4013-47CE-AE4B-6E433E4E25F8}" srcOrd="1" destOrd="0" presId="urn:microsoft.com/office/officeart/2005/8/layout/hierarchy3"/>
    <dgm:cxn modelId="{EAFD80DD-C1C8-4E03-9236-6482CCD84637}" srcId="{D3DF5F5E-001C-411B-93A4-4C69C775479F}" destId="{440269A7-87A4-480D-B237-26FDA6105A47}" srcOrd="2" destOrd="0" parTransId="{D435903F-0971-4A77-9C2C-E77E0EE5DB07}" sibTransId="{BA9EF972-C787-41F3-912B-E336395B7ACC}"/>
    <dgm:cxn modelId="{FAF706EE-963C-45BB-B992-FD8283B29AC8}" type="presOf" srcId="{1EDEC4FE-C1CF-4F2F-8A7C-18463894C3B7}" destId="{FB2BEF57-6499-40D1-92F2-E8B4141F9746}" srcOrd="0" destOrd="0" presId="urn:microsoft.com/office/officeart/2005/8/layout/hierarchy3"/>
    <dgm:cxn modelId="{84E43DF0-8813-4E53-89E5-BCE06812C81D}" type="presOf" srcId="{113B74C1-9FA5-44FA-960B-C03811B6721A}" destId="{BAAC6182-D438-4D6D-9E31-68D53E8B4B19}" srcOrd="0" destOrd="0" presId="urn:microsoft.com/office/officeart/2005/8/layout/hierarchy3"/>
    <dgm:cxn modelId="{974A45FC-472D-4C9A-B6B7-52244149AADB}" srcId="{D3DF5F5E-001C-411B-93A4-4C69C775479F}" destId="{8A49232C-8170-4CE0-BAFE-F51943696242}" srcOrd="1" destOrd="0" parTransId="{1EDEC4FE-C1CF-4F2F-8A7C-18463894C3B7}" sibTransId="{1CB75848-0DFE-4ADD-9942-A73D31E79A18}"/>
    <dgm:cxn modelId="{3944FED1-3D69-4609-B74C-017703A5C1A1}" type="presParOf" srcId="{CF4C2B87-D6AD-43A1-A808-7CD69BA4D1A4}" destId="{06A68374-134F-4C60-BB56-512B4B696680}" srcOrd="0" destOrd="0" presId="urn:microsoft.com/office/officeart/2005/8/layout/hierarchy3"/>
    <dgm:cxn modelId="{FF5353D2-0741-4588-AE0B-35402DC76C2B}" type="presParOf" srcId="{06A68374-134F-4C60-BB56-512B4B696680}" destId="{6E420F96-EDE3-4CC3-9BBD-409F0DEDE290}" srcOrd="0" destOrd="0" presId="urn:microsoft.com/office/officeart/2005/8/layout/hierarchy3"/>
    <dgm:cxn modelId="{D8ADAC07-844A-438D-911D-FBD503777A49}" type="presParOf" srcId="{6E420F96-EDE3-4CC3-9BBD-409F0DEDE290}" destId="{64447F7F-3981-4523-918E-D78333A3E63B}" srcOrd="0" destOrd="0" presId="urn:microsoft.com/office/officeart/2005/8/layout/hierarchy3"/>
    <dgm:cxn modelId="{41190B20-90FF-4E1B-831E-2C3B2E7663CD}" type="presParOf" srcId="{6E420F96-EDE3-4CC3-9BBD-409F0DEDE290}" destId="{0B83A0D8-4013-47CE-AE4B-6E433E4E25F8}" srcOrd="1" destOrd="0" presId="urn:microsoft.com/office/officeart/2005/8/layout/hierarchy3"/>
    <dgm:cxn modelId="{A4C00752-09DD-4B79-BEA3-D7C206FAC661}" type="presParOf" srcId="{06A68374-134F-4C60-BB56-512B4B696680}" destId="{6068981F-158D-4BD5-BABB-CD9AE2B33834}" srcOrd="1" destOrd="0" presId="urn:microsoft.com/office/officeart/2005/8/layout/hierarchy3"/>
    <dgm:cxn modelId="{F2971E1F-E1E3-4811-9400-4B2017E58471}" type="presParOf" srcId="{6068981F-158D-4BD5-BABB-CD9AE2B33834}" destId="{BCA9A1BB-5656-4905-8236-E375697E9B49}" srcOrd="0" destOrd="0" presId="urn:microsoft.com/office/officeart/2005/8/layout/hierarchy3"/>
    <dgm:cxn modelId="{D3FBC9BB-A928-4286-BFBC-E9D60930F6B4}" type="presParOf" srcId="{6068981F-158D-4BD5-BABB-CD9AE2B33834}" destId="{9BDCD9EF-BF8C-4564-B075-E9F47D87CC23}" srcOrd="1" destOrd="0" presId="urn:microsoft.com/office/officeart/2005/8/layout/hierarchy3"/>
    <dgm:cxn modelId="{5B2959CE-28FB-4DD2-A32D-B836D4D9097F}" type="presParOf" srcId="{6068981F-158D-4BD5-BABB-CD9AE2B33834}" destId="{FB2BEF57-6499-40D1-92F2-E8B4141F9746}" srcOrd="2" destOrd="0" presId="urn:microsoft.com/office/officeart/2005/8/layout/hierarchy3"/>
    <dgm:cxn modelId="{D0EDE55E-2F71-4EE8-A52B-7A4B3614BDDA}" type="presParOf" srcId="{6068981F-158D-4BD5-BABB-CD9AE2B33834}" destId="{5E7DE38B-D021-4069-B85D-00E7D5AC564F}" srcOrd="3" destOrd="0" presId="urn:microsoft.com/office/officeart/2005/8/layout/hierarchy3"/>
    <dgm:cxn modelId="{5378F053-1223-4119-A59F-F11E5ADD86E0}" type="presParOf" srcId="{6068981F-158D-4BD5-BABB-CD9AE2B33834}" destId="{F196A314-1661-46ED-9DD4-B5C649155ECD}" srcOrd="4" destOrd="0" presId="urn:microsoft.com/office/officeart/2005/8/layout/hierarchy3"/>
    <dgm:cxn modelId="{4D4D9676-9BF5-4CA2-8904-4AE0EC9B4E54}" type="presParOf" srcId="{6068981F-158D-4BD5-BABB-CD9AE2B33834}" destId="{68334377-7D92-4880-9DEE-C67A0668FA87}" srcOrd="5" destOrd="0" presId="urn:microsoft.com/office/officeart/2005/8/layout/hierarchy3"/>
    <dgm:cxn modelId="{B344EAFF-897E-4F5E-A633-4CCB6C00814F}" type="presParOf" srcId="{6068981F-158D-4BD5-BABB-CD9AE2B33834}" destId="{6A3AA007-8877-4DAF-ABE2-70BCF9A6A30A}" srcOrd="6" destOrd="0" presId="urn:microsoft.com/office/officeart/2005/8/layout/hierarchy3"/>
    <dgm:cxn modelId="{D2E06F29-A6BE-4071-8F95-EAA02D4FB8A4}" type="presParOf" srcId="{6068981F-158D-4BD5-BABB-CD9AE2B33834}" destId="{BAAC6182-D438-4D6D-9E31-68D53E8B4B19}" srcOrd="7"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447F7F-3981-4523-918E-D78333A3E63B}">
      <dsp:nvSpPr>
        <dsp:cNvPr id="0" name=""/>
        <dsp:cNvSpPr/>
      </dsp:nvSpPr>
      <dsp:spPr>
        <a:xfrm>
          <a:off x="753921" y="186"/>
          <a:ext cx="1921157" cy="825437"/>
        </a:xfrm>
        <a:prstGeom prst="rect">
          <a:avLst/>
        </a:prstGeom>
        <a:solidFill>
          <a:srgbClr val="F0C3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50800" rIns="76200" bIns="50800" numCol="1" spcCol="1270" anchor="ctr" anchorCtr="0">
          <a:noAutofit/>
        </a:bodyPr>
        <a:lstStyle/>
        <a:p>
          <a:pPr marL="0" lvl="0" indent="0" algn="ctr" defTabSz="1778000">
            <a:lnSpc>
              <a:spcPct val="90000"/>
            </a:lnSpc>
            <a:spcBef>
              <a:spcPct val="0"/>
            </a:spcBef>
            <a:spcAft>
              <a:spcPct val="35000"/>
            </a:spcAft>
            <a:buNone/>
          </a:pPr>
          <a:r>
            <a:rPr lang="ja-JP" sz="4000" b="1" kern="1200" dirty="0">
              <a:solidFill>
                <a:srgbClr val="002060"/>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GAT</a:t>
          </a:r>
        </a:p>
      </dsp:txBody>
      <dsp:txXfrm>
        <a:off x="753921" y="186"/>
        <a:ext cx="1921157" cy="825437"/>
      </dsp:txXfrm>
    </dsp:sp>
    <dsp:sp modelId="{BCA9A1BB-5656-4905-8236-E375697E9B49}">
      <dsp:nvSpPr>
        <dsp:cNvPr id="0" name=""/>
        <dsp:cNvSpPr/>
      </dsp:nvSpPr>
      <dsp:spPr>
        <a:xfrm>
          <a:off x="946037" y="825624"/>
          <a:ext cx="192115" cy="619078"/>
        </a:xfrm>
        <a:custGeom>
          <a:avLst/>
          <a:gdLst/>
          <a:ahLst/>
          <a:cxnLst/>
          <a:rect l="0" t="0" r="0" b="0"/>
          <a:pathLst>
            <a:path>
              <a:moveTo>
                <a:pt x="0" y="0"/>
              </a:moveTo>
              <a:lnTo>
                <a:pt x="0" y="619078"/>
              </a:lnTo>
              <a:lnTo>
                <a:pt x="192115" y="619078"/>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sp>
    <dsp:sp modelId="{9BDCD9EF-BF8C-4564-B075-E9F47D87CC23}">
      <dsp:nvSpPr>
        <dsp:cNvPr id="0" name=""/>
        <dsp:cNvSpPr/>
      </dsp:nvSpPr>
      <dsp:spPr>
        <a:xfrm>
          <a:off x="1138152" y="1031983"/>
          <a:ext cx="1320700" cy="825437"/>
        </a:xfrm>
        <a:prstGeom prst="rect">
          <a:avLst/>
        </a:prstGeom>
        <a:solidFill>
          <a:schemeClr val="lt1">
            <a:alpha val="90000"/>
            <a:hueOff val="0"/>
            <a:satOff val="0"/>
            <a:lumOff val="0"/>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ja-JP" sz="2000" b="1" kern="1200" dirty="0">
              <a:solidFill>
                <a:srgbClr val="F76639"/>
              </a:solidFill>
              <a:latin typeface="ＭＳ Ｐゴシック" panose="020B0600070205080204" pitchFamily="50" charset="-128"/>
              <a:ea typeface="ＭＳ Ｐゴシック" panose="020B0600070205080204" pitchFamily="50" charset="-128"/>
              <a:cs typeface="Arial" panose="020B0604020202020204" pitchFamily="34" charset="0"/>
            </a:rPr>
            <a:t>会則地域</a:t>
          </a:r>
          <a:r>
            <a:rPr lang="ja-JP" sz="2000" b="1" kern="1200" dirty="0">
              <a:solidFill>
                <a:srgbClr val="F76639"/>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リーダー</a:t>
          </a:r>
        </a:p>
      </dsp:txBody>
      <dsp:txXfrm>
        <a:off x="1138152" y="1031983"/>
        <a:ext cx="1320700" cy="825437"/>
      </dsp:txXfrm>
    </dsp:sp>
    <dsp:sp modelId="{FB2BEF57-6499-40D1-92F2-E8B4141F9746}">
      <dsp:nvSpPr>
        <dsp:cNvPr id="0" name=""/>
        <dsp:cNvSpPr/>
      </dsp:nvSpPr>
      <dsp:spPr>
        <a:xfrm>
          <a:off x="946037" y="825624"/>
          <a:ext cx="192115" cy="1650875"/>
        </a:xfrm>
        <a:custGeom>
          <a:avLst/>
          <a:gdLst/>
          <a:ahLst/>
          <a:cxnLst/>
          <a:rect l="0" t="0" r="0" b="0"/>
          <a:pathLst>
            <a:path>
              <a:moveTo>
                <a:pt x="0" y="0"/>
              </a:moveTo>
              <a:lnTo>
                <a:pt x="0" y="1650875"/>
              </a:lnTo>
              <a:lnTo>
                <a:pt x="192115" y="1650875"/>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sp>
    <dsp:sp modelId="{5E7DE38B-D021-4069-B85D-00E7D5AC564F}">
      <dsp:nvSpPr>
        <dsp:cNvPr id="0" name=""/>
        <dsp:cNvSpPr/>
      </dsp:nvSpPr>
      <dsp:spPr>
        <a:xfrm>
          <a:off x="1138152" y="2063781"/>
          <a:ext cx="1320700" cy="825437"/>
        </a:xfrm>
        <a:prstGeom prst="rect">
          <a:avLst/>
        </a:prstGeom>
        <a:solidFill>
          <a:schemeClr val="lt1">
            <a:alpha val="90000"/>
            <a:hueOff val="0"/>
            <a:satOff val="0"/>
            <a:lumOff val="0"/>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ts val="0"/>
            </a:spcAft>
            <a:buNone/>
          </a:pPr>
          <a:r>
            <a:rPr lang="ja-JP" sz="2000" b="1" kern="1200" dirty="0">
              <a:solidFill>
                <a:srgbClr val="F76639"/>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エリア</a:t>
          </a:r>
          <a:endParaRPr lang="en-US" altLang="ja-JP" sz="2000" b="1" kern="1200" dirty="0">
            <a:solidFill>
              <a:srgbClr val="F76639"/>
            </a:solidFill>
            <a:latin typeface="UD デジタル 教科書体 N-B" panose="02020700000000000000" pitchFamily="17" charset="-128"/>
            <a:ea typeface="UD デジタル 教科書体 N-B" panose="02020700000000000000" pitchFamily="17" charset="-128"/>
            <a:cs typeface="Arial" panose="020B0604020202020204" pitchFamily="34" charset="0"/>
          </a:endParaRPr>
        </a:p>
        <a:p>
          <a:pPr marL="0" lvl="0" indent="0" algn="ctr" defTabSz="889000">
            <a:lnSpc>
              <a:spcPct val="90000"/>
            </a:lnSpc>
            <a:spcBef>
              <a:spcPct val="0"/>
            </a:spcBef>
            <a:spcAft>
              <a:spcPts val="0"/>
            </a:spcAft>
            <a:buNone/>
          </a:pPr>
          <a:r>
            <a:rPr lang="ja-JP" sz="2000" b="1" kern="1200" dirty="0">
              <a:solidFill>
                <a:srgbClr val="F76639"/>
              </a:solidFill>
              <a:latin typeface="ＭＳ Ｐゴシック" panose="020B0600070205080204" pitchFamily="50" charset="-128"/>
              <a:ea typeface="ＭＳ Ｐゴシック" panose="020B0600070205080204" pitchFamily="50" charset="-128"/>
              <a:cs typeface="Arial" panose="020B0604020202020204" pitchFamily="34" charset="0"/>
            </a:rPr>
            <a:t>リーダー</a:t>
          </a:r>
        </a:p>
      </dsp:txBody>
      <dsp:txXfrm>
        <a:off x="1138152" y="2063781"/>
        <a:ext cx="1320700" cy="825437"/>
      </dsp:txXfrm>
    </dsp:sp>
    <dsp:sp modelId="{F196A314-1661-46ED-9DD4-B5C649155ECD}">
      <dsp:nvSpPr>
        <dsp:cNvPr id="0" name=""/>
        <dsp:cNvSpPr/>
      </dsp:nvSpPr>
      <dsp:spPr>
        <a:xfrm>
          <a:off x="946037" y="825624"/>
          <a:ext cx="192115" cy="2682673"/>
        </a:xfrm>
        <a:custGeom>
          <a:avLst/>
          <a:gdLst/>
          <a:ahLst/>
          <a:cxnLst/>
          <a:rect l="0" t="0" r="0" b="0"/>
          <a:pathLst>
            <a:path>
              <a:moveTo>
                <a:pt x="0" y="0"/>
              </a:moveTo>
              <a:lnTo>
                <a:pt x="0" y="2682673"/>
              </a:lnTo>
              <a:lnTo>
                <a:pt x="192115" y="2682673"/>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sp>
    <dsp:sp modelId="{68334377-7D92-4880-9DEE-C67A0668FA87}">
      <dsp:nvSpPr>
        <dsp:cNvPr id="0" name=""/>
        <dsp:cNvSpPr/>
      </dsp:nvSpPr>
      <dsp:spPr>
        <a:xfrm>
          <a:off x="1138152" y="3095578"/>
          <a:ext cx="1320700" cy="825437"/>
        </a:xfrm>
        <a:prstGeom prst="rect">
          <a:avLst/>
        </a:prstGeom>
        <a:solidFill>
          <a:schemeClr val="lt1">
            <a:alpha val="90000"/>
            <a:hueOff val="0"/>
            <a:satOff val="0"/>
            <a:lumOff val="0"/>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ja-JP" sz="2000" b="1" kern="1200" dirty="0">
              <a:solidFill>
                <a:srgbClr val="F76639"/>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複合地区リーダー</a:t>
          </a:r>
        </a:p>
      </dsp:txBody>
      <dsp:txXfrm>
        <a:off x="1138152" y="3095578"/>
        <a:ext cx="1320700" cy="825437"/>
      </dsp:txXfrm>
    </dsp:sp>
    <dsp:sp modelId="{6A3AA007-8877-4DAF-ABE2-70BCF9A6A30A}">
      <dsp:nvSpPr>
        <dsp:cNvPr id="0" name=""/>
        <dsp:cNvSpPr/>
      </dsp:nvSpPr>
      <dsp:spPr>
        <a:xfrm>
          <a:off x="946037" y="825624"/>
          <a:ext cx="192115" cy="3714470"/>
        </a:xfrm>
        <a:custGeom>
          <a:avLst/>
          <a:gdLst/>
          <a:ahLst/>
          <a:cxnLst/>
          <a:rect l="0" t="0" r="0" b="0"/>
          <a:pathLst>
            <a:path>
              <a:moveTo>
                <a:pt x="0" y="0"/>
              </a:moveTo>
              <a:lnTo>
                <a:pt x="0" y="3714470"/>
              </a:lnTo>
              <a:lnTo>
                <a:pt x="192115" y="3714470"/>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sp>
    <dsp:sp modelId="{BAAC6182-D438-4D6D-9E31-68D53E8B4B19}">
      <dsp:nvSpPr>
        <dsp:cNvPr id="0" name=""/>
        <dsp:cNvSpPr/>
      </dsp:nvSpPr>
      <dsp:spPr>
        <a:xfrm>
          <a:off x="1138152" y="4127375"/>
          <a:ext cx="1320700" cy="825437"/>
        </a:xfrm>
        <a:prstGeom prst="rect">
          <a:avLst/>
        </a:prstGeom>
        <a:solidFill>
          <a:schemeClr val="lt1">
            <a:alpha val="90000"/>
            <a:hueOff val="0"/>
            <a:satOff val="0"/>
            <a:lumOff val="0"/>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ts val="0"/>
            </a:spcAft>
            <a:buNone/>
          </a:pPr>
          <a:r>
            <a:rPr lang="ja-JP" sz="2000" b="1" kern="1200" dirty="0">
              <a:solidFill>
                <a:srgbClr val="F76639"/>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地区</a:t>
          </a:r>
          <a:endParaRPr lang="en-US" altLang="ja-JP" sz="2000" b="1" kern="1200" dirty="0">
            <a:solidFill>
              <a:srgbClr val="F76639"/>
            </a:solidFill>
            <a:latin typeface="UD デジタル 教科書体 N-B" panose="02020700000000000000" pitchFamily="17" charset="-128"/>
            <a:ea typeface="UD デジタル 教科書体 N-B" panose="02020700000000000000" pitchFamily="17" charset="-128"/>
            <a:cs typeface="Arial" panose="020B0604020202020204" pitchFamily="34" charset="0"/>
          </a:endParaRPr>
        </a:p>
        <a:p>
          <a:pPr marL="0" lvl="0" indent="0" algn="ctr" defTabSz="889000">
            <a:lnSpc>
              <a:spcPct val="90000"/>
            </a:lnSpc>
            <a:spcBef>
              <a:spcPct val="0"/>
            </a:spcBef>
            <a:spcAft>
              <a:spcPts val="0"/>
            </a:spcAft>
            <a:buNone/>
          </a:pPr>
          <a:r>
            <a:rPr lang="ja-JP" sz="2000" b="1" kern="1200" dirty="0">
              <a:solidFill>
                <a:srgbClr val="F76639"/>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リーダー</a:t>
          </a:r>
        </a:p>
      </dsp:txBody>
      <dsp:txXfrm>
        <a:off x="1138152" y="4127375"/>
        <a:ext cx="1320700" cy="82543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87017" y="662113"/>
            <a:ext cx="3170583" cy="480887"/>
          </a:xfrm>
          <a:prstGeom prst="rect">
            <a:avLst/>
          </a:prstGeom>
        </p:spPr>
        <p:txBody>
          <a:bodyPr vert="horz" lIns="95280" tIns="47640" rIns="95280" bIns="47640" rtlCol="0"/>
          <a:lstStyle>
            <a:lvl1pPr algn="l" fontAlgn="auto">
              <a:spcBef>
                <a:spcPts val="0"/>
              </a:spcBef>
              <a:spcAft>
                <a:spcPts val="0"/>
              </a:spcAft>
              <a:defRPr sz="1300">
                <a:latin typeface="+mn-lt"/>
                <a:ea typeface="+mn-ea"/>
                <a:cs typeface="+mn-cs"/>
              </a:defRPr>
            </a:lvl1pPr>
          </a:lstStyle>
          <a:p>
            <a:pPr>
              <a:defRPr/>
            </a:pPr>
            <a:r>
              <a:rPr lang="en-US" dirty="0"/>
              <a:t>NAMI Action Plan Development</a:t>
            </a:r>
          </a:p>
        </p:txBody>
      </p:sp>
      <p:sp>
        <p:nvSpPr>
          <p:cNvPr id="5" name="Slide Number Placeholder 4"/>
          <p:cNvSpPr>
            <a:spLocks noGrp="1"/>
          </p:cNvSpPr>
          <p:nvPr>
            <p:ph type="sldNum" sz="quarter" idx="3"/>
          </p:nvPr>
        </p:nvSpPr>
        <p:spPr>
          <a:xfrm>
            <a:off x="3810000" y="8458200"/>
            <a:ext cx="2941983" cy="457200"/>
          </a:xfrm>
          <a:prstGeom prst="rect">
            <a:avLst/>
          </a:prstGeom>
        </p:spPr>
        <p:txBody>
          <a:bodyPr vert="horz" wrap="square" lIns="95280" tIns="47640" rIns="95280" bIns="47640" numCol="1" anchor="b" anchorCtr="0" compatLnSpc="1">
            <a:prstTxWarp prst="textNoShape">
              <a:avLst/>
            </a:prstTxWarp>
          </a:bodyPr>
          <a:lstStyle>
            <a:lvl1pPr algn="r">
              <a:defRPr sz="1300" smtClean="0">
                <a:latin typeface="Calibri" pitchFamily="34" charset="0"/>
              </a:defRPr>
            </a:lvl1pPr>
          </a:lstStyle>
          <a:p>
            <a:pPr>
              <a:defRPr/>
            </a:pPr>
            <a:fld id="{1E64A479-6DF5-45F9-A38D-2D86FF822EDD}" type="slidenum">
              <a:rPr lang="en-US"/>
              <a:pPr>
                <a:defRPr/>
              </a:pPr>
              <a:t>‹#›</a:t>
            </a:fld>
            <a:endParaRPr lang="en-US" dirty="0"/>
          </a:p>
        </p:txBody>
      </p:sp>
    </p:spTree>
    <p:extLst>
      <p:ext uri="{BB962C8B-B14F-4D97-AF65-F5344CB8AC3E}">
        <p14:creationId xmlns:p14="http://schemas.microsoft.com/office/powerpoint/2010/main" val="2583062128"/>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87017" y="357313"/>
            <a:ext cx="3170583" cy="480887"/>
          </a:xfrm>
          <a:prstGeom prst="rect">
            <a:avLst/>
          </a:prstGeom>
        </p:spPr>
        <p:txBody>
          <a:bodyPr vert="horz" lIns="96329" tIns="48164" rIns="96329" bIns="48164" rtlCol="0"/>
          <a:lstStyle>
            <a:lvl1pPr algn="l" fontAlgn="auto">
              <a:spcBef>
                <a:spcPts val="0"/>
              </a:spcBef>
              <a:spcAft>
                <a:spcPts val="0"/>
              </a:spcAft>
              <a:defRPr sz="1300">
                <a:latin typeface="+mn-lt"/>
                <a:ea typeface="+mn-ea"/>
                <a:cs typeface="+mn-cs"/>
              </a:defRPr>
            </a:lvl1pPr>
          </a:lstStyle>
          <a:p>
            <a:pPr>
              <a:defRPr/>
            </a:pPr>
            <a:r>
              <a:rPr lang="en-US" dirty="0"/>
              <a:t>NAMI Action Plan Development</a:t>
            </a:r>
          </a:p>
        </p:txBody>
      </p:sp>
      <p:sp>
        <p:nvSpPr>
          <p:cNvPr id="4" name="Slide Image Placeholder 3"/>
          <p:cNvSpPr>
            <a:spLocks noGrp="1" noRot="1" noChangeAspect="1"/>
          </p:cNvSpPr>
          <p:nvPr>
            <p:ph type="sldImg" idx="2"/>
          </p:nvPr>
        </p:nvSpPr>
        <p:spPr>
          <a:xfrm>
            <a:off x="460375" y="720725"/>
            <a:ext cx="6396038" cy="3598863"/>
          </a:xfrm>
          <a:prstGeom prst="rect">
            <a:avLst/>
          </a:prstGeom>
          <a:noFill/>
          <a:ln w="12700">
            <a:solidFill>
              <a:prstClr val="black"/>
            </a:solidFill>
          </a:ln>
        </p:spPr>
        <p:txBody>
          <a:bodyPr vert="horz" lIns="96329" tIns="48164" rIns="96329" bIns="48164" rtlCol="0" anchor="ctr"/>
          <a:lstStyle/>
          <a:p>
            <a:pPr lvl="0"/>
            <a:endParaRPr lang="en-US" noProof="0" dirty="0"/>
          </a:p>
        </p:txBody>
      </p:sp>
      <p:sp>
        <p:nvSpPr>
          <p:cNvPr id="5" name="Notes Placeholder 4"/>
          <p:cNvSpPr>
            <a:spLocks noGrp="1"/>
          </p:cNvSpPr>
          <p:nvPr>
            <p:ph type="body" sz="quarter" idx="3"/>
          </p:nvPr>
        </p:nvSpPr>
        <p:spPr>
          <a:xfrm>
            <a:off x="732183" y="4560984"/>
            <a:ext cx="5850835" cy="4319714"/>
          </a:xfrm>
          <a:prstGeom prst="rect">
            <a:avLst/>
          </a:prstGeom>
        </p:spPr>
        <p:txBody>
          <a:bodyPr vert="horz" lIns="96329" tIns="48164" rIns="96329" bIns="4816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Slide Number Placeholder 6"/>
          <p:cNvSpPr>
            <a:spLocks noGrp="1"/>
          </p:cNvSpPr>
          <p:nvPr>
            <p:ph type="sldNum" sz="quarter" idx="5"/>
          </p:nvPr>
        </p:nvSpPr>
        <p:spPr>
          <a:xfrm>
            <a:off x="3505200" y="8739313"/>
            <a:ext cx="3170583" cy="480887"/>
          </a:xfrm>
          <a:prstGeom prst="rect">
            <a:avLst/>
          </a:prstGeom>
        </p:spPr>
        <p:txBody>
          <a:bodyPr vert="horz" wrap="square" lIns="96329" tIns="48164" rIns="96329" bIns="48164" numCol="1" anchor="b" anchorCtr="0" compatLnSpc="1">
            <a:prstTxWarp prst="textNoShape">
              <a:avLst/>
            </a:prstTxWarp>
          </a:bodyPr>
          <a:lstStyle>
            <a:lvl1pPr algn="r">
              <a:defRPr sz="1300" smtClean="0">
                <a:latin typeface="Calibri" pitchFamily="34" charset="0"/>
              </a:defRPr>
            </a:lvl1pPr>
          </a:lstStyle>
          <a:p>
            <a:pPr>
              <a:defRPr/>
            </a:pPr>
            <a:fld id="{6627F33C-24D4-41C1-BFA2-68160C39F89C}" type="slidenum">
              <a:rPr lang="en-US"/>
              <a:pPr>
                <a:defRPr/>
              </a:pPr>
              <a:t>‹#›</a:t>
            </a:fld>
            <a:endParaRPr lang="en-US" dirty="0"/>
          </a:p>
        </p:txBody>
      </p:sp>
    </p:spTree>
    <p:extLst>
      <p:ext uri="{BB962C8B-B14F-4D97-AF65-F5344CB8AC3E}">
        <p14:creationId xmlns:p14="http://schemas.microsoft.com/office/powerpoint/2010/main" val="2395069277"/>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mn-lt"/>
        <a:ea typeface="ヒラギノ角ゴ Pro W3" charset="0"/>
        <a:cs typeface="ヒラギノ角ゴ Pro W3" charset="0"/>
      </a:defRPr>
    </a:lvl1pPr>
    <a:lvl2pPr marL="457200" algn="l" rtl="0" eaLnBrk="0" fontAlgn="base" hangingPunct="0">
      <a:spcBef>
        <a:spcPct val="30000"/>
      </a:spcBef>
      <a:spcAft>
        <a:spcPct val="0"/>
      </a:spcAft>
      <a:defRPr sz="1200" kern="1200">
        <a:solidFill>
          <a:schemeClr val="tx1"/>
        </a:solidFill>
        <a:latin typeface="+mn-lt"/>
        <a:ea typeface="ヒラギノ角ゴ Pro W3" charset="0"/>
        <a:cs typeface="+mn-cs"/>
      </a:defRPr>
    </a:lvl2pPr>
    <a:lvl3pPr marL="914400" algn="l" rtl="0" eaLnBrk="0" fontAlgn="base" hangingPunct="0">
      <a:spcBef>
        <a:spcPct val="30000"/>
      </a:spcBef>
      <a:spcAft>
        <a:spcPct val="0"/>
      </a:spcAft>
      <a:defRPr sz="1200" kern="1200">
        <a:solidFill>
          <a:schemeClr val="tx1"/>
        </a:solidFill>
        <a:latin typeface="+mn-lt"/>
        <a:ea typeface="ヒラギノ角ゴ Pro W3" charset="0"/>
        <a:cs typeface="+mn-cs"/>
      </a:defRPr>
    </a:lvl3pPr>
    <a:lvl4pPr marL="1371600" algn="l" rtl="0" eaLnBrk="0" fontAlgn="base" hangingPunct="0">
      <a:spcBef>
        <a:spcPct val="30000"/>
      </a:spcBef>
      <a:spcAft>
        <a:spcPct val="0"/>
      </a:spcAft>
      <a:defRPr sz="1200" kern="1200">
        <a:solidFill>
          <a:schemeClr val="tx1"/>
        </a:solidFill>
        <a:latin typeface="+mn-lt"/>
        <a:ea typeface="ヒラギノ角ゴ Pro W3" charset="0"/>
        <a:cs typeface="+mn-cs"/>
      </a:defRPr>
    </a:lvl4pPr>
    <a:lvl5pPr marL="1828800" algn="l" rtl="0" eaLnBrk="0" fontAlgn="base" hangingPunct="0">
      <a:spcBef>
        <a:spcPct val="30000"/>
      </a:spcBef>
      <a:spcAft>
        <a:spcPct val="0"/>
      </a:spcAft>
      <a:defRPr sz="1200" kern="1200">
        <a:solidFill>
          <a:schemeClr val="tx1"/>
        </a:solidFill>
        <a:latin typeface="+mn-lt"/>
        <a:ea typeface="ヒラギノ角ゴ Pro W3"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sli.do/"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ja-JP" altLang="en-US" sz="1200" b="0" u="sng" baseline="0" dirty="0">
                <a:latin typeface="+mn-ea"/>
                <a:ea typeface="+mn-ea"/>
              </a:rPr>
              <a:t>会議の事前準備：</a:t>
            </a:r>
            <a:endParaRPr lang="en-US" sz="1200" b="0" u="sng" baseline="0" dirty="0">
              <a:latin typeface="+mn-ea"/>
              <a:ea typeface="+mn-ea"/>
            </a:endParaRPr>
          </a:p>
          <a:p>
            <a:pPr marL="171450" indent="-171450">
              <a:buFont typeface="Arial" panose="020B0604020202020204" pitchFamily="34" charset="0"/>
              <a:buChar char="•"/>
            </a:pPr>
            <a:r>
              <a:rPr lang="ja-JP" altLang="en-US" sz="1200" b="0" dirty="0">
                <a:latin typeface="+mn-ea"/>
                <a:ea typeface="+mn-ea"/>
              </a:rPr>
              <a:t>このパワーポイントは、自由に複数回のセッションに分けてください。地域のニーズに最も合ったものへとカスタマイズできます。</a:t>
            </a:r>
          </a:p>
          <a:p>
            <a:pPr marL="171450" indent="-171450">
              <a:buFont typeface="Arial" panose="020B0604020202020204" pitchFamily="34" charset="0"/>
              <a:buChar char="•"/>
            </a:pPr>
            <a:r>
              <a:rPr lang="ja-JP" altLang="en-US" sz="1200" b="0" dirty="0">
                <a:latin typeface="+mn-ea"/>
                <a:ea typeface="+mn-ea"/>
              </a:rPr>
              <a:t>討論や作業ごとに内容を記録する最適なツールを決定します。対面会議の場合には、フリップチャートとマーカーを用意します。バーチャル会議の場合には、望ましい記録ツールを用意し、すべての参加者がついていけるよう画面を共有します。会議が終わったら、忘れずに記録のコピーを配布してください。</a:t>
            </a:r>
            <a:endParaRPr lang="en-US" sz="1200" b="0" u="sng" baseline="0" dirty="0">
              <a:latin typeface="+mn-ea"/>
              <a:ea typeface="+mn-ea"/>
            </a:endParaRPr>
          </a:p>
          <a:p>
            <a:pPr marL="171450" indent="-171450">
              <a:buFont typeface="Arial" panose="020B0604020202020204" pitchFamily="34" charset="0"/>
              <a:buChar char="•"/>
            </a:pPr>
            <a:r>
              <a:rPr lang="ja-JP" altLang="en-US" b="0" dirty="0">
                <a:latin typeface="+mn-ea"/>
                <a:ea typeface="+mn-ea"/>
              </a:rPr>
              <a:t>結成されたワーキンググループとそのメンバー、</a:t>
            </a:r>
            <a:r>
              <a:rPr lang="en-US" altLang="ja-JP" b="0" dirty="0">
                <a:latin typeface="+mn-ea"/>
                <a:ea typeface="+mn-ea"/>
              </a:rPr>
              <a:t>SWOT</a:t>
            </a:r>
            <a:r>
              <a:rPr lang="ja-JP" altLang="en-US" b="0" dirty="0">
                <a:latin typeface="+mn-ea"/>
                <a:ea typeface="+mn-ea"/>
              </a:rPr>
              <a:t>分析の結果、取り上げるべきパーキングロットの質問と答えなど、これまでの会議で得られた記録を揃えておきます。</a:t>
            </a:r>
          </a:p>
          <a:p>
            <a:pPr marL="171450" indent="-171450">
              <a:buFont typeface="Arial" panose="020B0604020202020204" pitchFamily="34" charset="0"/>
              <a:buChar char="•"/>
            </a:pPr>
            <a:r>
              <a:rPr lang="ja-JP" altLang="en-US" b="0" dirty="0">
                <a:latin typeface="+mn-ea"/>
                <a:ea typeface="+mn-ea"/>
              </a:rPr>
              <a:t>これらの情報を使って、パワーポイントに以下の調整を加えてください。</a:t>
            </a:r>
            <a:endParaRPr lang="en-US" sz="1200" b="0" baseline="0" dirty="0">
              <a:latin typeface="+mn-ea"/>
              <a:ea typeface="+mn-ea"/>
            </a:endParaRP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ja-JP" altLang="en-US" sz="1200" b="0" baseline="0" dirty="0">
                <a:latin typeface="+mn-ea"/>
                <a:ea typeface="+mn-ea"/>
              </a:rPr>
              <a:t>「ビジョン構築」で集めた情報を使用し、地域の</a:t>
            </a:r>
            <a:r>
              <a:rPr lang="en-US" altLang="ja-JP" sz="1200" b="0" baseline="0" dirty="0">
                <a:latin typeface="+mn-ea"/>
                <a:ea typeface="+mn-ea"/>
              </a:rPr>
              <a:t>SWOT</a:t>
            </a:r>
            <a:r>
              <a:rPr lang="ja-JP" altLang="en-US" sz="1200" b="0" baseline="0" dirty="0">
                <a:latin typeface="+mn-ea"/>
                <a:ea typeface="+mn-ea"/>
              </a:rPr>
              <a:t>分析の結果を参照しながら</a:t>
            </a:r>
            <a:r>
              <a:rPr lang="ja-JP" altLang="en-US" sz="1200" b="0" u="sng" baseline="0" dirty="0">
                <a:latin typeface="+mn-ea"/>
                <a:ea typeface="+mn-ea"/>
              </a:rPr>
              <a:t>スライド</a:t>
            </a:r>
            <a:r>
              <a:rPr lang="en-US" altLang="ja-JP" sz="1200" b="0" u="sng" baseline="0" dirty="0">
                <a:latin typeface="+mn-ea"/>
                <a:ea typeface="+mn-ea"/>
              </a:rPr>
              <a:t>6</a:t>
            </a:r>
            <a:r>
              <a:rPr lang="ja-JP" altLang="en-US" sz="1200" b="0" u="sng" baseline="0" dirty="0">
                <a:latin typeface="+mn-ea"/>
                <a:ea typeface="+mn-ea"/>
              </a:rPr>
              <a:t>～</a:t>
            </a:r>
            <a:r>
              <a:rPr lang="en-US" altLang="ja-JP" sz="1200" b="0" u="sng" baseline="0" dirty="0">
                <a:latin typeface="+mn-ea"/>
                <a:ea typeface="+mn-ea"/>
              </a:rPr>
              <a:t>9</a:t>
            </a:r>
            <a:r>
              <a:rPr lang="ja-JP" altLang="en-US" sz="1200" b="0" baseline="0" dirty="0">
                <a:latin typeface="+mn-ea"/>
                <a:ea typeface="+mn-ea"/>
              </a:rPr>
              <a:t>を埋め、設定した地域の会員増強目標によって</a:t>
            </a:r>
            <a:r>
              <a:rPr lang="ja-JP" altLang="en-US" sz="1200" b="0" u="sng" baseline="0" dirty="0">
                <a:latin typeface="+mn-ea"/>
                <a:ea typeface="+mn-ea"/>
              </a:rPr>
              <a:t>スライド</a:t>
            </a:r>
            <a:r>
              <a:rPr lang="en-US" altLang="ja-JP" sz="1200" b="0" u="sng" baseline="0" dirty="0">
                <a:latin typeface="+mn-ea"/>
                <a:ea typeface="+mn-ea"/>
              </a:rPr>
              <a:t>10</a:t>
            </a:r>
            <a:r>
              <a:rPr lang="ja-JP" altLang="en-US" sz="1200" b="0" u="sng" baseline="0" dirty="0">
                <a:latin typeface="+mn-ea"/>
                <a:ea typeface="+mn-ea"/>
              </a:rPr>
              <a:t>、</a:t>
            </a:r>
            <a:r>
              <a:rPr lang="en-US" altLang="ja-JP" sz="1200" b="0" u="sng" baseline="0" dirty="0">
                <a:latin typeface="+mn-ea"/>
                <a:ea typeface="+mn-ea"/>
              </a:rPr>
              <a:t>21</a:t>
            </a:r>
            <a:r>
              <a:rPr lang="ja-JP" altLang="en-US" sz="1200" b="0" u="sng" baseline="0" dirty="0">
                <a:latin typeface="+mn-ea"/>
                <a:ea typeface="+mn-ea"/>
              </a:rPr>
              <a:t>、</a:t>
            </a:r>
            <a:r>
              <a:rPr lang="en-US" altLang="ja-JP" sz="1200" b="0" u="sng" baseline="0" dirty="0">
                <a:latin typeface="+mn-ea"/>
                <a:ea typeface="+mn-ea"/>
              </a:rPr>
              <a:t>34</a:t>
            </a:r>
            <a:r>
              <a:rPr lang="ja-JP" altLang="en-US" sz="1200" b="0" baseline="0" dirty="0">
                <a:latin typeface="+mn-ea"/>
                <a:ea typeface="+mn-ea"/>
              </a:rPr>
              <a:t>を埋めます。</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ja-JP" altLang="en-US" sz="1200" b="0" u="sng" baseline="0" dirty="0">
                <a:latin typeface="+mn-ea"/>
                <a:ea typeface="+mn-ea"/>
              </a:rPr>
              <a:t>スライド</a:t>
            </a:r>
            <a:r>
              <a:rPr lang="en-US" altLang="ja-JP" sz="1200" b="0" u="sng" baseline="0" dirty="0">
                <a:latin typeface="+mn-ea"/>
                <a:ea typeface="+mn-ea"/>
              </a:rPr>
              <a:t>35</a:t>
            </a:r>
            <a:r>
              <a:rPr lang="ja-JP" altLang="en-US" sz="1200" b="0" baseline="0" dirty="0">
                <a:latin typeface="+mn-ea"/>
                <a:ea typeface="+mn-ea"/>
              </a:rPr>
              <a:t>では、グローバル・メンバーシップ・アプローチの次のステップ：「成功を収める」の会議に言及しています。今後数カ月の間にいつこの会議を行うか、地区リーダーと話し合ってください。</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ja-JP" altLang="en-US" sz="1200" b="0" u="sng" baseline="0" dirty="0">
                <a:latin typeface="+mn-ea"/>
                <a:ea typeface="+mn-ea"/>
              </a:rPr>
              <a:t>スライド</a:t>
            </a:r>
            <a:r>
              <a:rPr lang="en-US" altLang="ja-JP" sz="1200" b="0" u="sng" baseline="0" dirty="0">
                <a:latin typeface="+mn-ea"/>
                <a:ea typeface="+mn-ea"/>
              </a:rPr>
              <a:t>32</a:t>
            </a:r>
            <a:r>
              <a:rPr lang="ja-JP" altLang="en-US" sz="1200" b="0" baseline="0" dirty="0">
                <a:latin typeface="+mn-ea"/>
                <a:ea typeface="+mn-ea"/>
              </a:rPr>
              <a:t>では、取り組みに対する資金提供に言及しています。利用できる補助金・交付金に関する文書が「グローバル・メンバーシップ・アプローチ」ウェブページの「プロセス」に掲載されていますので、ご自身や全参加者用に印刷しておくとよいでしょう。</a:t>
            </a:r>
            <a:r>
              <a:rPr lang="en-US" sz="1200" b="0" baseline="0" dirty="0">
                <a:latin typeface="+mn-ea"/>
                <a:ea typeface="+mn-ea"/>
              </a:rPr>
              <a:t> </a:t>
            </a:r>
          </a:p>
          <a:p>
            <a:pPr marL="171450" lvl="0" indent="-171450">
              <a:buFont typeface="Arial" panose="020B0604020202020204" pitchFamily="34" charset="0"/>
              <a:buChar char="•"/>
            </a:pPr>
            <a:endParaRPr lang="en-US" sz="1200" b="0" baseline="0" dirty="0">
              <a:latin typeface="+mn-ea"/>
              <a:ea typeface="+mn-ea"/>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ja-JP" altLang="en-US" b="0" baseline="0" dirty="0">
                <a:latin typeface="+mn-ea"/>
                <a:ea typeface="+mn-ea"/>
              </a:rPr>
              <a:t>当面の作業と直接関係のないコメントや質問を書き込んでおく「パーキングロット」を設けます。この会議の間に参加者の中から、地域のグローバル・メンバーシップ・アプローチの計画その他の取り組みに役立つアイディアが出るかもしれません。そのために、専用のフリップチャート用紙や</a:t>
            </a:r>
            <a:r>
              <a:rPr lang="en-US" altLang="ja-JP" b="0" baseline="0" dirty="0">
                <a:latin typeface="+mn-ea"/>
                <a:ea typeface="+mn-ea"/>
              </a:rPr>
              <a:t>Word</a:t>
            </a:r>
            <a:r>
              <a:rPr lang="ja-JP" altLang="en-US" b="0" baseline="0" dirty="0">
                <a:latin typeface="+mn-ea"/>
                <a:ea typeface="+mn-ea"/>
              </a:rPr>
              <a:t>文書を用意しておきましょう。コメントや質問を記録して後で対応するようにすれば、参加者の集中力を絶やさないために役立ちます。</a:t>
            </a:r>
            <a:r>
              <a:rPr lang="en-US" b="0" baseline="0" dirty="0">
                <a:latin typeface="+mn-ea"/>
                <a:ea typeface="+mn-ea"/>
              </a:rPr>
              <a:t>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ja-JP" altLang="en-US" b="0" baseline="0" dirty="0">
                <a:latin typeface="+mn-ea"/>
                <a:ea typeface="+mn-ea"/>
              </a:rPr>
              <a:t>意見を求める時には、まず会員とクラブ役員を指名することで、この取り組みに対するクラブレベルの共感が得られるようにしてください。元国際役員と地区チームのメンバーは、他のすべてのライオンズが意見を言うまで待つべきです。</a:t>
            </a:r>
            <a:r>
              <a:rPr lang="en-US" b="0" baseline="0" dirty="0">
                <a:latin typeface="+mn-ea"/>
                <a:ea typeface="+mn-ea"/>
              </a:rPr>
              <a:t>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ja-JP" altLang="en-US" b="0" baseline="0" dirty="0">
                <a:latin typeface="+mn-ea"/>
                <a:ea typeface="+mn-ea"/>
              </a:rPr>
              <a:t>この会議が安全な意見交換の場であることを、参加者に指摘してください。ただし、意見を言いたがらない参加者がいるなら、</a:t>
            </a:r>
            <a:r>
              <a:rPr lang="en-US" altLang="ja-JP" b="0" baseline="0" dirty="0">
                <a:latin typeface="+mn-ea"/>
                <a:ea typeface="+mn-ea"/>
              </a:rPr>
              <a:t>E</a:t>
            </a:r>
            <a:r>
              <a:rPr lang="ja-JP" altLang="en-US" b="0" baseline="0" dirty="0">
                <a:latin typeface="+mn-ea"/>
                <a:ea typeface="+mn-ea"/>
              </a:rPr>
              <a:t>メールまたは個人的なメッセージで伝えるよう依頼し、書き込んだ</a:t>
            </a:r>
            <a:r>
              <a:rPr lang="en-US" altLang="ja-JP" b="0" baseline="0" dirty="0">
                <a:latin typeface="+mn-ea"/>
                <a:ea typeface="+mn-ea"/>
              </a:rPr>
              <a:t>PPT/</a:t>
            </a:r>
            <a:r>
              <a:rPr lang="ja-JP" altLang="en-US" b="0" baseline="0" dirty="0">
                <a:latin typeface="+mn-ea"/>
                <a:ea typeface="+mn-ea"/>
              </a:rPr>
              <a:t>情報を参加者と共有する際に、必ずその内容を含めるようにします。オンライン投票ツールとして</a:t>
            </a:r>
            <a:r>
              <a:rPr lang="en-US" b="0" dirty="0">
                <a:latin typeface="+mn-ea"/>
                <a:ea typeface="+mn-ea"/>
                <a:cs typeface="Calibri"/>
                <a:sym typeface="Wingdings" panose="05000000000000000000" pitchFamily="2" charset="2"/>
                <a:hlinkClick r:id="rId3"/>
              </a:rPr>
              <a:t>www.sli.do</a:t>
            </a:r>
            <a:r>
              <a:rPr lang="ja-JP" altLang="en-US" b="0" dirty="0">
                <a:latin typeface="+mn-ea"/>
                <a:ea typeface="+mn-ea"/>
                <a:cs typeface="Calibri"/>
                <a:sym typeface="Wingdings" panose="05000000000000000000" pitchFamily="2" charset="2"/>
              </a:rPr>
              <a:t>の無料デモを使用することを考えてください。</a:t>
            </a:r>
            <a:endParaRPr lang="en-US" b="0" baseline="0" dirty="0">
              <a:latin typeface="+mn-ea"/>
              <a:ea typeface="+mn-ea"/>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ja-JP" altLang="en-US" b="0" baseline="0" dirty="0">
                <a:latin typeface="+mn-ea"/>
                <a:ea typeface="+mn-ea"/>
              </a:rPr>
              <a:t>小グループ討論については、会議に充てることのできる合計時間に基づき、個々の作業に割り当てる時間を慎重に判断します。</a:t>
            </a:r>
            <a:endParaRPr lang="en-US" b="0" baseline="0" dirty="0">
              <a:latin typeface="+mn-ea"/>
              <a:ea typeface="+mn-ea"/>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ja-JP" altLang="en-US" b="0" dirty="0">
                <a:latin typeface="+mn-ea"/>
                <a:ea typeface="+mn-ea"/>
              </a:rPr>
              <a:t>このプレゼンテーションのいくつかのスライドについては、下記の</a:t>
            </a:r>
            <a:r>
              <a:rPr lang="en-US" altLang="ja-JP" b="0" dirty="0">
                <a:latin typeface="+mn-ea"/>
                <a:ea typeface="+mn-ea"/>
              </a:rPr>
              <a:t>2</a:t>
            </a:r>
            <a:r>
              <a:rPr lang="ja-JP" altLang="en-US" b="0" dirty="0">
                <a:latin typeface="+mn-ea"/>
                <a:ea typeface="+mn-ea"/>
              </a:rPr>
              <a:t>種類の台本が含まれています。</a:t>
            </a:r>
            <a:endParaRPr lang="en-US" b="0" dirty="0">
              <a:latin typeface="+mn-ea"/>
              <a:ea typeface="+mn-ea"/>
            </a:endParaRPr>
          </a:p>
          <a:p>
            <a:pPr marL="628650" lvl="1" indent="-171450">
              <a:buFont typeface="Arial" panose="020B0604020202020204" pitchFamily="34" charset="0"/>
              <a:buChar char="•"/>
            </a:pPr>
            <a:r>
              <a:rPr lang="ja-JP" altLang="en-US" b="0" baseline="0" dirty="0">
                <a:latin typeface="+mn-ea"/>
                <a:ea typeface="+mn-ea"/>
              </a:rPr>
              <a:t>「計画を策定する」ワークショップの進行に地区リーダーを備えさせる</a:t>
            </a:r>
            <a:r>
              <a:rPr lang="en-US" altLang="ja-JP" b="0" baseline="0" dirty="0">
                <a:latin typeface="+mn-ea"/>
                <a:ea typeface="+mn-ea"/>
              </a:rPr>
              <a:t>GAT</a:t>
            </a:r>
            <a:r>
              <a:rPr lang="ja-JP" altLang="en-US" b="0" baseline="0" dirty="0">
                <a:latin typeface="+mn-ea"/>
                <a:ea typeface="+mn-ea"/>
              </a:rPr>
              <a:t>エリアリーダー用の台本</a:t>
            </a:r>
            <a:endParaRPr lang="en-US" b="0" baseline="0" dirty="0">
              <a:latin typeface="+mn-ea"/>
              <a:ea typeface="+mn-ea"/>
            </a:endParaRPr>
          </a:p>
          <a:p>
            <a:pPr marL="628650" lvl="1" indent="-171450">
              <a:buFont typeface="Arial" panose="020B0604020202020204" pitchFamily="34" charset="0"/>
              <a:buChar char="•"/>
            </a:pPr>
            <a:r>
              <a:rPr lang="ja-JP" altLang="en-US" b="0" dirty="0">
                <a:latin typeface="+mn-ea"/>
                <a:ea typeface="+mn-ea"/>
              </a:rPr>
              <a:t>「計画を策定する」ワークショップを進行する際の地区リーダー用の台本</a:t>
            </a:r>
            <a:endParaRPr lang="en-US" b="0" dirty="0">
              <a:latin typeface="+mn-ea"/>
              <a:ea typeface="+mn-ea"/>
            </a:endParaRPr>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a:ea typeface="+mn-ea"/>
                <a:cs typeface="+mn-cs"/>
              </a:rPr>
              <a:t>GMA – Build a Team</a:t>
            </a:r>
          </a:p>
        </p:txBody>
      </p:sp>
      <p:sp>
        <p:nvSpPr>
          <p:cNvPr id="5" name="Slide Number Placeholder 4"/>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CA04FE2-27EA-4007-98B9-D6C6C111B13A}" type="slidenum">
              <a:rPr kumimoji="0" lang="en-US" sz="1300" b="0" i="0" u="none" strike="noStrike" kern="1200" cap="none" spc="0" normalizeH="0" baseline="0" noProof="0" smtClean="0">
                <a:ln>
                  <a:noFill/>
                </a:ln>
                <a:solidFill>
                  <a:prstClr val="black"/>
                </a:solidFill>
                <a:effectLst/>
                <a:uLnTx/>
                <a:uFillTx/>
                <a:latin typeface="Calibri" pitchFamily="34" charset="0"/>
                <a:ea typeface="ヒラギノ角ゴ Pro W3" pitchFamily="125"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0</a:t>
            </a:fld>
            <a:endParaRPr kumimoji="0" lang="en-US" sz="1300" b="0" i="0" u="none" strike="noStrike" kern="1200" cap="none" spc="0" normalizeH="0" baseline="0" noProof="0" dirty="0">
              <a:ln>
                <a:noFill/>
              </a:ln>
              <a:solidFill>
                <a:prstClr val="black"/>
              </a:solidFill>
              <a:effectLst/>
              <a:uLnTx/>
              <a:uFillTx/>
              <a:latin typeface="Calibri" pitchFamily="34" charset="0"/>
              <a:ea typeface="ヒラギノ角ゴ Pro W3" pitchFamily="125" charset="-128"/>
              <a:cs typeface="+mn-cs"/>
            </a:endParaRPr>
          </a:p>
        </p:txBody>
      </p:sp>
    </p:spTree>
    <p:extLst>
      <p:ext uri="{BB962C8B-B14F-4D97-AF65-F5344CB8AC3E}">
        <p14:creationId xmlns:p14="http://schemas.microsoft.com/office/powerpoint/2010/main" val="26036804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ja-JP" sz="1000" b="0" u="sng" dirty="0">
                <a:latin typeface="+mn-ea"/>
                <a:ea typeface="+mn-ea"/>
                <a:cs typeface="Arial" panose="020B0604020202020204" pitchFamily="34" charset="0"/>
              </a:rPr>
              <a:t>プレゼンターの留意事項： </a:t>
            </a:r>
          </a:p>
          <a:p>
            <a:pPr marL="0" marR="0" lvl="0" indent="0" algn="l" defTabSz="914400" rtl="0" eaLnBrk="0" fontAlgn="base" latinLnBrk="0" hangingPunct="0">
              <a:lnSpc>
                <a:spcPct val="100000"/>
              </a:lnSpc>
              <a:spcBef>
                <a:spcPct val="30000"/>
              </a:spcBef>
              <a:spcAft>
                <a:spcPct val="0"/>
              </a:spcAft>
              <a:buClrTx/>
              <a:buSzTx/>
              <a:buFontTx/>
              <a:buNone/>
              <a:tabLst/>
              <a:defRPr/>
            </a:pPr>
            <a:r>
              <a:rPr lang="ja-JP" sz="1000" b="0" i="1" baseline="0" dirty="0">
                <a:latin typeface="+mn-ea"/>
                <a:ea typeface="+mn-ea"/>
                <a:cs typeface="Arial" panose="020B0604020202020204" pitchFamily="34" charset="0"/>
              </a:rPr>
              <a:t>スライド0のノート部分を参照してください。会議の前にこのスライドを完成させておきます。</a:t>
            </a:r>
          </a:p>
          <a:p>
            <a:pPr marL="0" marR="0" lvl="0" indent="0" algn="l" defTabSz="914400" rtl="0" eaLnBrk="0" fontAlgn="base" latinLnBrk="0" hangingPunct="0">
              <a:lnSpc>
                <a:spcPct val="100000"/>
              </a:lnSpc>
              <a:spcBef>
                <a:spcPct val="30000"/>
              </a:spcBef>
              <a:spcAft>
                <a:spcPct val="0"/>
              </a:spcAft>
              <a:buClrTx/>
              <a:buSzTx/>
              <a:buFontTx/>
              <a:buNone/>
              <a:tabLst/>
              <a:defRPr/>
            </a:pPr>
            <a:r>
              <a:rPr lang="ja-JP" sz="1000" b="0" i="1" baseline="0" dirty="0">
                <a:latin typeface="+mn-ea"/>
                <a:ea typeface="+mn-ea"/>
                <a:cs typeface="Arial" panose="020B0604020202020204" pitchFamily="34" charset="0"/>
              </a:rPr>
              <a:t>会議に先立って</a:t>
            </a:r>
            <a:r>
              <a:rPr lang="ja-JP" altLang="en-US" sz="1000" b="0" i="1" baseline="0" dirty="0">
                <a:latin typeface="+mn-ea"/>
                <a:ea typeface="+mn-ea"/>
                <a:cs typeface="Arial" panose="020B0604020202020204" pitchFamily="34" charset="0"/>
              </a:rPr>
              <a:t>、</a:t>
            </a:r>
            <a:r>
              <a:rPr lang="ja-JP" sz="1000" b="0" i="1" baseline="0" dirty="0">
                <a:latin typeface="+mn-ea"/>
                <a:ea typeface="+mn-ea"/>
                <a:cs typeface="Arial" panose="020B0604020202020204" pitchFamily="34" charset="0"/>
              </a:rPr>
              <a:t>見極められた脅威を確認し、設定された地域の会員増強目標を達成するためにその1つか2つを機会に変えてどのように行動計画を立てることができるか、例を考えておきます。</a:t>
            </a:r>
          </a:p>
          <a:p>
            <a:pPr marL="0" marR="0" lvl="0" indent="0" algn="l" defTabSz="914400" rtl="0" eaLnBrk="0" fontAlgn="base" latinLnBrk="0" hangingPunct="0">
              <a:lnSpc>
                <a:spcPct val="100000"/>
              </a:lnSpc>
              <a:spcBef>
                <a:spcPct val="30000"/>
              </a:spcBef>
              <a:spcAft>
                <a:spcPct val="0"/>
              </a:spcAft>
              <a:buClrTx/>
              <a:buSzTx/>
              <a:buFontTx/>
              <a:buNone/>
              <a:tabLst/>
              <a:defRPr/>
            </a:pPr>
            <a:r>
              <a:rPr lang="ja-JP" sz="1000" b="0" baseline="0" dirty="0">
                <a:latin typeface="+mn-ea"/>
                <a:ea typeface="+mn-ea"/>
                <a:cs typeface="Arial" panose="020B0604020202020204" pitchFamily="34" charset="0"/>
              </a:rPr>
              <a:t>_____________________________________________________</a:t>
            </a:r>
          </a:p>
          <a:p>
            <a:endParaRPr lang="en-US" sz="1000" b="0" baseline="0" dirty="0">
              <a:latin typeface="+mn-ea"/>
              <a:ea typeface="+mn-ea"/>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ja-JP" altLang="en-US" sz="1000" b="0" baseline="0" dirty="0">
                <a:latin typeface="+mn-ea"/>
                <a:ea typeface="+mn-ea"/>
                <a:cs typeface="Arial" panose="020B0604020202020204" pitchFamily="34" charset="0"/>
              </a:rPr>
              <a:t>最後に、私たちは脅威を見極めました。他にご意見があればリストに追加できますが、私たちはどうすれば、これらの脅威を回避し、被害を和らげ、または機会に変えることができるでしょうか？</a:t>
            </a:r>
            <a:endParaRPr lang="ja-JP" sz="1000" b="0" baseline="0" dirty="0">
              <a:latin typeface="+mn-ea"/>
              <a:ea typeface="+mn-ea"/>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i="1" dirty="0">
              <a:latin typeface="+mn-ea"/>
              <a:ea typeface="+mn-ea"/>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ja-JP" sz="1000" b="0" i="1" dirty="0">
                <a:latin typeface="+mn-ea"/>
                <a:ea typeface="+mn-ea"/>
                <a:cs typeface="Arial" panose="020B0604020202020204" pitchFamily="34" charset="0"/>
              </a:rPr>
              <a:t>（参加者に答えてもらう。</a:t>
            </a:r>
            <a:r>
              <a:rPr lang="ja-JP" sz="1000" b="0" i="1" baseline="0" dirty="0">
                <a:latin typeface="+mn-ea"/>
                <a:ea typeface="+mn-ea"/>
                <a:cs typeface="Arial" panose="020B0604020202020204" pitchFamily="34" charset="0"/>
              </a:rPr>
              <a:t>参加者が答えに苦労するようであれば、会議に先立って用意しておいた</a:t>
            </a:r>
            <a:r>
              <a:rPr lang="ja-JP" altLang="en-US" sz="1000" b="0" i="1" baseline="0" dirty="0">
                <a:latin typeface="+mn-ea"/>
                <a:ea typeface="+mn-ea"/>
                <a:cs typeface="Arial" panose="020B0604020202020204" pitchFamily="34" charset="0"/>
              </a:rPr>
              <a:t>例</a:t>
            </a:r>
            <a:r>
              <a:rPr lang="ja-JP" sz="1000" b="0" i="1" baseline="0" dirty="0">
                <a:latin typeface="+mn-ea"/>
                <a:ea typeface="+mn-ea"/>
                <a:cs typeface="Arial" panose="020B0604020202020204" pitchFamily="34" charset="0"/>
              </a:rPr>
              <a:t>を</a:t>
            </a:r>
            <a:r>
              <a:rPr lang="ja-JP" altLang="en-US" sz="1000" b="0" i="1" baseline="0" dirty="0">
                <a:latin typeface="+mn-ea"/>
                <a:ea typeface="+mn-ea"/>
                <a:cs typeface="Arial" panose="020B0604020202020204" pitchFamily="34" charset="0"/>
              </a:rPr>
              <a:t>提示</a:t>
            </a:r>
            <a:r>
              <a:rPr lang="ja-JP" sz="1000" b="0" i="1" baseline="0" dirty="0">
                <a:latin typeface="+mn-ea"/>
                <a:ea typeface="+mn-ea"/>
                <a:cs typeface="Arial" panose="020B0604020202020204" pitchFamily="34" charset="0"/>
              </a:rPr>
              <a:t>する。）</a:t>
            </a:r>
          </a:p>
          <a:p>
            <a:endParaRPr lang="en-US" sz="1000" baseline="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1"/>
          </p:nvPr>
        </p:nvSpPr>
        <p:spPr/>
        <p:txBody>
          <a:bodyPr/>
          <a:lstStyle/>
          <a:p>
            <a:pPr>
              <a:defRPr/>
            </a:pPr>
            <a:fld id="{FCA04FE2-27EA-4007-98B9-D6C6C111B13A}" type="slidenum">
              <a:rPr lang="en-US" smtClean="0"/>
              <a:pPr>
                <a:defRPr/>
              </a:pPr>
              <a:t>9</a:t>
            </a:fld>
            <a:endParaRPr lang="en-US" dirty="0"/>
          </a:p>
        </p:txBody>
      </p:sp>
    </p:spTree>
    <p:extLst>
      <p:ext uri="{BB962C8B-B14F-4D97-AF65-F5344CB8AC3E}">
        <p14:creationId xmlns:p14="http://schemas.microsoft.com/office/powerpoint/2010/main" val="8240673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ja-JP" sz="1000" b="0" u="sng" dirty="0">
                <a:latin typeface="+mn-ea"/>
                <a:ea typeface="+mn-ea"/>
                <a:cs typeface="Arial" panose="020B0604020202020204" pitchFamily="34" charset="0"/>
              </a:rPr>
              <a:t>プレゼンターの留意事項： </a:t>
            </a:r>
          </a:p>
          <a:p>
            <a:pPr marL="0" marR="0" lvl="0" indent="0" algn="l" defTabSz="914400" rtl="0" eaLnBrk="0" fontAlgn="base" latinLnBrk="0" hangingPunct="0">
              <a:lnSpc>
                <a:spcPct val="100000"/>
              </a:lnSpc>
              <a:spcBef>
                <a:spcPct val="30000"/>
              </a:spcBef>
              <a:spcAft>
                <a:spcPct val="0"/>
              </a:spcAft>
              <a:buClrTx/>
              <a:buSzTx/>
              <a:buFontTx/>
              <a:buNone/>
              <a:tabLst/>
              <a:defRPr/>
            </a:pPr>
            <a:r>
              <a:rPr lang="ja-JP" sz="1000" b="0" i="1" baseline="0" dirty="0">
                <a:latin typeface="+mn-ea"/>
                <a:ea typeface="+mn-ea"/>
                <a:cs typeface="Arial" panose="020B0604020202020204" pitchFamily="34" charset="0"/>
              </a:rPr>
              <a:t>スライド0のノート部分を参照してください。会議の前にこのスライドを完成させておきます。</a:t>
            </a:r>
          </a:p>
          <a:p>
            <a:pPr marL="0" marR="0" lvl="0" indent="0" algn="l" defTabSz="914400" rtl="0" eaLnBrk="0" fontAlgn="base" latinLnBrk="0" hangingPunct="0">
              <a:lnSpc>
                <a:spcPct val="100000"/>
              </a:lnSpc>
              <a:spcBef>
                <a:spcPct val="30000"/>
              </a:spcBef>
              <a:spcAft>
                <a:spcPct val="0"/>
              </a:spcAft>
              <a:buClrTx/>
              <a:buSzTx/>
              <a:buFontTx/>
              <a:buNone/>
              <a:tabLst/>
              <a:defRPr/>
            </a:pPr>
            <a:r>
              <a:rPr lang="ja-JP" sz="1000" b="0" i="1" baseline="0" dirty="0">
                <a:latin typeface="+mn-ea"/>
                <a:ea typeface="+mn-ea"/>
                <a:cs typeface="Arial" panose="020B0604020202020204" pitchFamily="34" charset="0"/>
              </a:rPr>
              <a:t>質問があった</a:t>
            </a:r>
            <a:r>
              <a:rPr lang="ja-JP" altLang="en-US" sz="1000" b="0" i="1" baseline="0" dirty="0">
                <a:latin typeface="+mn-ea"/>
                <a:ea typeface="+mn-ea"/>
                <a:cs typeface="Arial" panose="020B0604020202020204" pitchFamily="34" charset="0"/>
              </a:rPr>
              <a:t>場合</a:t>
            </a:r>
            <a:r>
              <a:rPr lang="ja-JP" sz="1000" b="0" i="1" baseline="0" dirty="0">
                <a:latin typeface="+mn-ea"/>
                <a:ea typeface="+mn-ea"/>
                <a:cs typeface="Arial" panose="020B0604020202020204" pitchFamily="34" charset="0"/>
              </a:rPr>
              <a:t>のために、過去数年度</a:t>
            </a:r>
            <a:r>
              <a:rPr lang="ja-JP" altLang="en-US" sz="1000" b="0" i="1" baseline="0" dirty="0">
                <a:latin typeface="+mn-ea"/>
                <a:ea typeface="+mn-ea"/>
                <a:cs typeface="Arial" panose="020B0604020202020204" pitchFamily="34" charset="0"/>
              </a:rPr>
              <a:t>分</a:t>
            </a:r>
            <a:r>
              <a:rPr lang="ja-JP" sz="1000" b="0" i="1" baseline="0" dirty="0">
                <a:latin typeface="+mn-ea"/>
                <a:ea typeface="+mn-ea"/>
                <a:cs typeface="Arial" panose="020B0604020202020204" pitchFamily="34" charset="0"/>
              </a:rPr>
              <a:t>の</a:t>
            </a:r>
            <a:r>
              <a:rPr lang="ja-JP" altLang="en-US" sz="1000" b="0" i="1" baseline="0" dirty="0">
                <a:latin typeface="+mn-ea"/>
                <a:ea typeface="+mn-ea"/>
                <a:cs typeface="Arial" panose="020B0604020202020204" pitchFamily="34" charset="0"/>
              </a:rPr>
              <a:t>地区の</a:t>
            </a:r>
            <a:r>
              <a:rPr lang="ja-JP" sz="1000" b="0" i="1" baseline="0" dirty="0">
                <a:latin typeface="+mn-ea"/>
                <a:ea typeface="+mn-ea"/>
                <a:cs typeface="Arial" panose="020B0604020202020204" pitchFamily="34" charset="0"/>
              </a:rPr>
              <a:t>数字を入手しておくとよいでしょう。</a:t>
            </a:r>
            <a:r>
              <a:rPr lang="ja-JP" altLang="en-US" sz="1000" b="0" i="1" baseline="0" dirty="0">
                <a:latin typeface="+mn-ea"/>
                <a:ea typeface="+mn-ea"/>
                <a:cs typeface="Arial" panose="020B0604020202020204" pitchFamily="34" charset="0"/>
              </a:rPr>
              <a:t>それら</a:t>
            </a:r>
            <a:r>
              <a:rPr lang="ja-JP" sz="1000" b="0" i="1" baseline="0" dirty="0">
                <a:latin typeface="+mn-ea"/>
                <a:ea typeface="+mn-ea"/>
                <a:cs typeface="Arial" panose="020B0604020202020204" pitchFamily="34" charset="0"/>
              </a:rPr>
              <a:t>は5カ年会員動向報告書：http://www8.lionsclubs.org/reports/5YearTrendReportで確認できます。 </a:t>
            </a:r>
          </a:p>
          <a:p>
            <a:pPr marL="0" marR="0" lvl="0" indent="0" algn="l" defTabSz="914400" rtl="0" eaLnBrk="0" fontAlgn="base" latinLnBrk="0" hangingPunct="0">
              <a:lnSpc>
                <a:spcPct val="100000"/>
              </a:lnSpc>
              <a:spcBef>
                <a:spcPct val="30000"/>
              </a:spcBef>
              <a:spcAft>
                <a:spcPct val="0"/>
              </a:spcAft>
              <a:buClrTx/>
              <a:buSzTx/>
              <a:buFontTx/>
              <a:buNone/>
              <a:tabLst/>
              <a:defRPr/>
            </a:pPr>
            <a:r>
              <a:rPr lang="ja-JP" sz="1000" b="0" baseline="0" dirty="0">
                <a:latin typeface="+mn-ea"/>
                <a:ea typeface="+mn-ea"/>
                <a:cs typeface="Arial" panose="020B0604020202020204" pitchFamily="34" charset="0"/>
              </a:rPr>
              <a:t>_____________________________________________________</a:t>
            </a:r>
          </a:p>
          <a:p>
            <a:pPr marL="0" marR="0">
              <a:lnSpc>
                <a:spcPct val="107000"/>
              </a:lnSpc>
              <a:spcBef>
                <a:spcPts val="0"/>
              </a:spcBef>
              <a:spcAft>
                <a:spcPts val="800"/>
              </a:spcAft>
            </a:pPr>
            <a:endParaRPr lang="en-US" sz="1000" b="0" i="1" dirty="0">
              <a:effectLst/>
              <a:latin typeface="+mn-ea"/>
              <a:ea typeface="+mn-ea"/>
              <a:cs typeface="Arial" panose="020B0604020202020204" pitchFamily="34" charset="0"/>
            </a:endParaRPr>
          </a:p>
          <a:p>
            <a:pPr marL="0" marR="0">
              <a:lnSpc>
                <a:spcPct val="107000"/>
              </a:lnSpc>
              <a:spcBef>
                <a:spcPts val="0"/>
              </a:spcBef>
              <a:spcAft>
                <a:spcPts val="800"/>
              </a:spcAft>
            </a:pPr>
            <a:r>
              <a:rPr lang="ja-JP" sz="1000" b="0" i="1" dirty="0">
                <a:latin typeface="+mn-ea"/>
                <a:ea typeface="+mn-ea"/>
                <a:cs typeface="Arial" panose="020B0604020202020204" pitchFamily="34" charset="0"/>
              </a:rPr>
              <a:t>「計画策定」ワークショップの進行に地区リーダーを備えさせるGATエリアリーダー用の台本：</a:t>
            </a:r>
          </a:p>
          <a:p>
            <a:pPr marL="0" marR="0">
              <a:lnSpc>
                <a:spcPct val="107000"/>
              </a:lnSpc>
              <a:spcBef>
                <a:spcPts val="0"/>
              </a:spcBef>
              <a:spcAft>
                <a:spcPts val="800"/>
              </a:spcAft>
            </a:pPr>
            <a:r>
              <a:rPr lang="ja-JP" sz="1000" b="0" dirty="0">
                <a:latin typeface="+mn-ea"/>
                <a:ea typeface="+mn-ea"/>
                <a:cs typeface="Arial" panose="020B0604020202020204" pitchFamily="34" charset="0"/>
              </a:rPr>
              <a:t>この時点で、「ビジョン構築」ワークショップで立てた目標を確認し、可能であれば修正します。</a:t>
            </a:r>
            <a:r>
              <a:rPr lang="ja-JP" altLang="en-US" sz="1000" b="0" dirty="0">
                <a:latin typeface="+mn-ea"/>
                <a:ea typeface="+mn-ea"/>
                <a:cs typeface="Arial" panose="020B0604020202020204" pitchFamily="34" charset="0"/>
              </a:rPr>
              <a:t>参加者が地区内のクラブからフィードバックを得た後で目標と計画を見直すことは、それらに対する支援を強化するために役立ちます。</a:t>
            </a:r>
            <a:endParaRPr lang="en-US" altLang="ja-JP" sz="1000" b="0" dirty="0">
              <a:latin typeface="+mn-ea"/>
              <a:ea typeface="+mn-ea"/>
              <a:cs typeface="Arial" panose="020B0604020202020204" pitchFamily="34" charset="0"/>
            </a:endParaRPr>
          </a:p>
          <a:p>
            <a:pPr marL="0" marR="0">
              <a:lnSpc>
                <a:spcPct val="107000"/>
              </a:lnSpc>
              <a:spcBef>
                <a:spcPts val="0"/>
              </a:spcBef>
              <a:spcAft>
                <a:spcPts val="800"/>
              </a:spcAft>
            </a:pPr>
            <a:endParaRPr lang="ja-JP" sz="1000" b="0" dirty="0">
              <a:latin typeface="+mn-ea"/>
              <a:ea typeface="+mn-ea"/>
              <a:cs typeface="Arial" panose="020B0604020202020204" pitchFamily="34" charset="0"/>
            </a:endParaRPr>
          </a:p>
          <a:p>
            <a:pPr marL="0" marR="0">
              <a:lnSpc>
                <a:spcPct val="107000"/>
              </a:lnSpc>
              <a:spcBef>
                <a:spcPts val="0"/>
              </a:spcBef>
              <a:spcAft>
                <a:spcPts val="800"/>
              </a:spcAft>
            </a:pPr>
            <a:r>
              <a:rPr lang="ja-JP" sz="1000" b="0" i="1" dirty="0">
                <a:latin typeface="+mn-ea"/>
                <a:ea typeface="+mn-ea"/>
                <a:cs typeface="Arial" panose="020B0604020202020204" pitchFamily="34" charset="0"/>
              </a:rPr>
              <a:t>「計画策定」ワークショップを進行する際の地区リーダー用の台本：</a:t>
            </a:r>
          </a:p>
          <a:p>
            <a:r>
              <a:rPr lang="ja-JP" altLang="en-US" sz="1000" b="0" baseline="0" dirty="0">
                <a:latin typeface="+mn-ea"/>
                <a:ea typeface="+mn-ea"/>
                <a:cs typeface="Arial" panose="020B0604020202020204" pitchFamily="34" charset="0"/>
              </a:rPr>
              <a:t>「ビジョン構築」会議では、私たちの奉仕の使命を果たすことができるよう、このように目標も設定しました。</a:t>
            </a:r>
            <a:r>
              <a:rPr lang="ja-JP" sz="1000" b="0" baseline="0" dirty="0">
                <a:latin typeface="+mn-ea"/>
                <a:ea typeface="+mn-ea"/>
                <a:cs typeface="Arial" panose="020B0604020202020204" pitchFamily="34" charset="0"/>
              </a:rPr>
              <a:t> </a:t>
            </a:r>
          </a:p>
          <a:p>
            <a:endParaRPr lang="en-US" sz="1000" b="0" baseline="0" dirty="0">
              <a:latin typeface="+mn-ea"/>
              <a:ea typeface="+mn-ea"/>
              <a:cs typeface="Arial" panose="020B0604020202020204" pitchFamily="34" charset="0"/>
            </a:endParaRPr>
          </a:p>
          <a:p>
            <a:r>
              <a:rPr lang="ja-JP" sz="1000" b="0" baseline="0" dirty="0">
                <a:latin typeface="+mn-ea"/>
                <a:ea typeface="+mn-ea"/>
                <a:cs typeface="Arial" panose="020B0604020202020204" pitchFamily="34" charset="0"/>
              </a:rPr>
              <a:t>私たちの目標について、他に</a:t>
            </a:r>
            <a:r>
              <a:rPr lang="ja-JP" altLang="en-US" sz="1000" b="0" baseline="0" dirty="0">
                <a:latin typeface="+mn-ea"/>
                <a:ea typeface="+mn-ea"/>
                <a:cs typeface="Arial" panose="020B0604020202020204" pitchFamily="34" charset="0"/>
              </a:rPr>
              <a:t>お考え</a:t>
            </a:r>
            <a:r>
              <a:rPr lang="ja-JP" sz="1000" b="0" baseline="0" dirty="0">
                <a:latin typeface="+mn-ea"/>
                <a:ea typeface="+mn-ea"/>
                <a:cs typeface="Arial" panose="020B0604020202020204" pitchFamily="34" charset="0"/>
              </a:rPr>
              <a:t>はありませんか？これらは今も現実的でしょうか？</a:t>
            </a:r>
          </a:p>
          <a:p>
            <a:endParaRPr lang="en-US" sz="1000" baseline="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1"/>
          </p:nvPr>
        </p:nvSpPr>
        <p:spPr/>
        <p:txBody>
          <a:bodyPr/>
          <a:lstStyle/>
          <a:p>
            <a:pPr>
              <a:defRPr/>
            </a:pPr>
            <a:fld id="{FCA04FE2-27EA-4007-98B9-D6C6C111B13A}" type="slidenum">
              <a:rPr lang="en-US" smtClean="0"/>
              <a:pPr>
                <a:defRPr/>
              </a:pPr>
              <a:t>10</a:t>
            </a:fld>
            <a:endParaRPr lang="en-US" dirty="0"/>
          </a:p>
        </p:txBody>
      </p:sp>
    </p:spTree>
    <p:extLst>
      <p:ext uri="{BB962C8B-B14F-4D97-AF65-F5344CB8AC3E}">
        <p14:creationId xmlns:p14="http://schemas.microsoft.com/office/powerpoint/2010/main" val="40821490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ja-JP" sz="1000" b="0" u="sng" dirty="0">
                <a:latin typeface="+mn-ea"/>
                <a:ea typeface="+mn-ea"/>
                <a:cs typeface="Arial" panose="020B0604020202020204" pitchFamily="34" charset="0"/>
              </a:rPr>
              <a:t>プレゼンターの留意事項： </a:t>
            </a:r>
          </a:p>
          <a:p>
            <a:pPr marL="0" marR="0" lvl="0" indent="0" algn="l" defTabSz="914400" rtl="0" eaLnBrk="0" fontAlgn="base" latinLnBrk="0" hangingPunct="0">
              <a:lnSpc>
                <a:spcPct val="100000"/>
              </a:lnSpc>
              <a:spcBef>
                <a:spcPct val="30000"/>
              </a:spcBef>
              <a:spcAft>
                <a:spcPct val="0"/>
              </a:spcAft>
              <a:buClrTx/>
              <a:buSzTx/>
              <a:buFontTx/>
              <a:buNone/>
              <a:tabLst/>
              <a:defRPr/>
            </a:pPr>
            <a:r>
              <a:rPr lang="ja-JP" sz="1000" b="0" i="1" dirty="0">
                <a:latin typeface="+mn-ea"/>
                <a:ea typeface="+mn-ea"/>
                <a:cs typeface="Arial" panose="020B0604020202020204" pitchFamily="34" charset="0"/>
              </a:rPr>
              <a:t>参加者に時間を与えてスライドに目を通してもらいます。</a:t>
            </a:r>
          </a:p>
          <a:p>
            <a:pPr marL="0" marR="0" lvl="0" indent="0" algn="l" defTabSz="914400" rtl="0" eaLnBrk="0" fontAlgn="base" latinLnBrk="0" hangingPunct="0">
              <a:lnSpc>
                <a:spcPct val="100000"/>
              </a:lnSpc>
              <a:spcBef>
                <a:spcPct val="30000"/>
              </a:spcBef>
              <a:spcAft>
                <a:spcPct val="0"/>
              </a:spcAft>
              <a:buClrTx/>
              <a:buSzTx/>
              <a:buFontTx/>
              <a:buNone/>
              <a:tabLst/>
              <a:defRPr/>
            </a:pPr>
            <a:r>
              <a:rPr lang="ja-JP" sz="1000" b="0" baseline="0" dirty="0">
                <a:latin typeface="+mn-ea"/>
                <a:ea typeface="+mn-ea"/>
                <a:cs typeface="Arial" panose="020B0604020202020204" pitchFamily="34" charset="0"/>
              </a:rPr>
              <a:t>________________________________________________________________</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baseline="0" dirty="0">
              <a:latin typeface="+mn-ea"/>
              <a:ea typeface="+mn-ea"/>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ja-JP" sz="1000" b="0" baseline="0" dirty="0">
                <a:latin typeface="+mn-ea"/>
                <a:ea typeface="+mn-ea"/>
                <a:cs typeface="Arial" panose="020B0604020202020204" pitchFamily="34" charset="0"/>
              </a:rPr>
              <a:t>この名言を皆さんはどう受け止めましたか？（答えを待つ）</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baseline="0" dirty="0">
              <a:latin typeface="+mn-ea"/>
              <a:ea typeface="+mn-ea"/>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ja-JP" sz="1000" b="0" baseline="0" dirty="0">
                <a:latin typeface="+mn-ea"/>
                <a:ea typeface="+mn-ea"/>
                <a:cs typeface="Arial" panose="020B0604020202020204" pitchFamily="34" charset="0"/>
              </a:rPr>
              <a:t>設定した目標を達成するには綿密に計画を立てる必要があり、踏んでいく手順は数多くあります。しかしその一つひとつが、その分だけ私たちを成功へと近づけてくれるのです。そのため、どれほど小さな作業であっても、手順が完了</a:t>
            </a:r>
            <a:r>
              <a:rPr lang="ja-JP" altLang="en-US" sz="1000" b="0" baseline="0" dirty="0">
                <a:latin typeface="+mn-ea"/>
                <a:ea typeface="+mn-ea"/>
                <a:cs typeface="Arial" panose="020B0604020202020204" pitchFamily="34" charset="0"/>
              </a:rPr>
              <a:t>したらそのすべてを</a:t>
            </a:r>
            <a:r>
              <a:rPr lang="ja-JP" sz="1000" b="0" baseline="0" dirty="0">
                <a:latin typeface="+mn-ea"/>
                <a:ea typeface="+mn-ea"/>
                <a:cs typeface="Arial" panose="020B0604020202020204" pitchFamily="34" charset="0"/>
              </a:rPr>
              <a:t>祝うべきです。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dirty="0">
              <a:latin typeface="+mn-ea"/>
              <a:ea typeface="+mn-ea"/>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ja-JP" altLang="en-US" sz="1000" b="0" baseline="0" dirty="0">
                <a:latin typeface="+mn-ea"/>
                <a:ea typeface="+mn-ea"/>
                <a:cs typeface="Arial" panose="020B0604020202020204" pitchFamily="34" charset="0"/>
              </a:rPr>
              <a:t>これから</a:t>
            </a:r>
            <a:r>
              <a:rPr lang="ja-JP" sz="1000" b="0" baseline="0" dirty="0">
                <a:latin typeface="+mn-ea"/>
                <a:ea typeface="+mn-ea"/>
                <a:cs typeface="Arial" panose="020B0604020202020204" pitchFamily="34" charset="0"/>
              </a:rPr>
              <a:t>少し時間をかけて、優れた行動計画の要素</a:t>
            </a:r>
            <a:r>
              <a:rPr lang="ja-JP" altLang="en-US" sz="1000" b="0" baseline="0" dirty="0">
                <a:latin typeface="+mn-ea"/>
                <a:ea typeface="+mn-ea"/>
                <a:cs typeface="Arial" panose="020B0604020202020204" pitchFamily="34" charset="0"/>
              </a:rPr>
              <a:t>のすべて</a:t>
            </a:r>
            <a:r>
              <a:rPr lang="ja-JP" sz="1000" b="0" baseline="0" dirty="0">
                <a:latin typeface="+mn-ea"/>
                <a:ea typeface="+mn-ea"/>
                <a:cs typeface="Arial" panose="020B0604020202020204" pitchFamily="34" charset="0"/>
              </a:rPr>
              <a:t>を見ていきましょう。</a:t>
            </a:r>
          </a:p>
        </p:txBody>
      </p:sp>
      <p:sp>
        <p:nvSpPr>
          <p:cNvPr id="5" name="Slide Number Placeholder 4"/>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CA04FE2-27EA-4007-98B9-D6C6C111B13A}" type="slidenum">
              <a:rPr kumimoji="0" lang="en-US" sz="1300" b="0" i="0" u="none" strike="noStrike" kern="1200" cap="none" spc="0" normalizeH="0" baseline="0" noProof="0" smtClean="0">
                <a:ln>
                  <a:noFill/>
                </a:ln>
                <a:solidFill>
                  <a:prstClr val="black"/>
                </a:solidFill>
                <a:effectLst/>
                <a:uLnTx/>
                <a:uFillTx/>
                <a:latin typeface="Calibri" pitchFamily="34" charset="0"/>
                <a:ea typeface="ヒラギノ角ゴ Pro W3" pitchFamily="125"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300" b="0" i="0" u="none" strike="noStrike" kern="1200" cap="none" spc="0" normalizeH="0" baseline="0" noProof="0" dirty="0">
              <a:ln>
                <a:noFill/>
              </a:ln>
              <a:solidFill>
                <a:prstClr val="black"/>
              </a:solidFill>
              <a:effectLst/>
              <a:uLnTx/>
              <a:uFillTx/>
              <a:latin typeface="Calibri" pitchFamily="34" charset="0"/>
              <a:ea typeface="ヒラギノ角ゴ Pro W3" pitchFamily="125" charset="-128"/>
              <a:cs typeface="+mn-cs"/>
            </a:endParaRPr>
          </a:p>
        </p:txBody>
      </p:sp>
    </p:spTree>
    <p:extLst>
      <p:ext uri="{BB962C8B-B14F-4D97-AF65-F5344CB8AC3E}">
        <p14:creationId xmlns:p14="http://schemas.microsoft.com/office/powerpoint/2010/main" val="19684468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lvl="0">
              <a:defRPr/>
            </a:pPr>
            <a:r>
              <a:rPr lang="ja-JP" sz="1200" b="0" u="sng" dirty="0">
                <a:latin typeface="+mn-ea"/>
                <a:ea typeface="+mn-ea"/>
                <a:cs typeface="Arial" panose="020B0604020202020204" pitchFamily="34" charset="0"/>
              </a:rPr>
              <a:t>プレゼンターの留意事項： </a:t>
            </a:r>
          </a:p>
          <a:p>
            <a:pPr lvl="0">
              <a:defRPr/>
            </a:pPr>
            <a:r>
              <a:rPr lang="ja-JP" sz="1200" b="0" dirty="0">
                <a:latin typeface="+mn-ea"/>
                <a:ea typeface="+mn-ea"/>
                <a:cs typeface="Arial" panose="020B0604020202020204" pitchFamily="34" charset="0"/>
              </a:rPr>
              <a:t>____________________________________________________________</a:t>
            </a:r>
          </a:p>
          <a:p>
            <a:endParaRPr lang="en-US" sz="1200" b="0" dirty="0">
              <a:latin typeface="+mn-ea"/>
              <a:ea typeface="+mn-ea"/>
              <a:cs typeface="Arial" panose="020B0604020202020204" pitchFamily="34" charset="0"/>
            </a:endParaRPr>
          </a:p>
          <a:p>
            <a:r>
              <a:rPr lang="ja-JP" altLang="en-US" sz="1200" b="0" dirty="0">
                <a:latin typeface="+mn-ea"/>
                <a:ea typeface="+mn-ea"/>
                <a:cs typeface="Arial" panose="020B0604020202020204" pitchFamily="34" charset="0"/>
              </a:rPr>
              <a:t>設定された会員増強目標ごとの行動計画を立てるには、このような行動計画テンプレートを利用します。</a:t>
            </a:r>
            <a:r>
              <a:rPr lang="ja-JP" sz="1200" b="0" dirty="0">
                <a:latin typeface="+mn-ea"/>
                <a:ea typeface="+mn-ea"/>
                <a:cs typeface="Arial" panose="020B0604020202020204" pitchFamily="34" charset="0"/>
              </a:rPr>
              <a:t>理解を深めることができるよう、個々のセクションを詳しく見ていきましょう</a:t>
            </a:r>
            <a:r>
              <a:rPr lang="ja-JP" altLang="en-US" sz="1200" b="0" dirty="0">
                <a:latin typeface="+mn-ea"/>
                <a:ea typeface="+mn-ea"/>
                <a:cs typeface="Arial" panose="020B0604020202020204" pitchFamily="34" charset="0"/>
              </a:rPr>
              <a:t>。</a:t>
            </a:r>
            <a:r>
              <a:rPr lang="ja-JP" sz="1200" b="0" dirty="0">
                <a:latin typeface="+mn-ea"/>
                <a:ea typeface="+mn-ea"/>
                <a:cs typeface="Arial" panose="020B0604020202020204" pitchFamily="34" charset="0"/>
              </a:rPr>
              <a:t>（クリック）</a:t>
            </a:r>
          </a:p>
          <a:p>
            <a:endParaRPr lang="en-US" sz="1200" b="0" dirty="0">
              <a:latin typeface="+mn-ea"/>
              <a:ea typeface="+mn-ea"/>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ja-JP" altLang="en-US" sz="1200" b="0" dirty="0">
                <a:latin typeface="+mn-ea"/>
                <a:ea typeface="+mn-ea"/>
                <a:cs typeface="Arial" panose="020B0604020202020204" pitchFamily="34" charset="0"/>
              </a:rPr>
              <a:t>まず、「焦点分野」のセクションは、目標文が何に関するものであり、全体として何を目指していくのか、ワーキンググループに明確な方向を与えてくれます。</a:t>
            </a:r>
            <a:r>
              <a:rPr lang="ja-JP" sz="1200" b="0" dirty="0">
                <a:latin typeface="+mn-ea"/>
                <a:ea typeface="+mn-ea"/>
                <a:cs typeface="Arial" panose="020B0604020202020204" pitchFamily="34" charset="0"/>
              </a:rPr>
              <a:t>地区チームは、行動計画テンプレートを使って地区目標を完成させる機会を持つことになります。このセクションに「奉仕事業」「会員増強」「指導力育成」「</a:t>
            </a:r>
            <a:r>
              <a:rPr lang="en-US" altLang="ja-JP" sz="1200" b="0" dirty="0">
                <a:latin typeface="+mn-ea"/>
                <a:ea typeface="+mn-ea"/>
                <a:cs typeface="Arial" panose="020B0604020202020204" pitchFamily="34" charset="0"/>
              </a:rPr>
              <a:t>LCIF</a:t>
            </a:r>
            <a:r>
              <a:rPr lang="ja-JP" sz="1200" b="0" dirty="0">
                <a:latin typeface="+mn-ea"/>
                <a:ea typeface="+mn-ea"/>
                <a:cs typeface="Arial" panose="020B0604020202020204" pitchFamily="34" charset="0"/>
              </a:rPr>
              <a:t>」「独自のカスタム目標」と書かれているのはそのためです。</a:t>
            </a:r>
            <a:r>
              <a:rPr lang="ja-JP" altLang="en-US" sz="1200" b="0" dirty="0">
                <a:latin typeface="+mn-ea"/>
                <a:ea typeface="+mn-ea"/>
                <a:cs typeface="Arial" panose="020B0604020202020204" pitchFamily="34" charset="0"/>
              </a:rPr>
              <a:t>グローバル・メンバーシップ・アプローチに関しては、私たちの行動計画の焦点はすべて会員増強のみに置かれることになります。</a:t>
            </a:r>
            <a:r>
              <a:rPr lang="ja-JP" sz="1200" b="0" dirty="0">
                <a:latin typeface="+mn-ea"/>
                <a:ea typeface="+mn-ea"/>
                <a:cs typeface="Arial" panose="020B0604020202020204" pitchFamily="34" charset="0"/>
              </a:rPr>
              <a:t>（クリック）</a:t>
            </a:r>
          </a:p>
          <a:p>
            <a:endParaRPr lang="en-US" sz="1200" b="0" dirty="0">
              <a:latin typeface="+mn-ea"/>
              <a:ea typeface="+mn-ea"/>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ja-JP" sz="1200" b="0" dirty="0">
                <a:latin typeface="+mn-ea"/>
                <a:ea typeface="+mn-ea"/>
                <a:cs typeface="Arial" panose="020B0604020202020204" pitchFamily="34" charset="0"/>
              </a:rPr>
              <a:t>次に、目標文の欄があります。ここには、地区が達成を目指すことを記入します。進捗状況を効果的に追跡できるよう、具体的、測定可能、実行可能、現実的、期限付きの目標を立てることを心がけてください。（クリック）</a:t>
            </a:r>
          </a:p>
          <a:p>
            <a:endParaRPr lang="en-US" sz="1200" b="0" dirty="0">
              <a:latin typeface="+mn-ea"/>
              <a:ea typeface="+mn-ea"/>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ja-JP" sz="1200" b="0" dirty="0">
                <a:latin typeface="+mn-ea"/>
                <a:ea typeface="+mn-ea"/>
                <a:cs typeface="Arial" panose="020B0604020202020204" pitchFamily="34" charset="0"/>
              </a:rPr>
              <a:t>目標ごとにいくつかの行動手順を決めていきます。この欄には、</a:t>
            </a:r>
            <a:r>
              <a:rPr lang="ja-JP" altLang="en-US" sz="1200" b="0" dirty="0">
                <a:latin typeface="+mn-ea"/>
                <a:ea typeface="+mn-ea"/>
                <a:cs typeface="Arial" panose="020B0604020202020204" pitchFamily="34" charset="0"/>
              </a:rPr>
              <a:t>ワーキンググループ</a:t>
            </a:r>
            <a:r>
              <a:rPr lang="ja-JP" sz="1200" b="0" dirty="0">
                <a:latin typeface="+mn-ea"/>
                <a:ea typeface="+mn-ea"/>
                <a:cs typeface="Arial" panose="020B0604020202020204" pitchFamily="34" charset="0"/>
              </a:rPr>
              <a:t>がその目標をどうやって達成するかを記入します。</a:t>
            </a:r>
            <a:r>
              <a:rPr lang="ja-JP" altLang="en-US" sz="1200" b="0" dirty="0">
                <a:latin typeface="+mn-ea"/>
                <a:ea typeface="+mn-ea"/>
                <a:cs typeface="Arial" panose="020B0604020202020204" pitchFamily="34" charset="0"/>
              </a:rPr>
              <a:t>会議を設けることから、行事に備えて研修セッションを行うことまで、プロセスのあらゆるステップを明記し、途中で小さな成功を祝えるようにすべきです。</a:t>
            </a:r>
            <a:r>
              <a:rPr lang="ja-JP" sz="1200" b="0" dirty="0">
                <a:latin typeface="+mn-ea"/>
                <a:ea typeface="+mn-ea"/>
                <a:cs typeface="Arial" panose="020B0604020202020204" pitchFamily="34" charset="0"/>
              </a:rPr>
              <a:t>（クリック）</a:t>
            </a:r>
          </a:p>
          <a:p>
            <a:endParaRPr lang="en-US" sz="1200" b="0" dirty="0">
              <a:latin typeface="+mn-ea"/>
              <a:ea typeface="+mn-ea"/>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ja-JP" altLang="en-US" sz="1200" b="0" dirty="0">
                <a:latin typeface="+mn-ea"/>
                <a:ea typeface="+mn-ea"/>
                <a:cs typeface="Arial" panose="020B0604020202020204" pitchFamily="34" charset="0"/>
              </a:rPr>
              <a:t>行動手順ごとに、その遂行を監督する主な責任者を指定します。</a:t>
            </a:r>
            <a:r>
              <a:rPr lang="ja-JP" sz="1200" b="0" dirty="0">
                <a:latin typeface="+mn-ea"/>
                <a:ea typeface="+mn-ea"/>
                <a:cs typeface="Arial" panose="020B0604020202020204" pitchFamily="34" charset="0"/>
              </a:rPr>
              <a:t>そうす</a:t>
            </a:r>
            <a:r>
              <a:rPr lang="ja-JP" altLang="en-US" sz="1200" b="0" dirty="0">
                <a:latin typeface="+mn-ea"/>
                <a:ea typeface="+mn-ea"/>
                <a:cs typeface="Arial" panose="020B0604020202020204" pitchFamily="34" charset="0"/>
              </a:rPr>
              <a:t>れば</a:t>
            </a:r>
            <a:r>
              <a:rPr lang="ja-JP" sz="1200" b="0" dirty="0">
                <a:latin typeface="+mn-ea"/>
                <a:ea typeface="+mn-ea"/>
                <a:cs typeface="Arial" panose="020B0604020202020204" pitchFamily="34" charset="0"/>
              </a:rPr>
              <a:t>説明責任が果たされるようになり、個々の作業を誰が行うべきかという疑問</a:t>
            </a:r>
            <a:r>
              <a:rPr lang="ja-JP" altLang="en-US" sz="1200" b="0" dirty="0">
                <a:latin typeface="+mn-ea"/>
                <a:ea typeface="+mn-ea"/>
                <a:cs typeface="Arial" panose="020B0604020202020204" pitchFamily="34" charset="0"/>
              </a:rPr>
              <a:t>を</a:t>
            </a:r>
            <a:r>
              <a:rPr lang="ja-JP" sz="1200" b="0" dirty="0">
                <a:latin typeface="+mn-ea"/>
                <a:ea typeface="+mn-ea"/>
                <a:cs typeface="Arial" panose="020B0604020202020204" pitchFamily="34" charset="0"/>
              </a:rPr>
              <a:t>解消</a:t>
            </a:r>
            <a:r>
              <a:rPr lang="ja-JP" altLang="en-US" sz="1200" b="0" dirty="0">
                <a:latin typeface="+mn-ea"/>
                <a:ea typeface="+mn-ea"/>
                <a:cs typeface="Arial" panose="020B0604020202020204" pitchFamily="34" charset="0"/>
              </a:rPr>
              <a:t>するため</a:t>
            </a:r>
            <a:r>
              <a:rPr lang="ja-JP" sz="1200" b="0" dirty="0">
                <a:latin typeface="+mn-ea"/>
                <a:ea typeface="+mn-ea"/>
                <a:cs typeface="Arial" panose="020B0604020202020204" pitchFamily="34" charset="0"/>
              </a:rPr>
              <a:t>にも役立ちます。（クリック）</a:t>
            </a:r>
          </a:p>
          <a:p>
            <a:endParaRPr lang="en-US" sz="1200" b="0" dirty="0">
              <a:latin typeface="+mn-ea"/>
              <a:ea typeface="+mn-ea"/>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ja-JP" sz="1200" b="0" dirty="0">
                <a:latin typeface="+mn-ea"/>
                <a:ea typeface="+mn-ea"/>
                <a:cs typeface="Arial" panose="020B0604020202020204" pitchFamily="34" charset="0"/>
              </a:rPr>
              <a:t>「必要となるもの」には、個々の作業を行うために必要とされる</a:t>
            </a:r>
            <a:r>
              <a:rPr lang="ja-JP" altLang="en-US" sz="1200" b="0" dirty="0">
                <a:latin typeface="+mn-ea"/>
                <a:ea typeface="+mn-ea"/>
                <a:cs typeface="Arial" panose="020B0604020202020204" pitchFamily="34" charset="0"/>
              </a:rPr>
              <a:t>もの</a:t>
            </a:r>
            <a:r>
              <a:rPr lang="ja-JP" sz="1200" b="0" dirty="0">
                <a:latin typeface="+mn-ea"/>
                <a:ea typeface="+mn-ea"/>
                <a:cs typeface="Arial" panose="020B0604020202020204" pitchFamily="34" charset="0"/>
              </a:rPr>
              <a:t>、資金、人材を記入します。（クリック）</a:t>
            </a:r>
          </a:p>
          <a:p>
            <a:endParaRPr lang="en-US" sz="1200" b="0" dirty="0">
              <a:latin typeface="+mn-ea"/>
              <a:ea typeface="+mn-ea"/>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ja-JP" altLang="en-US" sz="1200" b="0" dirty="0">
                <a:latin typeface="+mn-ea"/>
                <a:ea typeface="+mn-ea"/>
                <a:cs typeface="Arial" panose="020B0604020202020204" pitchFamily="34" charset="0"/>
              </a:rPr>
              <a:t>「開始日」にはその行動手順に取りかかる日を記入し、「完了日」には作業を終える日を記入します。</a:t>
            </a:r>
            <a:r>
              <a:rPr lang="ja-JP" sz="1200" b="0" dirty="0">
                <a:latin typeface="+mn-ea"/>
                <a:ea typeface="+mn-ea"/>
                <a:cs typeface="Arial" panose="020B0604020202020204" pitchFamily="34" charset="0"/>
              </a:rPr>
              <a:t>フォローアップ</a:t>
            </a:r>
            <a:r>
              <a:rPr lang="ja-JP" altLang="en-US" sz="1200" b="0" dirty="0">
                <a:latin typeface="+mn-ea"/>
                <a:ea typeface="+mn-ea"/>
                <a:cs typeface="Arial" panose="020B0604020202020204" pitchFamily="34" charset="0"/>
              </a:rPr>
              <a:t>を行う</a:t>
            </a:r>
            <a:r>
              <a:rPr lang="ja-JP" sz="1200" b="0" dirty="0">
                <a:latin typeface="+mn-ea"/>
                <a:ea typeface="+mn-ea"/>
                <a:cs typeface="Arial" panose="020B0604020202020204" pitchFamily="34" charset="0"/>
              </a:rPr>
              <a:t>時間も</a:t>
            </a:r>
            <a:r>
              <a:rPr lang="ja-JP" altLang="en-US" sz="1200" b="0" dirty="0">
                <a:latin typeface="+mn-ea"/>
                <a:ea typeface="+mn-ea"/>
                <a:cs typeface="Arial" panose="020B0604020202020204" pitchFamily="34" charset="0"/>
              </a:rPr>
              <a:t>、必要に応じて十分に組み入れる</a:t>
            </a:r>
            <a:r>
              <a:rPr lang="ja-JP" sz="1200" b="0" dirty="0">
                <a:latin typeface="+mn-ea"/>
                <a:ea typeface="+mn-ea"/>
                <a:cs typeface="Arial" panose="020B0604020202020204" pitchFamily="34" charset="0"/>
              </a:rPr>
              <a:t>ようにします。（クリック）</a:t>
            </a:r>
          </a:p>
          <a:p>
            <a:endParaRPr lang="en-US" sz="1200" b="0" dirty="0">
              <a:latin typeface="+mn-ea"/>
              <a:ea typeface="+mn-ea"/>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ja-JP" sz="1200" b="0" dirty="0">
                <a:latin typeface="+mn-ea"/>
                <a:ea typeface="+mn-ea"/>
                <a:cs typeface="Arial" panose="020B0604020202020204" pitchFamily="34" charset="0"/>
              </a:rPr>
              <a:t>「進捗評価」と「修正点」の部分は、行動計画を立てた</a:t>
            </a:r>
            <a:r>
              <a:rPr lang="ja-JP" altLang="en-US" sz="1200" b="0" dirty="0">
                <a:latin typeface="+mn-ea"/>
                <a:ea typeface="+mn-ea"/>
                <a:cs typeface="Arial" panose="020B0604020202020204" pitchFamily="34" charset="0"/>
              </a:rPr>
              <a:t>当初</a:t>
            </a:r>
            <a:r>
              <a:rPr lang="ja-JP" sz="1200" b="0" dirty="0">
                <a:latin typeface="+mn-ea"/>
                <a:ea typeface="+mn-ea"/>
                <a:cs typeface="Arial" panose="020B0604020202020204" pitchFamily="34" charset="0"/>
              </a:rPr>
              <a:t>は空白のままですが、年間を通じて埋め</a:t>
            </a:r>
            <a:r>
              <a:rPr lang="ja-JP" altLang="en-US" sz="1200" b="0" dirty="0">
                <a:latin typeface="+mn-ea"/>
                <a:ea typeface="+mn-ea"/>
                <a:cs typeface="Arial" panose="020B0604020202020204" pitchFamily="34" charset="0"/>
              </a:rPr>
              <a:t>ていく必要があります</a:t>
            </a:r>
            <a:r>
              <a:rPr lang="ja-JP" sz="1200" b="0" dirty="0">
                <a:latin typeface="+mn-ea"/>
                <a:ea typeface="+mn-ea"/>
                <a:cs typeface="Arial" panose="020B0604020202020204" pitchFamily="34" charset="0"/>
              </a:rPr>
              <a:t>。</a:t>
            </a:r>
            <a:r>
              <a:rPr lang="ja-JP" altLang="en-US" sz="1200" b="0" dirty="0">
                <a:latin typeface="+mn-ea"/>
                <a:ea typeface="+mn-ea"/>
                <a:cs typeface="Arial" panose="020B0604020202020204" pitchFamily="34" charset="0"/>
              </a:rPr>
              <a:t>「進捗評価」の部分には、全体的なスケジュールに影響を及ぼす行動</a:t>
            </a:r>
            <a:r>
              <a:rPr lang="en-US" altLang="ja-JP" sz="1200" b="0" dirty="0">
                <a:latin typeface="+mn-ea"/>
                <a:ea typeface="+mn-ea"/>
                <a:cs typeface="Arial" panose="020B0604020202020204" pitchFamily="34" charset="0"/>
              </a:rPr>
              <a:t>/</a:t>
            </a:r>
            <a:r>
              <a:rPr lang="ja-JP" altLang="en-US" sz="1200" b="0" dirty="0">
                <a:latin typeface="+mn-ea"/>
                <a:ea typeface="+mn-ea"/>
                <a:cs typeface="Arial" panose="020B0604020202020204" pitchFamily="34" charset="0"/>
              </a:rPr>
              <a:t>フィードバックや、目標を達成するために必要な行動があれば記入します。</a:t>
            </a:r>
            <a:r>
              <a:rPr lang="ja-JP" sz="1200" b="0" dirty="0">
                <a:latin typeface="+mn-ea"/>
                <a:ea typeface="+mn-ea"/>
                <a:cs typeface="Arial" panose="020B0604020202020204" pitchFamily="34" charset="0"/>
              </a:rPr>
              <a:t>（クリック）</a:t>
            </a:r>
          </a:p>
          <a:p>
            <a:endParaRPr lang="en-US" sz="1200" b="0" dirty="0">
              <a:latin typeface="+mn-ea"/>
              <a:ea typeface="+mn-ea"/>
              <a:cs typeface="Arial" panose="020B0604020202020204" pitchFamily="34" charset="0"/>
            </a:endParaRPr>
          </a:p>
          <a:p>
            <a:r>
              <a:rPr lang="ja-JP" sz="1200" b="0" dirty="0">
                <a:latin typeface="+mn-ea"/>
                <a:ea typeface="+mn-ea"/>
                <a:cs typeface="Arial" panose="020B0604020202020204" pitchFamily="34" charset="0"/>
              </a:rPr>
              <a:t>一方</a:t>
            </a:r>
            <a:r>
              <a:rPr lang="ja-JP" altLang="en-US" sz="1200" b="0" dirty="0">
                <a:latin typeface="+mn-ea"/>
                <a:ea typeface="+mn-ea"/>
                <a:cs typeface="Arial" panose="020B0604020202020204" pitchFamily="34" charset="0"/>
              </a:rPr>
              <a:t>、</a:t>
            </a:r>
            <a:r>
              <a:rPr lang="ja-JP" sz="1200" b="0" dirty="0">
                <a:latin typeface="+mn-ea"/>
                <a:ea typeface="+mn-ea"/>
                <a:cs typeface="Arial" panose="020B0604020202020204" pitchFamily="34" charset="0"/>
              </a:rPr>
              <a:t>「修正点」のセクションには、進捗評価に基</a:t>
            </a:r>
            <a:r>
              <a:rPr lang="ja-JP" altLang="en-US" sz="1200" b="0" dirty="0">
                <a:latin typeface="+mn-ea"/>
                <a:ea typeface="+mn-ea"/>
                <a:cs typeface="Arial" panose="020B0604020202020204" pitchFamily="34" charset="0"/>
              </a:rPr>
              <a:t>づき、</a:t>
            </a:r>
            <a:r>
              <a:rPr lang="ja-JP" sz="1200" b="0" dirty="0">
                <a:latin typeface="+mn-ea"/>
                <a:ea typeface="+mn-ea"/>
                <a:cs typeface="Arial" panose="020B0604020202020204" pitchFamily="34" charset="0"/>
              </a:rPr>
              <a:t>目標を達成するために計画をどのように変更す</a:t>
            </a:r>
            <a:r>
              <a:rPr lang="ja-JP" altLang="en-US" sz="1200" b="0" dirty="0">
                <a:latin typeface="+mn-ea"/>
                <a:ea typeface="+mn-ea"/>
                <a:cs typeface="Arial" panose="020B0604020202020204" pitchFamily="34" charset="0"/>
              </a:rPr>
              <a:t>る必要がある</a:t>
            </a:r>
            <a:r>
              <a:rPr lang="ja-JP" sz="1200" b="0" dirty="0">
                <a:latin typeface="+mn-ea"/>
                <a:ea typeface="+mn-ea"/>
                <a:cs typeface="Arial" panose="020B0604020202020204" pitchFamily="34" charset="0"/>
              </a:rPr>
              <a:t>かを記入します。</a:t>
            </a:r>
          </a:p>
          <a:p>
            <a:endParaRPr lang="en-US" sz="1200" b="0" dirty="0">
              <a:latin typeface="+mn-ea"/>
              <a:ea typeface="+mn-ea"/>
              <a:cs typeface="Arial" panose="020B0604020202020204" pitchFamily="34" charset="0"/>
            </a:endParaRPr>
          </a:p>
          <a:p>
            <a:r>
              <a:rPr lang="ja-JP" altLang="en-US" sz="1200" b="0" dirty="0">
                <a:latin typeface="+mn-ea"/>
                <a:ea typeface="+mn-ea"/>
                <a:cs typeface="Arial" panose="020B0604020202020204" pitchFamily="34" charset="0"/>
              </a:rPr>
              <a:t>これから、グローバル・メンバーシップ・アプローチの重点項目ごとに、計画に組み込める行動手順の例を簡単に確認していきます。そうすれば、行動計画をどのように完成させればよいか、理解を深めるために役立つでしょう。しかしその前に、</a:t>
            </a:r>
            <a:r>
              <a:rPr lang="ja-JP" sz="1200" b="0" dirty="0">
                <a:latin typeface="+mn-ea"/>
                <a:ea typeface="+mn-ea"/>
                <a:cs typeface="Arial" panose="020B0604020202020204" pitchFamily="34" charset="0"/>
              </a:rPr>
              <a:t>しかしその前に、どなたかご質問はありませんか？（</a:t>
            </a:r>
            <a:r>
              <a:rPr lang="ja-JP" altLang="en-US" sz="1200" b="0" dirty="0">
                <a:latin typeface="+mn-ea"/>
                <a:ea typeface="+mn-ea"/>
                <a:cs typeface="Arial" panose="020B0604020202020204" pitchFamily="34" charset="0"/>
              </a:rPr>
              <a:t>質問を待つ</a:t>
            </a:r>
            <a:r>
              <a:rPr lang="ja-JP" sz="1200" b="0" dirty="0">
                <a:latin typeface="+mn-ea"/>
                <a:ea typeface="+mn-ea"/>
                <a:cs typeface="Arial" panose="020B0604020202020204" pitchFamily="34" charset="0"/>
              </a:rPr>
              <a:t>）</a:t>
            </a:r>
          </a:p>
          <a:p>
            <a:endParaRPr lang="en-US" sz="1200" b="0" dirty="0">
              <a:latin typeface="+mn-ea"/>
              <a:ea typeface="+mn-ea"/>
              <a:cs typeface="Arial" panose="020B0604020202020204" pitchFamily="34" charset="0"/>
            </a:endParaRPr>
          </a:p>
          <a:p>
            <a:endParaRPr lang="en-US" dirty="0"/>
          </a:p>
        </p:txBody>
      </p:sp>
      <p:sp>
        <p:nvSpPr>
          <p:cNvPr id="5" name="Slide Number Placeholder 4"/>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627F33C-24D4-41C1-BFA2-68160C39F89C}" type="slidenum">
              <a:rPr kumimoji="0" lang="en-US" sz="1300" b="0" i="0" u="none" strike="noStrike" kern="1200" cap="none" spc="0" normalizeH="0" baseline="0" noProof="0" smtClean="0">
                <a:ln>
                  <a:noFill/>
                </a:ln>
                <a:solidFill>
                  <a:prstClr val="black"/>
                </a:solidFill>
                <a:effectLst/>
                <a:uLnTx/>
                <a:uFillTx/>
                <a:latin typeface="Calibri" pitchFamily="34" charset="0"/>
                <a:ea typeface="ヒラギノ角ゴ Pro W3" pitchFamily="125"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300" b="0" i="0" u="none" strike="noStrike" kern="1200" cap="none" spc="0" normalizeH="0" baseline="0" noProof="0" dirty="0">
              <a:ln>
                <a:noFill/>
              </a:ln>
              <a:solidFill>
                <a:prstClr val="black"/>
              </a:solidFill>
              <a:effectLst/>
              <a:uLnTx/>
              <a:uFillTx/>
              <a:latin typeface="Calibri" pitchFamily="34" charset="0"/>
              <a:ea typeface="ヒラギノ角ゴ Pro W3" pitchFamily="125" charset="-128"/>
              <a:cs typeface="+mn-cs"/>
            </a:endParaRPr>
          </a:p>
        </p:txBody>
      </p:sp>
    </p:spTree>
    <p:extLst>
      <p:ext uri="{BB962C8B-B14F-4D97-AF65-F5344CB8AC3E}">
        <p14:creationId xmlns:p14="http://schemas.microsoft.com/office/powerpoint/2010/main" val="41870498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defRPr/>
            </a:pPr>
            <a:r>
              <a:rPr lang="ja-JP" sz="1000" b="0" u="sng" dirty="0">
                <a:latin typeface="+mn-ea"/>
                <a:ea typeface="+mn-ea"/>
                <a:cs typeface="Arial" panose="020B0604020202020204" pitchFamily="34" charset="0"/>
              </a:rPr>
              <a:t>プレゼンターの留意事項： </a:t>
            </a:r>
          </a:p>
          <a:p>
            <a:pPr lvl="0">
              <a:defRPr/>
            </a:pPr>
            <a:r>
              <a:rPr lang="ja-JP" sz="1000" b="0" dirty="0">
                <a:latin typeface="+mn-ea"/>
                <a:ea typeface="+mn-ea"/>
                <a:cs typeface="Arial" panose="020B0604020202020204" pitchFamily="34" charset="0"/>
              </a:rPr>
              <a:t>____________________________________________________________</a:t>
            </a:r>
          </a:p>
          <a:p>
            <a:pPr marL="0" marR="0">
              <a:lnSpc>
                <a:spcPct val="107000"/>
              </a:lnSpc>
              <a:spcBef>
                <a:spcPts val="0"/>
              </a:spcBef>
              <a:spcAft>
                <a:spcPts val="800"/>
              </a:spcAft>
            </a:pPr>
            <a:endParaRPr lang="en-US" sz="1000" b="0" dirty="0">
              <a:effectLst/>
              <a:latin typeface="+mn-ea"/>
              <a:ea typeface="+mn-ea"/>
              <a:cs typeface="Arial" panose="020B0604020202020204" pitchFamily="34" charset="0"/>
            </a:endParaRPr>
          </a:p>
          <a:p>
            <a:pPr marL="0" marR="0">
              <a:lnSpc>
                <a:spcPct val="107000"/>
              </a:lnSpc>
              <a:spcBef>
                <a:spcPts val="0"/>
              </a:spcBef>
              <a:spcAft>
                <a:spcPts val="800"/>
              </a:spcAft>
            </a:pPr>
            <a:r>
              <a:rPr lang="ja-JP" sz="1000" b="0" i="1" dirty="0">
                <a:latin typeface="+mn-ea"/>
                <a:ea typeface="+mn-ea"/>
                <a:cs typeface="Arial" panose="020B0604020202020204" pitchFamily="34" charset="0"/>
              </a:rPr>
              <a:t>「計画策定」ワークショップの進行に地区リーダーを備えさせるGATエリアリーダー用の台本：</a:t>
            </a:r>
          </a:p>
          <a:p>
            <a:pPr marL="0" marR="0">
              <a:lnSpc>
                <a:spcPct val="107000"/>
              </a:lnSpc>
              <a:spcBef>
                <a:spcPts val="0"/>
              </a:spcBef>
              <a:spcAft>
                <a:spcPts val="800"/>
              </a:spcAft>
            </a:pPr>
            <a:r>
              <a:rPr lang="ja-JP" altLang="en-US" sz="1000" b="0" dirty="0">
                <a:latin typeface="+mn-ea"/>
                <a:ea typeface="+mn-ea"/>
                <a:cs typeface="Arial" panose="020B0604020202020204" pitchFamily="34" charset="0"/>
              </a:rPr>
              <a:t>この先のいくつかのスライドは、目標と行動計画のサンプルを確認・検討していくことにより、行動計画の策定を初めて練習してみる機会となります。</a:t>
            </a:r>
            <a:r>
              <a:rPr lang="ja-JP" sz="1000" b="0" dirty="0">
                <a:latin typeface="+mn-ea"/>
                <a:ea typeface="+mn-ea"/>
                <a:cs typeface="Arial" panose="020B0604020202020204" pitchFamily="34" charset="0"/>
              </a:rPr>
              <a:t>先ほどのテンプレートで見ていただいたように、行動計画の策定は極めて細かい作業であり、手順の一つひとつが私たちの成功に役立つものです。</a:t>
            </a:r>
            <a:r>
              <a:rPr lang="ja-JP" altLang="en-US" sz="1000" b="0" dirty="0">
                <a:latin typeface="+mn-ea"/>
                <a:ea typeface="+mn-ea"/>
                <a:cs typeface="Arial" panose="020B0604020202020204" pitchFamily="34" charset="0"/>
              </a:rPr>
              <a:t>練習によって、行動計画は立てやすくなるはずです。</a:t>
            </a:r>
            <a:r>
              <a:rPr lang="ja-JP" sz="1000" b="0" dirty="0">
                <a:latin typeface="+mn-ea"/>
                <a:ea typeface="+mn-ea"/>
                <a:cs typeface="Arial" panose="020B0604020202020204" pitchFamily="34" charset="0"/>
              </a:rPr>
              <a:t> </a:t>
            </a:r>
          </a:p>
          <a:p>
            <a:pPr marL="0" marR="0">
              <a:lnSpc>
                <a:spcPct val="107000"/>
              </a:lnSpc>
              <a:spcBef>
                <a:spcPts val="0"/>
              </a:spcBef>
              <a:spcAft>
                <a:spcPts val="800"/>
              </a:spcAft>
            </a:pPr>
            <a:r>
              <a:rPr lang="ja-JP" altLang="en-US" sz="1000" b="0" dirty="0">
                <a:latin typeface="+mn-ea"/>
                <a:ea typeface="+mn-ea"/>
                <a:cs typeface="Arial" panose="020B0604020202020204" pitchFamily="34" charset="0"/>
              </a:rPr>
              <a:t>この話し合いは、重点項目ごとにどのような行動手順を設ければよいか、思考と独創を促すことにもなるでしょう。</a:t>
            </a:r>
            <a:endParaRPr lang="ja-JP" sz="1000" b="0" dirty="0">
              <a:latin typeface="+mn-ea"/>
              <a:ea typeface="+mn-ea"/>
              <a:cs typeface="Arial" panose="020B0604020202020204" pitchFamily="34" charset="0"/>
            </a:endParaRPr>
          </a:p>
          <a:p>
            <a:pPr marL="0" marR="0">
              <a:lnSpc>
                <a:spcPct val="107000"/>
              </a:lnSpc>
              <a:spcBef>
                <a:spcPts val="0"/>
              </a:spcBef>
              <a:spcAft>
                <a:spcPts val="800"/>
              </a:spcAft>
            </a:pPr>
            <a:endParaRPr lang="en-US" sz="1000" b="0" dirty="0">
              <a:latin typeface="+mn-ea"/>
              <a:ea typeface="+mn-ea"/>
              <a:cs typeface="Arial" panose="020B0604020202020204" pitchFamily="34" charset="0"/>
            </a:endParaRPr>
          </a:p>
          <a:p>
            <a:pPr marL="0" marR="0">
              <a:lnSpc>
                <a:spcPct val="107000"/>
              </a:lnSpc>
              <a:spcBef>
                <a:spcPts val="0"/>
              </a:spcBef>
              <a:spcAft>
                <a:spcPts val="800"/>
              </a:spcAft>
            </a:pPr>
            <a:r>
              <a:rPr lang="ja-JP" sz="1000" b="0" i="1" dirty="0">
                <a:latin typeface="+mn-ea"/>
                <a:ea typeface="+mn-ea"/>
                <a:cs typeface="Arial" panose="020B0604020202020204" pitchFamily="34" charset="0"/>
              </a:rPr>
              <a:t>「計画策定」ワークショップを進行する際の地区リーダー用の台本：</a:t>
            </a:r>
          </a:p>
          <a:p>
            <a:r>
              <a:rPr lang="ja-JP" altLang="en-US" sz="1000" b="0" dirty="0">
                <a:latin typeface="+mn-ea"/>
                <a:ea typeface="+mn-ea"/>
                <a:cs typeface="Arial" panose="020B0604020202020204" pitchFamily="34" charset="0"/>
              </a:rPr>
              <a:t>それではまず、重点項目</a:t>
            </a:r>
            <a:r>
              <a:rPr lang="en-US" altLang="ja-JP" sz="1000" b="0" dirty="0">
                <a:latin typeface="+mn-ea"/>
                <a:ea typeface="+mn-ea"/>
                <a:cs typeface="Arial" panose="020B0604020202020204" pitchFamily="34" charset="0"/>
              </a:rPr>
              <a:t>1</a:t>
            </a:r>
            <a:r>
              <a:rPr lang="ja-JP" altLang="en-US" sz="1000" b="0" dirty="0">
                <a:latin typeface="+mn-ea"/>
                <a:ea typeface="+mn-ea"/>
                <a:cs typeface="Arial" panose="020B0604020202020204" pitchFamily="34" charset="0"/>
              </a:rPr>
              <a:t>：「新クラブ」に関する行動計画から、例を見ていきましょう。</a:t>
            </a:r>
            <a:endParaRPr lang="ja-JP" sz="1000" b="0" dirty="0">
              <a:latin typeface="+mn-ea"/>
              <a:ea typeface="+mn-ea"/>
              <a:cs typeface="Arial" panose="020B0604020202020204" pitchFamily="34" charset="0"/>
            </a:endParaRPr>
          </a:p>
        </p:txBody>
      </p:sp>
      <p:sp>
        <p:nvSpPr>
          <p:cNvPr id="5" name="Slide Number Placeholder 4"/>
          <p:cNvSpPr>
            <a:spLocks noGrp="1"/>
          </p:cNvSpPr>
          <p:nvPr>
            <p:ph type="sldNum" sz="quarter" idx="5"/>
          </p:nvPr>
        </p:nvSpPr>
        <p:spPr/>
        <p:txBody>
          <a:bodyPr/>
          <a:lstStyle/>
          <a:p>
            <a:pPr>
              <a:defRPr/>
            </a:pPr>
            <a:fld id="{6627F33C-24D4-41C1-BFA2-68160C39F89C}" type="slidenum">
              <a:rPr lang="en-US" smtClean="0"/>
              <a:pPr>
                <a:defRPr/>
              </a:pPr>
              <a:t>13</a:t>
            </a:fld>
            <a:endParaRPr lang="en-US" dirty="0"/>
          </a:p>
        </p:txBody>
      </p:sp>
    </p:spTree>
    <p:extLst>
      <p:ext uri="{BB962C8B-B14F-4D97-AF65-F5344CB8AC3E}">
        <p14:creationId xmlns:p14="http://schemas.microsoft.com/office/powerpoint/2010/main" val="22379764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lvl="0">
              <a:defRPr/>
            </a:pPr>
            <a:r>
              <a:rPr lang="ja-JP" sz="1000" b="0" u="sng" dirty="0">
                <a:latin typeface="+mn-ea"/>
                <a:ea typeface="+mn-ea"/>
                <a:cs typeface="Arial" panose="020B0604020202020204" pitchFamily="34" charset="0"/>
              </a:rPr>
              <a:t>プレゼンターの留意事項： </a:t>
            </a:r>
          </a:p>
          <a:p>
            <a:pPr lvl="0">
              <a:defRPr/>
            </a:pPr>
            <a:r>
              <a:rPr lang="ja-JP" sz="1000" b="0" dirty="0">
                <a:latin typeface="+mn-ea"/>
                <a:ea typeface="+mn-ea"/>
                <a:cs typeface="Arial" panose="020B0604020202020204" pitchFamily="34" charset="0"/>
              </a:rPr>
              <a:t>____________________________________________________________</a:t>
            </a:r>
          </a:p>
          <a:p>
            <a:endParaRPr lang="en-US" sz="1000" b="0" dirty="0">
              <a:latin typeface="+mn-ea"/>
              <a:ea typeface="+mn-ea"/>
              <a:cs typeface="Arial" panose="020B0604020202020204" pitchFamily="34" charset="0"/>
            </a:endParaRPr>
          </a:p>
          <a:p>
            <a:r>
              <a:rPr lang="ja-JP" sz="1000" b="0" dirty="0">
                <a:latin typeface="+mn-ea"/>
                <a:ea typeface="+mn-ea"/>
                <a:cs typeface="Arial" panose="020B0604020202020204" pitchFamily="34" charset="0"/>
              </a:rPr>
              <a:t>覚えておいていただきたいのは、これが行動計画の始まりにすぎないということです。皆さんが完成させる行動計画は、もっとずっと長いものになるでしょう。 </a:t>
            </a:r>
          </a:p>
          <a:p>
            <a:endParaRPr lang="en-US" sz="1000" b="0" dirty="0">
              <a:latin typeface="+mn-ea"/>
              <a:ea typeface="+mn-ea"/>
              <a:cs typeface="Arial" panose="020B0604020202020204" pitchFamily="34" charset="0"/>
            </a:endParaRPr>
          </a:p>
          <a:p>
            <a:r>
              <a:rPr lang="ja-JP" sz="1000" b="0" dirty="0">
                <a:latin typeface="+mn-ea"/>
                <a:ea typeface="+mn-ea"/>
                <a:cs typeface="Arial" panose="020B0604020202020204" pitchFamily="34" charset="0"/>
              </a:rPr>
              <a:t>この例では、私たちの目標文は「12月末までに、私たちの地区では1つの新スペシャルティクラブを結成させる」というものです。行動手順を見て、何か</a:t>
            </a:r>
            <a:r>
              <a:rPr lang="ja-JP" altLang="en-US" sz="1000" b="0" dirty="0">
                <a:latin typeface="+mn-ea"/>
                <a:ea typeface="+mn-ea"/>
                <a:cs typeface="Arial" panose="020B0604020202020204" pitchFamily="34" charset="0"/>
              </a:rPr>
              <a:t>気付いた</a:t>
            </a:r>
            <a:r>
              <a:rPr lang="ja-JP" sz="1000" b="0" dirty="0">
                <a:latin typeface="+mn-ea"/>
                <a:ea typeface="+mn-ea"/>
                <a:cs typeface="Arial" panose="020B0604020202020204" pitchFamily="34" charset="0"/>
              </a:rPr>
              <a:t>ことはあるでしょうか？</a:t>
            </a:r>
            <a:r>
              <a:rPr lang="ja-JP" sz="1000" b="0" i="1" dirty="0">
                <a:latin typeface="+mn-ea"/>
                <a:ea typeface="+mn-ea"/>
                <a:cs typeface="Arial" panose="020B0604020202020204" pitchFamily="34" charset="0"/>
              </a:rPr>
              <a:t>（参加者が例に目を通し、答え</a:t>
            </a:r>
            <a:r>
              <a:rPr lang="ja-JP" altLang="en-US" sz="1000" b="0" i="1" dirty="0">
                <a:latin typeface="+mn-ea"/>
                <a:ea typeface="+mn-ea"/>
                <a:cs typeface="Arial" panose="020B0604020202020204" pitchFamily="34" charset="0"/>
              </a:rPr>
              <a:t>る</a:t>
            </a:r>
            <a:r>
              <a:rPr lang="ja-JP" sz="1000" b="0" i="1" dirty="0">
                <a:latin typeface="+mn-ea"/>
                <a:ea typeface="+mn-ea"/>
                <a:cs typeface="Arial" panose="020B0604020202020204" pitchFamily="34" charset="0"/>
              </a:rPr>
              <a:t>まで待つ）</a:t>
            </a:r>
          </a:p>
          <a:p>
            <a:endParaRPr lang="en-US" sz="1000" b="0" dirty="0">
              <a:latin typeface="+mn-ea"/>
              <a:ea typeface="+mn-ea"/>
              <a:cs typeface="Arial" panose="020B0604020202020204" pitchFamily="34" charset="0"/>
            </a:endParaRPr>
          </a:p>
          <a:p>
            <a:r>
              <a:rPr lang="ja-JP" sz="1000" b="0" dirty="0">
                <a:latin typeface="+mn-ea"/>
                <a:ea typeface="+mn-ea"/>
                <a:cs typeface="Arial" panose="020B0604020202020204" pitchFamily="34" charset="0"/>
              </a:rPr>
              <a:t>行動手順にはそれぞれ動詞が含まれています。私たちはこれらのことを</a:t>
            </a:r>
            <a:r>
              <a:rPr lang="ja-JP" altLang="en-US" sz="1000" b="0" dirty="0">
                <a:latin typeface="+mn-ea"/>
                <a:ea typeface="+mn-ea"/>
                <a:cs typeface="Arial" panose="020B0604020202020204" pitchFamily="34" charset="0"/>
              </a:rPr>
              <a:t>「</a:t>
            </a:r>
            <a:r>
              <a:rPr lang="ja-JP" sz="1000" b="0" dirty="0">
                <a:latin typeface="+mn-ea"/>
                <a:ea typeface="+mn-ea"/>
                <a:cs typeface="Arial" panose="020B0604020202020204" pitchFamily="34" charset="0"/>
              </a:rPr>
              <a:t>行う</a:t>
            </a:r>
            <a:r>
              <a:rPr lang="ja-JP" altLang="en-US" sz="1000" b="0" dirty="0">
                <a:latin typeface="+mn-ea"/>
                <a:ea typeface="+mn-ea"/>
                <a:cs typeface="Arial" panose="020B0604020202020204" pitchFamily="34" charset="0"/>
              </a:rPr>
              <a:t>」計画なのです</a:t>
            </a:r>
            <a:r>
              <a:rPr lang="ja-JP" sz="1000" b="0" dirty="0">
                <a:latin typeface="+mn-ea"/>
                <a:ea typeface="+mn-ea"/>
                <a:cs typeface="Arial" panose="020B0604020202020204" pitchFamily="34" charset="0"/>
              </a:rPr>
              <a:t>。</a:t>
            </a:r>
          </a:p>
          <a:p>
            <a:endParaRPr lang="en-US" sz="1000" b="0" dirty="0">
              <a:latin typeface="+mn-ea"/>
              <a:ea typeface="+mn-ea"/>
              <a:cs typeface="Arial" panose="020B0604020202020204" pitchFamily="34" charset="0"/>
            </a:endParaRPr>
          </a:p>
          <a:p>
            <a:r>
              <a:rPr lang="ja-JP" sz="1000" b="0" dirty="0">
                <a:latin typeface="+mn-ea"/>
                <a:ea typeface="+mn-ea"/>
                <a:cs typeface="Arial" panose="020B0604020202020204" pitchFamily="34" charset="0"/>
              </a:rPr>
              <a:t>個々の行動手順は</a:t>
            </a:r>
            <a:r>
              <a:rPr lang="ja-JP" altLang="en-US" sz="1000" b="0" dirty="0">
                <a:latin typeface="+mn-ea"/>
                <a:ea typeface="+mn-ea"/>
                <a:cs typeface="Arial" panose="020B0604020202020204" pitchFamily="34" charset="0"/>
              </a:rPr>
              <a:t>具体的に書くことを心がけてください。なぜならそれは、あなたのワーキンググループが</a:t>
            </a:r>
            <a:r>
              <a:rPr lang="ja-JP" sz="1000" b="0" dirty="0">
                <a:latin typeface="+mn-ea"/>
                <a:ea typeface="+mn-ea"/>
                <a:cs typeface="Arial" panose="020B0604020202020204" pitchFamily="34" charset="0"/>
              </a:rPr>
              <a:t>完了したことと完了していないことを追跡し</a:t>
            </a:r>
            <a:r>
              <a:rPr lang="ja-JP" altLang="en-US" sz="1000" b="0" dirty="0">
                <a:latin typeface="+mn-ea"/>
                <a:ea typeface="+mn-ea"/>
                <a:cs typeface="Arial" panose="020B0604020202020204" pitchFamily="34" charset="0"/>
              </a:rPr>
              <a:t>、</a:t>
            </a:r>
            <a:r>
              <a:rPr lang="ja-JP" sz="1000" b="0" dirty="0">
                <a:latin typeface="+mn-ea"/>
                <a:ea typeface="+mn-ea"/>
                <a:cs typeface="Arial" panose="020B0604020202020204" pitchFamily="34" charset="0"/>
              </a:rPr>
              <a:t>監督</a:t>
            </a:r>
            <a:r>
              <a:rPr lang="ja-JP" altLang="en-US" sz="1000" b="0" dirty="0">
                <a:latin typeface="+mn-ea"/>
                <a:ea typeface="+mn-ea"/>
                <a:cs typeface="Arial" panose="020B0604020202020204" pitchFamily="34" charset="0"/>
              </a:rPr>
              <a:t>するために役立つ唯一のものであるからです。</a:t>
            </a:r>
            <a:endParaRPr lang="ja-JP" sz="1000" b="0" dirty="0">
              <a:latin typeface="+mn-ea"/>
              <a:ea typeface="+mn-ea"/>
              <a:cs typeface="Arial" panose="020B0604020202020204" pitchFamily="34" charset="0"/>
            </a:endParaRPr>
          </a:p>
          <a:p>
            <a:endParaRPr lang="en-US" sz="1000" b="0" dirty="0">
              <a:latin typeface="+mn-ea"/>
              <a:ea typeface="+mn-ea"/>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ja-JP" sz="1000" b="0" dirty="0">
                <a:latin typeface="+mn-ea"/>
                <a:ea typeface="+mn-ea"/>
                <a:cs typeface="Arial" panose="020B0604020202020204" pitchFamily="34" charset="0"/>
              </a:rPr>
              <a:t>またお気付きのように、この目標を達成するために必要な手順は他にもさまざまにあるでしょう。これは例にすぎ</a:t>
            </a:r>
            <a:r>
              <a:rPr lang="ja-JP" altLang="en-US" sz="1000" b="0" dirty="0">
                <a:latin typeface="+mn-ea"/>
                <a:ea typeface="+mn-ea"/>
                <a:cs typeface="Arial" panose="020B0604020202020204" pitchFamily="34" charset="0"/>
              </a:rPr>
              <a:t>ません</a:t>
            </a:r>
            <a:r>
              <a:rPr lang="ja-JP" sz="1000" b="0" dirty="0">
                <a:latin typeface="+mn-ea"/>
                <a:ea typeface="+mn-ea"/>
                <a:cs typeface="Arial" panose="020B0604020202020204" pitchFamily="34" charset="0"/>
              </a:rPr>
              <a:t>。ソーシャルメディアで</a:t>
            </a:r>
            <a:r>
              <a:rPr lang="ja-JP" altLang="en-US" sz="1000" b="0" dirty="0">
                <a:latin typeface="+mn-ea"/>
                <a:ea typeface="+mn-ea"/>
                <a:cs typeface="Arial" panose="020B0604020202020204" pitchFamily="34" charset="0"/>
              </a:rPr>
              <a:t>新クラブを</a:t>
            </a:r>
            <a:r>
              <a:rPr lang="ja-JP" sz="1000" b="0" dirty="0">
                <a:latin typeface="+mn-ea"/>
                <a:ea typeface="+mn-ea"/>
                <a:cs typeface="Arial" panose="020B0604020202020204" pitchFamily="34" charset="0"/>
              </a:rPr>
              <a:t>PRする前に、何をしておく必要があるでしょうか？</a:t>
            </a:r>
            <a:r>
              <a:rPr lang="ja-JP" sz="1000" b="0" i="1" dirty="0">
                <a:latin typeface="+mn-ea"/>
                <a:ea typeface="+mn-ea"/>
                <a:cs typeface="Arial" panose="020B0604020202020204" pitchFamily="34" charset="0"/>
              </a:rPr>
              <a:t>（答えを待つ）</a:t>
            </a:r>
            <a:r>
              <a:rPr lang="ja-JP" sz="1000" b="0" dirty="0">
                <a:latin typeface="+mn-ea"/>
                <a:ea typeface="+mn-ea"/>
                <a:cs typeface="Arial" panose="020B0604020202020204" pitchFamily="34" charset="0"/>
              </a:rPr>
              <a:t>広告を見</a:t>
            </a:r>
            <a:r>
              <a:rPr lang="ja-JP" altLang="en-US" sz="1000" b="0" dirty="0">
                <a:latin typeface="+mn-ea"/>
                <a:ea typeface="+mn-ea"/>
                <a:cs typeface="Arial" panose="020B0604020202020204" pitchFamily="34" charset="0"/>
              </a:rPr>
              <a:t>て問い合わせてきた入会希望者と</a:t>
            </a:r>
            <a:r>
              <a:rPr lang="ja-JP" sz="1000" b="0" dirty="0">
                <a:latin typeface="+mn-ea"/>
                <a:ea typeface="+mn-ea"/>
                <a:cs typeface="Arial" panose="020B0604020202020204" pitchFamily="34" charset="0"/>
              </a:rPr>
              <a:t>どのように</a:t>
            </a:r>
            <a:r>
              <a:rPr lang="ja-JP" altLang="en-US" sz="1000" b="0" dirty="0">
                <a:latin typeface="+mn-ea"/>
                <a:ea typeface="+mn-ea"/>
                <a:cs typeface="Arial" panose="020B0604020202020204" pitchFamily="34" charset="0"/>
              </a:rPr>
              <a:t>連絡を取り合う</a:t>
            </a:r>
            <a:r>
              <a:rPr lang="ja-JP" sz="1000" b="0" dirty="0">
                <a:latin typeface="+mn-ea"/>
                <a:ea typeface="+mn-ea"/>
                <a:cs typeface="Arial" panose="020B0604020202020204" pitchFamily="34" charset="0"/>
              </a:rPr>
              <a:t>か、手順を決めておくことはどうでしょう？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dirty="0">
              <a:latin typeface="+mn-ea"/>
              <a:ea typeface="+mn-ea"/>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ja-JP" sz="1000" b="0" dirty="0">
                <a:latin typeface="+mn-ea"/>
                <a:ea typeface="+mn-ea"/>
                <a:cs typeface="Arial" panose="020B0604020202020204" pitchFamily="34" charset="0"/>
              </a:rPr>
              <a:t>ソーシャルメディアで新クラブをPRした後には、</a:t>
            </a:r>
            <a:r>
              <a:rPr lang="ja-JP" altLang="en-US" sz="1000" b="0" dirty="0">
                <a:latin typeface="+mn-ea"/>
                <a:ea typeface="+mn-ea"/>
                <a:cs typeface="Arial" panose="020B0604020202020204" pitchFamily="34" charset="0"/>
              </a:rPr>
              <a:t>他に</a:t>
            </a:r>
            <a:r>
              <a:rPr lang="ja-JP" sz="1000" b="0" dirty="0">
                <a:latin typeface="+mn-ea"/>
                <a:ea typeface="+mn-ea"/>
                <a:cs typeface="Arial" panose="020B0604020202020204" pitchFamily="34" charset="0"/>
              </a:rPr>
              <a:t>どのような行動手順が必要</a:t>
            </a:r>
            <a:r>
              <a:rPr lang="ja-JP" altLang="en-US" sz="1000" b="0" dirty="0">
                <a:latin typeface="+mn-ea"/>
                <a:ea typeface="+mn-ea"/>
                <a:cs typeface="Arial" panose="020B0604020202020204" pitchFamily="34" charset="0"/>
              </a:rPr>
              <a:t>となる</a:t>
            </a:r>
            <a:r>
              <a:rPr lang="ja-JP" sz="1000" b="0" dirty="0">
                <a:latin typeface="+mn-ea"/>
                <a:ea typeface="+mn-ea"/>
                <a:cs typeface="Arial" panose="020B0604020202020204" pitchFamily="34" charset="0"/>
              </a:rPr>
              <a:t>でしょうか？説明会はどこでどのように行うか、決めておくことはどうでしょう？他にご提案はありませんか？</a:t>
            </a:r>
            <a:r>
              <a:rPr lang="ja-JP" sz="1000" b="0" i="1" dirty="0">
                <a:latin typeface="+mn-ea"/>
                <a:ea typeface="+mn-ea"/>
                <a:cs typeface="Arial" panose="020B0604020202020204" pitchFamily="34" charset="0"/>
              </a:rPr>
              <a:t>（答えを待つ）</a:t>
            </a:r>
            <a:r>
              <a:rPr lang="ja-JP" altLang="en-US" sz="1000" b="0" dirty="0">
                <a:latin typeface="+mn-ea"/>
                <a:ea typeface="+mn-ea"/>
                <a:cs typeface="Arial" panose="020B0604020202020204" pitchFamily="34" charset="0"/>
              </a:rPr>
              <a:t>クラブを</a:t>
            </a:r>
            <a:r>
              <a:rPr lang="en-US" altLang="ja-JP" sz="1000" b="0" dirty="0">
                <a:latin typeface="+mn-ea"/>
                <a:ea typeface="+mn-ea"/>
                <a:cs typeface="Arial" panose="020B0604020202020204" pitchFamily="34" charset="0"/>
              </a:rPr>
              <a:t>PR</a:t>
            </a:r>
            <a:r>
              <a:rPr lang="ja-JP" altLang="en-US" sz="1000" b="0" dirty="0">
                <a:latin typeface="+mn-ea"/>
                <a:ea typeface="+mn-ea"/>
                <a:cs typeface="Arial" panose="020B0604020202020204" pitchFamily="34" charset="0"/>
              </a:rPr>
              <a:t>する方法は他にもあるでしょうか？</a:t>
            </a:r>
            <a:r>
              <a:rPr lang="ja-JP" sz="1000" b="0" dirty="0">
                <a:latin typeface="+mn-ea"/>
                <a:ea typeface="+mn-ea"/>
                <a:cs typeface="Arial" panose="020B0604020202020204" pitchFamily="34" charset="0"/>
              </a:rPr>
              <a:t>例えば、地域に病院が</a:t>
            </a:r>
            <a:r>
              <a:rPr lang="ja-JP" altLang="en-US" sz="1000" b="0" dirty="0">
                <a:latin typeface="+mn-ea"/>
                <a:ea typeface="+mn-ea"/>
                <a:cs typeface="Arial" panose="020B0604020202020204" pitchFamily="34" charset="0"/>
              </a:rPr>
              <a:t>多いことから</a:t>
            </a:r>
            <a:r>
              <a:rPr lang="ja-JP" sz="1000" b="0" dirty="0">
                <a:latin typeface="+mn-ea"/>
                <a:ea typeface="+mn-ea"/>
                <a:cs typeface="Arial" panose="020B0604020202020204" pitchFamily="34" charset="0"/>
              </a:rPr>
              <a:t>、私たちの地区が「医師と看護師のスペシャルティクラブ」を結成しようとしているとします。病院の経営者と協力し</a:t>
            </a:r>
            <a:r>
              <a:rPr lang="ja-JP" altLang="en-US" sz="1000" b="0" dirty="0">
                <a:latin typeface="+mn-ea"/>
                <a:ea typeface="+mn-ea"/>
                <a:cs typeface="Arial" panose="020B0604020202020204" pitchFamily="34" charset="0"/>
              </a:rPr>
              <a:t>て</a:t>
            </a:r>
            <a:r>
              <a:rPr lang="ja-JP" sz="1000" b="0" dirty="0">
                <a:latin typeface="+mn-ea"/>
                <a:ea typeface="+mn-ea"/>
                <a:cs typeface="Arial" panose="020B0604020202020204" pitchFamily="34" charset="0"/>
              </a:rPr>
              <a:t>医療従事者に</a:t>
            </a:r>
            <a:r>
              <a:rPr lang="ja-JP" altLang="en-US" sz="1000" b="0" dirty="0">
                <a:latin typeface="+mn-ea"/>
                <a:ea typeface="+mn-ea"/>
                <a:cs typeface="Arial" panose="020B0604020202020204" pitchFamily="34" charset="0"/>
              </a:rPr>
              <a:t>クラブを</a:t>
            </a:r>
            <a:r>
              <a:rPr lang="ja-JP" sz="1000" b="0" dirty="0">
                <a:latin typeface="+mn-ea"/>
                <a:ea typeface="+mn-ea"/>
                <a:cs typeface="Arial" panose="020B0604020202020204" pitchFamily="34" charset="0"/>
              </a:rPr>
              <a:t>PR</a:t>
            </a:r>
            <a:r>
              <a:rPr lang="ja-JP" altLang="en-US" sz="1000" b="0" dirty="0">
                <a:latin typeface="+mn-ea"/>
                <a:ea typeface="+mn-ea"/>
                <a:cs typeface="Arial" panose="020B0604020202020204" pitchFamily="34" charset="0"/>
              </a:rPr>
              <a:t>するには、どうすればよいでしょうか</a:t>
            </a:r>
            <a:r>
              <a:rPr lang="ja-JP" sz="1000" b="0" dirty="0">
                <a:latin typeface="+mn-ea"/>
                <a:ea typeface="+mn-ea"/>
                <a:cs typeface="Arial" panose="020B0604020202020204" pitchFamily="34" charset="0"/>
              </a:rPr>
              <a:t>？私たちは、ブースを設けたりチラシを用意したりして、彼らの関心に訴えるグローバル重点分野</a:t>
            </a:r>
            <a:r>
              <a:rPr lang="ja-JP" altLang="en-US" sz="1000" b="0" dirty="0">
                <a:latin typeface="+mn-ea"/>
                <a:ea typeface="+mn-ea"/>
                <a:cs typeface="Arial" panose="020B0604020202020204" pitchFamily="34" charset="0"/>
              </a:rPr>
              <a:t>について</a:t>
            </a:r>
            <a:r>
              <a:rPr lang="ja-JP" sz="1000" b="0" dirty="0">
                <a:latin typeface="+mn-ea"/>
                <a:ea typeface="+mn-ea"/>
                <a:cs typeface="Arial" panose="020B0604020202020204" pitchFamily="34" charset="0"/>
              </a:rPr>
              <a:t>説明する必要があるでしょう。</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dirty="0">
              <a:latin typeface="+mn-ea"/>
              <a:ea typeface="+mn-ea"/>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ja-JP" sz="1000" b="0" dirty="0">
                <a:latin typeface="+mn-ea"/>
                <a:ea typeface="+mn-ea"/>
                <a:cs typeface="Arial" panose="020B0604020202020204" pitchFamily="34" charset="0"/>
              </a:rPr>
              <a:t>私たちの強み、弱み、機会、脅威をどのように組み入れればよいか、これは</a:t>
            </a:r>
            <a:r>
              <a:rPr lang="ja-JP" altLang="en-US" sz="1000" b="0" dirty="0">
                <a:latin typeface="+mn-ea"/>
                <a:ea typeface="+mn-ea"/>
                <a:cs typeface="Arial" panose="020B0604020202020204" pitchFamily="34" charset="0"/>
              </a:rPr>
              <a:t>完璧な</a:t>
            </a:r>
            <a:r>
              <a:rPr lang="ja-JP" sz="1000" b="0" dirty="0">
                <a:latin typeface="+mn-ea"/>
                <a:ea typeface="+mn-ea"/>
                <a:cs typeface="Arial" panose="020B0604020202020204" pitchFamily="34" charset="0"/>
              </a:rPr>
              <a:t>例</a:t>
            </a:r>
            <a:r>
              <a:rPr lang="ja-JP" altLang="en-US" sz="1000" b="0" dirty="0">
                <a:latin typeface="+mn-ea"/>
                <a:ea typeface="+mn-ea"/>
                <a:cs typeface="Arial" panose="020B0604020202020204" pitchFamily="34" charset="0"/>
              </a:rPr>
              <a:t>でもあります</a:t>
            </a:r>
            <a:r>
              <a:rPr lang="ja-JP" sz="1000" b="0" dirty="0">
                <a:latin typeface="+mn-ea"/>
                <a:ea typeface="+mn-ea"/>
                <a:cs typeface="Arial" panose="020B0604020202020204" pitchFamily="34" charset="0"/>
              </a:rPr>
              <a:t>。話をソーシャルメディアに戻</a:t>
            </a:r>
            <a:r>
              <a:rPr lang="ja-JP" altLang="en-US" sz="1000" b="0" dirty="0">
                <a:latin typeface="+mn-ea"/>
                <a:ea typeface="+mn-ea"/>
                <a:cs typeface="Arial" panose="020B0604020202020204" pitchFamily="34" charset="0"/>
              </a:rPr>
              <a:t>すと、</a:t>
            </a:r>
            <a:r>
              <a:rPr lang="ja-JP" sz="1000" b="0" dirty="0">
                <a:latin typeface="+mn-ea"/>
                <a:ea typeface="+mn-ea"/>
                <a:cs typeface="Arial" panose="020B0604020202020204" pitchFamily="34" charset="0"/>
              </a:rPr>
              <a:t>ソーシャルメディアをうまく使いこなしている地区もあれば、パソコンが苦手でソーシャルメディア</a:t>
            </a:r>
            <a:r>
              <a:rPr lang="ja-JP" altLang="en-US" sz="1000" b="0" dirty="0">
                <a:latin typeface="+mn-ea"/>
                <a:ea typeface="+mn-ea"/>
                <a:cs typeface="Arial" panose="020B0604020202020204" pitchFamily="34" charset="0"/>
              </a:rPr>
              <a:t>への</a:t>
            </a:r>
            <a:r>
              <a:rPr lang="ja-JP" sz="1000" b="0" dirty="0">
                <a:latin typeface="+mn-ea"/>
                <a:ea typeface="+mn-ea"/>
                <a:cs typeface="Arial" panose="020B0604020202020204" pitchFamily="34" charset="0"/>
              </a:rPr>
              <a:t>投稿に</a:t>
            </a:r>
            <a:r>
              <a:rPr lang="ja-JP" altLang="en-US" sz="1000" b="0" dirty="0">
                <a:latin typeface="+mn-ea"/>
                <a:ea typeface="+mn-ea"/>
                <a:cs typeface="Arial" panose="020B0604020202020204" pitchFamily="34" charset="0"/>
              </a:rPr>
              <a:t>手助けの必要な</a:t>
            </a:r>
            <a:r>
              <a:rPr lang="ja-JP" sz="1000" b="0" dirty="0">
                <a:latin typeface="+mn-ea"/>
                <a:ea typeface="+mn-ea"/>
                <a:cs typeface="Arial" panose="020B0604020202020204" pitchFamily="34" charset="0"/>
              </a:rPr>
              <a:t>地区もあるでしょう。ソーシャルメディアが強みの</a:t>
            </a:r>
            <a:r>
              <a:rPr lang="en-US" altLang="ja-JP" sz="1000" b="0" dirty="0">
                <a:latin typeface="+mn-ea"/>
                <a:ea typeface="+mn-ea"/>
                <a:cs typeface="Arial" panose="020B0604020202020204" pitchFamily="34" charset="0"/>
              </a:rPr>
              <a:t>1</a:t>
            </a:r>
            <a:r>
              <a:rPr lang="ja-JP" altLang="en-US" sz="1000" b="0" dirty="0">
                <a:latin typeface="+mn-ea"/>
                <a:ea typeface="+mn-ea"/>
                <a:cs typeface="Arial" panose="020B0604020202020204" pitchFamily="34" charset="0"/>
              </a:rPr>
              <a:t>つ</a:t>
            </a:r>
            <a:r>
              <a:rPr lang="ja-JP" sz="1000" b="0" dirty="0">
                <a:latin typeface="+mn-ea"/>
                <a:ea typeface="+mn-ea"/>
                <a:cs typeface="Arial" panose="020B0604020202020204" pitchFamily="34" charset="0"/>
              </a:rPr>
              <a:t>であるなら、それを主なコミュニケーション手段として利用できます。逆に弱みであるなら、それを強みへと変えることができるよう、手順をもう</a:t>
            </a:r>
            <a:r>
              <a:rPr lang="en-US" altLang="ja-JP" sz="1000" b="0" dirty="0">
                <a:latin typeface="+mn-ea"/>
                <a:ea typeface="+mn-ea"/>
                <a:cs typeface="Arial" panose="020B0604020202020204" pitchFamily="34" charset="0"/>
              </a:rPr>
              <a:t>1</a:t>
            </a:r>
            <a:r>
              <a:rPr lang="ja-JP" sz="1000" b="0" dirty="0">
                <a:latin typeface="+mn-ea"/>
                <a:ea typeface="+mn-ea"/>
                <a:cs typeface="Arial" panose="020B0604020202020204" pitchFamily="34" charset="0"/>
              </a:rPr>
              <a:t>つ追加して、ソーシャルメディア投稿</a:t>
            </a:r>
            <a:r>
              <a:rPr lang="ja-JP" altLang="en-US" sz="1000" b="0" dirty="0">
                <a:latin typeface="+mn-ea"/>
                <a:ea typeface="+mn-ea"/>
                <a:cs typeface="Arial" panose="020B0604020202020204" pitchFamily="34" charset="0"/>
              </a:rPr>
              <a:t>を作成する際の</a:t>
            </a:r>
            <a:r>
              <a:rPr lang="ja-JP" sz="1000" b="0" dirty="0">
                <a:latin typeface="+mn-ea"/>
                <a:ea typeface="+mn-ea"/>
                <a:cs typeface="Arial" panose="020B0604020202020204" pitchFamily="34" charset="0"/>
              </a:rPr>
              <a:t>ベストプラクティス</a:t>
            </a:r>
            <a:r>
              <a:rPr lang="ja-JP" altLang="en-US" sz="1000" b="0" dirty="0">
                <a:latin typeface="+mn-ea"/>
                <a:ea typeface="+mn-ea"/>
                <a:cs typeface="Arial" panose="020B0604020202020204" pitchFamily="34" charset="0"/>
              </a:rPr>
              <a:t>を</a:t>
            </a:r>
            <a:r>
              <a:rPr lang="ja-JP" sz="1000" b="0" dirty="0">
                <a:latin typeface="+mn-ea"/>
                <a:ea typeface="+mn-ea"/>
                <a:cs typeface="Arial" panose="020B0604020202020204" pitchFamily="34" charset="0"/>
              </a:rPr>
              <a:t>学ぶ必要があるでしょう。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dirty="0">
              <a:latin typeface="+mn-ea"/>
              <a:ea typeface="+mn-ea"/>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ja-JP" sz="1000" b="0" dirty="0">
                <a:latin typeface="+mn-ea"/>
                <a:ea typeface="+mn-ea"/>
                <a:cs typeface="Arial" panose="020B0604020202020204" pitchFamily="34" charset="0"/>
              </a:rPr>
              <a:t>「医師と看護師のスペシャルティクラブ」を作るという例に関しても同様です。地域の病院がまだ他の地域団体と提携していない</a:t>
            </a:r>
            <a:r>
              <a:rPr lang="ja-JP" altLang="en-US" sz="1000" b="0" dirty="0">
                <a:latin typeface="+mn-ea"/>
                <a:ea typeface="+mn-ea"/>
                <a:cs typeface="Arial" panose="020B0604020202020204" pitchFamily="34" charset="0"/>
              </a:rPr>
              <a:t>なら</a:t>
            </a:r>
            <a:r>
              <a:rPr lang="ja-JP" sz="1000" b="0" dirty="0">
                <a:latin typeface="+mn-ea"/>
                <a:ea typeface="+mn-ea"/>
                <a:cs typeface="Arial" panose="020B0604020202020204" pitchFamily="34" charset="0"/>
              </a:rPr>
              <a:t>、</a:t>
            </a:r>
            <a:r>
              <a:rPr lang="ja-JP" altLang="en-US" sz="1000" b="0" dirty="0">
                <a:latin typeface="+mn-ea"/>
                <a:ea typeface="+mn-ea"/>
                <a:cs typeface="Arial" panose="020B0604020202020204" pitchFamily="34" charset="0"/>
              </a:rPr>
              <a:t>その</a:t>
            </a:r>
            <a:r>
              <a:rPr lang="ja-JP" sz="1000" b="0" dirty="0">
                <a:latin typeface="+mn-ea"/>
                <a:ea typeface="+mn-ea"/>
                <a:cs typeface="Arial" panose="020B0604020202020204" pitchFamily="34" charset="0"/>
              </a:rPr>
              <a:t>病院に新クラブを結成</a:t>
            </a:r>
            <a:r>
              <a:rPr lang="ja-JP" altLang="en-US" sz="1000" b="0" dirty="0">
                <a:latin typeface="+mn-ea"/>
                <a:ea typeface="+mn-ea"/>
                <a:cs typeface="Arial" panose="020B0604020202020204" pitchFamily="34" charset="0"/>
              </a:rPr>
              <a:t>する機会がある</a:t>
            </a:r>
            <a:r>
              <a:rPr lang="ja-JP" sz="1000" b="0" dirty="0">
                <a:latin typeface="+mn-ea"/>
                <a:ea typeface="+mn-ea"/>
                <a:cs typeface="Arial" panose="020B0604020202020204" pitchFamily="34" charset="0"/>
              </a:rPr>
              <a:t>かもしれません。しかし、COVID-19が脅威となって、病院経営者と直接会う</a:t>
            </a:r>
            <a:r>
              <a:rPr lang="ja-JP" altLang="en-US" sz="1000" b="0" dirty="0">
                <a:latin typeface="+mn-ea"/>
                <a:ea typeface="+mn-ea"/>
                <a:cs typeface="Arial" panose="020B0604020202020204" pitchFamily="34" charset="0"/>
              </a:rPr>
              <a:t>ことにリスクがある</a:t>
            </a:r>
            <a:r>
              <a:rPr lang="ja-JP" sz="1000" b="0" dirty="0">
                <a:latin typeface="+mn-ea"/>
                <a:ea typeface="+mn-ea"/>
                <a:cs typeface="Arial" panose="020B0604020202020204" pitchFamily="34" charset="0"/>
              </a:rPr>
              <a:t>場合には、病院と他の方法で連絡を取り合い、バーチャルで情報を交換するにはどうすればよいかを考え抜く必要があるでしょう。</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dirty="0">
              <a:latin typeface="+mn-ea"/>
              <a:ea typeface="+mn-ea"/>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ja-JP" sz="1000" b="0" dirty="0">
                <a:latin typeface="+mn-ea"/>
                <a:ea typeface="+mn-ea"/>
                <a:cs typeface="Arial" panose="020B0604020202020204" pitchFamily="34" charset="0"/>
              </a:rPr>
              <a:t>可能性は無限にあります。そして、どうやって目標を達成するか</a:t>
            </a:r>
            <a:r>
              <a:rPr lang="ja-JP" altLang="en-US" sz="1000" b="0" dirty="0">
                <a:latin typeface="+mn-ea"/>
                <a:ea typeface="+mn-ea"/>
                <a:cs typeface="Arial" panose="020B0604020202020204" pitchFamily="34" charset="0"/>
              </a:rPr>
              <a:t>というアイディアに</a:t>
            </a:r>
            <a:r>
              <a:rPr lang="ja-JP" sz="1000" b="0" dirty="0">
                <a:latin typeface="+mn-ea"/>
                <a:ea typeface="+mn-ea"/>
                <a:cs typeface="Arial" panose="020B0604020202020204" pitchFamily="34" charset="0"/>
              </a:rPr>
              <a:t>は、十分な行動手順</a:t>
            </a:r>
            <a:r>
              <a:rPr lang="ja-JP" altLang="en-US" sz="1000" b="0" dirty="0">
                <a:latin typeface="+mn-ea"/>
                <a:ea typeface="+mn-ea"/>
                <a:cs typeface="Arial" panose="020B0604020202020204" pitchFamily="34" charset="0"/>
              </a:rPr>
              <a:t>を設けさえすれば</a:t>
            </a:r>
            <a:r>
              <a:rPr lang="ja-JP" sz="1000" b="0" dirty="0">
                <a:latin typeface="+mn-ea"/>
                <a:ea typeface="+mn-ea"/>
                <a:cs typeface="Arial" panose="020B0604020202020204" pitchFamily="34" charset="0"/>
              </a:rPr>
              <a:t>、大きすぎるものも小さすぎるものもありません。</a:t>
            </a:r>
          </a:p>
          <a:p>
            <a:endParaRPr lang="en-US" sz="100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5"/>
          </p:nvPr>
        </p:nvSpPr>
        <p:spPr/>
        <p:txBody>
          <a:bodyPr/>
          <a:lstStyle/>
          <a:p>
            <a:pPr>
              <a:defRPr/>
            </a:pPr>
            <a:fld id="{6627F33C-24D4-41C1-BFA2-68160C39F89C}" type="slidenum">
              <a:rPr lang="en-US" smtClean="0"/>
              <a:pPr>
                <a:defRPr/>
              </a:pPr>
              <a:t>14</a:t>
            </a:fld>
            <a:endParaRPr lang="en-US" dirty="0"/>
          </a:p>
        </p:txBody>
      </p:sp>
    </p:spTree>
    <p:extLst>
      <p:ext uri="{BB962C8B-B14F-4D97-AF65-F5344CB8AC3E}">
        <p14:creationId xmlns:p14="http://schemas.microsoft.com/office/powerpoint/2010/main" val="19867864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defRPr/>
            </a:pPr>
            <a:r>
              <a:rPr lang="ja-JP" sz="1000" b="0" u="sng" dirty="0">
                <a:latin typeface="+mn-ea"/>
                <a:ea typeface="+mn-ea"/>
                <a:cs typeface="Arial" panose="020B0604020202020204" pitchFamily="34" charset="0"/>
              </a:rPr>
              <a:t>プレゼンターの留意事項： </a:t>
            </a:r>
          </a:p>
          <a:p>
            <a:pPr lvl="0">
              <a:defRPr/>
            </a:pPr>
            <a:r>
              <a:rPr lang="ja-JP" sz="1000" b="0" dirty="0">
                <a:latin typeface="+mn-ea"/>
                <a:ea typeface="+mn-ea"/>
                <a:cs typeface="Arial" panose="020B0604020202020204" pitchFamily="34" charset="0"/>
              </a:rPr>
              <a:t>____________________________________________________________</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dirty="0">
              <a:latin typeface="+mn-ea"/>
              <a:ea typeface="+mn-ea"/>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ja-JP" sz="1000" b="0" dirty="0">
                <a:latin typeface="+mn-ea"/>
                <a:ea typeface="+mn-ea"/>
                <a:cs typeface="Arial" panose="020B0604020202020204" pitchFamily="34" charset="0"/>
              </a:rPr>
              <a:t>次に、重点項目2：「新会員」に関する行動計画の例を見ていきましょう。</a:t>
            </a:r>
          </a:p>
          <a:p>
            <a:endParaRPr lang="en-US" sz="100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5"/>
          </p:nvPr>
        </p:nvSpPr>
        <p:spPr/>
        <p:txBody>
          <a:bodyPr/>
          <a:lstStyle/>
          <a:p>
            <a:pPr>
              <a:defRPr/>
            </a:pPr>
            <a:fld id="{6627F33C-24D4-41C1-BFA2-68160C39F89C}" type="slidenum">
              <a:rPr lang="en-US" smtClean="0"/>
              <a:pPr>
                <a:defRPr/>
              </a:pPr>
              <a:t>15</a:t>
            </a:fld>
            <a:endParaRPr lang="en-US" dirty="0"/>
          </a:p>
        </p:txBody>
      </p:sp>
    </p:spTree>
    <p:extLst>
      <p:ext uri="{BB962C8B-B14F-4D97-AF65-F5344CB8AC3E}">
        <p14:creationId xmlns:p14="http://schemas.microsoft.com/office/powerpoint/2010/main" val="42604243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defRPr/>
            </a:pPr>
            <a:r>
              <a:rPr lang="ja-JP" sz="1000" b="0" u="sng" dirty="0">
                <a:latin typeface="+mn-ea"/>
                <a:ea typeface="+mn-ea"/>
                <a:cs typeface="Arial" panose="020B0604020202020204" pitchFamily="34" charset="0"/>
              </a:rPr>
              <a:t>プレゼンターの留意事項： </a:t>
            </a:r>
          </a:p>
          <a:p>
            <a:pPr lvl="0">
              <a:defRPr/>
            </a:pPr>
            <a:r>
              <a:rPr lang="ja-JP" sz="1000" b="0" dirty="0">
                <a:latin typeface="+mn-ea"/>
                <a:ea typeface="+mn-ea"/>
                <a:cs typeface="Arial" panose="020B0604020202020204" pitchFamily="34" charset="0"/>
              </a:rPr>
              <a:t>____________________________________________________________</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dirty="0">
              <a:latin typeface="+mn-ea"/>
              <a:ea typeface="+mn-ea"/>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ja-JP" sz="1000" b="0" dirty="0">
                <a:latin typeface="+mn-ea"/>
                <a:ea typeface="+mn-ea"/>
                <a:cs typeface="Arial" panose="020B0604020202020204" pitchFamily="34" charset="0"/>
              </a:rPr>
              <a:t>この例では、私たちの目標文は「8月末までに、私たちの地区では効果的に会員を勧誘するために必要なツールをすべてのリーダーに提供する」というものです。これらの行動手順を見てみましょう。</a:t>
            </a:r>
            <a:r>
              <a:rPr lang="ja-JP" sz="1000" b="0" i="1" dirty="0">
                <a:latin typeface="+mn-ea"/>
                <a:ea typeface="+mn-ea"/>
                <a:cs typeface="Arial" panose="020B0604020202020204" pitchFamily="34" charset="0"/>
              </a:rPr>
              <a:t>(参加者が目を通すまで待つ）</a:t>
            </a:r>
          </a:p>
          <a:p>
            <a:endParaRPr lang="en-US" sz="1000" b="0" baseline="0" dirty="0">
              <a:latin typeface="+mn-ea"/>
              <a:ea typeface="+mn-ea"/>
              <a:cs typeface="Arial" panose="020B0604020202020204" pitchFamily="34" charset="0"/>
            </a:endParaRPr>
          </a:p>
          <a:p>
            <a:r>
              <a:rPr lang="ja-JP" sz="1000" b="0" baseline="0" dirty="0">
                <a:latin typeface="+mn-ea"/>
                <a:ea typeface="+mn-ea"/>
                <a:cs typeface="Arial" panose="020B0604020202020204" pitchFamily="34" charset="0"/>
              </a:rPr>
              <a:t>動詞が含まれていること以外にも、それぞれの行動の説明が簡潔であることにお気付き</a:t>
            </a:r>
            <a:r>
              <a:rPr lang="ja-JP" altLang="en-US" sz="1000" b="0" baseline="0" dirty="0">
                <a:latin typeface="+mn-ea"/>
                <a:ea typeface="+mn-ea"/>
                <a:cs typeface="Arial" panose="020B0604020202020204" pitchFamily="34" charset="0"/>
              </a:rPr>
              <a:t>でしょう</a:t>
            </a:r>
            <a:r>
              <a:rPr lang="ja-JP" sz="1000" b="0" baseline="0" dirty="0">
                <a:latin typeface="+mn-ea"/>
                <a:ea typeface="+mn-ea"/>
                <a:cs typeface="Arial" panose="020B0604020202020204" pitchFamily="34" charset="0"/>
              </a:rPr>
              <a:t>。</a:t>
            </a:r>
            <a:r>
              <a:rPr lang="ja-JP" altLang="en-US" sz="1000" b="0" baseline="0" dirty="0">
                <a:latin typeface="+mn-ea"/>
                <a:ea typeface="+mn-ea"/>
                <a:cs typeface="Arial" panose="020B0604020202020204" pitchFamily="34" charset="0"/>
              </a:rPr>
              <a:t>多くとも</a:t>
            </a:r>
            <a:r>
              <a:rPr lang="en-US" altLang="ja-JP" sz="1000" b="0" baseline="0" dirty="0">
                <a:latin typeface="+mn-ea"/>
                <a:ea typeface="+mn-ea"/>
                <a:cs typeface="Arial" panose="020B0604020202020204" pitchFamily="34" charset="0"/>
              </a:rPr>
              <a:t>2</a:t>
            </a:r>
            <a:r>
              <a:rPr lang="ja-JP" altLang="en-US" sz="1000" b="0" baseline="0" dirty="0">
                <a:latin typeface="+mn-ea"/>
                <a:ea typeface="+mn-ea"/>
                <a:cs typeface="Arial" panose="020B0604020202020204" pitchFamily="34" charset="0"/>
              </a:rPr>
              <a:t>つの文に留めることが推奨されます。</a:t>
            </a:r>
            <a:r>
              <a:rPr lang="ja-JP" sz="1000" b="0" baseline="0" dirty="0">
                <a:latin typeface="+mn-ea"/>
                <a:ea typeface="+mn-ea"/>
                <a:cs typeface="Arial" panose="020B0604020202020204" pitchFamily="34" charset="0"/>
              </a:rPr>
              <a:t>短い文であっても、可能な</a:t>
            </a:r>
            <a:r>
              <a:rPr lang="ja-JP" altLang="en-US" sz="1000" b="0" baseline="0" dirty="0">
                <a:latin typeface="+mn-ea"/>
                <a:ea typeface="+mn-ea"/>
                <a:cs typeface="Arial" panose="020B0604020202020204" pitchFamily="34" charset="0"/>
              </a:rPr>
              <a:t>限り詳細を含めることが</a:t>
            </a:r>
            <a:r>
              <a:rPr lang="ja-JP" sz="1000" b="0" baseline="0" dirty="0">
                <a:latin typeface="+mn-ea"/>
                <a:ea typeface="+mn-ea"/>
                <a:cs typeface="Arial" panose="020B0604020202020204" pitchFamily="34" charset="0"/>
              </a:rPr>
              <a:t>大切です。 </a:t>
            </a:r>
          </a:p>
          <a:p>
            <a:endParaRPr lang="en-US" sz="1000" b="0" baseline="0" dirty="0">
              <a:latin typeface="+mn-ea"/>
              <a:ea typeface="+mn-ea"/>
              <a:cs typeface="Arial" panose="020B0604020202020204" pitchFamily="34" charset="0"/>
            </a:endParaRPr>
          </a:p>
          <a:p>
            <a:r>
              <a:rPr lang="ja-JP" sz="1000" b="0" baseline="0" dirty="0">
                <a:latin typeface="+mn-ea"/>
                <a:ea typeface="+mn-ea"/>
                <a:cs typeface="Arial" panose="020B0604020202020204" pitchFamily="34" charset="0"/>
              </a:rPr>
              <a:t>この説明</a:t>
            </a:r>
            <a:r>
              <a:rPr lang="ja-JP" altLang="en-US" sz="1000" b="0" baseline="0" dirty="0">
                <a:latin typeface="+mn-ea"/>
                <a:ea typeface="+mn-ea"/>
                <a:cs typeface="Arial" panose="020B0604020202020204" pitchFamily="34" charset="0"/>
              </a:rPr>
              <a:t>の例</a:t>
            </a:r>
            <a:r>
              <a:rPr lang="ja-JP" sz="1000" b="0" baseline="0" dirty="0">
                <a:latin typeface="+mn-ea"/>
                <a:ea typeface="+mn-ea"/>
                <a:cs typeface="Arial" panose="020B0604020202020204" pitchFamily="34" charset="0"/>
              </a:rPr>
              <a:t>には、どのような</a:t>
            </a:r>
            <a:r>
              <a:rPr lang="ja-JP" altLang="en-US" sz="1000" b="0" baseline="0" dirty="0">
                <a:latin typeface="+mn-ea"/>
                <a:ea typeface="+mn-ea"/>
                <a:cs typeface="Arial" panose="020B0604020202020204" pitchFamily="34" charset="0"/>
              </a:rPr>
              <a:t>詳細</a:t>
            </a:r>
            <a:r>
              <a:rPr lang="ja-JP" sz="1000" b="0" baseline="0" dirty="0">
                <a:latin typeface="+mn-ea"/>
                <a:ea typeface="+mn-ea"/>
                <a:cs typeface="Arial" panose="020B0604020202020204" pitchFamily="34" charset="0"/>
              </a:rPr>
              <a:t>が含まれているでしょうか？</a:t>
            </a:r>
            <a:r>
              <a:rPr lang="ja-JP" sz="1000" b="0" i="1" baseline="0" dirty="0">
                <a:latin typeface="+mn-ea"/>
                <a:ea typeface="+mn-ea"/>
                <a:cs typeface="Arial" panose="020B0604020202020204" pitchFamily="34" charset="0"/>
              </a:rPr>
              <a:t>（参加者の答えを待つ。答えに含まれていなかった場合には、具体的にどの役員が責任者に指定されているか、必要となるものがそれぞれどのように記載されているか</a:t>
            </a:r>
            <a:r>
              <a:rPr lang="ja-JP" altLang="en-US" sz="1000" b="0" i="1" baseline="0" dirty="0">
                <a:latin typeface="+mn-ea"/>
                <a:ea typeface="+mn-ea"/>
                <a:cs typeface="Arial" panose="020B0604020202020204" pitchFamily="34" charset="0"/>
              </a:rPr>
              <a:t>を</a:t>
            </a:r>
            <a:r>
              <a:rPr lang="ja-JP" sz="1000" b="0" i="1" baseline="0" dirty="0">
                <a:latin typeface="+mn-ea"/>
                <a:ea typeface="+mn-ea"/>
                <a:cs typeface="Arial" panose="020B0604020202020204" pitchFamily="34" charset="0"/>
              </a:rPr>
              <a:t>取り上げる。）</a:t>
            </a:r>
          </a:p>
          <a:p>
            <a:endParaRPr lang="en-US" sz="1000" b="0" baseline="0" dirty="0">
              <a:latin typeface="+mn-ea"/>
              <a:ea typeface="+mn-ea"/>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ja-JP" sz="1000" b="0" baseline="0" dirty="0">
                <a:latin typeface="+mn-ea"/>
                <a:ea typeface="+mn-ea"/>
                <a:cs typeface="Arial" panose="020B0604020202020204" pitchFamily="34" charset="0"/>
              </a:rPr>
              <a:t>ここに書かれているもの以外に、どのような</a:t>
            </a:r>
            <a:r>
              <a:rPr lang="ja-JP" altLang="en-US" sz="1000" b="0" baseline="0" dirty="0">
                <a:latin typeface="+mn-ea"/>
                <a:ea typeface="+mn-ea"/>
                <a:cs typeface="Arial" panose="020B0604020202020204" pitchFamily="34" charset="0"/>
              </a:rPr>
              <a:t>詳細</a:t>
            </a:r>
            <a:r>
              <a:rPr lang="ja-JP" sz="1000" b="0" baseline="0" dirty="0">
                <a:latin typeface="+mn-ea"/>
                <a:ea typeface="+mn-ea"/>
                <a:cs typeface="Arial" panose="020B0604020202020204" pitchFamily="34" charset="0"/>
              </a:rPr>
              <a:t>を含めればよい</a:t>
            </a:r>
            <a:r>
              <a:rPr lang="ja-JP" altLang="en-US" sz="1000" b="0" baseline="0" dirty="0">
                <a:latin typeface="+mn-ea"/>
                <a:ea typeface="+mn-ea"/>
                <a:cs typeface="Arial" panose="020B0604020202020204" pitchFamily="34" charset="0"/>
              </a:rPr>
              <a:t>でしょう</a:t>
            </a:r>
            <a:r>
              <a:rPr lang="ja-JP" sz="1000" b="0" baseline="0" dirty="0">
                <a:latin typeface="+mn-ea"/>
                <a:ea typeface="+mn-ea"/>
                <a:cs typeface="Arial" panose="020B0604020202020204" pitchFamily="34" charset="0"/>
              </a:rPr>
              <a:t>か？（答えを待つ）</a:t>
            </a:r>
          </a:p>
          <a:p>
            <a:endParaRPr lang="en-US" sz="1000" b="0" baseline="0" dirty="0">
              <a:latin typeface="+mn-ea"/>
              <a:ea typeface="+mn-ea"/>
              <a:cs typeface="Arial" panose="020B0604020202020204" pitchFamily="34" charset="0"/>
            </a:endParaRPr>
          </a:p>
          <a:p>
            <a:endParaRPr lang="en-US" sz="100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5"/>
          </p:nvPr>
        </p:nvSpPr>
        <p:spPr/>
        <p:txBody>
          <a:bodyPr/>
          <a:lstStyle/>
          <a:p>
            <a:pPr>
              <a:defRPr/>
            </a:pPr>
            <a:fld id="{6627F33C-24D4-41C1-BFA2-68160C39F89C}" type="slidenum">
              <a:rPr lang="en-US" smtClean="0"/>
              <a:pPr>
                <a:defRPr/>
              </a:pPr>
              <a:t>16</a:t>
            </a:fld>
            <a:endParaRPr lang="en-US" dirty="0"/>
          </a:p>
        </p:txBody>
      </p:sp>
    </p:spTree>
    <p:extLst>
      <p:ext uri="{BB962C8B-B14F-4D97-AF65-F5344CB8AC3E}">
        <p14:creationId xmlns:p14="http://schemas.microsoft.com/office/powerpoint/2010/main" val="25850574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defRPr/>
            </a:pPr>
            <a:r>
              <a:rPr lang="ja-JP" sz="1000" b="0" u="sng" dirty="0">
                <a:latin typeface="+mn-ea"/>
                <a:ea typeface="+mn-ea"/>
                <a:cs typeface="Arial" panose="020B0604020202020204" pitchFamily="34" charset="0"/>
              </a:rPr>
              <a:t>プレゼンターの留意事項： </a:t>
            </a:r>
          </a:p>
          <a:p>
            <a:pPr lvl="0">
              <a:defRPr/>
            </a:pPr>
            <a:r>
              <a:rPr lang="ja-JP" sz="1000" b="0" dirty="0">
                <a:latin typeface="+mn-ea"/>
                <a:ea typeface="+mn-ea"/>
                <a:cs typeface="Arial" panose="020B0604020202020204" pitchFamily="34" charset="0"/>
              </a:rPr>
              <a:t>____________________________________________________________</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dirty="0">
              <a:latin typeface="+mn-ea"/>
              <a:ea typeface="+mn-ea"/>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ja-JP" sz="1000" b="0" dirty="0">
                <a:latin typeface="+mn-ea"/>
                <a:ea typeface="+mn-ea"/>
                <a:cs typeface="Arial" panose="020B0604020202020204" pitchFamily="34" charset="0"/>
              </a:rPr>
              <a:t>次に、重点項目3：「会員の満足度」に関する行動計画の例を見て</a:t>
            </a:r>
            <a:r>
              <a:rPr lang="ja-JP" altLang="en-US" sz="1000" b="0" dirty="0">
                <a:latin typeface="+mn-ea"/>
                <a:ea typeface="+mn-ea"/>
                <a:cs typeface="Arial" panose="020B0604020202020204" pitchFamily="34" charset="0"/>
              </a:rPr>
              <a:t>いき</a:t>
            </a:r>
            <a:r>
              <a:rPr lang="ja-JP" sz="1000" b="0" dirty="0">
                <a:latin typeface="+mn-ea"/>
                <a:ea typeface="+mn-ea"/>
                <a:cs typeface="Arial" panose="020B0604020202020204" pitchFamily="34" charset="0"/>
              </a:rPr>
              <a:t>ましょう。</a:t>
            </a:r>
          </a:p>
          <a:p>
            <a:endParaRPr lang="en-US" sz="100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5"/>
          </p:nvPr>
        </p:nvSpPr>
        <p:spPr/>
        <p:txBody>
          <a:bodyPr/>
          <a:lstStyle/>
          <a:p>
            <a:pPr>
              <a:defRPr/>
            </a:pPr>
            <a:fld id="{6627F33C-24D4-41C1-BFA2-68160C39F89C}" type="slidenum">
              <a:rPr lang="en-US" smtClean="0"/>
              <a:pPr>
                <a:defRPr/>
              </a:pPr>
              <a:t>17</a:t>
            </a:fld>
            <a:endParaRPr lang="en-US" dirty="0"/>
          </a:p>
        </p:txBody>
      </p:sp>
    </p:spTree>
    <p:extLst>
      <p:ext uri="{BB962C8B-B14F-4D97-AF65-F5344CB8AC3E}">
        <p14:creationId xmlns:p14="http://schemas.microsoft.com/office/powerpoint/2010/main" val="35831816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defRPr/>
            </a:pPr>
            <a:r>
              <a:rPr lang="ja-JP" sz="1000" b="0" u="sng" dirty="0">
                <a:latin typeface="Arial" panose="020B0604020202020204" pitchFamily="34" charset="0"/>
                <a:ea typeface="ヒラギノ角ゴ Pro W3"/>
                <a:cs typeface="Arial" panose="020B0604020202020204" pitchFamily="34" charset="0"/>
              </a:rPr>
              <a:t>プレゼンターの留意事項： </a:t>
            </a:r>
          </a:p>
          <a:p>
            <a:pPr lvl="0">
              <a:defRPr/>
            </a:pPr>
            <a:r>
              <a:rPr lang="ja-JP" sz="1000" b="0" dirty="0">
                <a:latin typeface="Arial" panose="020B0604020202020204" pitchFamily="34" charset="0"/>
                <a:cs typeface="Arial" panose="020B0604020202020204" pitchFamily="34" charset="0"/>
              </a:rPr>
              <a:t>____________________________________________________________</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ja-JP" sz="1000" b="0" dirty="0">
                <a:latin typeface="Arial" panose="020B0604020202020204" pitchFamily="34" charset="0"/>
                <a:ea typeface="Times New Roman" panose="02020603050405020304" pitchFamily="18" charset="0"/>
                <a:cs typeface="Arial" panose="020B0604020202020204" pitchFamily="34" charset="0"/>
              </a:rPr>
              <a:t>この例では、私たちの目標文は「6月末までに、私たちの地区ではクラブに合った会員満足度向上計画を立てる方法に関する研修をクラブに提供する」というものです。この行動計画を見てみましょう。</a:t>
            </a:r>
            <a:r>
              <a:rPr lang="ja-JP" sz="1000" b="0" i="1" dirty="0">
                <a:latin typeface="Arial" panose="020B0604020202020204" pitchFamily="34" charset="0"/>
                <a:ea typeface="Times New Roman" panose="02020603050405020304" pitchFamily="18" charset="0"/>
                <a:cs typeface="Arial" panose="020B0604020202020204" pitchFamily="34" charset="0"/>
              </a:rPr>
              <a:t>(参加者が目を通すまで待つ）</a:t>
            </a:r>
          </a:p>
          <a:p>
            <a:endParaRPr lang="en-US" sz="1000" b="0" baseline="0" dirty="0">
              <a:latin typeface="Arial" panose="020B0604020202020204" pitchFamily="34" charset="0"/>
              <a:cs typeface="Arial" panose="020B0604020202020204" pitchFamily="34" charset="0"/>
            </a:endParaRPr>
          </a:p>
          <a:p>
            <a:r>
              <a:rPr lang="ja-JP" altLang="en-US" sz="1000" b="0" baseline="0" dirty="0">
                <a:latin typeface="Arial" panose="020B0604020202020204" pitchFamily="34" charset="0"/>
                <a:cs typeface="Arial" panose="020B0604020202020204" pitchFamily="34" charset="0"/>
              </a:rPr>
              <a:t>ここでは、</a:t>
            </a:r>
            <a:r>
              <a:rPr lang="ja-JP" sz="1000" b="0" baseline="0" dirty="0">
                <a:latin typeface="Arial" panose="020B0604020202020204" pitchFamily="34" charset="0"/>
                <a:cs typeface="Arial" panose="020B0604020202020204" pitchFamily="34" charset="0"/>
              </a:rPr>
              <a:t>特に開始日と完了日に注目してみましょう。思い出してください。日付範囲には、実行される期間だけでなく、事前作業とフォローアップの時間を含めるべきです。</a:t>
            </a:r>
          </a:p>
          <a:p>
            <a:endParaRPr lang="en-US" sz="1000" b="0" baseline="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ja-JP" sz="1000" b="0" baseline="0" dirty="0">
                <a:latin typeface="Arial" panose="020B0604020202020204" pitchFamily="34" charset="0"/>
                <a:cs typeface="Arial" panose="020B0604020202020204" pitchFamily="34" charset="0"/>
              </a:rPr>
              <a:t>3つ目の行動手順では、クラブ役員との会議を設ける期間が2週間となっています。これだけの期間を設ける</a:t>
            </a:r>
            <a:r>
              <a:rPr lang="ja-JP" altLang="en-US" sz="1000" b="0" baseline="0" dirty="0">
                <a:latin typeface="Arial" panose="020B0604020202020204" pitchFamily="34" charset="0"/>
                <a:cs typeface="Arial" panose="020B0604020202020204" pitchFamily="34" charset="0"/>
              </a:rPr>
              <a:t>必要がある</a:t>
            </a:r>
            <a:r>
              <a:rPr lang="ja-JP" sz="1000" b="0" baseline="0" dirty="0">
                <a:latin typeface="Arial" panose="020B0604020202020204" pitchFamily="34" charset="0"/>
                <a:cs typeface="Arial" panose="020B0604020202020204" pitchFamily="34" charset="0"/>
              </a:rPr>
              <a:t>と判断したのはなぜだと思いますか？</a:t>
            </a:r>
            <a:r>
              <a:rPr lang="ja-JP" sz="1000" b="0" i="1" dirty="0">
                <a:latin typeface="Arial" panose="020B0604020202020204" pitchFamily="34" charset="0"/>
                <a:cs typeface="Arial" panose="020B0604020202020204" pitchFamily="34" charset="0"/>
              </a:rPr>
              <a:t>(</a:t>
            </a:r>
            <a:r>
              <a:rPr lang="ja-JP" sz="1000" b="0" i="0" dirty="0">
                <a:latin typeface="Arial" panose="020B0604020202020204" pitchFamily="34" charset="0"/>
                <a:cs typeface="Arial" panose="020B0604020202020204" pitchFamily="34" charset="0"/>
              </a:rPr>
              <a:t>参加者の答えを待つ）</a:t>
            </a:r>
            <a:r>
              <a:rPr lang="ja-JP" sz="1000" b="0" i="1" dirty="0">
                <a:latin typeface="Arial" panose="020B0604020202020204" pitchFamily="34" charset="0"/>
                <a:cs typeface="Arial" panose="020B0604020202020204" pitchFamily="34" charset="0"/>
              </a:rPr>
              <a:t>答えに含まれていなかった場合には、</a:t>
            </a:r>
            <a:r>
              <a:rPr lang="ja-JP" altLang="en-US" sz="1000" b="0" i="1" dirty="0">
                <a:latin typeface="Arial" panose="020B0604020202020204" pitchFamily="34" charset="0"/>
                <a:cs typeface="Arial" panose="020B0604020202020204" pitchFamily="34" charset="0"/>
              </a:rPr>
              <a:t>重点項目</a:t>
            </a:r>
            <a:r>
              <a:rPr lang="ja-JP" sz="1000" b="0" i="1" dirty="0">
                <a:latin typeface="Arial" panose="020B0604020202020204" pitchFamily="34" charset="0"/>
                <a:cs typeface="Arial" panose="020B0604020202020204" pitchFamily="34" charset="0"/>
              </a:rPr>
              <a:t>担当</a:t>
            </a:r>
            <a:r>
              <a:rPr lang="ja-JP" altLang="en-US" sz="1000" b="0" i="1" dirty="0">
                <a:latin typeface="Arial" panose="020B0604020202020204" pitchFamily="34" charset="0"/>
                <a:cs typeface="Arial" panose="020B0604020202020204" pitchFamily="34" charset="0"/>
              </a:rPr>
              <a:t>ワーキンググループ</a:t>
            </a:r>
            <a:r>
              <a:rPr lang="ja-JP" sz="1000" b="0" i="1" dirty="0">
                <a:latin typeface="Arial" panose="020B0604020202020204" pitchFamily="34" charset="0"/>
                <a:cs typeface="Arial" panose="020B0604020202020204" pitchFamily="34" charset="0"/>
              </a:rPr>
              <a:t>のメンバーがMyLCIからクラブ役員の連絡先情報を入手し、クラブ役員チームの個々のメンバーに連絡し、全員にとって最も都合のよい</a:t>
            </a:r>
            <a:r>
              <a:rPr lang="ja-JP" altLang="en-US" sz="1000" b="0" i="1" dirty="0">
                <a:latin typeface="Arial" panose="020B0604020202020204" pitchFamily="34" charset="0"/>
                <a:cs typeface="Arial" panose="020B0604020202020204" pitchFamily="34" charset="0"/>
              </a:rPr>
              <a:t>日時を割り出し</a:t>
            </a:r>
            <a:r>
              <a:rPr lang="ja-JP" sz="1000" b="0" i="1" dirty="0">
                <a:latin typeface="Arial" panose="020B0604020202020204" pitchFamily="34" charset="0"/>
                <a:cs typeface="Arial" panose="020B0604020202020204" pitchFamily="34" charset="0"/>
              </a:rPr>
              <a:t>、</a:t>
            </a:r>
            <a:r>
              <a:rPr lang="ja-JP" altLang="en-US" sz="1000" b="0" i="1" dirty="0">
                <a:latin typeface="Arial" panose="020B0604020202020204" pitchFamily="34" charset="0"/>
                <a:cs typeface="Arial" panose="020B0604020202020204" pitchFamily="34" charset="0"/>
              </a:rPr>
              <a:t>バーチャル会議プラットフォームで個別の会議を設ける一方で、ワーキンググループのメンバーが設定された時刻に確実に出席できるようにしなければならないことを取り上げる。</a:t>
            </a:r>
            <a:r>
              <a:rPr lang="ja-JP" sz="1000" b="0" i="1" dirty="0">
                <a:latin typeface="Arial" panose="020B0604020202020204" pitchFamily="34" charset="0"/>
                <a:cs typeface="Arial" panose="020B0604020202020204" pitchFamily="34" charset="0"/>
              </a:rPr>
              <a:t>） </a:t>
            </a:r>
          </a:p>
          <a:p>
            <a:endParaRPr lang="en-US" sz="1000" b="0" baseline="0" dirty="0">
              <a:latin typeface="Arial" panose="020B0604020202020204" pitchFamily="34" charset="0"/>
              <a:cs typeface="Arial" panose="020B0604020202020204" pitchFamily="34" charset="0"/>
            </a:endParaRPr>
          </a:p>
          <a:p>
            <a:endParaRPr lang="en-US" sz="1000" b="1"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5"/>
          </p:nvPr>
        </p:nvSpPr>
        <p:spPr/>
        <p:txBody>
          <a:bodyPr/>
          <a:lstStyle/>
          <a:p>
            <a:pPr>
              <a:defRPr/>
            </a:pPr>
            <a:fld id="{6627F33C-24D4-41C1-BFA2-68160C39F89C}" type="slidenum">
              <a:rPr lang="en-US" smtClean="0"/>
              <a:pPr>
                <a:defRPr/>
              </a:pPr>
              <a:t>18</a:t>
            </a:fld>
            <a:endParaRPr lang="en-US" dirty="0"/>
          </a:p>
        </p:txBody>
      </p:sp>
    </p:spTree>
    <p:extLst>
      <p:ext uri="{BB962C8B-B14F-4D97-AF65-F5344CB8AC3E}">
        <p14:creationId xmlns:p14="http://schemas.microsoft.com/office/powerpoint/2010/main" val="13931127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defRPr/>
            </a:pPr>
            <a:r>
              <a:rPr lang="ja-JP" sz="1000" b="0" u="sng" dirty="0">
                <a:latin typeface="+mn-ea"/>
                <a:ea typeface="+mn-ea"/>
                <a:cs typeface="Arial" panose="020B0604020202020204" pitchFamily="34" charset="0"/>
              </a:rPr>
              <a:t>プレゼンターの留意事項： </a:t>
            </a:r>
          </a:p>
          <a:p>
            <a:pPr lvl="0">
              <a:defRPr/>
            </a:pPr>
            <a:r>
              <a:rPr lang="ja-JP" sz="1000" b="0" dirty="0">
                <a:latin typeface="+mn-ea"/>
                <a:ea typeface="+mn-ea"/>
                <a:cs typeface="Arial" panose="020B0604020202020204" pitchFamily="34" charset="0"/>
              </a:rPr>
              <a:t>____________________________________________________________</a:t>
            </a:r>
          </a:p>
          <a:p>
            <a:endParaRPr lang="en-US" sz="1000" b="0" dirty="0">
              <a:latin typeface="+mn-ea"/>
              <a:ea typeface="+mn-ea"/>
              <a:cs typeface="Arial" panose="020B0604020202020204" pitchFamily="34" charset="0"/>
            </a:endParaRPr>
          </a:p>
          <a:p>
            <a:r>
              <a:rPr lang="ja-JP" sz="1000" b="0" dirty="0">
                <a:latin typeface="+mn-ea"/>
                <a:ea typeface="+mn-ea"/>
                <a:cs typeface="Arial" panose="020B0604020202020204" pitchFamily="34" charset="0"/>
              </a:rPr>
              <a:t>グローバル・メンバーシップ・アプローチに関するこの会議へようこそ。</a:t>
            </a:r>
            <a:r>
              <a:rPr lang="ja-JP" sz="1000" b="0" baseline="0" dirty="0">
                <a:latin typeface="+mn-ea"/>
                <a:ea typeface="+mn-ea"/>
                <a:cs typeface="Arial" panose="020B0604020202020204" pitchFamily="34" charset="0"/>
              </a:rPr>
              <a:t>私は___です。_____をしています。  </a:t>
            </a:r>
          </a:p>
          <a:p>
            <a:endParaRPr lang="en-US" sz="1000" b="0" baseline="0" dirty="0">
              <a:latin typeface="+mn-ea"/>
              <a:ea typeface="+mn-ea"/>
              <a:cs typeface="Arial" panose="020B0604020202020204" pitchFamily="34" charset="0"/>
            </a:endParaRPr>
          </a:p>
          <a:p>
            <a:r>
              <a:rPr lang="ja-JP" sz="1000" b="0" baseline="0" dirty="0">
                <a:latin typeface="+mn-ea"/>
                <a:ea typeface="+mn-ea"/>
                <a:cs typeface="Arial" panose="020B0604020202020204" pitchFamily="34" charset="0"/>
              </a:rPr>
              <a:t>本日お集まりいただいたのは、グローバル・メンバーシップ・アプローチの計画を立てるためです。 </a:t>
            </a:r>
          </a:p>
          <a:p>
            <a:endParaRPr lang="en-US" sz="1000" b="0" baseline="0" dirty="0">
              <a:latin typeface="+mn-ea"/>
              <a:ea typeface="+mn-ea"/>
              <a:cs typeface="Arial" panose="020B0604020202020204" pitchFamily="34" charset="0"/>
            </a:endParaRPr>
          </a:p>
          <a:p>
            <a:pPr marL="0" indent="0">
              <a:buFont typeface="Arial" panose="020B0604020202020204" pitchFamily="34" charset="0"/>
              <a:buNone/>
            </a:pPr>
            <a:endParaRPr lang="en-US" sz="1000"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74747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defRPr/>
            </a:pPr>
            <a:r>
              <a:rPr lang="ja-JP" sz="1000" b="0" u="sng" dirty="0">
                <a:latin typeface="+mn-ea"/>
                <a:ea typeface="+mn-ea"/>
                <a:cs typeface="Arial" panose="020B0604020202020204" pitchFamily="34" charset="0"/>
              </a:rPr>
              <a:t>プレゼンターの留意事項： </a:t>
            </a:r>
          </a:p>
          <a:p>
            <a:pPr lvl="0">
              <a:defRPr/>
            </a:pPr>
            <a:r>
              <a:rPr lang="ja-JP" sz="1000" b="0" dirty="0">
                <a:latin typeface="+mn-ea"/>
                <a:ea typeface="+mn-ea"/>
                <a:cs typeface="Arial" panose="020B0604020202020204" pitchFamily="34" charset="0"/>
              </a:rPr>
              <a:t>____________________________________________________________</a:t>
            </a:r>
          </a:p>
          <a:p>
            <a:endParaRPr lang="en-US" sz="1000" b="0" dirty="0">
              <a:latin typeface="+mn-ea"/>
              <a:ea typeface="+mn-ea"/>
              <a:cs typeface="Arial" panose="020B0604020202020204" pitchFamily="34" charset="0"/>
            </a:endParaRPr>
          </a:p>
          <a:p>
            <a:r>
              <a:rPr lang="ja-JP" sz="1000" b="0" dirty="0">
                <a:latin typeface="+mn-ea"/>
                <a:ea typeface="+mn-ea"/>
                <a:cs typeface="Arial" panose="020B0604020202020204" pitchFamily="34" charset="0"/>
              </a:rPr>
              <a:t>最後に、重点項目4：「リーダーへの支援」に関する行動計画の例を見ていきましょう。 </a:t>
            </a:r>
          </a:p>
        </p:txBody>
      </p:sp>
      <p:sp>
        <p:nvSpPr>
          <p:cNvPr id="5" name="Slide Number Placeholder 4"/>
          <p:cNvSpPr>
            <a:spLocks noGrp="1"/>
          </p:cNvSpPr>
          <p:nvPr>
            <p:ph type="sldNum" sz="quarter" idx="5"/>
          </p:nvPr>
        </p:nvSpPr>
        <p:spPr/>
        <p:txBody>
          <a:bodyPr/>
          <a:lstStyle/>
          <a:p>
            <a:pPr>
              <a:defRPr/>
            </a:pPr>
            <a:fld id="{6627F33C-24D4-41C1-BFA2-68160C39F89C}" type="slidenum">
              <a:rPr lang="en-US" smtClean="0"/>
              <a:pPr>
                <a:defRPr/>
              </a:pPr>
              <a:t>19</a:t>
            </a:fld>
            <a:endParaRPr lang="en-US" dirty="0"/>
          </a:p>
        </p:txBody>
      </p:sp>
    </p:spTree>
    <p:extLst>
      <p:ext uri="{BB962C8B-B14F-4D97-AF65-F5344CB8AC3E}">
        <p14:creationId xmlns:p14="http://schemas.microsoft.com/office/powerpoint/2010/main" val="20243787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defRPr/>
            </a:pPr>
            <a:r>
              <a:rPr lang="ja-JP" sz="1000" b="0" u="sng" dirty="0">
                <a:latin typeface="+mn-ea"/>
                <a:ea typeface="+mn-ea"/>
                <a:cs typeface="Arial" panose="020B0604020202020204" pitchFamily="34" charset="0"/>
              </a:rPr>
              <a:t>プレゼンターの留意事項： </a:t>
            </a:r>
          </a:p>
          <a:p>
            <a:pPr lvl="0">
              <a:defRPr/>
            </a:pPr>
            <a:r>
              <a:rPr lang="ja-JP" sz="1000" b="0" dirty="0">
                <a:latin typeface="+mn-ea"/>
                <a:ea typeface="+mn-ea"/>
                <a:cs typeface="Arial" panose="020B0604020202020204" pitchFamily="34" charset="0"/>
              </a:rPr>
              <a:t>____________________________________________________________</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dirty="0">
              <a:latin typeface="+mn-ea"/>
              <a:ea typeface="+mn-ea"/>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ja-JP" sz="1000" b="0" dirty="0">
                <a:latin typeface="+mn-ea"/>
                <a:ea typeface="+mn-ea"/>
                <a:cs typeface="Arial" panose="020B0604020202020204" pitchFamily="34" charset="0"/>
              </a:rPr>
              <a:t>この例では、私たちの目標文は「</a:t>
            </a:r>
            <a:r>
              <a:rPr lang="ja-JP" altLang="en-US" sz="1000" b="0" dirty="0">
                <a:latin typeface="+mn-ea"/>
                <a:ea typeface="+mn-ea"/>
                <a:cs typeface="Arial" panose="020B0604020202020204" pitchFamily="34" charset="0"/>
              </a:rPr>
              <a:t>年度に、私たちの地区では会員の参加やソーシャルメディアの活用を高めることなど、クラブの成功に役立つウェビナーを四半期ごとに行う</a:t>
            </a:r>
            <a:r>
              <a:rPr lang="ja-JP" sz="1000" b="0" dirty="0">
                <a:latin typeface="+mn-ea"/>
                <a:ea typeface="+mn-ea"/>
                <a:cs typeface="Arial" panose="020B0604020202020204" pitchFamily="34" charset="0"/>
              </a:rPr>
              <a:t>」というものです。この行動計画を見てみましょう。</a:t>
            </a:r>
            <a:r>
              <a:rPr lang="ja-JP" sz="1000" b="0" i="1" dirty="0">
                <a:latin typeface="+mn-ea"/>
                <a:ea typeface="+mn-ea"/>
                <a:cs typeface="Arial" panose="020B0604020202020204" pitchFamily="34" charset="0"/>
              </a:rPr>
              <a:t>(参加者が目を通すまで待つ）</a:t>
            </a:r>
          </a:p>
          <a:p>
            <a:endParaRPr lang="en-US" sz="1000" b="0" baseline="0" dirty="0">
              <a:latin typeface="+mn-ea"/>
              <a:ea typeface="+mn-ea"/>
              <a:cs typeface="Arial" panose="020B0604020202020204" pitchFamily="34" charset="0"/>
            </a:endParaRPr>
          </a:p>
          <a:p>
            <a:r>
              <a:rPr lang="ja-JP" sz="1000" b="0" baseline="0" dirty="0">
                <a:latin typeface="+mn-ea"/>
                <a:ea typeface="+mn-ea"/>
                <a:cs typeface="Arial" panose="020B0604020202020204" pitchFamily="34" charset="0"/>
              </a:rPr>
              <a:t>私たちの行動をどのように書き込んでいけばよいかについて、どなたかご質問はありませんか？ここにあるもの以外に、私たち独自の行動計画に追加したいことは</a:t>
            </a:r>
            <a:r>
              <a:rPr lang="ja-JP" altLang="en-US" sz="1000" b="0" baseline="0" dirty="0">
                <a:latin typeface="+mn-ea"/>
                <a:ea typeface="+mn-ea"/>
                <a:cs typeface="Arial" panose="020B0604020202020204" pitchFamily="34" charset="0"/>
              </a:rPr>
              <a:t>あるでしょう</a:t>
            </a:r>
            <a:r>
              <a:rPr lang="ja-JP" sz="1000" b="0" baseline="0" dirty="0">
                <a:latin typeface="+mn-ea"/>
                <a:ea typeface="+mn-ea"/>
                <a:cs typeface="Arial" panose="020B0604020202020204" pitchFamily="34" charset="0"/>
              </a:rPr>
              <a:t>か？</a:t>
            </a:r>
            <a:r>
              <a:rPr lang="ja-JP" sz="1000" b="0" i="1" baseline="0" dirty="0">
                <a:latin typeface="+mn-ea"/>
                <a:ea typeface="+mn-ea"/>
                <a:cs typeface="Arial" panose="020B0604020202020204" pitchFamily="34" charset="0"/>
              </a:rPr>
              <a:t>（答えを待つ）</a:t>
            </a:r>
          </a:p>
          <a:p>
            <a:endParaRPr lang="en-US" sz="100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5"/>
          </p:nvPr>
        </p:nvSpPr>
        <p:spPr/>
        <p:txBody>
          <a:bodyPr/>
          <a:lstStyle/>
          <a:p>
            <a:pPr>
              <a:defRPr/>
            </a:pPr>
            <a:fld id="{6627F33C-24D4-41C1-BFA2-68160C39F89C}" type="slidenum">
              <a:rPr lang="en-US" smtClean="0"/>
              <a:pPr>
                <a:defRPr/>
              </a:pPr>
              <a:t>20</a:t>
            </a:fld>
            <a:endParaRPr lang="en-US" dirty="0"/>
          </a:p>
        </p:txBody>
      </p:sp>
    </p:spTree>
    <p:extLst>
      <p:ext uri="{BB962C8B-B14F-4D97-AF65-F5344CB8AC3E}">
        <p14:creationId xmlns:p14="http://schemas.microsoft.com/office/powerpoint/2010/main" val="27317466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60375" y="4560984"/>
            <a:ext cx="6396038" cy="4319714"/>
          </a:xfrm>
        </p:spPr>
        <p:txBody>
          <a:bodyPr>
            <a:no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ja-JP" sz="1000" b="0" u="sng" dirty="0">
                <a:latin typeface="+mn-ea"/>
                <a:ea typeface="+mn-ea"/>
                <a:cs typeface="Arial" panose="020B0604020202020204" pitchFamily="34" charset="0"/>
              </a:rPr>
              <a:t>プレゼンターの留意事項： </a:t>
            </a:r>
          </a:p>
          <a:p>
            <a:pPr marL="0" marR="0" lvl="0" indent="0" algn="l" defTabSz="914400" rtl="0" eaLnBrk="0" fontAlgn="base" latinLnBrk="0" hangingPunct="0">
              <a:lnSpc>
                <a:spcPct val="100000"/>
              </a:lnSpc>
              <a:spcBef>
                <a:spcPct val="30000"/>
              </a:spcBef>
              <a:spcAft>
                <a:spcPct val="0"/>
              </a:spcAft>
              <a:buClrTx/>
              <a:buSzTx/>
              <a:buFontTx/>
              <a:buNone/>
              <a:tabLst/>
              <a:defRPr/>
            </a:pPr>
            <a:r>
              <a:rPr lang="ja-JP" sz="1000" b="0" i="1" baseline="0" dirty="0">
                <a:latin typeface="+mn-ea"/>
                <a:ea typeface="+mn-ea"/>
                <a:cs typeface="Arial" panose="020B0604020202020204" pitchFamily="34" charset="0"/>
              </a:rPr>
              <a:t>スライド0のノート部分を参照してください。会議に先立って</a:t>
            </a:r>
            <a:r>
              <a:rPr lang="ja-JP" altLang="ja-JP" sz="1000" b="0" i="1" dirty="0">
                <a:latin typeface="+mn-ea"/>
                <a:ea typeface="+mn-ea"/>
                <a:cs typeface="Arial" panose="020B0604020202020204" pitchFamily="34" charset="0"/>
              </a:rPr>
              <a:t>#の箇所に目標の数字を入れてください</a:t>
            </a:r>
            <a:r>
              <a:rPr lang="ja-JP" sz="1000" b="0" i="1" baseline="0" dirty="0">
                <a:latin typeface="+mn-ea"/>
                <a:ea typeface="+mn-ea"/>
                <a:cs typeface="Arial" panose="020B0604020202020204" pitchFamily="34" charset="0"/>
              </a:rPr>
              <a:t>。</a:t>
            </a:r>
          </a:p>
          <a:p>
            <a:pPr marL="0" marR="0" lvl="0" indent="0" algn="l" defTabSz="914400" rtl="0" eaLnBrk="0" fontAlgn="base" latinLnBrk="0" hangingPunct="0">
              <a:lnSpc>
                <a:spcPct val="100000"/>
              </a:lnSpc>
              <a:spcBef>
                <a:spcPct val="30000"/>
              </a:spcBef>
              <a:spcAft>
                <a:spcPct val="0"/>
              </a:spcAft>
              <a:buClrTx/>
              <a:buSzTx/>
              <a:buFontTx/>
              <a:buNone/>
              <a:tabLst/>
              <a:defRPr/>
            </a:pPr>
            <a:r>
              <a:rPr lang="ja-JP" sz="1000" b="0" baseline="0" dirty="0">
                <a:latin typeface="+mn-ea"/>
                <a:ea typeface="+mn-ea"/>
                <a:cs typeface="Arial" panose="020B0604020202020204" pitchFamily="34" charset="0"/>
              </a:rPr>
              <a:t>_____________________________________________________</a:t>
            </a:r>
          </a:p>
          <a:p>
            <a:pPr marL="0" marR="0">
              <a:lnSpc>
                <a:spcPct val="107000"/>
              </a:lnSpc>
              <a:spcBef>
                <a:spcPts val="0"/>
              </a:spcBef>
              <a:spcAft>
                <a:spcPts val="800"/>
              </a:spcAft>
            </a:pPr>
            <a:r>
              <a:rPr lang="ja-JP" sz="1000" b="0" i="1" dirty="0">
                <a:latin typeface="+mn-ea"/>
                <a:ea typeface="+mn-ea"/>
                <a:cs typeface="Arial" panose="020B0604020202020204" pitchFamily="34" charset="0"/>
              </a:rPr>
              <a:t>「計画策定」ワークショップの進行に地区リーダーを備えさせるGATエリアリーダー用の台本：</a:t>
            </a:r>
          </a:p>
          <a:p>
            <a:pPr marL="0" marR="0">
              <a:lnSpc>
                <a:spcPct val="107000"/>
              </a:lnSpc>
              <a:spcBef>
                <a:spcPts val="0"/>
              </a:spcBef>
              <a:spcAft>
                <a:spcPts val="800"/>
              </a:spcAft>
            </a:pPr>
            <a:r>
              <a:rPr lang="ja-JP" altLang="en-US" sz="1000" b="0" dirty="0">
                <a:latin typeface="+mn-ea"/>
                <a:ea typeface="+mn-ea"/>
                <a:cs typeface="Arial" panose="020B0604020202020204" pitchFamily="34" charset="0"/>
              </a:rPr>
              <a:t>このスライドには、小グループ討論で得られる答えをまとめていきます。各グループが地区のために立てる大まかな計画を、全員が把握するためにも役立つでしょう。</a:t>
            </a:r>
            <a:endParaRPr lang="en-US" altLang="ja-JP" sz="1000" b="0" dirty="0">
              <a:latin typeface="+mn-ea"/>
              <a:ea typeface="+mn-ea"/>
              <a:cs typeface="Arial" panose="020B0604020202020204" pitchFamily="34" charset="0"/>
            </a:endParaRPr>
          </a:p>
          <a:p>
            <a:pPr marL="0" marR="0">
              <a:lnSpc>
                <a:spcPct val="107000"/>
              </a:lnSpc>
              <a:spcBef>
                <a:spcPts val="0"/>
              </a:spcBef>
              <a:spcAft>
                <a:spcPts val="800"/>
              </a:spcAft>
            </a:pPr>
            <a:endParaRPr lang="ja-JP" sz="1000" b="0" dirty="0">
              <a:latin typeface="+mn-ea"/>
              <a:ea typeface="+mn-ea"/>
              <a:cs typeface="Arial" panose="020B0604020202020204" pitchFamily="34" charset="0"/>
            </a:endParaRPr>
          </a:p>
          <a:p>
            <a:pPr marL="0" marR="0">
              <a:lnSpc>
                <a:spcPct val="107000"/>
              </a:lnSpc>
              <a:spcBef>
                <a:spcPts val="0"/>
              </a:spcBef>
              <a:spcAft>
                <a:spcPts val="800"/>
              </a:spcAft>
            </a:pPr>
            <a:r>
              <a:rPr lang="ja-JP" sz="1000" b="0" i="1" dirty="0">
                <a:latin typeface="+mn-ea"/>
                <a:ea typeface="+mn-ea"/>
                <a:cs typeface="Arial" panose="020B0604020202020204" pitchFamily="34" charset="0"/>
              </a:rPr>
              <a:t>「計画策定」ワークショップを進行する際の地区リーダー用の台本：</a:t>
            </a:r>
          </a:p>
          <a:p>
            <a:r>
              <a:rPr lang="ja-JP" sz="1000" b="0" dirty="0">
                <a:latin typeface="+mn-ea"/>
                <a:ea typeface="+mn-ea"/>
                <a:cs typeface="Arial" panose="020B0604020202020204" pitchFamily="34" charset="0"/>
              </a:rPr>
              <a:t>これは、グローバル・メンバーシップ・アプローチの計画の骨組みです。</a:t>
            </a:r>
            <a:r>
              <a:rPr lang="ja-JP" altLang="en-US" sz="1000" b="0" dirty="0">
                <a:latin typeface="+mn-ea"/>
                <a:ea typeface="+mn-ea"/>
                <a:cs typeface="Arial" panose="020B0604020202020204" pitchFamily="34" charset="0"/>
              </a:rPr>
              <a:t>ご覧の通り、</a:t>
            </a:r>
            <a:r>
              <a:rPr lang="ja-JP" sz="1000" b="0" baseline="0" dirty="0">
                <a:latin typeface="+mn-ea"/>
                <a:ea typeface="+mn-ea"/>
                <a:cs typeface="Arial" panose="020B0604020202020204" pitchFamily="34" charset="0"/>
              </a:rPr>
              <a:t>新クラブ、新会員、会員の満足度、リーダーへの支援という、グローバル・メンバーシップ・アプローチの4つの重点項目</a:t>
            </a:r>
            <a:r>
              <a:rPr lang="ja-JP" altLang="en-US" sz="1000" b="0" baseline="0" dirty="0">
                <a:latin typeface="+mn-ea"/>
                <a:ea typeface="+mn-ea"/>
                <a:cs typeface="Arial" panose="020B0604020202020204" pitchFamily="34" charset="0"/>
              </a:rPr>
              <a:t>別に並べられています</a:t>
            </a:r>
            <a:r>
              <a:rPr lang="ja-JP" sz="1000" b="0" baseline="0" dirty="0">
                <a:latin typeface="+mn-ea"/>
                <a:ea typeface="+mn-ea"/>
                <a:cs typeface="Arial" panose="020B0604020202020204" pitchFamily="34" charset="0"/>
              </a:rPr>
              <a:t>。 </a:t>
            </a:r>
          </a:p>
          <a:p>
            <a:endParaRPr lang="en-US" sz="1000" b="0" baseline="0" dirty="0">
              <a:latin typeface="+mn-ea"/>
              <a:ea typeface="+mn-ea"/>
              <a:cs typeface="Arial" panose="020B0604020202020204" pitchFamily="34" charset="0"/>
            </a:endParaRPr>
          </a:p>
          <a:p>
            <a:r>
              <a:rPr lang="ja-JP" sz="1000" b="0" baseline="0" dirty="0">
                <a:latin typeface="+mn-ea"/>
                <a:ea typeface="+mn-ea"/>
                <a:cs typeface="Arial" panose="020B0604020202020204" pitchFamily="34" charset="0"/>
              </a:rPr>
              <a:t>私たちは重点項目ごとに、目標を達成するために踏んでいく行動手順を決めていくことになります。まず、</a:t>
            </a:r>
            <a:r>
              <a:rPr lang="en-US" altLang="ja-JP" sz="1000" b="0" baseline="0" dirty="0">
                <a:latin typeface="+mn-ea"/>
                <a:ea typeface="+mn-ea"/>
                <a:cs typeface="Arial" panose="020B0604020202020204" pitchFamily="34" charset="0"/>
              </a:rPr>
              <a:t>2</a:t>
            </a:r>
            <a:r>
              <a:rPr lang="ja-JP" altLang="en-US" sz="1000" b="0" baseline="0" dirty="0">
                <a:latin typeface="+mn-ea"/>
                <a:ea typeface="+mn-ea"/>
                <a:cs typeface="Arial" panose="020B0604020202020204" pitchFamily="34" charset="0"/>
              </a:rPr>
              <a:t>つか</a:t>
            </a:r>
            <a:r>
              <a:rPr lang="en-US" altLang="ja-JP" sz="1000" b="0" baseline="0" dirty="0">
                <a:latin typeface="+mn-ea"/>
                <a:ea typeface="+mn-ea"/>
                <a:cs typeface="Arial" panose="020B0604020202020204" pitchFamily="34" charset="0"/>
              </a:rPr>
              <a:t>3</a:t>
            </a:r>
            <a:r>
              <a:rPr lang="ja-JP" altLang="en-US" sz="1000" b="0" baseline="0" dirty="0">
                <a:latin typeface="+mn-ea"/>
                <a:ea typeface="+mn-ea"/>
                <a:cs typeface="Arial" panose="020B0604020202020204" pitchFamily="34" charset="0"/>
              </a:rPr>
              <a:t>つ</a:t>
            </a:r>
            <a:r>
              <a:rPr lang="ja-JP" sz="1000" b="0" baseline="0" dirty="0">
                <a:latin typeface="+mn-ea"/>
                <a:ea typeface="+mn-ea"/>
                <a:cs typeface="Arial" panose="020B0604020202020204" pitchFamily="34" charset="0"/>
              </a:rPr>
              <a:t>の行動手順から始めましょう。私たちはいつでもまた集まって、続き</a:t>
            </a:r>
            <a:r>
              <a:rPr lang="ja-JP" altLang="en-US" sz="1000" b="0" baseline="0" dirty="0">
                <a:latin typeface="+mn-ea"/>
                <a:ea typeface="+mn-ea"/>
                <a:cs typeface="Arial" panose="020B0604020202020204" pitchFamily="34" charset="0"/>
              </a:rPr>
              <a:t>を追加する</a:t>
            </a:r>
            <a:r>
              <a:rPr lang="ja-JP" sz="1000" b="0" baseline="0" dirty="0">
                <a:latin typeface="+mn-ea"/>
                <a:ea typeface="+mn-ea"/>
                <a:cs typeface="Arial" panose="020B0604020202020204" pitchFamily="34" charset="0"/>
              </a:rPr>
              <a:t>ことができます。思い出してください</a:t>
            </a:r>
            <a:r>
              <a:rPr lang="ja-JP" altLang="en-US" sz="1000" b="0" baseline="0" dirty="0">
                <a:latin typeface="+mn-ea"/>
                <a:ea typeface="+mn-ea"/>
                <a:cs typeface="Arial" panose="020B0604020202020204" pitchFamily="34" charset="0"/>
              </a:rPr>
              <a:t>。</a:t>
            </a:r>
            <a:r>
              <a:rPr lang="ja-JP" sz="1000" b="0" baseline="0" dirty="0">
                <a:latin typeface="+mn-ea"/>
                <a:ea typeface="+mn-ea"/>
                <a:cs typeface="Arial" panose="020B0604020202020204" pitchFamily="34" charset="0"/>
              </a:rPr>
              <a:t>大きすぎるアイディアも、小さすぎるアイディアもありません。</a:t>
            </a:r>
            <a:r>
              <a:rPr lang="ja-JP" altLang="en-US" sz="1000" b="0" baseline="0" dirty="0">
                <a:latin typeface="+mn-ea"/>
                <a:ea typeface="+mn-ea"/>
                <a:cs typeface="Arial" panose="020B0604020202020204" pitchFamily="34" charset="0"/>
              </a:rPr>
              <a:t>そのため</a:t>
            </a:r>
            <a:r>
              <a:rPr lang="ja-JP" sz="1000" b="0" baseline="0" dirty="0">
                <a:latin typeface="+mn-ea"/>
                <a:ea typeface="+mn-ea"/>
                <a:cs typeface="Arial" panose="020B0604020202020204" pitchFamily="34" charset="0"/>
              </a:rPr>
              <a:t>話し合う時には、</a:t>
            </a:r>
            <a:r>
              <a:rPr lang="ja-JP" altLang="en-US" sz="1000" b="0" baseline="0" dirty="0">
                <a:latin typeface="+mn-ea"/>
                <a:ea typeface="+mn-ea"/>
                <a:cs typeface="Arial" panose="020B0604020202020204" pitchFamily="34" charset="0"/>
              </a:rPr>
              <a:t>総合的な</a:t>
            </a:r>
            <a:r>
              <a:rPr lang="ja-JP" sz="1000" b="0" baseline="0" dirty="0">
                <a:latin typeface="+mn-ea"/>
                <a:ea typeface="+mn-ea"/>
                <a:cs typeface="Arial" panose="020B0604020202020204" pitchFamily="34" charset="0"/>
              </a:rPr>
              <a:t>行動手順を</a:t>
            </a:r>
            <a:r>
              <a:rPr lang="ja-JP" altLang="en-US" sz="1000" b="0" baseline="0" dirty="0">
                <a:latin typeface="+mn-ea"/>
                <a:ea typeface="+mn-ea"/>
                <a:cs typeface="Arial" panose="020B0604020202020204" pitchFamily="34" charset="0"/>
              </a:rPr>
              <a:t>設けて</a:t>
            </a:r>
            <a:r>
              <a:rPr lang="ja-JP" sz="1000" b="0" baseline="0" dirty="0">
                <a:latin typeface="+mn-ea"/>
                <a:ea typeface="+mn-ea"/>
                <a:cs typeface="Arial" panose="020B0604020202020204" pitchFamily="34" charset="0"/>
              </a:rPr>
              <a:t>細部を詰めていくともできますし、細かい行動から少しずつ始めて、作業を積み上げていくこともできます。</a:t>
            </a:r>
          </a:p>
          <a:p>
            <a:endParaRPr lang="en-US" sz="1000" b="0" baseline="0" dirty="0">
              <a:latin typeface="+mn-ea"/>
              <a:ea typeface="+mn-ea"/>
              <a:cs typeface="Arial" panose="020B0604020202020204" pitchFamily="34" charset="0"/>
            </a:endParaRPr>
          </a:p>
          <a:p>
            <a:r>
              <a:rPr lang="ja-JP" sz="1000" b="0" baseline="0" dirty="0">
                <a:latin typeface="+mn-ea"/>
                <a:ea typeface="+mn-ea"/>
                <a:cs typeface="Arial" panose="020B0604020202020204" pitchFamily="34" charset="0"/>
              </a:rPr>
              <a:t>例えば、重点項目1の行動手順は、</a:t>
            </a:r>
            <a:r>
              <a:rPr lang="ja-JP" sz="1000" b="0" i="1" baseline="0" dirty="0">
                <a:latin typeface="+mn-ea"/>
                <a:ea typeface="+mn-ea"/>
                <a:cs typeface="Arial" panose="020B0604020202020204" pitchFamily="34" charset="0"/>
              </a:rPr>
              <a:t>「新クラブ結成ワークショップを実施する」</a:t>
            </a:r>
            <a:r>
              <a:rPr lang="ja-JP" sz="1000" b="0" baseline="0" dirty="0">
                <a:latin typeface="+mn-ea"/>
                <a:ea typeface="+mn-ea"/>
                <a:cs typeface="Arial" panose="020B0604020202020204" pitchFamily="34" charset="0"/>
              </a:rPr>
              <a:t>としてもよいでしょう。そうすれば、</a:t>
            </a:r>
            <a:r>
              <a:rPr lang="ja-JP" altLang="en-US" sz="1000" b="0" baseline="0" dirty="0">
                <a:latin typeface="+mn-ea"/>
                <a:ea typeface="+mn-ea"/>
                <a:cs typeface="Arial" panose="020B0604020202020204" pitchFamily="34" charset="0"/>
              </a:rPr>
              <a:t>総合的な</a:t>
            </a:r>
            <a:r>
              <a:rPr lang="ja-JP" sz="1000" b="0" baseline="0" dirty="0">
                <a:latin typeface="+mn-ea"/>
                <a:ea typeface="+mn-ea"/>
                <a:cs typeface="Arial" panose="020B0604020202020204" pitchFamily="34" charset="0"/>
              </a:rPr>
              <a:t>行動手順になります。一方、重点項目4に関しては、</a:t>
            </a:r>
            <a:r>
              <a:rPr lang="ja-JP" sz="1000" b="0" i="1" baseline="0" dirty="0">
                <a:latin typeface="+mn-ea"/>
                <a:ea typeface="+mn-ea"/>
                <a:cs typeface="Arial" panose="020B0604020202020204" pitchFamily="34" charset="0"/>
              </a:rPr>
              <a:t>「毎月ゾーン・チェアパーソンと会議を行ってクラブのニーズへの理解を深める」</a:t>
            </a:r>
            <a:r>
              <a:rPr lang="ja-JP" sz="1000" b="0" baseline="0" dirty="0">
                <a:latin typeface="+mn-ea"/>
                <a:ea typeface="+mn-ea"/>
                <a:cs typeface="Arial" panose="020B0604020202020204" pitchFamily="34" charset="0"/>
              </a:rPr>
              <a:t>とすれば、</a:t>
            </a:r>
            <a:r>
              <a:rPr lang="ja-JP" altLang="en-US" sz="1000" b="0" baseline="0" dirty="0">
                <a:latin typeface="+mn-ea"/>
                <a:ea typeface="+mn-ea"/>
                <a:cs typeface="Arial" panose="020B0604020202020204" pitchFamily="34" charset="0"/>
              </a:rPr>
              <a:t>比較的細かい行動手順</a:t>
            </a:r>
            <a:r>
              <a:rPr lang="ja-JP" sz="1000" b="0" baseline="0" dirty="0">
                <a:latin typeface="+mn-ea"/>
                <a:ea typeface="+mn-ea"/>
                <a:cs typeface="Arial" panose="020B0604020202020204" pitchFamily="34" charset="0"/>
              </a:rPr>
              <a:t>になります。</a:t>
            </a:r>
          </a:p>
          <a:p>
            <a:endParaRPr lang="en-US" sz="1000" b="0" baseline="0" dirty="0">
              <a:latin typeface="+mn-ea"/>
              <a:ea typeface="+mn-ea"/>
              <a:cs typeface="Arial" panose="020B0604020202020204" pitchFamily="34" charset="0"/>
            </a:endParaRPr>
          </a:p>
          <a:p>
            <a:r>
              <a:rPr lang="ja-JP" sz="1000" b="0" baseline="0" dirty="0">
                <a:latin typeface="+mn-ea"/>
                <a:ea typeface="+mn-ea"/>
                <a:cs typeface="Arial" panose="020B0604020202020204" pitchFamily="34" charset="0"/>
              </a:rPr>
              <a:t>私たちはさらに、行動手順のそれぞれについて簡単な説明を加え、</a:t>
            </a:r>
            <a:r>
              <a:rPr lang="ja-JP" altLang="en-US" sz="1000" b="0" baseline="0" dirty="0">
                <a:latin typeface="+mn-ea"/>
                <a:ea typeface="+mn-ea"/>
                <a:cs typeface="Arial" panose="020B0604020202020204" pitchFamily="34" charset="0"/>
              </a:rPr>
              <a:t>日付範囲</a:t>
            </a:r>
            <a:r>
              <a:rPr lang="ja-JP" sz="1000" b="0" baseline="0" dirty="0">
                <a:latin typeface="+mn-ea"/>
                <a:ea typeface="+mn-ea"/>
                <a:cs typeface="Arial" panose="020B0604020202020204" pitchFamily="34" charset="0"/>
              </a:rPr>
              <a:t>、責任者、必要となるものと予算を</a:t>
            </a:r>
            <a:r>
              <a:rPr lang="ja-JP" altLang="en-US" sz="1000" b="0" baseline="0" dirty="0">
                <a:latin typeface="+mn-ea"/>
                <a:ea typeface="+mn-ea"/>
                <a:cs typeface="Arial" panose="020B0604020202020204" pitchFamily="34" charset="0"/>
              </a:rPr>
              <a:t>設定</a:t>
            </a:r>
            <a:r>
              <a:rPr lang="ja-JP" sz="1000" b="0" baseline="0" dirty="0">
                <a:latin typeface="+mn-ea"/>
                <a:ea typeface="+mn-ea"/>
                <a:cs typeface="Arial" panose="020B0604020202020204" pitchFamily="34" charset="0"/>
              </a:rPr>
              <a:t>します。 </a:t>
            </a:r>
          </a:p>
          <a:p>
            <a:endParaRPr lang="en-US" sz="1000" b="0" baseline="0" dirty="0">
              <a:latin typeface="+mn-ea"/>
              <a:ea typeface="+mn-ea"/>
              <a:cs typeface="Arial" panose="020B0604020202020204" pitchFamily="34" charset="0"/>
            </a:endParaRPr>
          </a:p>
          <a:p>
            <a:r>
              <a:rPr lang="ja-JP" sz="1000" b="0" baseline="0" dirty="0">
                <a:latin typeface="+mn-ea"/>
                <a:ea typeface="+mn-ea"/>
                <a:cs typeface="Arial" panose="020B0604020202020204" pitchFamily="34" charset="0"/>
              </a:rPr>
              <a:t>重点項目</a:t>
            </a:r>
            <a:r>
              <a:rPr lang="ja-JP" altLang="en-US" sz="1000" b="0" baseline="0" dirty="0">
                <a:latin typeface="+mn-ea"/>
                <a:ea typeface="+mn-ea"/>
                <a:cs typeface="Arial" panose="020B0604020202020204" pitchFamily="34" charset="0"/>
              </a:rPr>
              <a:t>のそれぞれ</a:t>
            </a:r>
            <a:r>
              <a:rPr lang="ja-JP" sz="1000" b="0" baseline="0" dirty="0">
                <a:latin typeface="+mn-ea"/>
                <a:ea typeface="+mn-ea"/>
                <a:cs typeface="Arial" panose="020B0604020202020204" pitchFamily="34" charset="0"/>
              </a:rPr>
              <a:t>について、有益で</a:t>
            </a:r>
            <a:r>
              <a:rPr lang="ja-JP" altLang="en-US" sz="1000" b="0" baseline="0" dirty="0">
                <a:latin typeface="+mn-ea"/>
                <a:ea typeface="+mn-ea"/>
                <a:cs typeface="Arial" panose="020B0604020202020204" pitchFamily="34" charset="0"/>
              </a:rPr>
              <a:t>あり、</a:t>
            </a:r>
            <a:r>
              <a:rPr lang="ja-JP" sz="1000" b="0" baseline="0" dirty="0">
                <a:latin typeface="+mn-ea"/>
                <a:ea typeface="+mn-ea"/>
                <a:cs typeface="Arial" panose="020B0604020202020204" pitchFamily="34" charset="0"/>
              </a:rPr>
              <a:t>達成できると思う限りの行動手順を設けることになります。 </a:t>
            </a:r>
          </a:p>
          <a:p>
            <a:endParaRPr lang="en-US" sz="1000" b="0" baseline="0" dirty="0">
              <a:latin typeface="+mn-ea"/>
              <a:ea typeface="+mn-ea"/>
              <a:cs typeface="Arial" panose="020B0604020202020204" pitchFamily="34" charset="0"/>
            </a:endParaRPr>
          </a:p>
          <a:p>
            <a:r>
              <a:rPr lang="ja-JP" altLang="en-US" sz="1000" b="0" baseline="0" dirty="0">
                <a:latin typeface="+mn-ea"/>
                <a:ea typeface="+mn-ea"/>
                <a:cs typeface="Arial" panose="020B0604020202020204" pitchFamily="34" charset="0"/>
              </a:rPr>
              <a:t>地区の</a:t>
            </a:r>
            <a:r>
              <a:rPr lang="en-US" altLang="ja-JP" sz="1000" b="0" baseline="0" dirty="0">
                <a:latin typeface="+mn-ea"/>
                <a:ea typeface="+mn-ea"/>
                <a:cs typeface="Arial" panose="020B0604020202020204" pitchFamily="34" charset="0"/>
              </a:rPr>
              <a:t>SWOT</a:t>
            </a:r>
            <a:r>
              <a:rPr lang="ja-JP" altLang="en-US" sz="1000" b="0" baseline="0" dirty="0">
                <a:latin typeface="+mn-ea"/>
                <a:ea typeface="+mn-ea"/>
                <a:cs typeface="Arial" panose="020B0604020202020204" pitchFamily="34" charset="0"/>
              </a:rPr>
              <a:t>分析</a:t>
            </a:r>
            <a:r>
              <a:rPr lang="ja-JP" sz="1000" b="0" baseline="0" dirty="0">
                <a:latin typeface="+mn-ea"/>
                <a:ea typeface="+mn-ea"/>
                <a:cs typeface="Arial" panose="020B0604020202020204" pitchFamily="34" charset="0"/>
              </a:rPr>
              <a:t>で記録した情報を、忘れずに盛り込むようにし</a:t>
            </a:r>
            <a:r>
              <a:rPr lang="ja-JP" altLang="en-US" sz="1000" b="0" baseline="0" dirty="0">
                <a:latin typeface="+mn-ea"/>
                <a:ea typeface="+mn-ea"/>
                <a:cs typeface="Arial" panose="020B0604020202020204" pitchFamily="34" charset="0"/>
              </a:rPr>
              <a:t>てください</a:t>
            </a:r>
            <a:r>
              <a:rPr lang="ja-JP" sz="1000" b="0" baseline="0" dirty="0">
                <a:latin typeface="+mn-ea"/>
                <a:ea typeface="+mn-ea"/>
                <a:cs typeface="Arial" panose="020B0604020202020204" pitchFamily="34" charset="0"/>
              </a:rPr>
              <a:t>。</a:t>
            </a:r>
          </a:p>
          <a:p>
            <a:endParaRPr lang="en-US" sz="1000" b="0" baseline="0" dirty="0">
              <a:latin typeface="+mn-ea"/>
              <a:ea typeface="+mn-ea"/>
              <a:cs typeface="Arial" panose="020B0604020202020204" pitchFamily="34" charset="0"/>
            </a:endParaRPr>
          </a:p>
          <a:p>
            <a:endParaRPr lang="en-US" sz="100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1"/>
          </p:nvPr>
        </p:nvSpPr>
        <p:spPr/>
        <p:txBody>
          <a:bodyPr/>
          <a:lstStyle/>
          <a:p>
            <a:pPr>
              <a:defRPr/>
            </a:pPr>
            <a:fld id="{6627F33C-24D4-41C1-BFA2-68160C39F89C}" type="slidenum">
              <a:rPr lang="en-US" smtClean="0"/>
              <a:pPr>
                <a:defRPr/>
              </a:pPr>
              <a:t>21</a:t>
            </a:fld>
            <a:endParaRPr lang="en-US" dirty="0"/>
          </a:p>
        </p:txBody>
      </p:sp>
    </p:spTree>
    <p:extLst>
      <p:ext uri="{BB962C8B-B14F-4D97-AF65-F5344CB8AC3E}">
        <p14:creationId xmlns:p14="http://schemas.microsoft.com/office/powerpoint/2010/main" val="19412419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lvl="0">
              <a:defRPr/>
            </a:pPr>
            <a:r>
              <a:rPr lang="ja-JP" sz="1200" b="0" u="sng" dirty="0">
                <a:latin typeface="+mn-ea"/>
                <a:ea typeface="+mn-ea"/>
                <a:cs typeface="Arial" panose="020B0604020202020204" pitchFamily="34" charset="0"/>
              </a:rPr>
              <a:t>プレゼンターの留意事項： </a:t>
            </a:r>
          </a:p>
          <a:p>
            <a:pPr lvl="0">
              <a:defRPr/>
            </a:pPr>
            <a:r>
              <a:rPr lang="ja-JP" sz="1200" b="0" dirty="0">
                <a:latin typeface="+mn-ea"/>
                <a:ea typeface="+mn-ea"/>
                <a:cs typeface="Arial" panose="020B0604020202020204" pitchFamily="34" charset="0"/>
              </a:rPr>
              <a:t>____________________________________________________________</a:t>
            </a:r>
          </a:p>
          <a:p>
            <a:endParaRPr lang="en-US" sz="1200" b="0" dirty="0">
              <a:latin typeface="+mn-ea"/>
              <a:ea typeface="+mn-ea"/>
              <a:cs typeface="Arial" panose="020B0604020202020204" pitchFamily="34" charset="0"/>
            </a:endParaRPr>
          </a:p>
          <a:p>
            <a:r>
              <a:rPr lang="ja-JP" sz="1200" b="0" dirty="0">
                <a:latin typeface="+mn-ea"/>
                <a:ea typeface="+mn-ea"/>
                <a:cs typeface="Arial" panose="020B0604020202020204" pitchFamily="34" charset="0"/>
              </a:rPr>
              <a:t>私たちは、会員増強を促す革新的なアイディアを探しています。</a:t>
            </a:r>
            <a:r>
              <a:rPr lang="ja-JP" sz="1200" b="0" baseline="0" dirty="0">
                <a:latin typeface="+mn-ea"/>
                <a:ea typeface="+mn-ea"/>
                <a:cs typeface="Arial" panose="020B0604020202020204" pitchFamily="34" charset="0"/>
              </a:rPr>
              <a:t>そのため、誰かがアイディアを出す時には、全員が肯定的にとらえなければなりません。 </a:t>
            </a:r>
          </a:p>
          <a:p>
            <a:endParaRPr lang="en-US" sz="1200" b="0" baseline="0" dirty="0">
              <a:latin typeface="+mn-ea"/>
              <a:ea typeface="+mn-ea"/>
              <a:cs typeface="Arial" panose="020B0604020202020204" pitchFamily="34" charset="0"/>
            </a:endParaRPr>
          </a:p>
          <a:p>
            <a:r>
              <a:rPr lang="ja-JP" sz="1200" b="0" baseline="0" dirty="0">
                <a:latin typeface="+mn-ea"/>
                <a:ea typeface="+mn-ea"/>
                <a:cs typeface="Arial" panose="020B0604020202020204" pitchFamily="34" charset="0"/>
              </a:rPr>
              <a:t>これから小グループに分かれて、私たちの行動手順</a:t>
            </a:r>
            <a:r>
              <a:rPr lang="ja-JP" altLang="en-US" sz="1200" b="0" baseline="0" dirty="0">
                <a:latin typeface="+mn-ea"/>
                <a:ea typeface="+mn-ea"/>
                <a:cs typeface="Arial" panose="020B0604020202020204" pitchFamily="34" charset="0"/>
              </a:rPr>
              <a:t>について</a:t>
            </a:r>
            <a:r>
              <a:rPr lang="ja-JP" sz="1200" b="0" baseline="0" dirty="0">
                <a:latin typeface="+mn-ea"/>
                <a:ea typeface="+mn-ea"/>
                <a:cs typeface="Arial" panose="020B0604020202020204" pitchFamily="34" charset="0"/>
              </a:rPr>
              <a:t>アイディアを出し合っていただきます。メンバーの一人ひとりが</a:t>
            </a:r>
            <a:r>
              <a:rPr lang="en-US" altLang="ja-JP" sz="1200" b="0" baseline="0" dirty="0">
                <a:latin typeface="+mn-ea"/>
                <a:ea typeface="+mn-ea"/>
                <a:cs typeface="Arial" panose="020B0604020202020204" pitchFamily="34" charset="0"/>
              </a:rPr>
              <a:t>1</a:t>
            </a:r>
            <a:r>
              <a:rPr lang="ja-JP" sz="1200" b="0" baseline="0" dirty="0">
                <a:latin typeface="+mn-ea"/>
                <a:ea typeface="+mn-ea"/>
                <a:cs typeface="Arial" panose="020B0604020202020204" pitchFamily="34" charset="0"/>
              </a:rPr>
              <a:t>つ以上のアイディアを出すようにしてください。 </a:t>
            </a:r>
          </a:p>
          <a:p>
            <a:endParaRPr lang="en-US" sz="1200" b="0" baseline="0" dirty="0">
              <a:latin typeface="+mn-ea"/>
              <a:ea typeface="+mn-ea"/>
              <a:cs typeface="Arial" panose="020B0604020202020204" pitchFamily="34" charset="0"/>
            </a:endParaRPr>
          </a:p>
          <a:p>
            <a:r>
              <a:rPr lang="ja-JP" sz="1200" b="0" baseline="0" dirty="0">
                <a:latin typeface="+mn-ea"/>
                <a:ea typeface="+mn-ea"/>
                <a:cs typeface="Arial" panose="020B0604020202020204" pitchFamily="34" charset="0"/>
              </a:rPr>
              <a:t>各グループでは書記を決める必要があり、その人にすべてのアイディアを記録してもらいます。この時点では、</a:t>
            </a:r>
            <a:r>
              <a:rPr lang="ja-JP" altLang="en-US" sz="1200" b="0" baseline="0" dirty="0">
                <a:latin typeface="+mn-ea"/>
                <a:ea typeface="+mn-ea"/>
                <a:cs typeface="Arial" panose="020B0604020202020204" pitchFamily="34" charset="0"/>
              </a:rPr>
              <a:t>検討の対象となる</a:t>
            </a:r>
            <a:r>
              <a:rPr lang="ja-JP" sz="1200" b="0" baseline="0" dirty="0">
                <a:latin typeface="+mn-ea"/>
                <a:ea typeface="+mn-ea"/>
                <a:cs typeface="Arial" panose="020B0604020202020204" pitchFamily="34" charset="0"/>
              </a:rPr>
              <a:t>多くのアイディアが必要です。 </a:t>
            </a:r>
          </a:p>
          <a:p>
            <a:endParaRPr lang="en-US" sz="1200" b="0" baseline="0" dirty="0">
              <a:latin typeface="+mn-ea"/>
              <a:ea typeface="+mn-ea"/>
              <a:cs typeface="Arial" panose="020B0604020202020204" pitchFamily="34" charset="0"/>
            </a:endParaRPr>
          </a:p>
          <a:p>
            <a:r>
              <a:rPr lang="ja-JP" sz="1200" b="0" baseline="0" dirty="0">
                <a:latin typeface="+mn-ea"/>
                <a:ea typeface="+mn-ea"/>
                <a:cs typeface="Arial" panose="020B0604020202020204" pitchFamily="34" charset="0"/>
              </a:rPr>
              <a:t>すべてのアイディアを肯定するようにしてください。</a:t>
            </a:r>
            <a:r>
              <a:rPr lang="en-US" altLang="ja-JP" sz="1200" b="0" baseline="0" dirty="0">
                <a:latin typeface="+mn-ea"/>
                <a:ea typeface="+mn-ea"/>
                <a:cs typeface="Arial" panose="020B0604020202020204" pitchFamily="34" charset="0"/>
              </a:rPr>
              <a:t>1</a:t>
            </a:r>
            <a:r>
              <a:rPr lang="ja-JP" sz="1200" b="0" baseline="0" dirty="0">
                <a:latin typeface="+mn-ea"/>
                <a:ea typeface="+mn-ea"/>
                <a:cs typeface="Arial" panose="020B0604020202020204" pitchFamily="34" charset="0"/>
              </a:rPr>
              <a:t>つのアイディアにかける時間は、全員がそれを理解するまでで十分です。批判してはなりません。また、「役に立ちそうもない」「前にやってみたことがある」</a:t>
            </a:r>
            <a:r>
              <a:rPr lang="ja-JP" altLang="en-US" sz="1200" b="0" baseline="0" dirty="0">
                <a:latin typeface="+mn-ea"/>
                <a:ea typeface="+mn-ea"/>
                <a:cs typeface="Arial" panose="020B0604020202020204" pitchFamily="34" charset="0"/>
              </a:rPr>
              <a:t>などの発言はやめましょう</a:t>
            </a:r>
            <a:r>
              <a:rPr lang="ja-JP" sz="1200" b="0" baseline="0" dirty="0">
                <a:latin typeface="+mn-ea"/>
                <a:ea typeface="+mn-ea"/>
                <a:cs typeface="Arial" panose="020B0604020202020204" pitchFamily="34" charset="0"/>
              </a:rPr>
              <a:t>。肯定するか、黙っているようにしてください。突飛に思われるアイディアが突破口になることもあります。そうしたアイディアは褒めるようにしてください。 </a:t>
            </a:r>
          </a:p>
          <a:p>
            <a:endParaRPr lang="en-US" sz="1200" b="0" baseline="0" dirty="0">
              <a:latin typeface="+mn-ea"/>
              <a:ea typeface="+mn-ea"/>
              <a:cs typeface="Arial" panose="020B0604020202020204" pitchFamily="34" charset="0"/>
            </a:endParaRPr>
          </a:p>
          <a:p>
            <a:r>
              <a:rPr lang="ja-JP" sz="1200" b="0" baseline="0" dirty="0">
                <a:latin typeface="+mn-ea"/>
                <a:ea typeface="+mn-ea"/>
                <a:cs typeface="Arial" panose="020B0604020202020204" pitchFamily="34" charset="0"/>
              </a:rPr>
              <a:t>初めてライオンになった時にはどんな気持ちだったか、思い出してください。どうすれば、もう一度その気持ちになれるでしょうか？皆さんがそれぞれに奉仕の道のりを歩み始めた時、どのような独創的なアイディアが実行されていたでしょうか？上位の役職を目指すよう、どのように奨励されたでしょうか？</a:t>
            </a:r>
          </a:p>
          <a:p>
            <a:endParaRPr lang="en-US" sz="1200" b="0" baseline="0" dirty="0">
              <a:latin typeface="+mn-ea"/>
              <a:ea typeface="+mn-ea"/>
              <a:cs typeface="Arial" panose="020B0604020202020204" pitchFamily="34" charset="0"/>
            </a:endParaRPr>
          </a:p>
          <a:p>
            <a:r>
              <a:rPr lang="ja-JP" sz="1200" b="0" baseline="0" dirty="0">
                <a:latin typeface="+mn-ea"/>
                <a:ea typeface="+mn-ea"/>
                <a:cs typeface="Arial" panose="020B0604020202020204" pitchFamily="34" charset="0"/>
              </a:rPr>
              <a:t>アイディアのリストが出来上がったら、特に有望と思われるものを選んでください。どれを選ぶかについて、全員が意見を言うようにします。その上で、アイディアを組み合わせたり、改善したりできるかを考えます。 </a:t>
            </a:r>
          </a:p>
          <a:p>
            <a:endParaRPr lang="en-US" dirty="0"/>
          </a:p>
        </p:txBody>
      </p:sp>
      <p:sp>
        <p:nvSpPr>
          <p:cNvPr id="5" name="Slide Number Placeholder 4"/>
          <p:cNvSpPr>
            <a:spLocks noGrp="1"/>
          </p:cNvSpPr>
          <p:nvPr>
            <p:ph type="sldNum" sz="quarter" idx="5"/>
          </p:nvPr>
        </p:nvSpPr>
        <p:spPr/>
        <p:txBody>
          <a:bodyPr/>
          <a:lstStyle/>
          <a:p>
            <a:pPr>
              <a:defRPr/>
            </a:pPr>
            <a:fld id="{6627F33C-24D4-41C1-BFA2-68160C39F89C}" type="slidenum">
              <a:rPr lang="en-US" smtClean="0"/>
              <a:pPr>
                <a:defRPr/>
              </a:pPr>
              <a:t>22</a:t>
            </a:fld>
            <a:endParaRPr lang="en-US" dirty="0"/>
          </a:p>
        </p:txBody>
      </p:sp>
    </p:spTree>
    <p:extLst>
      <p:ext uri="{BB962C8B-B14F-4D97-AF65-F5344CB8AC3E}">
        <p14:creationId xmlns:p14="http://schemas.microsoft.com/office/powerpoint/2010/main" val="19707078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60375" y="4560984"/>
            <a:ext cx="6396038" cy="4319714"/>
          </a:xfrm>
        </p:spPr>
        <p:txBody>
          <a:bodyPr>
            <a:no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ja-JP" sz="1000" b="0" dirty="0">
                <a:latin typeface="+mn-ea"/>
                <a:ea typeface="+mn-ea"/>
                <a:cs typeface="Arial" panose="020B0604020202020204" pitchFamily="34" charset="0"/>
              </a:rPr>
              <a:t>プレゼンターの留意事項： </a:t>
            </a:r>
          </a:p>
          <a:p>
            <a:pPr marL="0" marR="0" lvl="0" indent="0" algn="l" defTabSz="914400" rtl="0" eaLnBrk="0" fontAlgn="base" latinLnBrk="0" hangingPunct="0">
              <a:lnSpc>
                <a:spcPct val="100000"/>
              </a:lnSpc>
              <a:spcBef>
                <a:spcPct val="30000"/>
              </a:spcBef>
              <a:spcAft>
                <a:spcPct val="0"/>
              </a:spcAft>
              <a:buClrTx/>
              <a:buSzTx/>
              <a:buFontTx/>
              <a:buNone/>
              <a:tabLst/>
              <a:defRPr/>
            </a:pPr>
            <a:r>
              <a:rPr lang="ja-JP" sz="1000" b="0" i="1" baseline="0" dirty="0">
                <a:latin typeface="+mn-ea"/>
                <a:ea typeface="+mn-ea"/>
                <a:cs typeface="Arial" panose="020B0604020202020204" pitchFamily="34" charset="0"/>
              </a:rPr>
              <a:t>小グループ討論については、会議に充てることのできる合計時間に基づき、個々の作業に割り当てる時間を慎重に判断します。</a:t>
            </a:r>
          </a:p>
          <a:p>
            <a:pPr marL="0" marR="0" lvl="0" indent="0" algn="l" defTabSz="914400" rtl="0" eaLnBrk="0" fontAlgn="base" latinLnBrk="0" hangingPunct="0">
              <a:lnSpc>
                <a:spcPct val="100000"/>
              </a:lnSpc>
              <a:spcBef>
                <a:spcPct val="30000"/>
              </a:spcBef>
              <a:spcAft>
                <a:spcPct val="0"/>
              </a:spcAft>
              <a:buClrTx/>
              <a:buSzTx/>
              <a:buFontTx/>
              <a:buNone/>
              <a:tabLst/>
              <a:defRPr/>
            </a:pPr>
            <a:r>
              <a:rPr lang="ja-JP" sz="1000" b="0" baseline="0" dirty="0">
                <a:latin typeface="+mn-ea"/>
                <a:ea typeface="+mn-ea"/>
                <a:cs typeface="Arial" panose="020B0604020202020204" pitchFamily="34" charset="0"/>
              </a:rPr>
              <a:t>_____________________________________________________</a:t>
            </a:r>
          </a:p>
          <a:p>
            <a:pPr marL="0" marR="0">
              <a:lnSpc>
                <a:spcPct val="107000"/>
              </a:lnSpc>
              <a:spcBef>
                <a:spcPts val="0"/>
              </a:spcBef>
              <a:spcAft>
                <a:spcPts val="800"/>
              </a:spcAft>
            </a:pPr>
            <a:endParaRPr lang="en-US" sz="1000" b="0" i="1" dirty="0">
              <a:effectLst/>
              <a:latin typeface="+mn-ea"/>
              <a:ea typeface="+mn-ea"/>
              <a:cs typeface="Arial" panose="020B0604020202020204" pitchFamily="34" charset="0"/>
            </a:endParaRPr>
          </a:p>
          <a:p>
            <a:pPr marL="0" marR="0">
              <a:lnSpc>
                <a:spcPct val="107000"/>
              </a:lnSpc>
              <a:spcBef>
                <a:spcPts val="0"/>
              </a:spcBef>
              <a:spcAft>
                <a:spcPts val="800"/>
              </a:spcAft>
            </a:pPr>
            <a:r>
              <a:rPr lang="ja-JP" sz="1000" b="0" i="1" dirty="0">
                <a:latin typeface="+mn-ea"/>
                <a:ea typeface="+mn-ea"/>
                <a:cs typeface="Arial" panose="020B0604020202020204" pitchFamily="34" charset="0"/>
              </a:rPr>
              <a:t>「計画策定」ワークショップの進行に地区リーダーを備えさせるGATエリアリーダー用の台本：</a:t>
            </a:r>
          </a:p>
          <a:p>
            <a:pPr marL="0" marR="0">
              <a:lnSpc>
                <a:spcPct val="107000"/>
              </a:lnSpc>
              <a:spcBef>
                <a:spcPts val="0"/>
              </a:spcBef>
              <a:spcAft>
                <a:spcPts val="800"/>
              </a:spcAft>
            </a:pPr>
            <a:r>
              <a:rPr lang="ja-JP" sz="1000" b="0" dirty="0">
                <a:latin typeface="+mn-ea"/>
                <a:ea typeface="+mn-ea"/>
                <a:cs typeface="Arial" panose="020B0604020202020204" pitchFamily="34" charset="0"/>
              </a:rPr>
              <a:t>行動計画の立案に着手するための小グループ討論の進め方はこの通りです。 </a:t>
            </a:r>
          </a:p>
          <a:p>
            <a:pPr marL="0" marR="0">
              <a:lnSpc>
                <a:spcPct val="107000"/>
              </a:lnSpc>
              <a:spcBef>
                <a:spcPts val="0"/>
              </a:spcBef>
              <a:spcAft>
                <a:spcPts val="800"/>
              </a:spcAft>
            </a:pPr>
            <a:r>
              <a:rPr lang="ja-JP" sz="1000" b="0" i="1" dirty="0">
                <a:latin typeface="+mn-ea"/>
                <a:ea typeface="+mn-ea"/>
                <a:cs typeface="Arial" panose="020B0604020202020204" pitchFamily="34" charset="0"/>
              </a:rPr>
              <a:t>（スライドに書かれた進め方と、以下の台本に目を通してお</a:t>
            </a:r>
            <a:r>
              <a:rPr lang="ja-JP" altLang="en-US" sz="1000" b="0" i="1" dirty="0">
                <a:latin typeface="+mn-ea"/>
                <a:ea typeface="+mn-ea"/>
                <a:cs typeface="Arial" panose="020B0604020202020204" pitchFamily="34" charset="0"/>
              </a:rPr>
              <a:t>く</a:t>
            </a:r>
            <a:r>
              <a:rPr lang="ja-JP" sz="1000" b="0" i="1" dirty="0">
                <a:latin typeface="+mn-ea"/>
                <a:ea typeface="+mn-ea"/>
                <a:cs typeface="Arial" panose="020B0604020202020204" pitchFamily="34" charset="0"/>
              </a:rPr>
              <a:t>。）</a:t>
            </a:r>
          </a:p>
          <a:p>
            <a:pPr marL="0" marR="0">
              <a:lnSpc>
                <a:spcPct val="107000"/>
              </a:lnSpc>
              <a:spcBef>
                <a:spcPts val="0"/>
              </a:spcBef>
              <a:spcAft>
                <a:spcPts val="800"/>
              </a:spcAft>
            </a:pPr>
            <a:r>
              <a:rPr lang="ja-JP" sz="1000" b="0" dirty="0">
                <a:latin typeface="+mn-ea"/>
                <a:ea typeface="+mn-ea"/>
                <a:cs typeface="Arial" panose="020B0604020202020204" pitchFamily="34" charset="0"/>
              </a:rPr>
              <a:t>この作業について、何かご質問はありませんか？</a:t>
            </a:r>
          </a:p>
          <a:p>
            <a:pPr marL="0" marR="0">
              <a:lnSpc>
                <a:spcPct val="107000"/>
              </a:lnSpc>
              <a:spcBef>
                <a:spcPts val="0"/>
              </a:spcBef>
              <a:spcAft>
                <a:spcPts val="800"/>
              </a:spcAft>
            </a:pPr>
            <a:r>
              <a:rPr lang="ja-JP" sz="1000" b="0" dirty="0">
                <a:latin typeface="+mn-ea"/>
                <a:ea typeface="+mn-ea"/>
                <a:cs typeface="Arial" panose="020B0604020202020204" pitchFamily="34" charset="0"/>
              </a:rPr>
              <a:t>皆さんの地区でこの作業を進めていく時に直面しそうな</a:t>
            </a:r>
            <a:r>
              <a:rPr lang="ja-JP" altLang="en-US" sz="1000" b="0" dirty="0">
                <a:latin typeface="+mn-ea"/>
                <a:ea typeface="+mn-ea"/>
                <a:cs typeface="Arial" panose="020B0604020202020204" pitchFamily="34" charset="0"/>
              </a:rPr>
              <a:t>課題</a:t>
            </a:r>
            <a:r>
              <a:rPr lang="ja-JP" sz="1000" b="0" dirty="0">
                <a:latin typeface="+mn-ea"/>
                <a:ea typeface="+mn-ea"/>
                <a:cs typeface="Arial" panose="020B0604020202020204" pitchFamily="34" charset="0"/>
              </a:rPr>
              <a:t>はあるでしょうか？これから</a:t>
            </a:r>
            <a:r>
              <a:rPr lang="ja-JP" altLang="en-US" sz="1000" b="0" dirty="0">
                <a:latin typeface="+mn-ea"/>
                <a:ea typeface="+mn-ea"/>
                <a:cs typeface="Arial" panose="020B0604020202020204" pitchFamily="34" charset="0"/>
              </a:rPr>
              <a:t>課題</a:t>
            </a:r>
            <a:r>
              <a:rPr lang="ja-JP" sz="1000" b="0" dirty="0">
                <a:latin typeface="+mn-ea"/>
                <a:ea typeface="+mn-ea"/>
                <a:cs typeface="Arial" panose="020B0604020202020204" pitchFamily="34" charset="0"/>
              </a:rPr>
              <a:t>を予想し、ともに解決策をいくつか見極めていきましょう。</a:t>
            </a:r>
          </a:p>
          <a:p>
            <a:pPr marL="0" marR="0">
              <a:lnSpc>
                <a:spcPct val="107000"/>
              </a:lnSpc>
              <a:spcBef>
                <a:spcPts val="0"/>
              </a:spcBef>
              <a:spcAft>
                <a:spcPts val="800"/>
              </a:spcAft>
            </a:pPr>
            <a:r>
              <a:rPr lang="ja-JP" sz="1000" b="0" i="1" dirty="0">
                <a:latin typeface="+mn-ea"/>
                <a:ea typeface="+mn-ea"/>
                <a:cs typeface="Arial" panose="020B0604020202020204" pitchFamily="34" charset="0"/>
              </a:rPr>
              <a:t>（時間を与えて討論を行っても</a:t>
            </a:r>
            <a:r>
              <a:rPr lang="ja-JP" altLang="en-US" sz="1000" b="0" i="1" dirty="0">
                <a:latin typeface="+mn-ea"/>
                <a:ea typeface="+mn-ea"/>
                <a:cs typeface="Arial" panose="020B0604020202020204" pitchFamily="34" charset="0"/>
              </a:rPr>
              <a:t>らう</a:t>
            </a:r>
            <a:r>
              <a:rPr lang="ja-JP" sz="1000" b="0" i="1" dirty="0">
                <a:latin typeface="+mn-ea"/>
                <a:ea typeface="+mn-ea"/>
                <a:cs typeface="Arial" panose="020B0604020202020204" pitchFamily="34" charset="0"/>
              </a:rPr>
              <a:t>。直面しそうな</a:t>
            </a:r>
            <a:r>
              <a:rPr lang="ja-JP" altLang="en-US" sz="1000" b="0" i="1" dirty="0">
                <a:latin typeface="+mn-ea"/>
                <a:ea typeface="+mn-ea"/>
                <a:cs typeface="Arial" panose="020B0604020202020204" pitchFamily="34" charset="0"/>
              </a:rPr>
              <a:t>課題</a:t>
            </a:r>
            <a:r>
              <a:rPr lang="ja-JP" sz="1000" b="0" i="1" dirty="0">
                <a:latin typeface="+mn-ea"/>
                <a:ea typeface="+mn-ea"/>
                <a:cs typeface="Arial" panose="020B0604020202020204" pitchFamily="34" charset="0"/>
              </a:rPr>
              <a:t>とそれらに対処する方法について考え</a:t>
            </a:r>
            <a:r>
              <a:rPr lang="ja-JP" altLang="en-US" sz="1000" b="0" i="1" dirty="0">
                <a:latin typeface="+mn-ea"/>
                <a:ea typeface="+mn-ea"/>
                <a:cs typeface="Arial" panose="020B0604020202020204" pitchFamily="34" charset="0"/>
              </a:rPr>
              <a:t>る</a:t>
            </a:r>
            <a:r>
              <a:rPr lang="ja-JP" sz="1000" b="0" i="1" dirty="0">
                <a:latin typeface="+mn-ea"/>
                <a:ea typeface="+mn-ea"/>
                <a:cs typeface="Arial" panose="020B0604020202020204" pitchFamily="34" charset="0"/>
              </a:rPr>
              <a:t>。例えば、混乱を生じさせ</a:t>
            </a:r>
            <a:r>
              <a:rPr lang="ja-JP" altLang="en-US" sz="1000" b="0" i="1" dirty="0">
                <a:latin typeface="+mn-ea"/>
                <a:ea typeface="+mn-ea"/>
                <a:cs typeface="Arial" panose="020B0604020202020204" pitchFamily="34" charset="0"/>
              </a:rPr>
              <a:t>る参加者や</a:t>
            </a:r>
            <a:r>
              <a:rPr lang="ja-JP" sz="1000" b="0" i="1" dirty="0">
                <a:latin typeface="+mn-ea"/>
                <a:ea typeface="+mn-ea"/>
                <a:cs typeface="Arial" panose="020B0604020202020204" pitchFamily="34" charset="0"/>
              </a:rPr>
              <a:t>上の空の参加者への対応など。また、討論の間に互いに戦略を分かち合うよう、参加者に奨励</a:t>
            </a:r>
            <a:r>
              <a:rPr lang="ja-JP" altLang="en-US" sz="1000" b="0" i="1" dirty="0">
                <a:latin typeface="+mn-ea"/>
                <a:ea typeface="+mn-ea"/>
                <a:cs typeface="Arial" panose="020B0604020202020204" pitchFamily="34" charset="0"/>
              </a:rPr>
              <a:t>する</a:t>
            </a:r>
            <a:r>
              <a:rPr lang="ja-JP" sz="1000" b="0" i="1" dirty="0">
                <a:latin typeface="+mn-ea"/>
                <a:ea typeface="+mn-ea"/>
                <a:cs typeface="Arial" panose="020B0604020202020204" pitchFamily="34" charset="0"/>
              </a:rPr>
              <a:t>。）</a:t>
            </a:r>
            <a:endParaRPr lang="en-US" altLang="ja-JP" sz="1000" b="0" i="1" dirty="0">
              <a:latin typeface="+mn-ea"/>
              <a:ea typeface="+mn-ea"/>
              <a:cs typeface="Arial" panose="020B0604020202020204" pitchFamily="34" charset="0"/>
            </a:endParaRPr>
          </a:p>
          <a:p>
            <a:pPr marL="0" marR="0">
              <a:lnSpc>
                <a:spcPct val="107000"/>
              </a:lnSpc>
              <a:spcBef>
                <a:spcPts val="0"/>
              </a:spcBef>
              <a:spcAft>
                <a:spcPts val="800"/>
              </a:spcAft>
            </a:pPr>
            <a:endParaRPr lang="ja-JP" sz="1000" b="0" i="1" dirty="0">
              <a:latin typeface="+mn-ea"/>
              <a:ea typeface="+mn-ea"/>
              <a:cs typeface="Arial" panose="020B0604020202020204" pitchFamily="34" charset="0"/>
            </a:endParaRPr>
          </a:p>
          <a:p>
            <a:pPr marL="0" marR="0">
              <a:lnSpc>
                <a:spcPct val="107000"/>
              </a:lnSpc>
              <a:spcBef>
                <a:spcPts val="0"/>
              </a:spcBef>
              <a:spcAft>
                <a:spcPts val="800"/>
              </a:spcAft>
            </a:pPr>
            <a:r>
              <a:rPr lang="ja-JP" sz="1000" b="0" i="1" dirty="0">
                <a:latin typeface="+mn-ea"/>
                <a:ea typeface="+mn-ea"/>
                <a:cs typeface="Arial" panose="020B0604020202020204" pitchFamily="34" charset="0"/>
              </a:rPr>
              <a:t>「計画策定」ワークショップを進行する際の地区リーダー用の台本：</a:t>
            </a:r>
          </a:p>
          <a:p>
            <a:r>
              <a:rPr lang="ja-JP" sz="1000" b="0" dirty="0">
                <a:latin typeface="+mn-ea"/>
                <a:ea typeface="+mn-ea"/>
                <a:cs typeface="Arial" panose="020B0604020202020204" pitchFamily="34" charset="0"/>
              </a:rPr>
              <a:t>それではこれから、行動を決めていきましょう。4つの小グループに分かれて、重点項目を1つずつ担当していただきます。</a:t>
            </a:r>
            <a:r>
              <a:rPr lang="ja-JP" sz="1000" b="0" baseline="0" dirty="0">
                <a:latin typeface="+mn-ea"/>
                <a:ea typeface="+mn-ea"/>
                <a:cs typeface="Arial" panose="020B0604020202020204" pitchFamily="34" charset="0"/>
              </a:rPr>
              <a:t> </a:t>
            </a:r>
          </a:p>
          <a:p>
            <a:endParaRPr lang="en-US" sz="1000" b="0" baseline="0" dirty="0">
              <a:latin typeface="+mn-ea"/>
              <a:ea typeface="+mn-ea"/>
              <a:cs typeface="Arial" panose="020B0604020202020204" pitchFamily="34" charset="0"/>
            </a:endParaRPr>
          </a:p>
          <a:p>
            <a:r>
              <a:rPr lang="ja-JP" sz="1000" b="0" baseline="0" dirty="0">
                <a:latin typeface="+mn-ea"/>
                <a:ea typeface="+mn-ea"/>
                <a:cs typeface="Arial" panose="020B0604020202020204" pitchFamily="34" charset="0"/>
              </a:rPr>
              <a:t>各グループでアイディアを出し合ってリストを作ります。その際には、独創的な考えを歓迎するようにしてください。そのリストから、最も有望なアイディアを</a:t>
            </a:r>
            <a:r>
              <a:rPr lang="en-US" altLang="ja-JP" sz="1000" b="0" baseline="0" dirty="0">
                <a:latin typeface="+mn-ea"/>
                <a:ea typeface="+mn-ea"/>
                <a:cs typeface="Arial" panose="020B0604020202020204" pitchFamily="34" charset="0"/>
              </a:rPr>
              <a:t>2</a:t>
            </a:r>
            <a:r>
              <a:rPr lang="ja-JP" altLang="en-US" sz="1000" b="0" baseline="0" dirty="0">
                <a:latin typeface="+mn-ea"/>
                <a:ea typeface="+mn-ea"/>
                <a:cs typeface="Arial" panose="020B0604020202020204" pitchFamily="34" charset="0"/>
              </a:rPr>
              <a:t>つか</a:t>
            </a:r>
            <a:r>
              <a:rPr lang="en-US" altLang="ja-JP" sz="1000" b="0" baseline="0" dirty="0">
                <a:latin typeface="+mn-ea"/>
                <a:ea typeface="+mn-ea"/>
                <a:cs typeface="Arial" panose="020B0604020202020204" pitchFamily="34" charset="0"/>
              </a:rPr>
              <a:t>3</a:t>
            </a:r>
            <a:r>
              <a:rPr lang="ja-JP" sz="1000" b="0" baseline="0" dirty="0">
                <a:latin typeface="+mn-ea"/>
                <a:ea typeface="+mn-ea"/>
                <a:cs typeface="Arial" panose="020B0604020202020204" pitchFamily="34" charset="0"/>
              </a:rPr>
              <a:t>つ選んだ上で、説明と日付範囲を加えることで、</a:t>
            </a:r>
            <a:r>
              <a:rPr lang="ja-JP" altLang="en-US" sz="1000" b="0" baseline="0" dirty="0">
                <a:latin typeface="+mn-ea"/>
                <a:ea typeface="+mn-ea"/>
                <a:cs typeface="Arial" panose="020B0604020202020204" pitchFamily="34" charset="0"/>
              </a:rPr>
              <a:t>遂行</a:t>
            </a:r>
            <a:r>
              <a:rPr lang="ja-JP" sz="1000" b="0" baseline="0" dirty="0">
                <a:latin typeface="+mn-ea"/>
                <a:ea typeface="+mn-ea"/>
                <a:cs typeface="Arial" panose="020B0604020202020204" pitchFamily="34" charset="0"/>
              </a:rPr>
              <a:t>にかかる時間を私たちが把握できるようにしてください。 </a:t>
            </a:r>
          </a:p>
          <a:p>
            <a:endParaRPr lang="en-US" sz="1000" b="0" baseline="0" dirty="0">
              <a:latin typeface="+mn-ea"/>
              <a:ea typeface="+mn-ea"/>
              <a:cs typeface="Arial" panose="020B0604020202020204" pitchFamily="34" charset="0"/>
            </a:endParaRPr>
          </a:p>
          <a:p>
            <a:r>
              <a:rPr lang="ja-JP" altLang="en-US" sz="1000" b="0" baseline="0" dirty="0">
                <a:latin typeface="+mn-ea"/>
                <a:ea typeface="+mn-ea"/>
                <a:cs typeface="Arial" panose="020B0604020202020204" pitchFamily="34" charset="0"/>
              </a:rPr>
              <a:t>その後、全体でアイディアを検討、改善、場合によっては追加しながら、最終的に各分野で最も優先される</a:t>
            </a:r>
            <a:r>
              <a:rPr lang="en-US" altLang="ja-JP" sz="1000" b="0" baseline="0" dirty="0">
                <a:latin typeface="+mn-ea"/>
                <a:ea typeface="+mn-ea"/>
                <a:cs typeface="Arial" panose="020B0604020202020204" pitchFamily="34" charset="0"/>
              </a:rPr>
              <a:t>2</a:t>
            </a:r>
            <a:r>
              <a:rPr lang="ja-JP" altLang="en-US" sz="1000" b="0" baseline="0" dirty="0">
                <a:latin typeface="+mn-ea"/>
                <a:ea typeface="+mn-ea"/>
                <a:cs typeface="Arial" panose="020B0604020202020204" pitchFamily="34" charset="0"/>
              </a:rPr>
              <a:t>つか</a:t>
            </a:r>
            <a:r>
              <a:rPr lang="en-US" altLang="ja-JP" sz="1000" b="0" baseline="0" dirty="0">
                <a:latin typeface="+mn-ea"/>
                <a:ea typeface="+mn-ea"/>
                <a:cs typeface="Arial" panose="020B0604020202020204" pitchFamily="34" charset="0"/>
              </a:rPr>
              <a:t>3</a:t>
            </a:r>
            <a:r>
              <a:rPr lang="ja-JP" altLang="en-US" sz="1000" b="0" baseline="0" dirty="0">
                <a:latin typeface="+mn-ea"/>
                <a:ea typeface="+mn-ea"/>
                <a:cs typeface="Arial" panose="020B0604020202020204" pitchFamily="34" charset="0"/>
              </a:rPr>
              <a:t>つの行動を選びます。</a:t>
            </a:r>
            <a:r>
              <a:rPr lang="ja-JP" sz="1000" b="0" baseline="0" dirty="0">
                <a:latin typeface="+mn-ea"/>
                <a:ea typeface="+mn-ea"/>
                <a:cs typeface="Arial" panose="020B0604020202020204" pitchFamily="34" charset="0"/>
              </a:rPr>
              <a:t> </a:t>
            </a:r>
          </a:p>
          <a:p>
            <a:endParaRPr lang="en-US" sz="1000" b="0" baseline="0" dirty="0">
              <a:latin typeface="+mn-ea"/>
              <a:ea typeface="+mn-ea"/>
              <a:cs typeface="Arial" panose="020B0604020202020204" pitchFamily="34" charset="0"/>
            </a:endParaRPr>
          </a:p>
          <a:p>
            <a:r>
              <a:rPr lang="ja-JP" sz="1000" b="0" i="1" baseline="0" dirty="0">
                <a:latin typeface="+mn-ea"/>
                <a:ea typeface="+mn-ea"/>
                <a:cs typeface="Arial" panose="020B0604020202020204" pitchFamily="34" charset="0"/>
              </a:rPr>
              <a:t>（参加者を小グループに分け</a:t>
            </a:r>
            <a:r>
              <a:rPr lang="ja-JP" altLang="en-US" sz="1000" b="0" i="1" baseline="0" dirty="0">
                <a:latin typeface="+mn-ea"/>
                <a:ea typeface="+mn-ea"/>
                <a:cs typeface="Arial" panose="020B0604020202020204" pitchFamily="34" charset="0"/>
              </a:rPr>
              <a:t>る</a:t>
            </a:r>
            <a:r>
              <a:rPr lang="ja-JP" sz="1000" b="0" i="1" baseline="0" dirty="0">
                <a:latin typeface="+mn-ea"/>
                <a:ea typeface="+mn-ea"/>
                <a:cs typeface="Arial" panose="020B0604020202020204" pitchFamily="34" charset="0"/>
              </a:rPr>
              <a:t>。）</a:t>
            </a:r>
          </a:p>
          <a:p>
            <a:endParaRPr lang="en-US" sz="1000" b="0" baseline="0" dirty="0">
              <a:latin typeface="+mn-ea"/>
              <a:ea typeface="+mn-ea"/>
              <a:cs typeface="Arial" panose="020B0604020202020204" pitchFamily="34" charset="0"/>
            </a:endParaRPr>
          </a:p>
          <a:p>
            <a:r>
              <a:rPr lang="ja-JP" sz="1000" b="0" baseline="0" dirty="0">
                <a:latin typeface="+mn-ea"/>
                <a:ea typeface="+mn-ea"/>
                <a:cs typeface="Arial" panose="020B0604020202020204" pitchFamily="34" charset="0"/>
              </a:rPr>
              <a:t>15分の間に、各グループで</a:t>
            </a:r>
            <a:r>
              <a:rPr lang="en-US" altLang="ja-JP" sz="1000" b="0" baseline="0" dirty="0">
                <a:latin typeface="+mn-ea"/>
                <a:ea typeface="+mn-ea"/>
                <a:cs typeface="Arial" panose="020B0604020202020204" pitchFamily="34" charset="0"/>
              </a:rPr>
              <a:t>2</a:t>
            </a:r>
            <a:r>
              <a:rPr lang="ja-JP" altLang="en-US" sz="1000" b="0" baseline="0" dirty="0">
                <a:latin typeface="+mn-ea"/>
                <a:ea typeface="+mn-ea"/>
                <a:cs typeface="Arial" panose="020B0604020202020204" pitchFamily="34" charset="0"/>
              </a:rPr>
              <a:t>つか</a:t>
            </a:r>
            <a:r>
              <a:rPr lang="en-US" altLang="ja-JP" sz="1000" b="0" baseline="0" dirty="0">
                <a:latin typeface="+mn-ea"/>
                <a:ea typeface="+mn-ea"/>
                <a:cs typeface="Arial" panose="020B0604020202020204" pitchFamily="34" charset="0"/>
              </a:rPr>
              <a:t>3</a:t>
            </a:r>
            <a:r>
              <a:rPr lang="ja-JP" sz="1000" b="0" baseline="0" dirty="0">
                <a:latin typeface="+mn-ea"/>
                <a:ea typeface="+mn-ea"/>
                <a:cs typeface="Arial" panose="020B0604020202020204" pitchFamily="34" charset="0"/>
              </a:rPr>
              <a:t>つの行動を決め、それらに説明と日付範囲を付けてください。</a:t>
            </a:r>
          </a:p>
          <a:p>
            <a:endParaRPr lang="en-US" sz="1000" b="0" baseline="0" dirty="0">
              <a:latin typeface="+mn-ea"/>
              <a:ea typeface="+mn-ea"/>
              <a:cs typeface="Arial" panose="020B0604020202020204" pitchFamily="34" charset="0"/>
            </a:endParaRPr>
          </a:p>
          <a:p>
            <a:r>
              <a:rPr lang="ja-JP" sz="1000" b="0" baseline="0" dirty="0">
                <a:latin typeface="+mn-ea"/>
                <a:ea typeface="+mn-ea"/>
                <a:cs typeface="Arial" panose="020B0604020202020204" pitchFamily="34" charset="0"/>
              </a:rPr>
              <a:t>始める前に、何かご質問はありませんか？ </a:t>
            </a:r>
          </a:p>
          <a:p>
            <a:endParaRPr lang="en-US" sz="1000" b="0" i="1" baseline="0" dirty="0">
              <a:latin typeface="+mn-ea"/>
              <a:ea typeface="+mn-ea"/>
              <a:cs typeface="Arial" panose="020B0604020202020204" pitchFamily="34" charset="0"/>
            </a:endParaRPr>
          </a:p>
          <a:p>
            <a:r>
              <a:rPr lang="ja-JP" sz="1000" b="0" i="1" baseline="0" dirty="0">
                <a:latin typeface="+mn-ea"/>
                <a:ea typeface="+mn-ea"/>
                <a:cs typeface="Arial" panose="020B0604020202020204" pitchFamily="34" charset="0"/>
              </a:rPr>
              <a:t>（小グループ討論が終わったら、各分野の行動手順について話し合い、追加したいことや変更したいことはないか尋ね</a:t>
            </a:r>
            <a:r>
              <a:rPr lang="ja-JP" altLang="en-US" sz="1000" b="0" i="1" baseline="0" dirty="0">
                <a:latin typeface="+mn-ea"/>
                <a:ea typeface="+mn-ea"/>
                <a:cs typeface="Arial" panose="020B0604020202020204" pitchFamily="34" charset="0"/>
              </a:rPr>
              <a:t>る</a:t>
            </a:r>
            <a:r>
              <a:rPr lang="ja-JP" sz="1000" b="0" i="1" baseline="0" dirty="0">
                <a:latin typeface="+mn-ea"/>
                <a:ea typeface="+mn-ea"/>
                <a:cs typeface="Arial" panose="020B0604020202020204" pitchFamily="34" charset="0"/>
              </a:rPr>
              <a:t>。スライド34に結果を</a:t>
            </a:r>
            <a:r>
              <a:rPr lang="ja-JP" altLang="en-US" sz="1000" b="0" i="1" baseline="0" dirty="0">
                <a:latin typeface="+mn-ea"/>
                <a:ea typeface="+mn-ea"/>
                <a:cs typeface="Arial" panose="020B0604020202020204" pitchFamily="34" charset="0"/>
              </a:rPr>
              <a:t>記入</a:t>
            </a:r>
            <a:r>
              <a:rPr lang="ja-JP" sz="1000" b="0" i="1" baseline="0" dirty="0">
                <a:latin typeface="+mn-ea"/>
                <a:ea typeface="+mn-ea"/>
                <a:cs typeface="Arial" panose="020B0604020202020204" pitchFamily="34" charset="0"/>
              </a:rPr>
              <a:t>し、最優先される行動が</a:t>
            </a:r>
            <a:r>
              <a:rPr lang="ja-JP" altLang="en-US" sz="1000" b="0" i="1" baseline="0" dirty="0">
                <a:latin typeface="+mn-ea"/>
                <a:ea typeface="+mn-ea"/>
                <a:cs typeface="Arial" panose="020B0604020202020204" pitchFamily="34" charset="0"/>
              </a:rPr>
              <a:t>遂行</a:t>
            </a:r>
            <a:r>
              <a:rPr lang="ja-JP" sz="1000" b="0" i="1" baseline="0" dirty="0">
                <a:latin typeface="+mn-ea"/>
                <a:ea typeface="+mn-ea"/>
                <a:cs typeface="Arial" panose="020B0604020202020204" pitchFamily="34" charset="0"/>
              </a:rPr>
              <a:t>された後で検討の対象となりそうなアイディアのリストも含め</a:t>
            </a:r>
            <a:r>
              <a:rPr lang="ja-JP" altLang="en-US" sz="1000" b="0" i="1" baseline="0" dirty="0">
                <a:latin typeface="+mn-ea"/>
                <a:ea typeface="+mn-ea"/>
                <a:cs typeface="Arial" panose="020B0604020202020204" pitchFamily="34" charset="0"/>
              </a:rPr>
              <a:t>る</a:t>
            </a:r>
            <a:r>
              <a:rPr lang="ja-JP" sz="1000" b="0" i="1" baseline="0" dirty="0">
                <a:latin typeface="+mn-ea"/>
                <a:ea typeface="+mn-ea"/>
                <a:cs typeface="Arial" panose="020B0604020202020204" pitchFamily="34" charset="0"/>
              </a:rPr>
              <a:t>。）</a:t>
            </a:r>
          </a:p>
        </p:txBody>
      </p:sp>
      <p:sp>
        <p:nvSpPr>
          <p:cNvPr id="5" name="Slide Number Placeholder 4"/>
          <p:cNvSpPr>
            <a:spLocks noGrp="1"/>
          </p:cNvSpPr>
          <p:nvPr>
            <p:ph type="sldNum" sz="quarter" idx="11"/>
          </p:nvPr>
        </p:nvSpPr>
        <p:spPr/>
        <p:txBody>
          <a:bodyPr/>
          <a:lstStyle/>
          <a:p>
            <a:pPr>
              <a:defRPr/>
            </a:pPr>
            <a:fld id="{6627F33C-24D4-41C1-BFA2-68160C39F89C}" type="slidenum">
              <a:rPr lang="en-US" smtClean="0"/>
              <a:pPr>
                <a:defRPr/>
              </a:pPr>
              <a:t>23</a:t>
            </a:fld>
            <a:endParaRPr lang="en-US" dirty="0"/>
          </a:p>
        </p:txBody>
      </p:sp>
    </p:spTree>
    <p:extLst>
      <p:ext uri="{BB962C8B-B14F-4D97-AF65-F5344CB8AC3E}">
        <p14:creationId xmlns:p14="http://schemas.microsoft.com/office/powerpoint/2010/main" val="32726255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defRPr/>
            </a:pPr>
            <a:r>
              <a:rPr lang="ja-JP" sz="1000" b="0" u="sng" dirty="0">
                <a:latin typeface="+mn-ea"/>
                <a:ea typeface="+mn-ea"/>
                <a:cs typeface="Arial" panose="020B0604020202020204" pitchFamily="34" charset="0"/>
              </a:rPr>
              <a:t>プレゼンターの留意事項： </a:t>
            </a:r>
          </a:p>
          <a:p>
            <a:pPr lvl="0">
              <a:defRPr/>
            </a:pPr>
            <a:r>
              <a:rPr lang="ja-JP" sz="1000" b="0" dirty="0">
                <a:latin typeface="+mn-ea"/>
                <a:ea typeface="+mn-ea"/>
                <a:cs typeface="Arial" panose="020B0604020202020204" pitchFamily="34" charset="0"/>
              </a:rPr>
              <a:t>____________________________________________________________</a:t>
            </a:r>
          </a:p>
          <a:p>
            <a:endParaRPr lang="en-US" sz="1000" b="0" dirty="0">
              <a:latin typeface="+mn-ea"/>
              <a:ea typeface="+mn-ea"/>
              <a:cs typeface="Arial" panose="020B0604020202020204" pitchFamily="34" charset="0"/>
            </a:endParaRPr>
          </a:p>
          <a:p>
            <a:r>
              <a:rPr lang="ja-JP" sz="1000" b="0" dirty="0">
                <a:latin typeface="+mn-ea"/>
                <a:ea typeface="+mn-ea"/>
                <a:cs typeface="Arial" panose="020B0604020202020204" pitchFamily="34" charset="0"/>
              </a:rPr>
              <a:t>ピーター・ドラッカーについてご存じの方はいらっしゃいますか？</a:t>
            </a:r>
            <a:r>
              <a:rPr lang="ja-JP" sz="1000" b="0" i="1" baseline="0" dirty="0">
                <a:latin typeface="+mn-ea"/>
                <a:ea typeface="+mn-ea"/>
                <a:cs typeface="Arial" panose="020B0604020202020204" pitchFamily="34" charset="0"/>
              </a:rPr>
              <a:t>（彼は有名な経営管理コンサルタント、教育者、著述家。）</a:t>
            </a:r>
          </a:p>
          <a:p>
            <a:endParaRPr lang="en-US" sz="1000" b="0" baseline="0" dirty="0">
              <a:latin typeface="+mn-ea"/>
              <a:ea typeface="+mn-ea"/>
              <a:cs typeface="Arial" panose="020B0604020202020204" pitchFamily="34" charset="0"/>
            </a:endParaRPr>
          </a:p>
          <a:p>
            <a:r>
              <a:rPr lang="ja-JP" sz="1000" b="0" dirty="0">
                <a:latin typeface="+mn-ea"/>
                <a:ea typeface="+mn-ea"/>
                <a:cs typeface="Arial" panose="020B0604020202020204" pitchFamily="34" charset="0"/>
              </a:rPr>
              <a:t>この言葉を皆さんはどう受け止めましたか？</a:t>
            </a:r>
            <a:r>
              <a:rPr lang="ja-JP" sz="1000" b="0" baseline="0" dirty="0">
                <a:latin typeface="+mn-ea"/>
                <a:ea typeface="+mn-ea"/>
                <a:cs typeface="Arial" panose="020B0604020202020204" pitchFamily="34" charset="0"/>
              </a:rPr>
              <a:t>私たちの計画にとって、どのような意味があるでしょうか？ </a:t>
            </a:r>
          </a:p>
        </p:txBody>
      </p:sp>
      <p:sp>
        <p:nvSpPr>
          <p:cNvPr id="5" name="Slide Number Placeholder 4"/>
          <p:cNvSpPr>
            <a:spLocks noGrp="1"/>
          </p:cNvSpPr>
          <p:nvPr>
            <p:ph type="sldNum" sz="quarter" idx="11"/>
          </p:nvPr>
        </p:nvSpPr>
        <p:spPr/>
        <p:txBody>
          <a:bodyPr/>
          <a:lstStyle/>
          <a:p>
            <a:pPr>
              <a:defRPr/>
            </a:pPr>
            <a:fld id="{6627F33C-24D4-41C1-BFA2-68160C39F89C}" type="slidenum">
              <a:rPr lang="en-US" smtClean="0"/>
              <a:pPr>
                <a:defRPr/>
              </a:pPr>
              <a:t>24</a:t>
            </a:fld>
            <a:endParaRPr lang="en-US" dirty="0"/>
          </a:p>
        </p:txBody>
      </p:sp>
    </p:spTree>
    <p:extLst>
      <p:ext uri="{BB962C8B-B14F-4D97-AF65-F5344CB8AC3E}">
        <p14:creationId xmlns:p14="http://schemas.microsoft.com/office/powerpoint/2010/main" val="29289403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487017" y="4560984"/>
            <a:ext cx="6321407" cy="4319714"/>
          </a:xfrm>
        </p:spPr>
        <p:txBody>
          <a:bodyPr>
            <a:no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ja-JP" altLang="ja-JP" sz="1000" b="0" u="sng" dirty="0">
                <a:latin typeface="+mn-ea"/>
                <a:ea typeface="+mn-ea"/>
                <a:cs typeface="Arial" panose="020B0604020202020204" pitchFamily="34" charset="0"/>
              </a:rPr>
              <a:t>プレゼンターの留意事項： </a:t>
            </a:r>
          </a:p>
          <a:p>
            <a:pPr marL="0" marR="0" lvl="0" indent="0" algn="l" defTabSz="914400" rtl="0" eaLnBrk="0" fontAlgn="base" latinLnBrk="0" hangingPunct="0">
              <a:lnSpc>
                <a:spcPct val="100000"/>
              </a:lnSpc>
              <a:spcBef>
                <a:spcPct val="30000"/>
              </a:spcBef>
              <a:spcAft>
                <a:spcPct val="0"/>
              </a:spcAft>
              <a:buClrTx/>
              <a:buSzTx/>
              <a:buFontTx/>
              <a:buNone/>
              <a:tabLst/>
              <a:defRPr/>
            </a:pPr>
            <a:r>
              <a:rPr lang="ja-JP" altLang="ja-JP" sz="1000" b="0" i="1" dirty="0">
                <a:latin typeface="+mn-ea"/>
                <a:ea typeface="+mn-ea"/>
                <a:cs typeface="Arial" panose="020B0604020202020204" pitchFamily="34" charset="0"/>
              </a:rPr>
              <a:t>このスライドを編集し、会議が始まる前に</a:t>
            </a:r>
            <a:r>
              <a:rPr lang="ja-JP" altLang="en-US" sz="1000" b="0" i="1" dirty="0">
                <a:latin typeface="+mn-ea"/>
                <a:ea typeface="+mn-ea"/>
                <a:cs typeface="Arial" panose="020B0604020202020204" pitchFamily="34" charset="0"/>
              </a:rPr>
              <a:t>特定されているワーキンググループのメンバー</a:t>
            </a:r>
            <a:r>
              <a:rPr lang="ja-JP" altLang="ja-JP" sz="1000" b="0" i="1" dirty="0">
                <a:latin typeface="+mn-ea"/>
                <a:ea typeface="+mn-ea"/>
                <a:cs typeface="Arial" panose="020B0604020202020204" pitchFamily="34" charset="0"/>
              </a:rPr>
              <a:t>の名前を入れておきます。</a:t>
            </a:r>
            <a:r>
              <a:rPr lang="ja-JP" altLang="ja-JP" sz="1000" b="0" i="1" baseline="0" dirty="0">
                <a:latin typeface="+mn-ea"/>
                <a:ea typeface="+mn-ea"/>
                <a:cs typeface="Arial" panose="020B0604020202020204" pitchFamily="34" charset="0"/>
              </a:rPr>
              <a: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ja-JP" altLang="ja-JP" sz="1000" b="0" i="1" baseline="0" dirty="0">
                <a:latin typeface="+mn-ea"/>
                <a:ea typeface="+mn-ea"/>
                <a:cs typeface="Arial" panose="020B0604020202020204" pitchFamily="34" charset="0"/>
              </a:rPr>
              <a:t>この組織図自体も、必要</a:t>
            </a:r>
            <a:r>
              <a:rPr lang="ja-JP" altLang="en-US" sz="1000" b="0" i="1" baseline="0" dirty="0">
                <a:latin typeface="+mn-ea"/>
                <a:ea typeface="+mn-ea"/>
                <a:cs typeface="Arial" panose="020B0604020202020204" pitchFamily="34" charset="0"/>
              </a:rPr>
              <a:t>に応じて</a:t>
            </a:r>
            <a:r>
              <a:rPr lang="ja-JP" altLang="ja-JP" sz="1000" b="0" i="1" baseline="0" dirty="0">
                <a:latin typeface="+mn-ea"/>
                <a:ea typeface="+mn-ea"/>
                <a:cs typeface="Arial" panose="020B0604020202020204" pitchFamily="34" charset="0"/>
              </a:rPr>
              <a:t>地区に適したものへと変更できます。</a:t>
            </a:r>
            <a:r>
              <a:rPr lang="ja-JP" altLang="en-US" sz="1000" b="0" i="1" baseline="0" dirty="0">
                <a:latin typeface="+mn-ea"/>
                <a:ea typeface="+mn-ea"/>
                <a:cs typeface="Arial" panose="020B0604020202020204" pitchFamily="34" charset="0"/>
              </a:rPr>
              <a:t>また「成功を構築する」ステップの中で再度見直しますので、完全なものである必要は</a:t>
            </a:r>
            <a:endParaRPr lang="ja-JP" altLang="ja-JP" sz="1000" b="0" i="1" baseline="0" dirty="0">
              <a:latin typeface="+mn-ea"/>
              <a:ea typeface="+mn-ea"/>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ja-JP" altLang="ja-JP" sz="1000" b="0" baseline="0" dirty="0">
                <a:latin typeface="+mn-ea"/>
                <a:ea typeface="+mn-ea"/>
                <a:cs typeface="Arial" panose="020B0604020202020204" pitchFamily="34" charset="0"/>
              </a:rPr>
              <a:t>_____________________________________________________</a:t>
            </a:r>
          </a:p>
          <a:p>
            <a:pPr marL="0" marR="0">
              <a:lnSpc>
                <a:spcPct val="107000"/>
              </a:lnSpc>
              <a:spcBef>
                <a:spcPts val="0"/>
              </a:spcBef>
              <a:spcAft>
                <a:spcPts val="800"/>
              </a:spcAft>
            </a:pPr>
            <a:endParaRPr lang="en-US" altLang="ja-JP" sz="1000" b="0" i="1" dirty="0">
              <a:effectLst/>
              <a:latin typeface="+mn-ea"/>
              <a:ea typeface="+mn-ea"/>
              <a:cs typeface="Arial" panose="020B0604020202020204" pitchFamily="34" charset="0"/>
            </a:endParaRPr>
          </a:p>
          <a:p>
            <a:pPr marL="0" marR="0">
              <a:lnSpc>
                <a:spcPct val="107000"/>
              </a:lnSpc>
              <a:spcBef>
                <a:spcPts val="0"/>
              </a:spcBef>
              <a:spcAft>
                <a:spcPts val="800"/>
              </a:spcAft>
            </a:pPr>
            <a:r>
              <a:rPr lang="ja-JP" altLang="ja-JP" sz="1000" b="0" i="1" dirty="0">
                <a:latin typeface="+mn-ea"/>
                <a:ea typeface="+mn-ea"/>
                <a:cs typeface="Arial" panose="020B0604020202020204" pitchFamily="34" charset="0"/>
              </a:rPr>
              <a:t>「計画策定」ワークショップの進行に地区リーダーを備えさせるGATエリアリーダー用の台本：</a:t>
            </a:r>
          </a:p>
          <a:p>
            <a:pPr marL="0" marR="0">
              <a:lnSpc>
                <a:spcPct val="107000"/>
              </a:lnSpc>
              <a:spcBef>
                <a:spcPts val="0"/>
              </a:spcBef>
              <a:spcAft>
                <a:spcPts val="800"/>
              </a:spcAft>
            </a:pPr>
            <a:r>
              <a:rPr lang="ja-JP" altLang="en-US" sz="1000" b="0" dirty="0">
                <a:latin typeface="+mn-ea"/>
                <a:ea typeface="+mn-ea"/>
                <a:cs typeface="Arial" panose="020B0604020202020204" pitchFamily="34" charset="0"/>
              </a:rPr>
              <a:t>この時点で、「チーム構築」ワークショップで決めたワーキンググループの体制を振り返り、可能であれば修正します。</a:t>
            </a:r>
            <a:r>
              <a:rPr lang="ja-JP" altLang="ja-JP" sz="1000" b="0" dirty="0">
                <a:latin typeface="+mn-ea"/>
                <a:ea typeface="+mn-ea"/>
                <a:cs typeface="Arial" panose="020B0604020202020204" pitchFamily="34" charset="0"/>
              </a:rPr>
              <a:t>行動計画を立てた後でこれを見直すことは、個々の仕事がそれに適した人に</a:t>
            </a:r>
            <a:r>
              <a:rPr lang="ja-JP" altLang="en-US" sz="1000" b="0" dirty="0">
                <a:latin typeface="+mn-ea"/>
                <a:ea typeface="+mn-ea"/>
                <a:cs typeface="Arial" panose="020B0604020202020204" pitchFamily="34" charset="0"/>
              </a:rPr>
              <a:t>割り当てられる</a:t>
            </a:r>
            <a:r>
              <a:rPr lang="ja-JP" altLang="ja-JP" sz="1000" b="0" dirty="0">
                <a:latin typeface="+mn-ea"/>
                <a:ea typeface="+mn-ea"/>
                <a:cs typeface="Arial" panose="020B0604020202020204" pitchFamily="34" charset="0"/>
              </a:rPr>
              <a:t>ようにするために重要です。</a:t>
            </a:r>
            <a:endParaRPr lang="en-US" altLang="ja-JP" sz="1000" b="0" dirty="0">
              <a:latin typeface="+mn-ea"/>
              <a:ea typeface="+mn-ea"/>
              <a:cs typeface="Arial" panose="020B0604020202020204" pitchFamily="34" charset="0"/>
            </a:endParaRPr>
          </a:p>
          <a:p>
            <a:pPr marL="0" marR="0">
              <a:lnSpc>
                <a:spcPct val="107000"/>
              </a:lnSpc>
              <a:spcBef>
                <a:spcPts val="0"/>
              </a:spcBef>
              <a:spcAft>
                <a:spcPts val="800"/>
              </a:spcAft>
            </a:pPr>
            <a:endParaRPr lang="ja-JP" altLang="ja-JP" sz="1000" b="0" dirty="0">
              <a:latin typeface="+mn-ea"/>
              <a:ea typeface="+mn-ea"/>
              <a:cs typeface="Arial" panose="020B0604020202020204" pitchFamily="34" charset="0"/>
            </a:endParaRPr>
          </a:p>
          <a:p>
            <a:pPr marL="0" marR="0">
              <a:lnSpc>
                <a:spcPct val="107000"/>
              </a:lnSpc>
              <a:spcBef>
                <a:spcPts val="0"/>
              </a:spcBef>
              <a:spcAft>
                <a:spcPts val="800"/>
              </a:spcAft>
            </a:pPr>
            <a:r>
              <a:rPr lang="ja-JP" altLang="ja-JP" sz="1000" b="0" i="1" dirty="0">
                <a:latin typeface="+mn-ea"/>
                <a:ea typeface="+mn-ea"/>
                <a:cs typeface="Arial" panose="020B0604020202020204" pitchFamily="34" charset="0"/>
              </a:rPr>
              <a:t>「計画策定」ワークショップを進行する際の地区リーダー用の台本：</a:t>
            </a:r>
          </a:p>
          <a:p>
            <a:r>
              <a:rPr lang="ja-JP" altLang="ja-JP" sz="1000" b="0" baseline="0" dirty="0">
                <a:latin typeface="+mn-ea"/>
                <a:ea typeface="+mn-ea"/>
                <a:cs typeface="Arial" panose="020B0604020202020204" pitchFamily="34" charset="0"/>
              </a:rPr>
              <a:t>グローバル・メンバーシップ・アプローチ</a:t>
            </a:r>
            <a:r>
              <a:rPr lang="ja-JP" altLang="en-US" sz="1000" b="0" baseline="0" dirty="0">
                <a:latin typeface="+mn-ea"/>
                <a:ea typeface="+mn-ea"/>
                <a:cs typeface="Arial" panose="020B0604020202020204" pitchFamily="34" charset="0"/>
              </a:rPr>
              <a:t>のワーキンググループ</a:t>
            </a:r>
            <a:r>
              <a:rPr lang="ja-JP" altLang="ja-JP" sz="1000" b="0" baseline="0" dirty="0">
                <a:latin typeface="+mn-ea"/>
                <a:ea typeface="+mn-ea"/>
                <a:cs typeface="Arial" panose="020B0604020202020204" pitchFamily="34" charset="0"/>
              </a:rPr>
              <a:t>メンバーはここにある通りです。すでに役割が決まっているライオンリーダーもいますが、残っている分野のどれかに立候補したい方はいらっしゃいますか？あるいは、決定した行動を</a:t>
            </a:r>
            <a:r>
              <a:rPr lang="ja-JP" altLang="en-US" sz="1000" b="0" baseline="0" dirty="0">
                <a:latin typeface="+mn-ea"/>
                <a:ea typeface="+mn-ea"/>
                <a:cs typeface="Arial" panose="020B0604020202020204" pitchFamily="34" charset="0"/>
              </a:rPr>
              <a:t>遂行していく</a:t>
            </a:r>
            <a:r>
              <a:rPr lang="ja-JP" altLang="ja-JP" sz="1000" b="0" baseline="0" dirty="0">
                <a:latin typeface="+mn-ea"/>
                <a:ea typeface="+mn-ea"/>
                <a:cs typeface="Arial" panose="020B0604020202020204" pitchFamily="34" charset="0"/>
              </a:rPr>
              <a:t>体制</a:t>
            </a:r>
            <a:r>
              <a:rPr lang="ja-JP" altLang="en-US" sz="1000" b="0" baseline="0" dirty="0">
                <a:latin typeface="+mn-ea"/>
                <a:ea typeface="+mn-ea"/>
                <a:cs typeface="Arial" panose="020B0604020202020204" pitchFamily="34" charset="0"/>
              </a:rPr>
              <a:t>として</a:t>
            </a:r>
            <a:r>
              <a:rPr lang="ja-JP" altLang="ja-JP" sz="1000" b="0" baseline="0" dirty="0">
                <a:latin typeface="+mn-ea"/>
                <a:ea typeface="+mn-ea"/>
                <a:cs typeface="Arial" panose="020B0604020202020204" pitchFamily="34" charset="0"/>
              </a:rPr>
              <a:t>、これとは違った形を提案したい方はいらっしゃいますか？ </a:t>
            </a:r>
          </a:p>
          <a:p>
            <a:endParaRPr lang="en-US" altLang="ja-JP" sz="1000" b="0" baseline="0" dirty="0">
              <a:latin typeface="+mn-ea"/>
              <a:ea typeface="+mn-ea"/>
              <a:cs typeface="Arial" panose="020B0604020202020204" pitchFamily="34" charset="0"/>
            </a:endParaRPr>
          </a:p>
          <a:p>
            <a:r>
              <a:rPr lang="ja-JP" altLang="ja-JP" sz="1000" b="0" baseline="0" dirty="0">
                <a:latin typeface="+mn-ea"/>
                <a:ea typeface="+mn-ea"/>
                <a:cs typeface="Arial" panose="020B0604020202020204" pitchFamily="34" charset="0"/>
              </a:rPr>
              <a:t>例えば元地区ガバナーや地区内の他のライオンリーダーなど、他に加わってくれるよう頼める人はいるでしょうか？</a:t>
            </a:r>
            <a:r>
              <a:rPr lang="ja-JP" altLang="ja-JP" sz="1000" b="0" i="1" baseline="0" dirty="0">
                <a:latin typeface="+mn-ea"/>
                <a:ea typeface="+mn-ea"/>
                <a:cs typeface="Arial" panose="020B0604020202020204" pitchFamily="34" charset="0"/>
              </a:rPr>
              <a:t>（意見を待つ）</a:t>
            </a:r>
          </a:p>
          <a:p>
            <a:endParaRPr lang="en-US" sz="1000"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15988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60375" y="4560984"/>
            <a:ext cx="6396038" cy="4319714"/>
          </a:xfrm>
        </p:spPr>
        <p:txBody>
          <a:bodyPr>
            <a:no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ja-JP" sz="1000" b="0" u="sng" dirty="0">
                <a:latin typeface="MS PGothic" panose="020B0600070205080204" pitchFamily="34" charset="-128"/>
                <a:ea typeface="MS PGothic" panose="020B0600070205080204" pitchFamily="34" charset="-128"/>
                <a:cs typeface="Arial" panose="020B0604020202020204" pitchFamily="34" charset="0"/>
              </a:rPr>
              <a:t>プレゼンターの留意事項： </a:t>
            </a:r>
          </a:p>
          <a:p>
            <a:pPr marL="0" marR="0" lvl="0" indent="0" algn="l" defTabSz="914400" rtl="0" eaLnBrk="0" fontAlgn="base" latinLnBrk="0" hangingPunct="0">
              <a:lnSpc>
                <a:spcPct val="100000"/>
              </a:lnSpc>
              <a:spcBef>
                <a:spcPct val="30000"/>
              </a:spcBef>
              <a:spcAft>
                <a:spcPct val="0"/>
              </a:spcAft>
              <a:buClrTx/>
              <a:buSzTx/>
              <a:buFontTx/>
              <a:buNone/>
              <a:tabLst/>
              <a:defRPr/>
            </a:pPr>
            <a:r>
              <a:rPr lang="ja-JP" sz="1000" b="0" i="1" dirty="0">
                <a:latin typeface="MS PGothic" panose="020B0600070205080204" pitchFamily="34" charset="-128"/>
                <a:ea typeface="MS PGothic" panose="020B0600070205080204" pitchFamily="34" charset="-128"/>
                <a:cs typeface="Arial" panose="020B0604020202020204" pitchFamily="34" charset="0"/>
              </a:rPr>
              <a:t>このスライドに書かれたリーダーは、地域に最も適したものとなるよう自由に変更してください。</a:t>
            </a:r>
          </a:p>
          <a:p>
            <a:pPr marL="0" marR="0" lvl="0" indent="0" algn="l" defTabSz="914400" rtl="0" eaLnBrk="0" fontAlgn="base" latinLnBrk="0" hangingPunct="0">
              <a:lnSpc>
                <a:spcPct val="100000"/>
              </a:lnSpc>
              <a:spcBef>
                <a:spcPct val="30000"/>
              </a:spcBef>
              <a:spcAft>
                <a:spcPct val="0"/>
              </a:spcAft>
              <a:buClrTx/>
              <a:buSzTx/>
              <a:buFontTx/>
              <a:buNone/>
              <a:tabLst/>
              <a:defRPr/>
            </a:pPr>
            <a:r>
              <a:rPr lang="ja-JP" sz="1000" b="0" baseline="0" dirty="0">
                <a:latin typeface="MS PGothic" panose="020B0600070205080204" pitchFamily="34" charset="-128"/>
                <a:ea typeface="MS PGothic" panose="020B0600070205080204" pitchFamily="34" charset="-128"/>
                <a:cs typeface="Arial" panose="020B0604020202020204" pitchFamily="34" charset="0"/>
              </a:rPr>
              <a:t>_____________________________________________________</a:t>
            </a:r>
          </a:p>
          <a:p>
            <a:r>
              <a:rPr lang="ja-JP" sz="1000" b="0" dirty="0">
                <a:latin typeface="MS PGothic" panose="020B0600070205080204" pitchFamily="34" charset="-128"/>
                <a:ea typeface="MS PGothic" panose="020B0600070205080204" pitchFamily="34" charset="-128"/>
                <a:cs typeface="Arial" panose="020B0604020202020204" pitchFamily="34" charset="0"/>
              </a:rPr>
              <a:t>この会議の冒頭で、私たちは奉仕の道のりについて取り上げました。</a:t>
            </a:r>
            <a:r>
              <a:rPr lang="ja-JP" sz="1000" b="0" baseline="0" dirty="0">
                <a:latin typeface="MS PGothic" panose="020B0600070205080204" pitchFamily="34" charset="-128"/>
                <a:ea typeface="MS PGothic" panose="020B0600070205080204" pitchFamily="34" charset="-128"/>
                <a:cs typeface="Arial" panose="020B0604020202020204" pitchFamily="34" charset="0"/>
              </a:rPr>
              <a:t>ライオンであることの最もすばらしい側面の</a:t>
            </a:r>
            <a:r>
              <a:rPr lang="en-US" altLang="ja-JP" sz="1000" b="0" baseline="0" dirty="0">
                <a:latin typeface="MS PGothic" panose="020B0600070205080204" pitchFamily="34" charset="-128"/>
                <a:ea typeface="MS PGothic" panose="020B0600070205080204" pitchFamily="34" charset="-128"/>
                <a:cs typeface="Arial" panose="020B0604020202020204" pitchFamily="34" charset="0"/>
              </a:rPr>
              <a:t>1</a:t>
            </a:r>
            <a:r>
              <a:rPr lang="ja-JP" altLang="en-US" sz="1000" b="0" baseline="0" dirty="0">
                <a:latin typeface="MS PGothic" panose="020B0600070205080204" pitchFamily="34" charset="-128"/>
                <a:ea typeface="MS PGothic" panose="020B0600070205080204" pitchFamily="34" charset="-128"/>
                <a:cs typeface="Arial" panose="020B0604020202020204" pitchFamily="34" charset="0"/>
              </a:rPr>
              <a:t>つ</a:t>
            </a:r>
            <a:r>
              <a:rPr lang="ja-JP" sz="1000" b="0" baseline="0" dirty="0">
                <a:latin typeface="MS PGothic" panose="020B0600070205080204" pitchFamily="34" charset="-128"/>
                <a:ea typeface="MS PGothic" panose="020B0600070205080204" pitchFamily="34" charset="-128"/>
                <a:cs typeface="Arial" panose="020B0604020202020204" pitchFamily="34" charset="0"/>
              </a:rPr>
              <a:t>は、いつでも支援の手を差し伸べてもらえることです。私たちは、それを求めさえすればよいのです。 </a:t>
            </a:r>
          </a:p>
          <a:p>
            <a:endParaRPr lang="en-US" sz="1000" b="0" baseline="0" dirty="0">
              <a:latin typeface="MS PGothic" panose="020B0600070205080204" pitchFamily="34" charset="-128"/>
              <a:ea typeface="MS PGothic" panose="020B0600070205080204" pitchFamily="34" charset="-128"/>
              <a:cs typeface="Arial" panose="020B0604020202020204" pitchFamily="34" charset="0"/>
            </a:endParaRPr>
          </a:p>
          <a:p>
            <a:pPr marL="171450" indent="-171450">
              <a:buFont typeface="Arial" panose="020B0604020202020204" pitchFamily="34" charset="0"/>
              <a:buChar char="•"/>
            </a:pPr>
            <a:r>
              <a:rPr lang="ja-JP" sz="1000" b="0" dirty="0">
                <a:latin typeface="MS PGothic" panose="020B0600070205080204" pitchFamily="34" charset="-128"/>
                <a:ea typeface="MS PGothic" panose="020B0600070205080204" pitchFamily="34" charset="-128"/>
                <a:cs typeface="Arial" panose="020B0604020202020204" pitchFamily="34" charset="0"/>
              </a:rPr>
              <a:t>私たちには、地区リーダー、複合地区リーダー、エリアリーダー、会則地域リーダーで構成されるグローバル・アクション・チームがいてくれます。</a:t>
            </a:r>
            <a:endParaRPr lang="ja-JP" sz="1000" b="0" baseline="0" dirty="0">
              <a:latin typeface="MS PGothic" panose="020B0600070205080204" pitchFamily="34" charset="-128"/>
              <a:ea typeface="MS PGothic" panose="020B0600070205080204" pitchFamily="34" charset="-128"/>
              <a:cs typeface="Arial" panose="020B0604020202020204" pitchFamily="34" charset="0"/>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ja-JP" sz="1000" b="0" dirty="0">
                <a:latin typeface="MS PGothic" panose="020B0600070205080204" pitchFamily="34" charset="-128"/>
                <a:ea typeface="MS PGothic" panose="020B0600070205080204" pitchFamily="34" charset="-128"/>
                <a:cs typeface="Arial" panose="020B0604020202020204" pitchFamily="34" charset="0"/>
              </a:rPr>
              <a:t>国際協会のGAT担当スタッフに問い合わせれば、国際協会の</a:t>
            </a:r>
            <a:r>
              <a:rPr lang="ja-JP" altLang="en-US" sz="1000" b="0" dirty="0">
                <a:latin typeface="MS PGothic" panose="020B0600070205080204" pitchFamily="34" charset="-128"/>
                <a:ea typeface="MS PGothic" panose="020B0600070205080204" pitchFamily="34" charset="-128"/>
                <a:cs typeface="Arial" panose="020B0604020202020204" pitchFamily="34" charset="0"/>
              </a:rPr>
              <a:t>さらなる</a:t>
            </a:r>
            <a:r>
              <a:rPr lang="ja-JP" sz="1000" b="0" dirty="0">
                <a:latin typeface="MS PGothic" panose="020B0600070205080204" pitchFamily="34" charset="-128"/>
                <a:ea typeface="MS PGothic" panose="020B0600070205080204" pitchFamily="34" charset="-128"/>
                <a:cs typeface="Arial" panose="020B0604020202020204" pitchFamily="34" charset="0"/>
              </a:rPr>
              <a:t>リソースを紹介してもらえます。</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ja-JP" altLang="en-US" sz="1000" b="0" baseline="0" dirty="0">
                <a:latin typeface="MS PGothic" panose="020B0600070205080204" pitchFamily="34" charset="-128"/>
                <a:ea typeface="MS PGothic" panose="020B0600070205080204" pitchFamily="34" charset="-128"/>
                <a:cs typeface="Arial" panose="020B0604020202020204" pitchFamily="34" charset="0"/>
              </a:rPr>
              <a:t>経験豊かな</a:t>
            </a:r>
            <a:r>
              <a:rPr lang="ja-JP" sz="1000" b="0" baseline="0" dirty="0">
                <a:latin typeface="MS PGothic" panose="020B0600070205080204" pitchFamily="34" charset="-128"/>
                <a:ea typeface="MS PGothic" panose="020B0600070205080204" pitchFamily="34" charset="-128"/>
                <a:cs typeface="Arial" panose="020B0604020202020204" pitchFamily="34" charset="0"/>
              </a:rPr>
              <a:t>元国際会長、</a:t>
            </a:r>
            <a:r>
              <a:rPr lang="ja-JP" altLang="en-US" sz="1000" b="0" baseline="0" dirty="0">
                <a:latin typeface="MS PGothic" panose="020B0600070205080204" pitchFamily="34" charset="-128"/>
                <a:ea typeface="MS PGothic" panose="020B0600070205080204" pitchFamily="34" charset="-128"/>
                <a:cs typeface="Arial" panose="020B0604020202020204" pitchFamily="34" charset="0"/>
              </a:rPr>
              <a:t>元</a:t>
            </a:r>
            <a:r>
              <a:rPr lang="ja-JP" sz="1000" b="0" baseline="0" dirty="0">
                <a:latin typeface="MS PGothic" panose="020B0600070205080204" pitchFamily="34" charset="-128"/>
                <a:ea typeface="MS PGothic" panose="020B0600070205080204" pitchFamily="34" charset="-128"/>
                <a:cs typeface="Arial" panose="020B0604020202020204" pitchFamily="34" charset="0"/>
              </a:rPr>
              <a:t>国際理事、</a:t>
            </a:r>
            <a:r>
              <a:rPr lang="ja-JP" altLang="en-US" sz="1000" b="0" baseline="0" dirty="0">
                <a:latin typeface="MS PGothic" panose="020B0600070205080204" pitchFamily="34" charset="-128"/>
                <a:ea typeface="MS PGothic" panose="020B0600070205080204" pitchFamily="34" charset="-128"/>
                <a:cs typeface="Arial" panose="020B0604020202020204" pitchFamily="34" charset="0"/>
              </a:rPr>
              <a:t>元</a:t>
            </a:r>
            <a:r>
              <a:rPr lang="ja-JP" sz="1000" b="0" baseline="0" dirty="0">
                <a:latin typeface="MS PGothic" panose="020B0600070205080204" pitchFamily="34" charset="-128"/>
                <a:ea typeface="MS PGothic" panose="020B0600070205080204" pitchFamily="34" charset="-128"/>
                <a:cs typeface="Arial" panose="020B0604020202020204" pitchFamily="34" charset="0"/>
              </a:rPr>
              <a:t>協議会議長、</a:t>
            </a:r>
            <a:r>
              <a:rPr lang="ja-JP" altLang="en-US" sz="1000" b="0" baseline="0" dirty="0">
                <a:latin typeface="MS PGothic" panose="020B0600070205080204" pitchFamily="34" charset="-128"/>
                <a:ea typeface="MS PGothic" panose="020B0600070205080204" pitchFamily="34" charset="-128"/>
                <a:cs typeface="Arial" panose="020B0604020202020204" pitchFamily="34" charset="0"/>
              </a:rPr>
              <a:t>元</a:t>
            </a:r>
            <a:r>
              <a:rPr lang="ja-JP" sz="1000" b="0" baseline="0" dirty="0">
                <a:latin typeface="MS PGothic" panose="020B0600070205080204" pitchFamily="34" charset="-128"/>
                <a:ea typeface="MS PGothic" panose="020B0600070205080204" pitchFamily="34" charset="-128"/>
                <a:cs typeface="Arial" panose="020B0604020202020204" pitchFamily="34" charset="0"/>
              </a:rPr>
              <a:t>地区ガバナーも、私たちを支援してくれます。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ja-JP" sz="1000" b="1" baseline="0" dirty="0">
                <a:latin typeface="MS PGothic" panose="020B0600070205080204" pitchFamily="34" charset="-128"/>
                <a:ea typeface="MS PGothic" panose="020B0600070205080204" pitchFamily="34" charset="-128"/>
                <a:cs typeface="Arial" panose="020B0604020202020204" pitchFamily="34" charset="0"/>
              </a:rPr>
              <a:t>（若手ライオンズ・タスクフォースなど、地域で設けられている組織を</a:t>
            </a:r>
            <a:r>
              <a:rPr lang="ja-JP" altLang="en-US" sz="1000" b="1" baseline="0" dirty="0">
                <a:latin typeface="MS PGothic" panose="020B0600070205080204" pitchFamily="34" charset="-128"/>
                <a:ea typeface="MS PGothic" panose="020B0600070205080204" pitchFamily="34" charset="-128"/>
                <a:cs typeface="Arial" panose="020B0604020202020204" pitchFamily="34" charset="0"/>
              </a:rPr>
              <a:t>挿入</a:t>
            </a:r>
            <a:r>
              <a:rPr lang="ja-JP" sz="1000" b="1" baseline="0" dirty="0">
                <a:latin typeface="MS PGothic" panose="020B0600070205080204" pitchFamily="34" charset="-128"/>
                <a:ea typeface="MS PGothic" panose="020B0600070205080204" pitchFamily="34" charset="-128"/>
                <a:cs typeface="Arial" panose="020B0604020202020204" pitchFamily="34" charset="0"/>
              </a:rPr>
              <a:t>）</a:t>
            </a:r>
            <a:r>
              <a:rPr lang="ja-JP" sz="1000" b="0" baseline="0" dirty="0">
                <a:latin typeface="MS PGothic" panose="020B0600070205080204" pitchFamily="34" charset="-128"/>
                <a:ea typeface="MS PGothic" panose="020B0600070205080204" pitchFamily="34" charset="-128"/>
                <a:cs typeface="Arial" panose="020B0604020202020204" pitchFamily="34" charset="0"/>
              </a:rPr>
              <a:t>のように、すでに設けられている委員会はどうでしょう？</a:t>
            </a:r>
          </a:p>
          <a:p>
            <a:pPr marL="171450" indent="-171450">
              <a:buFont typeface="Arial" panose="020B0604020202020204" pitchFamily="34" charset="0"/>
              <a:buChar char="•"/>
            </a:pPr>
            <a:r>
              <a:rPr lang="ja-JP" sz="1000" b="0" baseline="0" dirty="0">
                <a:latin typeface="MS PGothic" panose="020B0600070205080204" pitchFamily="34" charset="-128"/>
                <a:ea typeface="MS PGothic" panose="020B0600070205080204" pitchFamily="34" charset="-128"/>
                <a:cs typeface="Arial" panose="020B0604020202020204" pitchFamily="34" charset="0"/>
              </a:rPr>
              <a:t>他の地区でも同じプロセスを踏んでいるため、地区ガバナー</a:t>
            </a:r>
            <a:r>
              <a:rPr lang="ja-JP" altLang="en-US" sz="1000" b="0" baseline="0" dirty="0">
                <a:latin typeface="MS PGothic" panose="020B0600070205080204" pitchFamily="34" charset="-128"/>
                <a:ea typeface="MS PGothic" panose="020B0600070205080204" pitchFamily="34" charset="-128"/>
                <a:cs typeface="Arial" panose="020B0604020202020204" pitchFamily="34" charset="0"/>
              </a:rPr>
              <a:t>同士で</a:t>
            </a:r>
            <a:r>
              <a:rPr lang="ja-JP" sz="1000" b="0" baseline="0" dirty="0">
                <a:latin typeface="MS PGothic" panose="020B0600070205080204" pitchFamily="34" charset="-128"/>
                <a:ea typeface="MS PGothic" panose="020B0600070205080204" pitchFamily="34" charset="-128"/>
                <a:cs typeface="Arial" panose="020B0604020202020204" pitchFamily="34" charset="0"/>
              </a:rPr>
              <a:t>問題を共有し、解決策を話し合うこともできます。</a:t>
            </a:r>
          </a:p>
          <a:p>
            <a:pPr marL="171450" indent="-171450">
              <a:buFont typeface="Arial" panose="020B0604020202020204" pitchFamily="34" charset="0"/>
              <a:buChar char="•"/>
            </a:pPr>
            <a:r>
              <a:rPr lang="ja-JP" sz="1000" b="0" baseline="0" dirty="0">
                <a:latin typeface="MS PGothic" panose="020B0600070205080204" pitchFamily="34" charset="-128"/>
                <a:ea typeface="MS PGothic" panose="020B0600070205080204" pitchFamily="34" charset="-128"/>
                <a:cs typeface="Arial" panose="020B0604020202020204" pitchFamily="34" charset="0"/>
              </a:rPr>
              <a:t>ゾーン/リジョン・チェアパーソンや公認ガイディング・ライオンはどうでしょう？彼ら</a:t>
            </a:r>
            <a:r>
              <a:rPr lang="ja-JP" altLang="en-US" sz="1000" b="0" baseline="0" dirty="0">
                <a:latin typeface="MS PGothic" panose="020B0600070205080204" pitchFamily="34" charset="-128"/>
                <a:ea typeface="MS PGothic" panose="020B0600070205080204" pitchFamily="34" charset="-128"/>
                <a:cs typeface="Arial" panose="020B0604020202020204" pitchFamily="34" charset="0"/>
              </a:rPr>
              <a:t>にどのように手伝ってもらえば</a:t>
            </a:r>
            <a:r>
              <a:rPr lang="ja-JP" sz="1000" b="0" baseline="0" dirty="0">
                <a:latin typeface="MS PGothic" panose="020B0600070205080204" pitchFamily="34" charset="-128"/>
                <a:ea typeface="MS PGothic" panose="020B0600070205080204" pitchFamily="34" charset="-128"/>
                <a:cs typeface="Arial" panose="020B0604020202020204" pitchFamily="34" charset="0"/>
              </a:rPr>
              <a:t>、クラブを支援し、研修を</a:t>
            </a:r>
            <a:r>
              <a:rPr lang="ja-JP" altLang="en-US" sz="1000" b="0" baseline="0" dirty="0">
                <a:latin typeface="MS PGothic" panose="020B0600070205080204" pitchFamily="34" charset="-128"/>
                <a:ea typeface="MS PGothic" panose="020B0600070205080204" pitchFamily="34" charset="-128"/>
                <a:cs typeface="Arial" panose="020B0604020202020204" pitchFamily="34" charset="0"/>
              </a:rPr>
              <a:t>最大限に強化</a:t>
            </a:r>
            <a:r>
              <a:rPr lang="ja-JP" sz="1000" b="0" baseline="0" dirty="0">
                <a:latin typeface="MS PGothic" panose="020B0600070205080204" pitchFamily="34" charset="-128"/>
                <a:ea typeface="MS PGothic" panose="020B0600070205080204" pitchFamily="34" charset="-128"/>
                <a:cs typeface="Arial" panose="020B0604020202020204" pitchFamily="34" charset="0"/>
              </a:rPr>
              <a:t>できるでしょうか？</a:t>
            </a:r>
          </a:p>
          <a:p>
            <a:pPr marL="171450" indent="-171450">
              <a:buFont typeface="Arial" panose="020B0604020202020204" pitchFamily="34" charset="0"/>
              <a:buChar char="•"/>
            </a:pPr>
            <a:r>
              <a:rPr lang="ja-JP" sz="1000" b="0" baseline="0" dirty="0">
                <a:latin typeface="MS PGothic" panose="020B0600070205080204" pitchFamily="34" charset="-128"/>
                <a:ea typeface="MS PGothic" panose="020B0600070205080204" pitchFamily="34" charset="-128"/>
                <a:cs typeface="Arial" panose="020B0604020202020204" pitchFamily="34" charset="0"/>
              </a:rPr>
              <a:t>最後に、クラブの役員と会員を忘れてはなりません。</a:t>
            </a:r>
            <a:r>
              <a:rPr lang="ja-JP" altLang="en-US" sz="1000" b="0" baseline="0" dirty="0">
                <a:latin typeface="MS PGothic" panose="020B0600070205080204" pitchFamily="34" charset="-128"/>
                <a:ea typeface="MS PGothic" panose="020B0600070205080204" pitchFamily="34" charset="-128"/>
                <a:cs typeface="Arial" panose="020B0604020202020204" pitchFamily="34" charset="0"/>
              </a:rPr>
              <a:t>彼らが支援と情報を提供してくれるからこそ、私たちは今後長年にわたり変化を生んでいくことができるのです。</a:t>
            </a:r>
            <a:endParaRPr lang="ja-JP" sz="1000" b="0" baseline="0" dirty="0">
              <a:latin typeface="MS PGothic" panose="020B0600070205080204" pitchFamily="34" charset="-128"/>
              <a:ea typeface="MS PGothic" panose="020B0600070205080204" pitchFamily="34" charset="-128"/>
              <a:cs typeface="Arial" panose="020B0604020202020204" pitchFamily="34" charset="0"/>
            </a:endParaRPr>
          </a:p>
          <a:p>
            <a:endParaRPr lang="en-US" sz="1000" b="0" baseline="0" dirty="0">
              <a:latin typeface="MS PGothic" panose="020B0600070205080204" pitchFamily="34" charset="-128"/>
              <a:ea typeface="MS PGothic" panose="020B0600070205080204" pitchFamily="34" charset="-128"/>
              <a:cs typeface="Arial" panose="020B0604020202020204" pitchFamily="34" charset="0"/>
            </a:endParaRPr>
          </a:p>
          <a:p>
            <a:r>
              <a:rPr lang="ja-JP" sz="1000" b="0" baseline="0" dirty="0">
                <a:latin typeface="MS PGothic" panose="020B0600070205080204" pitchFamily="34" charset="-128"/>
                <a:ea typeface="MS PGothic" panose="020B0600070205080204" pitchFamily="34" charset="-128"/>
                <a:cs typeface="Arial" panose="020B0604020202020204" pitchFamily="34" charset="0"/>
              </a:rPr>
              <a:t>忘れないでください。私たちは全員でこの</a:t>
            </a:r>
            <a:r>
              <a:rPr lang="ja-JP" altLang="en-US" sz="1000" b="0" baseline="0" dirty="0">
                <a:latin typeface="MS PGothic" panose="020B0600070205080204" pitchFamily="34" charset="-128"/>
                <a:ea typeface="MS PGothic" panose="020B0600070205080204" pitchFamily="34" charset="-128"/>
                <a:cs typeface="Arial" panose="020B0604020202020204" pitchFamily="34" charset="0"/>
              </a:rPr>
              <a:t>道のり</a:t>
            </a:r>
            <a:r>
              <a:rPr lang="ja-JP" sz="1000" b="0" baseline="0" dirty="0">
                <a:latin typeface="MS PGothic" panose="020B0600070205080204" pitchFamily="34" charset="-128"/>
                <a:ea typeface="MS PGothic" panose="020B0600070205080204" pitchFamily="34" charset="-128"/>
                <a:cs typeface="Arial" panose="020B0604020202020204" pitchFamily="34" charset="0"/>
              </a:rPr>
              <a:t>をともにしているのであり、</a:t>
            </a:r>
            <a:r>
              <a:rPr lang="ja-JP" altLang="en-US" sz="1000" b="0" baseline="0" dirty="0">
                <a:latin typeface="MS PGothic" panose="020B0600070205080204" pitchFamily="34" charset="-128"/>
                <a:ea typeface="MS PGothic" panose="020B0600070205080204" pitchFamily="34" charset="-128"/>
                <a:cs typeface="Arial" panose="020B0604020202020204" pitchFamily="34" charset="0"/>
              </a:rPr>
              <a:t>成功を確実にする</a:t>
            </a:r>
            <a:r>
              <a:rPr lang="ja-JP" sz="1000" b="0" baseline="0" dirty="0">
                <a:latin typeface="MS PGothic" panose="020B0600070205080204" pitchFamily="34" charset="-128"/>
                <a:ea typeface="MS PGothic" panose="020B0600070205080204" pitchFamily="34" charset="-128"/>
                <a:cs typeface="Arial" panose="020B0604020202020204" pitchFamily="34" charset="0"/>
              </a:rPr>
              <a:t>責任は一人ひとりにあるのです！</a:t>
            </a:r>
          </a:p>
        </p:txBody>
      </p:sp>
      <p:sp>
        <p:nvSpPr>
          <p:cNvPr id="4" name="Header Placeholder 3"/>
          <p:cNvSpPr>
            <a:spLocks noGrp="1"/>
          </p:cNvSpPr>
          <p:nvPr>
            <p:ph type="hdr" sz="quarter" idx="10"/>
          </p:nvPr>
        </p:nvSpPr>
        <p:spPr>
          <a:xfrm>
            <a:off x="487017" y="357313"/>
            <a:ext cx="3170583" cy="480887"/>
          </a:xfrm>
          <a:prstGeom prst="rect">
            <a:avLst/>
          </a:prstGeom>
        </p:spPr>
        <p:txBody>
          <a:bodyPr/>
          <a:lstStyle/>
          <a:p>
            <a:pPr>
              <a:defRPr/>
            </a:pPr>
            <a:r>
              <a:rPr lang="ja-JP"/>
              <a:t>NAMI行動計画策定</a:t>
            </a:r>
          </a:p>
        </p:txBody>
      </p:sp>
      <p:sp>
        <p:nvSpPr>
          <p:cNvPr id="5" name="Slide Number Placeholder 4"/>
          <p:cNvSpPr>
            <a:spLocks noGrp="1"/>
          </p:cNvSpPr>
          <p:nvPr>
            <p:ph type="sldNum" sz="quarter" idx="11"/>
          </p:nvPr>
        </p:nvSpPr>
        <p:spPr/>
        <p:txBody>
          <a:bodyPr/>
          <a:lstStyle/>
          <a:p>
            <a:pPr>
              <a:defRPr/>
            </a:pPr>
            <a:fld id="{6627F33C-24D4-41C1-BFA2-68160C39F89C}" type="slidenum">
              <a:rPr lang="en-US" smtClean="0"/>
              <a:pPr>
                <a:defRPr/>
              </a:pPr>
              <a:t>26</a:t>
            </a:fld>
            <a:endParaRPr lang="en-US" dirty="0"/>
          </a:p>
        </p:txBody>
      </p:sp>
    </p:spTree>
    <p:extLst>
      <p:ext uri="{BB962C8B-B14F-4D97-AF65-F5344CB8AC3E}">
        <p14:creationId xmlns:p14="http://schemas.microsoft.com/office/powerpoint/2010/main" val="34354532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defRPr/>
            </a:pPr>
            <a:r>
              <a:rPr lang="ja-JP" sz="1000" b="0" u="sng" dirty="0">
                <a:latin typeface="+mn-ea"/>
                <a:ea typeface="+mn-ea"/>
                <a:cs typeface="Arial" panose="020B0604020202020204" pitchFamily="34" charset="0"/>
              </a:rPr>
              <a:t>プレゼンターの留意事項： </a:t>
            </a:r>
          </a:p>
          <a:p>
            <a:pPr lvl="0">
              <a:defRPr/>
            </a:pPr>
            <a:r>
              <a:rPr lang="ja-JP" sz="1000" b="0" dirty="0">
                <a:latin typeface="+mn-ea"/>
                <a:ea typeface="+mn-ea"/>
                <a:cs typeface="Arial" panose="020B0604020202020204" pitchFamily="34" charset="0"/>
              </a:rPr>
              <a:t>____________________________________________________________</a:t>
            </a:r>
          </a:p>
          <a:p>
            <a:pPr marL="0" marR="0">
              <a:lnSpc>
                <a:spcPct val="107000"/>
              </a:lnSpc>
              <a:spcBef>
                <a:spcPts val="0"/>
              </a:spcBef>
              <a:spcAft>
                <a:spcPts val="0"/>
              </a:spcAft>
            </a:pPr>
            <a:endParaRPr lang="en-US" sz="1000" b="0" dirty="0">
              <a:effectLst/>
              <a:latin typeface="+mn-ea"/>
              <a:ea typeface="+mn-ea"/>
              <a:cs typeface="Arial" panose="020B0604020202020204" pitchFamily="34" charset="0"/>
            </a:endParaRPr>
          </a:p>
          <a:p>
            <a:pPr marL="0" marR="0">
              <a:lnSpc>
                <a:spcPct val="107000"/>
              </a:lnSpc>
              <a:spcBef>
                <a:spcPts val="0"/>
              </a:spcBef>
              <a:spcAft>
                <a:spcPts val="0"/>
              </a:spcAft>
            </a:pPr>
            <a:r>
              <a:rPr lang="ja-JP" sz="1000" b="0" i="1" dirty="0">
                <a:latin typeface="+mn-ea"/>
                <a:ea typeface="+mn-ea"/>
                <a:cs typeface="Arial" panose="020B0604020202020204" pitchFamily="34" charset="0"/>
              </a:rPr>
              <a:t>「計画策定」ワークショップの進行に地区リーダーを備えさせるGATエリアリーダー用の台本：</a:t>
            </a:r>
          </a:p>
          <a:p>
            <a:pPr marL="0" marR="0">
              <a:lnSpc>
                <a:spcPct val="107000"/>
              </a:lnSpc>
              <a:spcBef>
                <a:spcPts val="0"/>
              </a:spcBef>
              <a:spcAft>
                <a:spcPts val="0"/>
              </a:spcAft>
            </a:pPr>
            <a:r>
              <a:rPr lang="ja-JP" altLang="ja-JP" sz="1000" b="0" dirty="0">
                <a:latin typeface="+mn-ea"/>
                <a:ea typeface="+mn-ea"/>
                <a:cs typeface="Arial" panose="020B0604020202020204" pitchFamily="34" charset="0"/>
              </a:rPr>
              <a:t>これから</a:t>
            </a:r>
            <a:r>
              <a:rPr lang="ja-JP" altLang="en-US" sz="1000" b="0" dirty="0">
                <a:latin typeface="+mn-ea"/>
                <a:ea typeface="+mn-ea"/>
                <a:cs typeface="Arial" panose="020B0604020202020204" pitchFamily="34" charset="0"/>
              </a:rPr>
              <a:t>、</a:t>
            </a:r>
            <a:r>
              <a:rPr lang="ja-JP" altLang="ja-JP" sz="1000" b="0" dirty="0">
                <a:latin typeface="+mn-ea"/>
                <a:ea typeface="+mn-ea"/>
                <a:cs typeface="Arial" panose="020B0604020202020204" pitchFamily="34" charset="0"/>
              </a:rPr>
              <a:t>いくつかのスライドに分類され</a:t>
            </a:r>
            <a:r>
              <a:rPr lang="ja-JP" altLang="en-US" sz="1000" b="0" dirty="0">
                <a:latin typeface="+mn-ea"/>
                <a:ea typeface="+mn-ea"/>
                <a:cs typeface="Arial" panose="020B0604020202020204" pitchFamily="34" charset="0"/>
              </a:rPr>
              <a:t>た</a:t>
            </a:r>
            <a:r>
              <a:rPr lang="ja-JP" altLang="ja-JP" sz="1000" b="0" dirty="0">
                <a:latin typeface="+mn-ea"/>
                <a:ea typeface="+mn-ea"/>
                <a:cs typeface="Arial" panose="020B0604020202020204" pitchFamily="34" charset="0"/>
              </a:rPr>
              <a:t>リソースを見ていきましょう。</a:t>
            </a:r>
            <a:r>
              <a:rPr lang="ja-JP" sz="1000" b="0" dirty="0">
                <a:latin typeface="+mn-ea"/>
                <a:ea typeface="+mn-ea"/>
                <a:cs typeface="Arial" panose="020B0604020202020204" pitchFamily="34" charset="0"/>
              </a:rPr>
              <a:t>地区のメンバーと同じように確認して</a:t>
            </a:r>
            <a:r>
              <a:rPr lang="ja-JP" altLang="en-US" sz="1000" b="0" dirty="0">
                <a:latin typeface="+mn-ea"/>
                <a:ea typeface="+mn-ea"/>
                <a:cs typeface="Arial" panose="020B0604020202020204" pitchFamily="34" charset="0"/>
              </a:rPr>
              <a:t>いけるようにするためです。</a:t>
            </a:r>
            <a:r>
              <a:rPr lang="ja-JP" sz="1000" b="0" dirty="0">
                <a:latin typeface="+mn-ea"/>
                <a:ea typeface="+mn-ea"/>
                <a:cs typeface="Arial" panose="020B0604020202020204" pitchFamily="34" charset="0"/>
              </a:rPr>
              <a:t>リソースの確認を終えたら、皆さんは小グループ</a:t>
            </a:r>
            <a:r>
              <a:rPr lang="ja-JP" altLang="en-US" sz="1000" b="0" dirty="0">
                <a:latin typeface="+mn-ea"/>
                <a:ea typeface="+mn-ea"/>
                <a:cs typeface="Arial" panose="020B0604020202020204" pitchFamily="34" charset="0"/>
              </a:rPr>
              <a:t>討論</a:t>
            </a:r>
            <a:r>
              <a:rPr lang="ja-JP" sz="1000" b="0" dirty="0">
                <a:latin typeface="+mn-ea"/>
                <a:ea typeface="+mn-ea"/>
                <a:cs typeface="Arial" panose="020B0604020202020204" pitchFamily="34" charset="0"/>
              </a:rPr>
              <a:t>をもう</a:t>
            </a:r>
            <a:r>
              <a:rPr lang="en-US" altLang="ja-JP" sz="1000" b="0" dirty="0">
                <a:latin typeface="+mn-ea"/>
                <a:ea typeface="+mn-ea"/>
                <a:cs typeface="Arial" panose="020B0604020202020204" pitchFamily="34" charset="0"/>
              </a:rPr>
              <a:t>1</a:t>
            </a:r>
            <a:r>
              <a:rPr lang="ja-JP" altLang="en-US" sz="1000" b="0" dirty="0">
                <a:latin typeface="+mn-ea"/>
                <a:ea typeface="+mn-ea"/>
                <a:cs typeface="Arial" panose="020B0604020202020204" pitchFamily="34" charset="0"/>
              </a:rPr>
              <a:t>つ</a:t>
            </a:r>
            <a:r>
              <a:rPr lang="ja-JP" sz="1000" b="0" dirty="0">
                <a:latin typeface="+mn-ea"/>
                <a:ea typeface="+mn-ea"/>
                <a:cs typeface="Arial" panose="020B0604020202020204" pitchFamily="34" charset="0"/>
              </a:rPr>
              <a:t>進行することになります。この</a:t>
            </a:r>
            <a:r>
              <a:rPr lang="ja-JP" altLang="en-US" sz="1000" b="0" dirty="0">
                <a:latin typeface="+mn-ea"/>
                <a:ea typeface="+mn-ea"/>
                <a:cs typeface="Arial" panose="020B0604020202020204" pitchFamily="34" charset="0"/>
              </a:rPr>
              <a:t>討論</a:t>
            </a:r>
            <a:r>
              <a:rPr lang="ja-JP" sz="1000" b="0" dirty="0">
                <a:latin typeface="+mn-ea"/>
                <a:ea typeface="+mn-ea"/>
                <a:cs typeface="Arial" panose="020B0604020202020204" pitchFamily="34" charset="0"/>
              </a:rPr>
              <a:t>では、行動手順ごとの</a:t>
            </a:r>
            <a:r>
              <a:rPr lang="ja-JP" altLang="en-US" sz="1000" b="0" dirty="0">
                <a:latin typeface="+mn-ea"/>
                <a:ea typeface="+mn-ea"/>
                <a:cs typeface="Arial" panose="020B0604020202020204" pitchFamily="34" charset="0"/>
              </a:rPr>
              <a:t>責任者</a:t>
            </a:r>
            <a:r>
              <a:rPr lang="ja-JP" sz="1000" b="0" dirty="0">
                <a:latin typeface="+mn-ea"/>
                <a:ea typeface="+mn-ea"/>
                <a:cs typeface="Arial" panose="020B0604020202020204" pitchFamily="34" charset="0"/>
              </a:rPr>
              <a:t>と</a:t>
            </a:r>
            <a:r>
              <a:rPr lang="ja-JP" altLang="en-US" sz="1000" b="0" dirty="0">
                <a:latin typeface="+mn-ea"/>
                <a:ea typeface="+mn-ea"/>
                <a:cs typeface="Arial" panose="020B0604020202020204" pitchFamily="34" charset="0"/>
              </a:rPr>
              <a:t>必要となるもの</a:t>
            </a:r>
            <a:r>
              <a:rPr lang="ja-JP" sz="1000" b="0" dirty="0">
                <a:latin typeface="+mn-ea"/>
                <a:ea typeface="+mn-ea"/>
                <a:cs typeface="Arial" panose="020B0604020202020204" pitchFamily="34" charset="0"/>
              </a:rPr>
              <a:t>を決めていきます。</a:t>
            </a:r>
            <a:r>
              <a:rPr lang="ja-JP" altLang="en-US" sz="1000" b="0" dirty="0">
                <a:latin typeface="+mn-ea"/>
                <a:ea typeface="+mn-ea"/>
                <a:cs typeface="Arial" panose="020B0604020202020204" pitchFamily="34" charset="0"/>
              </a:rPr>
              <a:t>ワーキンググループ</a:t>
            </a:r>
            <a:r>
              <a:rPr lang="ja-JP" sz="1000" b="0" dirty="0">
                <a:latin typeface="+mn-ea"/>
                <a:ea typeface="+mn-ea"/>
                <a:cs typeface="Arial" panose="020B0604020202020204" pitchFamily="34" charset="0"/>
              </a:rPr>
              <a:t>で決める行動手順に役立つリソースを推奨できるようにしておきましょう。</a:t>
            </a:r>
          </a:p>
          <a:p>
            <a:pPr marL="0" marR="0">
              <a:lnSpc>
                <a:spcPct val="107000"/>
              </a:lnSpc>
              <a:spcBef>
                <a:spcPts val="0"/>
              </a:spcBef>
              <a:spcAft>
                <a:spcPts val="0"/>
              </a:spcAft>
            </a:pPr>
            <a:endParaRPr lang="en-US" sz="1000" b="0" dirty="0">
              <a:effectLst/>
              <a:latin typeface="+mn-ea"/>
              <a:ea typeface="+mn-ea"/>
              <a:cs typeface="Arial" panose="020B0604020202020204" pitchFamily="34" charset="0"/>
            </a:endParaRPr>
          </a:p>
          <a:p>
            <a:pPr marL="0" marR="0">
              <a:lnSpc>
                <a:spcPct val="107000"/>
              </a:lnSpc>
              <a:spcBef>
                <a:spcPts val="0"/>
              </a:spcBef>
              <a:spcAft>
                <a:spcPts val="0"/>
              </a:spcAft>
            </a:pPr>
            <a:r>
              <a:rPr lang="ja-JP" sz="1000" b="0" i="1" dirty="0">
                <a:latin typeface="+mn-ea"/>
                <a:ea typeface="+mn-ea"/>
                <a:cs typeface="Arial" panose="020B0604020202020204" pitchFamily="34" charset="0"/>
              </a:rPr>
              <a:t>「計画策定」ワークショップを進行する際の地区リーダー用の台本：</a:t>
            </a:r>
          </a:p>
          <a:p>
            <a:r>
              <a:rPr lang="ja-JP" altLang="en-US" sz="1000" b="0" dirty="0">
                <a:latin typeface="+mn-ea"/>
                <a:ea typeface="+mn-ea"/>
                <a:cs typeface="Arial" panose="020B0604020202020204" pitchFamily="34" charset="0"/>
              </a:rPr>
              <a:t>これから、</a:t>
            </a:r>
            <a:r>
              <a:rPr lang="ja-JP" sz="1000" b="0" dirty="0">
                <a:latin typeface="+mn-ea"/>
                <a:ea typeface="+mn-ea"/>
                <a:cs typeface="Arial" panose="020B0604020202020204" pitchFamily="34" charset="0"/>
              </a:rPr>
              <a:t>私たちが利用できるリソースをいくつか確認していきましょう。</a:t>
            </a:r>
          </a:p>
          <a:p>
            <a:endParaRPr lang="en-US" sz="1000" b="0" baseline="0" dirty="0">
              <a:latin typeface="+mn-ea"/>
              <a:ea typeface="+mn-ea"/>
              <a:cs typeface="Arial" panose="020B0604020202020204" pitchFamily="34" charset="0"/>
            </a:endParaRPr>
          </a:p>
          <a:p>
            <a:r>
              <a:rPr lang="ja-JP" altLang="en-US" sz="1000" b="0" baseline="0" dirty="0">
                <a:latin typeface="+mn-ea"/>
                <a:ea typeface="+mn-ea"/>
                <a:cs typeface="Arial" panose="020B0604020202020204" pitchFamily="34" charset="0"/>
              </a:rPr>
              <a:t>まず、最初の重点項目に関するリソースですが、「新クラブ結成」ガイドなど、すでに多くをご存じなのではないでしょうか。</a:t>
            </a:r>
            <a:endParaRPr lang="ja-JP" sz="1000" b="0" baseline="0" dirty="0">
              <a:latin typeface="+mn-ea"/>
              <a:ea typeface="+mn-ea"/>
              <a:cs typeface="Arial" panose="020B0604020202020204" pitchFamily="34" charset="0"/>
            </a:endParaRPr>
          </a:p>
          <a:p>
            <a:endParaRPr lang="en-US" sz="1000" b="0" baseline="0" dirty="0">
              <a:latin typeface="+mn-ea"/>
              <a:ea typeface="+mn-ea"/>
              <a:cs typeface="Arial" panose="020B0604020202020204" pitchFamily="34" charset="0"/>
            </a:endParaRPr>
          </a:p>
          <a:p>
            <a:r>
              <a:rPr lang="ja-JP" sz="1000" b="0" baseline="0" dirty="0">
                <a:latin typeface="+mn-ea"/>
                <a:ea typeface="+mn-ea"/>
                <a:cs typeface="Arial" panose="020B0604020202020204" pitchFamily="34" charset="0"/>
              </a:rPr>
              <a:t>使ったことのあるリソースや、使ってみたいリソースを、どなたか挙げてくださいませんか？</a:t>
            </a:r>
            <a:r>
              <a:rPr lang="ja-JP" sz="1000" b="0" i="1" baseline="0" dirty="0">
                <a:latin typeface="+mn-ea"/>
                <a:ea typeface="+mn-ea"/>
                <a:cs typeface="Arial" panose="020B0604020202020204" pitchFamily="34" charset="0"/>
              </a:rPr>
              <a:t>（答えを待つ）</a:t>
            </a:r>
          </a:p>
          <a:p>
            <a:endParaRPr lang="en-US" sz="1000" b="0" baseline="0" dirty="0">
              <a:latin typeface="+mn-ea"/>
              <a:ea typeface="+mn-ea"/>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ja-JP" sz="1000" b="0" baseline="0" dirty="0">
                <a:latin typeface="+mn-ea"/>
                <a:ea typeface="+mn-ea"/>
                <a:cs typeface="Arial" panose="020B0604020202020204" pitchFamily="34" charset="0"/>
              </a:rPr>
              <a:t>私たちの最初の目標に役立てられるものはあるでしょうか？</a:t>
            </a:r>
            <a:r>
              <a:rPr lang="ja-JP" sz="1000" b="0" i="1" baseline="0" dirty="0">
                <a:latin typeface="+mn-ea"/>
                <a:ea typeface="+mn-ea"/>
                <a:cs typeface="Arial" panose="020B0604020202020204" pitchFamily="34" charset="0"/>
              </a:rPr>
              <a:t>（答えを待つ）</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1"/>
          </p:nvPr>
        </p:nvSpPr>
        <p:spPr/>
        <p:txBody>
          <a:bodyPr/>
          <a:lstStyle/>
          <a:p>
            <a:pPr>
              <a:defRPr/>
            </a:pPr>
            <a:fld id="{6627F33C-24D4-41C1-BFA2-68160C39F89C}" type="slidenum">
              <a:rPr lang="en-US" smtClean="0"/>
              <a:pPr>
                <a:defRPr/>
              </a:pPr>
              <a:t>27</a:t>
            </a:fld>
            <a:endParaRPr lang="en-US" dirty="0"/>
          </a:p>
        </p:txBody>
      </p:sp>
    </p:spTree>
    <p:extLst>
      <p:ext uri="{BB962C8B-B14F-4D97-AF65-F5344CB8AC3E}">
        <p14:creationId xmlns:p14="http://schemas.microsoft.com/office/powerpoint/2010/main" val="20644732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defRPr/>
            </a:pPr>
            <a:r>
              <a:rPr lang="ja-JP" sz="1000" b="0" u="sng" dirty="0">
                <a:latin typeface="+mn-ea"/>
                <a:ea typeface="+mn-ea"/>
                <a:cs typeface="Arial" panose="020B0604020202020204" pitchFamily="34" charset="0"/>
              </a:rPr>
              <a:t>プレゼンターの留意事項： </a:t>
            </a:r>
          </a:p>
          <a:p>
            <a:pPr lvl="0">
              <a:defRPr/>
            </a:pPr>
            <a:r>
              <a:rPr lang="ja-JP" sz="1000" b="0" dirty="0">
                <a:latin typeface="+mn-ea"/>
                <a:ea typeface="+mn-ea"/>
                <a:cs typeface="Arial" panose="020B0604020202020204" pitchFamily="34" charset="0"/>
              </a:rPr>
              <a:t>____________________________________________________________</a:t>
            </a:r>
          </a:p>
          <a:p>
            <a:endParaRPr lang="en-US" sz="1000" b="0" dirty="0">
              <a:latin typeface="+mn-ea"/>
              <a:ea typeface="+mn-ea"/>
              <a:cs typeface="Arial" panose="020B0604020202020204" pitchFamily="34" charset="0"/>
            </a:endParaRPr>
          </a:p>
          <a:p>
            <a:r>
              <a:rPr lang="ja-JP" altLang="en-US" sz="1000" b="0" dirty="0">
                <a:latin typeface="+mn-ea"/>
                <a:ea typeface="+mn-ea"/>
                <a:cs typeface="Arial" panose="020B0604020202020204" pitchFamily="34" charset="0"/>
              </a:rPr>
              <a:t>新会員を加えてクラブの活性化を図る</a:t>
            </a:r>
            <a:r>
              <a:rPr lang="ja-JP" sz="1000" b="0" dirty="0">
                <a:latin typeface="+mn-ea"/>
                <a:ea typeface="+mn-ea"/>
                <a:cs typeface="Arial" panose="020B0604020202020204" pitchFamily="34" charset="0"/>
              </a:rPr>
              <a:t>ために役立つリソースも、さまざまに存在します。</a:t>
            </a:r>
          </a:p>
          <a:p>
            <a:endParaRPr lang="en-US" sz="1000" b="0" baseline="0" dirty="0">
              <a:latin typeface="+mn-ea"/>
              <a:ea typeface="+mn-ea"/>
              <a:cs typeface="Arial" panose="020B0604020202020204" pitchFamily="34" charset="0"/>
            </a:endParaRPr>
          </a:p>
          <a:p>
            <a:r>
              <a:rPr lang="ja-JP" sz="1000" b="0" i="1" dirty="0">
                <a:latin typeface="+mn-ea"/>
                <a:ea typeface="+mn-ea"/>
                <a:cs typeface="Arial" panose="020B0604020202020204" pitchFamily="34" charset="0"/>
              </a:rPr>
              <a:t>「誘ってみよう！」</a:t>
            </a:r>
            <a:r>
              <a:rPr lang="ja-JP" sz="1000" b="0" dirty="0">
                <a:latin typeface="+mn-ea"/>
                <a:ea typeface="+mn-ea"/>
                <a:cs typeface="Arial" panose="020B0604020202020204" pitchFamily="34" charset="0"/>
              </a:rPr>
              <a:t>ガイドのように既存の資料もあれば、</a:t>
            </a:r>
            <a:r>
              <a:rPr lang="ja-JP" sz="1000" b="0" i="1" dirty="0">
                <a:latin typeface="+mn-ea"/>
                <a:ea typeface="+mn-ea"/>
                <a:cs typeface="Arial" panose="020B0604020202020204" pitchFamily="34" charset="0"/>
              </a:rPr>
              <a:t>「会員であることのメリット」</a:t>
            </a:r>
            <a:r>
              <a:rPr lang="ja-JP" sz="1000" b="0" dirty="0">
                <a:latin typeface="+mn-ea"/>
                <a:ea typeface="+mn-ea"/>
                <a:cs typeface="Arial" panose="020B0604020202020204" pitchFamily="34" charset="0"/>
              </a:rPr>
              <a:t>チラシなど、新しい資料もあります。</a:t>
            </a:r>
            <a:r>
              <a:rPr lang="ja-JP" sz="1000" b="0" baseline="0" dirty="0">
                <a:latin typeface="+mn-ea"/>
                <a:ea typeface="+mn-ea"/>
                <a:cs typeface="Arial" panose="020B0604020202020204" pitchFamily="34" charset="0"/>
              </a:rPr>
              <a:t> </a:t>
            </a:r>
          </a:p>
          <a:p>
            <a:endParaRPr lang="en-US" sz="1000" b="0" baseline="0" dirty="0">
              <a:latin typeface="+mn-ea"/>
              <a:ea typeface="+mn-ea"/>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ja-JP" sz="1000" b="0" baseline="0" dirty="0">
                <a:latin typeface="+mn-ea"/>
                <a:ea typeface="+mn-ea"/>
                <a:cs typeface="Arial" panose="020B0604020202020204" pitchFamily="34" charset="0"/>
              </a:rPr>
              <a:t>重点項目2のために、これらをどのように役立てればよいでしょうか？</a:t>
            </a:r>
            <a:r>
              <a:rPr lang="ja-JP" sz="1000" b="0" i="1" baseline="0" dirty="0">
                <a:latin typeface="+mn-ea"/>
                <a:ea typeface="+mn-ea"/>
                <a:cs typeface="Arial" panose="020B0604020202020204" pitchFamily="34" charset="0"/>
              </a:rPr>
              <a:t>（答えを待つ）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1"/>
          </p:nvPr>
        </p:nvSpPr>
        <p:spPr/>
        <p:txBody>
          <a:bodyPr/>
          <a:lstStyle/>
          <a:p>
            <a:pPr>
              <a:defRPr/>
            </a:pPr>
            <a:fld id="{6627F33C-24D4-41C1-BFA2-68160C39F89C}" type="slidenum">
              <a:rPr lang="en-US" smtClean="0"/>
              <a:pPr>
                <a:defRPr/>
              </a:pPr>
              <a:t>28</a:t>
            </a:fld>
            <a:endParaRPr lang="en-US" dirty="0"/>
          </a:p>
        </p:txBody>
      </p:sp>
    </p:spTree>
    <p:extLst>
      <p:ext uri="{BB962C8B-B14F-4D97-AF65-F5344CB8AC3E}">
        <p14:creationId xmlns:p14="http://schemas.microsoft.com/office/powerpoint/2010/main" val="989233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192838" cy="3484563"/>
          </a:xfrm>
        </p:spPr>
      </p:sp>
      <p:sp>
        <p:nvSpPr>
          <p:cNvPr id="3" name="Notes Placeholder 2"/>
          <p:cNvSpPr>
            <a:spLocks noGrp="1"/>
          </p:cNvSpPr>
          <p:nvPr>
            <p:ph type="body" idx="1"/>
          </p:nvPr>
        </p:nvSpPr>
        <p:spPr/>
        <p:txBody>
          <a:bodyPr>
            <a:normAutofit/>
          </a:bodyPr>
          <a:lstStyle/>
          <a:p>
            <a:pPr lvl="0">
              <a:defRPr/>
            </a:pPr>
            <a:r>
              <a:rPr lang="ja-JP" sz="1000" b="0" u="sng" dirty="0">
                <a:latin typeface="+mn-ea"/>
                <a:ea typeface="+mn-ea"/>
                <a:cs typeface="Arial" panose="020B0604020202020204" pitchFamily="34" charset="0"/>
              </a:rPr>
              <a:t>プレゼンターの留意事項： </a:t>
            </a:r>
          </a:p>
          <a:p>
            <a:pPr lvl="0">
              <a:defRPr/>
            </a:pPr>
            <a:r>
              <a:rPr lang="ja-JP" sz="1000" b="0" dirty="0">
                <a:latin typeface="+mn-ea"/>
                <a:ea typeface="+mn-ea"/>
                <a:cs typeface="Arial" panose="020B0604020202020204" pitchFamily="34" charset="0"/>
              </a:rPr>
              <a:t>____________________________________________________________</a:t>
            </a:r>
          </a:p>
          <a:p>
            <a:endParaRPr lang="en-US" sz="1000" b="0" baseline="0" dirty="0">
              <a:latin typeface="+mn-ea"/>
              <a:ea typeface="+mn-ea"/>
              <a:cs typeface="Arial" panose="020B0604020202020204" pitchFamily="34" charset="0"/>
            </a:endParaRPr>
          </a:p>
          <a:p>
            <a:r>
              <a:rPr lang="ja-JP" sz="1000" b="0" i="1" baseline="0" dirty="0">
                <a:latin typeface="+mn-ea"/>
                <a:ea typeface="+mn-ea"/>
                <a:cs typeface="Arial" panose="020B0604020202020204" pitchFamily="34" charset="0"/>
              </a:rPr>
              <a:t>「計画策定」ワークショップの進行に地区リーダーを備えさせるGATエリアリーダー用の台本：</a:t>
            </a:r>
          </a:p>
          <a:p>
            <a:pPr marL="0" indent="0">
              <a:buNone/>
            </a:pPr>
            <a:r>
              <a:rPr lang="ja-JP" sz="1000" b="0" baseline="0" dirty="0">
                <a:latin typeface="+mn-ea"/>
                <a:ea typeface="+mn-ea"/>
                <a:cs typeface="Arial" panose="020B0604020202020204" pitchFamily="34" charset="0"/>
              </a:rPr>
              <a:t>これは、皆さんが地区に戻ってから行うことになる「計画策定」ワークショップの議題です。まず、「ビジョン構築」ワークショップで</a:t>
            </a:r>
            <a:r>
              <a:rPr lang="ja-JP" altLang="en-US" sz="1000" b="0" baseline="0" dirty="0">
                <a:latin typeface="+mn-ea"/>
                <a:ea typeface="+mn-ea"/>
                <a:cs typeface="Arial" panose="020B0604020202020204" pitchFamily="34" charset="0"/>
              </a:rPr>
              <a:t>協力して</a:t>
            </a:r>
            <a:r>
              <a:rPr lang="ja-JP" sz="1000" b="0" baseline="0" dirty="0">
                <a:latin typeface="+mn-ea"/>
                <a:ea typeface="+mn-ea"/>
                <a:cs typeface="Arial" panose="020B0604020202020204" pitchFamily="34" charset="0"/>
              </a:rPr>
              <a:t>行った地区分析の結果を振り返ります。 </a:t>
            </a:r>
          </a:p>
          <a:p>
            <a:pPr marL="0" indent="0">
              <a:buNone/>
            </a:pPr>
            <a:r>
              <a:rPr lang="ja-JP" sz="1000" b="0" baseline="0" dirty="0">
                <a:latin typeface="+mn-ea"/>
                <a:ea typeface="+mn-ea"/>
                <a:cs typeface="Arial" panose="020B0604020202020204" pitchFamily="34" charset="0"/>
              </a:rPr>
              <a:t>次に、時間をかけて行動計画を立てていきます。その際には、行動計画の立て方を</a:t>
            </a:r>
            <a:r>
              <a:rPr lang="ja-JP" altLang="en-US" sz="1000" b="0" baseline="0" dirty="0">
                <a:latin typeface="+mn-ea"/>
                <a:ea typeface="+mn-ea"/>
                <a:cs typeface="Arial" panose="020B0604020202020204" pitchFamily="34" charset="0"/>
              </a:rPr>
              <a:t>確認</a:t>
            </a:r>
            <a:r>
              <a:rPr lang="ja-JP" sz="1000" b="0" baseline="0" dirty="0">
                <a:latin typeface="+mn-ea"/>
                <a:ea typeface="+mn-ea"/>
                <a:cs typeface="Arial" panose="020B0604020202020204" pitchFamily="34" charset="0"/>
              </a:rPr>
              <a:t>するとともに、地区の行動計画</a:t>
            </a:r>
            <a:r>
              <a:rPr lang="ja-JP" altLang="en-US" sz="1000" b="0" baseline="0" dirty="0">
                <a:latin typeface="+mn-ea"/>
                <a:ea typeface="+mn-ea"/>
                <a:cs typeface="Arial" panose="020B0604020202020204" pitchFamily="34" charset="0"/>
              </a:rPr>
              <a:t>を遂行する</a:t>
            </a:r>
            <a:r>
              <a:rPr lang="ja-JP" sz="1000" b="0" baseline="0" dirty="0">
                <a:latin typeface="+mn-ea"/>
                <a:ea typeface="+mn-ea"/>
                <a:cs typeface="Arial" panose="020B0604020202020204" pitchFamily="34" charset="0"/>
              </a:rPr>
              <a:t>ための実際の手順について</a:t>
            </a:r>
            <a:r>
              <a:rPr lang="ja-JP" altLang="en-US" sz="1000" b="0" baseline="0" dirty="0">
                <a:latin typeface="+mn-ea"/>
                <a:ea typeface="+mn-ea"/>
                <a:cs typeface="Arial" panose="020B0604020202020204" pitchFamily="34" charset="0"/>
              </a:rPr>
              <a:t>意見を出し合い</a:t>
            </a:r>
            <a:r>
              <a:rPr lang="ja-JP" sz="1000" b="0" baseline="0" dirty="0">
                <a:latin typeface="+mn-ea"/>
                <a:ea typeface="+mn-ea"/>
                <a:cs typeface="Arial" panose="020B0604020202020204" pitchFamily="34" charset="0"/>
              </a:rPr>
              <a:t>ます。</a:t>
            </a:r>
          </a:p>
          <a:p>
            <a:pPr marL="0" indent="0">
              <a:buNone/>
            </a:pPr>
            <a:r>
              <a:rPr lang="ja-JP" sz="1000" b="0" dirty="0">
                <a:latin typeface="+mn-ea"/>
                <a:ea typeface="+mn-ea"/>
                <a:cs typeface="Arial" panose="020B0604020202020204" pitchFamily="34" charset="0"/>
              </a:rPr>
              <a:t>その上で、行動計画のそれぞれの手順を踏むために役立つリソースについて、</a:t>
            </a:r>
            <a:r>
              <a:rPr lang="ja-JP" altLang="en-US" sz="1000" b="0" dirty="0">
                <a:latin typeface="+mn-ea"/>
                <a:ea typeface="+mn-ea"/>
                <a:cs typeface="Arial" panose="020B0604020202020204" pitchFamily="34" charset="0"/>
              </a:rPr>
              <a:t>全員が確実に認識するようにします。</a:t>
            </a:r>
            <a:r>
              <a:rPr lang="ja-JP" sz="1000" b="0" dirty="0">
                <a:latin typeface="+mn-ea"/>
                <a:ea typeface="+mn-ea"/>
                <a:cs typeface="Arial" panose="020B0604020202020204" pitchFamily="34" charset="0"/>
              </a:rPr>
              <a:t>最後に、次のステップの計画を立てます。</a:t>
            </a:r>
          </a:p>
          <a:p>
            <a:pPr marL="0" indent="0">
              <a:buNone/>
            </a:pPr>
            <a:endParaRPr lang="en-US" sz="1000" b="0" baseline="0" dirty="0">
              <a:latin typeface="+mn-ea"/>
              <a:ea typeface="+mn-ea"/>
              <a:cs typeface="Arial" panose="020B0604020202020204" pitchFamily="34" charset="0"/>
            </a:endParaRPr>
          </a:p>
          <a:p>
            <a:r>
              <a:rPr lang="ja-JP" sz="1000" b="0" i="1" dirty="0">
                <a:latin typeface="+mn-ea"/>
                <a:ea typeface="+mn-ea"/>
                <a:cs typeface="Arial" panose="020B0604020202020204" pitchFamily="34" charset="0"/>
              </a:rPr>
              <a:t>「計画策定」ワークショップを進行する際の地区リーダー用の台本：</a:t>
            </a:r>
          </a:p>
          <a:p>
            <a:pPr marL="0" indent="0">
              <a:buNone/>
            </a:pPr>
            <a:r>
              <a:rPr lang="ja-JP" sz="1000" b="0" baseline="0" dirty="0">
                <a:latin typeface="+mn-ea"/>
                <a:ea typeface="+mn-ea"/>
                <a:cs typeface="Arial" panose="020B0604020202020204" pitchFamily="34" charset="0"/>
              </a:rPr>
              <a:t>本日はまず、前回の「ビジョン</a:t>
            </a:r>
            <a:r>
              <a:rPr lang="ja-JP" altLang="en-US" sz="1000" b="0" baseline="0" dirty="0">
                <a:latin typeface="+mn-ea"/>
                <a:ea typeface="+mn-ea"/>
                <a:cs typeface="Arial" panose="020B0604020202020204" pitchFamily="34" charset="0"/>
              </a:rPr>
              <a:t>を</a:t>
            </a:r>
            <a:r>
              <a:rPr lang="ja-JP" sz="1000" b="0" baseline="0" dirty="0">
                <a:latin typeface="+mn-ea"/>
                <a:ea typeface="+mn-ea"/>
                <a:cs typeface="Arial" panose="020B0604020202020204" pitchFamily="34" charset="0"/>
              </a:rPr>
              <a:t>構築</a:t>
            </a:r>
            <a:r>
              <a:rPr lang="ja-JP" altLang="en-US" sz="1000" b="0" baseline="0" dirty="0">
                <a:latin typeface="+mn-ea"/>
                <a:ea typeface="+mn-ea"/>
                <a:cs typeface="Arial" panose="020B0604020202020204" pitchFamily="34" charset="0"/>
              </a:rPr>
              <a:t>する</a:t>
            </a:r>
            <a:r>
              <a:rPr lang="ja-JP" sz="1000" b="0" baseline="0" dirty="0">
                <a:latin typeface="+mn-ea"/>
                <a:ea typeface="+mn-ea"/>
                <a:cs typeface="Arial" panose="020B0604020202020204" pitchFamily="34" charset="0"/>
              </a:rPr>
              <a:t>」会議で行った地区分析の結果と立てた目標を振り返</a:t>
            </a:r>
            <a:r>
              <a:rPr lang="ja-JP" altLang="en-US" sz="1000" b="0" baseline="0" dirty="0">
                <a:latin typeface="+mn-ea"/>
                <a:ea typeface="+mn-ea"/>
                <a:cs typeface="Arial" panose="020B0604020202020204" pitchFamily="34" charset="0"/>
              </a:rPr>
              <a:t>ります</a:t>
            </a:r>
            <a:r>
              <a:rPr lang="ja-JP" sz="1000" b="0" baseline="0" dirty="0">
                <a:latin typeface="+mn-ea"/>
                <a:ea typeface="+mn-ea"/>
                <a:cs typeface="Arial" panose="020B0604020202020204" pitchFamily="34" charset="0"/>
              </a:rPr>
              <a:t>。 </a:t>
            </a:r>
          </a:p>
          <a:p>
            <a:pPr marL="0" indent="0">
              <a:buNone/>
            </a:pPr>
            <a:r>
              <a:rPr lang="ja-JP" sz="1000" b="0" baseline="0" dirty="0">
                <a:latin typeface="+mn-ea"/>
                <a:ea typeface="+mn-ea"/>
                <a:cs typeface="Arial" panose="020B0604020202020204" pitchFamily="34" charset="0"/>
              </a:rPr>
              <a:t>次に、</a:t>
            </a:r>
            <a:r>
              <a:rPr lang="ja-JP" altLang="en-US" sz="1000" b="0" baseline="0" dirty="0">
                <a:latin typeface="+mn-ea"/>
                <a:ea typeface="+mn-ea"/>
                <a:cs typeface="Arial" panose="020B0604020202020204" pitchFamily="34" charset="0"/>
              </a:rPr>
              <a:t>地区の</a:t>
            </a:r>
            <a:r>
              <a:rPr lang="en-US" altLang="ja-JP" sz="1000" b="0" baseline="0" dirty="0">
                <a:latin typeface="+mn-ea"/>
                <a:ea typeface="+mn-ea"/>
                <a:cs typeface="Arial" panose="020B0604020202020204" pitchFamily="34" charset="0"/>
              </a:rPr>
              <a:t>SWOT</a:t>
            </a:r>
            <a:r>
              <a:rPr lang="ja-JP" altLang="en-US" sz="1000" b="0" baseline="0" dirty="0">
                <a:latin typeface="+mn-ea"/>
                <a:ea typeface="+mn-ea"/>
                <a:cs typeface="Arial" panose="020B0604020202020204" pitchFamily="34" charset="0"/>
              </a:rPr>
              <a:t>分析</a:t>
            </a:r>
            <a:r>
              <a:rPr lang="ja-JP" sz="1000" b="0" baseline="0" dirty="0">
                <a:latin typeface="+mn-ea"/>
                <a:ea typeface="+mn-ea"/>
                <a:cs typeface="Arial" panose="020B0604020202020204" pitchFamily="34" charset="0"/>
              </a:rPr>
              <a:t>で検討した項目の</a:t>
            </a:r>
            <a:r>
              <a:rPr lang="ja-JP" altLang="en-US" sz="1000" b="0" baseline="0" dirty="0">
                <a:latin typeface="+mn-ea"/>
                <a:ea typeface="+mn-ea"/>
                <a:cs typeface="Arial" panose="020B0604020202020204" pitchFamily="34" charset="0"/>
              </a:rPr>
              <a:t>一部</a:t>
            </a:r>
            <a:r>
              <a:rPr lang="ja-JP" sz="1000" b="0" baseline="0" dirty="0">
                <a:latin typeface="+mn-ea"/>
                <a:ea typeface="+mn-ea"/>
                <a:cs typeface="Arial" panose="020B0604020202020204" pitchFamily="34" charset="0"/>
              </a:rPr>
              <a:t>を組み入れることで、目標ごとの行動計画の策定に着手します。</a:t>
            </a:r>
          </a:p>
          <a:p>
            <a:pPr marL="0" indent="0">
              <a:buNone/>
            </a:pPr>
            <a:r>
              <a:rPr lang="ja-JP" sz="1000" b="0" baseline="0" dirty="0">
                <a:latin typeface="+mn-ea"/>
                <a:ea typeface="+mn-ea"/>
                <a:cs typeface="Arial" panose="020B0604020202020204" pitchFamily="34" charset="0"/>
              </a:rPr>
              <a:t>本日の</a:t>
            </a:r>
            <a:r>
              <a:rPr lang="ja-JP" altLang="en-US" sz="1000" b="0" baseline="0" dirty="0">
                <a:latin typeface="+mn-ea"/>
                <a:ea typeface="+mn-ea"/>
                <a:cs typeface="Arial" panose="020B0604020202020204" pitchFamily="34" charset="0"/>
              </a:rPr>
              <a:t>会議</a:t>
            </a:r>
            <a:r>
              <a:rPr lang="ja-JP" sz="1000" b="0" baseline="0" dirty="0">
                <a:latin typeface="+mn-ea"/>
                <a:ea typeface="+mn-ea"/>
                <a:cs typeface="Arial" panose="020B0604020202020204" pitchFamily="34" charset="0"/>
              </a:rPr>
              <a:t>を終えるまでに、私たちの計画</a:t>
            </a:r>
            <a:r>
              <a:rPr lang="ja-JP" altLang="en-US" sz="1000" b="0" baseline="0" dirty="0">
                <a:latin typeface="+mn-ea"/>
                <a:ea typeface="+mn-ea"/>
                <a:cs typeface="Arial" panose="020B0604020202020204" pitchFamily="34" charset="0"/>
              </a:rPr>
              <a:t>の遂行</a:t>
            </a:r>
            <a:r>
              <a:rPr lang="ja-JP" sz="1000" b="0" baseline="0" dirty="0">
                <a:latin typeface="+mn-ea"/>
                <a:ea typeface="+mn-ea"/>
                <a:cs typeface="Arial" panose="020B0604020202020204" pitchFamily="34" charset="0"/>
              </a:rPr>
              <a:t>に利用できるリソース</a:t>
            </a:r>
            <a:r>
              <a:rPr lang="ja-JP" altLang="en-US" sz="1000" b="0" baseline="0" dirty="0">
                <a:latin typeface="+mn-ea"/>
                <a:ea typeface="+mn-ea"/>
                <a:cs typeface="Arial" panose="020B0604020202020204" pitchFamily="34" charset="0"/>
              </a:rPr>
              <a:t>も確認します</a:t>
            </a:r>
            <a:r>
              <a:rPr lang="ja-JP" sz="1000" b="0" baseline="0" dirty="0">
                <a:latin typeface="+mn-ea"/>
                <a:ea typeface="+mn-ea"/>
                <a:cs typeface="Arial" panose="020B0604020202020204" pitchFamily="34" charset="0"/>
              </a:rPr>
              <a:t>。最後に、次のステップについて</a:t>
            </a:r>
            <a:r>
              <a:rPr lang="ja-JP" altLang="en-US" sz="1000" b="0" baseline="0" dirty="0">
                <a:latin typeface="+mn-ea"/>
                <a:ea typeface="+mn-ea"/>
                <a:cs typeface="Arial" panose="020B0604020202020204" pitchFamily="34" charset="0"/>
              </a:rPr>
              <a:t>取り上げます</a:t>
            </a:r>
            <a:r>
              <a:rPr lang="ja-JP" sz="1000" b="0" baseline="0" dirty="0">
                <a:latin typeface="+mn-ea"/>
                <a:ea typeface="+mn-ea"/>
                <a:cs typeface="Arial" panose="020B0604020202020204" pitchFamily="34" charset="0"/>
              </a:rPr>
              <a:t>。</a:t>
            </a:r>
          </a:p>
        </p:txBody>
      </p:sp>
      <p:sp>
        <p:nvSpPr>
          <p:cNvPr id="4" name="Slide Number Placeholder 3"/>
          <p:cNvSpPr>
            <a:spLocks noGrp="1"/>
          </p:cNvSpPr>
          <p:nvPr>
            <p:ph type="sldNum" sz="quarter" idx="10"/>
          </p:nvPr>
        </p:nvSpPr>
        <p:spPr/>
        <p:txBody>
          <a:bodyPr/>
          <a:lstStyle/>
          <a:p>
            <a:pPr>
              <a:defRPr/>
            </a:pPr>
            <a:fld id="{41678557-5227-8B4D-822D-3FD10583728F}" type="slidenum">
              <a:rPr lang="en-US" smtClean="0"/>
              <a:pPr>
                <a:defRPr/>
              </a:pPr>
              <a:t>2</a:t>
            </a:fld>
            <a:endParaRPr lang="en-US" dirty="0"/>
          </a:p>
        </p:txBody>
      </p:sp>
    </p:spTree>
    <p:extLst>
      <p:ext uri="{BB962C8B-B14F-4D97-AF65-F5344CB8AC3E}">
        <p14:creationId xmlns:p14="http://schemas.microsoft.com/office/powerpoint/2010/main" val="24744088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defRPr/>
            </a:pPr>
            <a:r>
              <a:rPr lang="ja-JP" sz="1000" b="0" u="sng" dirty="0">
                <a:latin typeface="+mn-ea"/>
                <a:ea typeface="+mn-ea"/>
                <a:cs typeface="Arial" panose="020B0604020202020204" pitchFamily="34" charset="0"/>
              </a:rPr>
              <a:t>プレゼンターの留意事項： </a:t>
            </a:r>
          </a:p>
          <a:p>
            <a:pPr lvl="0">
              <a:defRPr/>
            </a:pPr>
            <a:r>
              <a:rPr lang="ja-JP" sz="1000" b="0" dirty="0">
                <a:latin typeface="+mn-ea"/>
                <a:ea typeface="+mn-ea"/>
                <a:cs typeface="Arial" panose="020B0604020202020204" pitchFamily="34" charset="0"/>
              </a:rPr>
              <a:t>____________________________________________________________</a:t>
            </a:r>
          </a:p>
          <a:p>
            <a:endParaRPr lang="en-US" sz="1000" b="0" dirty="0">
              <a:latin typeface="+mn-ea"/>
              <a:ea typeface="+mn-ea"/>
              <a:cs typeface="Arial" panose="020B0604020202020204" pitchFamily="34" charset="0"/>
            </a:endParaRPr>
          </a:p>
          <a:p>
            <a:r>
              <a:rPr lang="ja-JP" sz="1000" b="0" dirty="0">
                <a:latin typeface="+mn-ea"/>
                <a:ea typeface="+mn-ea"/>
                <a:cs typeface="Arial" panose="020B0604020202020204" pitchFamily="34" charset="0"/>
              </a:rPr>
              <a:t>会員の満足度にはさまざまな側面があります。</a:t>
            </a:r>
            <a:r>
              <a:rPr lang="ja-JP" sz="1000" b="0" baseline="0" dirty="0">
                <a:latin typeface="+mn-ea"/>
                <a:ea typeface="+mn-ea"/>
                <a:cs typeface="Arial" panose="020B0604020202020204" pitchFamily="34" charset="0"/>
              </a:rPr>
              <a:t>ここにある奉仕関連のリソースは、会員を有意義な奉仕活動に参加させるために役立ちますが、クラブ内の親睦にも心を配る必要があります。 </a:t>
            </a:r>
          </a:p>
          <a:p>
            <a:endParaRPr lang="en-US" sz="1000" b="0" baseline="0" dirty="0">
              <a:latin typeface="+mn-ea"/>
              <a:ea typeface="+mn-ea"/>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ja-JP" sz="1000" b="0" baseline="0" dirty="0">
                <a:latin typeface="+mn-ea"/>
                <a:ea typeface="+mn-ea"/>
                <a:cs typeface="Arial" panose="020B0604020202020204" pitchFamily="34" charset="0"/>
              </a:rPr>
              <a:t>使ったことのあるツールや、使ってみたいツールを、どなたか挙げてくださいませんか？（答えを待つ） </a:t>
            </a:r>
          </a:p>
          <a:p>
            <a:endParaRPr lang="en-US" sz="1000" b="0" baseline="0" dirty="0">
              <a:latin typeface="+mn-ea"/>
              <a:ea typeface="+mn-ea"/>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ja-JP" sz="1000" b="0" baseline="0" dirty="0">
                <a:latin typeface="+mn-ea"/>
                <a:ea typeface="+mn-ea"/>
                <a:cs typeface="Arial" panose="020B0604020202020204" pitchFamily="34" charset="0"/>
              </a:rPr>
              <a:t>これらの中に、私たちの3つ目の目標に役立つものがあるでしょうか？（任意のリソースを</a:t>
            </a:r>
            <a:r>
              <a:rPr lang="ja-JP" altLang="en-US" sz="1000" b="0" baseline="0" dirty="0">
                <a:latin typeface="+mn-ea"/>
                <a:ea typeface="+mn-ea"/>
                <a:cs typeface="Arial" panose="020B0604020202020204" pitchFamily="34" charset="0"/>
              </a:rPr>
              <a:t>挿入</a:t>
            </a:r>
            <a:r>
              <a:rPr lang="ja-JP" sz="1000" b="0" baseline="0" dirty="0">
                <a:latin typeface="+mn-ea"/>
                <a:ea typeface="+mn-ea"/>
                <a:cs typeface="Arial" panose="020B0604020202020204" pitchFamily="34" charset="0"/>
              </a:rPr>
              <a:t>）はどうでしょう？</a:t>
            </a:r>
            <a:r>
              <a:rPr lang="ja-JP" sz="1000" b="0" i="1" baseline="0" dirty="0">
                <a:latin typeface="+mn-ea"/>
                <a:ea typeface="+mn-ea"/>
                <a:cs typeface="Arial" panose="020B0604020202020204" pitchFamily="34" charset="0"/>
              </a:rPr>
              <a:t>（答えを待つ）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1"/>
          </p:nvPr>
        </p:nvSpPr>
        <p:spPr/>
        <p:txBody>
          <a:bodyPr/>
          <a:lstStyle/>
          <a:p>
            <a:pPr>
              <a:defRPr/>
            </a:pPr>
            <a:fld id="{6627F33C-24D4-41C1-BFA2-68160C39F89C}" type="slidenum">
              <a:rPr lang="en-US" smtClean="0"/>
              <a:pPr>
                <a:defRPr/>
              </a:pPr>
              <a:t>29</a:t>
            </a:fld>
            <a:endParaRPr lang="en-US" dirty="0"/>
          </a:p>
        </p:txBody>
      </p:sp>
    </p:spTree>
    <p:extLst>
      <p:ext uri="{BB962C8B-B14F-4D97-AF65-F5344CB8AC3E}">
        <p14:creationId xmlns:p14="http://schemas.microsoft.com/office/powerpoint/2010/main" val="18242626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defRPr/>
            </a:pPr>
            <a:r>
              <a:rPr lang="ja-JP" sz="1000" b="0" u="sng" dirty="0">
                <a:latin typeface="+mn-ea"/>
                <a:ea typeface="+mn-ea"/>
                <a:cs typeface="Arial" panose="020B0604020202020204" pitchFamily="34" charset="0"/>
              </a:rPr>
              <a:t>プレゼンターの留意事項： </a:t>
            </a:r>
          </a:p>
          <a:p>
            <a:pPr lvl="0">
              <a:defRPr/>
            </a:pPr>
            <a:r>
              <a:rPr lang="ja-JP" sz="1000" b="0" dirty="0">
                <a:latin typeface="+mn-ea"/>
                <a:ea typeface="+mn-ea"/>
                <a:cs typeface="Arial" panose="020B0604020202020204" pitchFamily="34" charset="0"/>
              </a:rPr>
              <a:t>____________________________________________________________</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dirty="0">
              <a:latin typeface="+mn-ea"/>
              <a:ea typeface="+mn-ea"/>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ja-JP" sz="1000" b="0" dirty="0">
                <a:latin typeface="+mn-ea"/>
                <a:ea typeface="+mn-ea"/>
                <a:cs typeface="Arial" panose="020B0604020202020204" pitchFamily="34" charset="0"/>
              </a:rPr>
              <a:t>4つ目の重点項目はリーダーへの支援です。</a:t>
            </a:r>
            <a:r>
              <a:rPr lang="ja-JP" altLang="en-US" sz="1000" b="0" dirty="0">
                <a:latin typeface="+mn-ea"/>
                <a:ea typeface="+mn-ea"/>
                <a:cs typeface="Arial" panose="020B0604020202020204" pitchFamily="34" charset="0"/>
              </a:rPr>
              <a:t>私たちは、ここにあるどのリソースをどの行動に役立てていけばよいでしょうか？</a:t>
            </a:r>
            <a:r>
              <a:rPr lang="ja-JP" sz="1000" b="0" i="1" baseline="0" dirty="0">
                <a:latin typeface="+mn-ea"/>
                <a:ea typeface="+mn-ea"/>
                <a:cs typeface="Arial" panose="020B0604020202020204" pitchFamily="34" charset="0"/>
              </a:rPr>
              <a:t>（答えを待つ）</a:t>
            </a:r>
          </a:p>
        </p:txBody>
      </p:sp>
      <p:sp>
        <p:nvSpPr>
          <p:cNvPr id="5" name="Slide Number Placeholder 4"/>
          <p:cNvSpPr>
            <a:spLocks noGrp="1"/>
          </p:cNvSpPr>
          <p:nvPr>
            <p:ph type="sldNum" sz="quarter" idx="11"/>
          </p:nvPr>
        </p:nvSpPr>
        <p:spPr/>
        <p:txBody>
          <a:bodyPr/>
          <a:lstStyle/>
          <a:p>
            <a:pPr>
              <a:defRPr/>
            </a:pPr>
            <a:fld id="{6627F33C-24D4-41C1-BFA2-68160C39F89C}" type="slidenum">
              <a:rPr lang="en-US" smtClean="0"/>
              <a:pPr>
                <a:defRPr/>
              </a:pPr>
              <a:t>30</a:t>
            </a:fld>
            <a:endParaRPr lang="en-US" dirty="0"/>
          </a:p>
        </p:txBody>
      </p:sp>
    </p:spTree>
    <p:extLst>
      <p:ext uri="{BB962C8B-B14F-4D97-AF65-F5344CB8AC3E}">
        <p14:creationId xmlns:p14="http://schemas.microsoft.com/office/powerpoint/2010/main" val="2942345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defRPr/>
            </a:pPr>
            <a:r>
              <a:rPr lang="ja-JP" sz="1000" b="0" u="sng" dirty="0">
                <a:latin typeface="+mn-ea"/>
                <a:ea typeface="+mn-ea"/>
                <a:cs typeface="Arial" panose="020B0604020202020204" pitchFamily="34" charset="0"/>
              </a:rPr>
              <a:t>プレゼンターの留意事項： </a:t>
            </a:r>
          </a:p>
          <a:p>
            <a:pPr lvl="0">
              <a:defRPr/>
            </a:pPr>
            <a:r>
              <a:rPr lang="ja-JP" sz="1000" b="0" dirty="0">
                <a:latin typeface="+mn-ea"/>
                <a:ea typeface="+mn-ea"/>
                <a:cs typeface="Arial" panose="020B0604020202020204" pitchFamily="34" charset="0"/>
              </a:rPr>
              <a:t>____________________________________________________________</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dirty="0">
              <a:latin typeface="+mn-ea"/>
              <a:ea typeface="+mn-ea"/>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ja-JP" altLang="en-US" sz="1000" b="0" dirty="0">
                <a:latin typeface="+mn-ea"/>
                <a:ea typeface="+mn-ea"/>
                <a:cs typeface="Arial" panose="020B0604020202020204" pitchFamily="34" charset="0"/>
              </a:rPr>
              <a:t>コミュニケーションは私たちのあらゆる取り組みのカギとなります。そして、すぐに使えるマーケティング用のリソースがいくつも用意されています。</a:t>
            </a:r>
            <a:r>
              <a:rPr lang="ja-JP" altLang="en-US" sz="1000" b="0" baseline="0" dirty="0">
                <a:latin typeface="+mn-ea"/>
                <a:ea typeface="+mn-ea"/>
                <a:cs typeface="Arial" panose="020B0604020202020204" pitchFamily="34" charset="0"/>
              </a:rPr>
              <a:t>これらの中に、私たちの取り組みに役立てられそうなリソースはあるでしょうか？</a:t>
            </a:r>
            <a:r>
              <a:rPr lang="ja-JP" sz="1000" b="0" i="1" baseline="0" dirty="0">
                <a:latin typeface="+mn-ea"/>
                <a:ea typeface="+mn-ea"/>
                <a:cs typeface="Arial" panose="020B0604020202020204" pitchFamily="34" charset="0"/>
              </a:rPr>
              <a:t>（答えを待つ） </a:t>
            </a:r>
          </a:p>
        </p:txBody>
      </p:sp>
      <p:sp>
        <p:nvSpPr>
          <p:cNvPr id="5" name="Slide Number Placeholder 4"/>
          <p:cNvSpPr>
            <a:spLocks noGrp="1"/>
          </p:cNvSpPr>
          <p:nvPr>
            <p:ph type="sldNum" sz="quarter" idx="11"/>
          </p:nvPr>
        </p:nvSpPr>
        <p:spPr/>
        <p:txBody>
          <a:bodyPr/>
          <a:lstStyle/>
          <a:p>
            <a:pPr>
              <a:defRPr/>
            </a:pPr>
            <a:fld id="{6627F33C-24D4-41C1-BFA2-68160C39F89C}" type="slidenum">
              <a:rPr lang="en-US" smtClean="0"/>
              <a:pPr>
                <a:defRPr/>
              </a:pPr>
              <a:t>31</a:t>
            </a:fld>
            <a:endParaRPr lang="en-US" dirty="0"/>
          </a:p>
        </p:txBody>
      </p:sp>
    </p:spTree>
    <p:extLst>
      <p:ext uri="{BB962C8B-B14F-4D97-AF65-F5344CB8AC3E}">
        <p14:creationId xmlns:p14="http://schemas.microsoft.com/office/powerpoint/2010/main" val="30477335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ja-JP" sz="1000" b="0" u="sng" dirty="0">
                <a:latin typeface="+mn-ea"/>
                <a:ea typeface="+mn-ea"/>
                <a:cs typeface="Arial" panose="020B0604020202020204" pitchFamily="34" charset="0"/>
              </a:rPr>
              <a:t>プレゼンターの留意事項： </a:t>
            </a:r>
          </a:p>
          <a:p>
            <a:pPr marL="0" marR="0" lvl="0" indent="0" algn="l" defTabSz="914400" rtl="0" eaLnBrk="0" fontAlgn="base" latinLnBrk="0" hangingPunct="0">
              <a:lnSpc>
                <a:spcPct val="100000"/>
              </a:lnSpc>
              <a:spcBef>
                <a:spcPct val="30000"/>
              </a:spcBef>
              <a:spcAft>
                <a:spcPct val="0"/>
              </a:spcAft>
              <a:buClrTx/>
              <a:buSzTx/>
              <a:buFontTx/>
              <a:buNone/>
              <a:tabLst/>
              <a:defRPr/>
            </a:pPr>
            <a:r>
              <a:rPr lang="ja-JP" sz="1000" b="0" baseline="0">
                <a:latin typeface="+mn-ea"/>
                <a:ea typeface="+mn-ea"/>
                <a:cs typeface="Arial" panose="020B0604020202020204" pitchFamily="34" charset="0"/>
              </a:rPr>
              <a:t>_</a:t>
            </a:r>
            <a:r>
              <a:rPr lang="ja-JP" sz="1000" b="0" baseline="0" dirty="0">
                <a:latin typeface="+mn-ea"/>
                <a:ea typeface="+mn-ea"/>
                <a:cs typeface="Arial" panose="020B0604020202020204" pitchFamily="34" charset="0"/>
              </a:rPr>
              <a:t>____________________________________________________</a:t>
            </a:r>
          </a:p>
          <a:p>
            <a:endParaRPr lang="en-US" sz="1000" b="0" baseline="0" dirty="0">
              <a:latin typeface="+mn-ea"/>
              <a:ea typeface="+mn-ea"/>
              <a:cs typeface="Arial" panose="020B0604020202020204" pitchFamily="34" charset="0"/>
            </a:endParaRPr>
          </a:p>
          <a:p>
            <a:r>
              <a:rPr lang="ja-JP" sz="1000" b="0" dirty="0">
                <a:latin typeface="+mn-ea"/>
                <a:ea typeface="+mn-ea"/>
                <a:cs typeface="Arial" panose="020B0604020202020204" pitchFamily="34" charset="0"/>
              </a:rPr>
              <a:t>私たちの取り組みにはお金のかかるものもあります。</a:t>
            </a:r>
            <a:r>
              <a:rPr lang="ja-JP" sz="1000" b="0" baseline="0" dirty="0">
                <a:latin typeface="+mn-ea"/>
                <a:ea typeface="+mn-ea"/>
                <a:cs typeface="Arial" panose="020B0604020202020204" pitchFamily="34" charset="0"/>
              </a:rPr>
              <a:t>行動に値札を付ける時には、</a:t>
            </a:r>
            <a:r>
              <a:rPr lang="ja-JP" altLang="en-US" sz="1000" b="0" baseline="0" dirty="0">
                <a:latin typeface="+mn-ea"/>
                <a:ea typeface="+mn-ea"/>
                <a:cs typeface="Arial" panose="020B0604020202020204" pitchFamily="34" charset="0"/>
              </a:rPr>
              <a:t>さまざまな</a:t>
            </a:r>
            <a:r>
              <a:rPr lang="ja-JP" sz="1000" b="0" baseline="0" dirty="0">
                <a:latin typeface="+mn-ea"/>
                <a:ea typeface="+mn-ea"/>
                <a:cs typeface="Arial" panose="020B0604020202020204" pitchFamily="34" charset="0"/>
              </a:rPr>
              <a:t>取り組みのために国際協会とLCIFが資金を用意していることを忘れないでください。  </a:t>
            </a:r>
          </a:p>
          <a:p>
            <a:endParaRPr lang="en-US" sz="1000" b="0" baseline="0" dirty="0">
              <a:latin typeface="+mn-ea"/>
              <a:ea typeface="+mn-ea"/>
              <a:cs typeface="Arial" panose="020B0604020202020204" pitchFamily="34" charset="0"/>
            </a:endParaRPr>
          </a:p>
          <a:p>
            <a:r>
              <a:rPr lang="ja-JP" altLang="en-US" sz="1000" b="0" baseline="0" dirty="0">
                <a:latin typeface="+mn-ea"/>
                <a:ea typeface="+mn-ea"/>
                <a:cs typeface="Arial" panose="020B0604020202020204" pitchFamily="34" charset="0"/>
              </a:rPr>
              <a:t>私たちの行動の中に、これらの資金提供プログラムの対象となりそうなものがあるでしょうか？</a:t>
            </a:r>
            <a:r>
              <a:rPr lang="ja-JP" sz="1000" b="0" i="1" baseline="0" dirty="0">
                <a:latin typeface="+mn-ea"/>
                <a:ea typeface="+mn-ea"/>
                <a:cs typeface="Arial" panose="020B0604020202020204" pitchFamily="34" charset="0"/>
              </a:rPr>
              <a:t>（答えを待つ） </a:t>
            </a:r>
          </a:p>
        </p:txBody>
      </p:sp>
      <p:sp>
        <p:nvSpPr>
          <p:cNvPr id="5" name="Slide Number Placeholder 4"/>
          <p:cNvSpPr>
            <a:spLocks noGrp="1"/>
          </p:cNvSpPr>
          <p:nvPr>
            <p:ph type="sldNum" sz="quarter" idx="11"/>
          </p:nvPr>
        </p:nvSpPr>
        <p:spPr/>
        <p:txBody>
          <a:bodyPr/>
          <a:lstStyle/>
          <a:p>
            <a:pPr>
              <a:defRPr/>
            </a:pPr>
            <a:fld id="{6627F33C-24D4-41C1-BFA2-68160C39F89C}" type="slidenum">
              <a:rPr lang="en-US" smtClean="0"/>
              <a:pPr>
                <a:defRPr/>
              </a:pPr>
              <a:t>32</a:t>
            </a:fld>
            <a:endParaRPr lang="en-US" dirty="0"/>
          </a:p>
        </p:txBody>
      </p:sp>
    </p:spTree>
    <p:extLst>
      <p:ext uri="{BB962C8B-B14F-4D97-AF65-F5344CB8AC3E}">
        <p14:creationId xmlns:p14="http://schemas.microsoft.com/office/powerpoint/2010/main" val="11144695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60375" y="4560984"/>
            <a:ext cx="6396038" cy="4319714"/>
          </a:xfrm>
        </p:spPr>
        <p:txBody>
          <a:bodyPr>
            <a:no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ja-JP" sz="1000" b="0" u="sng" dirty="0">
                <a:latin typeface="+mn-ea"/>
                <a:ea typeface="+mn-ea"/>
                <a:cs typeface="Arial" panose="020B0604020202020204" pitchFamily="34" charset="0"/>
              </a:rPr>
              <a:t>プレゼンターの留意事項： </a:t>
            </a:r>
          </a:p>
          <a:p>
            <a:pPr marL="0" marR="0" lvl="0" indent="0" algn="l" defTabSz="914400" rtl="0" eaLnBrk="0" fontAlgn="base" latinLnBrk="0" hangingPunct="0">
              <a:lnSpc>
                <a:spcPct val="100000"/>
              </a:lnSpc>
              <a:spcBef>
                <a:spcPct val="30000"/>
              </a:spcBef>
              <a:spcAft>
                <a:spcPct val="0"/>
              </a:spcAft>
              <a:buClrTx/>
              <a:buSzTx/>
              <a:buFontTx/>
              <a:buNone/>
              <a:tabLst/>
              <a:defRPr/>
            </a:pPr>
            <a:r>
              <a:rPr lang="ja-JP" sz="1000" b="0" i="1" baseline="0" dirty="0">
                <a:latin typeface="+mn-ea"/>
                <a:ea typeface="+mn-ea"/>
                <a:cs typeface="Arial" panose="020B0604020202020204" pitchFamily="34" charset="0"/>
              </a:rPr>
              <a:t>小グループ討論については、会議に充てることのできる合計時間に基づき、個々の作業に割り当てる時間を慎重に判断</a:t>
            </a:r>
            <a:r>
              <a:rPr lang="ja-JP" altLang="en-US" sz="1000" b="0" i="1" baseline="0" dirty="0">
                <a:latin typeface="+mn-ea"/>
                <a:ea typeface="+mn-ea"/>
                <a:cs typeface="Arial" panose="020B0604020202020204" pitchFamily="34" charset="0"/>
              </a:rPr>
              <a:t>します</a:t>
            </a:r>
            <a:r>
              <a:rPr lang="ja-JP" sz="1000" b="0" i="1" baseline="0" dirty="0">
                <a:latin typeface="+mn-ea"/>
                <a:ea typeface="+mn-ea"/>
                <a:cs typeface="Arial" panose="020B0604020202020204" pitchFamily="34" charset="0"/>
              </a:rPr>
              <a:t>。</a:t>
            </a:r>
          </a:p>
          <a:p>
            <a:pPr marL="0" marR="0" lvl="0" indent="0" algn="l" defTabSz="914400" rtl="0" eaLnBrk="0" fontAlgn="base" latinLnBrk="0" hangingPunct="0">
              <a:lnSpc>
                <a:spcPct val="100000"/>
              </a:lnSpc>
              <a:spcBef>
                <a:spcPct val="30000"/>
              </a:spcBef>
              <a:spcAft>
                <a:spcPct val="0"/>
              </a:spcAft>
              <a:buClrTx/>
              <a:buSzTx/>
              <a:buFontTx/>
              <a:buNone/>
              <a:tabLst/>
              <a:defRPr/>
            </a:pPr>
            <a:r>
              <a:rPr lang="ja-JP" sz="1000" b="0" baseline="0" dirty="0">
                <a:latin typeface="+mn-ea"/>
                <a:ea typeface="+mn-ea"/>
                <a:cs typeface="Arial" panose="020B0604020202020204" pitchFamily="34" charset="0"/>
              </a:rPr>
              <a:t>_____________________________________________________</a:t>
            </a:r>
          </a:p>
          <a:p>
            <a:pPr marL="0" marR="0">
              <a:lnSpc>
                <a:spcPct val="107000"/>
              </a:lnSpc>
              <a:spcBef>
                <a:spcPts val="0"/>
              </a:spcBef>
              <a:spcAft>
                <a:spcPts val="800"/>
              </a:spcAft>
            </a:pPr>
            <a:r>
              <a:rPr lang="ja-JP" sz="1000" b="0" i="1" dirty="0">
                <a:latin typeface="+mn-ea"/>
                <a:ea typeface="+mn-ea"/>
                <a:cs typeface="Arial" panose="020B0604020202020204" pitchFamily="34" charset="0"/>
              </a:rPr>
              <a:t>「計画策定」ワークショップの進行に地区リーダーを備えさせるGATエリアリーダー用の台本：</a:t>
            </a:r>
          </a:p>
          <a:p>
            <a:pPr marL="0" marR="0" lvl="0" indent="0" algn="l" defTabSz="914400" rtl="0" eaLnBrk="0" fontAlgn="base" latinLnBrk="0" hangingPunct="0">
              <a:lnSpc>
                <a:spcPct val="107000"/>
              </a:lnSpc>
              <a:spcBef>
                <a:spcPts val="0"/>
              </a:spcBef>
              <a:spcAft>
                <a:spcPts val="800"/>
              </a:spcAft>
              <a:buClrTx/>
              <a:buSzTx/>
              <a:buFontTx/>
              <a:buNone/>
              <a:tabLst/>
              <a:defRPr/>
            </a:pPr>
            <a:r>
              <a:rPr lang="ja-JP" sz="1000" b="0" dirty="0">
                <a:latin typeface="+mn-ea"/>
                <a:ea typeface="+mn-ea"/>
                <a:cs typeface="Arial" panose="020B0604020202020204" pitchFamily="34" charset="0"/>
              </a:rPr>
              <a:t>小グループ討論の進め方</a:t>
            </a:r>
            <a:r>
              <a:rPr lang="ja-JP" altLang="en-US" sz="1000" b="0" dirty="0">
                <a:latin typeface="+mn-ea"/>
                <a:ea typeface="+mn-ea"/>
                <a:cs typeface="Arial" panose="020B0604020202020204" pitchFamily="34" charset="0"/>
              </a:rPr>
              <a:t>はこの通りです</a:t>
            </a:r>
            <a:r>
              <a:rPr lang="ja-JP" sz="1000" b="0" dirty="0">
                <a:latin typeface="+mn-ea"/>
                <a:ea typeface="+mn-ea"/>
                <a:cs typeface="Arial" panose="020B0604020202020204" pitchFamily="34" charset="0"/>
              </a:rPr>
              <a:t>。行動計画を立案する際に、責任者と必要となるものを決めるために役立て</a:t>
            </a:r>
            <a:r>
              <a:rPr lang="ja-JP" altLang="en-US" sz="1000" b="0" dirty="0">
                <a:latin typeface="+mn-ea"/>
                <a:ea typeface="+mn-ea"/>
                <a:cs typeface="Arial" panose="020B0604020202020204" pitchFamily="34" charset="0"/>
              </a:rPr>
              <a:t>て</a:t>
            </a:r>
            <a:r>
              <a:rPr lang="ja-JP" sz="1000" b="0" dirty="0">
                <a:latin typeface="+mn-ea"/>
                <a:ea typeface="+mn-ea"/>
                <a:cs typeface="Arial" panose="020B0604020202020204" pitchFamily="34" charset="0"/>
              </a:rPr>
              <a:t>ください。</a:t>
            </a:r>
          </a:p>
          <a:p>
            <a:pPr marL="0" marR="0">
              <a:lnSpc>
                <a:spcPct val="107000"/>
              </a:lnSpc>
              <a:spcBef>
                <a:spcPts val="0"/>
              </a:spcBef>
              <a:spcAft>
                <a:spcPts val="800"/>
              </a:spcAft>
            </a:pPr>
            <a:r>
              <a:rPr lang="ja-JP" sz="1000" b="0" i="1" dirty="0">
                <a:latin typeface="+mn-ea"/>
                <a:ea typeface="+mn-ea"/>
                <a:cs typeface="Arial" panose="020B0604020202020204" pitchFamily="34" charset="0"/>
              </a:rPr>
              <a:t>（スライドに書かれた進め方と、以下の台本に目を通してお</a:t>
            </a:r>
            <a:r>
              <a:rPr lang="ja-JP" altLang="en-US" sz="1000" b="0" i="1" dirty="0">
                <a:latin typeface="+mn-ea"/>
                <a:ea typeface="+mn-ea"/>
                <a:cs typeface="Arial" panose="020B0604020202020204" pitchFamily="34" charset="0"/>
              </a:rPr>
              <a:t>く</a:t>
            </a:r>
            <a:r>
              <a:rPr lang="ja-JP" sz="1000" b="0" i="1" dirty="0">
                <a:latin typeface="+mn-ea"/>
                <a:ea typeface="+mn-ea"/>
                <a:cs typeface="Arial" panose="020B0604020202020204" pitchFamily="34" charset="0"/>
              </a:rPr>
              <a:t>。）</a:t>
            </a:r>
          </a:p>
          <a:p>
            <a:pPr marL="0" marR="0">
              <a:lnSpc>
                <a:spcPct val="107000"/>
              </a:lnSpc>
              <a:spcBef>
                <a:spcPts val="0"/>
              </a:spcBef>
              <a:spcAft>
                <a:spcPts val="800"/>
              </a:spcAft>
            </a:pPr>
            <a:r>
              <a:rPr lang="ja-JP" sz="1000" b="0" dirty="0">
                <a:latin typeface="+mn-ea"/>
                <a:ea typeface="+mn-ea"/>
                <a:cs typeface="Arial" panose="020B0604020202020204" pitchFamily="34" charset="0"/>
              </a:rPr>
              <a:t>この作業について、何かご質問はありませんか？</a:t>
            </a:r>
          </a:p>
          <a:p>
            <a:pPr marL="0" marR="0">
              <a:lnSpc>
                <a:spcPct val="107000"/>
              </a:lnSpc>
              <a:spcBef>
                <a:spcPts val="0"/>
              </a:spcBef>
              <a:spcAft>
                <a:spcPts val="800"/>
              </a:spcAft>
            </a:pPr>
            <a:r>
              <a:rPr lang="ja-JP" sz="1000" b="0" dirty="0">
                <a:latin typeface="+mn-ea"/>
                <a:ea typeface="+mn-ea"/>
                <a:cs typeface="Arial" panose="020B0604020202020204" pitchFamily="34" charset="0"/>
              </a:rPr>
              <a:t>皆さんの地区でこの作業を進めていく時に直面しそうな</a:t>
            </a:r>
            <a:r>
              <a:rPr lang="ja-JP" altLang="en-US" sz="1000" b="0" dirty="0">
                <a:latin typeface="+mn-ea"/>
                <a:ea typeface="+mn-ea"/>
                <a:cs typeface="Arial" panose="020B0604020202020204" pitchFamily="34" charset="0"/>
              </a:rPr>
              <a:t>課題</a:t>
            </a:r>
            <a:r>
              <a:rPr lang="ja-JP" sz="1000" b="0" dirty="0">
                <a:latin typeface="+mn-ea"/>
                <a:ea typeface="+mn-ea"/>
                <a:cs typeface="Arial" panose="020B0604020202020204" pitchFamily="34" charset="0"/>
              </a:rPr>
              <a:t>はあるでしょうか？これから</a:t>
            </a:r>
            <a:r>
              <a:rPr lang="ja-JP" altLang="en-US" sz="1000" b="0" dirty="0">
                <a:latin typeface="+mn-ea"/>
                <a:ea typeface="+mn-ea"/>
                <a:cs typeface="Arial" panose="020B0604020202020204" pitchFamily="34" charset="0"/>
              </a:rPr>
              <a:t>課題</a:t>
            </a:r>
            <a:r>
              <a:rPr lang="ja-JP" sz="1000" b="0" dirty="0">
                <a:latin typeface="+mn-ea"/>
                <a:ea typeface="+mn-ea"/>
                <a:cs typeface="Arial" panose="020B0604020202020204" pitchFamily="34" charset="0"/>
              </a:rPr>
              <a:t>を予想し、ともに解決策をいくつか見極めていきましょう。</a:t>
            </a:r>
          </a:p>
          <a:p>
            <a:pPr marL="0" marR="0">
              <a:lnSpc>
                <a:spcPct val="107000"/>
              </a:lnSpc>
              <a:spcBef>
                <a:spcPts val="0"/>
              </a:spcBef>
              <a:spcAft>
                <a:spcPts val="800"/>
              </a:spcAft>
            </a:pPr>
            <a:r>
              <a:rPr lang="ja-JP" sz="1000" b="0" i="1" dirty="0">
                <a:latin typeface="+mn-ea"/>
                <a:ea typeface="+mn-ea"/>
                <a:cs typeface="Arial" panose="020B0604020202020204" pitchFamily="34" charset="0"/>
              </a:rPr>
              <a:t>（時間を与えて討論を行っても</a:t>
            </a:r>
            <a:r>
              <a:rPr lang="ja-JP" altLang="en-US" sz="1000" b="0" i="1" dirty="0">
                <a:latin typeface="+mn-ea"/>
                <a:ea typeface="+mn-ea"/>
                <a:cs typeface="Arial" panose="020B0604020202020204" pitchFamily="34" charset="0"/>
              </a:rPr>
              <a:t>らう</a:t>
            </a:r>
            <a:r>
              <a:rPr lang="ja-JP" sz="1000" b="0" i="1" dirty="0">
                <a:latin typeface="+mn-ea"/>
                <a:ea typeface="+mn-ea"/>
                <a:cs typeface="Arial" panose="020B0604020202020204" pitchFamily="34" charset="0"/>
              </a:rPr>
              <a:t>。</a:t>
            </a:r>
            <a:r>
              <a:rPr lang="ja-JP" altLang="en-US" sz="1000" b="0" i="1" dirty="0">
                <a:latin typeface="+mn-ea"/>
                <a:ea typeface="+mn-ea"/>
                <a:cs typeface="Arial" panose="020B0604020202020204" pitchFamily="34" charset="0"/>
              </a:rPr>
              <a:t>直面しそうな課題とそれらに対処する方法について考える。</a:t>
            </a:r>
            <a:r>
              <a:rPr lang="ja-JP" sz="1000" b="0" i="1" dirty="0">
                <a:latin typeface="+mn-ea"/>
                <a:ea typeface="+mn-ea"/>
                <a:cs typeface="Arial" panose="020B0604020202020204" pitchFamily="34" charset="0"/>
              </a:rPr>
              <a:t>例えば、立候補して行動手順を担当するよう他の会員の意欲を喚起することなど。また、討論の間に互いに戦略を分かち合うよう、参加者に奨励</a:t>
            </a:r>
            <a:r>
              <a:rPr lang="ja-JP" altLang="en-US" sz="1000" b="0" i="1" dirty="0">
                <a:latin typeface="+mn-ea"/>
                <a:ea typeface="+mn-ea"/>
                <a:cs typeface="Arial" panose="020B0604020202020204" pitchFamily="34" charset="0"/>
              </a:rPr>
              <a:t>する</a:t>
            </a:r>
            <a:r>
              <a:rPr lang="ja-JP" sz="1000" b="0" i="1" dirty="0">
                <a:latin typeface="+mn-ea"/>
                <a:ea typeface="+mn-ea"/>
                <a:cs typeface="Arial" panose="020B0604020202020204" pitchFamily="34" charset="0"/>
              </a:rPr>
              <a:t>。）</a:t>
            </a:r>
          </a:p>
          <a:p>
            <a:pPr marL="0" marR="0">
              <a:lnSpc>
                <a:spcPct val="107000"/>
              </a:lnSpc>
              <a:spcBef>
                <a:spcPts val="0"/>
              </a:spcBef>
              <a:spcAft>
                <a:spcPts val="800"/>
              </a:spcAft>
            </a:pPr>
            <a:r>
              <a:rPr lang="ja-JP" sz="1000" b="0" i="1" dirty="0">
                <a:latin typeface="+mn-ea"/>
                <a:ea typeface="+mn-ea"/>
                <a:cs typeface="Arial" panose="020B0604020202020204" pitchFamily="34" charset="0"/>
              </a:rPr>
              <a:t>「計画策定」ワークショップを進行する際の地区リーダー用の台本：</a:t>
            </a:r>
          </a:p>
          <a:p>
            <a:r>
              <a:rPr lang="ja-JP" altLang="en-US" sz="1000" b="0" baseline="0" dirty="0">
                <a:latin typeface="+mn-ea"/>
                <a:ea typeface="+mn-ea"/>
                <a:cs typeface="Arial" panose="020B0604020202020204" pitchFamily="34" charset="0"/>
              </a:rPr>
              <a:t>これから、もう一度</a:t>
            </a:r>
            <a:r>
              <a:rPr lang="en-US" altLang="ja-JP" sz="1000" b="0" baseline="0" dirty="0">
                <a:latin typeface="+mn-ea"/>
                <a:ea typeface="+mn-ea"/>
                <a:cs typeface="Arial" panose="020B0604020202020204" pitchFamily="34" charset="0"/>
              </a:rPr>
              <a:t>4</a:t>
            </a:r>
            <a:r>
              <a:rPr lang="ja-JP" altLang="en-US" sz="1000" b="0" baseline="0" dirty="0">
                <a:latin typeface="+mn-ea"/>
                <a:ea typeface="+mn-ea"/>
                <a:cs typeface="Arial" panose="020B0604020202020204" pitchFamily="34" charset="0"/>
              </a:rPr>
              <a:t>つの分野ごとのグループに分かれて、行動手順ごとの責任者、必要となるもの、予算について話し合っていきましょう。</a:t>
            </a:r>
            <a:r>
              <a:rPr lang="ja-JP" sz="1000" b="0" baseline="0" dirty="0">
                <a:latin typeface="+mn-ea"/>
                <a:ea typeface="+mn-ea"/>
                <a:cs typeface="Arial" panose="020B0604020202020204" pitchFamily="34" charset="0"/>
              </a:rPr>
              <a:t> </a:t>
            </a:r>
          </a:p>
          <a:p>
            <a:endParaRPr lang="en-US" sz="1000" b="0" baseline="0" dirty="0">
              <a:latin typeface="+mn-ea"/>
              <a:ea typeface="+mn-ea"/>
              <a:cs typeface="Arial" panose="020B0604020202020204" pitchFamily="34" charset="0"/>
            </a:endParaRPr>
          </a:p>
          <a:p>
            <a:r>
              <a:rPr lang="ja-JP" sz="1000" b="0" i="1" baseline="0" dirty="0">
                <a:latin typeface="+mn-ea"/>
                <a:ea typeface="+mn-ea"/>
                <a:cs typeface="Arial" panose="020B0604020202020204" pitchFamily="34" charset="0"/>
              </a:rPr>
              <a:t>（参加者を各自の関心に基づき4つのグループに分ける。） </a:t>
            </a:r>
          </a:p>
          <a:p>
            <a:endParaRPr lang="en-US" sz="1000" b="0" baseline="0" dirty="0">
              <a:latin typeface="+mn-ea"/>
              <a:ea typeface="+mn-ea"/>
              <a:cs typeface="Arial" panose="020B0604020202020204" pitchFamily="34" charset="0"/>
            </a:endParaRPr>
          </a:p>
          <a:p>
            <a:r>
              <a:rPr lang="ja-JP" sz="1000" b="0" dirty="0">
                <a:latin typeface="+mn-ea"/>
                <a:ea typeface="+mn-ea"/>
                <a:cs typeface="Arial" panose="020B0604020202020204" pitchFamily="34" charset="0"/>
              </a:rPr>
              <a:t>いくつかのことを心がけてください。 </a:t>
            </a:r>
          </a:p>
          <a:p>
            <a:endParaRPr lang="en-US" sz="1000" b="0" dirty="0">
              <a:latin typeface="+mn-ea"/>
              <a:ea typeface="+mn-ea"/>
              <a:cs typeface="Arial" panose="020B0604020202020204" pitchFamily="34" charset="0"/>
            </a:endParaRPr>
          </a:p>
          <a:p>
            <a:pPr marL="171450" indent="-171450">
              <a:buFont typeface="Arial" panose="020B0604020202020204" pitchFamily="34" charset="0"/>
              <a:buChar char="•"/>
            </a:pPr>
            <a:r>
              <a:rPr lang="ja-JP" sz="1000" b="0" dirty="0">
                <a:latin typeface="+mn-ea"/>
                <a:ea typeface="+mn-ea"/>
                <a:cs typeface="Arial" panose="020B0604020202020204" pitchFamily="34" charset="0"/>
              </a:rPr>
              <a:t>責任者について考える時には、一人ひとりが意見を言い、重荷を分かち合う必要があります。</a:t>
            </a:r>
            <a:r>
              <a:rPr lang="ja-JP" sz="1000" b="0" baseline="0" dirty="0">
                <a:latin typeface="+mn-ea"/>
                <a:ea typeface="+mn-ea"/>
                <a:cs typeface="Arial" panose="020B0604020202020204" pitchFamily="34" charset="0"/>
              </a:rPr>
              <a:t> </a:t>
            </a:r>
          </a:p>
          <a:p>
            <a:pPr marL="171450" indent="-171450">
              <a:buFont typeface="Arial" panose="020B0604020202020204" pitchFamily="34" charset="0"/>
              <a:buChar char="•"/>
            </a:pPr>
            <a:endParaRPr lang="en-US" sz="1000" b="0" baseline="0" dirty="0">
              <a:latin typeface="+mn-ea"/>
              <a:ea typeface="+mn-ea"/>
              <a:cs typeface="Arial" panose="020B0604020202020204" pitchFamily="34" charset="0"/>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ja-JP" sz="1000" b="0" dirty="0">
                <a:latin typeface="+mn-ea"/>
                <a:ea typeface="+mn-ea"/>
                <a:cs typeface="Arial" panose="020B0604020202020204" pitchFamily="34" charset="0"/>
              </a:rPr>
              <a:t>必要となるものについて考える時には、何もかもを入れ込む必要はありません。主なものをいくつか挙げるだけで十分です。</a:t>
            </a:r>
            <a:r>
              <a:rPr lang="ja-JP" sz="1000" b="0" baseline="0" dirty="0">
                <a:latin typeface="+mn-ea"/>
                <a:ea typeface="+mn-ea"/>
                <a:cs typeface="Arial" panose="020B0604020202020204" pitchFamily="34" charset="0"/>
              </a:rPr>
              <a:t> </a:t>
            </a:r>
          </a:p>
          <a:p>
            <a:pPr marL="171450" indent="-171450">
              <a:buFont typeface="Arial" panose="020B0604020202020204" pitchFamily="34" charset="0"/>
              <a:buChar char="•"/>
            </a:pPr>
            <a:endParaRPr lang="en-US" sz="1000" b="0" dirty="0">
              <a:latin typeface="+mn-ea"/>
              <a:ea typeface="+mn-ea"/>
              <a:cs typeface="Arial" panose="020B0604020202020204" pitchFamily="34" charset="0"/>
            </a:endParaRPr>
          </a:p>
          <a:p>
            <a:pPr marL="171450" indent="-171450">
              <a:buFont typeface="Arial" panose="020B0604020202020204" pitchFamily="34" charset="0"/>
              <a:buChar char="•"/>
            </a:pPr>
            <a:r>
              <a:rPr lang="ja-JP" sz="1000" b="0" dirty="0">
                <a:latin typeface="+mn-ea"/>
                <a:ea typeface="+mn-ea"/>
                <a:cs typeface="Arial" panose="020B0604020202020204" pitchFamily="34" charset="0"/>
              </a:rPr>
              <a:t>予算については、要素ごとに費用を見積もってから、それらを合計します。</a:t>
            </a:r>
            <a:r>
              <a:rPr lang="ja-JP" sz="1000" b="0" baseline="0" dirty="0">
                <a:latin typeface="+mn-ea"/>
                <a:ea typeface="+mn-ea"/>
                <a:cs typeface="Arial" panose="020B0604020202020204" pitchFamily="34" charset="0"/>
              </a:rPr>
              <a:t> </a:t>
            </a:r>
          </a:p>
          <a:p>
            <a:pPr marL="0" indent="0">
              <a:buFont typeface="Arial" panose="020B0604020202020204" pitchFamily="34" charset="0"/>
              <a:buNone/>
            </a:pPr>
            <a:endParaRPr lang="en-US" sz="1000" b="0" baseline="0" dirty="0">
              <a:latin typeface="+mn-ea"/>
              <a:ea typeface="+mn-ea"/>
              <a:cs typeface="Arial" panose="020B0604020202020204" pitchFamily="34" charset="0"/>
            </a:endParaRPr>
          </a:p>
          <a:p>
            <a:pPr marL="0" indent="0">
              <a:buFont typeface="Arial" panose="020B0604020202020204" pitchFamily="34" charset="0"/>
              <a:buNone/>
            </a:pPr>
            <a:r>
              <a:rPr lang="ja-JP" altLang="en-US" sz="1000" b="0" dirty="0">
                <a:latin typeface="+mn-ea"/>
                <a:ea typeface="+mn-ea"/>
                <a:cs typeface="Arial" panose="020B0604020202020204" pitchFamily="34" charset="0"/>
              </a:rPr>
              <a:t>最後に、今日の時点ですべてを決める必要はありません。</a:t>
            </a:r>
            <a:r>
              <a:rPr lang="ja-JP" sz="1000" b="0" baseline="0" dirty="0">
                <a:latin typeface="+mn-ea"/>
                <a:ea typeface="+mn-ea"/>
                <a:cs typeface="Arial" panose="020B0604020202020204" pitchFamily="34" charset="0"/>
              </a:rPr>
              <a:t>私たちはフォローアップ会議を行い、空欄があれば埋めていくことになります。 </a:t>
            </a:r>
          </a:p>
          <a:p>
            <a:endParaRPr lang="en-US" sz="1000" b="0" baseline="0" dirty="0">
              <a:latin typeface="+mn-ea"/>
              <a:ea typeface="+mn-ea"/>
              <a:cs typeface="Arial" panose="020B0604020202020204" pitchFamily="34" charset="0"/>
            </a:endParaRPr>
          </a:p>
          <a:p>
            <a:r>
              <a:rPr lang="ja-JP" sz="1000" b="0" baseline="0" dirty="0">
                <a:latin typeface="+mn-ea"/>
                <a:ea typeface="+mn-ea"/>
                <a:cs typeface="Arial" panose="020B0604020202020204" pitchFamily="34" charset="0"/>
              </a:rPr>
              <a:t>今回も15分で、私たちの行動計画の責任者、予算、必要となるものを考えてください。始める前に、何かご質問はありませんか？ </a:t>
            </a:r>
          </a:p>
          <a:p>
            <a:endParaRPr lang="en-US" sz="1000" b="0" baseline="0" dirty="0">
              <a:latin typeface="+mn-ea"/>
              <a:ea typeface="+mn-ea"/>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ja-JP" altLang="en-US" sz="1000" b="0" baseline="0" dirty="0">
                <a:latin typeface="+mn-ea"/>
                <a:ea typeface="+mn-ea"/>
                <a:cs typeface="Arial" panose="020B0604020202020204" pitchFamily="34" charset="0"/>
              </a:rPr>
              <a:t>ワーキング</a:t>
            </a:r>
            <a:r>
              <a:rPr lang="ja-JP" sz="1000" b="0" baseline="0" dirty="0">
                <a:latin typeface="+mn-ea"/>
                <a:ea typeface="+mn-ea"/>
                <a:cs typeface="Arial" panose="020B0604020202020204" pitchFamily="34" charset="0"/>
              </a:rPr>
              <a:t>グループが討論を行っている間に、スライド23の</a:t>
            </a:r>
            <a:r>
              <a:rPr lang="ja-JP" altLang="en-US" sz="1000" b="0" baseline="0" dirty="0">
                <a:latin typeface="+mn-ea"/>
                <a:ea typeface="+mn-ea"/>
                <a:cs typeface="Arial" panose="020B0604020202020204" pitchFamily="34" charset="0"/>
              </a:rPr>
              <a:t>討論</a:t>
            </a:r>
            <a:r>
              <a:rPr lang="ja-JP" sz="1000" b="0" baseline="0" dirty="0">
                <a:latin typeface="+mn-ea"/>
                <a:ea typeface="+mn-ea"/>
                <a:cs typeface="Arial" panose="020B0604020202020204" pitchFamily="34" charset="0"/>
              </a:rPr>
              <a:t>で得られた情報を次のスライドに記入する。</a:t>
            </a:r>
          </a:p>
        </p:txBody>
      </p:sp>
      <p:sp>
        <p:nvSpPr>
          <p:cNvPr id="5" name="Slide Number Placeholder 4"/>
          <p:cNvSpPr>
            <a:spLocks noGrp="1"/>
          </p:cNvSpPr>
          <p:nvPr>
            <p:ph type="sldNum" sz="quarter" idx="11"/>
          </p:nvPr>
        </p:nvSpPr>
        <p:spPr/>
        <p:txBody>
          <a:bodyPr/>
          <a:lstStyle/>
          <a:p>
            <a:pPr>
              <a:defRPr/>
            </a:pPr>
            <a:fld id="{6627F33C-24D4-41C1-BFA2-68160C39F89C}" type="slidenum">
              <a:rPr lang="en-US" smtClean="0"/>
              <a:pPr>
                <a:defRPr/>
              </a:pPr>
              <a:t>33</a:t>
            </a:fld>
            <a:endParaRPr lang="en-US" dirty="0"/>
          </a:p>
        </p:txBody>
      </p:sp>
    </p:spTree>
    <p:extLst>
      <p:ext uri="{BB962C8B-B14F-4D97-AF65-F5344CB8AC3E}">
        <p14:creationId xmlns:p14="http://schemas.microsoft.com/office/powerpoint/2010/main" val="9962845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ja-JP" sz="1000" b="0" u="sng" dirty="0">
                <a:latin typeface="+mn-ea"/>
                <a:ea typeface="+mn-ea"/>
                <a:cs typeface="Arial" panose="020B0604020202020204" pitchFamily="34" charset="0"/>
              </a:rPr>
              <a:t>プレゼンターの留意事項： </a:t>
            </a:r>
          </a:p>
          <a:p>
            <a:pPr marL="0" marR="0" lvl="0" indent="0" algn="l" defTabSz="914400" rtl="0" eaLnBrk="0" fontAlgn="base" latinLnBrk="0" hangingPunct="0">
              <a:lnSpc>
                <a:spcPct val="100000"/>
              </a:lnSpc>
              <a:spcBef>
                <a:spcPct val="30000"/>
              </a:spcBef>
              <a:spcAft>
                <a:spcPct val="0"/>
              </a:spcAft>
              <a:buClrTx/>
              <a:buSzTx/>
              <a:buFontTx/>
              <a:buNone/>
              <a:tabLst/>
              <a:defRPr/>
            </a:pPr>
            <a:r>
              <a:rPr lang="ja-JP" sz="1000" b="0" i="1" baseline="0" dirty="0">
                <a:latin typeface="+mn-ea"/>
                <a:ea typeface="+mn-ea"/>
                <a:cs typeface="Arial" panose="020B0604020202020204" pitchFamily="34" charset="0"/>
              </a:rPr>
              <a:t>スライド0のノート部分を参照してください。会議に先立って</a:t>
            </a:r>
            <a:r>
              <a:rPr lang="ja-JP" altLang="ja-JP" sz="1000" b="0" i="1" dirty="0">
                <a:latin typeface="+mn-ea"/>
                <a:ea typeface="+mn-ea"/>
                <a:cs typeface="Arial" panose="020B0604020202020204" pitchFamily="34" charset="0"/>
              </a:rPr>
              <a:t>#の箇所に目標の数字を入れてください</a:t>
            </a:r>
            <a:r>
              <a:rPr lang="ja-JP" sz="1000" b="0" i="1" baseline="0" dirty="0">
                <a:latin typeface="+mn-ea"/>
                <a:ea typeface="+mn-ea"/>
                <a:cs typeface="Arial" panose="020B0604020202020204" pitchFamily="34" charset="0"/>
              </a:rPr>
              <a:t>。</a:t>
            </a:r>
          </a:p>
          <a:p>
            <a:pPr marL="0" marR="0" lvl="0" indent="0" algn="l" defTabSz="914400" rtl="0" eaLnBrk="0" fontAlgn="base" latinLnBrk="0" hangingPunct="0">
              <a:lnSpc>
                <a:spcPct val="100000"/>
              </a:lnSpc>
              <a:spcBef>
                <a:spcPct val="30000"/>
              </a:spcBef>
              <a:spcAft>
                <a:spcPct val="0"/>
              </a:spcAft>
              <a:buClrTx/>
              <a:buSzTx/>
              <a:buFontTx/>
              <a:buNone/>
              <a:tabLst/>
              <a:defRPr/>
            </a:pPr>
            <a:r>
              <a:rPr lang="ja-JP" sz="1000" b="0" baseline="0" dirty="0">
                <a:latin typeface="+mn-ea"/>
                <a:ea typeface="+mn-ea"/>
                <a:cs typeface="Arial" panose="020B0604020202020204" pitchFamily="34" charset="0"/>
              </a:rPr>
              <a:t>____________________________________________________</a:t>
            </a:r>
          </a:p>
          <a:p>
            <a:pPr marL="0" marR="0">
              <a:lnSpc>
                <a:spcPct val="107000"/>
              </a:lnSpc>
              <a:spcBef>
                <a:spcPts val="0"/>
              </a:spcBef>
              <a:spcAft>
                <a:spcPts val="0"/>
              </a:spcAft>
            </a:pPr>
            <a:endParaRPr lang="en-US" sz="1000" b="0" i="1" dirty="0">
              <a:effectLst/>
              <a:latin typeface="+mn-ea"/>
              <a:ea typeface="+mn-ea"/>
              <a:cs typeface="Arial" panose="020B0604020202020204" pitchFamily="34" charset="0"/>
            </a:endParaRPr>
          </a:p>
          <a:p>
            <a:pPr marL="0" marR="0">
              <a:lnSpc>
                <a:spcPct val="107000"/>
              </a:lnSpc>
              <a:spcBef>
                <a:spcPts val="0"/>
              </a:spcBef>
              <a:spcAft>
                <a:spcPts val="0"/>
              </a:spcAft>
            </a:pPr>
            <a:r>
              <a:rPr lang="ja-JP" sz="1000" b="0" i="1" dirty="0">
                <a:latin typeface="+mn-ea"/>
                <a:ea typeface="+mn-ea"/>
                <a:cs typeface="Arial" panose="020B0604020202020204" pitchFamily="34" charset="0"/>
              </a:rPr>
              <a:t>「計画策定」ワークショップの進行に地区リーダーを備えさせるGATエリアリーダー用の台本：</a:t>
            </a:r>
          </a:p>
          <a:p>
            <a:pPr marL="0" marR="0">
              <a:lnSpc>
                <a:spcPct val="107000"/>
              </a:lnSpc>
              <a:spcBef>
                <a:spcPts val="0"/>
              </a:spcBef>
              <a:spcAft>
                <a:spcPts val="0"/>
              </a:spcAft>
            </a:pPr>
            <a:endParaRPr lang="en-US" sz="1000" b="0" dirty="0">
              <a:effectLst/>
              <a:latin typeface="+mn-ea"/>
              <a:ea typeface="+mn-ea"/>
              <a:cs typeface="Arial" panose="020B0604020202020204" pitchFamily="34" charset="0"/>
            </a:endParaRPr>
          </a:p>
          <a:p>
            <a:pPr marL="0" marR="0">
              <a:lnSpc>
                <a:spcPct val="107000"/>
              </a:lnSpc>
              <a:spcBef>
                <a:spcPts val="0"/>
              </a:spcBef>
              <a:spcAft>
                <a:spcPts val="0"/>
              </a:spcAft>
            </a:pPr>
            <a:r>
              <a:rPr lang="ja-JP" altLang="en-US" sz="1000" b="0" dirty="0">
                <a:latin typeface="+mn-ea"/>
                <a:ea typeface="+mn-ea"/>
                <a:cs typeface="Arial" panose="020B0604020202020204" pitchFamily="34" charset="0"/>
              </a:rPr>
              <a:t>このスライドに、小グループ討論の内容をそれぞれ記入していきます。</a:t>
            </a:r>
            <a:endParaRPr lang="en-US" altLang="ja-JP" sz="1000" b="0" dirty="0">
              <a:latin typeface="+mn-ea"/>
              <a:ea typeface="+mn-ea"/>
              <a:cs typeface="Arial" panose="020B0604020202020204" pitchFamily="34" charset="0"/>
            </a:endParaRPr>
          </a:p>
          <a:p>
            <a:pPr marL="0" marR="0">
              <a:lnSpc>
                <a:spcPct val="107000"/>
              </a:lnSpc>
              <a:spcBef>
                <a:spcPts val="0"/>
              </a:spcBef>
              <a:spcAft>
                <a:spcPts val="0"/>
              </a:spcAft>
            </a:pPr>
            <a:endParaRPr lang="en-US" sz="1000" b="0" dirty="0">
              <a:effectLst/>
              <a:latin typeface="+mn-ea"/>
              <a:ea typeface="+mn-ea"/>
              <a:cs typeface="Arial" panose="020B0604020202020204" pitchFamily="34" charset="0"/>
            </a:endParaRPr>
          </a:p>
          <a:p>
            <a:pPr marL="0" marR="0">
              <a:lnSpc>
                <a:spcPct val="107000"/>
              </a:lnSpc>
              <a:spcBef>
                <a:spcPts val="0"/>
              </a:spcBef>
              <a:spcAft>
                <a:spcPts val="0"/>
              </a:spcAft>
            </a:pPr>
            <a:r>
              <a:rPr lang="ja-JP" sz="1000" b="0" i="1" dirty="0">
                <a:latin typeface="+mn-ea"/>
                <a:ea typeface="+mn-ea"/>
                <a:cs typeface="Arial" panose="020B0604020202020204" pitchFamily="34" charset="0"/>
              </a:rPr>
              <a:t>「計画策定」ワークショップを進行する際の地区リーダー用の台本：</a:t>
            </a:r>
          </a:p>
          <a:p>
            <a:endParaRPr lang="en-US" sz="1000" b="0" baseline="0" dirty="0">
              <a:latin typeface="+mn-ea"/>
              <a:ea typeface="+mn-ea"/>
              <a:cs typeface="Arial" panose="020B0604020202020204" pitchFamily="34" charset="0"/>
            </a:endParaRPr>
          </a:p>
          <a:p>
            <a:r>
              <a:rPr lang="ja-JP" altLang="en-US" sz="1000" b="0" dirty="0">
                <a:latin typeface="+mn-ea"/>
                <a:ea typeface="+mn-ea"/>
                <a:cs typeface="Arial" panose="020B0604020202020204" pitchFamily="34" charset="0"/>
              </a:rPr>
              <a:t>前回の小グループ討論で決めた一連の行動、説明、日付範囲はこの通りです。それでは、行動ごとの責任者、必要となるもの、予算を発表していただきましょう。</a:t>
            </a:r>
            <a:r>
              <a:rPr lang="ja-JP" sz="1000" b="0" baseline="0" dirty="0">
                <a:latin typeface="+mn-ea"/>
                <a:ea typeface="+mn-ea"/>
                <a:cs typeface="Arial" panose="020B0604020202020204" pitchFamily="34" charset="0"/>
              </a:rPr>
              <a:t> </a:t>
            </a:r>
          </a:p>
          <a:p>
            <a:endParaRPr lang="en-US" sz="1000" b="0" baseline="0" dirty="0">
              <a:latin typeface="+mn-ea"/>
              <a:ea typeface="+mn-ea"/>
              <a:cs typeface="Arial" panose="020B0604020202020204" pitchFamily="34" charset="0"/>
            </a:endParaRPr>
          </a:p>
          <a:p>
            <a:r>
              <a:rPr lang="ja-JP" sz="1000" b="0" baseline="0" dirty="0">
                <a:latin typeface="+mn-ea"/>
                <a:ea typeface="+mn-ea"/>
                <a:cs typeface="Arial" panose="020B0604020202020204" pitchFamily="34" charset="0"/>
              </a:rPr>
              <a:t>最初に発表したい</a:t>
            </a:r>
            <a:r>
              <a:rPr lang="ja-JP" altLang="en-US" sz="1000" b="0" baseline="0" dirty="0">
                <a:latin typeface="+mn-ea"/>
                <a:ea typeface="+mn-ea"/>
                <a:cs typeface="Arial" panose="020B0604020202020204" pitchFamily="34" charset="0"/>
              </a:rPr>
              <a:t>ワーキンググループ</a:t>
            </a:r>
            <a:r>
              <a:rPr lang="ja-JP" sz="1000" b="0" baseline="0" dirty="0">
                <a:latin typeface="+mn-ea"/>
                <a:ea typeface="+mn-ea"/>
                <a:cs typeface="Arial" panose="020B0604020202020204" pitchFamily="34" charset="0"/>
              </a:rPr>
              <a:t>はありますか？</a:t>
            </a:r>
            <a:r>
              <a:rPr lang="ja-JP" sz="1000" b="0" i="1" baseline="0" dirty="0">
                <a:latin typeface="+mn-ea"/>
                <a:ea typeface="+mn-ea"/>
                <a:cs typeface="Arial" panose="020B0604020202020204" pitchFamily="34" charset="0"/>
              </a:rPr>
              <a:t>（発表の内容をすべてスライドに</a:t>
            </a:r>
            <a:r>
              <a:rPr lang="ja-JP" altLang="en-US" sz="1000" b="0" i="1" baseline="0" dirty="0">
                <a:latin typeface="+mn-ea"/>
                <a:ea typeface="+mn-ea"/>
                <a:cs typeface="Arial" panose="020B0604020202020204" pitchFamily="34" charset="0"/>
              </a:rPr>
              <a:t>記入</a:t>
            </a:r>
            <a:r>
              <a:rPr lang="ja-JP" sz="1000" b="0" i="1" baseline="0" dirty="0">
                <a:latin typeface="+mn-ea"/>
                <a:ea typeface="+mn-ea"/>
                <a:cs typeface="Arial" panose="020B0604020202020204" pitchFamily="34" charset="0"/>
              </a:rPr>
              <a:t>する）</a:t>
            </a:r>
          </a:p>
          <a:p>
            <a:endParaRPr lang="en-US" sz="1000" baseline="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1"/>
          </p:nvPr>
        </p:nvSpPr>
        <p:spPr/>
        <p:txBody>
          <a:bodyPr/>
          <a:lstStyle/>
          <a:p>
            <a:pPr>
              <a:defRPr/>
            </a:pPr>
            <a:fld id="{6627F33C-24D4-41C1-BFA2-68160C39F89C}" type="slidenum">
              <a:rPr lang="en-US" smtClean="0"/>
              <a:pPr>
                <a:defRPr/>
              </a:pPr>
              <a:t>34</a:t>
            </a:fld>
            <a:endParaRPr lang="en-US" dirty="0"/>
          </a:p>
        </p:txBody>
      </p:sp>
    </p:spTree>
    <p:extLst>
      <p:ext uri="{BB962C8B-B14F-4D97-AF65-F5344CB8AC3E}">
        <p14:creationId xmlns:p14="http://schemas.microsoft.com/office/powerpoint/2010/main" val="40000340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lvl="0">
              <a:defRPr/>
            </a:pPr>
            <a:r>
              <a:rPr lang="ja-JP" sz="1200" b="0" u="sng" dirty="0">
                <a:latin typeface="+mn-ea"/>
                <a:ea typeface="+mn-ea"/>
                <a:cs typeface="Arial" panose="020B0604020202020204" pitchFamily="34" charset="0"/>
              </a:rPr>
              <a:t>プレゼンターの留意事項： </a:t>
            </a:r>
          </a:p>
          <a:p>
            <a:pPr lvl="0">
              <a:defRPr/>
            </a:pPr>
            <a:r>
              <a:rPr lang="ja-JP" sz="1200" b="0" dirty="0">
                <a:latin typeface="+mn-ea"/>
                <a:ea typeface="+mn-ea"/>
                <a:cs typeface="Arial" panose="020B0604020202020204" pitchFamily="34" charset="0"/>
              </a:rPr>
              <a:t>____________________________________________________________</a:t>
            </a:r>
          </a:p>
          <a:p>
            <a:endParaRPr lang="en-US" sz="1200" b="0" i="1" dirty="0">
              <a:latin typeface="+mn-ea"/>
              <a:ea typeface="+mn-ea"/>
              <a:cs typeface="Arial" panose="020B0604020202020204" pitchFamily="34" charset="0"/>
            </a:endParaRPr>
          </a:p>
          <a:p>
            <a:pPr marL="0" marR="0">
              <a:lnSpc>
                <a:spcPct val="107000"/>
              </a:lnSpc>
              <a:spcBef>
                <a:spcPts val="0"/>
              </a:spcBef>
              <a:spcAft>
                <a:spcPts val="0"/>
              </a:spcAft>
            </a:pPr>
            <a:r>
              <a:rPr lang="ja-JP" sz="1200" b="0" i="1" dirty="0">
                <a:latin typeface="+mn-ea"/>
                <a:ea typeface="+mn-ea"/>
                <a:cs typeface="Arial" panose="020B0604020202020204" pitchFamily="34" charset="0"/>
              </a:rPr>
              <a:t>地区リーダーが「計画を策定する」ワークショップを進行できるよう備えさせるためのGATエリアリーダー用の台本：</a:t>
            </a:r>
          </a:p>
          <a:p>
            <a:pPr marL="0" marR="0">
              <a:lnSpc>
                <a:spcPct val="107000"/>
              </a:lnSpc>
              <a:spcBef>
                <a:spcPts val="0"/>
              </a:spcBef>
              <a:spcAft>
                <a:spcPts val="0"/>
              </a:spcAft>
            </a:pPr>
            <a:r>
              <a:rPr lang="ja-JP" sz="1200" b="0" dirty="0">
                <a:latin typeface="+mn-ea"/>
                <a:ea typeface="+mn-ea"/>
                <a:cs typeface="Arial" panose="020B0604020202020204" pitchFamily="34" charset="0"/>
              </a:rPr>
              <a:t>以下の留意事項と「成功を収める」ワークショップの計画を伝えることで、セッションを締めくくります。 </a:t>
            </a:r>
          </a:p>
          <a:p>
            <a:pPr marL="0" marR="0">
              <a:lnSpc>
                <a:spcPct val="107000"/>
              </a:lnSpc>
              <a:spcBef>
                <a:spcPts val="0"/>
              </a:spcBef>
              <a:spcAft>
                <a:spcPts val="0"/>
              </a:spcAft>
            </a:pPr>
            <a:r>
              <a:rPr lang="ja-JP" sz="1200" b="0" dirty="0">
                <a:latin typeface="+mn-ea"/>
                <a:ea typeface="+mn-ea"/>
                <a:cs typeface="Arial" panose="020B0604020202020204" pitchFamily="34" charset="0"/>
              </a:rPr>
              <a:t> </a:t>
            </a:r>
          </a:p>
          <a:p>
            <a:pPr marL="0" marR="0">
              <a:lnSpc>
                <a:spcPct val="107000"/>
              </a:lnSpc>
              <a:spcBef>
                <a:spcPts val="0"/>
              </a:spcBef>
              <a:spcAft>
                <a:spcPts val="0"/>
              </a:spcAft>
            </a:pPr>
            <a:r>
              <a:rPr lang="ja-JP" sz="1200" b="0" i="1" dirty="0">
                <a:latin typeface="+mn-ea"/>
                <a:ea typeface="+mn-ea"/>
                <a:cs typeface="Arial" panose="020B0604020202020204" pitchFamily="34" charset="0"/>
              </a:rPr>
              <a:t>「計画を策定する」ワークショップを進行する際の地区リーダー用の台本：</a:t>
            </a:r>
          </a:p>
          <a:p>
            <a:r>
              <a:rPr lang="ja-JP" sz="1200" b="0" dirty="0">
                <a:latin typeface="+mn-ea"/>
                <a:ea typeface="+mn-ea"/>
                <a:cs typeface="Arial" panose="020B0604020202020204" pitchFamily="34" charset="0"/>
              </a:rPr>
              <a:t>私たちは木を植える時と同じように、地区のグローバル・メンバーシップ・アプローチの計画立案に取りかかりました。次に何をすればよいでしょうか？ </a:t>
            </a:r>
          </a:p>
          <a:p>
            <a:endParaRPr lang="en-US" sz="1200" b="0" dirty="0">
              <a:latin typeface="+mn-ea"/>
              <a:ea typeface="+mn-ea"/>
              <a:cs typeface="Arial" panose="020B0604020202020204" pitchFamily="34" charset="0"/>
            </a:endParaRPr>
          </a:p>
          <a:p>
            <a:r>
              <a:rPr lang="ja-JP" sz="1200" b="0" baseline="0" dirty="0">
                <a:latin typeface="+mn-ea"/>
                <a:ea typeface="+mn-ea"/>
                <a:cs typeface="Arial" panose="020B0604020202020204" pitchFamily="34" charset="0"/>
              </a:rPr>
              <a:t>じっくりと時間をかけて、行動計画に手を加えていきましょう。話し合われたアイディア</a:t>
            </a:r>
            <a:r>
              <a:rPr lang="ja-JP" altLang="en-US" sz="1200" b="0" baseline="0" dirty="0">
                <a:latin typeface="+mn-ea"/>
                <a:ea typeface="+mn-ea"/>
                <a:cs typeface="Arial" panose="020B0604020202020204" pitchFamily="34" charset="0"/>
              </a:rPr>
              <a:t>の中に</a:t>
            </a:r>
            <a:r>
              <a:rPr lang="ja-JP" sz="1200" b="0" baseline="0" dirty="0">
                <a:latin typeface="+mn-ea"/>
                <a:ea typeface="+mn-ea"/>
                <a:cs typeface="Arial" panose="020B0604020202020204" pitchFamily="34" charset="0"/>
              </a:rPr>
              <a:t>追加したい素晴らしいものがありましたか？各地区チームで会議を開き、すべての手順が十分に練り上げられ、考え抜かれるようにしてください。</a:t>
            </a:r>
          </a:p>
          <a:p>
            <a:endParaRPr lang="en-US" sz="1200" b="0" baseline="0" dirty="0">
              <a:latin typeface="+mn-ea"/>
              <a:ea typeface="+mn-ea"/>
              <a:cs typeface="Arial" panose="020B0604020202020204" pitchFamily="34" charset="0"/>
            </a:endParaRPr>
          </a:p>
          <a:p>
            <a:r>
              <a:rPr lang="ja-JP" sz="1200" b="0" dirty="0">
                <a:latin typeface="+mn-ea"/>
                <a:ea typeface="+mn-ea"/>
                <a:cs typeface="Arial" panose="020B0604020202020204" pitchFamily="34" charset="0"/>
              </a:rPr>
              <a:t>行動計画を策定するためにさらに支援が必要な場合には、「地区目標」のウェブページ：</a:t>
            </a:r>
            <a:r>
              <a:rPr lang="en-US" altLang="ja-JP" sz="1200" b="0" dirty="0">
                <a:latin typeface="+mn-ea"/>
                <a:ea typeface="+mn-ea"/>
                <a:cs typeface="Arial" panose="020B0604020202020204" pitchFamily="34" charset="0"/>
              </a:rPr>
              <a:t>https://www.lionsclubs.org/ja/resources-for-members/resource-center/district-goals-resources</a:t>
            </a:r>
            <a:r>
              <a:rPr lang="ja-JP" sz="1200" b="0" dirty="0">
                <a:latin typeface="+mn-ea"/>
                <a:ea typeface="+mn-ea"/>
                <a:cs typeface="Arial" panose="020B0604020202020204" pitchFamily="34" charset="0"/>
              </a:rPr>
              <a:t>にある「行動計画のサンプル ブックレット」をご確認ください。</a:t>
            </a:r>
          </a:p>
          <a:p>
            <a:r>
              <a:rPr lang="ja-JP" sz="1200" b="0" baseline="0" dirty="0">
                <a:latin typeface="+mn-ea"/>
                <a:ea typeface="+mn-ea"/>
                <a:cs typeface="Arial" panose="020B0604020202020204" pitchFamily="34" charset="0"/>
              </a:rPr>
              <a:t>また、目標設定、地区目標の達成に向けた行動計画、引き継ぎの準備に関するライオンズ学習センターのコースをまだ確認していないのなら、これらのコースを受講しましょう。</a:t>
            </a:r>
            <a:endParaRPr lang="en-US" altLang="ja-JP" sz="1200" b="0" baseline="0" dirty="0">
              <a:latin typeface="+mn-ea"/>
              <a:ea typeface="+mn-ea"/>
              <a:cs typeface="Arial" panose="020B0604020202020204" pitchFamily="34" charset="0"/>
            </a:endParaRPr>
          </a:p>
          <a:p>
            <a:r>
              <a:rPr lang="ja-JP" sz="1200" b="0" baseline="0" dirty="0">
                <a:latin typeface="+mn-ea"/>
                <a:ea typeface="+mn-ea"/>
                <a:cs typeface="Arial" panose="020B0604020202020204" pitchFamily="34" charset="0"/>
              </a:rPr>
              <a:t>次に、私たちの計画を伝えて確認してもらいます。私たちは計画に改善を加えた上で、複合地区チームとGATチームに提出し、さらなる改善のための提案を受けることができます。覚えておくべき重要なことですが、地区チームは地区目標の一部として、地区会員増強目標に関する行動計画の提出を求められることになります。ここで立てた目標と行動計画は、その提出プロセスの</a:t>
            </a:r>
            <a:r>
              <a:rPr lang="ja-JP" altLang="en-US" sz="1200" b="0" baseline="0" dirty="0">
                <a:latin typeface="+mn-ea"/>
                <a:ea typeface="+mn-ea"/>
                <a:cs typeface="Arial" panose="020B0604020202020204" pitchFamily="34" charset="0"/>
              </a:rPr>
              <a:t>一環</a:t>
            </a:r>
            <a:r>
              <a:rPr lang="ja-JP" sz="1200" b="0" baseline="0" dirty="0">
                <a:latin typeface="+mn-ea"/>
                <a:ea typeface="+mn-ea"/>
                <a:cs typeface="Arial" panose="020B0604020202020204" pitchFamily="34" charset="0"/>
              </a:rPr>
              <a:t>として役立てることができます！</a:t>
            </a:r>
          </a:p>
          <a:p>
            <a:endParaRPr lang="en-US" sz="1200" b="0" baseline="0" dirty="0">
              <a:latin typeface="+mn-ea"/>
              <a:ea typeface="+mn-ea"/>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ja-JP" sz="1200" b="0" baseline="0" dirty="0">
                <a:latin typeface="+mn-ea"/>
                <a:ea typeface="+mn-ea"/>
                <a:cs typeface="Arial" panose="020B0604020202020204" pitchFamily="34" charset="0"/>
              </a:rPr>
              <a:t>グローバル・メンバーシップ・アプローチの次のステップは「成功を収める」です。そこでは、私たちの計画の遂行について話し合っていきます。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baseline="0" dirty="0">
              <a:latin typeface="+mn-ea"/>
              <a:ea typeface="+mn-ea"/>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ja-JP" altLang="en-US" sz="1200" b="0" baseline="0" dirty="0">
                <a:latin typeface="+mn-ea"/>
                <a:ea typeface="+mn-ea"/>
                <a:cs typeface="Arial" panose="020B0604020202020204" pitchFamily="34" charset="0"/>
              </a:rPr>
              <a:t>その</a:t>
            </a:r>
            <a:r>
              <a:rPr lang="ja-JP" sz="1200" b="0" baseline="0" dirty="0">
                <a:latin typeface="+mn-ea"/>
                <a:ea typeface="+mn-ea"/>
                <a:cs typeface="Arial" panose="020B0604020202020204" pitchFamily="34" charset="0"/>
              </a:rPr>
              <a:t>会議は_______月に行われる予定で、近づいてきたら詳細をお知らせします。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baseline="0" dirty="0">
              <a:latin typeface="+mn-ea"/>
              <a:ea typeface="+mn-ea"/>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ja-JP" sz="1200" b="0" baseline="0" dirty="0">
                <a:latin typeface="+mn-ea"/>
                <a:ea typeface="+mn-ea"/>
                <a:cs typeface="Arial" panose="020B0604020202020204" pitchFamily="34" charset="0"/>
              </a:rPr>
              <a:t>今後について、何かご質問はありませんか？ </a:t>
            </a:r>
          </a:p>
          <a:p>
            <a:endParaRPr lang="en-US" sz="1200" b="0" baseline="0" dirty="0">
              <a:latin typeface="+mn-ea"/>
              <a:ea typeface="+mn-ea"/>
              <a:cs typeface="Arial" panose="020B0604020202020204" pitchFamily="34" charset="0"/>
            </a:endParaRPr>
          </a:p>
          <a:p>
            <a:endParaRPr lang="en-US" dirty="0"/>
          </a:p>
        </p:txBody>
      </p:sp>
      <p:sp>
        <p:nvSpPr>
          <p:cNvPr id="4" name="Header Placeholder 3"/>
          <p:cNvSpPr>
            <a:spLocks noGrp="1"/>
          </p:cNvSpPr>
          <p:nvPr>
            <p:ph type="hdr" sz="quarter"/>
          </p:nvPr>
        </p:nvSpPr>
        <p:spPr/>
        <p:txBody>
          <a:bodyPr/>
          <a:lstStyle/>
          <a:p>
            <a:pPr>
              <a:defRPr/>
            </a:pPr>
            <a:endParaRPr/>
          </a:p>
        </p:txBody>
      </p:sp>
      <p:sp>
        <p:nvSpPr>
          <p:cNvPr id="5" name="Slide Number Placeholder 4"/>
          <p:cNvSpPr>
            <a:spLocks noGrp="1"/>
          </p:cNvSpPr>
          <p:nvPr>
            <p:ph type="sldNum" sz="quarter" idx="5"/>
          </p:nvPr>
        </p:nvSpPr>
        <p:spPr/>
        <p:txBody>
          <a:bodyPr/>
          <a:lstStyle/>
          <a:p>
            <a:pPr>
              <a:defRPr/>
            </a:pPr>
            <a:fld id="{6627F33C-24D4-41C1-BFA2-68160C39F89C}" type="slidenum">
              <a:rPr lang="en-US" smtClean="0"/>
              <a:pPr>
                <a:defRPr/>
              </a:pPr>
              <a:t>35</a:t>
            </a:fld>
            <a:endParaRPr lang="en-US"/>
          </a:p>
        </p:txBody>
      </p:sp>
    </p:spTree>
    <p:extLst>
      <p:ext uri="{BB962C8B-B14F-4D97-AF65-F5344CB8AC3E}">
        <p14:creationId xmlns:p14="http://schemas.microsoft.com/office/powerpoint/2010/main" val="40359017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defRPr/>
            </a:pPr>
            <a:r>
              <a:rPr lang="ja-JP" sz="1000" b="0" u="sng" dirty="0">
                <a:latin typeface="+mn-ea"/>
                <a:ea typeface="+mn-ea"/>
                <a:cs typeface="Arial" panose="020B0604020202020204" pitchFamily="34" charset="0"/>
              </a:rPr>
              <a:t>プレゼンターの留意事項： </a:t>
            </a:r>
          </a:p>
          <a:p>
            <a:pPr lvl="0">
              <a:defRPr/>
            </a:pPr>
            <a:r>
              <a:rPr lang="ja-JP" sz="1000" b="0" dirty="0">
                <a:latin typeface="+mn-ea"/>
                <a:ea typeface="+mn-ea"/>
                <a:cs typeface="Arial" panose="020B0604020202020204" pitchFamily="34" charset="0"/>
              </a:rPr>
              <a:t>____________________________________________________________</a:t>
            </a:r>
          </a:p>
          <a:p>
            <a:endParaRPr lang="en-US" sz="1000" b="0" baseline="0" dirty="0">
              <a:latin typeface="+mn-ea"/>
              <a:ea typeface="+mn-ea"/>
              <a:cs typeface="Arial" panose="020B0604020202020204" pitchFamily="34" charset="0"/>
            </a:endParaRPr>
          </a:p>
          <a:p>
            <a:r>
              <a:rPr lang="ja-JP" sz="1000" b="0" baseline="0" dirty="0">
                <a:latin typeface="+mn-ea"/>
                <a:ea typeface="+mn-ea"/>
                <a:cs typeface="Arial" panose="020B0604020202020204" pitchFamily="34" charset="0"/>
              </a:rPr>
              <a:t>本日はご参加いただき、ありがとうございました。私たちが行ってきた作業はすべて、私たちの地区で、また結果的に世界中で、ライオンズクラブが発展していくために役立つでしょう。 </a:t>
            </a:r>
          </a:p>
          <a:p>
            <a:endParaRPr lang="en-US" sz="1000" b="0" baseline="0" dirty="0">
              <a:latin typeface="+mn-ea"/>
              <a:ea typeface="+mn-ea"/>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ja-JP" sz="1000" b="0" baseline="0" dirty="0">
                <a:latin typeface="+mn-ea"/>
                <a:ea typeface="+mn-ea"/>
                <a:cs typeface="Arial" panose="020B0604020202020204" pitchFamily="34" charset="0"/>
              </a:rPr>
              <a:t>このプロセスについて、どなたか</a:t>
            </a:r>
            <a:r>
              <a:rPr lang="ja-JP" altLang="en-US" sz="1000" b="0" baseline="0" dirty="0">
                <a:latin typeface="+mn-ea"/>
                <a:ea typeface="+mn-ea"/>
                <a:cs typeface="Arial" panose="020B0604020202020204" pitchFamily="34" charset="0"/>
              </a:rPr>
              <a:t>フィードバック</a:t>
            </a:r>
            <a:r>
              <a:rPr lang="ja-JP" sz="1000" b="0" baseline="0" dirty="0">
                <a:latin typeface="+mn-ea"/>
                <a:ea typeface="+mn-ea"/>
                <a:cs typeface="Arial" panose="020B0604020202020204" pitchFamily="34" charset="0"/>
              </a:rPr>
              <a:t>をいただけませんか？今回の会議は、皆さんにとってどのように役立ったでしょうか？ </a:t>
            </a:r>
          </a:p>
          <a:p>
            <a:endParaRPr lang="en-US" sz="1000" b="0" baseline="0" dirty="0">
              <a:latin typeface="+mn-ea"/>
              <a:ea typeface="+mn-ea"/>
              <a:cs typeface="Arial" panose="020B0604020202020204" pitchFamily="34" charset="0"/>
            </a:endParaRPr>
          </a:p>
          <a:p>
            <a:r>
              <a:rPr lang="ja-JP" sz="1000" b="0" dirty="0">
                <a:latin typeface="+mn-ea"/>
                <a:ea typeface="+mn-ea"/>
                <a:cs typeface="Arial" panose="020B0604020202020204" pitchFamily="34" charset="0"/>
              </a:rPr>
              <a:t>グローバル・メンバーシップ・アプローチへのご貢献と、ライオンズクラブに対するあらゆるご尽力に、重ねて感謝</a:t>
            </a:r>
            <a:r>
              <a:rPr lang="ja-JP" altLang="en-US" sz="1000" b="0" dirty="0">
                <a:latin typeface="+mn-ea"/>
                <a:ea typeface="+mn-ea"/>
                <a:cs typeface="Arial" panose="020B0604020202020204" pitchFamily="34" charset="0"/>
              </a:rPr>
              <a:t>いたし</a:t>
            </a:r>
            <a:r>
              <a:rPr lang="ja-JP" sz="1000" b="0" dirty="0">
                <a:latin typeface="+mn-ea"/>
                <a:ea typeface="+mn-ea"/>
                <a:cs typeface="Arial" panose="020B0604020202020204" pitchFamily="34" charset="0"/>
              </a:rPr>
              <a:t>ます。</a:t>
            </a:r>
            <a:r>
              <a:rPr lang="ja-JP" sz="1000" b="0" baseline="0" dirty="0">
                <a:latin typeface="+mn-ea"/>
                <a:ea typeface="+mn-ea"/>
                <a:cs typeface="Arial" panose="020B0604020202020204" pitchFamily="34" charset="0"/>
              </a:rPr>
              <a:t> </a:t>
            </a:r>
          </a:p>
        </p:txBody>
      </p:sp>
      <p:sp>
        <p:nvSpPr>
          <p:cNvPr id="4" name="Slide Number Placeholder 3"/>
          <p:cNvSpPr>
            <a:spLocks noGrp="1"/>
          </p:cNvSpPr>
          <p:nvPr>
            <p:ph type="sldNum" sz="quarter" idx="10"/>
          </p:nvPr>
        </p:nvSpPr>
        <p:spPr/>
        <p:txBody>
          <a:bodyPr/>
          <a:lstStyle/>
          <a:p>
            <a:pPr>
              <a:defRPr/>
            </a:pPr>
            <a:fld id="{FCA04FE2-27EA-4007-98B9-D6C6C111B13A}" type="slidenum">
              <a:rPr lang="en-US">
                <a:solidFill>
                  <a:prstClr val="black"/>
                </a:solidFill>
              </a:rPr>
              <a:pPr>
                <a:defRPr/>
              </a:pPr>
              <a:t>36</a:t>
            </a:fld>
            <a:endParaRPr lang="en-US" dirty="0">
              <a:solidFill>
                <a:prstClr val="black"/>
              </a:solidFill>
            </a:endParaRPr>
          </a:p>
        </p:txBody>
      </p:sp>
    </p:spTree>
    <p:extLst>
      <p:ext uri="{BB962C8B-B14F-4D97-AF65-F5344CB8AC3E}">
        <p14:creationId xmlns:p14="http://schemas.microsoft.com/office/powerpoint/2010/main" val="2880012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defRPr/>
            </a:pPr>
            <a:r>
              <a:rPr lang="ja-JP" altLang="ja-JP" sz="1000" b="0" u="sng" dirty="0">
                <a:latin typeface="+mn-ea"/>
                <a:ea typeface="+mn-ea"/>
                <a:cs typeface="Arial" panose="020B0604020202020204" pitchFamily="34" charset="0"/>
              </a:rPr>
              <a:t>プレゼンターの留意事項： </a:t>
            </a:r>
          </a:p>
          <a:p>
            <a:pPr lvl="0">
              <a:defRPr/>
            </a:pPr>
            <a:r>
              <a:rPr lang="ja-JP" altLang="ja-JP" sz="1000" b="0" dirty="0">
                <a:latin typeface="+mn-ea"/>
                <a:ea typeface="+mn-ea"/>
                <a:cs typeface="Arial" panose="020B0604020202020204" pitchFamily="34" charset="0"/>
              </a:rPr>
              <a:t>____________________________________________________________</a:t>
            </a:r>
          </a:p>
          <a:p>
            <a:endParaRPr lang="en-US" altLang="ja-JP" sz="1000" b="0" dirty="0">
              <a:latin typeface="+mn-ea"/>
              <a:ea typeface="+mn-ea"/>
              <a:cs typeface="Arial" panose="020B0604020202020204" pitchFamily="34" charset="0"/>
            </a:endParaRPr>
          </a:p>
          <a:p>
            <a:r>
              <a:rPr lang="ja-JP" altLang="en-US" sz="1000" b="0" dirty="0">
                <a:latin typeface="+mn-ea"/>
                <a:ea typeface="+mn-ea"/>
                <a:cs typeface="Arial" panose="020B0604020202020204" pitchFamily="34" charset="0"/>
              </a:rPr>
              <a:t>私たちはこれから、</a:t>
            </a:r>
            <a:r>
              <a:rPr lang="en-US" altLang="ja-JP" sz="1000" b="0" dirty="0">
                <a:latin typeface="+mn-ea"/>
                <a:ea typeface="+mn-ea"/>
                <a:cs typeface="Arial" panose="020B0604020202020204" pitchFamily="34" charset="0"/>
              </a:rPr>
              <a:t>3</a:t>
            </a:r>
            <a:r>
              <a:rPr lang="ja-JP" altLang="en-US" sz="1000" b="0" dirty="0">
                <a:latin typeface="+mn-ea"/>
                <a:ea typeface="+mn-ea"/>
                <a:cs typeface="Arial" panose="020B0604020202020204" pitchFamily="34" charset="0"/>
              </a:rPr>
              <a:t>つ目のステップである「計画を策定する」を進めていきます。</a:t>
            </a:r>
            <a:r>
              <a:rPr lang="ja-JP" altLang="ja-JP" sz="1000" b="0" baseline="0" dirty="0">
                <a:latin typeface="+mn-ea"/>
                <a:ea typeface="+mn-ea"/>
                <a:cs typeface="Arial" panose="020B0604020202020204" pitchFamily="34" charset="0"/>
              </a:rPr>
              <a:t> </a:t>
            </a:r>
          </a:p>
          <a:p>
            <a:endParaRPr lang="en-US" altLang="ja-JP" sz="1000" b="0" dirty="0">
              <a:latin typeface="+mn-ea"/>
              <a:ea typeface="+mn-ea"/>
              <a:cs typeface="Arial" panose="020B0604020202020204" pitchFamily="34" charset="0"/>
            </a:endParaRPr>
          </a:p>
          <a:p>
            <a:r>
              <a:rPr lang="ja-JP" altLang="en-US" sz="1000" b="0" dirty="0">
                <a:latin typeface="+mn-ea"/>
                <a:ea typeface="+mn-ea"/>
                <a:cs typeface="Arial" panose="020B0604020202020204" pitchFamily="34" charset="0"/>
              </a:rPr>
              <a:t>これは地区の計画を立てる段階であり、その計画によって、私たちは成功の構築へと進んでいくことになります。</a:t>
            </a:r>
            <a:r>
              <a:rPr lang="ja-JP" altLang="ja-JP" sz="1000" b="0" baseline="0" dirty="0">
                <a:latin typeface="+mn-ea"/>
                <a:ea typeface="+mn-ea"/>
                <a:cs typeface="Arial" panose="020B0604020202020204" pitchFamily="34" charset="0"/>
              </a:rPr>
              <a:t> </a:t>
            </a:r>
          </a:p>
          <a:p>
            <a:endParaRPr lang="en-US" altLang="ja-JP" sz="1000" b="0" dirty="0">
              <a:latin typeface="+mn-ea"/>
              <a:ea typeface="+mn-ea"/>
              <a:cs typeface="Arial" panose="020B0604020202020204" pitchFamily="34" charset="0"/>
            </a:endParaRPr>
          </a:p>
          <a:p>
            <a:r>
              <a:rPr lang="ja-JP" altLang="ja-JP" sz="1000" b="0" baseline="0" dirty="0">
                <a:latin typeface="+mn-ea"/>
                <a:ea typeface="+mn-ea"/>
                <a:cs typeface="Arial" panose="020B0604020202020204" pitchFamily="34" charset="0"/>
              </a:rPr>
              <a:t> </a:t>
            </a:r>
          </a:p>
          <a:p>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CA04FE2-27EA-4007-98B9-D6C6C111B13A}" type="slidenum">
              <a:rPr kumimoji="0" lang="en-US" sz="1300" b="0" i="0" u="none" strike="noStrike" kern="1200" cap="none" spc="0" normalizeH="0" baseline="0" noProof="0" smtClean="0">
                <a:ln>
                  <a:noFill/>
                </a:ln>
                <a:solidFill>
                  <a:prstClr val="black"/>
                </a:solidFill>
                <a:effectLst/>
                <a:uLnTx/>
                <a:uFillTx/>
                <a:latin typeface="Calibri" pitchFamily="34" charset="0"/>
                <a:ea typeface="ヒラギノ角ゴ Pro W3" pitchFamily="125"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300" b="0" i="0" u="none" strike="noStrike" kern="1200" cap="none" spc="0" normalizeH="0" baseline="0" noProof="0" dirty="0">
              <a:ln>
                <a:noFill/>
              </a:ln>
              <a:solidFill>
                <a:prstClr val="black"/>
              </a:solidFill>
              <a:effectLst/>
              <a:uLnTx/>
              <a:uFillTx/>
              <a:latin typeface="Calibri" pitchFamily="34" charset="0"/>
              <a:ea typeface="ヒラギノ角ゴ Pro W3" pitchFamily="125" charset="-128"/>
              <a:cs typeface="+mn-cs"/>
            </a:endParaRPr>
          </a:p>
        </p:txBody>
      </p:sp>
    </p:spTree>
    <p:extLst>
      <p:ext uri="{BB962C8B-B14F-4D97-AF65-F5344CB8AC3E}">
        <p14:creationId xmlns:p14="http://schemas.microsoft.com/office/powerpoint/2010/main" val="33959129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ja-JP" sz="1200" b="0" u="sng" dirty="0">
                <a:latin typeface="+mn-ea"/>
                <a:ea typeface="+mn-ea"/>
                <a:cs typeface="Arial" panose="020B0604020202020204" pitchFamily="34" charset="0"/>
              </a:rPr>
              <a:t>プレゼンターの留意事項： </a:t>
            </a:r>
          </a:p>
          <a:p>
            <a:pPr marL="0" marR="0" lvl="0" indent="0" algn="l" defTabSz="914400" rtl="0" eaLnBrk="0" fontAlgn="base" latinLnBrk="0" hangingPunct="0">
              <a:lnSpc>
                <a:spcPct val="100000"/>
              </a:lnSpc>
              <a:spcBef>
                <a:spcPct val="30000"/>
              </a:spcBef>
              <a:spcAft>
                <a:spcPct val="0"/>
              </a:spcAft>
              <a:buClrTx/>
              <a:buSzTx/>
              <a:buFontTx/>
              <a:buNone/>
              <a:tabLst/>
              <a:defRPr/>
            </a:pPr>
            <a:r>
              <a:rPr lang="ja-JP" sz="1200" b="0" i="1" baseline="0" dirty="0">
                <a:latin typeface="+mn-ea"/>
                <a:ea typeface="+mn-ea"/>
                <a:cs typeface="Arial" panose="020B0604020202020204" pitchFamily="34" charset="0"/>
              </a:rPr>
              <a:t>この自己紹介の部分については、参加者の人数と会議に充てることのできる時間に基づき、自由に質問を変更/地域化できます。目標設定、地区目標の達成に向けた行動計画、引き継ぎ計画に関するLLCのコースに含まれる情報を役立てて、知識のチェックを行ってもよいでしょう。</a:t>
            </a:r>
            <a:r>
              <a:rPr lang="ja-JP" altLang="en-US" sz="1200" b="0" i="1" baseline="0" dirty="0">
                <a:latin typeface="+mn-ea"/>
                <a:ea typeface="+mn-ea"/>
                <a:cs typeface="Arial" panose="020B0604020202020204" pitchFamily="34" charset="0"/>
              </a:rPr>
              <a:t>また、地区の</a:t>
            </a:r>
            <a:r>
              <a:rPr lang="en-US" altLang="ja-JP" sz="1200" b="0" i="1" baseline="0" dirty="0">
                <a:latin typeface="+mn-ea"/>
                <a:ea typeface="+mn-ea"/>
                <a:cs typeface="Arial" panose="020B0604020202020204" pitchFamily="34" charset="0"/>
              </a:rPr>
              <a:t>SWOT</a:t>
            </a:r>
            <a:r>
              <a:rPr lang="ja-JP" altLang="en-US" sz="1200" b="0" i="1" baseline="0" dirty="0">
                <a:latin typeface="+mn-ea"/>
                <a:ea typeface="+mn-ea"/>
                <a:cs typeface="Arial" panose="020B0604020202020204" pitchFamily="34" charset="0"/>
              </a:rPr>
              <a:t>分析</a:t>
            </a:r>
            <a:r>
              <a:rPr lang="ja-JP" sz="1200" b="0" i="1" baseline="0" dirty="0">
                <a:latin typeface="+mn-ea"/>
                <a:ea typeface="+mn-ea"/>
                <a:cs typeface="Arial" panose="020B0604020202020204" pitchFamily="34" charset="0"/>
              </a:rPr>
              <a:t>に関して</a:t>
            </a:r>
            <a:r>
              <a:rPr lang="ja-JP" altLang="en-US" sz="1200" b="0" i="1" baseline="0" dirty="0">
                <a:latin typeface="+mn-ea"/>
                <a:ea typeface="+mn-ea"/>
                <a:cs typeface="Arial" panose="020B0604020202020204" pitchFamily="34" charset="0"/>
              </a:rPr>
              <a:t>、ワーキンググループ以外のライオンズからどのようなフィードバックが得られたかを取り上げてもよいでしょう。</a:t>
            </a:r>
            <a:endParaRPr lang="ja-JP" sz="1200" b="0" i="1" baseline="0" dirty="0">
              <a:latin typeface="+mn-ea"/>
              <a:ea typeface="+mn-ea"/>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1" baseline="0" dirty="0">
              <a:latin typeface="+mn-ea"/>
              <a:ea typeface="+mn-ea"/>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ja-JP" sz="1200" b="0" baseline="0" dirty="0">
                <a:latin typeface="+mn-ea"/>
                <a:ea typeface="+mn-ea"/>
                <a:cs typeface="Arial" panose="020B0604020202020204" pitchFamily="34" charset="0"/>
              </a:rPr>
              <a:t>____________________________________________________________</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baseline="0" dirty="0">
              <a:latin typeface="+mn-ea"/>
              <a:ea typeface="+mn-ea"/>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ja-JP" sz="1200" b="0" baseline="0" dirty="0">
                <a:latin typeface="+mn-ea"/>
                <a:ea typeface="+mn-ea"/>
                <a:cs typeface="Arial" panose="020B0604020202020204" pitchFamily="34" charset="0"/>
              </a:rPr>
              <a:t>思い出して</a:t>
            </a:r>
            <a:r>
              <a:rPr lang="ja-JP" altLang="en-US" sz="1200" b="0" baseline="0" dirty="0">
                <a:latin typeface="+mn-ea"/>
                <a:ea typeface="+mn-ea"/>
                <a:cs typeface="Arial" panose="020B0604020202020204" pitchFamily="34" charset="0"/>
              </a:rPr>
              <a:t>ください</a:t>
            </a:r>
            <a:r>
              <a:rPr lang="ja-JP" sz="1200" b="0" baseline="0" dirty="0">
                <a:latin typeface="+mn-ea"/>
                <a:ea typeface="+mn-ea"/>
                <a:cs typeface="Arial" panose="020B0604020202020204" pitchFamily="34" charset="0"/>
              </a:rPr>
              <a:t>。会員増強はグローバル・メンバーシップ・アプローチの主目的です。しかし、私たちが会員を増やすのはなぜか、その理由を見失ってはなりません。会員が増えるということは、ともに奉仕の道のりを歩</a:t>
            </a:r>
            <a:r>
              <a:rPr lang="ja-JP" altLang="en-US" sz="1200" b="0" baseline="0" dirty="0">
                <a:latin typeface="+mn-ea"/>
                <a:ea typeface="+mn-ea"/>
                <a:cs typeface="Arial" panose="020B0604020202020204" pitchFamily="34" charset="0"/>
              </a:rPr>
              <a:t>む</a:t>
            </a:r>
            <a:r>
              <a:rPr lang="ja-JP" sz="1200" b="0" baseline="0" dirty="0">
                <a:latin typeface="+mn-ea"/>
                <a:ea typeface="+mn-ea"/>
                <a:cs typeface="Arial" panose="020B0604020202020204" pitchFamily="34" charset="0"/>
              </a:rPr>
              <a:t>ライオンズが増えるということです。</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baseline="0" dirty="0">
              <a:latin typeface="+mn-ea"/>
              <a:ea typeface="+mn-ea"/>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ja-JP" sz="1200" b="0" baseline="0" dirty="0">
                <a:latin typeface="+mn-ea"/>
                <a:ea typeface="+mn-ea"/>
                <a:cs typeface="Arial" panose="020B0604020202020204" pitchFamily="34" charset="0"/>
              </a:rPr>
              <a:t>それでは、自己紹介に移りましょう。お名前、所属クラブ、気に入っている奉仕の種類を教えてください。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baseline="0" dirty="0">
              <a:latin typeface="+mn-ea"/>
              <a:ea typeface="+mn-ea"/>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baseline="0" dirty="0">
              <a:latin typeface="+mn-ea"/>
              <a:ea typeface="+mn-ea"/>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dirty="0">
              <a:latin typeface="+mn-ea"/>
              <a:ea typeface="+mn-ea"/>
              <a:cs typeface="Arial" panose="020B0604020202020204" pitchFamily="34" charset="0"/>
            </a:endParaRPr>
          </a:p>
          <a:p>
            <a:endParaRPr lang="en-US" sz="1200" b="0" baseline="0" dirty="0">
              <a:latin typeface="+mn-ea"/>
              <a:ea typeface="+mn-ea"/>
              <a:cs typeface="Arial" panose="020B0604020202020204" pitchFamily="34" charset="0"/>
            </a:endParaRPr>
          </a:p>
          <a:p>
            <a:endParaRPr lang="en-US" dirty="0"/>
          </a:p>
        </p:txBody>
      </p:sp>
      <p:sp>
        <p:nvSpPr>
          <p:cNvPr id="5" name="Slide Number Placeholder 4"/>
          <p:cNvSpPr>
            <a:spLocks noGrp="1"/>
          </p:cNvSpPr>
          <p:nvPr>
            <p:ph type="sldNum" sz="quarter" idx="5"/>
          </p:nvPr>
        </p:nvSpPr>
        <p:spPr/>
        <p:txBody>
          <a:bodyPr/>
          <a:lstStyle/>
          <a:p>
            <a:pPr>
              <a:defRPr/>
            </a:pPr>
            <a:fld id="{6627F33C-24D4-41C1-BFA2-68160C39F89C}" type="slidenum">
              <a:rPr lang="en-US" smtClean="0"/>
              <a:pPr>
                <a:defRPr/>
              </a:pPr>
              <a:t>4</a:t>
            </a:fld>
            <a:endParaRPr lang="en-US" dirty="0"/>
          </a:p>
        </p:txBody>
      </p:sp>
    </p:spTree>
    <p:extLst>
      <p:ext uri="{BB962C8B-B14F-4D97-AF65-F5344CB8AC3E}">
        <p14:creationId xmlns:p14="http://schemas.microsoft.com/office/powerpoint/2010/main" val="34621629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defRPr/>
            </a:pPr>
            <a:r>
              <a:rPr lang="ja-JP" sz="1000" b="0" u="sng" dirty="0">
                <a:latin typeface="+mn-ea"/>
                <a:ea typeface="+mn-ea"/>
                <a:cs typeface="Arial" panose="020B0604020202020204" pitchFamily="34" charset="0"/>
              </a:rPr>
              <a:t>プレゼンターの留意事項： </a:t>
            </a:r>
          </a:p>
          <a:p>
            <a:pPr lvl="0">
              <a:defRPr/>
            </a:pPr>
            <a:r>
              <a:rPr lang="ja-JP" sz="1000" b="0" dirty="0">
                <a:latin typeface="+mn-ea"/>
                <a:ea typeface="+mn-ea"/>
                <a:cs typeface="Arial" panose="020B0604020202020204" pitchFamily="34" charset="0"/>
              </a:rPr>
              <a:t>____________________________________________________________</a:t>
            </a:r>
          </a:p>
          <a:p>
            <a:r>
              <a:rPr lang="ja-JP" sz="1000" b="0" i="1" baseline="0" dirty="0">
                <a:latin typeface="+mn-ea"/>
                <a:ea typeface="+mn-ea"/>
                <a:cs typeface="Arial" panose="020B0604020202020204" pitchFamily="34" charset="0"/>
              </a:rPr>
              <a:t>「計画策定」ワークショップの進行に地区リーダーを備えさせるGATエリアリーダー用の台本：</a:t>
            </a:r>
          </a:p>
          <a:p>
            <a:r>
              <a:rPr lang="ja-JP" altLang="en-US" sz="1000" b="0" dirty="0">
                <a:latin typeface="+mn-ea"/>
                <a:ea typeface="+mn-ea"/>
                <a:cs typeface="Arial" panose="020B0604020202020204" pitchFamily="34" charset="0"/>
              </a:rPr>
              <a:t>「ビジョン構築」ワークショップの終了時、皆さんは地区分析の結果を地区内のすべてのクラブに詳しく伝えるよう求められました。</a:t>
            </a:r>
            <a:r>
              <a:rPr lang="ja-JP" sz="1000" b="0" dirty="0">
                <a:latin typeface="+mn-ea"/>
                <a:ea typeface="+mn-ea"/>
                <a:cs typeface="Arial" panose="020B0604020202020204" pitchFamily="34" charset="0"/>
              </a:rPr>
              <a:t>それは、ビジョンに対する支持を生み、フィードバックを受け</a:t>
            </a:r>
            <a:r>
              <a:rPr lang="ja-JP" altLang="en-US" sz="1000" b="0" dirty="0">
                <a:latin typeface="+mn-ea"/>
                <a:ea typeface="+mn-ea"/>
                <a:cs typeface="Arial" panose="020B0604020202020204" pitchFamily="34" charset="0"/>
              </a:rPr>
              <a:t>られるようにする</a:t>
            </a:r>
            <a:r>
              <a:rPr lang="ja-JP" sz="1000" b="0" dirty="0">
                <a:latin typeface="+mn-ea"/>
                <a:ea typeface="+mn-ea"/>
                <a:cs typeface="Arial" panose="020B0604020202020204" pitchFamily="34" charset="0"/>
              </a:rPr>
              <a:t>ためで</a:t>
            </a:r>
            <a:r>
              <a:rPr lang="ja-JP" altLang="en-US" sz="1000" b="0" dirty="0">
                <a:latin typeface="+mn-ea"/>
                <a:ea typeface="+mn-ea"/>
                <a:cs typeface="Arial" panose="020B0604020202020204" pitchFamily="34" charset="0"/>
              </a:rPr>
              <a:t>す</a:t>
            </a:r>
            <a:r>
              <a:rPr lang="ja-JP" sz="1000" b="0" dirty="0">
                <a:latin typeface="+mn-ea"/>
                <a:ea typeface="+mn-ea"/>
                <a:cs typeface="Arial" panose="020B0604020202020204" pitchFamily="34" charset="0"/>
              </a:rPr>
              <a:t>。前回を振り返りながら、参加者が得られたフィードバックを伝え合うよう促してください。</a:t>
            </a:r>
          </a:p>
          <a:p>
            <a:endParaRPr lang="en-US" sz="1000" b="0" dirty="0">
              <a:latin typeface="+mn-ea"/>
              <a:ea typeface="+mn-ea"/>
              <a:cs typeface="Arial" panose="020B0604020202020204" pitchFamily="34" charset="0"/>
            </a:endParaRPr>
          </a:p>
          <a:p>
            <a:r>
              <a:rPr lang="ja-JP" sz="1000" b="0" dirty="0">
                <a:latin typeface="+mn-ea"/>
                <a:ea typeface="+mn-ea"/>
                <a:cs typeface="Arial" panose="020B0604020202020204" pitchFamily="34" charset="0"/>
              </a:rPr>
              <a:t>皆さんは、各地での「計画策定」ワークショップに先立ち、</a:t>
            </a:r>
            <a:r>
              <a:rPr lang="ja-JP" altLang="en-US" sz="1000" b="0" dirty="0">
                <a:latin typeface="+mn-ea"/>
                <a:ea typeface="+mn-ea"/>
                <a:cs typeface="Arial" panose="020B0604020202020204" pitchFamily="34" charset="0"/>
              </a:rPr>
              <a:t>この先の</a:t>
            </a:r>
            <a:r>
              <a:rPr lang="ja-JP" sz="1000" b="0" dirty="0">
                <a:latin typeface="+mn-ea"/>
                <a:ea typeface="+mn-ea"/>
                <a:cs typeface="Arial" panose="020B0604020202020204" pitchFamily="34" charset="0"/>
              </a:rPr>
              <a:t>いくつかのスライドを用意しなければなりません。そこには、「ビジョン構築」ワークショップで見極めた強み、弱み、機会、脅威を</a:t>
            </a:r>
            <a:r>
              <a:rPr lang="ja-JP" altLang="en-US" sz="1000" b="0" dirty="0">
                <a:latin typeface="+mn-ea"/>
                <a:ea typeface="+mn-ea"/>
                <a:cs typeface="Arial" panose="020B0604020202020204" pitchFamily="34" charset="0"/>
              </a:rPr>
              <a:t>入れ込み</a:t>
            </a:r>
            <a:r>
              <a:rPr lang="ja-JP" sz="1000" b="0" dirty="0">
                <a:latin typeface="+mn-ea"/>
                <a:ea typeface="+mn-ea"/>
                <a:cs typeface="Arial" panose="020B0604020202020204" pitchFamily="34" charset="0"/>
              </a:rPr>
              <a:t>ます。</a:t>
            </a:r>
            <a:r>
              <a:rPr lang="ja-JP" altLang="en-US" sz="1000" b="0" dirty="0">
                <a:latin typeface="+mn-ea"/>
                <a:ea typeface="+mn-ea"/>
                <a:cs typeface="Arial" panose="020B0604020202020204" pitchFamily="34" charset="0"/>
              </a:rPr>
              <a:t>また、地区分析の結果と地区チームが立てる行動計画を結び付ける方法も示す必要もあります。</a:t>
            </a:r>
            <a:r>
              <a:rPr lang="ja-JP" sz="1000" b="0" dirty="0">
                <a:latin typeface="+mn-ea"/>
                <a:ea typeface="+mn-ea"/>
                <a:cs typeface="Arial" panose="020B0604020202020204" pitchFamily="34" charset="0"/>
              </a:rPr>
              <a:t>これから見ていくスライドに書かれているように、地区分析の詳細をどのように行動計画に</a:t>
            </a:r>
            <a:r>
              <a:rPr lang="ja-JP" altLang="en-US" sz="1000" b="0" dirty="0">
                <a:latin typeface="+mn-ea"/>
                <a:ea typeface="+mn-ea"/>
                <a:cs typeface="Arial" panose="020B0604020202020204" pitchFamily="34" charset="0"/>
              </a:rPr>
              <a:t>組み入れて</a:t>
            </a:r>
            <a:r>
              <a:rPr lang="ja-JP" sz="1000" b="0" dirty="0">
                <a:latin typeface="+mn-ea"/>
                <a:ea typeface="+mn-ea"/>
                <a:cs typeface="Arial" panose="020B0604020202020204" pitchFamily="34" charset="0"/>
              </a:rPr>
              <a:t>いけばよいか、いくつか例を用意す</a:t>
            </a:r>
            <a:r>
              <a:rPr lang="ja-JP" altLang="en-US" sz="1000" b="0" dirty="0">
                <a:latin typeface="+mn-ea"/>
                <a:ea typeface="+mn-ea"/>
                <a:cs typeface="Arial" panose="020B0604020202020204" pitchFamily="34" charset="0"/>
              </a:rPr>
              <a:t>べきです</a:t>
            </a:r>
            <a:r>
              <a:rPr lang="ja-JP" sz="1000" b="0" dirty="0">
                <a:latin typeface="+mn-ea"/>
                <a:ea typeface="+mn-ea"/>
                <a:cs typeface="Arial" panose="020B0604020202020204" pitchFamily="34" charset="0"/>
              </a:rPr>
              <a:t>。</a:t>
            </a:r>
          </a:p>
          <a:p>
            <a:endParaRPr lang="en-US" sz="1000" b="0" i="1" dirty="0">
              <a:latin typeface="+mn-ea"/>
              <a:ea typeface="+mn-ea"/>
              <a:cs typeface="Arial" panose="020B0604020202020204" pitchFamily="34" charset="0"/>
            </a:endParaRPr>
          </a:p>
          <a:p>
            <a:r>
              <a:rPr lang="ja-JP" sz="1000" b="0" i="1" dirty="0">
                <a:latin typeface="+mn-ea"/>
                <a:ea typeface="+mn-ea"/>
                <a:cs typeface="Arial" panose="020B0604020202020204" pitchFamily="34" charset="0"/>
              </a:rPr>
              <a:t>「計画策定」ワークショップを進行する際の地区リーダー用の台本：</a:t>
            </a:r>
          </a:p>
          <a:p>
            <a:r>
              <a:rPr lang="ja-JP" sz="1000" b="0" baseline="0" dirty="0">
                <a:latin typeface="+mn-ea"/>
                <a:ea typeface="+mn-ea"/>
                <a:cs typeface="Arial" panose="020B0604020202020204" pitchFamily="34" charset="0"/>
              </a:rPr>
              <a:t>地域の新しいメンバーやリーダーとともに、地区のSWOT分析の結果を振り返っていただきました。それではこれから、私たち</a:t>
            </a:r>
            <a:r>
              <a:rPr lang="ja-JP" altLang="en-US" sz="1000" b="0" baseline="0" dirty="0">
                <a:latin typeface="+mn-ea"/>
                <a:ea typeface="+mn-ea"/>
                <a:cs typeface="Arial" panose="020B0604020202020204" pitchFamily="34" charset="0"/>
              </a:rPr>
              <a:t>が</a:t>
            </a:r>
            <a:r>
              <a:rPr lang="ja-JP" sz="1000" b="0" baseline="0" dirty="0">
                <a:latin typeface="+mn-ea"/>
                <a:ea typeface="+mn-ea"/>
                <a:cs typeface="Arial" panose="020B0604020202020204" pitchFamily="34" charset="0"/>
              </a:rPr>
              <a:t>SWOT分析に含めた個々の項目を確認し、得られたフィードバックについて検討していきましょう。  </a:t>
            </a:r>
          </a:p>
          <a:p>
            <a:endParaRPr lang="en-US" sz="1000" b="0" baseline="0" dirty="0">
              <a:latin typeface="+mn-ea"/>
              <a:ea typeface="+mn-ea"/>
              <a:cs typeface="Arial" panose="020B0604020202020204" pitchFamily="34" charset="0"/>
            </a:endParaRPr>
          </a:p>
          <a:p>
            <a:r>
              <a:rPr lang="ja-JP" sz="1000" b="0" baseline="0" dirty="0">
                <a:latin typeface="+mn-ea"/>
                <a:ea typeface="+mn-ea"/>
                <a:cs typeface="Arial" panose="020B0604020202020204" pitchFamily="34" charset="0"/>
              </a:rPr>
              <a:t>その後で、地区の強み、弱み、機会、脅威について分かったことを、私たちの計画に組み入れていきます。 </a:t>
            </a:r>
          </a:p>
          <a:p>
            <a:endParaRPr lang="en-US" sz="1000" b="0" baseline="0" dirty="0">
              <a:latin typeface="+mn-ea"/>
              <a:ea typeface="+mn-ea"/>
              <a:cs typeface="Arial" panose="020B0604020202020204" pitchFamily="34" charset="0"/>
            </a:endParaRPr>
          </a:p>
          <a:p>
            <a:endParaRPr lang="en-US" sz="1000" b="0" baseline="0" dirty="0">
              <a:latin typeface="+mn-ea"/>
              <a:ea typeface="+mn-ea"/>
              <a:cs typeface="Arial" panose="020B0604020202020204" pitchFamily="34" charset="0"/>
            </a:endParaRPr>
          </a:p>
          <a:p>
            <a:pPr marL="228600" indent="-228600">
              <a:buFont typeface="+mj-lt"/>
              <a:buAutoNum type="arabicPeriod"/>
            </a:pPr>
            <a:endParaRPr lang="en-US" sz="1000" baseline="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1"/>
          </p:nvPr>
        </p:nvSpPr>
        <p:spPr/>
        <p:txBody>
          <a:bodyPr/>
          <a:lstStyle/>
          <a:p>
            <a:pPr>
              <a:defRPr/>
            </a:pPr>
            <a:fld id="{FCA04FE2-27EA-4007-98B9-D6C6C111B13A}" type="slidenum">
              <a:rPr lang="en-US" smtClean="0"/>
              <a:pPr>
                <a:defRPr/>
              </a:pPr>
              <a:t>5</a:t>
            </a:fld>
            <a:endParaRPr lang="en-US" dirty="0"/>
          </a:p>
        </p:txBody>
      </p:sp>
    </p:spTree>
    <p:extLst>
      <p:ext uri="{BB962C8B-B14F-4D97-AF65-F5344CB8AC3E}">
        <p14:creationId xmlns:p14="http://schemas.microsoft.com/office/powerpoint/2010/main" val="36852197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ja-JP" sz="1000" b="0" u="sng" dirty="0">
                <a:latin typeface="+mn-ea"/>
                <a:ea typeface="+mn-ea"/>
                <a:cs typeface="Arial" panose="020B0604020202020204" pitchFamily="34" charset="0"/>
              </a:rPr>
              <a:t>プレゼンターの留意事項： </a:t>
            </a:r>
          </a:p>
          <a:p>
            <a:pPr marL="0" marR="0" lvl="0" indent="0" algn="l" defTabSz="914400" rtl="0" eaLnBrk="0" fontAlgn="base" latinLnBrk="0" hangingPunct="0">
              <a:lnSpc>
                <a:spcPct val="100000"/>
              </a:lnSpc>
              <a:spcBef>
                <a:spcPct val="30000"/>
              </a:spcBef>
              <a:spcAft>
                <a:spcPct val="0"/>
              </a:spcAft>
              <a:buClrTx/>
              <a:buSzTx/>
              <a:buFontTx/>
              <a:buNone/>
              <a:tabLst/>
              <a:defRPr/>
            </a:pPr>
            <a:r>
              <a:rPr lang="ja-JP" sz="1000" b="0" i="1" baseline="0" dirty="0">
                <a:latin typeface="+mn-ea"/>
                <a:ea typeface="+mn-ea"/>
                <a:cs typeface="Arial" panose="020B0604020202020204" pitchFamily="34" charset="0"/>
              </a:rPr>
              <a:t>スライド0のノート部分を参照してください。会議の前にこのスライドを完成させておきます。</a:t>
            </a:r>
          </a:p>
          <a:p>
            <a:pPr marL="0" marR="0" lvl="0" indent="0" algn="l" defTabSz="914400" rtl="0" eaLnBrk="0" fontAlgn="base" latinLnBrk="0" hangingPunct="0">
              <a:lnSpc>
                <a:spcPct val="100000"/>
              </a:lnSpc>
              <a:spcBef>
                <a:spcPct val="30000"/>
              </a:spcBef>
              <a:spcAft>
                <a:spcPct val="0"/>
              </a:spcAft>
              <a:buClrTx/>
              <a:buSzTx/>
              <a:buFontTx/>
              <a:buNone/>
              <a:tabLst/>
              <a:defRPr/>
            </a:pPr>
            <a:r>
              <a:rPr lang="ja-JP" sz="1000" b="0" i="1" baseline="0" dirty="0">
                <a:latin typeface="+mn-ea"/>
                <a:ea typeface="+mn-ea"/>
                <a:cs typeface="Arial" panose="020B0604020202020204" pitchFamily="34" charset="0"/>
              </a:rPr>
              <a:t>会議に先立って</a:t>
            </a:r>
            <a:r>
              <a:rPr lang="ja-JP" altLang="en-US" sz="1000" b="0" i="1" baseline="0" dirty="0">
                <a:latin typeface="+mn-ea"/>
                <a:ea typeface="+mn-ea"/>
                <a:cs typeface="Arial" panose="020B0604020202020204" pitchFamily="34" charset="0"/>
              </a:rPr>
              <a:t>、</a:t>
            </a:r>
            <a:r>
              <a:rPr lang="ja-JP" sz="1000" b="0" i="1" baseline="0" dirty="0">
                <a:latin typeface="+mn-ea"/>
                <a:ea typeface="+mn-ea"/>
                <a:cs typeface="Arial" panose="020B0604020202020204" pitchFamily="34" charset="0"/>
              </a:rPr>
              <a:t>見極められた強みを確認し、設定された地域の会員増強目標を達成するためにその1つか2つを活かしてどのように行動計画を立てることができるか、例を考えておきます。</a:t>
            </a:r>
          </a:p>
          <a:p>
            <a:pPr marL="0" marR="0" lvl="0" indent="0" algn="l" defTabSz="914400" rtl="0" eaLnBrk="0" fontAlgn="base" latinLnBrk="0" hangingPunct="0">
              <a:lnSpc>
                <a:spcPct val="100000"/>
              </a:lnSpc>
              <a:spcBef>
                <a:spcPct val="30000"/>
              </a:spcBef>
              <a:spcAft>
                <a:spcPct val="0"/>
              </a:spcAft>
              <a:buClrTx/>
              <a:buSzTx/>
              <a:buFontTx/>
              <a:buNone/>
              <a:tabLst/>
              <a:defRPr/>
            </a:pPr>
            <a:r>
              <a:rPr lang="ja-JP" sz="1000" b="0" baseline="0" dirty="0">
                <a:latin typeface="+mn-ea"/>
                <a:ea typeface="+mn-ea"/>
                <a:cs typeface="Arial" panose="020B0604020202020204" pitchFamily="34" charset="0"/>
              </a:rPr>
              <a:t>_____________________________________________________</a:t>
            </a:r>
          </a:p>
          <a:p>
            <a:endParaRPr lang="en-US" sz="1000" b="0" baseline="0" dirty="0">
              <a:latin typeface="+mn-ea"/>
              <a:ea typeface="+mn-ea"/>
              <a:cs typeface="Arial" panose="020B0604020202020204" pitchFamily="34" charset="0"/>
            </a:endParaRPr>
          </a:p>
          <a:p>
            <a:r>
              <a:rPr lang="ja-JP" sz="1000" b="0" baseline="0" dirty="0">
                <a:latin typeface="+mn-ea"/>
                <a:ea typeface="+mn-ea"/>
                <a:cs typeface="Arial" panose="020B0604020202020204" pitchFamily="34" charset="0"/>
              </a:rPr>
              <a:t>何か付け加えたいことはありませんか？（</a:t>
            </a:r>
            <a:r>
              <a:rPr lang="ja-JP" altLang="en-US" sz="1000" b="0" baseline="0" dirty="0">
                <a:latin typeface="+mn-ea"/>
                <a:ea typeface="+mn-ea"/>
                <a:cs typeface="Arial" panose="020B0604020202020204" pitchFamily="34" charset="0"/>
              </a:rPr>
              <a:t>答えを待つ</a:t>
            </a:r>
            <a:r>
              <a:rPr lang="ja-JP" sz="1000" b="0" baseline="0" dirty="0">
                <a:latin typeface="+mn-ea"/>
                <a:ea typeface="+mn-ea"/>
                <a:cs typeface="Arial" panose="020B0604020202020204" pitchFamily="34" charset="0"/>
              </a:rPr>
              <a:t>）</a:t>
            </a:r>
          </a:p>
          <a:p>
            <a:endParaRPr lang="en-US" sz="1000" b="0" baseline="0" dirty="0">
              <a:latin typeface="+mn-ea"/>
              <a:ea typeface="+mn-ea"/>
              <a:cs typeface="Arial" panose="020B0604020202020204" pitchFamily="34" charset="0"/>
            </a:endParaRPr>
          </a:p>
          <a:p>
            <a:r>
              <a:rPr lang="ja-JP" sz="1000" b="0" baseline="0" dirty="0">
                <a:latin typeface="+mn-ea"/>
                <a:ea typeface="+mn-ea"/>
                <a:cs typeface="Arial" panose="020B0604020202020204" pitchFamily="34" charset="0"/>
              </a:rPr>
              <a:t>では、もう少し掘り下げて考えてみましょう。これらの強みのうち、</a:t>
            </a:r>
            <a:r>
              <a:rPr lang="ja-JP" altLang="en-US" sz="1000" b="0" baseline="0" dirty="0">
                <a:latin typeface="+mn-ea"/>
                <a:ea typeface="+mn-ea"/>
                <a:cs typeface="Arial" panose="020B0604020202020204" pitchFamily="34" charset="0"/>
              </a:rPr>
              <a:t>どれを活かしてどのように計画を立てることができるでしょうか？</a:t>
            </a:r>
            <a:r>
              <a:rPr lang="ja-JP" sz="1000" b="0" baseline="0" dirty="0">
                <a:latin typeface="+mn-ea"/>
                <a:ea typeface="+mn-ea"/>
                <a:cs typeface="Arial" panose="020B0604020202020204" pitchFamily="34" charset="0"/>
              </a:rPr>
              <a:t>（参加者に答えてもらう。参加者が答えに苦労するようであれば、会議に先立って用意しておいた</a:t>
            </a:r>
            <a:r>
              <a:rPr lang="ja-JP" altLang="en-US" sz="1000" b="0" baseline="0" dirty="0">
                <a:latin typeface="+mn-ea"/>
                <a:ea typeface="+mn-ea"/>
                <a:cs typeface="Arial" panose="020B0604020202020204" pitchFamily="34" charset="0"/>
              </a:rPr>
              <a:t>例を提示</a:t>
            </a:r>
            <a:r>
              <a:rPr lang="ja-JP" sz="1000" b="0" baseline="0" dirty="0">
                <a:latin typeface="+mn-ea"/>
                <a:ea typeface="+mn-ea"/>
                <a:cs typeface="Arial" panose="020B0604020202020204" pitchFamily="34" charset="0"/>
              </a:rPr>
              <a:t>する。） </a:t>
            </a:r>
          </a:p>
          <a:p>
            <a:endParaRPr lang="en-US" sz="1000" baseline="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1"/>
          </p:nvPr>
        </p:nvSpPr>
        <p:spPr/>
        <p:txBody>
          <a:bodyPr/>
          <a:lstStyle/>
          <a:p>
            <a:pPr>
              <a:defRPr/>
            </a:pPr>
            <a:fld id="{FCA04FE2-27EA-4007-98B9-D6C6C111B13A}" type="slidenum">
              <a:rPr lang="en-US" smtClean="0"/>
              <a:pPr>
                <a:defRPr/>
              </a:pPr>
              <a:t>6</a:t>
            </a:fld>
            <a:endParaRPr lang="en-US" dirty="0"/>
          </a:p>
        </p:txBody>
      </p:sp>
    </p:spTree>
    <p:extLst>
      <p:ext uri="{BB962C8B-B14F-4D97-AF65-F5344CB8AC3E}">
        <p14:creationId xmlns:p14="http://schemas.microsoft.com/office/powerpoint/2010/main" val="37886754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ja-JP" sz="1000" b="0" u="sng" dirty="0">
                <a:latin typeface="+mn-ea"/>
                <a:ea typeface="+mn-ea"/>
                <a:cs typeface="Arial" panose="020B0604020202020204" pitchFamily="34" charset="0"/>
              </a:rPr>
              <a:t>プレゼンターの留意事項： </a:t>
            </a:r>
          </a:p>
          <a:p>
            <a:pPr marL="0" marR="0" lvl="0" indent="0" algn="l" defTabSz="914400" rtl="0" eaLnBrk="0" fontAlgn="base" latinLnBrk="0" hangingPunct="0">
              <a:lnSpc>
                <a:spcPct val="100000"/>
              </a:lnSpc>
              <a:spcBef>
                <a:spcPct val="30000"/>
              </a:spcBef>
              <a:spcAft>
                <a:spcPct val="0"/>
              </a:spcAft>
              <a:buClrTx/>
              <a:buSzTx/>
              <a:buFontTx/>
              <a:buNone/>
              <a:tabLst/>
              <a:defRPr/>
            </a:pPr>
            <a:r>
              <a:rPr lang="ja-JP" sz="1000" b="0" i="1" baseline="0" dirty="0">
                <a:latin typeface="+mn-ea"/>
                <a:ea typeface="+mn-ea"/>
                <a:cs typeface="Arial" panose="020B0604020202020204" pitchFamily="34" charset="0"/>
              </a:rPr>
              <a:t>スライド0のノート部分を参照してください。会議の前にこのスライドを完成させておきます。</a:t>
            </a:r>
          </a:p>
          <a:p>
            <a:pPr marL="0" marR="0" lvl="0" indent="0" algn="l" defTabSz="914400" rtl="0" eaLnBrk="0" fontAlgn="base" latinLnBrk="0" hangingPunct="0">
              <a:lnSpc>
                <a:spcPct val="100000"/>
              </a:lnSpc>
              <a:spcBef>
                <a:spcPct val="30000"/>
              </a:spcBef>
              <a:spcAft>
                <a:spcPct val="0"/>
              </a:spcAft>
              <a:buClrTx/>
              <a:buSzTx/>
              <a:buFontTx/>
              <a:buNone/>
              <a:tabLst/>
              <a:defRPr/>
            </a:pPr>
            <a:r>
              <a:rPr lang="ja-JP" sz="1000" b="0" i="1" baseline="0" dirty="0">
                <a:latin typeface="+mn-ea"/>
                <a:ea typeface="+mn-ea"/>
                <a:cs typeface="Arial" panose="020B0604020202020204" pitchFamily="34" charset="0"/>
              </a:rPr>
              <a:t>会議に先立って</a:t>
            </a:r>
            <a:r>
              <a:rPr lang="ja-JP" altLang="en-US" sz="1000" b="0" i="1" baseline="0" dirty="0">
                <a:latin typeface="+mn-ea"/>
                <a:ea typeface="+mn-ea"/>
                <a:cs typeface="Arial" panose="020B0604020202020204" pitchFamily="34" charset="0"/>
              </a:rPr>
              <a:t>、</a:t>
            </a:r>
            <a:r>
              <a:rPr lang="ja-JP" sz="1000" b="0" i="1" baseline="0" dirty="0">
                <a:latin typeface="+mn-ea"/>
                <a:ea typeface="+mn-ea"/>
                <a:cs typeface="Arial" panose="020B0604020202020204" pitchFamily="34" charset="0"/>
              </a:rPr>
              <a:t>見極められた弱みを確認し、設定された地域の会員増強目標を達成するためにその1～2つを組み入れてどのように行動計画を立てる必要があるか、例を考えておきます。</a:t>
            </a:r>
          </a:p>
          <a:p>
            <a:pPr marL="0" marR="0" lvl="0" indent="0" algn="l" defTabSz="914400" rtl="0" eaLnBrk="0" fontAlgn="base" latinLnBrk="0" hangingPunct="0">
              <a:lnSpc>
                <a:spcPct val="100000"/>
              </a:lnSpc>
              <a:spcBef>
                <a:spcPct val="30000"/>
              </a:spcBef>
              <a:spcAft>
                <a:spcPct val="0"/>
              </a:spcAft>
              <a:buClrTx/>
              <a:buSzTx/>
              <a:buFontTx/>
              <a:buNone/>
              <a:tabLst/>
              <a:defRPr/>
            </a:pPr>
            <a:r>
              <a:rPr lang="ja-JP" sz="1000" b="0" baseline="0" dirty="0">
                <a:latin typeface="+mn-ea"/>
                <a:ea typeface="+mn-ea"/>
                <a:cs typeface="Arial" panose="020B0604020202020204" pitchFamily="34" charset="0"/>
              </a:rPr>
              <a:t>_____________________________________________________</a:t>
            </a:r>
          </a:p>
          <a:p>
            <a:endParaRPr lang="en-US" sz="1000" b="0" baseline="0" dirty="0">
              <a:latin typeface="+mn-ea"/>
              <a:ea typeface="+mn-ea"/>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ja-JP" sz="1000" b="0" baseline="0" dirty="0">
                <a:latin typeface="+mn-ea"/>
                <a:ea typeface="+mn-ea"/>
                <a:cs typeface="Arial" panose="020B0604020202020204" pitchFamily="34" charset="0"/>
              </a:rPr>
              <a:t>これらは私たちが見極めた弱みであり、地区で調整できるものです — 他にも何かあるでしょうか？これらの項目はすべて、今も</a:t>
            </a:r>
            <a:r>
              <a:rPr lang="ja-JP" altLang="en-US" sz="1000" b="0" baseline="0" dirty="0">
                <a:latin typeface="+mn-ea"/>
                <a:ea typeface="+mn-ea"/>
                <a:cs typeface="Arial" panose="020B0604020202020204" pitchFamily="34" charset="0"/>
              </a:rPr>
              <a:t>当てはまるでしょう</a:t>
            </a:r>
            <a:r>
              <a:rPr lang="ja-JP" sz="1000" b="0" baseline="0" dirty="0">
                <a:latin typeface="+mn-ea"/>
                <a:ea typeface="+mn-ea"/>
                <a:cs typeface="Arial" panose="020B0604020202020204" pitchFamily="34" charset="0"/>
              </a:rPr>
              <a:t>か？（</a:t>
            </a:r>
            <a:r>
              <a:rPr lang="ja-JP" altLang="en-US" sz="1000" b="0" baseline="0" dirty="0">
                <a:latin typeface="+mn-ea"/>
                <a:ea typeface="+mn-ea"/>
                <a:cs typeface="Arial" panose="020B0604020202020204" pitchFamily="34" charset="0"/>
              </a:rPr>
              <a:t>答えを待つ</a:t>
            </a:r>
            <a:r>
              <a:rPr lang="ja-JP" sz="1000" b="0" baseline="0" dirty="0">
                <a:latin typeface="+mn-ea"/>
                <a:ea typeface="+mn-ea"/>
                <a:cs typeface="Arial" panose="020B0604020202020204" pitchFamily="34" charset="0"/>
              </a:rPr>
              <a:t>）</a:t>
            </a:r>
          </a:p>
          <a:p>
            <a:endParaRPr lang="en-US" sz="1000" b="0" baseline="0" dirty="0">
              <a:latin typeface="+mn-ea"/>
              <a:ea typeface="+mn-ea"/>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ja-JP" altLang="en-US" sz="1000" b="0" baseline="0" dirty="0">
                <a:latin typeface="+mn-ea"/>
                <a:ea typeface="+mn-ea"/>
                <a:cs typeface="Arial" panose="020B0604020202020204" pitchFamily="34" charset="0"/>
              </a:rPr>
              <a:t>これらの弱みを強みに変えられるよう、主にどのようなことの改善を計画に組み入れる必要があるでしょうか？あるいは、これらに対応してどのように計画を立てればよいでしょうか？</a:t>
            </a:r>
            <a:endParaRPr lang="ja-JP" sz="1000" b="0" i="1" baseline="0" dirty="0">
              <a:latin typeface="+mn-ea"/>
              <a:ea typeface="+mn-ea"/>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ja-JP" sz="1000" b="0" i="1" baseline="0" dirty="0">
                <a:latin typeface="+mn-ea"/>
                <a:ea typeface="+mn-ea"/>
                <a:cs typeface="Arial" panose="020B0604020202020204" pitchFamily="34" charset="0"/>
              </a:rPr>
              <a:t>（参加者に答えてもらう。参加者が答えに苦労するようであれば、会議に先立って用意しておいた</a:t>
            </a:r>
            <a:r>
              <a:rPr lang="ja-JP" altLang="en-US" sz="1000" b="0" i="1" baseline="0" dirty="0">
                <a:latin typeface="+mn-ea"/>
                <a:ea typeface="+mn-ea"/>
                <a:cs typeface="Arial" panose="020B0604020202020204" pitchFamily="34" charset="0"/>
              </a:rPr>
              <a:t>例</a:t>
            </a:r>
            <a:r>
              <a:rPr lang="ja-JP" sz="1000" b="0" i="1" baseline="0" dirty="0">
                <a:latin typeface="+mn-ea"/>
                <a:ea typeface="+mn-ea"/>
                <a:cs typeface="Arial" panose="020B0604020202020204" pitchFamily="34" charset="0"/>
              </a:rPr>
              <a:t>を</a:t>
            </a:r>
            <a:r>
              <a:rPr lang="ja-JP" altLang="en-US" sz="1000" b="0" i="1" baseline="0" dirty="0">
                <a:latin typeface="+mn-ea"/>
                <a:ea typeface="+mn-ea"/>
                <a:cs typeface="Arial" panose="020B0604020202020204" pitchFamily="34" charset="0"/>
              </a:rPr>
              <a:t>提示</a:t>
            </a:r>
            <a:r>
              <a:rPr lang="ja-JP" sz="1000" b="0" i="1" baseline="0" dirty="0">
                <a:latin typeface="+mn-ea"/>
                <a:ea typeface="+mn-ea"/>
                <a:cs typeface="Arial" panose="020B0604020202020204" pitchFamily="34" charset="0"/>
              </a:rPr>
              <a:t>する。） </a:t>
            </a:r>
          </a:p>
          <a:p>
            <a:endParaRPr lang="en-US" sz="1000" baseline="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1"/>
          </p:nvPr>
        </p:nvSpPr>
        <p:spPr/>
        <p:txBody>
          <a:bodyPr/>
          <a:lstStyle/>
          <a:p>
            <a:pPr>
              <a:defRPr/>
            </a:pPr>
            <a:fld id="{FCA04FE2-27EA-4007-98B9-D6C6C111B13A}" type="slidenum">
              <a:rPr lang="en-US" smtClean="0"/>
              <a:pPr>
                <a:defRPr/>
              </a:pPr>
              <a:t>7</a:t>
            </a:fld>
            <a:endParaRPr lang="en-US" dirty="0"/>
          </a:p>
        </p:txBody>
      </p:sp>
    </p:spTree>
    <p:extLst>
      <p:ext uri="{BB962C8B-B14F-4D97-AF65-F5344CB8AC3E}">
        <p14:creationId xmlns:p14="http://schemas.microsoft.com/office/powerpoint/2010/main" val="41699112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ja-JP" sz="1000" b="0" u="sng" dirty="0">
                <a:latin typeface="+mn-ea"/>
                <a:ea typeface="+mn-ea"/>
                <a:cs typeface="Arial" panose="020B0604020202020204" pitchFamily="34" charset="0"/>
              </a:rPr>
              <a:t>プレゼンターの留意事項： </a:t>
            </a:r>
          </a:p>
          <a:p>
            <a:pPr marL="0" marR="0" lvl="0" indent="0" algn="l" defTabSz="914400" rtl="0" eaLnBrk="0" fontAlgn="base" latinLnBrk="0" hangingPunct="0">
              <a:lnSpc>
                <a:spcPct val="100000"/>
              </a:lnSpc>
              <a:spcBef>
                <a:spcPct val="30000"/>
              </a:spcBef>
              <a:spcAft>
                <a:spcPct val="0"/>
              </a:spcAft>
              <a:buClrTx/>
              <a:buSzTx/>
              <a:buFontTx/>
              <a:buNone/>
              <a:tabLst/>
              <a:defRPr/>
            </a:pPr>
            <a:r>
              <a:rPr lang="ja-JP" sz="1000" b="0" i="1" baseline="0" dirty="0">
                <a:latin typeface="+mn-ea"/>
                <a:ea typeface="+mn-ea"/>
                <a:cs typeface="Arial" panose="020B0604020202020204" pitchFamily="34" charset="0"/>
              </a:rPr>
              <a:t>スライド0のノート部分を参照してください。会議の前にこのスライドを完成させておきます。</a:t>
            </a:r>
          </a:p>
          <a:p>
            <a:pPr marL="0" marR="0" lvl="0" indent="0" algn="l" defTabSz="914400" rtl="0" eaLnBrk="0" fontAlgn="base" latinLnBrk="0" hangingPunct="0">
              <a:lnSpc>
                <a:spcPct val="100000"/>
              </a:lnSpc>
              <a:spcBef>
                <a:spcPct val="30000"/>
              </a:spcBef>
              <a:spcAft>
                <a:spcPct val="0"/>
              </a:spcAft>
              <a:buClrTx/>
              <a:buSzTx/>
              <a:buFontTx/>
              <a:buNone/>
              <a:tabLst/>
              <a:defRPr/>
            </a:pPr>
            <a:r>
              <a:rPr lang="ja-JP" sz="1000" b="0" i="1" baseline="0" dirty="0">
                <a:latin typeface="+mn-ea"/>
                <a:ea typeface="+mn-ea"/>
                <a:cs typeface="Arial" panose="020B0604020202020204" pitchFamily="34" charset="0"/>
              </a:rPr>
              <a:t>会議に先立って</a:t>
            </a:r>
            <a:r>
              <a:rPr lang="ja-JP" altLang="en-US" sz="1000" b="0" i="1" baseline="0" dirty="0">
                <a:latin typeface="+mn-ea"/>
                <a:ea typeface="+mn-ea"/>
                <a:cs typeface="Arial" panose="020B0604020202020204" pitchFamily="34" charset="0"/>
              </a:rPr>
              <a:t>、</a:t>
            </a:r>
            <a:r>
              <a:rPr lang="ja-JP" sz="1000" b="0" i="1" baseline="0" dirty="0">
                <a:latin typeface="+mn-ea"/>
                <a:ea typeface="+mn-ea"/>
                <a:cs typeface="Arial" panose="020B0604020202020204" pitchFamily="34" charset="0"/>
              </a:rPr>
              <a:t>見極められた機会を確認し、設定された地域の会員増強目標を達成するためにその1つか2つを活かしてどのように</a:t>
            </a:r>
            <a:r>
              <a:rPr lang="ja-JP" altLang="en-US" sz="1000" b="0" i="1" baseline="0" dirty="0">
                <a:latin typeface="+mn-ea"/>
                <a:ea typeface="+mn-ea"/>
                <a:cs typeface="Arial" panose="020B0604020202020204" pitchFamily="34" charset="0"/>
              </a:rPr>
              <a:t>行動</a:t>
            </a:r>
            <a:r>
              <a:rPr lang="ja-JP" sz="1000" b="0" i="1" baseline="0" dirty="0">
                <a:latin typeface="+mn-ea"/>
                <a:ea typeface="+mn-ea"/>
                <a:cs typeface="Arial" panose="020B0604020202020204" pitchFamily="34" charset="0"/>
              </a:rPr>
              <a:t>計画を立てることができるか、例を考えておきます。</a:t>
            </a:r>
          </a:p>
          <a:p>
            <a:pPr marL="0" marR="0" lvl="0" indent="0" algn="l" defTabSz="914400" rtl="0" eaLnBrk="0" fontAlgn="base" latinLnBrk="0" hangingPunct="0">
              <a:lnSpc>
                <a:spcPct val="100000"/>
              </a:lnSpc>
              <a:spcBef>
                <a:spcPct val="30000"/>
              </a:spcBef>
              <a:spcAft>
                <a:spcPct val="0"/>
              </a:spcAft>
              <a:buClrTx/>
              <a:buSzTx/>
              <a:buFontTx/>
              <a:buNone/>
              <a:tabLst/>
              <a:defRPr/>
            </a:pPr>
            <a:r>
              <a:rPr lang="ja-JP" sz="1000" b="0" baseline="0" dirty="0">
                <a:latin typeface="+mn-ea"/>
                <a:ea typeface="+mn-ea"/>
                <a:cs typeface="Arial" panose="020B0604020202020204" pitchFamily="34" charset="0"/>
              </a:rPr>
              <a:t>_____________________________________________________</a:t>
            </a:r>
          </a:p>
          <a:p>
            <a:endParaRPr lang="en-US" sz="1000" b="0" baseline="0" dirty="0">
              <a:latin typeface="+mn-ea"/>
              <a:ea typeface="+mn-ea"/>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ja-JP" sz="1000" b="0" baseline="0" dirty="0">
                <a:latin typeface="+mn-ea"/>
                <a:ea typeface="+mn-ea"/>
                <a:cs typeface="Arial" panose="020B0604020202020204" pitchFamily="34" charset="0"/>
              </a:rPr>
              <a:t>これらは私たちが見極めた機会であり、私たちの力の及ばないものです。 — 他にも何かあるでしょうか？（</a:t>
            </a:r>
            <a:r>
              <a:rPr lang="ja-JP" altLang="en-US" sz="1000" b="0" baseline="0" dirty="0">
                <a:latin typeface="+mn-ea"/>
                <a:ea typeface="+mn-ea"/>
                <a:cs typeface="Arial" panose="020B0604020202020204" pitchFamily="34" charset="0"/>
              </a:rPr>
              <a:t>答えを待つ</a:t>
            </a:r>
            <a:r>
              <a:rPr lang="ja-JP" sz="1000" b="0" baseline="0" dirty="0">
                <a:latin typeface="+mn-ea"/>
                <a:ea typeface="+mn-ea"/>
                <a:cs typeface="Arial" panose="020B0604020202020204" pitchFamily="34" charset="0"/>
              </a:rPr>
              <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baseline="0" dirty="0">
              <a:latin typeface="+mn-ea"/>
              <a:ea typeface="+mn-ea"/>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ja-JP" sz="1000" b="0" baseline="0" dirty="0">
                <a:latin typeface="+mn-ea"/>
                <a:ea typeface="+mn-ea"/>
                <a:cs typeface="Arial" panose="020B0604020202020204" pitchFamily="34" charset="0"/>
              </a:rPr>
              <a:t>利用できる機会はどれでしょうか？これらの機会を活かして会員を増やすことができるよう、どのよう</a:t>
            </a:r>
            <a:r>
              <a:rPr lang="ja-JP" altLang="en-US" sz="1000" b="0" baseline="0" dirty="0">
                <a:latin typeface="+mn-ea"/>
                <a:ea typeface="+mn-ea"/>
                <a:cs typeface="Arial" panose="020B0604020202020204" pitchFamily="34" charset="0"/>
              </a:rPr>
              <a:t>に</a:t>
            </a:r>
            <a:r>
              <a:rPr lang="ja-JP" sz="1000" b="0" baseline="0" dirty="0">
                <a:latin typeface="+mn-ea"/>
                <a:ea typeface="+mn-ea"/>
                <a:cs typeface="Arial" panose="020B0604020202020204" pitchFamily="34" charset="0"/>
              </a:rPr>
              <a:t>行動計画を立てればよいでしょうか？</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dirty="0">
              <a:latin typeface="+mn-ea"/>
              <a:ea typeface="+mn-ea"/>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ja-JP" sz="1000" b="0" i="1" baseline="0" dirty="0">
                <a:latin typeface="+mn-ea"/>
                <a:ea typeface="+mn-ea"/>
                <a:cs typeface="Arial" panose="020B0604020202020204" pitchFamily="34" charset="0"/>
              </a:rPr>
              <a:t>（参加者に答えてもらう。参加者が答えに苦労するようであれば、会議に先立って用意しておいた</a:t>
            </a:r>
            <a:r>
              <a:rPr lang="ja-JP" altLang="en-US" sz="1000" b="0" i="1" baseline="0" dirty="0">
                <a:latin typeface="+mn-ea"/>
                <a:ea typeface="+mn-ea"/>
                <a:cs typeface="Arial" panose="020B0604020202020204" pitchFamily="34" charset="0"/>
              </a:rPr>
              <a:t>例</a:t>
            </a:r>
            <a:r>
              <a:rPr lang="ja-JP" sz="1000" b="0" i="1" baseline="0" dirty="0">
                <a:latin typeface="+mn-ea"/>
                <a:ea typeface="+mn-ea"/>
                <a:cs typeface="Arial" panose="020B0604020202020204" pitchFamily="34" charset="0"/>
              </a:rPr>
              <a:t>を</a:t>
            </a:r>
            <a:r>
              <a:rPr lang="ja-JP" altLang="en-US" sz="1000" b="0" i="1" baseline="0" dirty="0">
                <a:latin typeface="+mn-ea"/>
                <a:ea typeface="+mn-ea"/>
                <a:cs typeface="Arial" panose="020B0604020202020204" pitchFamily="34" charset="0"/>
              </a:rPr>
              <a:t>提示</a:t>
            </a:r>
            <a:r>
              <a:rPr lang="ja-JP" sz="1000" b="0" i="1" baseline="0" dirty="0">
                <a:latin typeface="+mn-ea"/>
                <a:ea typeface="+mn-ea"/>
                <a:cs typeface="Arial" panose="020B0604020202020204" pitchFamily="34" charset="0"/>
              </a:rPr>
              <a:t>する。） </a:t>
            </a:r>
          </a:p>
          <a:p>
            <a:endParaRPr lang="en-US" sz="1000" baseline="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1"/>
          </p:nvPr>
        </p:nvSpPr>
        <p:spPr/>
        <p:txBody>
          <a:bodyPr/>
          <a:lstStyle/>
          <a:p>
            <a:pPr>
              <a:defRPr/>
            </a:pPr>
            <a:fld id="{FCA04FE2-27EA-4007-98B9-D6C6C111B13A}" type="slidenum">
              <a:rPr lang="en-US" smtClean="0"/>
              <a:pPr>
                <a:defRPr/>
              </a:pPr>
              <a:t>8</a:t>
            </a:fld>
            <a:endParaRPr lang="en-US" dirty="0"/>
          </a:p>
        </p:txBody>
      </p:sp>
    </p:spTree>
    <p:extLst>
      <p:ext uri="{BB962C8B-B14F-4D97-AF65-F5344CB8AC3E}">
        <p14:creationId xmlns:p14="http://schemas.microsoft.com/office/powerpoint/2010/main" val="1687868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0" y="533400"/>
            <a:ext cx="12192000" cy="1066800"/>
          </a:xfrm>
          <a:prstGeom prst="rect">
            <a:avLst/>
          </a:prstGeom>
        </p:spPr>
        <p:txBody>
          <a:bodyPr/>
          <a:lstStyle>
            <a:lvl1pPr>
              <a:defRPr lang="en-US" sz="3600" b="1" dirty="0">
                <a:solidFill>
                  <a:schemeClr val="tx2"/>
                </a:solidFill>
                <a:latin typeface="Helvetica" panose="020B0604020202020204" pitchFamily="34" charset="0"/>
                <a:ea typeface="Helvetica" panose="020B0604020202020204" pitchFamily="34" charset="0"/>
                <a:cs typeface="Helvetica" panose="020B0604020202020204" pitchFamily="34" charset="0"/>
              </a:defRPr>
            </a:lvl1pPr>
          </a:lstStyle>
          <a:p>
            <a:r>
              <a:rPr lang="en-US" dirty="0"/>
              <a:t>Title</a:t>
            </a:r>
          </a:p>
        </p:txBody>
      </p:sp>
    </p:spTree>
    <p:extLst>
      <p:ext uri="{BB962C8B-B14F-4D97-AF65-F5344CB8AC3E}">
        <p14:creationId xmlns:p14="http://schemas.microsoft.com/office/powerpoint/2010/main" val="413893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andard with logo">
    <p:spTree>
      <p:nvGrpSpPr>
        <p:cNvPr id="1" name=""/>
        <p:cNvGrpSpPr/>
        <p:nvPr/>
      </p:nvGrpSpPr>
      <p:grpSpPr>
        <a:xfrm>
          <a:off x="0" y="0"/>
          <a:ext cx="0" cy="0"/>
          <a:chOff x="0" y="0"/>
          <a:chExt cx="0" cy="0"/>
        </a:xfrm>
      </p:grpSpPr>
      <p:pic>
        <p:nvPicPr>
          <p:cNvPr id="4" name="Picture 3" descr="lionlogo_white.eps">
            <a:extLst>
              <a:ext uri="{FF2B5EF4-FFF2-40B4-BE49-F238E27FC236}">
                <a16:creationId xmlns:a16="http://schemas.microsoft.com/office/drawing/2014/main" id="{684A4C76-6039-804D-8CB8-106542C85DBE}"/>
              </a:ext>
            </a:extLst>
          </p:cNvPr>
          <p:cNvPicPr>
            <a:picLocks noChangeAspect="1"/>
          </p:cNvPicPr>
          <p:nvPr userDrawn="1"/>
        </p:nvPicPr>
        <p:blipFill rotWithShape="1">
          <a:blip r:embed="rId2" cstate="email">
            <a:alphaModFix amt="33000"/>
            <a:extLst>
              <a:ext uri="{28A0092B-C50C-407E-A947-70E740481C1C}">
                <a14:useLocalDpi xmlns:a14="http://schemas.microsoft.com/office/drawing/2010/main"/>
              </a:ext>
            </a:extLst>
          </a:blip>
          <a:srcRect r="16067"/>
          <a:stretch/>
        </p:blipFill>
        <p:spPr>
          <a:xfrm>
            <a:off x="6619127" y="228600"/>
            <a:ext cx="5572873" cy="6477000"/>
          </a:xfrm>
          <a:prstGeom prst="rect">
            <a:avLst/>
          </a:prstGeom>
        </p:spPr>
      </p:pic>
      <p:cxnSp>
        <p:nvCxnSpPr>
          <p:cNvPr id="5" name="Straight Connector 4">
            <a:extLst>
              <a:ext uri="{FF2B5EF4-FFF2-40B4-BE49-F238E27FC236}">
                <a16:creationId xmlns:a16="http://schemas.microsoft.com/office/drawing/2014/main" id="{E19138A4-B106-5647-9E25-A0B9EA158B40}"/>
              </a:ext>
            </a:extLst>
          </p:cNvPr>
          <p:cNvCxnSpPr/>
          <p:nvPr userDrawn="1"/>
        </p:nvCxnSpPr>
        <p:spPr>
          <a:xfrm>
            <a:off x="762000" y="1219200"/>
            <a:ext cx="2743200" cy="0"/>
          </a:xfrm>
          <a:prstGeom prst="line">
            <a:avLst/>
          </a:prstGeom>
          <a:ln w="76200">
            <a:solidFill>
              <a:srgbClr val="FFD127"/>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E3315EA2-0FCF-964A-B51F-29EF0E9D7770}"/>
              </a:ext>
            </a:extLst>
          </p:cNvPr>
          <p:cNvSpPr>
            <a:spLocks noGrp="1"/>
          </p:cNvSpPr>
          <p:nvPr>
            <p:ph type="title" hasCustomPrompt="1"/>
          </p:nvPr>
        </p:nvSpPr>
        <p:spPr>
          <a:xfrm>
            <a:off x="762001" y="444078"/>
            <a:ext cx="10667998" cy="533400"/>
          </a:xfrm>
          <a:prstGeom prst="rect">
            <a:avLst/>
          </a:prstGeom>
        </p:spPr>
        <p:txBody>
          <a:bodyPr>
            <a:normAutofit/>
          </a:bodyPr>
          <a:lstStyle>
            <a:lvl1pPr algn="l">
              <a:defRPr sz="3600" b="1" i="0" baseline="0">
                <a:solidFill>
                  <a:schemeClr val="tx2"/>
                </a:solidFill>
                <a:latin typeface="Helvetica" panose="020B0604020202020204" pitchFamily="34" charset="0"/>
                <a:ea typeface="Helvetica" panose="020B0604020202020204" pitchFamily="34" charset="0"/>
                <a:cs typeface="Helvetica" panose="020B0604020202020204" pitchFamily="34" charset="0"/>
              </a:defRPr>
            </a:lvl1pPr>
          </a:lstStyle>
          <a:p>
            <a:r>
              <a:rPr lang="en-US" dirty="0"/>
              <a:t>Title</a:t>
            </a:r>
          </a:p>
        </p:txBody>
      </p:sp>
      <p:sp>
        <p:nvSpPr>
          <p:cNvPr id="15" name="Content Placeholder 14"/>
          <p:cNvSpPr>
            <a:spLocks noGrp="1"/>
          </p:cNvSpPr>
          <p:nvPr>
            <p:ph sz="quarter" idx="11"/>
          </p:nvPr>
        </p:nvSpPr>
        <p:spPr>
          <a:xfrm>
            <a:off x="761999" y="1752600"/>
            <a:ext cx="10667999" cy="4572000"/>
          </a:xfrm>
          <a:prstGeom prst="rect">
            <a:avLst/>
          </a:prstGeom>
        </p:spPr>
        <p:txBody>
          <a:bodyPr/>
          <a:lstStyle>
            <a:lvl1pPr marL="91440" indent="-91440">
              <a:lnSpc>
                <a:spcPct val="120000"/>
              </a:lnSpc>
              <a:spcBef>
                <a:spcPts val="1200"/>
              </a:spcBef>
              <a:spcAft>
                <a:spcPts val="600"/>
              </a:spcAft>
              <a:buClr>
                <a:schemeClr val="bg1">
                  <a:lumMod val="95000"/>
                </a:schemeClr>
              </a:buClr>
              <a:buFont typeface="Wingdings 3" panose="05040102010807070707" pitchFamily="18" charset="2"/>
              <a:buChar char=""/>
              <a:defRPr sz="2800">
                <a:solidFill>
                  <a:schemeClr val="accent6">
                    <a:lumMod val="50000"/>
                    <a:lumOff val="50000"/>
                  </a:schemeClr>
                </a:solidFill>
                <a:latin typeface="Helvetica" panose="020B0604020202020204" pitchFamily="34" charset="0"/>
                <a:cs typeface="Helvetica" panose="020B0604020202020204" pitchFamily="34" charset="0"/>
              </a:defRPr>
            </a:lvl1pPr>
            <a:lvl2pPr marL="914400" indent="-365760">
              <a:spcBef>
                <a:spcPts val="600"/>
              </a:spcBef>
              <a:spcAft>
                <a:spcPts val="600"/>
              </a:spcAft>
              <a:buClr>
                <a:schemeClr val="accent1"/>
              </a:buClr>
              <a:buFont typeface="Wingdings 3" panose="05040102010807070707" pitchFamily="18" charset="2"/>
              <a:buChar char=""/>
              <a:defRPr lang="en-US" sz="2400" dirty="0" smtClean="0">
                <a:solidFill>
                  <a:schemeClr val="accent6">
                    <a:lumMod val="50000"/>
                    <a:lumOff val="50000"/>
                  </a:schemeClr>
                </a:solidFill>
                <a:latin typeface="Helvetica" panose="020B0604020202020204" pitchFamily="34" charset="0"/>
                <a:ea typeface="ヒラギノ角ゴ Pro W3" charset="0"/>
                <a:cs typeface="Helvetica" panose="020B0604020202020204" pitchFamily="34" charset="0"/>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247234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2" name="Rectangle 1"/>
          <p:cNvSpPr/>
          <p:nvPr userDrawn="1"/>
        </p:nvSpPr>
        <p:spPr>
          <a:xfrm>
            <a:off x="-1" y="1752599"/>
            <a:ext cx="274320" cy="137160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dirty="0">
              <a:solidFill>
                <a:schemeClr val="tx2"/>
              </a:solidFill>
            </a:endParaRPr>
          </a:p>
        </p:txBody>
      </p:sp>
      <p:sp>
        <p:nvSpPr>
          <p:cNvPr id="3" name="Title 2"/>
          <p:cNvSpPr>
            <a:spLocks noGrp="1"/>
          </p:cNvSpPr>
          <p:nvPr>
            <p:ph type="title" hasCustomPrompt="1"/>
          </p:nvPr>
        </p:nvSpPr>
        <p:spPr>
          <a:xfrm>
            <a:off x="828600" y="1752599"/>
            <a:ext cx="10515600" cy="1325563"/>
          </a:xfrm>
          <a:prstGeom prst="rect">
            <a:avLst/>
          </a:prstGeom>
        </p:spPr>
        <p:txBody>
          <a:bodyPr anchor="ctr"/>
          <a:lstStyle>
            <a:lvl1pPr algn="l">
              <a:defRPr b="1">
                <a:solidFill>
                  <a:schemeClr val="tx2"/>
                </a:solidFill>
                <a:latin typeface="Helvetica" panose="020B0604020202020204" pitchFamily="34" charset="0"/>
                <a:cs typeface="Helvetica" panose="020B0604020202020204" pitchFamily="34" charset="0"/>
              </a:defRPr>
            </a:lvl1pPr>
          </a:lstStyle>
          <a:p>
            <a:r>
              <a:rPr lang="en-US" dirty="0"/>
              <a:t>Title</a:t>
            </a:r>
          </a:p>
        </p:txBody>
      </p:sp>
      <p:sp>
        <p:nvSpPr>
          <p:cNvPr id="5" name="Content Placeholder 4"/>
          <p:cNvSpPr>
            <a:spLocks noGrp="1"/>
          </p:cNvSpPr>
          <p:nvPr>
            <p:ph sz="quarter" idx="10" hasCustomPrompt="1"/>
          </p:nvPr>
        </p:nvSpPr>
        <p:spPr>
          <a:xfrm>
            <a:off x="828600" y="3352800"/>
            <a:ext cx="10516235" cy="2819400"/>
          </a:xfrm>
          <a:prstGeom prst="rect">
            <a:avLst/>
          </a:prstGeom>
        </p:spPr>
        <p:txBody>
          <a:bodyPr/>
          <a:lstStyle>
            <a:lvl1pPr marL="91440" indent="-91440">
              <a:lnSpc>
                <a:spcPct val="120000"/>
              </a:lnSpc>
              <a:spcBef>
                <a:spcPts val="1200"/>
              </a:spcBef>
              <a:spcAft>
                <a:spcPts val="600"/>
              </a:spcAft>
              <a:buClr>
                <a:schemeClr val="bg1">
                  <a:lumMod val="95000"/>
                </a:schemeClr>
              </a:buClr>
              <a:defRPr lang="en-US" sz="2800" dirty="0" smtClean="0">
                <a:solidFill>
                  <a:schemeClr val="accent6">
                    <a:lumMod val="50000"/>
                    <a:lumOff val="50000"/>
                  </a:schemeClr>
                </a:solidFill>
                <a:latin typeface="Helvetica" panose="020B0604020202020204" pitchFamily="34" charset="0"/>
                <a:ea typeface="ヒラギノ角ゴ Pro W3" charset="0"/>
                <a:cs typeface="Helvetica" panose="020B0604020202020204" pitchFamily="34" charset="0"/>
              </a:defRPr>
            </a:lvl1pPr>
            <a:lvl2pPr marL="914400" indent="-365760">
              <a:spcBef>
                <a:spcPts val="600"/>
              </a:spcBef>
              <a:spcAft>
                <a:spcPts val="600"/>
              </a:spcAft>
              <a:buClr>
                <a:schemeClr val="accent1"/>
              </a:buClr>
              <a:buFont typeface="Wingdings 3" panose="05040102010807070707" pitchFamily="18" charset="2"/>
              <a:buChar char=""/>
              <a:defRPr lang="en-US" sz="2400" dirty="0" smtClean="0">
                <a:solidFill>
                  <a:schemeClr val="accent6">
                    <a:lumMod val="50000"/>
                    <a:lumOff val="50000"/>
                  </a:schemeClr>
                </a:solidFill>
                <a:latin typeface="Helvetica" panose="020B0604020202020204" pitchFamily="34" charset="0"/>
                <a:ea typeface="ヒラギノ角ゴ Pro W3" charset="0"/>
                <a:cs typeface="Helvetica" panose="020B0604020202020204" pitchFamily="34" charset="0"/>
              </a:defRPr>
            </a:lvl2pPr>
          </a:lstStyle>
          <a:p>
            <a:pPr lvl="0"/>
            <a:r>
              <a:rPr lang="en-US" dirty="0"/>
              <a:t>Text</a:t>
            </a:r>
          </a:p>
          <a:p>
            <a:pPr lvl="1"/>
            <a:r>
              <a:rPr lang="en-US" dirty="0"/>
              <a:t>Second level</a:t>
            </a:r>
          </a:p>
        </p:txBody>
      </p:sp>
      <p:pic>
        <p:nvPicPr>
          <p:cNvPr id="6" name="Picture 5" descr="lionlogo_white.eps">
            <a:extLst>
              <a:ext uri="{FF2B5EF4-FFF2-40B4-BE49-F238E27FC236}">
                <a16:creationId xmlns:a16="http://schemas.microsoft.com/office/drawing/2014/main" id="{684A4C76-6039-804D-8CB8-106542C85DBE}"/>
              </a:ext>
            </a:extLst>
          </p:cNvPr>
          <p:cNvPicPr>
            <a:picLocks noChangeAspect="1"/>
          </p:cNvPicPr>
          <p:nvPr userDrawn="1"/>
        </p:nvPicPr>
        <p:blipFill rotWithShape="1">
          <a:blip r:embed="rId2" cstate="email">
            <a:alphaModFix amt="33000"/>
            <a:extLst>
              <a:ext uri="{28A0092B-C50C-407E-A947-70E740481C1C}">
                <a14:useLocalDpi xmlns:a14="http://schemas.microsoft.com/office/drawing/2010/main"/>
              </a:ext>
            </a:extLst>
          </a:blip>
          <a:srcRect r="16067"/>
          <a:stretch/>
        </p:blipFill>
        <p:spPr>
          <a:xfrm>
            <a:off x="6619127" y="228600"/>
            <a:ext cx="5572873" cy="6477000"/>
          </a:xfrm>
          <a:prstGeom prst="rect">
            <a:avLst/>
          </a:prstGeom>
        </p:spPr>
      </p:pic>
    </p:spTree>
    <p:extLst>
      <p:ext uri="{BB962C8B-B14F-4D97-AF65-F5344CB8AC3E}">
        <p14:creationId xmlns:p14="http://schemas.microsoft.com/office/powerpoint/2010/main" val="35131004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olid light background">
    <p:bg>
      <p:bgPr>
        <a:solidFill>
          <a:schemeClr val="bg1">
            <a:lumMod val="95000"/>
          </a:schemeClr>
        </a:solidFill>
        <a:effectLst/>
      </p:bgPr>
    </p:bg>
    <p:spTree>
      <p:nvGrpSpPr>
        <p:cNvPr id="1" name=""/>
        <p:cNvGrpSpPr/>
        <p:nvPr/>
      </p:nvGrpSpPr>
      <p:grpSpPr>
        <a:xfrm>
          <a:off x="0" y="0"/>
          <a:ext cx="0" cy="0"/>
          <a:chOff x="0" y="0"/>
          <a:chExt cx="0" cy="0"/>
        </a:xfrm>
      </p:grpSpPr>
      <p:sp>
        <p:nvSpPr>
          <p:cNvPr id="4" name="Title 2"/>
          <p:cNvSpPr>
            <a:spLocks noGrp="1"/>
          </p:cNvSpPr>
          <p:nvPr>
            <p:ph type="title" hasCustomPrompt="1"/>
          </p:nvPr>
        </p:nvSpPr>
        <p:spPr>
          <a:xfrm>
            <a:off x="828600" y="381001"/>
            <a:ext cx="10515600" cy="838199"/>
          </a:xfrm>
          <a:prstGeom prst="rect">
            <a:avLst/>
          </a:prstGeom>
        </p:spPr>
        <p:txBody>
          <a:bodyPr anchor="ctr"/>
          <a:lstStyle>
            <a:lvl1pPr algn="ctr">
              <a:defRPr sz="3600" b="1">
                <a:solidFill>
                  <a:schemeClr val="tx2"/>
                </a:solidFill>
                <a:latin typeface="Helvetica" panose="020B0604020202020204" pitchFamily="34" charset="0"/>
                <a:cs typeface="Helvetica" panose="020B0604020202020204" pitchFamily="34" charset="0"/>
              </a:defRPr>
            </a:lvl1pPr>
          </a:lstStyle>
          <a:p>
            <a:r>
              <a:rPr lang="en-US" dirty="0"/>
              <a:t>Title</a:t>
            </a:r>
          </a:p>
        </p:txBody>
      </p:sp>
      <p:sp>
        <p:nvSpPr>
          <p:cNvPr id="5" name="Content Placeholder 4"/>
          <p:cNvSpPr>
            <a:spLocks noGrp="1"/>
          </p:cNvSpPr>
          <p:nvPr>
            <p:ph sz="quarter" idx="10" hasCustomPrompt="1"/>
          </p:nvPr>
        </p:nvSpPr>
        <p:spPr>
          <a:xfrm>
            <a:off x="828600" y="1828800"/>
            <a:ext cx="10516235" cy="4343400"/>
          </a:xfrm>
          <a:prstGeom prst="rect">
            <a:avLst/>
          </a:prstGeom>
        </p:spPr>
        <p:txBody>
          <a:bodyPr/>
          <a:lstStyle>
            <a:lvl1pPr marL="91440" indent="-91440">
              <a:lnSpc>
                <a:spcPct val="120000"/>
              </a:lnSpc>
              <a:spcBef>
                <a:spcPts val="1200"/>
              </a:spcBef>
              <a:spcAft>
                <a:spcPts val="600"/>
              </a:spcAft>
              <a:buClr>
                <a:schemeClr val="bg1">
                  <a:lumMod val="95000"/>
                </a:schemeClr>
              </a:buClr>
              <a:defRPr lang="en-US" sz="2800" dirty="0" smtClean="0">
                <a:solidFill>
                  <a:schemeClr val="accent6">
                    <a:lumMod val="50000"/>
                    <a:lumOff val="50000"/>
                  </a:schemeClr>
                </a:solidFill>
                <a:latin typeface="Helvetica" panose="020B0604020202020204" pitchFamily="34" charset="0"/>
                <a:ea typeface="ヒラギノ角ゴ Pro W3" charset="0"/>
                <a:cs typeface="Helvetica" panose="020B0604020202020204" pitchFamily="34" charset="0"/>
              </a:defRPr>
            </a:lvl1pPr>
            <a:lvl2pPr marL="914400" indent="-365760">
              <a:spcBef>
                <a:spcPts val="600"/>
              </a:spcBef>
              <a:spcAft>
                <a:spcPts val="600"/>
              </a:spcAft>
              <a:buClr>
                <a:schemeClr val="accent1"/>
              </a:buClr>
              <a:buFont typeface="Wingdings 3" panose="05040102010807070707" pitchFamily="18" charset="2"/>
              <a:buChar char=""/>
              <a:defRPr lang="en-US" sz="2400" dirty="0" smtClean="0">
                <a:solidFill>
                  <a:schemeClr val="accent6">
                    <a:lumMod val="50000"/>
                    <a:lumOff val="50000"/>
                  </a:schemeClr>
                </a:solidFill>
                <a:latin typeface="Helvetica" panose="020B0604020202020204" pitchFamily="34" charset="0"/>
                <a:ea typeface="ヒラギノ角ゴ Pro W3" charset="0"/>
                <a:cs typeface="Helvetica" panose="020B0604020202020204" pitchFamily="34" charset="0"/>
              </a:defRPr>
            </a:lvl2pPr>
          </a:lstStyle>
          <a:p>
            <a:pPr lvl="0"/>
            <a:r>
              <a:rPr lang="en-US" dirty="0"/>
              <a:t>Text</a:t>
            </a:r>
          </a:p>
          <a:p>
            <a:pPr lvl="1"/>
            <a:r>
              <a:rPr lang="en-US" dirty="0"/>
              <a:t>Second level</a:t>
            </a:r>
          </a:p>
        </p:txBody>
      </p:sp>
    </p:spTree>
    <p:extLst>
      <p:ext uri="{BB962C8B-B14F-4D97-AF65-F5344CB8AC3E}">
        <p14:creationId xmlns:p14="http://schemas.microsoft.com/office/powerpoint/2010/main" val="8523128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2 Columns">
    <p:bg>
      <p:bgPr>
        <a:solidFill>
          <a:schemeClr val="bg1"/>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1000" smtClean="0">
                <a:solidFill>
                  <a:schemeClr val="accent6">
                    <a:lumMod val="50000"/>
                    <a:lumOff val="50000"/>
                  </a:schemeClr>
                </a:solidFill>
              </a:rPr>
              <a:pPr algn="r" eaLnBrk="0" hangingPunct="0">
                <a:spcBef>
                  <a:spcPct val="50000"/>
                </a:spcBef>
                <a:defRPr/>
              </a:pPr>
              <a:t>‹#›</a:t>
            </a:fld>
            <a:endParaRPr lang="en-US" sz="1000" dirty="0">
              <a:solidFill>
                <a:schemeClr val="accent6">
                  <a:lumMod val="50000"/>
                  <a:lumOff val="50000"/>
                </a:schemeClr>
              </a:solidFill>
            </a:endParaRPr>
          </a:p>
        </p:txBody>
      </p:sp>
      <p:sp>
        <p:nvSpPr>
          <p:cNvPr id="5" name="Rectangle 4">
            <a:extLst>
              <a:ext uri="{FF2B5EF4-FFF2-40B4-BE49-F238E27FC236}">
                <a16:creationId xmlns:a16="http://schemas.microsoft.com/office/drawing/2014/main" id="{20CC6FFA-9190-C446-B892-8505F567962E}"/>
              </a:ext>
            </a:extLst>
          </p:cNvPr>
          <p:cNvSpPr/>
          <p:nvPr userDrawn="1"/>
        </p:nvSpPr>
        <p:spPr bwMode="auto">
          <a:xfrm>
            <a:off x="0" y="0"/>
            <a:ext cx="4281142" cy="6858000"/>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a:ln>
                <a:noFill/>
              </a:ln>
              <a:solidFill>
                <a:srgbClr val="404040"/>
              </a:solidFill>
              <a:effectLst/>
              <a:ea typeface="ヒラギノ角ゴ Pro W3" pitchFamily="84" charset="-128"/>
            </a:endParaRPr>
          </a:p>
        </p:txBody>
      </p:sp>
      <p:pic>
        <p:nvPicPr>
          <p:cNvPr id="6" name="Picture 5" descr="lionlogo_white.eps">
            <a:extLst>
              <a:ext uri="{FF2B5EF4-FFF2-40B4-BE49-F238E27FC236}">
                <a16:creationId xmlns:a16="http://schemas.microsoft.com/office/drawing/2014/main" id="{351EE3E6-C00E-3840-AE2F-425380247DD3}"/>
              </a:ext>
            </a:extLst>
          </p:cNvPr>
          <p:cNvPicPr>
            <a:picLocks noChangeAspect="1"/>
          </p:cNvPicPr>
          <p:nvPr userDrawn="1"/>
        </p:nvPicPr>
        <p:blipFill rotWithShape="1">
          <a:blip r:embed="rId2" cstate="email">
            <a:alphaModFix amt="33000"/>
            <a:extLst>
              <a:ext uri="{28A0092B-C50C-407E-A947-70E740481C1C}">
                <a14:useLocalDpi xmlns:a14="http://schemas.microsoft.com/office/drawing/2010/main"/>
              </a:ext>
            </a:extLst>
          </a:blip>
          <a:srcRect l="18078" r="18286"/>
          <a:stretch/>
        </p:blipFill>
        <p:spPr>
          <a:xfrm>
            <a:off x="-1" y="158344"/>
            <a:ext cx="4267201" cy="6541312"/>
          </a:xfrm>
          <a:prstGeom prst="rect">
            <a:avLst/>
          </a:prstGeom>
        </p:spPr>
      </p:pic>
      <p:sp>
        <p:nvSpPr>
          <p:cNvPr id="4" name="Content Placeholder 3"/>
          <p:cNvSpPr>
            <a:spLocks noGrp="1"/>
          </p:cNvSpPr>
          <p:nvPr>
            <p:ph sz="quarter" idx="10"/>
          </p:nvPr>
        </p:nvSpPr>
        <p:spPr>
          <a:xfrm>
            <a:off x="4800600" y="533400"/>
            <a:ext cx="6858000" cy="5791200"/>
          </a:xfrm>
          <a:prstGeom prst="rect">
            <a:avLst/>
          </a:prstGeom>
          <a:ln>
            <a:noFill/>
          </a:ln>
        </p:spPr>
        <p:txBody>
          <a:bodyPr anchor="ctr" anchorCtr="0"/>
          <a:lstStyle>
            <a:lvl1pPr marL="0" indent="0">
              <a:lnSpc>
                <a:spcPct val="120000"/>
              </a:lnSpc>
              <a:spcBef>
                <a:spcPts val="600"/>
              </a:spcBef>
              <a:spcAft>
                <a:spcPts val="600"/>
              </a:spcAft>
              <a:buNone/>
              <a:defRPr lang="en-US" sz="2800" dirty="0" smtClean="0">
                <a:solidFill>
                  <a:schemeClr val="accent6">
                    <a:lumMod val="50000"/>
                    <a:lumOff val="50000"/>
                  </a:schemeClr>
                </a:solidFill>
                <a:latin typeface="Helvetica" panose="020B0604020202020204" pitchFamily="34" charset="0"/>
                <a:ea typeface="ヒラギノ角ゴ Pro W3" charset="0"/>
                <a:cs typeface="Helvetica" panose="020B0604020202020204" pitchFamily="34" charset="0"/>
              </a:defRPr>
            </a:lvl1pPr>
            <a:lvl2pPr marL="862013" indent="-404813">
              <a:lnSpc>
                <a:spcPct val="120000"/>
              </a:lnSpc>
              <a:spcBef>
                <a:spcPts val="600"/>
              </a:spcBef>
              <a:spcAft>
                <a:spcPts val="0"/>
              </a:spcAft>
              <a:buClr>
                <a:schemeClr val="bg2"/>
              </a:buClr>
              <a:buFont typeface="Wingdings 3" panose="05040102010807070707" pitchFamily="18" charset="2"/>
              <a:buChar char=""/>
              <a:defRPr lang="en-US" sz="2400" dirty="0" smtClean="0">
                <a:solidFill>
                  <a:schemeClr val="accent6">
                    <a:lumMod val="50000"/>
                    <a:lumOff val="50000"/>
                  </a:schemeClr>
                </a:solidFill>
                <a:latin typeface="Helvetica" panose="020B0604020202020204" pitchFamily="34" charset="0"/>
                <a:ea typeface="ヒラギノ角ゴ Pro W3" charset="0"/>
                <a:cs typeface="Helvetica" panose="020B0604020202020204" pitchFamily="34" charset="0"/>
              </a:defRPr>
            </a:lvl2pPr>
          </a:lstStyle>
          <a:p>
            <a:pPr lvl="0"/>
            <a:r>
              <a:rPr lang="en-US" dirty="0"/>
              <a:t>Click to edit Master text styles</a:t>
            </a:r>
          </a:p>
          <a:p>
            <a:pPr lvl="1"/>
            <a:r>
              <a:rPr lang="en-US" dirty="0"/>
              <a:t>Second level</a:t>
            </a:r>
          </a:p>
        </p:txBody>
      </p:sp>
      <p:sp>
        <p:nvSpPr>
          <p:cNvPr id="10" name="Title 9"/>
          <p:cNvSpPr>
            <a:spLocks noGrp="1"/>
          </p:cNvSpPr>
          <p:nvPr>
            <p:ph type="title" hasCustomPrompt="1"/>
          </p:nvPr>
        </p:nvSpPr>
        <p:spPr>
          <a:xfrm>
            <a:off x="0" y="1371600"/>
            <a:ext cx="4281142" cy="3886200"/>
          </a:xfrm>
          <a:prstGeom prst="rect">
            <a:avLst/>
          </a:prstGeom>
        </p:spPr>
        <p:txBody>
          <a:bodyPr anchor="ctr" anchorCtr="0"/>
          <a:lstStyle>
            <a:lvl1pPr>
              <a:lnSpc>
                <a:spcPct val="150000"/>
              </a:lnSpc>
              <a:spcBef>
                <a:spcPts val="1200"/>
              </a:spcBef>
              <a:spcAft>
                <a:spcPts val="1200"/>
              </a:spcAft>
              <a:defRPr sz="3600" b="1">
                <a:solidFill>
                  <a:schemeClr val="tx2"/>
                </a:solidFill>
                <a:latin typeface="Helvetica" panose="020B0604020202020204" pitchFamily="34" charset="0"/>
                <a:cs typeface="Helvetica" panose="020B0604020202020204" pitchFamily="34" charset="0"/>
              </a:defRPr>
            </a:lvl1pPr>
          </a:lstStyle>
          <a:p>
            <a:r>
              <a:rPr lang="en-US" dirty="0"/>
              <a:t>Title</a:t>
            </a:r>
          </a:p>
        </p:txBody>
      </p:sp>
    </p:spTree>
    <p:extLst>
      <p:ext uri="{BB962C8B-B14F-4D97-AF65-F5344CB8AC3E}">
        <p14:creationId xmlns:p14="http://schemas.microsoft.com/office/powerpoint/2010/main" val="31949217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Quote">
    <p:bg>
      <p:bgRef idx="1002">
        <a:schemeClr val="bg2"/>
      </p:bgRef>
    </p:bg>
    <p:spTree>
      <p:nvGrpSpPr>
        <p:cNvPr id="1" name=""/>
        <p:cNvGrpSpPr/>
        <p:nvPr/>
      </p:nvGrpSpPr>
      <p:grpSpPr>
        <a:xfrm>
          <a:off x="0" y="0"/>
          <a:ext cx="0" cy="0"/>
          <a:chOff x="0" y="0"/>
          <a:chExt cx="0" cy="0"/>
        </a:xfrm>
      </p:grpSpPr>
      <p:pic>
        <p:nvPicPr>
          <p:cNvPr id="7" name="Background Image" hidden="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8" name="Page number"/>
          <p:cNvSpPr txBox="1">
            <a:spLocks noChangeArrowheads="1"/>
          </p:cNvSpPr>
          <p:nvPr userDrawn="1"/>
        </p:nvSpPr>
        <p:spPr bwMode="auto">
          <a:xfrm>
            <a:off x="11201400" y="6400726"/>
            <a:ext cx="5588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a:spcBef>
                <a:spcPct val="50000"/>
              </a:spcBef>
              <a:defRPr/>
            </a:pPr>
            <a:fld id="{27288A19-C912-48FD-BBDD-B6C475FAB7E0}" type="slidenum">
              <a:rPr lang="en-US" sz="1000" smtClean="0">
                <a:solidFill>
                  <a:schemeClr val="bg1">
                    <a:lumMod val="20000"/>
                    <a:lumOff val="80000"/>
                  </a:schemeClr>
                </a:solidFill>
              </a:rPr>
              <a:pPr algn="r">
                <a:spcBef>
                  <a:spcPct val="50000"/>
                </a:spcBef>
                <a:defRPr/>
              </a:pPr>
              <a:t>‹#›</a:t>
            </a:fld>
            <a:endParaRPr lang="en-US" sz="1000" dirty="0">
              <a:solidFill>
                <a:schemeClr val="bg1">
                  <a:lumMod val="20000"/>
                  <a:lumOff val="80000"/>
                </a:schemeClr>
              </a:solidFill>
            </a:endParaRPr>
          </a:p>
        </p:txBody>
      </p:sp>
      <p:sp>
        <p:nvSpPr>
          <p:cNvPr id="11" name="Rectangle 10">
            <a:extLst>
              <a:ext uri="{FF2B5EF4-FFF2-40B4-BE49-F238E27FC236}">
                <a16:creationId xmlns:a16="http://schemas.microsoft.com/office/drawing/2014/main" id="{576702AB-F472-3E42-8B73-5A9060BEBD56}"/>
              </a:ext>
            </a:extLst>
          </p:cNvPr>
          <p:cNvSpPr/>
          <p:nvPr userDrawn="1"/>
        </p:nvSpPr>
        <p:spPr>
          <a:xfrm>
            <a:off x="609600" y="990600"/>
            <a:ext cx="1513719" cy="1541444"/>
          </a:xfrm>
          <a:prstGeom prst="rect">
            <a:avLst/>
          </a:prstGeom>
        </p:spPr>
        <p:txBody>
          <a:bodyPr wrap="square" lIns="63496" tIns="31748" rIns="63496" bIns="31748">
            <a:spAutoFit/>
          </a:bodyPr>
          <a:lstStyle/>
          <a:p>
            <a:pPr algn="ctr"/>
            <a:r>
              <a:rPr lang="en-US" sz="9600" b="1" dirty="0">
                <a:solidFill>
                  <a:srgbClr val="FBC608"/>
                </a:solidFill>
                <a:latin typeface="Open Sans"/>
                <a:cs typeface="Open Sans"/>
              </a:rPr>
              <a:t>“</a:t>
            </a:r>
          </a:p>
        </p:txBody>
      </p:sp>
      <p:sp>
        <p:nvSpPr>
          <p:cNvPr id="13" name="Rectangle 12">
            <a:extLst>
              <a:ext uri="{FF2B5EF4-FFF2-40B4-BE49-F238E27FC236}">
                <a16:creationId xmlns:a16="http://schemas.microsoft.com/office/drawing/2014/main" id="{38745428-B285-9548-963E-056B5B4D3C03}"/>
              </a:ext>
            </a:extLst>
          </p:cNvPr>
          <p:cNvSpPr/>
          <p:nvPr userDrawn="1"/>
        </p:nvSpPr>
        <p:spPr>
          <a:xfrm>
            <a:off x="9916281" y="3983056"/>
            <a:ext cx="1513719" cy="1541444"/>
          </a:xfrm>
          <a:prstGeom prst="rect">
            <a:avLst/>
          </a:prstGeom>
        </p:spPr>
        <p:txBody>
          <a:bodyPr wrap="square" lIns="63496" tIns="31748" rIns="63496" bIns="31748">
            <a:spAutoFit/>
          </a:bodyPr>
          <a:lstStyle/>
          <a:p>
            <a:pPr algn="ctr"/>
            <a:r>
              <a:rPr lang="en-US" sz="9600" b="1" dirty="0">
                <a:solidFill>
                  <a:srgbClr val="FBC608"/>
                </a:solidFill>
                <a:latin typeface="Open Sans"/>
                <a:cs typeface="Open Sans"/>
              </a:rPr>
              <a:t>”</a:t>
            </a:r>
          </a:p>
        </p:txBody>
      </p:sp>
      <p:sp>
        <p:nvSpPr>
          <p:cNvPr id="3" name="Text Placeholder 2"/>
          <p:cNvSpPr>
            <a:spLocks noGrp="1"/>
          </p:cNvSpPr>
          <p:nvPr>
            <p:ph type="body" sz="quarter" idx="14" hasCustomPrompt="1"/>
          </p:nvPr>
        </p:nvSpPr>
        <p:spPr>
          <a:xfrm>
            <a:off x="2123319" y="5257800"/>
            <a:ext cx="7792961" cy="533400"/>
          </a:xfrm>
          <a:prstGeom prst="rect">
            <a:avLst/>
          </a:prstGeom>
        </p:spPr>
        <p:txBody>
          <a:bodyPr/>
          <a:lstStyle>
            <a:lvl1pPr marL="285750" indent="-285750" algn="r">
              <a:buFont typeface="Arial" panose="020B0604020202020204" pitchFamily="34" charset="0"/>
              <a:buChar char="‒"/>
              <a:defRPr sz="2800">
                <a:solidFill>
                  <a:schemeClr val="tx1"/>
                </a:solidFill>
              </a:defRPr>
            </a:lvl1pPr>
            <a:lvl2pPr marL="519099" indent="0">
              <a:buNone/>
              <a:defRPr/>
            </a:lvl2pPr>
            <a:lvl3pPr marL="914377" indent="0">
              <a:buNone/>
              <a:defRPr/>
            </a:lvl3pPr>
            <a:lvl4pPr marL="1371565" indent="0">
              <a:buNone/>
              <a:defRPr/>
            </a:lvl4pPr>
            <a:lvl5pPr marL="1828755" indent="0">
              <a:buNone/>
              <a:defRPr/>
            </a:lvl5pPr>
          </a:lstStyle>
          <a:p>
            <a:pPr lvl="0"/>
            <a:r>
              <a:rPr lang="en-US" dirty="0"/>
              <a:t>Author</a:t>
            </a:r>
          </a:p>
        </p:txBody>
      </p:sp>
      <p:sp>
        <p:nvSpPr>
          <p:cNvPr id="5" name="Text Placeholder 4"/>
          <p:cNvSpPr>
            <a:spLocks noGrp="1"/>
          </p:cNvSpPr>
          <p:nvPr>
            <p:ph type="body" sz="quarter" idx="15" hasCustomPrompt="1"/>
          </p:nvPr>
        </p:nvSpPr>
        <p:spPr>
          <a:xfrm>
            <a:off x="2123319" y="1524000"/>
            <a:ext cx="7792962" cy="3429000"/>
          </a:xfrm>
          <a:prstGeom prst="rect">
            <a:avLst/>
          </a:prstGeom>
        </p:spPr>
        <p:txBody>
          <a:bodyPr/>
          <a:lstStyle>
            <a:lvl1pPr marL="0" indent="0" algn="ctr">
              <a:lnSpc>
                <a:spcPct val="150000"/>
              </a:lnSpc>
              <a:spcBef>
                <a:spcPts val="600"/>
              </a:spcBef>
              <a:spcAft>
                <a:spcPts val="600"/>
              </a:spcAft>
              <a:buNone/>
              <a:defRPr sz="4400">
                <a:solidFill>
                  <a:schemeClr val="tx1"/>
                </a:solidFill>
              </a:defRPr>
            </a:lvl1pPr>
          </a:lstStyle>
          <a:p>
            <a:pPr lvl="0"/>
            <a:r>
              <a:rPr lang="en-US" dirty="0"/>
              <a:t>Quote</a:t>
            </a:r>
          </a:p>
        </p:txBody>
      </p:sp>
    </p:spTree>
    <p:extLst>
      <p:ext uri="{BB962C8B-B14F-4D97-AF65-F5344CB8AC3E}">
        <p14:creationId xmlns:p14="http://schemas.microsoft.com/office/powerpoint/2010/main" val="352345804"/>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tandard w/out logo">
    <p:bg>
      <p:bgPr>
        <a:solidFill>
          <a:schemeClr val="bg1">
            <a:lumMod val="95000"/>
          </a:schemeClr>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E19138A4-B106-5647-9E25-A0B9EA158B40}"/>
              </a:ext>
            </a:extLst>
          </p:cNvPr>
          <p:cNvCxnSpPr/>
          <p:nvPr userDrawn="1"/>
        </p:nvCxnSpPr>
        <p:spPr>
          <a:xfrm>
            <a:off x="762000" y="1219200"/>
            <a:ext cx="2743200" cy="0"/>
          </a:xfrm>
          <a:prstGeom prst="line">
            <a:avLst/>
          </a:prstGeom>
          <a:ln w="76200">
            <a:solidFill>
              <a:srgbClr val="FFD127"/>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E3315EA2-0FCF-964A-B51F-29EF0E9D7770}"/>
              </a:ext>
            </a:extLst>
          </p:cNvPr>
          <p:cNvSpPr>
            <a:spLocks noGrp="1"/>
          </p:cNvSpPr>
          <p:nvPr>
            <p:ph type="title" hasCustomPrompt="1"/>
          </p:nvPr>
        </p:nvSpPr>
        <p:spPr>
          <a:xfrm>
            <a:off x="762001" y="444078"/>
            <a:ext cx="10667998" cy="533400"/>
          </a:xfrm>
          <a:prstGeom prst="rect">
            <a:avLst/>
          </a:prstGeom>
        </p:spPr>
        <p:txBody>
          <a:bodyPr>
            <a:normAutofit/>
          </a:bodyPr>
          <a:lstStyle>
            <a:lvl1pPr algn="l">
              <a:defRPr sz="3600" b="1" i="0" baseline="0">
                <a:solidFill>
                  <a:schemeClr val="tx2"/>
                </a:solidFill>
                <a:latin typeface="Helvetica" panose="020B0604020202020204" pitchFamily="34" charset="0"/>
                <a:ea typeface="Helvetica" panose="020B0604020202020204" pitchFamily="34" charset="0"/>
                <a:cs typeface="Helvetica" panose="020B0604020202020204" pitchFamily="34" charset="0"/>
              </a:defRPr>
            </a:lvl1pPr>
          </a:lstStyle>
          <a:p>
            <a:r>
              <a:rPr lang="en-US" dirty="0"/>
              <a:t>Title</a:t>
            </a:r>
          </a:p>
        </p:txBody>
      </p:sp>
      <p:sp>
        <p:nvSpPr>
          <p:cNvPr id="15" name="Content Placeholder 14"/>
          <p:cNvSpPr>
            <a:spLocks noGrp="1"/>
          </p:cNvSpPr>
          <p:nvPr>
            <p:ph sz="quarter" idx="11"/>
          </p:nvPr>
        </p:nvSpPr>
        <p:spPr>
          <a:xfrm>
            <a:off x="761999" y="1752600"/>
            <a:ext cx="10667999" cy="4572000"/>
          </a:xfrm>
          <a:prstGeom prst="rect">
            <a:avLst/>
          </a:prstGeom>
        </p:spPr>
        <p:txBody>
          <a:bodyPr/>
          <a:lstStyle>
            <a:lvl1pPr marL="91440" indent="-91440">
              <a:lnSpc>
                <a:spcPct val="120000"/>
              </a:lnSpc>
              <a:spcBef>
                <a:spcPts val="1200"/>
              </a:spcBef>
              <a:spcAft>
                <a:spcPts val="600"/>
              </a:spcAft>
              <a:buClr>
                <a:schemeClr val="bg1">
                  <a:lumMod val="95000"/>
                </a:schemeClr>
              </a:buClr>
              <a:buFont typeface="Wingdings 3" panose="05040102010807070707" pitchFamily="18" charset="2"/>
              <a:buChar char=""/>
              <a:defRPr sz="2800">
                <a:solidFill>
                  <a:schemeClr val="accent6">
                    <a:lumMod val="65000"/>
                    <a:lumOff val="35000"/>
                  </a:schemeClr>
                </a:solidFill>
                <a:latin typeface="Helvetica" panose="020B0604020202020204" pitchFamily="34" charset="0"/>
                <a:cs typeface="Helvetica" panose="020B0604020202020204" pitchFamily="34" charset="0"/>
              </a:defRPr>
            </a:lvl1pPr>
            <a:lvl2pPr marL="914400" indent="-365760">
              <a:spcBef>
                <a:spcPts val="600"/>
              </a:spcBef>
              <a:spcAft>
                <a:spcPts val="600"/>
              </a:spcAft>
              <a:buClr>
                <a:schemeClr val="accent1"/>
              </a:buClr>
              <a:buFont typeface="Wingdings 3" panose="05040102010807070707" pitchFamily="18" charset="2"/>
              <a:buChar char=""/>
              <a:defRPr lang="en-US" sz="2400" dirty="0" smtClean="0">
                <a:solidFill>
                  <a:schemeClr val="accent6">
                    <a:lumMod val="65000"/>
                    <a:lumOff val="35000"/>
                  </a:schemeClr>
                </a:solidFill>
                <a:latin typeface="Helvetica" panose="020B0604020202020204" pitchFamily="34" charset="0"/>
                <a:ea typeface="ヒラギノ角ゴ Pro W3" charset="0"/>
                <a:cs typeface="Helvetica" panose="020B0604020202020204" pitchFamily="34" charset="0"/>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7788857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ASTER SLIDE - 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34663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ASTER SLIDE - 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760686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2_Title Only">
    <p:bg>
      <p:bgPr>
        <a:solidFill>
          <a:schemeClr val="accent6">
            <a:lumMod val="50000"/>
            <a:lumOff val="50000"/>
          </a:schemeClr>
        </a:solidFill>
        <a:effectLst/>
      </p:bgPr>
    </p:bg>
    <p:spTree>
      <p:nvGrpSpPr>
        <p:cNvPr id="1" name=""/>
        <p:cNvGrpSpPr/>
        <p:nvPr/>
      </p:nvGrpSpPr>
      <p:grpSpPr>
        <a:xfrm>
          <a:off x="0" y="0"/>
          <a:ext cx="0" cy="0"/>
          <a:chOff x="0" y="0"/>
          <a:chExt cx="0" cy="0"/>
        </a:xfrm>
      </p:grpSpPr>
      <p:sp>
        <p:nvSpPr>
          <p:cNvPr id="2" name="Text Box 9"/>
          <p:cNvSpPr txBox="1">
            <a:spLocks noChangeArrowheads="1"/>
          </p:cNvSpPr>
          <p:nvPr userDrawn="1"/>
        </p:nvSpPr>
        <p:spPr bwMode="auto">
          <a:xfrm>
            <a:off x="11430000" y="6400726"/>
            <a:ext cx="5588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1000" smtClean="0">
                <a:solidFill>
                  <a:schemeClr val="bg1"/>
                </a:solidFill>
              </a:rPr>
              <a:pPr algn="r" eaLnBrk="0" hangingPunct="0">
                <a:spcBef>
                  <a:spcPct val="50000"/>
                </a:spcBef>
                <a:defRPr/>
              </a:pPr>
              <a:t>‹#›</a:t>
            </a:fld>
            <a:endParaRPr lang="en-US" sz="1000" dirty="0">
              <a:solidFill>
                <a:schemeClr val="bg1"/>
              </a:solidFill>
            </a:endParaRPr>
          </a:p>
        </p:txBody>
      </p:sp>
    </p:spTree>
    <p:extLst>
      <p:ext uri="{BB962C8B-B14F-4D97-AF65-F5344CB8AC3E}">
        <p14:creationId xmlns:p14="http://schemas.microsoft.com/office/powerpoint/2010/main" val="350003112"/>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19DD8C5-BFF5-8648-9A1A-E9B3DA1F3752}"/>
              </a:ext>
            </a:extLst>
          </p:cNvPr>
          <p:cNvSpPr/>
          <p:nvPr userDrawn="1"/>
        </p:nvSpPr>
        <p:spPr>
          <a:xfrm flipV="1">
            <a:off x="4724400" y="4584913"/>
            <a:ext cx="2743200" cy="139487"/>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113622" tIns="56812" rIns="113622" bIns="56812" rtlCol="0" anchor="ctr"/>
          <a:lstStyle/>
          <a:p>
            <a:pPr algn="ctr"/>
            <a:endParaRPr lang="en-US" dirty="0"/>
          </a:p>
        </p:txBody>
      </p:sp>
      <p:pic>
        <p:nvPicPr>
          <p:cNvPr id="3" name="Picture 2">
            <a:extLst>
              <a:ext uri="{FF2B5EF4-FFF2-40B4-BE49-F238E27FC236}">
                <a16:creationId xmlns:a16="http://schemas.microsoft.com/office/drawing/2014/main" id="{D965598A-95CA-5A4E-8FC5-A9B0CA0F6D29}"/>
              </a:ext>
            </a:extLst>
          </p:cNvPr>
          <p:cNvPicPr>
            <a:picLocks noChangeAspect="1"/>
          </p:cNvPicPr>
          <p:nvPr userDrawn="1"/>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210140" y="771581"/>
            <a:ext cx="3771719" cy="3571819"/>
          </a:xfrm>
          <a:prstGeom prst="rect">
            <a:avLst/>
          </a:prstGeom>
        </p:spPr>
      </p:pic>
      <p:sp>
        <p:nvSpPr>
          <p:cNvPr id="5" name="Title 4"/>
          <p:cNvSpPr>
            <a:spLocks noGrp="1"/>
          </p:cNvSpPr>
          <p:nvPr>
            <p:ph type="title" hasCustomPrompt="1"/>
          </p:nvPr>
        </p:nvSpPr>
        <p:spPr>
          <a:xfrm>
            <a:off x="838199" y="5029200"/>
            <a:ext cx="10515600" cy="1066800"/>
          </a:xfrm>
          <a:prstGeom prst="rect">
            <a:avLst/>
          </a:prstGeom>
        </p:spPr>
        <p:txBody>
          <a:bodyPr/>
          <a:lstStyle>
            <a:lvl1pPr>
              <a:defRPr lang="en-US" sz="4400" b="1" dirty="0">
                <a:solidFill>
                  <a:schemeClr val="tx2"/>
                </a:solidFill>
                <a:latin typeface="Helvetica" panose="020B0604020202020204" pitchFamily="34" charset="0"/>
                <a:ea typeface="Helvetica" panose="020B0604020202020204" pitchFamily="34" charset="0"/>
                <a:cs typeface="Helvetica" panose="020B0604020202020204" pitchFamily="34" charset="0"/>
              </a:defRPr>
            </a:lvl1pPr>
          </a:lstStyle>
          <a:p>
            <a:r>
              <a:rPr lang="en-US" dirty="0"/>
              <a:t>Title</a:t>
            </a:r>
          </a:p>
        </p:txBody>
      </p:sp>
    </p:spTree>
    <p:extLst>
      <p:ext uri="{BB962C8B-B14F-4D97-AF65-F5344CB8AC3E}">
        <p14:creationId xmlns:p14="http://schemas.microsoft.com/office/powerpoint/2010/main" val="3227964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2" name="Rectangle 1"/>
          <p:cNvSpPr/>
          <p:nvPr userDrawn="1"/>
        </p:nvSpPr>
        <p:spPr>
          <a:xfrm>
            <a:off x="-1" y="1752599"/>
            <a:ext cx="274320" cy="137160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dirty="0">
              <a:solidFill>
                <a:srgbClr val="002F87"/>
              </a:solidFill>
            </a:endParaRPr>
          </a:p>
        </p:txBody>
      </p:sp>
      <p:sp>
        <p:nvSpPr>
          <p:cNvPr id="3" name="Title 2"/>
          <p:cNvSpPr>
            <a:spLocks noGrp="1"/>
          </p:cNvSpPr>
          <p:nvPr>
            <p:ph type="title" hasCustomPrompt="1"/>
          </p:nvPr>
        </p:nvSpPr>
        <p:spPr>
          <a:xfrm>
            <a:off x="828600" y="1752599"/>
            <a:ext cx="10515600" cy="1325563"/>
          </a:xfrm>
          <a:prstGeom prst="rect">
            <a:avLst/>
          </a:prstGeom>
        </p:spPr>
        <p:txBody>
          <a:bodyPr anchor="ctr"/>
          <a:lstStyle>
            <a:lvl1pPr algn="l">
              <a:defRPr b="1">
                <a:solidFill>
                  <a:schemeClr val="tx2"/>
                </a:solidFill>
                <a:latin typeface="Helvetica" panose="020B0604020202020204" pitchFamily="34" charset="0"/>
                <a:cs typeface="Helvetica" panose="020B0604020202020204" pitchFamily="34" charset="0"/>
              </a:defRPr>
            </a:lvl1pPr>
          </a:lstStyle>
          <a:p>
            <a:r>
              <a:rPr lang="en-US" dirty="0"/>
              <a:t>Title</a:t>
            </a:r>
          </a:p>
        </p:txBody>
      </p:sp>
      <p:sp>
        <p:nvSpPr>
          <p:cNvPr id="5" name="Content Placeholder 4"/>
          <p:cNvSpPr>
            <a:spLocks noGrp="1"/>
          </p:cNvSpPr>
          <p:nvPr>
            <p:ph sz="quarter" idx="10" hasCustomPrompt="1"/>
          </p:nvPr>
        </p:nvSpPr>
        <p:spPr>
          <a:xfrm>
            <a:off x="828600" y="3352800"/>
            <a:ext cx="10516235" cy="2819400"/>
          </a:xfrm>
          <a:prstGeom prst="rect">
            <a:avLst/>
          </a:prstGeom>
        </p:spPr>
        <p:txBody>
          <a:bodyPr/>
          <a:lstStyle>
            <a:lvl1pPr marL="91440" indent="-91440">
              <a:lnSpc>
                <a:spcPct val="120000"/>
              </a:lnSpc>
              <a:spcBef>
                <a:spcPts val="1200"/>
              </a:spcBef>
              <a:spcAft>
                <a:spcPts val="600"/>
              </a:spcAft>
              <a:buClr>
                <a:schemeClr val="bg1">
                  <a:lumMod val="95000"/>
                </a:schemeClr>
              </a:buClr>
              <a:defRPr lang="en-US" sz="2800" dirty="0" smtClean="0">
                <a:solidFill>
                  <a:schemeClr val="accent6">
                    <a:lumMod val="50000"/>
                    <a:lumOff val="50000"/>
                  </a:schemeClr>
                </a:solidFill>
                <a:latin typeface="Helvetica" panose="020B0604020202020204" pitchFamily="34" charset="0"/>
                <a:ea typeface="ヒラギノ角ゴ Pro W3" charset="0"/>
                <a:cs typeface="Helvetica" panose="020B0604020202020204" pitchFamily="34" charset="0"/>
              </a:defRPr>
            </a:lvl1pPr>
            <a:lvl2pPr marL="914400" indent="-365760">
              <a:spcBef>
                <a:spcPts val="600"/>
              </a:spcBef>
              <a:spcAft>
                <a:spcPts val="600"/>
              </a:spcAft>
              <a:buClr>
                <a:schemeClr val="accent1"/>
              </a:buClr>
              <a:buFont typeface="Wingdings 3" panose="05040102010807070707" pitchFamily="18" charset="2"/>
              <a:buChar char=""/>
              <a:defRPr lang="en-US" sz="2400" dirty="0" smtClean="0">
                <a:solidFill>
                  <a:schemeClr val="accent6">
                    <a:lumMod val="50000"/>
                    <a:lumOff val="50000"/>
                  </a:schemeClr>
                </a:solidFill>
                <a:latin typeface="Helvetica" panose="020B0604020202020204" pitchFamily="34" charset="0"/>
                <a:ea typeface="ヒラギノ角ゴ Pro W3" charset="0"/>
                <a:cs typeface="Helvetica" panose="020B0604020202020204" pitchFamily="34" charset="0"/>
              </a:defRPr>
            </a:lvl2pPr>
          </a:lstStyle>
          <a:p>
            <a:pPr lvl="0"/>
            <a:r>
              <a:rPr lang="en-US" dirty="0"/>
              <a:t>Text</a:t>
            </a:r>
          </a:p>
          <a:p>
            <a:pPr lvl="1"/>
            <a:r>
              <a:rPr lang="en-US" dirty="0"/>
              <a:t>Second level</a:t>
            </a:r>
          </a:p>
        </p:txBody>
      </p:sp>
      <p:pic>
        <p:nvPicPr>
          <p:cNvPr id="6" name="Picture 5" descr="lionlogo_white.eps">
            <a:extLst>
              <a:ext uri="{FF2B5EF4-FFF2-40B4-BE49-F238E27FC236}">
                <a16:creationId xmlns:a16="http://schemas.microsoft.com/office/drawing/2014/main" id="{684A4C76-6039-804D-8CB8-106542C85DBE}"/>
              </a:ext>
            </a:extLst>
          </p:cNvPr>
          <p:cNvPicPr>
            <a:picLocks noChangeAspect="1"/>
          </p:cNvPicPr>
          <p:nvPr userDrawn="1"/>
        </p:nvPicPr>
        <p:blipFill rotWithShape="1">
          <a:blip r:embed="rId2" cstate="email">
            <a:alphaModFix amt="33000"/>
            <a:extLst>
              <a:ext uri="{28A0092B-C50C-407E-A947-70E740481C1C}">
                <a14:useLocalDpi xmlns:a14="http://schemas.microsoft.com/office/drawing/2010/main"/>
              </a:ext>
            </a:extLst>
          </a:blip>
          <a:srcRect r="16067"/>
          <a:stretch/>
        </p:blipFill>
        <p:spPr>
          <a:xfrm>
            <a:off x="6619127" y="228600"/>
            <a:ext cx="5572873" cy="6477000"/>
          </a:xfrm>
          <a:prstGeom prst="rect">
            <a:avLst/>
          </a:prstGeom>
        </p:spPr>
      </p:pic>
    </p:spTree>
    <p:extLst>
      <p:ext uri="{BB962C8B-B14F-4D97-AF65-F5344CB8AC3E}">
        <p14:creationId xmlns:p14="http://schemas.microsoft.com/office/powerpoint/2010/main" val="16604183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tandard with logo">
    <p:spTree>
      <p:nvGrpSpPr>
        <p:cNvPr id="1" name=""/>
        <p:cNvGrpSpPr/>
        <p:nvPr/>
      </p:nvGrpSpPr>
      <p:grpSpPr>
        <a:xfrm>
          <a:off x="0" y="0"/>
          <a:ext cx="0" cy="0"/>
          <a:chOff x="0" y="0"/>
          <a:chExt cx="0" cy="0"/>
        </a:xfrm>
      </p:grpSpPr>
      <p:pic>
        <p:nvPicPr>
          <p:cNvPr id="4" name="Picture 3" descr="lionlogo_white.eps">
            <a:extLst>
              <a:ext uri="{FF2B5EF4-FFF2-40B4-BE49-F238E27FC236}">
                <a16:creationId xmlns:a16="http://schemas.microsoft.com/office/drawing/2014/main" id="{684A4C76-6039-804D-8CB8-106542C85DBE}"/>
              </a:ext>
            </a:extLst>
          </p:cNvPr>
          <p:cNvPicPr>
            <a:picLocks noChangeAspect="1"/>
          </p:cNvPicPr>
          <p:nvPr userDrawn="1"/>
        </p:nvPicPr>
        <p:blipFill rotWithShape="1">
          <a:blip r:embed="rId2" cstate="email">
            <a:alphaModFix amt="33000"/>
            <a:extLst>
              <a:ext uri="{28A0092B-C50C-407E-A947-70E740481C1C}">
                <a14:useLocalDpi xmlns:a14="http://schemas.microsoft.com/office/drawing/2010/main"/>
              </a:ext>
            </a:extLst>
          </a:blip>
          <a:srcRect r="16067"/>
          <a:stretch/>
        </p:blipFill>
        <p:spPr>
          <a:xfrm>
            <a:off x="6619127" y="228600"/>
            <a:ext cx="5572873" cy="6477000"/>
          </a:xfrm>
          <a:prstGeom prst="rect">
            <a:avLst/>
          </a:prstGeom>
        </p:spPr>
      </p:pic>
      <p:cxnSp>
        <p:nvCxnSpPr>
          <p:cNvPr id="5" name="Straight Connector 4">
            <a:extLst>
              <a:ext uri="{FF2B5EF4-FFF2-40B4-BE49-F238E27FC236}">
                <a16:creationId xmlns:a16="http://schemas.microsoft.com/office/drawing/2014/main" id="{E19138A4-B106-5647-9E25-A0B9EA158B40}"/>
              </a:ext>
            </a:extLst>
          </p:cNvPr>
          <p:cNvCxnSpPr/>
          <p:nvPr userDrawn="1"/>
        </p:nvCxnSpPr>
        <p:spPr>
          <a:xfrm>
            <a:off x="762000" y="1219200"/>
            <a:ext cx="2743200" cy="0"/>
          </a:xfrm>
          <a:prstGeom prst="line">
            <a:avLst/>
          </a:prstGeom>
          <a:ln w="76200">
            <a:solidFill>
              <a:srgbClr val="FFD127"/>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E3315EA2-0FCF-964A-B51F-29EF0E9D7770}"/>
              </a:ext>
            </a:extLst>
          </p:cNvPr>
          <p:cNvSpPr>
            <a:spLocks noGrp="1"/>
          </p:cNvSpPr>
          <p:nvPr>
            <p:ph type="title" hasCustomPrompt="1"/>
          </p:nvPr>
        </p:nvSpPr>
        <p:spPr>
          <a:xfrm>
            <a:off x="762001" y="444078"/>
            <a:ext cx="10667998" cy="533400"/>
          </a:xfrm>
          <a:prstGeom prst="rect">
            <a:avLst/>
          </a:prstGeom>
        </p:spPr>
        <p:txBody>
          <a:bodyPr>
            <a:normAutofit/>
          </a:bodyPr>
          <a:lstStyle>
            <a:lvl1pPr algn="l">
              <a:defRPr sz="3600" b="1" i="0" baseline="0">
                <a:solidFill>
                  <a:schemeClr val="tx2"/>
                </a:solidFill>
                <a:latin typeface="Helvetica" panose="020B0604020202020204" pitchFamily="34" charset="0"/>
                <a:ea typeface="Helvetica" panose="020B0604020202020204" pitchFamily="34" charset="0"/>
                <a:cs typeface="Helvetica" panose="020B0604020202020204" pitchFamily="34" charset="0"/>
              </a:defRPr>
            </a:lvl1pPr>
          </a:lstStyle>
          <a:p>
            <a:r>
              <a:rPr lang="en-US" dirty="0"/>
              <a:t>Title</a:t>
            </a:r>
          </a:p>
        </p:txBody>
      </p:sp>
      <p:sp>
        <p:nvSpPr>
          <p:cNvPr id="15" name="Content Placeholder 14"/>
          <p:cNvSpPr>
            <a:spLocks noGrp="1"/>
          </p:cNvSpPr>
          <p:nvPr>
            <p:ph sz="quarter" idx="11"/>
          </p:nvPr>
        </p:nvSpPr>
        <p:spPr>
          <a:xfrm>
            <a:off x="761999" y="1752600"/>
            <a:ext cx="10667999" cy="4572000"/>
          </a:xfrm>
          <a:prstGeom prst="rect">
            <a:avLst/>
          </a:prstGeom>
        </p:spPr>
        <p:txBody>
          <a:bodyPr/>
          <a:lstStyle>
            <a:lvl1pPr marL="91440" indent="-91440">
              <a:lnSpc>
                <a:spcPct val="120000"/>
              </a:lnSpc>
              <a:spcBef>
                <a:spcPts val="1200"/>
              </a:spcBef>
              <a:spcAft>
                <a:spcPts val="600"/>
              </a:spcAft>
              <a:buClr>
                <a:schemeClr val="bg1">
                  <a:lumMod val="95000"/>
                </a:schemeClr>
              </a:buClr>
              <a:buFont typeface="Wingdings 3" panose="05040102010807070707" pitchFamily="18" charset="2"/>
              <a:buChar char=""/>
              <a:defRPr sz="2800">
                <a:solidFill>
                  <a:schemeClr val="accent6">
                    <a:lumMod val="50000"/>
                    <a:lumOff val="50000"/>
                  </a:schemeClr>
                </a:solidFill>
                <a:latin typeface="Helvetica" panose="020B0604020202020204" pitchFamily="34" charset="0"/>
                <a:cs typeface="Helvetica" panose="020B0604020202020204" pitchFamily="34" charset="0"/>
              </a:defRPr>
            </a:lvl1pPr>
            <a:lvl2pPr marL="914400" indent="-365760">
              <a:spcBef>
                <a:spcPts val="600"/>
              </a:spcBef>
              <a:spcAft>
                <a:spcPts val="600"/>
              </a:spcAft>
              <a:buClr>
                <a:schemeClr val="accent1"/>
              </a:buClr>
              <a:buFont typeface="Wingdings 3" panose="05040102010807070707" pitchFamily="18" charset="2"/>
              <a:buChar char=""/>
              <a:defRPr lang="en-US" sz="2400" dirty="0" smtClean="0">
                <a:solidFill>
                  <a:schemeClr val="accent6">
                    <a:lumMod val="50000"/>
                    <a:lumOff val="50000"/>
                  </a:schemeClr>
                </a:solidFill>
                <a:latin typeface="Helvetica" panose="020B0604020202020204" pitchFamily="34" charset="0"/>
                <a:ea typeface="ヒラギノ角ゴ Pro W3" charset="0"/>
                <a:cs typeface="Helvetica" panose="020B0604020202020204" pitchFamily="34" charset="0"/>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5316781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2" name="Rectangle 1"/>
          <p:cNvSpPr/>
          <p:nvPr userDrawn="1"/>
        </p:nvSpPr>
        <p:spPr>
          <a:xfrm>
            <a:off x="-1" y="1752599"/>
            <a:ext cx="274320" cy="137160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dirty="0">
              <a:solidFill>
                <a:schemeClr val="tx2"/>
              </a:solidFill>
            </a:endParaRPr>
          </a:p>
        </p:txBody>
      </p:sp>
      <p:sp>
        <p:nvSpPr>
          <p:cNvPr id="3" name="Title 2"/>
          <p:cNvSpPr>
            <a:spLocks noGrp="1"/>
          </p:cNvSpPr>
          <p:nvPr>
            <p:ph type="title" hasCustomPrompt="1"/>
          </p:nvPr>
        </p:nvSpPr>
        <p:spPr>
          <a:xfrm>
            <a:off x="828600" y="1752599"/>
            <a:ext cx="10515600" cy="1325563"/>
          </a:xfrm>
          <a:prstGeom prst="rect">
            <a:avLst/>
          </a:prstGeom>
        </p:spPr>
        <p:txBody>
          <a:bodyPr anchor="ctr"/>
          <a:lstStyle>
            <a:lvl1pPr algn="l">
              <a:defRPr b="1">
                <a:solidFill>
                  <a:schemeClr val="tx2"/>
                </a:solidFill>
                <a:latin typeface="Helvetica" panose="020B0604020202020204" pitchFamily="34" charset="0"/>
                <a:cs typeface="Helvetica" panose="020B0604020202020204" pitchFamily="34" charset="0"/>
              </a:defRPr>
            </a:lvl1pPr>
          </a:lstStyle>
          <a:p>
            <a:r>
              <a:rPr lang="en-US" dirty="0"/>
              <a:t>Title</a:t>
            </a:r>
          </a:p>
        </p:txBody>
      </p:sp>
      <p:sp>
        <p:nvSpPr>
          <p:cNvPr id="5" name="Content Placeholder 4"/>
          <p:cNvSpPr>
            <a:spLocks noGrp="1"/>
          </p:cNvSpPr>
          <p:nvPr>
            <p:ph sz="quarter" idx="10" hasCustomPrompt="1"/>
          </p:nvPr>
        </p:nvSpPr>
        <p:spPr>
          <a:xfrm>
            <a:off x="828600" y="3352800"/>
            <a:ext cx="10516235" cy="2819400"/>
          </a:xfrm>
          <a:prstGeom prst="rect">
            <a:avLst/>
          </a:prstGeom>
        </p:spPr>
        <p:txBody>
          <a:bodyPr/>
          <a:lstStyle>
            <a:lvl1pPr marL="91440" indent="-91440">
              <a:lnSpc>
                <a:spcPct val="120000"/>
              </a:lnSpc>
              <a:spcBef>
                <a:spcPts val="1200"/>
              </a:spcBef>
              <a:spcAft>
                <a:spcPts val="600"/>
              </a:spcAft>
              <a:buClr>
                <a:schemeClr val="bg1">
                  <a:lumMod val="95000"/>
                </a:schemeClr>
              </a:buClr>
              <a:defRPr lang="en-US" sz="2800" dirty="0" smtClean="0">
                <a:solidFill>
                  <a:schemeClr val="accent6">
                    <a:lumMod val="50000"/>
                    <a:lumOff val="50000"/>
                  </a:schemeClr>
                </a:solidFill>
                <a:latin typeface="Helvetica" panose="020B0604020202020204" pitchFamily="34" charset="0"/>
                <a:ea typeface="ヒラギノ角ゴ Pro W3" charset="0"/>
                <a:cs typeface="Helvetica" panose="020B0604020202020204" pitchFamily="34" charset="0"/>
              </a:defRPr>
            </a:lvl1pPr>
            <a:lvl2pPr marL="914400" indent="-365760">
              <a:spcBef>
                <a:spcPts val="600"/>
              </a:spcBef>
              <a:spcAft>
                <a:spcPts val="600"/>
              </a:spcAft>
              <a:buClr>
                <a:schemeClr val="accent1"/>
              </a:buClr>
              <a:buFont typeface="Wingdings 3" panose="05040102010807070707" pitchFamily="18" charset="2"/>
              <a:buChar char=""/>
              <a:defRPr lang="en-US" sz="2400" dirty="0" smtClean="0">
                <a:solidFill>
                  <a:schemeClr val="accent6">
                    <a:lumMod val="50000"/>
                    <a:lumOff val="50000"/>
                  </a:schemeClr>
                </a:solidFill>
                <a:latin typeface="Helvetica" panose="020B0604020202020204" pitchFamily="34" charset="0"/>
                <a:ea typeface="ヒラギノ角ゴ Pro W3" charset="0"/>
                <a:cs typeface="Helvetica" panose="020B0604020202020204" pitchFamily="34" charset="0"/>
              </a:defRPr>
            </a:lvl2pPr>
          </a:lstStyle>
          <a:p>
            <a:pPr lvl="0"/>
            <a:r>
              <a:rPr lang="en-US" dirty="0"/>
              <a:t>Text</a:t>
            </a:r>
          </a:p>
          <a:p>
            <a:pPr lvl="1"/>
            <a:r>
              <a:rPr lang="en-US" dirty="0"/>
              <a:t>Second level</a:t>
            </a:r>
          </a:p>
        </p:txBody>
      </p:sp>
      <p:pic>
        <p:nvPicPr>
          <p:cNvPr id="6" name="Picture 5" descr="lionlogo_white.eps">
            <a:extLst>
              <a:ext uri="{FF2B5EF4-FFF2-40B4-BE49-F238E27FC236}">
                <a16:creationId xmlns:a16="http://schemas.microsoft.com/office/drawing/2014/main" id="{684A4C76-6039-804D-8CB8-106542C85DBE}"/>
              </a:ext>
            </a:extLst>
          </p:cNvPr>
          <p:cNvPicPr>
            <a:picLocks noChangeAspect="1"/>
          </p:cNvPicPr>
          <p:nvPr userDrawn="1"/>
        </p:nvPicPr>
        <p:blipFill rotWithShape="1">
          <a:blip r:embed="rId2" cstate="email">
            <a:alphaModFix amt="33000"/>
            <a:extLst>
              <a:ext uri="{28A0092B-C50C-407E-A947-70E740481C1C}">
                <a14:useLocalDpi xmlns:a14="http://schemas.microsoft.com/office/drawing/2010/main"/>
              </a:ext>
            </a:extLst>
          </a:blip>
          <a:srcRect r="16067"/>
          <a:stretch/>
        </p:blipFill>
        <p:spPr>
          <a:xfrm>
            <a:off x="6619127" y="228600"/>
            <a:ext cx="5572873" cy="6477000"/>
          </a:xfrm>
          <a:prstGeom prst="rect">
            <a:avLst/>
          </a:prstGeom>
        </p:spPr>
      </p:pic>
    </p:spTree>
    <p:extLst>
      <p:ext uri="{BB962C8B-B14F-4D97-AF65-F5344CB8AC3E}">
        <p14:creationId xmlns:p14="http://schemas.microsoft.com/office/powerpoint/2010/main" val="31033159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Solid light background">
    <p:bg>
      <p:bgPr>
        <a:solidFill>
          <a:schemeClr val="bg1">
            <a:lumMod val="95000"/>
          </a:schemeClr>
        </a:solidFill>
        <a:effectLst/>
      </p:bgPr>
    </p:bg>
    <p:spTree>
      <p:nvGrpSpPr>
        <p:cNvPr id="1" name=""/>
        <p:cNvGrpSpPr/>
        <p:nvPr/>
      </p:nvGrpSpPr>
      <p:grpSpPr>
        <a:xfrm>
          <a:off x="0" y="0"/>
          <a:ext cx="0" cy="0"/>
          <a:chOff x="0" y="0"/>
          <a:chExt cx="0" cy="0"/>
        </a:xfrm>
      </p:grpSpPr>
      <p:sp>
        <p:nvSpPr>
          <p:cNvPr id="4" name="Title 2"/>
          <p:cNvSpPr>
            <a:spLocks noGrp="1"/>
          </p:cNvSpPr>
          <p:nvPr>
            <p:ph type="title" hasCustomPrompt="1"/>
          </p:nvPr>
        </p:nvSpPr>
        <p:spPr>
          <a:xfrm>
            <a:off x="828600" y="381001"/>
            <a:ext cx="10515600" cy="838199"/>
          </a:xfrm>
          <a:prstGeom prst="rect">
            <a:avLst/>
          </a:prstGeom>
        </p:spPr>
        <p:txBody>
          <a:bodyPr anchor="ctr"/>
          <a:lstStyle>
            <a:lvl1pPr algn="ctr">
              <a:defRPr sz="3600" b="1">
                <a:solidFill>
                  <a:schemeClr val="tx2"/>
                </a:solidFill>
                <a:latin typeface="Helvetica" panose="020B0604020202020204" pitchFamily="34" charset="0"/>
                <a:cs typeface="Helvetica" panose="020B0604020202020204" pitchFamily="34" charset="0"/>
              </a:defRPr>
            </a:lvl1pPr>
          </a:lstStyle>
          <a:p>
            <a:r>
              <a:rPr lang="en-US" dirty="0"/>
              <a:t>Title</a:t>
            </a:r>
          </a:p>
        </p:txBody>
      </p:sp>
      <p:sp>
        <p:nvSpPr>
          <p:cNvPr id="5" name="Content Placeholder 4"/>
          <p:cNvSpPr>
            <a:spLocks noGrp="1"/>
          </p:cNvSpPr>
          <p:nvPr>
            <p:ph sz="quarter" idx="10" hasCustomPrompt="1"/>
          </p:nvPr>
        </p:nvSpPr>
        <p:spPr>
          <a:xfrm>
            <a:off x="828600" y="1828800"/>
            <a:ext cx="10516235" cy="4343400"/>
          </a:xfrm>
          <a:prstGeom prst="rect">
            <a:avLst/>
          </a:prstGeom>
        </p:spPr>
        <p:txBody>
          <a:bodyPr/>
          <a:lstStyle>
            <a:lvl1pPr marL="91440" indent="-91440">
              <a:lnSpc>
                <a:spcPct val="120000"/>
              </a:lnSpc>
              <a:spcBef>
                <a:spcPts val="1200"/>
              </a:spcBef>
              <a:spcAft>
                <a:spcPts val="600"/>
              </a:spcAft>
              <a:buClr>
                <a:schemeClr val="bg1">
                  <a:lumMod val="95000"/>
                </a:schemeClr>
              </a:buClr>
              <a:defRPr lang="en-US" sz="2800" dirty="0" smtClean="0">
                <a:solidFill>
                  <a:schemeClr val="accent6">
                    <a:lumMod val="50000"/>
                    <a:lumOff val="50000"/>
                  </a:schemeClr>
                </a:solidFill>
                <a:latin typeface="Helvetica" panose="020B0604020202020204" pitchFamily="34" charset="0"/>
                <a:ea typeface="ヒラギノ角ゴ Pro W3" charset="0"/>
                <a:cs typeface="Helvetica" panose="020B0604020202020204" pitchFamily="34" charset="0"/>
              </a:defRPr>
            </a:lvl1pPr>
            <a:lvl2pPr marL="914400" indent="-365760">
              <a:spcBef>
                <a:spcPts val="600"/>
              </a:spcBef>
              <a:spcAft>
                <a:spcPts val="600"/>
              </a:spcAft>
              <a:buClr>
                <a:schemeClr val="accent1"/>
              </a:buClr>
              <a:buFont typeface="Wingdings 3" panose="05040102010807070707" pitchFamily="18" charset="2"/>
              <a:buChar char=""/>
              <a:defRPr lang="en-US" sz="2400" dirty="0" smtClean="0">
                <a:solidFill>
                  <a:schemeClr val="accent6">
                    <a:lumMod val="50000"/>
                    <a:lumOff val="50000"/>
                  </a:schemeClr>
                </a:solidFill>
                <a:latin typeface="Helvetica" panose="020B0604020202020204" pitchFamily="34" charset="0"/>
                <a:ea typeface="ヒラギノ角ゴ Pro W3" charset="0"/>
                <a:cs typeface="Helvetica" panose="020B0604020202020204" pitchFamily="34" charset="0"/>
              </a:defRPr>
            </a:lvl2pPr>
          </a:lstStyle>
          <a:p>
            <a:pPr lvl="0"/>
            <a:r>
              <a:rPr lang="en-US" dirty="0"/>
              <a:t>Text</a:t>
            </a:r>
          </a:p>
          <a:p>
            <a:pPr lvl="1"/>
            <a:r>
              <a:rPr lang="en-US" dirty="0"/>
              <a:t>Second level</a:t>
            </a:r>
          </a:p>
        </p:txBody>
      </p:sp>
    </p:spTree>
    <p:extLst>
      <p:ext uri="{BB962C8B-B14F-4D97-AF65-F5344CB8AC3E}">
        <p14:creationId xmlns:p14="http://schemas.microsoft.com/office/powerpoint/2010/main" val="37991035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2 Columns">
    <p:bg>
      <p:bgPr>
        <a:solidFill>
          <a:schemeClr val="bg1"/>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1000" smtClean="0">
                <a:solidFill>
                  <a:schemeClr val="accent6">
                    <a:lumMod val="50000"/>
                    <a:lumOff val="50000"/>
                  </a:schemeClr>
                </a:solidFill>
              </a:rPr>
              <a:pPr algn="r" eaLnBrk="0" hangingPunct="0">
                <a:spcBef>
                  <a:spcPct val="50000"/>
                </a:spcBef>
                <a:defRPr/>
              </a:pPr>
              <a:t>‹#›</a:t>
            </a:fld>
            <a:endParaRPr lang="en-US" sz="1000" dirty="0">
              <a:solidFill>
                <a:schemeClr val="accent6">
                  <a:lumMod val="50000"/>
                  <a:lumOff val="50000"/>
                </a:schemeClr>
              </a:solidFill>
            </a:endParaRPr>
          </a:p>
        </p:txBody>
      </p:sp>
      <p:sp>
        <p:nvSpPr>
          <p:cNvPr id="5" name="Rectangle 4">
            <a:extLst>
              <a:ext uri="{FF2B5EF4-FFF2-40B4-BE49-F238E27FC236}">
                <a16:creationId xmlns:a16="http://schemas.microsoft.com/office/drawing/2014/main" id="{20CC6FFA-9190-C446-B892-8505F567962E}"/>
              </a:ext>
            </a:extLst>
          </p:cNvPr>
          <p:cNvSpPr/>
          <p:nvPr userDrawn="1"/>
        </p:nvSpPr>
        <p:spPr bwMode="auto">
          <a:xfrm>
            <a:off x="0" y="0"/>
            <a:ext cx="4281142" cy="6858000"/>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a:ln>
                <a:noFill/>
              </a:ln>
              <a:solidFill>
                <a:srgbClr val="404040"/>
              </a:solidFill>
              <a:effectLst/>
              <a:ea typeface="ヒラギノ角ゴ Pro W3" pitchFamily="84" charset="-128"/>
            </a:endParaRPr>
          </a:p>
        </p:txBody>
      </p:sp>
      <p:pic>
        <p:nvPicPr>
          <p:cNvPr id="6" name="Picture 5" descr="lionlogo_white.eps">
            <a:extLst>
              <a:ext uri="{FF2B5EF4-FFF2-40B4-BE49-F238E27FC236}">
                <a16:creationId xmlns:a16="http://schemas.microsoft.com/office/drawing/2014/main" id="{351EE3E6-C00E-3840-AE2F-425380247DD3}"/>
              </a:ext>
            </a:extLst>
          </p:cNvPr>
          <p:cNvPicPr>
            <a:picLocks noChangeAspect="1"/>
          </p:cNvPicPr>
          <p:nvPr userDrawn="1"/>
        </p:nvPicPr>
        <p:blipFill rotWithShape="1">
          <a:blip r:embed="rId2" cstate="email">
            <a:alphaModFix amt="33000"/>
            <a:extLst>
              <a:ext uri="{28A0092B-C50C-407E-A947-70E740481C1C}">
                <a14:useLocalDpi xmlns:a14="http://schemas.microsoft.com/office/drawing/2010/main"/>
              </a:ext>
            </a:extLst>
          </a:blip>
          <a:srcRect l="18078" r="18286"/>
          <a:stretch/>
        </p:blipFill>
        <p:spPr>
          <a:xfrm>
            <a:off x="-1" y="158344"/>
            <a:ext cx="4267201" cy="6541312"/>
          </a:xfrm>
          <a:prstGeom prst="rect">
            <a:avLst/>
          </a:prstGeom>
        </p:spPr>
      </p:pic>
      <p:sp>
        <p:nvSpPr>
          <p:cNvPr id="4" name="Content Placeholder 3"/>
          <p:cNvSpPr>
            <a:spLocks noGrp="1"/>
          </p:cNvSpPr>
          <p:nvPr>
            <p:ph sz="quarter" idx="10"/>
          </p:nvPr>
        </p:nvSpPr>
        <p:spPr>
          <a:xfrm>
            <a:off x="4800600" y="533400"/>
            <a:ext cx="6858000" cy="5791200"/>
          </a:xfrm>
          <a:prstGeom prst="rect">
            <a:avLst/>
          </a:prstGeom>
          <a:ln>
            <a:noFill/>
          </a:ln>
        </p:spPr>
        <p:txBody>
          <a:bodyPr anchor="ctr" anchorCtr="0"/>
          <a:lstStyle>
            <a:lvl1pPr marL="0" indent="0">
              <a:lnSpc>
                <a:spcPct val="120000"/>
              </a:lnSpc>
              <a:spcBef>
                <a:spcPts val="600"/>
              </a:spcBef>
              <a:spcAft>
                <a:spcPts val="600"/>
              </a:spcAft>
              <a:buNone/>
              <a:defRPr lang="en-US" sz="2800" dirty="0" smtClean="0">
                <a:solidFill>
                  <a:schemeClr val="accent6">
                    <a:lumMod val="50000"/>
                    <a:lumOff val="50000"/>
                  </a:schemeClr>
                </a:solidFill>
                <a:latin typeface="Helvetica" panose="020B0604020202020204" pitchFamily="34" charset="0"/>
                <a:ea typeface="ヒラギノ角ゴ Pro W3" charset="0"/>
                <a:cs typeface="Helvetica" panose="020B0604020202020204" pitchFamily="34" charset="0"/>
              </a:defRPr>
            </a:lvl1pPr>
            <a:lvl2pPr marL="862013" indent="-404813">
              <a:lnSpc>
                <a:spcPct val="120000"/>
              </a:lnSpc>
              <a:spcBef>
                <a:spcPts val="600"/>
              </a:spcBef>
              <a:spcAft>
                <a:spcPts val="0"/>
              </a:spcAft>
              <a:buClr>
                <a:schemeClr val="bg2"/>
              </a:buClr>
              <a:buFont typeface="Wingdings 3" panose="05040102010807070707" pitchFamily="18" charset="2"/>
              <a:buChar char=""/>
              <a:defRPr lang="en-US" sz="2400" dirty="0" smtClean="0">
                <a:solidFill>
                  <a:schemeClr val="accent6">
                    <a:lumMod val="50000"/>
                    <a:lumOff val="50000"/>
                  </a:schemeClr>
                </a:solidFill>
                <a:latin typeface="Helvetica" panose="020B0604020202020204" pitchFamily="34" charset="0"/>
                <a:ea typeface="ヒラギノ角ゴ Pro W3" charset="0"/>
                <a:cs typeface="Helvetica" panose="020B0604020202020204" pitchFamily="34" charset="0"/>
              </a:defRPr>
            </a:lvl2pPr>
          </a:lstStyle>
          <a:p>
            <a:pPr lvl="0"/>
            <a:r>
              <a:rPr lang="en-US" dirty="0"/>
              <a:t>Click to edit Master text styles</a:t>
            </a:r>
          </a:p>
          <a:p>
            <a:pPr lvl="1"/>
            <a:r>
              <a:rPr lang="en-US" dirty="0"/>
              <a:t>Second level</a:t>
            </a:r>
          </a:p>
        </p:txBody>
      </p:sp>
      <p:sp>
        <p:nvSpPr>
          <p:cNvPr id="10" name="Title 9"/>
          <p:cNvSpPr>
            <a:spLocks noGrp="1"/>
          </p:cNvSpPr>
          <p:nvPr>
            <p:ph type="title" hasCustomPrompt="1"/>
          </p:nvPr>
        </p:nvSpPr>
        <p:spPr>
          <a:xfrm>
            <a:off x="0" y="1371600"/>
            <a:ext cx="4281142" cy="3886200"/>
          </a:xfrm>
          <a:prstGeom prst="rect">
            <a:avLst/>
          </a:prstGeom>
        </p:spPr>
        <p:txBody>
          <a:bodyPr anchor="ctr" anchorCtr="0"/>
          <a:lstStyle>
            <a:lvl1pPr>
              <a:lnSpc>
                <a:spcPct val="150000"/>
              </a:lnSpc>
              <a:spcBef>
                <a:spcPts val="1200"/>
              </a:spcBef>
              <a:spcAft>
                <a:spcPts val="1200"/>
              </a:spcAft>
              <a:defRPr sz="3600" b="1">
                <a:solidFill>
                  <a:schemeClr val="tx2"/>
                </a:solidFill>
                <a:latin typeface="Helvetica" panose="020B0604020202020204" pitchFamily="34" charset="0"/>
                <a:cs typeface="Helvetica" panose="020B0604020202020204" pitchFamily="34" charset="0"/>
              </a:defRPr>
            </a:lvl1pPr>
          </a:lstStyle>
          <a:p>
            <a:r>
              <a:rPr lang="en-US" dirty="0"/>
              <a:t>Title</a:t>
            </a:r>
          </a:p>
        </p:txBody>
      </p:sp>
    </p:spTree>
    <p:extLst>
      <p:ext uri="{BB962C8B-B14F-4D97-AF65-F5344CB8AC3E}">
        <p14:creationId xmlns:p14="http://schemas.microsoft.com/office/powerpoint/2010/main" val="4360020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Quote">
    <p:bg>
      <p:bgRef idx="1002">
        <a:schemeClr val="bg2"/>
      </p:bgRef>
    </p:bg>
    <p:spTree>
      <p:nvGrpSpPr>
        <p:cNvPr id="1" name=""/>
        <p:cNvGrpSpPr/>
        <p:nvPr/>
      </p:nvGrpSpPr>
      <p:grpSpPr>
        <a:xfrm>
          <a:off x="0" y="0"/>
          <a:ext cx="0" cy="0"/>
          <a:chOff x="0" y="0"/>
          <a:chExt cx="0" cy="0"/>
        </a:xfrm>
      </p:grpSpPr>
      <p:pic>
        <p:nvPicPr>
          <p:cNvPr id="7" name="Background Image" hidden="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8" name="Page number"/>
          <p:cNvSpPr txBox="1">
            <a:spLocks noChangeArrowheads="1"/>
          </p:cNvSpPr>
          <p:nvPr userDrawn="1"/>
        </p:nvSpPr>
        <p:spPr bwMode="auto">
          <a:xfrm>
            <a:off x="11201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a:spcBef>
                <a:spcPct val="50000"/>
              </a:spcBef>
              <a:defRPr/>
            </a:pPr>
            <a:fld id="{27288A19-C912-48FD-BBDD-B6C475FAB7E0}" type="slidenum">
              <a:rPr lang="en-US" sz="1000" smtClean="0">
                <a:solidFill>
                  <a:schemeClr val="bg1">
                    <a:lumMod val="20000"/>
                    <a:lumOff val="80000"/>
                  </a:schemeClr>
                </a:solidFill>
              </a:rPr>
              <a:pPr algn="r">
                <a:spcBef>
                  <a:spcPct val="50000"/>
                </a:spcBef>
                <a:defRPr/>
              </a:pPr>
              <a:t>‹#›</a:t>
            </a:fld>
            <a:endParaRPr lang="en-US" sz="1000" dirty="0">
              <a:solidFill>
                <a:schemeClr val="bg1">
                  <a:lumMod val="20000"/>
                  <a:lumOff val="80000"/>
                </a:schemeClr>
              </a:solidFill>
            </a:endParaRPr>
          </a:p>
        </p:txBody>
      </p:sp>
      <p:sp>
        <p:nvSpPr>
          <p:cNvPr id="11" name="Rectangle 10">
            <a:extLst>
              <a:ext uri="{FF2B5EF4-FFF2-40B4-BE49-F238E27FC236}">
                <a16:creationId xmlns:a16="http://schemas.microsoft.com/office/drawing/2014/main" id="{576702AB-F472-3E42-8B73-5A9060BEBD56}"/>
              </a:ext>
            </a:extLst>
          </p:cNvPr>
          <p:cNvSpPr/>
          <p:nvPr userDrawn="1"/>
        </p:nvSpPr>
        <p:spPr>
          <a:xfrm>
            <a:off x="609600" y="990600"/>
            <a:ext cx="1513719" cy="1541444"/>
          </a:xfrm>
          <a:prstGeom prst="rect">
            <a:avLst/>
          </a:prstGeom>
        </p:spPr>
        <p:txBody>
          <a:bodyPr wrap="square" lIns="63496" tIns="31748" rIns="63496" bIns="31748">
            <a:spAutoFit/>
          </a:bodyPr>
          <a:lstStyle/>
          <a:p>
            <a:pPr algn="ctr"/>
            <a:r>
              <a:rPr lang="en-US" sz="9600" b="1" dirty="0">
                <a:solidFill>
                  <a:srgbClr val="FBC608"/>
                </a:solidFill>
                <a:latin typeface="Open Sans"/>
                <a:cs typeface="Open Sans"/>
              </a:rPr>
              <a:t>“</a:t>
            </a:r>
          </a:p>
        </p:txBody>
      </p:sp>
      <p:sp>
        <p:nvSpPr>
          <p:cNvPr id="13" name="Rectangle 12">
            <a:extLst>
              <a:ext uri="{FF2B5EF4-FFF2-40B4-BE49-F238E27FC236}">
                <a16:creationId xmlns:a16="http://schemas.microsoft.com/office/drawing/2014/main" id="{38745428-B285-9548-963E-056B5B4D3C03}"/>
              </a:ext>
            </a:extLst>
          </p:cNvPr>
          <p:cNvSpPr/>
          <p:nvPr userDrawn="1"/>
        </p:nvSpPr>
        <p:spPr>
          <a:xfrm>
            <a:off x="9916281" y="3983056"/>
            <a:ext cx="1513719" cy="1541444"/>
          </a:xfrm>
          <a:prstGeom prst="rect">
            <a:avLst/>
          </a:prstGeom>
        </p:spPr>
        <p:txBody>
          <a:bodyPr wrap="square" lIns="63496" tIns="31748" rIns="63496" bIns="31748">
            <a:spAutoFit/>
          </a:bodyPr>
          <a:lstStyle/>
          <a:p>
            <a:pPr algn="ctr"/>
            <a:r>
              <a:rPr lang="en-US" sz="9600" b="1" dirty="0">
                <a:solidFill>
                  <a:srgbClr val="FBC608"/>
                </a:solidFill>
                <a:latin typeface="Open Sans"/>
                <a:cs typeface="Open Sans"/>
              </a:rPr>
              <a:t>”</a:t>
            </a:r>
          </a:p>
        </p:txBody>
      </p:sp>
      <p:sp>
        <p:nvSpPr>
          <p:cNvPr id="3" name="Text Placeholder 2"/>
          <p:cNvSpPr>
            <a:spLocks noGrp="1"/>
          </p:cNvSpPr>
          <p:nvPr>
            <p:ph type="body" sz="quarter" idx="14" hasCustomPrompt="1"/>
          </p:nvPr>
        </p:nvSpPr>
        <p:spPr>
          <a:xfrm>
            <a:off x="2123319" y="5257800"/>
            <a:ext cx="7792961" cy="533400"/>
          </a:xfrm>
          <a:prstGeom prst="rect">
            <a:avLst/>
          </a:prstGeom>
        </p:spPr>
        <p:txBody>
          <a:bodyPr/>
          <a:lstStyle>
            <a:lvl1pPr marL="285750" indent="-285750" algn="r">
              <a:buFont typeface="Arial" panose="020B0604020202020204" pitchFamily="34" charset="0"/>
              <a:buChar char="‒"/>
              <a:defRPr sz="2800">
                <a:solidFill>
                  <a:schemeClr val="tx1"/>
                </a:solidFill>
              </a:defRPr>
            </a:lvl1pPr>
            <a:lvl2pPr marL="519099" indent="0">
              <a:buNone/>
              <a:defRPr/>
            </a:lvl2pPr>
            <a:lvl3pPr marL="914377" indent="0">
              <a:buNone/>
              <a:defRPr/>
            </a:lvl3pPr>
            <a:lvl4pPr marL="1371565" indent="0">
              <a:buNone/>
              <a:defRPr/>
            </a:lvl4pPr>
            <a:lvl5pPr marL="1828755" indent="0">
              <a:buNone/>
              <a:defRPr/>
            </a:lvl5pPr>
          </a:lstStyle>
          <a:p>
            <a:pPr lvl="0"/>
            <a:r>
              <a:rPr lang="en-US" dirty="0"/>
              <a:t>Author</a:t>
            </a:r>
          </a:p>
        </p:txBody>
      </p:sp>
      <p:sp>
        <p:nvSpPr>
          <p:cNvPr id="5" name="Text Placeholder 4"/>
          <p:cNvSpPr>
            <a:spLocks noGrp="1"/>
          </p:cNvSpPr>
          <p:nvPr>
            <p:ph type="body" sz="quarter" idx="15" hasCustomPrompt="1"/>
          </p:nvPr>
        </p:nvSpPr>
        <p:spPr>
          <a:xfrm>
            <a:off x="2123319" y="1524000"/>
            <a:ext cx="7792962" cy="3429000"/>
          </a:xfrm>
          <a:prstGeom prst="rect">
            <a:avLst/>
          </a:prstGeom>
        </p:spPr>
        <p:txBody>
          <a:bodyPr/>
          <a:lstStyle>
            <a:lvl1pPr marL="0" indent="0" algn="ctr">
              <a:lnSpc>
                <a:spcPct val="150000"/>
              </a:lnSpc>
              <a:spcBef>
                <a:spcPts val="600"/>
              </a:spcBef>
              <a:spcAft>
                <a:spcPts val="600"/>
              </a:spcAft>
              <a:buNone/>
              <a:defRPr sz="4400">
                <a:solidFill>
                  <a:schemeClr val="tx1"/>
                </a:solidFill>
              </a:defRPr>
            </a:lvl1pPr>
          </a:lstStyle>
          <a:p>
            <a:pPr lvl="0"/>
            <a:r>
              <a:rPr lang="en-US" dirty="0"/>
              <a:t>Quote</a:t>
            </a:r>
          </a:p>
        </p:txBody>
      </p:sp>
    </p:spTree>
    <p:extLst>
      <p:ext uri="{BB962C8B-B14F-4D97-AF65-F5344CB8AC3E}">
        <p14:creationId xmlns:p14="http://schemas.microsoft.com/office/powerpoint/2010/main" val="761903028"/>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Standard w/out logo">
    <p:bg>
      <p:bgPr>
        <a:solidFill>
          <a:schemeClr val="bg1">
            <a:lumMod val="95000"/>
          </a:schemeClr>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E19138A4-B106-5647-9E25-A0B9EA158B40}"/>
              </a:ext>
            </a:extLst>
          </p:cNvPr>
          <p:cNvCxnSpPr/>
          <p:nvPr userDrawn="1"/>
        </p:nvCxnSpPr>
        <p:spPr>
          <a:xfrm>
            <a:off x="762000" y="1219200"/>
            <a:ext cx="2743200" cy="0"/>
          </a:xfrm>
          <a:prstGeom prst="line">
            <a:avLst/>
          </a:prstGeom>
          <a:ln w="76200">
            <a:solidFill>
              <a:srgbClr val="FFD127"/>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E3315EA2-0FCF-964A-B51F-29EF0E9D7770}"/>
              </a:ext>
            </a:extLst>
          </p:cNvPr>
          <p:cNvSpPr>
            <a:spLocks noGrp="1"/>
          </p:cNvSpPr>
          <p:nvPr>
            <p:ph type="title" hasCustomPrompt="1"/>
          </p:nvPr>
        </p:nvSpPr>
        <p:spPr>
          <a:xfrm>
            <a:off x="762001" y="444078"/>
            <a:ext cx="10667998" cy="533400"/>
          </a:xfrm>
          <a:prstGeom prst="rect">
            <a:avLst/>
          </a:prstGeom>
        </p:spPr>
        <p:txBody>
          <a:bodyPr>
            <a:normAutofit/>
          </a:bodyPr>
          <a:lstStyle>
            <a:lvl1pPr algn="l">
              <a:defRPr sz="3600" b="1" i="0" baseline="0">
                <a:solidFill>
                  <a:schemeClr val="tx2"/>
                </a:solidFill>
                <a:latin typeface="Helvetica" panose="020B0604020202020204" pitchFamily="34" charset="0"/>
                <a:ea typeface="Helvetica" panose="020B0604020202020204" pitchFamily="34" charset="0"/>
                <a:cs typeface="Helvetica" panose="020B0604020202020204" pitchFamily="34" charset="0"/>
              </a:defRPr>
            </a:lvl1pPr>
          </a:lstStyle>
          <a:p>
            <a:r>
              <a:rPr lang="en-US" dirty="0"/>
              <a:t>Title</a:t>
            </a:r>
          </a:p>
        </p:txBody>
      </p:sp>
      <p:sp>
        <p:nvSpPr>
          <p:cNvPr id="15" name="Content Placeholder 14"/>
          <p:cNvSpPr>
            <a:spLocks noGrp="1"/>
          </p:cNvSpPr>
          <p:nvPr>
            <p:ph sz="quarter" idx="11"/>
          </p:nvPr>
        </p:nvSpPr>
        <p:spPr>
          <a:xfrm>
            <a:off x="761999" y="1752600"/>
            <a:ext cx="10667999" cy="4572000"/>
          </a:xfrm>
          <a:prstGeom prst="rect">
            <a:avLst/>
          </a:prstGeom>
        </p:spPr>
        <p:txBody>
          <a:bodyPr/>
          <a:lstStyle>
            <a:lvl1pPr marL="91440" indent="-91440">
              <a:lnSpc>
                <a:spcPct val="120000"/>
              </a:lnSpc>
              <a:spcBef>
                <a:spcPts val="1200"/>
              </a:spcBef>
              <a:spcAft>
                <a:spcPts val="600"/>
              </a:spcAft>
              <a:buClr>
                <a:schemeClr val="bg1">
                  <a:lumMod val="95000"/>
                </a:schemeClr>
              </a:buClr>
              <a:buFont typeface="Wingdings 3" panose="05040102010807070707" pitchFamily="18" charset="2"/>
              <a:buChar char=""/>
              <a:defRPr sz="2800">
                <a:solidFill>
                  <a:schemeClr val="accent6">
                    <a:lumMod val="65000"/>
                    <a:lumOff val="35000"/>
                  </a:schemeClr>
                </a:solidFill>
                <a:latin typeface="Helvetica" panose="020B0604020202020204" pitchFamily="34" charset="0"/>
                <a:cs typeface="Helvetica" panose="020B0604020202020204" pitchFamily="34" charset="0"/>
              </a:defRPr>
            </a:lvl1pPr>
            <a:lvl2pPr marL="914400" indent="-365760">
              <a:spcBef>
                <a:spcPts val="600"/>
              </a:spcBef>
              <a:spcAft>
                <a:spcPts val="600"/>
              </a:spcAft>
              <a:buClr>
                <a:schemeClr val="accent1"/>
              </a:buClr>
              <a:buFont typeface="Wingdings 3" panose="05040102010807070707" pitchFamily="18" charset="2"/>
              <a:buChar char=""/>
              <a:defRPr lang="en-US" sz="2400" dirty="0" smtClean="0">
                <a:solidFill>
                  <a:schemeClr val="accent6">
                    <a:lumMod val="65000"/>
                    <a:lumOff val="35000"/>
                  </a:schemeClr>
                </a:solidFill>
                <a:latin typeface="Helvetica" panose="020B0604020202020204" pitchFamily="34" charset="0"/>
                <a:ea typeface="ヒラギノ角ゴ Pro W3" charset="0"/>
                <a:cs typeface="Helvetica" panose="020B0604020202020204" pitchFamily="34" charset="0"/>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3035851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MASTER SLIDE - 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38835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E19138A4-B106-5647-9E25-A0B9EA158B40}"/>
              </a:ext>
            </a:extLst>
          </p:cNvPr>
          <p:cNvCxnSpPr/>
          <p:nvPr userDrawn="1"/>
        </p:nvCxnSpPr>
        <p:spPr>
          <a:xfrm>
            <a:off x="762000" y="1219200"/>
            <a:ext cx="2743200" cy="0"/>
          </a:xfrm>
          <a:prstGeom prst="line">
            <a:avLst/>
          </a:prstGeom>
          <a:ln w="76200">
            <a:solidFill>
              <a:srgbClr val="FFD127"/>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E3315EA2-0FCF-964A-B51F-29EF0E9D7770}"/>
              </a:ext>
            </a:extLst>
          </p:cNvPr>
          <p:cNvSpPr>
            <a:spLocks noGrp="1"/>
          </p:cNvSpPr>
          <p:nvPr>
            <p:ph type="title" hasCustomPrompt="1"/>
          </p:nvPr>
        </p:nvSpPr>
        <p:spPr>
          <a:xfrm>
            <a:off x="762001" y="444078"/>
            <a:ext cx="10667998" cy="533400"/>
          </a:xfrm>
          <a:prstGeom prst="rect">
            <a:avLst/>
          </a:prstGeom>
        </p:spPr>
        <p:txBody>
          <a:bodyPr>
            <a:normAutofit/>
          </a:bodyPr>
          <a:lstStyle>
            <a:lvl1pPr algn="l">
              <a:defRPr sz="3600" b="1" i="0" baseline="0">
                <a:solidFill>
                  <a:srgbClr val="095495"/>
                </a:solidFill>
                <a:latin typeface="Helvetica Neue" charset="0"/>
                <a:ea typeface="Helvetica Neue" charset="0"/>
                <a:cs typeface="Helvetica Neue" charset="0"/>
              </a:defRPr>
            </a:lvl1pPr>
          </a:lstStyle>
          <a:p>
            <a:r>
              <a:rPr lang="en-US" dirty="0"/>
              <a:t>Slide title</a:t>
            </a:r>
          </a:p>
        </p:txBody>
      </p:sp>
      <p:sp>
        <p:nvSpPr>
          <p:cNvPr id="15" name="Content Placeholder 14"/>
          <p:cNvSpPr>
            <a:spLocks noGrp="1"/>
          </p:cNvSpPr>
          <p:nvPr>
            <p:ph sz="quarter" idx="11"/>
          </p:nvPr>
        </p:nvSpPr>
        <p:spPr>
          <a:xfrm>
            <a:off x="761999" y="1752600"/>
            <a:ext cx="10667999" cy="4572000"/>
          </a:xfrm>
          <a:prstGeom prst="rect">
            <a:avLst/>
          </a:prstGeom>
        </p:spPr>
        <p:txBody>
          <a:bodyPr/>
          <a:lstStyle>
            <a:lvl1pPr marL="91440" indent="-91440">
              <a:lnSpc>
                <a:spcPct val="120000"/>
              </a:lnSpc>
              <a:spcBef>
                <a:spcPts val="1200"/>
              </a:spcBef>
              <a:spcAft>
                <a:spcPts val="600"/>
              </a:spcAft>
              <a:buClr>
                <a:schemeClr val="bg1">
                  <a:lumMod val="95000"/>
                </a:schemeClr>
              </a:buClr>
              <a:buFont typeface="Wingdings 3" panose="05040102010807070707" pitchFamily="18" charset="2"/>
              <a:buChar char=""/>
              <a:defRPr sz="2800">
                <a:solidFill>
                  <a:schemeClr val="accent6">
                    <a:lumMod val="50000"/>
                    <a:lumOff val="50000"/>
                  </a:schemeClr>
                </a:solidFill>
                <a:latin typeface="Helvetica" panose="020B0604020202020204" pitchFamily="34" charset="0"/>
                <a:cs typeface="Helvetica" panose="020B0604020202020204" pitchFamily="34" charset="0"/>
              </a:defRPr>
            </a:lvl1pPr>
            <a:lvl2pPr marL="914400" indent="-365760">
              <a:spcBef>
                <a:spcPts val="600"/>
              </a:spcBef>
              <a:spcAft>
                <a:spcPts val="600"/>
              </a:spcAft>
              <a:buClr>
                <a:schemeClr val="accent1"/>
              </a:buClr>
              <a:buFont typeface="Wingdings 3" panose="05040102010807070707" pitchFamily="18" charset="2"/>
              <a:buChar char=""/>
              <a:defRPr lang="en-US" sz="2400" dirty="0" smtClean="0">
                <a:solidFill>
                  <a:schemeClr val="accent6">
                    <a:lumMod val="50000"/>
                    <a:lumOff val="50000"/>
                  </a:schemeClr>
                </a:solidFill>
                <a:latin typeface="Helvetica" panose="020B0604020202020204" pitchFamily="34" charset="0"/>
                <a:ea typeface="ヒラギノ角ゴ Pro W3" charset="0"/>
                <a:cs typeface="Helvetica" panose="020B0604020202020204" pitchFamily="34" charset="0"/>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4139166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ndard w Logo">
    <p:bg>
      <p:bgPr>
        <a:solidFill>
          <a:schemeClr val="bg1">
            <a:lumMod val="95000"/>
            <a:alpha val="99000"/>
          </a:schemeClr>
        </a:solidFill>
        <a:effectLst/>
      </p:bgPr>
    </p:bg>
    <p:spTree>
      <p:nvGrpSpPr>
        <p:cNvPr id="1" name=""/>
        <p:cNvGrpSpPr/>
        <p:nvPr/>
      </p:nvGrpSpPr>
      <p:grpSpPr>
        <a:xfrm>
          <a:off x="0" y="0"/>
          <a:ext cx="0" cy="0"/>
          <a:chOff x="0" y="0"/>
          <a:chExt cx="0" cy="0"/>
        </a:xfrm>
      </p:grpSpPr>
      <p:pic>
        <p:nvPicPr>
          <p:cNvPr id="4" name="Picture 3" descr="lionlogo_white.eps">
            <a:extLst>
              <a:ext uri="{FF2B5EF4-FFF2-40B4-BE49-F238E27FC236}">
                <a16:creationId xmlns:a16="http://schemas.microsoft.com/office/drawing/2014/main" id="{684A4C76-6039-804D-8CB8-106542C85DBE}"/>
              </a:ext>
            </a:extLst>
          </p:cNvPr>
          <p:cNvPicPr>
            <a:picLocks noChangeAspect="1"/>
          </p:cNvPicPr>
          <p:nvPr userDrawn="1"/>
        </p:nvPicPr>
        <p:blipFill rotWithShape="1">
          <a:blip r:embed="rId2" cstate="email">
            <a:alphaModFix amt="33000"/>
            <a:extLst>
              <a:ext uri="{28A0092B-C50C-407E-A947-70E740481C1C}">
                <a14:useLocalDpi xmlns:a14="http://schemas.microsoft.com/office/drawing/2010/main"/>
              </a:ext>
            </a:extLst>
          </a:blip>
          <a:srcRect r="16067"/>
          <a:stretch/>
        </p:blipFill>
        <p:spPr>
          <a:xfrm>
            <a:off x="6619127" y="228600"/>
            <a:ext cx="5572873" cy="6477000"/>
          </a:xfrm>
          <a:prstGeom prst="rect">
            <a:avLst/>
          </a:prstGeom>
        </p:spPr>
      </p:pic>
      <p:cxnSp>
        <p:nvCxnSpPr>
          <p:cNvPr id="5" name="Straight Connector 4">
            <a:extLst>
              <a:ext uri="{FF2B5EF4-FFF2-40B4-BE49-F238E27FC236}">
                <a16:creationId xmlns:a16="http://schemas.microsoft.com/office/drawing/2014/main" id="{E19138A4-B106-5647-9E25-A0B9EA158B40}"/>
              </a:ext>
            </a:extLst>
          </p:cNvPr>
          <p:cNvCxnSpPr/>
          <p:nvPr userDrawn="1"/>
        </p:nvCxnSpPr>
        <p:spPr>
          <a:xfrm>
            <a:off x="762000" y="1219200"/>
            <a:ext cx="2743200" cy="0"/>
          </a:xfrm>
          <a:prstGeom prst="line">
            <a:avLst/>
          </a:prstGeom>
          <a:ln w="76200">
            <a:solidFill>
              <a:srgbClr val="FFD127"/>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E3315EA2-0FCF-964A-B51F-29EF0E9D7770}"/>
              </a:ext>
            </a:extLst>
          </p:cNvPr>
          <p:cNvSpPr>
            <a:spLocks noGrp="1"/>
          </p:cNvSpPr>
          <p:nvPr>
            <p:ph type="title" hasCustomPrompt="1"/>
          </p:nvPr>
        </p:nvSpPr>
        <p:spPr>
          <a:xfrm>
            <a:off x="762001" y="444078"/>
            <a:ext cx="10667998" cy="533400"/>
          </a:xfrm>
          <a:prstGeom prst="rect">
            <a:avLst/>
          </a:prstGeom>
        </p:spPr>
        <p:txBody>
          <a:bodyPr>
            <a:normAutofit/>
          </a:bodyPr>
          <a:lstStyle>
            <a:lvl1pPr algn="l">
              <a:defRPr sz="3600" b="1" i="0" baseline="0">
                <a:solidFill>
                  <a:srgbClr val="095495"/>
                </a:solidFill>
                <a:latin typeface="Helvetica Neue" charset="0"/>
                <a:ea typeface="Helvetica Neue" charset="0"/>
                <a:cs typeface="Helvetica Neue" charset="0"/>
              </a:defRPr>
            </a:lvl1pPr>
          </a:lstStyle>
          <a:p>
            <a:r>
              <a:rPr lang="en-US" dirty="0"/>
              <a:t>Slide title</a:t>
            </a:r>
          </a:p>
        </p:txBody>
      </p:sp>
      <p:sp>
        <p:nvSpPr>
          <p:cNvPr id="15" name="Content Placeholder 14"/>
          <p:cNvSpPr>
            <a:spLocks noGrp="1"/>
          </p:cNvSpPr>
          <p:nvPr>
            <p:ph sz="quarter" idx="11"/>
          </p:nvPr>
        </p:nvSpPr>
        <p:spPr>
          <a:xfrm>
            <a:off x="761999" y="1752600"/>
            <a:ext cx="10667999" cy="4572000"/>
          </a:xfrm>
          <a:prstGeom prst="rect">
            <a:avLst/>
          </a:prstGeom>
        </p:spPr>
        <p:txBody>
          <a:bodyPr/>
          <a:lstStyle>
            <a:lvl1pPr marL="91440" indent="-91440">
              <a:lnSpc>
                <a:spcPct val="120000"/>
              </a:lnSpc>
              <a:spcBef>
                <a:spcPts val="1200"/>
              </a:spcBef>
              <a:spcAft>
                <a:spcPts val="600"/>
              </a:spcAft>
              <a:buClr>
                <a:schemeClr val="bg1">
                  <a:lumMod val="95000"/>
                </a:schemeClr>
              </a:buClr>
              <a:buFont typeface="Wingdings 3" panose="05040102010807070707" pitchFamily="18" charset="2"/>
              <a:buChar char=""/>
              <a:defRPr sz="2800">
                <a:solidFill>
                  <a:schemeClr val="accent6">
                    <a:lumMod val="50000"/>
                    <a:lumOff val="50000"/>
                  </a:schemeClr>
                </a:solidFill>
                <a:latin typeface="Helvetica" panose="020B0604020202020204" pitchFamily="34" charset="0"/>
                <a:cs typeface="Helvetica" panose="020B0604020202020204" pitchFamily="34" charset="0"/>
              </a:defRPr>
            </a:lvl1pPr>
            <a:lvl2pPr marL="914400" indent="-365760">
              <a:spcBef>
                <a:spcPts val="600"/>
              </a:spcBef>
              <a:spcAft>
                <a:spcPts val="600"/>
              </a:spcAft>
              <a:buClr>
                <a:schemeClr val="accent1"/>
              </a:buClr>
              <a:buFont typeface="Wingdings 3" panose="05040102010807070707" pitchFamily="18" charset="2"/>
              <a:buChar char=""/>
              <a:defRPr lang="en-US" sz="2400" dirty="0" smtClean="0">
                <a:solidFill>
                  <a:schemeClr val="accent6">
                    <a:lumMod val="50000"/>
                    <a:lumOff val="50000"/>
                  </a:schemeClr>
                </a:solidFill>
                <a:latin typeface="Helvetica" panose="020B0604020202020204" pitchFamily="34" charset="0"/>
                <a:ea typeface="ヒラギノ角ゴ Pro W3" charset="0"/>
                <a:cs typeface="Helvetica" panose="020B0604020202020204" pitchFamily="34" charset="0"/>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210252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lumns">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10390717" cy="762000"/>
          </a:xfrm>
          <a:prstGeom prst="rect">
            <a:avLst/>
          </a:prstGeom>
        </p:spPr>
        <p:txBody>
          <a:bodyPr/>
          <a:lstStyle>
            <a:lvl1pPr>
              <a:defRPr sz="3600" b="1">
                <a:solidFill>
                  <a:schemeClr val="tx2"/>
                </a:solidFill>
                <a:latin typeface="Helvetica" panose="020B0604020202020204" pitchFamily="34" charset="0"/>
                <a:cs typeface="Helvetica"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967317" y="1447800"/>
            <a:ext cx="5080000" cy="4800600"/>
          </a:xfrm>
          <a:prstGeom prst="rect">
            <a:avLst/>
          </a:prstGeom>
        </p:spPr>
        <p:txBody>
          <a:bodyPr/>
          <a:lstStyle>
            <a:lvl1pPr marL="339725" indent="-339725">
              <a:buClr>
                <a:schemeClr val="accent1"/>
              </a:buClr>
              <a:buFont typeface="Wingdings 3" panose="05040102010807070707" pitchFamily="18" charset="2"/>
              <a:buChar char=""/>
              <a:defRPr sz="2800">
                <a:solidFill>
                  <a:schemeClr val="accent6">
                    <a:lumMod val="50000"/>
                    <a:lumOff val="50000"/>
                  </a:schemeClr>
                </a:solidFill>
                <a:latin typeface="Helvetica" panose="020B0604020202020204" pitchFamily="34" charset="0"/>
                <a:cs typeface="Helvetica" panose="020B0604020202020204" pitchFamily="34" charset="0"/>
              </a:defRPr>
            </a:lvl1pPr>
            <a:lvl2pPr>
              <a:defRPr sz="2400">
                <a:solidFill>
                  <a:schemeClr val="accent6">
                    <a:lumMod val="50000"/>
                    <a:lumOff val="50000"/>
                  </a:schemeClr>
                </a:solidFill>
                <a:latin typeface="Helvetica" panose="020B0604020202020204" pitchFamily="34" charset="0"/>
                <a:cs typeface="Helvetica" panose="020B0604020202020204" pitchFamily="34" charset="0"/>
              </a:defRPr>
            </a:lvl2pPr>
            <a:lvl3pPr>
              <a:defRPr sz="2000">
                <a:solidFill>
                  <a:schemeClr val="accent6">
                    <a:lumMod val="50000"/>
                    <a:lumOff val="50000"/>
                  </a:schemeClr>
                </a:solidFill>
                <a:latin typeface="Helvetica" panose="020B0604020202020204" pitchFamily="34" charset="0"/>
                <a:cs typeface="Helvetica" panose="020B0604020202020204" pitchFamily="34" charset="0"/>
              </a:defRPr>
            </a:lvl3pPr>
            <a:lvl4pPr>
              <a:defRPr sz="1800">
                <a:solidFill>
                  <a:schemeClr val="accent6">
                    <a:lumMod val="50000"/>
                    <a:lumOff val="50000"/>
                  </a:schemeClr>
                </a:solidFill>
                <a:latin typeface="Helvetica" panose="020B0604020202020204" pitchFamily="34" charset="0"/>
                <a:cs typeface="Helvetica" panose="020B0604020202020204" pitchFamily="34" charset="0"/>
              </a:defRPr>
            </a:lvl4pPr>
            <a:lvl5pPr>
              <a:defRPr sz="1800">
                <a:solidFill>
                  <a:schemeClr val="accent6">
                    <a:lumMod val="50000"/>
                    <a:lumOff val="50000"/>
                  </a:schemeClr>
                </a:solidFill>
                <a:latin typeface="Helvetica" panose="020B0604020202020204" pitchFamily="34" charset="0"/>
                <a:cs typeface="Helvetica"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50517" y="1447800"/>
            <a:ext cx="5080000" cy="4800600"/>
          </a:xfrm>
          <a:prstGeom prst="rect">
            <a:avLst/>
          </a:prstGeom>
        </p:spPr>
        <p:txBody>
          <a:bodyPr/>
          <a:lstStyle>
            <a:lvl1pPr marL="339725" indent="-339725">
              <a:buClr>
                <a:schemeClr val="accent1"/>
              </a:buClr>
              <a:buFont typeface="Wingdings 3" panose="05040102010807070707" pitchFamily="18" charset="2"/>
              <a:buChar char=""/>
              <a:defRPr sz="2800">
                <a:solidFill>
                  <a:schemeClr val="accent6">
                    <a:lumMod val="50000"/>
                    <a:lumOff val="50000"/>
                  </a:schemeClr>
                </a:solidFill>
                <a:latin typeface="Helvetica" panose="020B0604020202020204" pitchFamily="34" charset="0"/>
                <a:cs typeface="Helvetica" panose="020B0604020202020204" pitchFamily="34" charset="0"/>
              </a:defRPr>
            </a:lvl1pPr>
            <a:lvl2pPr>
              <a:defRPr sz="2400">
                <a:solidFill>
                  <a:schemeClr val="accent6">
                    <a:lumMod val="50000"/>
                    <a:lumOff val="50000"/>
                  </a:schemeClr>
                </a:solidFill>
                <a:latin typeface="Helvetica" panose="020B0604020202020204" pitchFamily="34" charset="0"/>
                <a:cs typeface="Helvetica" panose="020B0604020202020204" pitchFamily="34" charset="0"/>
              </a:defRPr>
            </a:lvl2pPr>
            <a:lvl3pPr>
              <a:defRPr sz="2000">
                <a:solidFill>
                  <a:schemeClr val="accent6">
                    <a:lumMod val="50000"/>
                    <a:lumOff val="50000"/>
                  </a:schemeClr>
                </a:solidFill>
                <a:latin typeface="Helvetica" panose="020B0604020202020204" pitchFamily="34" charset="0"/>
                <a:cs typeface="Helvetica" panose="020B0604020202020204" pitchFamily="34" charset="0"/>
              </a:defRPr>
            </a:lvl3pPr>
            <a:lvl4pPr>
              <a:defRPr sz="1800">
                <a:solidFill>
                  <a:schemeClr val="accent6">
                    <a:lumMod val="50000"/>
                    <a:lumOff val="50000"/>
                  </a:schemeClr>
                </a:solidFill>
                <a:latin typeface="Helvetica" panose="020B0604020202020204" pitchFamily="34" charset="0"/>
                <a:cs typeface="Helvetica" panose="020B0604020202020204" pitchFamily="34" charset="0"/>
              </a:defRPr>
            </a:lvl4pPr>
            <a:lvl5pPr>
              <a:defRPr sz="1800">
                <a:solidFill>
                  <a:schemeClr val="accent6">
                    <a:lumMod val="50000"/>
                    <a:lumOff val="50000"/>
                  </a:schemeClr>
                </a:solidFill>
                <a:latin typeface="Helvetica" panose="020B0604020202020204" pitchFamily="34" charset="0"/>
                <a:cs typeface="Helvetica"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53282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Quote">
    <p:bg>
      <p:bgPr>
        <a:gradFill rotWithShape="1">
          <a:gsLst>
            <a:gs pos="0">
              <a:schemeClr val="bg2">
                <a:tint val="40000"/>
                <a:satMod val="350000"/>
              </a:schemeClr>
            </a:gs>
            <a:gs pos="100000">
              <a:schemeClr val="bg2">
                <a:shade val="20000"/>
                <a:satMod val="255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7" name="Background Image" hidden="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8" name="Page number"/>
          <p:cNvSpPr txBox="1">
            <a:spLocks noChangeArrowheads="1"/>
          </p:cNvSpPr>
          <p:nvPr userDrawn="1"/>
        </p:nvSpPr>
        <p:spPr bwMode="auto">
          <a:xfrm>
            <a:off x="11201400" y="6400726"/>
            <a:ext cx="5588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a:spcBef>
                <a:spcPct val="50000"/>
              </a:spcBef>
              <a:defRPr/>
            </a:pPr>
            <a:fld id="{27288A19-C912-48FD-BBDD-B6C475FAB7E0}" type="slidenum">
              <a:rPr lang="en-US" sz="1000" smtClean="0">
                <a:solidFill>
                  <a:srgbClr val="33373B">
                    <a:lumMod val="20000"/>
                    <a:lumOff val="80000"/>
                  </a:srgbClr>
                </a:solidFill>
              </a:rPr>
              <a:pPr algn="r">
                <a:spcBef>
                  <a:spcPct val="50000"/>
                </a:spcBef>
                <a:defRPr/>
              </a:pPr>
              <a:t>‹#›</a:t>
            </a:fld>
            <a:endParaRPr lang="en-US" sz="1000" dirty="0">
              <a:solidFill>
                <a:srgbClr val="33373B">
                  <a:lumMod val="20000"/>
                  <a:lumOff val="80000"/>
                </a:srgbClr>
              </a:solidFill>
            </a:endParaRPr>
          </a:p>
        </p:txBody>
      </p:sp>
      <p:sp>
        <p:nvSpPr>
          <p:cNvPr id="11" name="Rectangle 10">
            <a:extLst>
              <a:ext uri="{FF2B5EF4-FFF2-40B4-BE49-F238E27FC236}">
                <a16:creationId xmlns:a16="http://schemas.microsoft.com/office/drawing/2014/main" id="{576702AB-F472-3E42-8B73-5A9060BEBD56}"/>
              </a:ext>
            </a:extLst>
          </p:cNvPr>
          <p:cNvSpPr/>
          <p:nvPr userDrawn="1"/>
        </p:nvSpPr>
        <p:spPr>
          <a:xfrm>
            <a:off x="609600" y="990600"/>
            <a:ext cx="1513719" cy="1541444"/>
          </a:xfrm>
          <a:prstGeom prst="rect">
            <a:avLst/>
          </a:prstGeom>
        </p:spPr>
        <p:txBody>
          <a:bodyPr wrap="square" lIns="63496" tIns="31748" rIns="63496" bIns="31748">
            <a:spAutoFit/>
          </a:bodyPr>
          <a:lstStyle/>
          <a:p>
            <a:pPr algn="ctr"/>
            <a:r>
              <a:rPr lang="en-US" sz="9600" b="1" dirty="0">
                <a:solidFill>
                  <a:srgbClr val="FBC608"/>
                </a:solidFill>
                <a:latin typeface="Open Sans"/>
                <a:cs typeface="Open Sans"/>
              </a:rPr>
              <a:t>“</a:t>
            </a:r>
          </a:p>
        </p:txBody>
      </p:sp>
      <p:sp>
        <p:nvSpPr>
          <p:cNvPr id="13" name="Rectangle 12">
            <a:extLst>
              <a:ext uri="{FF2B5EF4-FFF2-40B4-BE49-F238E27FC236}">
                <a16:creationId xmlns:a16="http://schemas.microsoft.com/office/drawing/2014/main" id="{38745428-B285-9548-963E-056B5B4D3C03}"/>
              </a:ext>
            </a:extLst>
          </p:cNvPr>
          <p:cNvSpPr/>
          <p:nvPr userDrawn="1"/>
        </p:nvSpPr>
        <p:spPr>
          <a:xfrm>
            <a:off x="9916281" y="3983056"/>
            <a:ext cx="1513719" cy="1541444"/>
          </a:xfrm>
          <a:prstGeom prst="rect">
            <a:avLst/>
          </a:prstGeom>
        </p:spPr>
        <p:txBody>
          <a:bodyPr wrap="square" lIns="63496" tIns="31748" rIns="63496" bIns="31748">
            <a:spAutoFit/>
          </a:bodyPr>
          <a:lstStyle/>
          <a:p>
            <a:pPr algn="ctr"/>
            <a:r>
              <a:rPr lang="en-US" sz="9600" b="1" dirty="0">
                <a:solidFill>
                  <a:srgbClr val="FBC608"/>
                </a:solidFill>
                <a:latin typeface="Open Sans"/>
                <a:cs typeface="Open Sans"/>
              </a:rPr>
              <a:t>”</a:t>
            </a:r>
          </a:p>
        </p:txBody>
      </p:sp>
      <p:sp>
        <p:nvSpPr>
          <p:cNvPr id="3" name="Text Placeholder 2"/>
          <p:cNvSpPr>
            <a:spLocks noGrp="1"/>
          </p:cNvSpPr>
          <p:nvPr>
            <p:ph type="body" sz="quarter" idx="14" hasCustomPrompt="1"/>
          </p:nvPr>
        </p:nvSpPr>
        <p:spPr>
          <a:xfrm>
            <a:off x="2123319" y="5257800"/>
            <a:ext cx="7792961" cy="533400"/>
          </a:xfrm>
          <a:prstGeom prst="rect">
            <a:avLst/>
          </a:prstGeom>
        </p:spPr>
        <p:txBody>
          <a:bodyPr/>
          <a:lstStyle>
            <a:lvl1pPr marL="285750" indent="-285750" algn="r">
              <a:buFont typeface="Arial" panose="020B0604020202020204" pitchFamily="34" charset="0"/>
              <a:buChar char="‒"/>
              <a:defRPr sz="2800">
                <a:solidFill>
                  <a:schemeClr val="tx1"/>
                </a:solidFill>
              </a:defRPr>
            </a:lvl1pPr>
            <a:lvl2pPr marL="519099" indent="0">
              <a:buNone/>
              <a:defRPr/>
            </a:lvl2pPr>
            <a:lvl3pPr marL="914377" indent="0">
              <a:buNone/>
              <a:defRPr/>
            </a:lvl3pPr>
            <a:lvl4pPr marL="1371565" indent="0">
              <a:buNone/>
              <a:defRPr/>
            </a:lvl4pPr>
            <a:lvl5pPr marL="1828755" indent="0">
              <a:buNone/>
              <a:defRPr/>
            </a:lvl5pPr>
          </a:lstStyle>
          <a:p>
            <a:pPr lvl="0"/>
            <a:r>
              <a:rPr lang="en-US" dirty="0"/>
              <a:t>Author</a:t>
            </a:r>
          </a:p>
        </p:txBody>
      </p:sp>
      <p:sp>
        <p:nvSpPr>
          <p:cNvPr id="5" name="Text Placeholder 4"/>
          <p:cNvSpPr>
            <a:spLocks noGrp="1"/>
          </p:cNvSpPr>
          <p:nvPr>
            <p:ph type="body" sz="quarter" idx="15" hasCustomPrompt="1"/>
          </p:nvPr>
        </p:nvSpPr>
        <p:spPr>
          <a:xfrm>
            <a:off x="2123319" y="1524000"/>
            <a:ext cx="7792962" cy="3429000"/>
          </a:xfrm>
          <a:prstGeom prst="rect">
            <a:avLst/>
          </a:prstGeom>
        </p:spPr>
        <p:txBody>
          <a:bodyPr/>
          <a:lstStyle>
            <a:lvl1pPr marL="0" indent="0" algn="ctr">
              <a:lnSpc>
                <a:spcPct val="150000"/>
              </a:lnSpc>
              <a:spcBef>
                <a:spcPts val="600"/>
              </a:spcBef>
              <a:spcAft>
                <a:spcPts val="600"/>
              </a:spcAft>
              <a:buNone/>
              <a:defRPr sz="4400">
                <a:solidFill>
                  <a:schemeClr val="tx1"/>
                </a:solidFill>
              </a:defRPr>
            </a:lvl1pPr>
          </a:lstStyle>
          <a:p>
            <a:pPr lvl="0"/>
            <a:r>
              <a:rPr lang="en-US" dirty="0"/>
              <a:t>Quote</a:t>
            </a:r>
          </a:p>
        </p:txBody>
      </p:sp>
    </p:spTree>
    <p:extLst>
      <p:ext uri="{BB962C8B-B14F-4D97-AF65-F5344CB8AC3E}">
        <p14:creationId xmlns:p14="http://schemas.microsoft.com/office/powerpoint/2010/main" val="1216550821"/>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Standard with logo">
    <p:spTree>
      <p:nvGrpSpPr>
        <p:cNvPr id="1" name=""/>
        <p:cNvGrpSpPr/>
        <p:nvPr/>
      </p:nvGrpSpPr>
      <p:grpSpPr>
        <a:xfrm>
          <a:off x="0" y="0"/>
          <a:ext cx="0" cy="0"/>
          <a:chOff x="0" y="0"/>
          <a:chExt cx="0" cy="0"/>
        </a:xfrm>
      </p:grpSpPr>
      <p:pic>
        <p:nvPicPr>
          <p:cNvPr id="4" name="Picture 3" descr="lionlogo_white.eps">
            <a:extLst>
              <a:ext uri="{FF2B5EF4-FFF2-40B4-BE49-F238E27FC236}">
                <a16:creationId xmlns:a16="http://schemas.microsoft.com/office/drawing/2014/main" id="{684A4C76-6039-804D-8CB8-106542C85DBE}"/>
              </a:ext>
            </a:extLst>
          </p:cNvPr>
          <p:cNvPicPr>
            <a:picLocks noChangeAspect="1"/>
          </p:cNvPicPr>
          <p:nvPr userDrawn="1"/>
        </p:nvPicPr>
        <p:blipFill rotWithShape="1">
          <a:blip r:embed="rId2" cstate="email">
            <a:alphaModFix amt="33000"/>
            <a:extLst>
              <a:ext uri="{28A0092B-C50C-407E-A947-70E740481C1C}">
                <a14:useLocalDpi xmlns:a14="http://schemas.microsoft.com/office/drawing/2010/main"/>
              </a:ext>
            </a:extLst>
          </a:blip>
          <a:srcRect r="16067"/>
          <a:stretch/>
        </p:blipFill>
        <p:spPr>
          <a:xfrm>
            <a:off x="6619127" y="228600"/>
            <a:ext cx="5572873" cy="6477000"/>
          </a:xfrm>
          <a:prstGeom prst="rect">
            <a:avLst/>
          </a:prstGeom>
        </p:spPr>
      </p:pic>
      <p:cxnSp>
        <p:nvCxnSpPr>
          <p:cNvPr id="5" name="Straight Connector 4">
            <a:extLst>
              <a:ext uri="{FF2B5EF4-FFF2-40B4-BE49-F238E27FC236}">
                <a16:creationId xmlns:a16="http://schemas.microsoft.com/office/drawing/2014/main" id="{E19138A4-B106-5647-9E25-A0B9EA158B40}"/>
              </a:ext>
            </a:extLst>
          </p:cNvPr>
          <p:cNvCxnSpPr/>
          <p:nvPr userDrawn="1"/>
        </p:nvCxnSpPr>
        <p:spPr>
          <a:xfrm>
            <a:off x="762000" y="1219200"/>
            <a:ext cx="2743200" cy="0"/>
          </a:xfrm>
          <a:prstGeom prst="line">
            <a:avLst/>
          </a:prstGeom>
          <a:ln w="76200">
            <a:solidFill>
              <a:srgbClr val="FFD127"/>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E3315EA2-0FCF-964A-B51F-29EF0E9D7770}"/>
              </a:ext>
            </a:extLst>
          </p:cNvPr>
          <p:cNvSpPr>
            <a:spLocks noGrp="1"/>
          </p:cNvSpPr>
          <p:nvPr>
            <p:ph type="title" hasCustomPrompt="1"/>
          </p:nvPr>
        </p:nvSpPr>
        <p:spPr>
          <a:xfrm>
            <a:off x="762001" y="444078"/>
            <a:ext cx="10667998" cy="533400"/>
          </a:xfrm>
          <a:prstGeom prst="rect">
            <a:avLst/>
          </a:prstGeom>
        </p:spPr>
        <p:txBody>
          <a:bodyPr>
            <a:normAutofit/>
          </a:bodyPr>
          <a:lstStyle>
            <a:lvl1pPr algn="l">
              <a:defRPr sz="3600" b="1" i="0" baseline="0">
                <a:solidFill>
                  <a:schemeClr val="tx2"/>
                </a:solidFill>
                <a:latin typeface="Helvetica" panose="020B0604020202020204" pitchFamily="34" charset="0"/>
                <a:ea typeface="Helvetica" panose="020B0604020202020204" pitchFamily="34" charset="0"/>
                <a:cs typeface="Helvetica" panose="020B0604020202020204" pitchFamily="34" charset="0"/>
              </a:defRPr>
            </a:lvl1pPr>
          </a:lstStyle>
          <a:p>
            <a:r>
              <a:rPr lang="en-US" dirty="0"/>
              <a:t>Title</a:t>
            </a:r>
          </a:p>
        </p:txBody>
      </p:sp>
      <p:sp>
        <p:nvSpPr>
          <p:cNvPr id="15" name="Content Placeholder 14"/>
          <p:cNvSpPr>
            <a:spLocks noGrp="1"/>
          </p:cNvSpPr>
          <p:nvPr>
            <p:ph sz="quarter" idx="11"/>
          </p:nvPr>
        </p:nvSpPr>
        <p:spPr>
          <a:xfrm>
            <a:off x="761999" y="1752600"/>
            <a:ext cx="10667999" cy="4572000"/>
          </a:xfrm>
          <a:prstGeom prst="rect">
            <a:avLst/>
          </a:prstGeom>
        </p:spPr>
        <p:txBody>
          <a:bodyPr/>
          <a:lstStyle>
            <a:lvl1pPr marL="91440" indent="-91440">
              <a:lnSpc>
                <a:spcPct val="120000"/>
              </a:lnSpc>
              <a:spcBef>
                <a:spcPts val="1200"/>
              </a:spcBef>
              <a:spcAft>
                <a:spcPts val="600"/>
              </a:spcAft>
              <a:buClr>
                <a:schemeClr val="bg1">
                  <a:lumMod val="95000"/>
                </a:schemeClr>
              </a:buClr>
              <a:buFont typeface="Wingdings 3" panose="05040102010807070707" pitchFamily="18" charset="2"/>
              <a:buChar char=""/>
              <a:defRPr sz="2800">
                <a:solidFill>
                  <a:schemeClr val="accent6">
                    <a:lumMod val="50000"/>
                    <a:lumOff val="50000"/>
                  </a:schemeClr>
                </a:solidFill>
                <a:latin typeface="Helvetica" panose="020B0604020202020204" pitchFamily="34" charset="0"/>
                <a:cs typeface="Helvetica" panose="020B0604020202020204" pitchFamily="34" charset="0"/>
              </a:defRPr>
            </a:lvl1pPr>
            <a:lvl2pPr marL="914400" indent="-365760">
              <a:spcBef>
                <a:spcPts val="600"/>
              </a:spcBef>
              <a:spcAft>
                <a:spcPts val="600"/>
              </a:spcAft>
              <a:buClr>
                <a:schemeClr val="accent1"/>
              </a:buClr>
              <a:buFont typeface="Wingdings 3" panose="05040102010807070707" pitchFamily="18" charset="2"/>
              <a:buChar char=""/>
              <a:defRPr lang="en-US" sz="2400" dirty="0" smtClean="0">
                <a:solidFill>
                  <a:schemeClr val="accent6">
                    <a:lumMod val="50000"/>
                    <a:lumOff val="50000"/>
                  </a:schemeClr>
                </a:solidFill>
                <a:latin typeface="Helvetica" panose="020B0604020202020204" pitchFamily="34" charset="0"/>
                <a:ea typeface="ヒラギノ角ゴ Pro W3" charset="0"/>
                <a:cs typeface="Helvetica" panose="020B0604020202020204" pitchFamily="34" charset="0"/>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919337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MASTER SLIDE - 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7101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19DD8C5-BFF5-8648-9A1A-E9B3DA1F3752}"/>
              </a:ext>
            </a:extLst>
          </p:cNvPr>
          <p:cNvSpPr/>
          <p:nvPr userDrawn="1"/>
        </p:nvSpPr>
        <p:spPr>
          <a:xfrm flipV="1">
            <a:off x="4724400" y="4584913"/>
            <a:ext cx="2743200" cy="139487"/>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113622" tIns="56812" rIns="113622" bIns="56812" rtlCol="0" anchor="ctr"/>
          <a:lstStyle/>
          <a:p>
            <a:pPr algn="ctr"/>
            <a:endParaRPr lang="en-US" dirty="0"/>
          </a:p>
        </p:txBody>
      </p:sp>
      <p:pic>
        <p:nvPicPr>
          <p:cNvPr id="3" name="Picture 2">
            <a:extLst>
              <a:ext uri="{FF2B5EF4-FFF2-40B4-BE49-F238E27FC236}">
                <a16:creationId xmlns:a16="http://schemas.microsoft.com/office/drawing/2014/main" id="{D965598A-95CA-5A4E-8FC5-A9B0CA0F6D29}"/>
              </a:ext>
            </a:extLst>
          </p:cNvPr>
          <p:cNvPicPr>
            <a:picLocks noChangeAspect="1"/>
          </p:cNvPicPr>
          <p:nvPr userDrawn="1"/>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210140" y="771581"/>
            <a:ext cx="3771719" cy="3571819"/>
          </a:xfrm>
          <a:prstGeom prst="rect">
            <a:avLst/>
          </a:prstGeom>
        </p:spPr>
      </p:pic>
      <p:sp>
        <p:nvSpPr>
          <p:cNvPr id="5" name="Title 4"/>
          <p:cNvSpPr>
            <a:spLocks noGrp="1"/>
          </p:cNvSpPr>
          <p:nvPr>
            <p:ph type="title" hasCustomPrompt="1"/>
          </p:nvPr>
        </p:nvSpPr>
        <p:spPr>
          <a:xfrm>
            <a:off x="838199" y="5029200"/>
            <a:ext cx="10515600" cy="1066800"/>
          </a:xfrm>
          <a:prstGeom prst="rect">
            <a:avLst/>
          </a:prstGeom>
        </p:spPr>
        <p:txBody>
          <a:bodyPr/>
          <a:lstStyle>
            <a:lvl1pPr>
              <a:defRPr lang="en-US" sz="4400" b="1" dirty="0">
                <a:solidFill>
                  <a:schemeClr val="tx2"/>
                </a:solidFill>
                <a:latin typeface="Helvetica" panose="020B0604020202020204" pitchFamily="34" charset="0"/>
                <a:ea typeface="Helvetica" panose="020B0604020202020204" pitchFamily="34" charset="0"/>
                <a:cs typeface="Helvetica" panose="020B0604020202020204" pitchFamily="34" charset="0"/>
              </a:defRPr>
            </a:lvl1pPr>
          </a:lstStyle>
          <a:p>
            <a:r>
              <a:rPr lang="en-US" dirty="0"/>
              <a:t>Title</a:t>
            </a:r>
          </a:p>
        </p:txBody>
      </p:sp>
    </p:spTree>
    <p:extLst>
      <p:ext uri="{BB962C8B-B14F-4D97-AF65-F5344CB8AC3E}">
        <p14:creationId xmlns:p14="http://schemas.microsoft.com/office/powerpoint/2010/main" val="3757090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8.xml"/><Relationship Id="rId1" Type="http://schemas.openxmlformats.org/officeDocument/2006/relationships/slideLayout" Target="../slideLayouts/slideLayout1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 Id="rId9"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99000"/>
          </a:schemeClr>
        </a:solidFill>
        <a:effectLst/>
      </p:bgPr>
    </p:bg>
    <p:spTree>
      <p:nvGrpSpPr>
        <p:cNvPr id="1" name=""/>
        <p:cNvGrpSpPr/>
        <p:nvPr/>
      </p:nvGrpSpPr>
      <p:grpSpPr>
        <a:xfrm>
          <a:off x="0" y="0"/>
          <a:ext cx="0" cy="0"/>
          <a:chOff x="0" y="0"/>
          <a:chExt cx="0" cy="0"/>
        </a:xfrm>
      </p:grpSpPr>
      <p:sp>
        <p:nvSpPr>
          <p:cNvPr id="1029" name="Text Box 9"/>
          <p:cNvSpPr txBox="1">
            <a:spLocks noChangeArrowheads="1"/>
          </p:cNvSpPr>
          <p:nvPr/>
        </p:nvSpPr>
        <p:spPr bwMode="auto">
          <a:xfrm>
            <a:off x="11226800" y="6400726"/>
            <a:ext cx="5588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a:spcBef>
                <a:spcPct val="50000"/>
              </a:spcBef>
              <a:defRPr/>
            </a:pPr>
            <a:fld id="{27288A19-C912-48FD-BBDD-B6C475FAB7E0}" type="slidenum">
              <a:rPr lang="en-US" sz="1000" smtClean="0">
                <a:solidFill>
                  <a:schemeClr val="accent6">
                    <a:lumMod val="50000"/>
                    <a:lumOff val="50000"/>
                  </a:schemeClr>
                </a:solidFill>
              </a:rPr>
              <a:pPr algn="r">
                <a:spcBef>
                  <a:spcPct val="50000"/>
                </a:spcBef>
                <a:defRPr/>
              </a:pPr>
              <a:t>‹#›</a:t>
            </a:fld>
            <a:endParaRPr lang="en-US" sz="1000" dirty="0">
              <a:solidFill>
                <a:schemeClr val="accent6">
                  <a:lumMod val="50000"/>
                  <a:lumOff val="50000"/>
                </a:schemeClr>
              </a:solidFill>
            </a:endParaRPr>
          </a:p>
        </p:txBody>
      </p:sp>
    </p:spTree>
    <p:extLst>
      <p:ext uri="{BB962C8B-B14F-4D97-AF65-F5344CB8AC3E}">
        <p14:creationId xmlns:p14="http://schemas.microsoft.com/office/powerpoint/2010/main" val="631929288"/>
      </p:ext>
    </p:extLst>
  </p:cSld>
  <p:clrMap bg1="lt1" tx1="dk1" bg2="lt2" tx2="dk2" accent1="accent1" accent2="accent2" accent3="accent3" accent4="accent4" accent5="accent5" accent6="accent6" hlink="hlink" folHlink="folHlink"/>
  <p:sldLayoutIdLst>
    <p:sldLayoutId id="2147483876" r:id="rId1"/>
    <p:sldLayoutId id="2147483878" r:id="rId2"/>
    <p:sldLayoutId id="2147483882" r:id="rId3"/>
    <p:sldLayoutId id="2147483870" r:id="rId4"/>
    <p:sldLayoutId id="2147483874" r:id="rId5"/>
    <p:sldLayoutId id="2147483881" r:id="rId6"/>
    <p:sldLayoutId id="2147483894" r:id="rId7"/>
  </p:sldLayoutIdLst>
  <p:hf sldNum="0" hdr="0" dt="0"/>
  <p:txStyles>
    <p:title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p:titleStyle>
    <p:body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424">
          <p15:clr>
            <a:srgbClr val="F26B43"/>
          </p15:clr>
        </p15:guide>
        <p15:guide id="3" pos="25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7057464"/>
      </p:ext>
    </p:extLst>
  </p:cSld>
  <p:clrMap bg1="lt1" tx1="dk1" bg2="lt2" tx2="dk2" accent1="accent1" accent2="accent2" accent3="accent3" accent4="accent4" accent5="accent5" accent6="accent6" hlink="hlink" folHlink="folHlink"/>
  <p:sldLayoutIdLst>
    <p:sldLayoutId id="214748388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1029" name="Text Box 9"/>
          <p:cNvSpPr txBox="1">
            <a:spLocks noChangeArrowheads="1"/>
          </p:cNvSpPr>
          <p:nvPr/>
        </p:nvSpPr>
        <p:spPr bwMode="auto">
          <a:xfrm>
            <a:off x="112268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a:spcBef>
                <a:spcPct val="50000"/>
              </a:spcBef>
              <a:defRPr/>
            </a:pPr>
            <a:fld id="{27288A19-C912-48FD-BBDD-B6C475FAB7E0}" type="slidenum">
              <a:rPr lang="en-US" sz="1000" smtClean="0">
                <a:solidFill>
                  <a:schemeClr val="accent6">
                    <a:lumMod val="50000"/>
                    <a:lumOff val="50000"/>
                  </a:schemeClr>
                </a:solidFill>
              </a:rPr>
              <a:pPr algn="r">
                <a:spcBef>
                  <a:spcPct val="50000"/>
                </a:spcBef>
                <a:defRPr/>
              </a:pPr>
              <a:t>‹#›</a:t>
            </a:fld>
            <a:endParaRPr lang="en-US" sz="1000" dirty="0">
              <a:solidFill>
                <a:schemeClr val="accent6">
                  <a:lumMod val="50000"/>
                  <a:lumOff val="50000"/>
                </a:schemeClr>
              </a:solidFill>
            </a:endParaRPr>
          </a:p>
        </p:txBody>
      </p:sp>
    </p:spTree>
    <p:extLst>
      <p:ext uri="{BB962C8B-B14F-4D97-AF65-F5344CB8AC3E}">
        <p14:creationId xmlns:p14="http://schemas.microsoft.com/office/powerpoint/2010/main" val="609770701"/>
      </p:ext>
    </p:extLst>
  </p:cSld>
  <p:clrMap bg1="lt1" tx1="dk1" bg2="lt2" tx2="dk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 id="2147483890" r:id="rId5"/>
    <p:sldLayoutId id="2147483891" r:id="rId6"/>
    <p:sldLayoutId id="2147483892" r:id="rId7"/>
    <p:sldLayoutId id="2147483893" r:id="rId8"/>
  </p:sldLayoutIdLst>
  <p:hf sldNum="0" hdr="0" dt="0"/>
  <p:txStyles>
    <p:title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p:titleStyle>
    <p:body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424">
          <p15:clr>
            <a:srgbClr val="F26B43"/>
          </p15:clr>
        </p15:guide>
        <p15:guide id="3" pos="256">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6091313"/>
      </p:ext>
    </p:extLst>
  </p:cSld>
  <p:clrMap bg1="lt1" tx1="dk1" bg2="lt2" tx2="dk2" accent1="accent1" accent2="accent2" accent3="accent3" accent4="accent4" accent5="accent5" accent6="accent6" hlink="hlink" folHlink="folHlink"/>
  <p:sldLayoutIdLst>
    <p:sldLayoutId id="2147483896" r:id="rId1"/>
    <p:sldLayoutId id="2147483897"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1029" name="Text Box 9"/>
          <p:cNvSpPr txBox="1">
            <a:spLocks noChangeArrowheads="1"/>
          </p:cNvSpPr>
          <p:nvPr/>
        </p:nvSpPr>
        <p:spPr bwMode="auto">
          <a:xfrm>
            <a:off x="11226800" y="6400726"/>
            <a:ext cx="5588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a:spcBef>
                <a:spcPct val="50000"/>
              </a:spcBef>
              <a:defRPr/>
            </a:pPr>
            <a:fld id="{27288A19-C912-48FD-BBDD-B6C475FAB7E0}" type="slidenum">
              <a:rPr lang="en-US" sz="1000" smtClean="0">
                <a:solidFill>
                  <a:schemeClr val="accent6">
                    <a:lumMod val="50000"/>
                    <a:lumOff val="50000"/>
                  </a:schemeClr>
                </a:solidFill>
              </a:rPr>
              <a:pPr algn="r">
                <a:spcBef>
                  <a:spcPct val="50000"/>
                </a:spcBef>
                <a:defRPr/>
              </a:pPr>
              <a:t>‹#›</a:t>
            </a:fld>
            <a:endParaRPr lang="en-US" sz="1000" dirty="0">
              <a:solidFill>
                <a:schemeClr val="accent6">
                  <a:lumMod val="50000"/>
                  <a:lumOff val="50000"/>
                </a:schemeClr>
              </a:solidFill>
            </a:endParaRPr>
          </a:p>
        </p:txBody>
      </p:sp>
    </p:spTree>
    <p:extLst>
      <p:ext uri="{BB962C8B-B14F-4D97-AF65-F5344CB8AC3E}">
        <p14:creationId xmlns:p14="http://schemas.microsoft.com/office/powerpoint/2010/main" val="76048957"/>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Lst>
  <p:hf sldNum="0" hdr="0" dt="0"/>
  <p:txStyles>
    <p:title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p:titleStyle>
    <p:body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424">
          <p15:clr>
            <a:srgbClr val="F26B43"/>
          </p15:clr>
        </p15:guide>
        <p15:guide id="3" pos="25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image" Target="../media/image1.emf"/></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svg"/><Relationship Id="rId3" Type="http://schemas.openxmlformats.org/officeDocument/2006/relationships/image" Target="../media/image10.png"/><Relationship Id="rId7" Type="http://schemas.openxmlformats.org/officeDocument/2006/relationships/image" Target="../media/image18.svg"/><Relationship Id="rId12"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8.xml"/><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image" Target="../media/image16.sv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svg"/></Relationships>
</file>

<file path=ppt/slides/_rels/slide2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png"/><Relationship Id="rId7" Type="http://schemas.openxmlformats.org/officeDocument/2006/relationships/diagramColors" Target="../diagrams/colors1.xml"/><Relationship Id="rId2" Type="http://schemas.openxmlformats.org/officeDocument/2006/relationships/notesSlide" Target="../notesSlides/notesSlide27.xml"/><Relationship Id="rId1" Type="http://schemas.openxmlformats.org/officeDocument/2006/relationships/slideLayout" Target="../slideLayouts/slideLayout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8.xml.rels><?xml version="1.0" encoding="UTF-8" standalone="yes"?>
<Relationships xmlns="http://schemas.openxmlformats.org/package/2006/relationships"><Relationship Id="rId8" Type="http://schemas.openxmlformats.org/officeDocument/2006/relationships/hyperlink" Target="https://www.lionsclubs.org/ja/resources-for-members/resource-center/join-together" TargetMode="External"/><Relationship Id="rId13" Type="http://schemas.openxmlformats.org/officeDocument/2006/relationships/hyperlink" Target="https://www.lionsclubs.org/ja/resources-for-members/resource-center/traditional-lions-club" TargetMode="External"/><Relationship Id="rId18" Type="http://schemas.openxmlformats.org/officeDocument/2006/relationships/hyperlink" Target="https://www.lionsclubs.org/ja/resources-for-members/resource-center/leo-lion-program" TargetMode="External"/><Relationship Id="rId3" Type="http://schemas.openxmlformats.org/officeDocument/2006/relationships/image" Target="../media/image10.png"/><Relationship Id="rId21" Type="http://schemas.openxmlformats.org/officeDocument/2006/relationships/hyperlink" Target="https://www.lionsclubs.org/ja/resources-for-members/resource-center/start-a-new-club" TargetMode="External"/><Relationship Id="rId7" Type="http://schemas.openxmlformats.org/officeDocument/2006/relationships/hyperlink" Target="https://app.powerbi.com/view?r=eyJrIjoiNWVkOWMxM2YtNDBiNi00ZTZkLTg3MTktZTk2NzI2NWM0MDVhIiwidCI6ImViZTEzZTJmLTZiOTktNGJlNy1iY2EyLTc2OGNiZjVkMWU5NCIsImMiOjN9" TargetMode="External"/><Relationship Id="rId12" Type="http://schemas.openxmlformats.org/officeDocument/2006/relationships/hyperlink" Target="mailto:membership@lionsclubs.org" TargetMode="External"/><Relationship Id="rId17" Type="http://schemas.openxmlformats.org/officeDocument/2006/relationships/hyperlink" Target="https://www.lionsclubs.org/ja/resources-for-members/resource-center/lioness-initiative" TargetMode="External"/><Relationship Id="rId2" Type="http://schemas.openxmlformats.org/officeDocument/2006/relationships/notesSlide" Target="../notesSlides/notesSlide28.xml"/><Relationship Id="rId16" Type="http://schemas.openxmlformats.org/officeDocument/2006/relationships/hyperlink" Target="https://vimeo.com/417293261" TargetMode="External"/><Relationship Id="rId20" Type="http://schemas.openxmlformats.org/officeDocument/2006/relationships/hyperlink" Target="https://www.lionsclubs.org/ja/resources-for-members/resource-center/club-branch" TargetMode="External"/><Relationship Id="rId1" Type="http://schemas.openxmlformats.org/officeDocument/2006/relationships/slideLayout" Target="../slideLayouts/slideLayout8.xml"/><Relationship Id="rId6" Type="http://schemas.openxmlformats.org/officeDocument/2006/relationships/hyperlink" Target="https://www.lionsclubs.org/ja/v2/resource/download/79872941" TargetMode="External"/><Relationship Id="rId11" Type="http://schemas.openxmlformats.org/officeDocument/2006/relationships/hyperlink" Target="https://www.lionsclubs.org/resources/102880020" TargetMode="External"/><Relationship Id="rId5" Type="http://schemas.openxmlformats.org/officeDocument/2006/relationships/hyperlink" Target="https://myapps.lionsclubs.org/" TargetMode="External"/><Relationship Id="rId15" Type="http://schemas.openxmlformats.org/officeDocument/2006/relationships/hyperlink" Target="https://www.lionsclubs.org/ja/resources-for-members/resource-center/virtual-clubs" TargetMode="External"/><Relationship Id="rId10" Type="http://schemas.openxmlformats.org/officeDocument/2006/relationships/hyperlink" Target="https://www.lionsclubs.org/ja/resources-for-members/resource-center/member-orientation" TargetMode="External"/><Relationship Id="rId19" Type="http://schemas.openxmlformats.org/officeDocument/2006/relationships/hyperlink" Target="https://www.lionsclubs.org/ja/resources-for-members/resource-center/campus-lions-club" TargetMode="External"/><Relationship Id="rId4" Type="http://schemas.openxmlformats.org/officeDocument/2006/relationships/hyperlink" Target="https://www.lionsclubs.org/ja/v2/resource/download/79873651" TargetMode="External"/><Relationship Id="rId9" Type="http://schemas.openxmlformats.org/officeDocument/2006/relationships/hyperlink" Target="https://www.lionsclubs.org/ja/resources-for-members/resource-center/guiding-lion-program" TargetMode="External"/><Relationship Id="rId14" Type="http://schemas.openxmlformats.org/officeDocument/2006/relationships/hyperlink" Target="https://www.lionsclubs.org/ja/resources-for-members/resource-center/specialty-clubs-program" TargetMode="External"/></Relationships>
</file>

<file path=ppt/slides/_rels/slide29.xml.rels><?xml version="1.0" encoding="UTF-8" standalone="yes"?>
<Relationships xmlns="http://schemas.openxmlformats.org/package/2006/relationships"><Relationship Id="rId8" Type="http://schemas.openxmlformats.org/officeDocument/2006/relationships/hyperlink" Target="https://www.lionsclubs.org/ja/v2/resource/download/97216970" TargetMode="External"/><Relationship Id="rId13" Type="http://schemas.openxmlformats.org/officeDocument/2006/relationships/hyperlink" Target="https://www.lionsclubs.org/ja/resources-for-members/resource-center/member-orientation" TargetMode="External"/><Relationship Id="rId18" Type="http://schemas.openxmlformats.org/officeDocument/2006/relationships/hyperlink" Target="https://www.lionsclubs.org/ja/resources-for-members/resource-center/leo-lion-program" TargetMode="External"/><Relationship Id="rId3" Type="http://schemas.openxmlformats.org/officeDocument/2006/relationships/image" Target="../media/image10.png"/><Relationship Id="rId7" Type="http://schemas.openxmlformats.org/officeDocument/2006/relationships/hyperlink" Target="https://www.lionsclubs.org/ja/resources-for-members/resource-center/mentoring-program" TargetMode="External"/><Relationship Id="rId12" Type="http://schemas.openxmlformats.org/officeDocument/2006/relationships/hyperlink" Target="https://www.lionsclubs.org/ja/resources-for-members/resource-center/rebuilding-reactivation-priority-clubs" TargetMode="External"/><Relationship Id="rId17" Type="http://schemas.openxmlformats.org/officeDocument/2006/relationships/hyperlink" Target="https://www.lionsclubs.org/ja/v2/resource/download/79873589" TargetMode="External"/><Relationship Id="rId2" Type="http://schemas.openxmlformats.org/officeDocument/2006/relationships/notesSlide" Target="../notesSlides/notesSlide29.xml"/><Relationship Id="rId16" Type="http://schemas.openxmlformats.org/officeDocument/2006/relationships/hyperlink" Target="https://www.lionsclubs.org/ja/resources-for-members/resource-center/womens-initiative" TargetMode="External"/><Relationship Id="rId1" Type="http://schemas.openxmlformats.org/officeDocument/2006/relationships/slideLayout" Target="../slideLayouts/slideLayout8.xml"/><Relationship Id="rId6" Type="http://schemas.openxmlformats.org/officeDocument/2006/relationships/hyperlink" Target="https://lionsclubs.org/ja/resources-for-members/resource-center/invite-members" TargetMode="External"/><Relationship Id="rId11" Type="http://schemas.openxmlformats.org/officeDocument/2006/relationships/hyperlink" Target="https://www.lionsclubs.org/ja/v2/resource/download/79873270" TargetMode="External"/><Relationship Id="rId5" Type="http://schemas.openxmlformats.org/officeDocument/2006/relationships/hyperlink" Target="https://www.lionsclubs.org/ja/v2/resource/download/79873694" TargetMode="External"/><Relationship Id="rId15" Type="http://schemas.openxmlformats.org/officeDocument/2006/relationships/hyperlink" Target="https://www.lionsclubs.org/resources/102880917" TargetMode="External"/><Relationship Id="rId10" Type="http://schemas.openxmlformats.org/officeDocument/2006/relationships/hyperlink" Target="https://www.lionsclubs.org/ja/v2/resource/download/88355590" TargetMode="External"/><Relationship Id="rId19" Type="http://schemas.openxmlformats.org/officeDocument/2006/relationships/hyperlink" Target="http://www.lionsclubs.org/ja/resources-for-members/resource-center/club-membership-chairperson" TargetMode="External"/><Relationship Id="rId4" Type="http://schemas.openxmlformats.org/officeDocument/2006/relationships/hyperlink" Target="https://www.lionsclubs.org/ja/v2/resource/download/79873298" TargetMode="External"/><Relationship Id="rId9" Type="http://schemas.openxmlformats.org/officeDocument/2006/relationships/hyperlink" Target="https://www.lionsclubs.org/ja/v2/resource/download/112187399" TargetMode="External"/><Relationship Id="rId14" Type="http://schemas.openxmlformats.org/officeDocument/2006/relationships/hyperlink" Target="https://www.lionsclubs.org/ja/resources-for-members/resource-center/young-adult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hyperlink" Target="https://www.lionsclubs.org/ja/v2/resource/download/79873506" TargetMode="External"/><Relationship Id="rId13" Type="http://schemas.openxmlformats.org/officeDocument/2006/relationships/hyperlink" Target="https://lionsclubs.org/ja/serving-safely" TargetMode="External"/><Relationship Id="rId18" Type="http://schemas.openxmlformats.org/officeDocument/2006/relationships/hyperlink" Target="https://www.lionsclubs.org/ja/v2/resource/download/80121092" TargetMode="External"/><Relationship Id="rId26" Type="http://schemas.openxmlformats.org/officeDocument/2006/relationships/hyperlink" Target="https://cdn2.webdamdb.com/md_MQxLVoJN4oA9.jpg.pdf?v=1" TargetMode="External"/><Relationship Id="rId3" Type="http://schemas.openxmlformats.org/officeDocument/2006/relationships/image" Target="../media/image10.png"/><Relationship Id="rId21" Type="http://schemas.openxmlformats.org/officeDocument/2006/relationships/hyperlink" Target="https://www.lionsclubs.org/ja/service-reporting" TargetMode="External"/><Relationship Id="rId7" Type="http://schemas.openxmlformats.org/officeDocument/2006/relationships/hyperlink" Target="https://cdn2.webdamdb.com/md_6OxLXbV3o91.jpg.pdf?v=1" TargetMode="External"/><Relationship Id="rId12" Type="http://schemas.openxmlformats.org/officeDocument/2006/relationships/hyperlink" Target="https://www.lionsclubs.org/ja/v2/resource/download/79873357" TargetMode="External"/><Relationship Id="rId17" Type="http://schemas.openxmlformats.org/officeDocument/2006/relationships/hyperlink" Target="https://www.lionsclubs.org/ja/resources/81794017" TargetMode="External"/><Relationship Id="rId25" Type="http://schemas.openxmlformats.org/officeDocument/2006/relationships/hyperlink" Target="https://www.lionsclubs.org/ja/v2/resource/download/79873554" TargetMode="External"/><Relationship Id="rId2" Type="http://schemas.openxmlformats.org/officeDocument/2006/relationships/notesSlide" Target="../notesSlides/notesSlide30.xml"/><Relationship Id="rId16" Type="http://schemas.openxmlformats.org/officeDocument/2006/relationships/hyperlink" Target="https://www.lionsclubs.org/ja/v2/resource/download/108899003" TargetMode="External"/><Relationship Id="rId20" Type="http://schemas.openxmlformats.org/officeDocument/2006/relationships/hyperlink" Target="https://www.lionsclubs.org/ja/start-our-approach/lions-advocacy-toolkit" TargetMode="External"/><Relationship Id="rId29" Type="http://schemas.openxmlformats.org/officeDocument/2006/relationships/hyperlink" Target="https://www.lionsclubs.org/resources/79873093" TargetMode="External"/><Relationship Id="rId1" Type="http://schemas.openxmlformats.org/officeDocument/2006/relationships/slideLayout" Target="../slideLayouts/slideLayout8.xml"/><Relationship Id="rId6" Type="http://schemas.openxmlformats.org/officeDocument/2006/relationships/hyperlink" Target="https://cdn2.webdamdb.com/md_UTbf57fpJhN5.jpg.pdf?v=1" TargetMode="External"/><Relationship Id="rId11" Type="http://schemas.openxmlformats.org/officeDocument/2006/relationships/hyperlink" Target="https://www.lionsclubs.org/ja/v2/resource/download/79873045" TargetMode="External"/><Relationship Id="rId24" Type="http://schemas.openxmlformats.org/officeDocument/2006/relationships/hyperlink" Target="https://www.lionsclubs.org/ja/resources-for-members/resource-center/improving-club-quality" TargetMode="External"/><Relationship Id="rId5" Type="http://schemas.openxmlformats.org/officeDocument/2006/relationships/hyperlink" Target="https://www.lionsclubs.org/ja/explore-our-clubs/service-stories" TargetMode="External"/><Relationship Id="rId15" Type="http://schemas.openxmlformats.org/officeDocument/2006/relationships/hyperlink" Target="https://www.lionsclubs.org/ja/start-our-approach/service-journey/service-project-planners" TargetMode="External"/><Relationship Id="rId23" Type="http://schemas.openxmlformats.org/officeDocument/2006/relationships/hyperlink" Target="https://www.lionsclubs.org/ja/v2/resource/download/79872769" TargetMode="External"/><Relationship Id="rId28" Type="http://schemas.openxmlformats.org/officeDocument/2006/relationships/hyperlink" Target="https://www.lionsclubs.org/ja/v2/resource/download/79872733" TargetMode="External"/><Relationship Id="rId10" Type="http://schemas.openxmlformats.org/officeDocument/2006/relationships/hyperlink" Target="https://www.lionsclubs.org/ja/v2/resource/download/79873353" TargetMode="External"/><Relationship Id="rId19" Type="http://schemas.openxmlformats.org/officeDocument/2006/relationships/hyperlink" Target="https://www.lionsclubs.org/ja/start-our-approach/service-journey/service-toolkit" TargetMode="External"/><Relationship Id="rId4" Type="http://schemas.openxmlformats.org/officeDocument/2006/relationships/hyperlink" Target="https://www.lionsclubs.org/resources/102880951" TargetMode="External"/><Relationship Id="rId9" Type="http://schemas.openxmlformats.org/officeDocument/2006/relationships/hyperlink" Target="https://www.lionsclubs.org/ja/v2/resource/download/79872886" TargetMode="External"/><Relationship Id="rId14" Type="http://schemas.openxmlformats.org/officeDocument/2006/relationships/hyperlink" Target="https://vimeo.com/425605156" TargetMode="External"/><Relationship Id="rId22" Type="http://schemas.openxmlformats.org/officeDocument/2006/relationships/hyperlink" Target="http://www.lionsclubs.org/resources/JA/pdfs/da-cqi.pdf" TargetMode="External"/><Relationship Id="rId27" Type="http://schemas.openxmlformats.org/officeDocument/2006/relationships/hyperlink" Target="http://www8.lionsclubs.org/reports/ClubHealthAssessment/" TargetMode="External"/><Relationship Id="rId30" Type="http://schemas.openxmlformats.org/officeDocument/2006/relationships/hyperlink" Target="https://cdn2.webdamdb.com/md_IWyky0TGx5T9.jpg.pdf?v=1"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https://www.lionsclubs.org/ja/resources-for-members/resource-center/zone-region-chairpersons" TargetMode="External"/><Relationship Id="rId13" Type="http://schemas.openxmlformats.org/officeDocument/2006/relationships/hyperlink" Target="https://www.lionsclubs.org/resources/102881649" TargetMode="External"/><Relationship Id="rId3" Type="http://schemas.openxmlformats.org/officeDocument/2006/relationships/image" Target="../media/image10.png"/><Relationship Id="rId7" Type="http://schemas.openxmlformats.org/officeDocument/2006/relationships/hyperlink" Target="https://www.lionsclubs.org/ja/resources-for-members/resource-center/club-officers" TargetMode="External"/><Relationship Id="rId12" Type="http://schemas.openxmlformats.org/officeDocument/2006/relationships/hyperlink" Target="https://www.lionsclubs.org/resources/102881615" TargetMode="External"/><Relationship Id="rId2" Type="http://schemas.openxmlformats.org/officeDocument/2006/relationships/notesSlide" Target="../notesSlides/notesSlide31.xml"/><Relationship Id="rId1" Type="http://schemas.openxmlformats.org/officeDocument/2006/relationships/slideLayout" Target="../slideLayouts/slideLayout8.xml"/><Relationship Id="rId6" Type="http://schemas.openxmlformats.org/officeDocument/2006/relationships/hyperlink" Target="https://cdn2.webdamdb.com/md_E3xQhuWJGRX3.jpg.pdf" TargetMode="External"/><Relationship Id="rId11" Type="http://schemas.openxmlformats.org/officeDocument/2006/relationships/hyperlink" Target="https://www.lionsclubs.org/resources/102881580" TargetMode="External"/><Relationship Id="rId5" Type="http://schemas.openxmlformats.org/officeDocument/2006/relationships/hyperlink" Target="https://cdn2.webdamdb.com/md_siSFMvbUtd58.jpg.pdf?v=1" TargetMode="External"/><Relationship Id="rId15" Type="http://schemas.openxmlformats.org/officeDocument/2006/relationships/hyperlink" Target="https://www.lionsclubs.org/resources/102881666" TargetMode="External"/><Relationship Id="rId10" Type="http://schemas.openxmlformats.org/officeDocument/2006/relationships/hyperlink" Target="https://www.lionsclubs.org/ja/resources-for-members/resource-center/rlli-curriculum" TargetMode="External"/><Relationship Id="rId4" Type="http://schemas.openxmlformats.org/officeDocument/2006/relationships/hyperlink" Target="https://myapps.lionsclubs.org/" TargetMode="External"/><Relationship Id="rId9" Type="http://schemas.openxmlformats.org/officeDocument/2006/relationships/hyperlink" Target="https://www.lionsclubs.org/ja/resources-for-members/resource-center/zone-chairperson-training-materials" TargetMode="External"/><Relationship Id="rId14" Type="http://schemas.openxmlformats.org/officeDocument/2006/relationships/hyperlink" Target="https://www.lionsclubs.org/resources/102881655"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s://www.lionsclubs.org/ja/resources-for-members/resource-center/logos-and-emblems" TargetMode="External"/><Relationship Id="rId13" Type="http://schemas.openxmlformats.org/officeDocument/2006/relationships/hyperlink" Target="https://www.lionsclubs.org/resources/102884636" TargetMode="External"/><Relationship Id="rId18" Type="http://schemas.openxmlformats.org/officeDocument/2006/relationships/hyperlink" Target="https://www.lionsclubs.org/resources/102882221" TargetMode="External"/><Relationship Id="rId3" Type="http://schemas.openxmlformats.org/officeDocument/2006/relationships/image" Target="../media/image10.png"/><Relationship Id="rId21" Type="http://schemas.openxmlformats.org/officeDocument/2006/relationships/hyperlink" Target="https://cdn2.webdamdb.com/md_IioRyTXWdjr3.jpg.pdf?v=1" TargetMode="External"/><Relationship Id="rId7" Type="http://schemas.openxmlformats.org/officeDocument/2006/relationships/hyperlink" Target="https://www.lionsclubs.org/ja/v2/resource/download/104283369" TargetMode="External"/><Relationship Id="rId12" Type="http://schemas.openxmlformats.org/officeDocument/2006/relationships/hyperlink" Target="https://www.lionsclubs.org/resources/102884615" TargetMode="External"/><Relationship Id="rId17" Type="http://schemas.openxmlformats.org/officeDocument/2006/relationships/hyperlink" Target="https://www.lionsclubs.org/resources/102924511" TargetMode="External"/><Relationship Id="rId2" Type="http://schemas.openxmlformats.org/officeDocument/2006/relationships/notesSlide" Target="../notesSlides/notesSlide32.xml"/><Relationship Id="rId16" Type="http://schemas.openxmlformats.org/officeDocument/2006/relationships/hyperlink" Target="https://cdn2.webdamdb.com/md_2fiY7FcNWMx9.jpg.pdf?v=1" TargetMode="External"/><Relationship Id="rId20" Type="http://schemas.openxmlformats.org/officeDocument/2006/relationships/hyperlink" Target="https://www.lionsclubs.org/resources/102882238" TargetMode="External"/><Relationship Id="rId1" Type="http://schemas.openxmlformats.org/officeDocument/2006/relationships/slideLayout" Target="../slideLayouts/slideLayout8.xml"/><Relationship Id="rId6" Type="http://schemas.openxmlformats.org/officeDocument/2006/relationships/hyperlink" Target="https://cdn2.webdamdb.com/md_Qyp18jKWcU46.jpg.pdf?v=1" TargetMode="External"/><Relationship Id="rId11" Type="http://schemas.openxmlformats.org/officeDocument/2006/relationships/hyperlink" Target="https://www.lionsclubs.org/resources/102884594" TargetMode="External"/><Relationship Id="rId5" Type="http://schemas.openxmlformats.org/officeDocument/2006/relationships/hyperlink" Target="https://cdn2.webdamdb.com/md_cYUmeiIfDx52.jpg.pdf?v=1" TargetMode="External"/><Relationship Id="rId15" Type="http://schemas.openxmlformats.org/officeDocument/2006/relationships/hyperlink" Target="https://www.lionsclubs.org/ja/v2/resource/download/84592543" TargetMode="External"/><Relationship Id="rId23" Type="http://schemas.openxmlformats.org/officeDocument/2006/relationships/hyperlink" Target="https://www.lionsclubs.org/resources/102882276" TargetMode="External"/><Relationship Id="rId10" Type="http://schemas.openxmlformats.org/officeDocument/2006/relationships/hyperlink" Target="https://www.lionsclubs.org/resources/102884564" TargetMode="External"/><Relationship Id="rId19" Type="http://schemas.openxmlformats.org/officeDocument/2006/relationships/hyperlink" Target="https://www.lionsclubs.org/resources/102882225" TargetMode="External"/><Relationship Id="rId4" Type="http://schemas.openxmlformats.org/officeDocument/2006/relationships/hyperlink" Target="https://www.lionsclubs.org/ja/v2/resource/download/79873883" TargetMode="External"/><Relationship Id="rId9" Type="http://schemas.openxmlformats.org/officeDocument/2006/relationships/hyperlink" Target="https://www.lionsclubs.org/resources/102884561" TargetMode="External"/><Relationship Id="rId14" Type="http://schemas.openxmlformats.org/officeDocument/2006/relationships/hyperlink" Target="https://www.lionsclubs.org/ja/resources-for-members/resource-center/public-relations-guide" TargetMode="External"/><Relationship Id="rId22" Type="http://schemas.openxmlformats.org/officeDocument/2006/relationships/hyperlink" Target="https://www.lionsclubs.org/resources/102882259"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https://www.lionsclubs.org/ja/start-our-approach/grant-types" TargetMode="External"/><Relationship Id="rId3" Type="http://schemas.openxmlformats.org/officeDocument/2006/relationships/hyperlink" Target="https://www.lionsclubs.org/ja/start-our-approach/grant-types/membership-development-grants#:~:text=To%20ensure%20global%20representation%2C%20Lions,a%20Standard%20Membership%20Development%20Grant." TargetMode="External"/><Relationship Id="rId7" Type="http://schemas.openxmlformats.org/officeDocument/2006/relationships/hyperlink" Target="https://www.lionsclubs.org/ja/resources-for-members/leadership-development/institute-grant-program" TargetMode="External"/><Relationship Id="rId2" Type="http://schemas.openxmlformats.org/officeDocument/2006/relationships/notesSlide" Target="../notesSlides/notesSlide33.xml"/><Relationship Id="rId1" Type="http://schemas.openxmlformats.org/officeDocument/2006/relationships/slideLayout" Target="../slideLayouts/slideLayout8.xml"/><Relationship Id="rId6" Type="http://schemas.openxmlformats.org/officeDocument/2006/relationships/hyperlink" Target="https://www.lionsclubs.org/ja/start-our-approach/grant-types/leadership-development-grant-program" TargetMode="External"/><Relationship Id="rId5" Type="http://schemas.openxmlformats.org/officeDocument/2006/relationships/hyperlink" Target="https://www.lionsclubs.org/ja/resources-for-members/resource-center/global-action-team/gat-district-funding#:~:text=USD%20%24500%20is%20available%20for,may%20apply%20for%20the%20funding." TargetMode="External"/><Relationship Id="rId10" Type="http://schemas.openxmlformats.org/officeDocument/2006/relationships/image" Target="../media/image10.png"/><Relationship Id="rId4" Type="http://schemas.openxmlformats.org/officeDocument/2006/relationships/hyperlink" Target="https://www.lionsclubs.org/ja/start-our-approach/grant-types/public-relations-grants" TargetMode="External"/><Relationship Id="rId9" Type="http://schemas.openxmlformats.org/officeDocument/2006/relationships/hyperlink" Target="https://www.lionsclubs.org/ja/resources-for-members/resource-center/specialty-clubs-progra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3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7.xml"/><Relationship Id="rId1" Type="http://schemas.openxmlformats.org/officeDocument/2006/relationships/slideLayout" Target="../slideLayouts/slideLayout8.xml"/><Relationship Id="rId4" Type="http://schemas.openxmlformats.org/officeDocument/2006/relationships/image" Target="../media/image1.emf"/></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Yellow Bar">
            <a:extLst>
              <a:ext uri="{FF2B5EF4-FFF2-40B4-BE49-F238E27FC236}">
                <a16:creationId xmlns:a16="http://schemas.microsoft.com/office/drawing/2014/main" id="{AD8345D5-186D-5840-806E-5D6437F13C6B}"/>
              </a:ext>
            </a:extLst>
          </p:cNvPr>
          <p:cNvSpPr/>
          <p:nvPr/>
        </p:nvSpPr>
        <p:spPr>
          <a:xfrm>
            <a:off x="5225845" y="4397584"/>
            <a:ext cx="1740310" cy="87312"/>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113622" tIns="56812" rIns="113622" bIns="56812" rtlCol="0" anchor="ctr"/>
          <a:lstStyle/>
          <a:p>
            <a:pPr algn="ctr"/>
            <a:endParaRPr lang="en-US" dirty="0">
              <a:latin typeface="ＭＳ Ｐゴシック" panose="020B0600070205080204" pitchFamily="50" charset="-128"/>
              <a:ea typeface="ＭＳ Ｐゴシック" panose="020B0600070205080204" pitchFamily="50" charset="-128"/>
            </a:endParaRPr>
          </a:p>
        </p:txBody>
      </p:sp>
      <p:pic>
        <p:nvPicPr>
          <p:cNvPr id="7" name="Emblem - Color">
            <a:extLst>
              <a:ext uri="{FF2B5EF4-FFF2-40B4-BE49-F238E27FC236}">
                <a16:creationId xmlns:a16="http://schemas.microsoft.com/office/drawing/2014/main" id="{C8F5DE0A-1DED-E640-82D2-55171899796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38882" y="1600200"/>
            <a:ext cx="2514236" cy="2380982"/>
          </a:xfrm>
          <a:prstGeom prst="rect">
            <a:avLst/>
          </a:prstGeom>
        </p:spPr>
      </p:pic>
      <p:sp>
        <p:nvSpPr>
          <p:cNvPr id="8" name="Body Copy">
            <a:extLst>
              <a:ext uri="{FF2B5EF4-FFF2-40B4-BE49-F238E27FC236}">
                <a16:creationId xmlns:a16="http://schemas.microsoft.com/office/drawing/2014/main" id="{A4AD41D5-34C2-4D4C-84E1-DDCB97CF1008}"/>
              </a:ext>
            </a:extLst>
          </p:cNvPr>
          <p:cNvSpPr txBox="1">
            <a:spLocks/>
          </p:cNvSpPr>
          <p:nvPr/>
        </p:nvSpPr>
        <p:spPr>
          <a:xfrm>
            <a:off x="762000" y="4800600"/>
            <a:ext cx="10668000" cy="1066800"/>
          </a:xfrm>
          <a:prstGeom prst="rect">
            <a:avLst/>
          </a:prstGeom>
        </p:spPr>
        <p:txBody>
          <a:bodyPr/>
          <a:lstStyle>
            <a:lvl1pPr marL="0" indent="0" algn="ctr" rtl="0" eaLnBrk="1" fontAlgn="base" hangingPunct="1">
              <a:spcBef>
                <a:spcPct val="20000"/>
              </a:spcBef>
              <a:spcAft>
                <a:spcPct val="0"/>
              </a:spcAft>
              <a:buFont typeface="Arial" pitchFamily="34" charset="0"/>
              <a:buNone/>
              <a:defRPr sz="1800" b="1">
                <a:solidFill>
                  <a:schemeClr val="accent6">
                    <a:lumMod val="50000"/>
                    <a:lumOff val="50000"/>
                  </a:schemeClr>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ja-JP" altLang="en-US" sz="4000" dirty="0">
                <a:latin typeface="UD デジタル 教科書体 N-B" panose="02020700000000000000" pitchFamily="17" charset="-128"/>
                <a:ea typeface="UD デジタル 教科書体 N-B" panose="02020700000000000000" pitchFamily="17" charset="-128"/>
              </a:rPr>
              <a:t>会議の事前準備</a:t>
            </a:r>
            <a:endParaRPr lang="en-US" sz="4000" kern="0" dirty="0">
              <a:solidFill>
                <a:srgbClr val="55565A"/>
              </a:solidFill>
              <a:latin typeface="UD デジタル 教科書体 N-B" panose="02020700000000000000" pitchFamily="17" charset="-128"/>
              <a:ea typeface="UD デジタル 教科書体 N-B" panose="02020700000000000000" pitchFamily="17" charset="-128"/>
            </a:endParaRPr>
          </a:p>
        </p:txBody>
      </p:sp>
      <p:pic>
        <p:nvPicPr>
          <p:cNvPr id="9" name="Picture 8">
            <a:extLst>
              <a:ext uri="{FF2B5EF4-FFF2-40B4-BE49-F238E27FC236}">
                <a16:creationId xmlns:a16="http://schemas.microsoft.com/office/drawing/2014/main" id="{A650165F-D0AD-6943-9F91-38859A7DE88A}"/>
              </a:ext>
            </a:extLst>
          </p:cNvPr>
          <p:cNvPicPr>
            <a:picLocks noChangeAspect="1"/>
          </p:cNvPicPr>
          <p:nvPr/>
        </p:nvPicPr>
        <p:blipFill>
          <a:blip r:embed="rId4"/>
          <a:stretch>
            <a:fillRect/>
          </a:stretch>
        </p:blipFill>
        <p:spPr>
          <a:xfrm>
            <a:off x="9906000" y="0"/>
            <a:ext cx="2286000" cy="2286000"/>
          </a:xfrm>
          <a:prstGeom prst="rect">
            <a:avLst/>
          </a:prstGeom>
        </p:spPr>
      </p:pic>
      <p:pic>
        <p:nvPicPr>
          <p:cNvPr id="10" name="Picture 9">
            <a:extLst>
              <a:ext uri="{FF2B5EF4-FFF2-40B4-BE49-F238E27FC236}">
                <a16:creationId xmlns:a16="http://schemas.microsoft.com/office/drawing/2014/main" id="{9DDB088A-F41D-EB42-960E-F19E2D2F2523}"/>
              </a:ext>
            </a:extLst>
          </p:cNvPr>
          <p:cNvPicPr>
            <a:picLocks noChangeAspect="1"/>
          </p:cNvPicPr>
          <p:nvPr/>
        </p:nvPicPr>
        <p:blipFill>
          <a:blip r:embed="rId4"/>
          <a:stretch>
            <a:fillRect/>
          </a:stretch>
        </p:blipFill>
        <p:spPr>
          <a:xfrm rot="10800000">
            <a:off x="0" y="4572000"/>
            <a:ext cx="2286000" cy="2286000"/>
          </a:xfrm>
          <a:prstGeom prst="rect">
            <a:avLst/>
          </a:prstGeom>
        </p:spPr>
      </p:pic>
    </p:spTree>
    <p:extLst>
      <p:ext uri="{BB962C8B-B14F-4D97-AF65-F5344CB8AC3E}">
        <p14:creationId xmlns:p14="http://schemas.microsoft.com/office/powerpoint/2010/main" val="1532532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F8B2413-5B80-BB43-897C-E9C86893D248}"/>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81000" y="209952"/>
            <a:ext cx="971568" cy="971568"/>
          </a:xfrm>
          <a:prstGeom prst="rect">
            <a:avLst/>
          </a:prstGeom>
        </p:spPr>
      </p:pic>
      <p:sp>
        <p:nvSpPr>
          <p:cNvPr id="10" name="Content Placeholder 4">
            <a:extLst>
              <a:ext uri="{FF2B5EF4-FFF2-40B4-BE49-F238E27FC236}">
                <a16:creationId xmlns:a16="http://schemas.microsoft.com/office/drawing/2014/main" id="{00DD20CF-7A12-4843-8F84-3254D7BBDBFF}"/>
              </a:ext>
            </a:extLst>
          </p:cNvPr>
          <p:cNvSpPr txBox="1">
            <a:spLocks/>
          </p:cNvSpPr>
          <p:nvPr/>
        </p:nvSpPr>
        <p:spPr>
          <a:xfrm>
            <a:off x="5370870" y="2305572"/>
            <a:ext cx="5267325" cy="4484222"/>
          </a:xfrm>
          <a:prstGeom prst="rect">
            <a:avLst/>
          </a:prstGeom>
          <a:noFill/>
        </p:spPr>
        <p:txBody>
          <a:bodyPr/>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nSpc>
                <a:spcPct val="150000"/>
              </a:lnSpc>
              <a:buClr>
                <a:schemeClr val="tx2"/>
              </a:buClr>
              <a:buFont typeface="Wingdings" panose="05000000000000000000" pitchFamily="2" charset="2"/>
              <a:buChar char="§"/>
            </a:pPr>
            <a:r>
              <a:rPr lang="ja-JP" sz="2400" b="1">
                <a:solidFill>
                  <a:srgbClr val="0A5496"/>
                </a:solidFill>
                <a:latin typeface="UD デジタル 教科書体 N-B" panose="02020700000000000000" pitchFamily="17" charset="-128"/>
                <a:ea typeface="UD デジタル 教科書体 N-B" panose="02020700000000000000" pitchFamily="17" charset="-128"/>
              </a:rPr>
              <a:t> </a:t>
            </a:r>
          </a:p>
          <a:p>
            <a:pPr>
              <a:lnSpc>
                <a:spcPct val="150000"/>
              </a:lnSpc>
              <a:buClr>
                <a:schemeClr val="tx2"/>
              </a:buClr>
              <a:buFont typeface="Wingdings" panose="05000000000000000000" pitchFamily="2" charset="2"/>
              <a:buChar char="§"/>
            </a:pPr>
            <a:r>
              <a:rPr lang="ja-JP" sz="2400" b="1">
                <a:solidFill>
                  <a:srgbClr val="0A5496"/>
                </a:solidFill>
                <a:latin typeface="UD デジタル 教科書体 N-B" panose="02020700000000000000" pitchFamily="17" charset="-128"/>
                <a:ea typeface="UD デジタル 教科書体 N-B" panose="02020700000000000000" pitchFamily="17" charset="-128"/>
              </a:rPr>
              <a:t> </a:t>
            </a:r>
          </a:p>
          <a:p>
            <a:pPr>
              <a:lnSpc>
                <a:spcPct val="150000"/>
              </a:lnSpc>
              <a:buClr>
                <a:schemeClr val="tx2"/>
              </a:buClr>
              <a:buFont typeface="Wingdings" panose="05000000000000000000" pitchFamily="2" charset="2"/>
              <a:buChar char="§"/>
            </a:pPr>
            <a:r>
              <a:rPr lang="ja-JP" sz="2400" b="1">
                <a:solidFill>
                  <a:srgbClr val="0A5496"/>
                </a:solidFill>
                <a:latin typeface="UD デジタル 教科書体 N-B" panose="02020700000000000000" pitchFamily="17" charset="-128"/>
                <a:ea typeface="UD デジタル 教科書体 N-B" panose="02020700000000000000" pitchFamily="17" charset="-128"/>
              </a:rPr>
              <a:t> </a:t>
            </a:r>
          </a:p>
          <a:p>
            <a:pPr>
              <a:lnSpc>
                <a:spcPct val="150000"/>
              </a:lnSpc>
              <a:buClr>
                <a:schemeClr val="tx2"/>
              </a:buClr>
              <a:buFont typeface="Wingdings" panose="05000000000000000000" pitchFamily="2" charset="2"/>
              <a:buChar char="§"/>
            </a:pPr>
            <a:r>
              <a:rPr lang="ja-JP" sz="2400" b="1">
                <a:solidFill>
                  <a:srgbClr val="0A5496"/>
                </a:solidFill>
                <a:latin typeface="UD デジタル 教科書体 N-B" panose="02020700000000000000" pitchFamily="17" charset="-128"/>
                <a:ea typeface="UD デジタル 教科書体 N-B" panose="02020700000000000000" pitchFamily="17" charset="-128"/>
              </a:rPr>
              <a:t> </a:t>
            </a:r>
          </a:p>
          <a:p>
            <a:pPr>
              <a:lnSpc>
                <a:spcPct val="150000"/>
              </a:lnSpc>
              <a:buClr>
                <a:schemeClr val="tx2"/>
              </a:buClr>
              <a:buFont typeface="Wingdings" panose="05000000000000000000" pitchFamily="2" charset="2"/>
              <a:buChar char="§"/>
            </a:pPr>
            <a:r>
              <a:rPr lang="ja-JP" sz="2400" b="1">
                <a:solidFill>
                  <a:srgbClr val="0A5496"/>
                </a:solidFill>
                <a:latin typeface="UD デジタル 教科書体 N-B" panose="02020700000000000000" pitchFamily="17" charset="-128"/>
                <a:ea typeface="UD デジタル 教科書体 N-B" panose="02020700000000000000" pitchFamily="17" charset="-128"/>
              </a:rPr>
              <a:t> </a:t>
            </a:r>
          </a:p>
          <a:p>
            <a:pPr>
              <a:lnSpc>
                <a:spcPct val="150000"/>
              </a:lnSpc>
              <a:buClr>
                <a:schemeClr val="tx2"/>
              </a:buClr>
              <a:buFont typeface="Wingdings" panose="05000000000000000000" pitchFamily="2" charset="2"/>
              <a:buChar char="§"/>
            </a:pPr>
            <a:r>
              <a:rPr lang="ja-JP" sz="2400" b="1">
                <a:solidFill>
                  <a:srgbClr val="0A5496"/>
                </a:solidFill>
                <a:latin typeface="UD デジタル 教科書体 N-B" panose="02020700000000000000" pitchFamily="17" charset="-128"/>
                <a:ea typeface="UD デジタル 教科書体 N-B" panose="02020700000000000000" pitchFamily="17" charset="-128"/>
              </a:rPr>
              <a:t> </a:t>
            </a:r>
          </a:p>
        </p:txBody>
      </p:sp>
      <p:sp>
        <p:nvSpPr>
          <p:cNvPr id="15" name="Title 3">
            <a:extLst>
              <a:ext uri="{FF2B5EF4-FFF2-40B4-BE49-F238E27FC236}">
                <a16:creationId xmlns:a16="http://schemas.microsoft.com/office/drawing/2014/main" id="{CA86DBB3-A730-F24A-9050-EB93547A9B49}"/>
              </a:ext>
            </a:extLst>
          </p:cNvPr>
          <p:cNvSpPr txBox="1">
            <a:spLocks/>
          </p:cNvSpPr>
          <p:nvPr/>
        </p:nvSpPr>
        <p:spPr>
          <a:xfrm>
            <a:off x="714213" y="762420"/>
            <a:ext cx="10875865" cy="838200"/>
          </a:xfrm>
          <a:prstGeom prst="rect">
            <a:avLst/>
          </a:prstGeom>
        </p:spPr>
        <p:txBody>
          <a:bodyPr anchor="ctr"/>
          <a:lst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ja-JP" sz="3200" b="1" dirty="0">
                <a:solidFill>
                  <a:srgbClr val="0A5496"/>
                </a:solidFill>
                <a:latin typeface="UD デジタル 教科書体 N-B" panose="02020700000000000000" pitchFamily="17" charset="-128"/>
                <a:ea typeface="UD デジタル 教科書体 N-B" panose="02020700000000000000" pitchFamily="17" charset="-128"/>
              </a:rPr>
              <a:t>地区分析 - 脅威</a:t>
            </a:r>
          </a:p>
        </p:txBody>
      </p:sp>
      <p:sp>
        <p:nvSpPr>
          <p:cNvPr id="20" name="Yellow Bar">
            <a:extLst>
              <a:ext uri="{FF2B5EF4-FFF2-40B4-BE49-F238E27FC236}">
                <a16:creationId xmlns:a16="http://schemas.microsoft.com/office/drawing/2014/main" id="{41B62F70-B0B4-234A-8F4F-769863039E25}"/>
              </a:ext>
            </a:extLst>
          </p:cNvPr>
          <p:cNvSpPr/>
          <p:nvPr/>
        </p:nvSpPr>
        <p:spPr>
          <a:xfrm>
            <a:off x="5370870" y="1600620"/>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dirty="0">
              <a:solidFill>
                <a:srgbClr val="EBB700"/>
              </a:solidFill>
              <a:latin typeface="ＭＳ Ｐゴシック" panose="020B0600070205080204" pitchFamily="50" charset="-128"/>
              <a:ea typeface="ＭＳ Ｐゴシック" panose="020B0600070205080204" pitchFamily="50" charset="-128"/>
              <a:cs typeface="Arial" charset="0"/>
            </a:endParaRPr>
          </a:p>
        </p:txBody>
      </p:sp>
      <p:sp>
        <p:nvSpPr>
          <p:cNvPr id="21" name="Page Number - Blue">
            <a:extLst>
              <a:ext uri="{FF2B5EF4-FFF2-40B4-BE49-F238E27FC236}">
                <a16:creationId xmlns:a16="http://schemas.microsoft.com/office/drawing/2014/main" id="{63E3C806-E775-2245-BFEC-0D2FB6602267}"/>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A5496"/>
                </a:solidFill>
                <a:latin typeface="ＭＳ Ｐゴシック" panose="020B0600070205080204" pitchFamily="50" charset="-128"/>
                <a:ea typeface="ＭＳ Ｐゴシック" panose="020B0600070205080204" pitchFamily="50" charset="-128"/>
              </a:rPr>
              <a:pPr eaLnBrk="0" hangingPunct="0">
                <a:spcBef>
                  <a:spcPct val="50000"/>
                </a:spcBef>
                <a:defRPr/>
              </a:pPr>
              <a:t>9</a:t>
            </a:fld>
            <a:endParaRPr lang="en-US" sz="1000" dirty="0">
              <a:solidFill>
                <a:srgbClr val="0A5496"/>
              </a:solidFill>
              <a:latin typeface="ＭＳ Ｐゴシック" panose="020B0600070205080204" pitchFamily="50" charset="-128"/>
              <a:ea typeface="ＭＳ Ｐゴシック" panose="020B0600070205080204" pitchFamily="50" charset="-128"/>
            </a:endParaRPr>
          </a:p>
        </p:txBody>
      </p:sp>
      <p:grpSp>
        <p:nvGrpSpPr>
          <p:cNvPr id="32" name="Group 31">
            <a:extLst>
              <a:ext uri="{FF2B5EF4-FFF2-40B4-BE49-F238E27FC236}">
                <a16:creationId xmlns:a16="http://schemas.microsoft.com/office/drawing/2014/main" id="{99B3321F-2DC8-4642-B32E-F52DDA2AB56E}"/>
              </a:ext>
            </a:extLst>
          </p:cNvPr>
          <p:cNvGrpSpPr/>
          <p:nvPr/>
        </p:nvGrpSpPr>
        <p:grpSpPr>
          <a:xfrm>
            <a:off x="714213" y="2305572"/>
            <a:ext cx="4248504" cy="3861731"/>
            <a:chOff x="533400" y="2153088"/>
            <a:chExt cx="4248504" cy="3861731"/>
          </a:xfrm>
        </p:grpSpPr>
        <p:grpSp>
          <p:nvGrpSpPr>
            <p:cNvPr id="33" name="Group 32">
              <a:extLst>
                <a:ext uri="{FF2B5EF4-FFF2-40B4-BE49-F238E27FC236}">
                  <a16:creationId xmlns:a16="http://schemas.microsoft.com/office/drawing/2014/main" id="{370A2328-94CF-47E9-B5F5-B579070833B7}"/>
                </a:ext>
              </a:extLst>
            </p:cNvPr>
            <p:cNvGrpSpPr/>
            <p:nvPr/>
          </p:nvGrpSpPr>
          <p:grpSpPr>
            <a:xfrm>
              <a:off x="533400" y="2153088"/>
              <a:ext cx="4221102" cy="3861731"/>
              <a:chOff x="6781800" y="1371600"/>
              <a:chExt cx="4862114" cy="4283673"/>
            </a:xfrm>
          </p:grpSpPr>
          <p:sp>
            <p:nvSpPr>
              <p:cNvPr id="38" name="Background - Solid">
                <a:extLst>
                  <a:ext uri="{FF2B5EF4-FFF2-40B4-BE49-F238E27FC236}">
                    <a16:creationId xmlns:a16="http://schemas.microsoft.com/office/drawing/2014/main" id="{2F180FF5-90E7-40EE-B119-017AB91D3FDB}"/>
                  </a:ext>
                </a:extLst>
              </p:cNvPr>
              <p:cNvSpPr/>
              <p:nvPr/>
            </p:nvSpPr>
            <p:spPr>
              <a:xfrm>
                <a:off x="9216325" y="3429001"/>
                <a:ext cx="2427589" cy="2226272"/>
              </a:xfrm>
              <a:prstGeom prst="rect">
                <a:avLst/>
              </a:prstGeom>
              <a:solidFill>
                <a:srgbClr val="B3B2B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UD デジタル 教科書体 N-B" panose="02020700000000000000" pitchFamily="17" charset="-128"/>
                  <a:ea typeface="UD デジタル 教科書体 N-B" panose="02020700000000000000" pitchFamily="17" charset="-128"/>
                </a:endParaRPr>
              </a:p>
            </p:txBody>
          </p:sp>
          <p:sp>
            <p:nvSpPr>
              <p:cNvPr id="39" name="Background - Solid">
                <a:extLst>
                  <a:ext uri="{FF2B5EF4-FFF2-40B4-BE49-F238E27FC236}">
                    <a16:creationId xmlns:a16="http://schemas.microsoft.com/office/drawing/2014/main" id="{0E64301D-C33C-490E-8BAB-04B19D4676CE}"/>
                  </a:ext>
                </a:extLst>
              </p:cNvPr>
              <p:cNvSpPr/>
              <p:nvPr/>
            </p:nvSpPr>
            <p:spPr>
              <a:xfrm>
                <a:off x="8991600" y="1371600"/>
                <a:ext cx="2652314" cy="2140101"/>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UD デジタル 教科書体 N-B" panose="02020700000000000000" pitchFamily="17" charset="-128"/>
                  <a:ea typeface="UD デジタル 教科書体 N-B" panose="02020700000000000000" pitchFamily="17" charset="-128"/>
                </a:endParaRPr>
              </a:p>
            </p:txBody>
          </p:sp>
          <p:sp>
            <p:nvSpPr>
              <p:cNvPr id="40" name="Background - Solid">
                <a:extLst>
                  <a:ext uri="{FF2B5EF4-FFF2-40B4-BE49-F238E27FC236}">
                    <a16:creationId xmlns:a16="http://schemas.microsoft.com/office/drawing/2014/main" id="{7366B82E-7502-4FF6-9AAC-B120291CC6BF}"/>
                  </a:ext>
                </a:extLst>
              </p:cNvPr>
              <p:cNvSpPr/>
              <p:nvPr/>
            </p:nvSpPr>
            <p:spPr>
              <a:xfrm>
                <a:off x="6781801" y="3460712"/>
                <a:ext cx="2434524" cy="2194560"/>
              </a:xfrm>
              <a:prstGeom prst="rect">
                <a:avLst/>
              </a:prstGeom>
              <a:solidFill>
                <a:srgbClr val="FF5C35"/>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UD デジタル 教科書体 N-B" panose="02020700000000000000" pitchFamily="17" charset="-128"/>
                  <a:ea typeface="UD デジタル 教科書体 N-B" panose="02020700000000000000" pitchFamily="17" charset="-128"/>
                </a:endParaRPr>
              </a:p>
            </p:txBody>
          </p:sp>
          <p:sp>
            <p:nvSpPr>
              <p:cNvPr id="41" name="Background - Solid">
                <a:extLst>
                  <a:ext uri="{FF2B5EF4-FFF2-40B4-BE49-F238E27FC236}">
                    <a16:creationId xmlns:a16="http://schemas.microsoft.com/office/drawing/2014/main" id="{797A4459-8215-464F-BCFB-69E31EBBC424}"/>
                  </a:ext>
                </a:extLst>
              </p:cNvPr>
              <p:cNvSpPr/>
              <p:nvPr/>
            </p:nvSpPr>
            <p:spPr>
              <a:xfrm>
                <a:off x="6781800" y="1371600"/>
                <a:ext cx="2434524" cy="2140101"/>
              </a:xfrm>
              <a:prstGeom prst="rect">
                <a:avLst/>
              </a:prstGeom>
              <a:solidFill>
                <a:srgbClr val="EBB70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UD デジタル 教科書体 N-B" panose="02020700000000000000" pitchFamily="17" charset="-128"/>
                  <a:ea typeface="UD デジタル 教科書体 N-B" panose="02020700000000000000" pitchFamily="17" charset="-128"/>
                </a:endParaRPr>
              </a:p>
            </p:txBody>
          </p:sp>
        </p:grpSp>
        <p:sp>
          <p:nvSpPr>
            <p:cNvPr id="34" name="Body Copy">
              <a:extLst>
                <a:ext uri="{FF2B5EF4-FFF2-40B4-BE49-F238E27FC236}">
                  <a16:creationId xmlns:a16="http://schemas.microsoft.com/office/drawing/2014/main" id="{4BCFBCE4-148A-435F-AD99-ABF52DC9D611}"/>
                </a:ext>
              </a:extLst>
            </p:cNvPr>
            <p:cNvSpPr txBox="1">
              <a:spLocks/>
            </p:cNvSpPr>
            <p:nvPr/>
          </p:nvSpPr>
          <p:spPr>
            <a:xfrm>
              <a:off x="741276" y="2286000"/>
              <a:ext cx="1917409" cy="1743352"/>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ja-JP" sz="1400" b="1">
                  <a:solidFill>
                    <a:schemeClr val="bg1"/>
                  </a:solidFill>
                  <a:latin typeface="UD デジタル 教科書体 N-B" panose="02020700000000000000" pitchFamily="17" charset="-128"/>
                  <a:ea typeface="UD デジタル 教科書体 N-B" panose="02020700000000000000" pitchFamily="17" charset="-128"/>
                </a:rPr>
                <a:t>強み</a:t>
              </a:r>
            </a:p>
            <a:p>
              <a:pPr>
                <a:lnSpc>
                  <a:spcPct val="150000"/>
                </a:lnSpc>
              </a:pPr>
              <a:r>
                <a:rPr lang="ja-JP" sz="1400" b="1">
                  <a:solidFill>
                    <a:schemeClr val="bg1"/>
                  </a:solidFill>
                  <a:latin typeface="UD デジタル 教科書体 N-B" panose="02020700000000000000" pitchFamily="17" charset="-128"/>
                  <a:ea typeface="UD デジタル 教科書体 N-B" panose="02020700000000000000" pitchFamily="17" charset="-128"/>
                </a:rPr>
                <a:t>1.</a:t>
              </a:r>
            </a:p>
            <a:p>
              <a:pPr>
                <a:lnSpc>
                  <a:spcPct val="150000"/>
                </a:lnSpc>
              </a:pPr>
              <a:r>
                <a:rPr lang="ja-JP" sz="1400" b="1">
                  <a:solidFill>
                    <a:schemeClr val="bg1"/>
                  </a:solidFill>
                  <a:latin typeface="UD デジタル 教科書体 N-B" panose="02020700000000000000" pitchFamily="17" charset="-128"/>
                  <a:ea typeface="UD デジタル 教科書体 N-B" panose="02020700000000000000" pitchFamily="17" charset="-128"/>
                </a:rPr>
                <a:t>2.</a:t>
              </a:r>
            </a:p>
            <a:p>
              <a:pPr>
                <a:lnSpc>
                  <a:spcPct val="150000"/>
                </a:lnSpc>
              </a:pPr>
              <a:r>
                <a:rPr lang="ja-JP" sz="1400" b="1">
                  <a:solidFill>
                    <a:schemeClr val="bg1"/>
                  </a:solidFill>
                  <a:latin typeface="UD デジタル 教科書体 N-B" panose="02020700000000000000" pitchFamily="17" charset="-128"/>
                  <a:ea typeface="UD デジタル 教科書体 N-B" panose="02020700000000000000" pitchFamily="17" charset="-128"/>
                </a:rPr>
                <a:t>3.</a:t>
              </a:r>
            </a:p>
            <a:p>
              <a:endParaRPr lang="en-US" sz="1400" kern="0" dirty="0">
                <a:solidFill>
                  <a:schemeClr val="bg1"/>
                </a:solidFill>
                <a:latin typeface="UD デジタル 教科書体 N-B" panose="02020700000000000000" pitchFamily="17" charset="-128"/>
                <a:ea typeface="UD デジタル 教科書体 N-B" panose="02020700000000000000" pitchFamily="17" charset="-128"/>
              </a:endParaRPr>
            </a:p>
          </p:txBody>
        </p:sp>
        <p:sp>
          <p:nvSpPr>
            <p:cNvPr id="35" name="Body Copy">
              <a:extLst>
                <a:ext uri="{FF2B5EF4-FFF2-40B4-BE49-F238E27FC236}">
                  <a16:creationId xmlns:a16="http://schemas.microsoft.com/office/drawing/2014/main" id="{BD82C935-191D-4BD2-9AD9-7BB28A5C8F80}"/>
                </a:ext>
              </a:extLst>
            </p:cNvPr>
            <p:cNvSpPr txBox="1">
              <a:spLocks/>
            </p:cNvSpPr>
            <p:nvPr/>
          </p:nvSpPr>
          <p:spPr>
            <a:xfrm>
              <a:off x="2801159" y="2286000"/>
              <a:ext cx="1971964" cy="1743352"/>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ja-JP" sz="1400" b="1">
                  <a:solidFill>
                    <a:schemeClr val="bg1"/>
                  </a:solidFill>
                  <a:latin typeface="UD デジタル 教科書体 N-B" panose="02020700000000000000" pitchFamily="17" charset="-128"/>
                  <a:ea typeface="UD デジタル 教科書体 N-B" panose="02020700000000000000" pitchFamily="17" charset="-128"/>
                </a:rPr>
                <a:t>弱み</a:t>
              </a:r>
            </a:p>
            <a:p>
              <a:pPr>
                <a:lnSpc>
                  <a:spcPct val="150000"/>
                </a:lnSpc>
              </a:pPr>
              <a:r>
                <a:rPr lang="ja-JP" sz="1400" b="1">
                  <a:solidFill>
                    <a:schemeClr val="bg1"/>
                  </a:solidFill>
                  <a:latin typeface="UD デジタル 教科書体 N-B" panose="02020700000000000000" pitchFamily="17" charset="-128"/>
                  <a:ea typeface="UD デジタル 教科書体 N-B" panose="02020700000000000000" pitchFamily="17" charset="-128"/>
                </a:rPr>
                <a:t>1.</a:t>
              </a:r>
            </a:p>
            <a:p>
              <a:pPr>
                <a:lnSpc>
                  <a:spcPct val="150000"/>
                </a:lnSpc>
              </a:pPr>
              <a:r>
                <a:rPr lang="ja-JP" sz="1400" b="1">
                  <a:solidFill>
                    <a:schemeClr val="bg1"/>
                  </a:solidFill>
                  <a:latin typeface="UD デジタル 教科書体 N-B" panose="02020700000000000000" pitchFamily="17" charset="-128"/>
                  <a:ea typeface="UD デジタル 教科書体 N-B" panose="02020700000000000000" pitchFamily="17" charset="-128"/>
                </a:rPr>
                <a:t>2.</a:t>
              </a:r>
            </a:p>
            <a:p>
              <a:pPr>
                <a:lnSpc>
                  <a:spcPct val="150000"/>
                </a:lnSpc>
              </a:pPr>
              <a:r>
                <a:rPr lang="ja-JP" sz="1400" b="1">
                  <a:solidFill>
                    <a:schemeClr val="bg1"/>
                  </a:solidFill>
                  <a:latin typeface="UD デジタル 教科書体 N-B" panose="02020700000000000000" pitchFamily="17" charset="-128"/>
                  <a:ea typeface="UD デジタル 教科書体 N-B" panose="02020700000000000000" pitchFamily="17" charset="-128"/>
                </a:rPr>
                <a:t>3.</a:t>
              </a:r>
            </a:p>
            <a:p>
              <a:endParaRPr lang="en-US" sz="1400" kern="0" dirty="0">
                <a:solidFill>
                  <a:schemeClr val="bg1"/>
                </a:solidFill>
                <a:latin typeface="UD デジタル 教科書体 N-B" panose="02020700000000000000" pitchFamily="17" charset="-128"/>
                <a:ea typeface="UD デジタル 教科書体 N-B" panose="02020700000000000000" pitchFamily="17" charset="-128"/>
              </a:endParaRPr>
            </a:p>
          </p:txBody>
        </p:sp>
        <p:sp>
          <p:nvSpPr>
            <p:cNvPr id="36" name="Body Copy">
              <a:extLst>
                <a:ext uri="{FF2B5EF4-FFF2-40B4-BE49-F238E27FC236}">
                  <a16:creationId xmlns:a16="http://schemas.microsoft.com/office/drawing/2014/main" id="{B53A1EB3-6031-44D3-BC44-CABC7E976B70}"/>
                </a:ext>
              </a:extLst>
            </p:cNvPr>
            <p:cNvSpPr txBox="1">
              <a:spLocks/>
            </p:cNvSpPr>
            <p:nvPr/>
          </p:nvSpPr>
          <p:spPr>
            <a:xfrm>
              <a:off x="2801159" y="4204015"/>
              <a:ext cx="1980745" cy="1743351"/>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ja-JP" sz="1400" b="1">
                  <a:solidFill>
                    <a:schemeClr val="bg1"/>
                  </a:solidFill>
                  <a:latin typeface="UD デジタル 教科書体 N-B" panose="02020700000000000000" pitchFamily="17" charset="-128"/>
                  <a:ea typeface="UD デジタル 教科書体 N-B" panose="02020700000000000000" pitchFamily="17" charset="-128"/>
                </a:rPr>
                <a:t>脅威</a:t>
              </a:r>
            </a:p>
            <a:p>
              <a:pPr>
                <a:lnSpc>
                  <a:spcPct val="150000"/>
                </a:lnSpc>
              </a:pPr>
              <a:r>
                <a:rPr lang="ja-JP" sz="1400" b="1">
                  <a:solidFill>
                    <a:schemeClr val="bg1"/>
                  </a:solidFill>
                  <a:latin typeface="UD デジタル 教科書体 N-B" panose="02020700000000000000" pitchFamily="17" charset="-128"/>
                  <a:ea typeface="UD デジタル 教科書体 N-B" panose="02020700000000000000" pitchFamily="17" charset="-128"/>
                </a:rPr>
                <a:t>1.</a:t>
              </a:r>
            </a:p>
            <a:p>
              <a:pPr>
                <a:lnSpc>
                  <a:spcPct val="150000"/>
                </a:lnSpc>
              </a:pPr>
              <a:r>
                <a:rPr lang="ja-JP" sz="1400" b="1">
                  <a:solidFill>
                    <a:schemeClr val="bg1"/>
                  </a:solidFill>
                  <a:latin typeface="UD デジタル 教科書体 N-B" panose="02020700000000000000" pitchFamily="17" charset="-128"/>
                  <a:ea typeface="UD デジタル 教科書体 N-B" panose="02020700000000000000" pitchFamily="17" charset="-128"/>
                </a:rPr>
                <a:t>2.</a:t>
              </a:r>
            </a:p>
            <a:p>
              <a:pPr>
                <a:lnSpc>
                  <a:spcPct val="150000"/>
                </a:lnSpc>
              </a:pPr>
              <a:r>
                <a:rPr lang="ja-JP" sz="1400" b="1">
                  <a:solidFill>
                    <a:schemeClr val="bg1"/>
                  </a:solidFill>
                  <a:latin typeface="UD デジタル 教科書体 N-B" panose="02020700000000000000" pitchFamily="17" charset="-128"/>
                  <a:ea typeface="UD デジタル 教科書体 N-B" panose="02020700000000000000" pitchFamily="17" charset="-128"/>
                </a:rPr>
                <a:t>3.</a:t>
              </a:r>
            </a:p>
            <a:p>
              <a:endParaRPr lang="en-US" sz="1400" kern="0" dirty="0">
                <a:solidFill>
                  <a:schemeClr val="bg1"/>
                </a:solidFill>
                <a:latin typeface="UD デジタル 教科書体 N-B" panose="02020700000000000000" pitchFamily="17" charset="-128"/>
                <a:ea typeface="UD デジタル 教科書体 N-B" panose="02020700000000000000" pitchFamily="17" charset="-128"/>
              </a:endParaRPr>
            </a:p>
          </p:txBody>
        </p:sp>
        <p:sp>
          <p:nvSpPr>
            <p:cNvPr id="37" name="Body Copy">
              <a:extLst>
                <a:ext uri="{FF2B5EF4-FFF2-40B4-BE49-F238E27FC236}">
                  <a16:creationId xmlns:a16="http://schemas.microsoft.com/office/drawing/2014/main" id="{065DB045-B2A3-4C31-B75E-DFE76CD0A279}"/>
                </a:ext>
              </a:extLst>
            </p:cNvPr>
            <p:cNvSpPr txBox="1">
              <a:spLocks/>
            </p:cNvSpPr>
            <p:nvPr/>
          </p:nvSpPr>
          <p:spPr>
            <a:xfrm>
              <a:off x="685800" y="4204016"/>
              <a:ext cx="1972886" cy="1743352"/>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ja-JP" sz="1400" b="1">
                  <a:solidFill>
                    <a:schemeClr val="bg1"/>
                  </a:solidFill>
                  <a:latin typeface="UD デジタル 教科書体 N-B" panose="02020700000000000000" pitchFamily="17" charset="-128"/>
                  <a:ea typeface="UD デジタル 教科書体 N-B" panose="02020700000000000000" pitchFamily="17" charset="-128"/>
                </a:rPr>
                <a:t>機会</a:t>
              </a:r>
            </a:p>
            <a:p>
              <a:pPr>
                <a:lnSpc>
                  <a:spcPct val="150000"/>
                </a:lnSpc>
              </a:pPr>
              <a:r>
                <a:rPr lang="ja-JP" sz="1400" b="1">
                  <a:solidFill>
                    <a:schemeClr val="bg1"/>
                  </a:solidFill>
                  <a:latin typeface="UD デジタル 教科書体 N-B" panose="02020700000000000000" pitchFamily="17" charset="-128"/>
                  <a:ea typeface="UD デジタル 教科書体 N-B" panose="02020700000000000000" pitchFamily="17" charset="-128"/>
                </a:rPr>
                <a:t>1.</a:t>
              </a:r>
            </a:p>
            <a:p>
              <a:pPr>
                <a:lnSpc>
                  <a:spcPct val="150000"/>
                </a:lnSpc>
              </a:pPr>
              <a:r>
                <a:rPr lang="ja-JP" sz="1400" b="1">
                  <a:solidFill>
                    <a:schemeClr val="bg1"/>
                  </a:solidFill>
                  <a:latin typeface="UD デジタル 教科書体 N-B" panose="02020700000000000000" pitchFamily="17" charset="-128"/>
                  <a:ea typeface="UD デジタル 教科書体 N-B" panose="02020700000000000000" pitchFamily="17" charset="-128"/>
                </a:rPr>
                <a:t>2.</a:t>
              </a:r>
            </a:p>
            <a:p>
              <a:pPr>
                <a:lnSpc>
                  <a:spcPct val="150000"/>
                </a:lnSpc>
              </a:pPr>
              <a:r>
                <a:rPr lang="ja-JP" sz="1400" b="1">
                  <a:solidFill>
                    <a:schemeClr val="bg1"/>
                  </a:solidFill>
                  <a:latin typeface="UD デジタル 教科書体 N-B" panose="02020700000000000000" pitchFamily="17" charset="-128"/>
                  <a:ea typeface="UD デジタル 教科書体 N-B" panose="02020700000000000000" pitchFamily="17" charset="-128"/>
                </a:rPr>
                <a:t>3.</a:t>
              </a:r>
            </a:p>
            <a:p>
              <a:endParaRPr lang="en-US" sz="1400" kern="0" dirty="0">
                <a:solidFill>
                  <a:schemeClr val="bg1"/>
                </a:solidFill>
                <a:latin typeface="UD デジタル 教科書体 N-B" panose="02020700000000000000" pitchFamily="17" charset="-128"/>
                <a:ea typeface="UD デジタル 教科書体 N-B" panose="02020700000000000000" pitchFamily="17" charset="-128"/>
              </a:endParaRPr>
            </a:p>
          </p:txBody>
        </p:sp>
      </p:grpSp>
    </p:spTree>
    <p:extLst>
      <p:ext uri="{BB962C8B-B14F-4D97-AF65-F5344CB8AC3E}">
        <p14:creationId xmlns:p14="http://schemas.microsoft.com/office/powerpoint/2010/main" val="6508762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ckground - Solid">
            <a:extLst>
              <a:ext uri="{FF2B5EF4-FFF2-40B4-BE49-F238E27FC236}">
                <a16:creationId xmlns:a16="http://schemas.microsoft.com/office/drawing/2014/main" id="{85298083-8259-AD4F-94FC-7E689EA22AD1}"/>
              </a:ext>
            </a:extLst>
          </p:cNvPr>
          <p:cNvSpPr/>
          <p:nvPr/>
        </p:nvSpPr>
        <p:spPr>
          <a:xfrm>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ＭＳ Ｐゴシック" panose="020B0600070205080204" pitchFamily="50" charset="-128"/>
              <a:ea typeface="ＭＳ Ｐゴシック" panose="020B0600070205080204" pitchFamily="50" charset="-128"/>
            </a:endParaRPr>
          </a:p>
        </p:txBody>
      </p:sp>
      <p:sp>
        <p:nvSpPr>
          <p:cNvPr id="9" name="Background - Solid">
            <a:extLst>
              <a:ext uri="{FF2B5EF4-FFF2-40B4-BE49-F238E27FC236}">
                <a16:creationId xmlns:a16="http://schemas.microsoft.com/office/drawing/2014/main" id="{CEEE9CB0-1220-114A-BDDD-57ED12813E03}"/>
              </a:ext>
            </a:extLst>
          </p:cNvPr>
          <p:cNvSpPr/>
          <p:nvPr/>
        </p:nvSpPr>
        <p:spPr>
          <a:xfrm>
            <a:off x="0" y="812800"/>
            <a:ext cx="12192000" cy="6045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ＭＳ Ｐゴシック" panose="020B0600070205080204" pitchFamily="50" charset="-128"/>
              <a:ea typeface="ＭＳ Ｐゴシック" panose="020B0600070205080204" pitchFamily="50" charset="-128"/>
            </a:endParaRPr>
          </a:p>
        </p:txBody>
      </p:sp>
      <p:grpSp>
        <p:nvGrpSpPr>
          <p:cNvPr id="10" name="Group 9">
            <a:extLst>
              <a:ext uri="{FF2B5EF4-FFF2-40B4-BE49-F238E27FC236}">
                <a16:creationId xmlns:a16="http://schemas.microsoft.com/office/drawing/2014/main" id="{DC007C41-5009-3C46-B86F-D1303011BCDA}"/>
              </a:ext>
            </a:extLst>
          </p:cNvPr>
          <p:cNvGrpSpPr/>
          <p:nvPr/>
        </p:nvGrpSpPr>
        <p:grpSpPr>
          <a:xfrm>
            <a:off x="-3047" y="704266"/>
            <a:ext cx="12191999" cy="217065"/>
            <a:chOff x="0" y="5696515"/>
            <a:chExt cx="12289367" cy="354756"/>
          </a:xfrm>
        </p:grpSpPr>
        <p:sp>
          <p:nvSpPr>
            <p:cNvPr id="11" name="Background - Solid">
              <a:extLst>
                <a:ext uri="{FF2B5EF4-FFF2-40B4-BE49-F238E27FC236}">
                  <a16:creationId xmlns:a16="http://schemas.microsoft.com/office/drawing/2014/main" id="{CE078A63-DD4D-D247-B189-294CA1654C47}"/>
                </a:ext>
              </a:extLst>
            </p:cNvPr>
            <p:cNvSpPr/>
            <p:nvPr/>
          </p:nvSpPr>
          <p:spPr>
            <a:xfrm>
              <a:off x="0" y="5696515"/>
              <a:ext cx="1761067" cy="354756"/>
            </a:xfrm>
            <a:prstGeom prst="rect">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ＭＳ Ｐゴシック" panose="020B0600070205080204" pitchFamily="50" charset="-128"/>
                <a:ea typeface="ＭＳ Ｐゴシック" panose="020B0600070205080204" pitchFamily="50" charset="-128"/>
              </a:endParaRPr>
            </a:p>
          </p:txBody>
        </p:sp>
        <p:sp>
          <p:nvSpPr>
            <p:cNvPr id="12" name="Background - Solid">
              <a:extLst>
                <a:ext uri="{FF2B5EF4-FFF2-40B4-BE49-F238E27FC236}">
                  <a16:creationId xmlns:a16="http://schemas.microsoft.com/office/drawing/2014/main" id="{EC80F590-3243-5B4B-9FD1-FAD610767B0E}"/>
                </a:ext>
              </a:extLst>
            </p:cNvPr>
            <p:cNvSpPr/>
            <p:nvPr/>
          </p:nvSpPr>
          <p:spPr>
            <a:xfrm>
              <a:off x="1754717" y="5696515"/>
              <a:ext cx="1761067" cy="354756"/>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ＭＳ Ｐゴシック" panose="020B0600070205080204" pitchFamily="50" charset="-128"/>
                <a:ea typeface="ＭＳ Ｐゴシック" panose="020B0600070205080204" pitchFamily="50" charset="-128"/>
              </a:endParaRPr>
            </a:p>
          </p:txBody>
        </p:sp>
        <p:sp>
          <p:nvSpPr>
            <p:cNvPr id="13" name="Background - Solid">
              <a:extLst>
                <a:ext uri="{FF2B5EF4-FFF2-40B4-BE49-F238E27FC236}">
                  <a16:creationId xmlns:a16="http://schemas.microsoft.com/office/drawing/2014/main" id="{73ADAF44-7B46-154B-B397-F973329E0F2B}"/>
                </a:ext>
              </a:extLst>
            </p:cNvPr>
            <p:cNvSpPr/>
            <p:nvPr/>
          </p:nvSpPr>
          <p:spPr>
            <a:xfrm>
              <a:off x="3509434" y="5696515"/>
              <a:ext cx="1761067" cy="354756"/>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ＭＳ Ｐゴシック" panose="020B0600070205080204" pitchFamily="50" charset="-128"/>
                <a:ea typeface="ＭＳ Ｐゴシック" panose="020B0600070205080204" pitchFamily="50" charset="-128"/>
              </a:endParaRPr>
            </a:p>
          </p:txBody>
        </p:sp>
        <p:sp>
          <p:nvSpPr>
            <p:cNvPr id="14" name="Background - Solid">
              <a:extLst>
                <a:ext uri="{FF2B5EF4-FFF2-40B4-BE49-F238E27FC236}">
                  <a16:creationId xmlns:a16="http://schemas.microsoft.com/office/drawing/2014/main" id="{20CDC1EE-91ED-8144-A796-9CD09368928E}"/>
                </a:ext>
              </a:extLst>
            </p:cNvPr>
            <p:cNvSpPr/>
            <p:nvPr/>
          </p:nvSpPr>
          <p:spPr>
            <a:xfrm>
              <a:off x="5264151" y="5696515"/>
              <a:ext cx="1761067" cy="354756"/>
            </a:xfrm>
            <a:prstGeom prst="rect">
              <a:avLst/>
            </a:prstGeom>
            <a:solidFill>
              <a:srgbClr val="FF5C35"/>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ＭＳ Ｐゴシック" panose="020B0600070205080204" pitchFamily="50" charset="-128"/>
                <a:ea typeface="ＭＳ Ｐゴシック" panose="020B0600070205080204" pitchFamily="50" charset="-128"/>
              </a:endParaRPr>
            </a:p>
          </p:txBody>
        </p:sp>
        <p:sp>
          <p:nvSpPr>
            <p:cNvPr id="15" name="Background - Solid">
              <a:extLst>
                <a:ext uri="{FF2B5EF4-FFF2-40B4-BE49-F238E27FC236}">
                  <a16:creationId xmlns:a16="http://schemas.microsoft.com/office/drawing/2014/main" id="{E1F1EA10-145A-D54C-866E-C8F60441C97F}"/>
                </a:ext>
              </a:extLst>
            </p:cNvPr>
            <p:cNvSpPr/>
            <p:nvPr/>
          </p:nvSpPr>
          <p:spPr>
            <a:xfrm>
              <a:off x="7018868" y="5696515"/>
              <a:ext cx="1761067" cy="354756"/>
            </a:xfrm>
            <a:prstGeom prst="rect">
              <a:avLst/>
            </a:prstGeom>
            <a:solidFill>
              <a:srgbClr val="EBB70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ＭＳ Ｐゴシック" panose="020B0600070205080204" pitchFamily="50" charset="-128"/>
                <a:ea typeface="ＭＳ Ｐゴシック" panose="020B0600070205080204" pitchFamily="50" charset="-128"/>
              </a:endParaRPr>
            </a:p>
          </p:txBody>
        </p:sp>
        <p:sp>
          <p:nvSpPr>
            <p:cNvPr id="16" name="Background - Solid">
              <a:extLst>
                <a:ext uri="{FF2B5EF4-FFF2-40B4-BE49-F238E27FC236}">
                  <a16:creationId xmlns:a16="http://schemas.microsoft.com/office/drawing/2014/main" id="{3B4C1053-86F8-0B4F-B8DB-982926CD1B5E}"/>
                </a:ext>
              </a:extLst>
            </p:cNvPr>
            <p:cNvSpPr/>
            <p:nvPr/>
          </p:nvSpPr>
          <p:spPr>
            <a:xfrm>
              <a:off x="8773585" y="5696515"/>
              <a:ext cx="1761067" cy="354756"/>
            </a:xfrm>
            <a:prstGeom prst="rect">
              <a:avLst/>
            </a:prstGeom>
            <a:solidFill>
              <a:srgbClr val="7A2682"/>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ＭＳ Ｐゴシック" panose="020B0600070205080204" pitchFamily="50" charset="-128"/>
                <a:ea typeface="ＭＳ Ｐゴシック" panose="020B0600070205080204" pitchFamily="50" charset="-128"/>
              </a:endParaRPr>
            </a:p>
          </p:txBody>
        </p:sp>
        <p:sp>
          <p:nvSpPr>
            <p:cNvPr id="17" name="Background - Solid">
              <a:extLst>
                <a:ext uri="{FF2B5EF4-FFF2-40B4-BE49-F238E27FC236}">
                  <a16:creationId xmlns:a16="http://schemas.microsoft.com/office/drawing/2014/main" id="{601903E2-46D1-0842-8853-C60D1B81F8BF}"/>
                </a:ext>
              </a:extLst>
            </p:cNvPr>
            <p:cNvSpPr/>
            <p:nvPr/>
          </p:nvSpPr>
          <p:spPr>
            <a:xfrm>
              <a:off x="10528300" y="5696515"/>
              <a:ext cx="1761067" cy="354756"/>
            </a:xfrm>
            <a:prstGeom prst="rect">
              <a:avLst/>
            </a:prstGeom>
            <a:solidFill>
              <a:srgbClr val="B3B2B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ＭＳ Ｐゴシック" panose="020B0600070205080204" pitchFamily="50" charset="-128"/>
                <a:ea typeface="ＭＳ Ｐゴシック" panose="020B0600070205080204" pitchFamily="50" charset="-128"/>
              </a:endParaRPr>
            </a:p>
          </p:txBody>
        </p:sp>
      </p:grpSp>
      <p:pic>
        <p:nvPicPr>
          <p:cNvPr id="18" name="Picture 17">
            <a:extLst>
              <a:ext uri="{FF2B5EF4-FFF2-40B4-BE49-F238E27FC236}">
                <a16:creationId xmlns:a16="http://schemas.microsoft.com/office/drawing/2014/main" id="{62A6D5F3-E5E1-A943-8043-BEE846B956DA}"/>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84726" y="241354"/>
            <a:ext cx="971568" cy="971568"/>
          </a:xfrm>
          <a:prstGeom prst="rect">
            <a:avLst/>
          </a:prstGeom>
        </p:spPr>
      </p:pic>
      <p:sp>
        <p:nvSpPr>
          <p:cNvPr id="19" name="Page Number - Blue">
            <a:extLst>
              <a:ext uri="{FF2B5EF4-FFF2-40B4-BE49-F238E27FC236}">
                <a16:creationId xmlns:a16="http://schemas.microsoft.com/office/drawing/2014/main" id="{EB276A58-89AE-6C47-9D12-CC3C6FFAEE11}"/>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0338D"/>
                </a:solidFill>
                <a:latin typeface="ＭＳ Ｐゴシック" panose="020B0600070205080204" pitchFamily="50" charset="-128"/>
                <a:ea typeface="ＭＳ Ｐゴシック" panose="020B0600070205080204" pitchFamily="50" charset="-128"/>
              </a:rPr>
              <a:pPr eaLnBrk="0" hangingPunct="0">
                <a:spcBef>
                  <a:spcPct val="50000"/>
                </a:spcBef>
                <a:defRPr/>
              </a:pPr>
              <a:t>10</a:t>
            </a:fld>
            <a:endParaRPr lang="en-US" sz="1000" dirty="0">
              <a:solidFill>
                <a:srgbClr val="00338D"/>
              </a:solidFill>
              <a:latin typeface="ＭＳ Ｐゴシック" panose="020B0600070205080204" pitchFamily="50" charset="-128"/>
              <a:ea typeface="ＭＳ Ｐゴシック" panose="020B0600070205080204" pitchFamily="50" charset="-128"/>
            </a:endParaRPr>
          </a:p>
        </p:txBody>
      </p:sp>
      <p:sp>
        <p:nvSpPr>
          <p:cNvPr id="20" name="Body Copy">
            <a:extLst>
              <a:ext uri="{FF2B5EF4-FFF2-40B4-BE49-F238E27FC236}">
                <a16:creationId xmlns:a16="http://schemas.microsoft.com/office/drawing/2014/main" id="{BA8DAB9B-D1C6-1B4D-80FE-752CF631600A}"/>
              </a:ext>
            </a:extLst>
          </p:cNvPr>
          <p:cNvSpPr txBox="1">
            <a:spLocks/>
          </p:cNvSpPr>
          <p:nvPr/>
        </p:nvSpPr>
        <p:spPr>
          <a:xfrm>
            <a:off x="1027266" y="3219508"/>
            <a:ext cx="10413938" cy="1919234"/>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spcBef>
                <a:spcPts val="2400"/>
              </a:spcBef>
              <a:spcAft>
                <a:spcPts val="2400"/>
              </a:spcAft>
              <a:buClr>
                <a:srgbClr val="F0C300"/>
              </a:buClr>
              <a:buFont typeface="Wingdings" panose="05000000000000000000" pitchFamily="2" charset="2"/>
              <a:buChar char="§"/>
            </a:pPr>
            <a:r>
              <a:rPr lang="ja-JP">
                <a:latin typeface="UD デジタル 教科書体 N-B" panose="02020700000000000000" pitchFamily="17" charset="-128"/>
                <a:ea typeface="UD デジタル 教科書体 N-B" panose="02020700000000000000" pitchFamily="17" charset="-128"/>
              </a:rPr>
              <a:t> </a:t>
            </a:r>
            <a:r>
              <a:rPr lang="ja-JP">
                <a:solidFill>
                  <a:srgbClr val="56565A"/>
                </a:solidFill>
                <a:latin typeface="UD デジタル 教科書体 N-B" panose="02020700000000000000" pitchFamily="17" charset="-128"/>
                <a:ea typeface="UD デジタル 教科書体 N-B" panose="02020700000000000000" pitchFamily="17" charset="-128"/>
              </a:rPr>
              <a:t>_____年度末までに、私たちの地区では________の新クラブを結成させる。</a:t>
            </a:r>
          </a:p>
          <a:p>
            <a:pPr>
              <a:spcBef>
                <a:spcPts val="2400"/>
              </a:spcBef>
              <a:spcAft>
                <a:spcPts val="2400"/>
              </a:spcAft>
              <a:buClr>
                <a:srgbClr val="F0C300"/>
              </a:buClr>
              <a:buFont typeface="Wingdings" panose="05000000000000000000" pitchFamily="2" charset="2"/>
              <a:buChar char="§"/>
            </a:pPr>
            <a:r>
              <a:rPr lang="ja-JP">
                <a:solidFill>
                  <a:srgbClr val="56565A"/>
                </a:solidFill>
                <a:latin typeface="UD デジタル 教科書体 N-B" panose="02020700000000000000" pitchFamily="17" charset="-128"/>
                <a:ea typeface="UD デジタル 教科書体 N-B" panose="02020700000000000000" pitchFamily="17" charset="-128"/>
              </a:rPr>
              <a:t> _____年度末までに、私たちの地区では________の新会員を入会させる。</a:t>
            </a:r>
          </a:p>
          <a:p>
            <a:pPr>
              <a:spcBef>
                <a:spcPts val="2400"/>
              </a:spcBef>
              <a:spcAft>
                <a:spcPts val="2400"/>
              </a:spcAft>
              <a:buClr>
                <a:srgbClr val="F0C300"/>
              </a:buClr>
              <a:buFont typeface="Wingdings" panose="05000000000000000000" pitchFamily="2" charset="2"/>
              <a:buChar char="§"/>
            </a:pPr>
            <a:r>
              <a:rPr lang="ja-JP">
                <a:solidFill>
                  <a:srgbClr val="56565A"/>
                </a:solidFill>
                <a:latin typeface="UD デジタル 教科書体 N-B" panose="02020700000000000000" pitchFamily="17" charset="-128"/>
                <a:ea typeface="UD デジタル 教科書体 N-B" panose="02020700000000000000" pitchFamily="17" charset="-128"/>
              </a:rPr>
              <a:t> ______年度末までに、私たちの地区では退会者数を______人以下に抑える。</a:t>
            </a:r>
          </a:p>
          <a:p>
            <a:pPr>
              <a:spcBef>
                <a:spcPts val="2400"/>
              </a:spcBef>
              <a:spcAft>
                <a:spcPts val="2400"/>
              </a:spcAft>
              <a:buClr>
                <a:schemeClr val="tx2"/>
              </a:buClr>
              <a:buFont typeface="Wingdings" panose="05000000000000000000" pitchFamily="2" charset="2"/>
              <a:buChar char="§"/>
            </a:pPr>
            <a:endParaRPr lang="en-US" dirty="0">
              <a:latin typeface="UD デジタル 教科書体 N-B" panose="02020700000000000000" pitchFamily="17" charset="-128"/>
              <a:ea typeface="UD デジタル 教科書体 N-B" panose="02020700000000000000" pitchFamily="17" charset="-128"/>
            </a:endParaRPr>
          </a:p>
        </p:txBody>
      </p:sp>
      <p:sp>
        <p:nvSpPr>
          <p:cNvPr id="22" name="Headline">
            <a:extLst>
              <a:ext uri="{FF2B5EF4-FFF2-40B4-BE49-F238E27FC236}">
                <a16:creationId xmlns:a16="http://schemas.microsoft.com/office/drawing/2014/main" id="{9EEE5DF9-605E-5845-9AE6-D2F26FE5F6CA}"/>
              </a:ext>
            </a:extLst>
          </p:cNvPr>
          <p:cNvSpPr txBox="1">
            <a:spLocks/>
          </p:cNvSpPr>
          <p:nvPr/>
        </p:nvSpPr>
        <p:spPr>
          <a:xfrm>
            <a:off x="1027266" y="1906246"/>
            <a:ext cx="5068734" cy="699527"/>
          </a:xfrm>
          <a:prstGeom prst="rect">
            <a:avLst/>
          </a:prstGeom>
        </p:spPr>
        <p:txBody>
          <a:bodyPr>
            <a:no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ja-JP" sz="4200" dirty="0">
                <a:solidFill>
                  <a:srgbClr val="00338D"/>
                </a:solidFill>
                <a:latin typeface="UD デジタル 教科書体 N-B" panose="02020700000000000000" pitchFamily="17" charset="-128"/>
                <a:ea typeface="UD デジタル 教科書体 N-B" panose="02020700000000000000" pitchFamily="17" charset="-128"/>
              </a:rPr>
              <a:t>会員</a:t>
            </a:r>
            <a:r>
              <a:rPr lang="ja-JP" altLang="en-US" sz="4200" dirty="0">
                <a:solidFill>
                  <a:srgbClr val="00338D"/>
                </a:solidFill>
                <a:latin typeface="UD デジタル 教科書体 N-B" panose="02020700000000000000" pitchFamily="17" charset="-128"/>
                <a:ea typeface="UD デジタル 教科書体 N-B" panose="02020700000000000000" pitchFamily="17" charset="-128"/>
              </a:rPr>
              <a:t>拡大</a:t>
            </a:r>
            <a:r>
              <a:rPr lang="ja-JP" sz="4200" dirty="0">
                <a:solidFill>
                  <a:srgbClr val="00338D"/>
                </a:solidFill>
                <a:latin typeface="UD デジタル 教科書体 N-B" panose="02020700000000000000" pitchFamily="17" charset="-128"/>
                <a:ea typeface="UD デジタル 教科書体 N-B" panose="02020700000000000000" pitchFamily="17" charset="-128"/>
              </a:rPr>
              <a:t>目標</a:t>
            </a:r>
          </a:p>
        </p:txBody>
      </p:sp>
      <p:sp>
        <p:nvSpPr>
          <p:cNvPr id="24" name="Yellow Bar">
            <a:extLst>
              <a:ext uri="{FF2B5EF4-FFF2-40B4-BE49-F238E27FC236}">
                <a16:creationId xmlns:a16="http://schemas.microsoft.com/office/drawing/2014/main" id="{C597F740-7DBB-4841-AB3D-F29DE8E44393}"/>
              </a:ext>
            </a:extLst>
          </p:cNvPr>
          <p:cNvSpPr/>
          <p:nvPr/>
        </p:nvSpPr>
        <p:spPr>
          <a:xfrm>
            <a:off x="1140401" y="2740348"/>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dirty="0">
              <a:solidFill>
                <a:srgbClr val="EBB700"/>
              </a:solidFill>
              <a:latin typeface="ＭＳ Ｐゴシック" panose="020B0600070205080204" pitchFamily="50" charset="-128"/>
              <a:ea typeface="ＭＳ Ｐゴシック" panose="020B0600070205080204" pitchFamily="50" charset="-128"/>
              <a:cs typeface="Arial" charset="0"/>
            </a:endParaRPr>
          </a:p>
        </p:txBody>
      </p:sp>
    </p:spTree>
    <p:extLst>
      <p:ext uri="{BB962C8B-B14F-4D97-AF65-F5344CB8AC3E}">
        <p14:creationId xmlns:p14="http://schemas.microsoft.com/office/powerpoint/2010/main" val="6890824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ckground - Solid">
            <a:extLst>
              <a:ext uri="{FF2B5EF4-FFF2-40B4-BE49-F238E27FC236}">
                <a16:creationId xmlns:a16="http://schemas.microsoft.com/office/drawing/2014/main" id="{FA6F3AB3-2C1F-A844-8981-4F983B900005}"/>
              </a:ext>
            </a:extLst>
          </p:cNvPr>
          <p:cNvSpPr/>
          <p:nvPr/>
        </p:nvSpPr>
        <p:spPr>
          <a:xfrm>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800" b="0" i="0" u="none" strike="noStrike" cap="none" normalizeH="0" baseline="0" noProof="0">
                <a:ln>
                  <a:noFill/>
                </a:ln>
                <a:solidFill>
                  <a:prstClr val="white">
                    <a:alpha val="44000"/>
                  </a:prstClr>
                </a:solidFill>
                <a:uLnTx/>
                <a:uFillTx/>
                <a:latin typeface="ＭＳ Ｐゴシック" panose="020B0600070205080204" pitchFamily="50" charset="-128"/>
                <a:ea typeface="ＭＳ Ｐゴシック" panose="020B0600070205080204" pitchFamily="50" charset="-128"/>
              </a:rPr>
              <a:t> </a:t>
            </a:r>
          </a:p>
        </p:txBody>
      </p:sp>
      <p:pic>
        <p:nvPicPr>
          <p:cNvPr id="10" name="Picture 9">
            <a:extLst>
              <a:ext uri="{FF2B5EF4-FFF2-40B4-BE49-F238E27FC236}">
                <a16:creationId xmlns:a16="http://schemas.microsoft.com/office/drawing/2014/main" id="{37F32238-50AC-B241-8673-70E1D9E86A27}"/>
              </a:ext>
            </a:extLst>
          </p:cNvPr>
          <p:cNvPicPr>
            <a:picLocks noChangeAspect="1"/>
          </p:cNvPicPr>
          <p:nvPr/>
        </p:nvPicPr>
        <p:blipFill>
          <a:blip r:embed="rId3" cstate="email">
            <a:alphaModFix amt="60000"/>
            <a:extLst>
              <a:ext uri="{28A0092B-C50C-407E-A947-70E740481C1C}">
                <a14:useLocalDpi xmlns:a14="http://schemas.microsoft.com/office/drawing/2010/main"/>
              </a:ext>
            </a:extLst>
          </a:blip>
          <a:srcRect/>
          <a:stretch/>
        </p:blipFill>
        <p:spPr>
          <a:xfrm>
            <a:off x="9906000" y="-1"/>
            <a:ext cx="2286000" cy="2286000"/>
          </a:xfrm>
          <a:prstGeom prst="rect">
            <a:avLst/>
          </a:prstGeom>
        </p:spPr>
      </p:pic>
      <p:pic>
        <p:nvPicPr>
          <p:cNvPr id="11" name="Picture 10">
            <a:extLst>
              <a:ext uri="{FF2B5EF4-FFF2-40B4-BE49-F238E27FC236}">
                <a16:creationId xmlns:a16="http://schemas.microsoft.com/office/drawing/2014/main" id="{E8A3D658-1C59-CF45-BFB2-3FC2D6F153F9}"/>
              </a:ext>
            </a:extLst>
          </p:cNvPr>
          <p:cNvPicPr>
            <a:picLocks noChangeAspect="1"/>
          </p:cNvPicPr>
          <p:nvPr/>
        </p:nvPicPr>
        <p:blipFill>
          <a:blip r:embed="rId3" cstate="email">
            <a:alphaModFix amt="60000"/>
            <a:extLst>
              <a:ext uri="{28A0092B-C50C-407E-A947-70E740481C1C}">
                <a14:useLocalDpi xmlns:a14="http://schemas.microsoft.com/office/drawing/2010/main"/>
              </a:ext>
            </a:extLst>
          </a:blip>
          <a:srcRect/>
          <a:stretch/>
        </p:blipFill>
        <p:spPr>
          <a:xfrm rot="10800000">
            <a:off x="-1" y="4572001"/>
            <a:ext cx="2286000" cy="2286000"/>
          </a:xfrm>
          <a:prstGeom prst="rect">
            <a:avLst/>
          </a:prstGeom>
        </p:spPr>
      </p:pic>
      <p:sp>
        <p:nvSpPr>
          <p:cNvPr id="21" name="Page Number - White">
            <a:extLst>
              <a:ext uri="{FF2B5EF4-FFF2-40B4-BE49-F238E27FC236}">
                <a16:creationId xmlns:a16="http://schemas.microsoft.com/office/drawing/2014/main" id="{76A478BC-656F-F14D-AD96-832D42C7ADB9}"/>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fld id="{CD81962F-67D4-FD44-86D5-55EBF96E0DB7}" type="slidenum">
              <a:rPr kumimoji="0" lang="en-US" sz="1000" b="0" i="0" u="none" strike="noStrike" kern="1200" cap="none" spc="0" normalizeH="0" baseline="0" noProof="0" smtClean="0">
                <a:ln>
                  <a:noFill/>
                </a:ln>
                <a:solidFill>
                  <a:prstClr val="white"/>
                </a:solidFill>
                <a:effectLst/>
                <a:uLnTx/>
                <a:uFillTx/>
                <a:latin typeface="ＭＳ Ｐゴシック" panose="020B0600070205080204" pitchFamily="50" charset="-128"/>
                <a:ea typeface="ＭＳ Ｐゴシック" panose="020B0600070205080204" pitchFamily="50" charset="-128"/>
              </a:rPr>
              <a:pPr marL="0" marR="0" lvl="0" indent="0" algn="l" defTabSz="914400" rtl="0" eaLnBrk="0" fontAlgn="base" latinLnBrk="0" hangingPunct="0">
                <a:lnSpc>
                  <a:spcPct val="100000"/>
                </a:lnSpc>
                <a:spcBef>
                  <a:spcPct val="50000"/>
                </a:spcBef>
                <a:spcAft>
                  <a:spcPct val="0"/>
                </a:spcAft>
                <a:buClrTx/>
                <a:buSzTx/>
                <a:buFontTx/>
                <a:buNone/>
                <a:tabLst/>
                <a:defRPr/>
              </a:pPr>
              <a:t>11</a:t>
            </a:fld>
            <a:endParaRPr kumimoji="0" lang="en-US" sz="1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endParaRPr>
          </a:p>
        </p:txBody>
      </p:sp>
      <p:sp>
        <p:nvSpPr>
          <p:cNvPr id="12" name="Body Copy">
            <a:extLst>
              <a:ext uri="{FF2B5EF4-FFF2-40B4-BE49-F238E27FC236}">
                <a16:creationId xmlns:a16="http://schemas.microsoft.com/office/drawing/2014/main" id="{66A123A2-D446-9E47-A8F4-7B50A65DC4A9}"/>
              </a:ext>
            </a:extLst>
          </p:cNvPr>
          <p:cNvSpPr txBox="1">
            <a:spLocks/>
          </p:cNvSpPr>
          <p:nvPr/>
        </p:nvSpPr>
        <p:spPr>
          <a:xfrm>
            <a:off x="1686680" y="2680445"/>
            <a:ext cx="8752719" cy="1116142"/>
          </a:xfrm>
          <a:prstGeom prst="rect">
            <a:avLst/>
          </a:prstGeom>
        </p:spPr>
        <p:txBody>
          <a:bodyPr anchor="ctr"/>
          <a:lstStyle>
            <a:lvl1pPr marL="0" indent="0" algn="ctr" rtl="0" eaLnBrk="1" fontAlgn="base" hangingPunct="1">
              <a:spcBef>
                <a:spcPct val="20000"/>
              </a:spcBef>
              <a:spcAft>
                <a:spcPct val="0"/>
              </a:spcAft>
              <a:buFont typeface="Arial" pitchFamily="34" charset="0"/>
              <a:buNone/>
              <a:defRPr sz="2400">
                <a:solidFill>
                  <a:schemeClr val="bg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lvl="0">
              <a:defRPr/>
            </a:pPr>
            <a:r>
              <a:rPr lang="ja-JP" sz="4000" b="1" dirty="0">
                <a:solidFill>
                  <a:prstClr val="white"/>
                </a:solidFill>
                <a:latin typeface="UD デジタル 教科書体 N-B" panose="02020700000000000000" pitchFamily="17" charset="-128"/>
                <a:ea typeface="UD デジタル 教科書体 N-B" panose="02020700000000000000" pitchFamily="17" charset="-128"/>
              </a:rPr>
              <a:t>行動を起こし、どうなるか見てみましょう。 </a:t>
            </a:r>
            <a:br>
              <a:rPr lang="ja-JP" sz="4000" b="1" dirty="0">
                <a:solidFill>
                  <a:prstClr val="white"/>
                </a:solidFill>
                <a:latin typeface="UD デジタル 教科書体 N-B" panose="02020700000000000000" pitchFamily="17" charset="-128"/>
                <a:ea typeface="UD デジタル 教科書体 N-B" panose="02020700000000000000" pitchFamily="17" charset="-128"/>
              </a:rPr>
            </a:br>
            <a:r>
              <a:rPr lang="ja-JP" sz="4000" b="1" dirty="0">
                <a:solidFill>
                  <a:prstClr val="white"/>
                </a:solidFill>
                <a:latin typeface="UD デジタル 教科書体 N-B" panose="02020700000000000000" pitchFamily="17" charset="-128"/>
                <a:ea typeface="UD デジタル 教科書体 N-B" panose="02020700000000000000" pitchFamily="17" charset="-128"/>
              </a:rPr>
              <a:t>大きな計画は小さな</a:t>
            </a:r>
            <a:r>
              <a:rPr lang="ja-JP" altLang="en-US" sz="4000" b="1" dirty="0">
                <a:solidFill>
                  <a:prstClr val="white"/>
                </a:solidFill>
                <a:latin typeface="UD デジタル 教科書体 N-B" panose="02020700000000000000" pitchFamily="17" charset="-128"/>
                <a:ea typeface="UD デジタル 教科書体 N-B" panose="02020700000000000000" pitchFamily="17" charset="-128"/>
              </a:rPr>
              <a:t>手順</a:t>
            </a:r>
            <a:r>
              <a:rPr lang="ja-JP" sz="4000" b="1" dirty="0">
                <a:solidFill>
                  <a:prstClr val="white"/>
                </a:solidFill>
                <a:latin typeface="UD デジタル 教科書体 N-B" panose="02020700000000000000" pitchFamily="17" charset="-128"/>
                <a:ea typeface="UD デジタル 教科書体 N-B" panose="02020700000000000000" pitchFamily="17" charset="-128"/>
              </a:rPr>
              <a:t>に分けることができ、最初の一歩をすぐに踏み出せるようになるでしょう。</a:t>
            </a:r>
          </a:p>
        </p:txBody>
      </p:sp>
      <p:sp>
        <p:nvSpPr>
          <p:cNvPr id="13" name="Quote">
            <a:extLst>
              <a:ext uri="{FF2B5EF4-FFF2-40B4-BE49-F238E27FC236}">
                <a16:creationId xmlns:a16="http://schemas.microsoft.com/office/drawing/2014/main" id="{84A02317-2118-2444-8968-334C30A4BFC4}"/>
              </a:ext>
            </a:extLst>
          </p:cNvPr>
          <p:cNvSpPr/>
          <p:nvPr/>
        </p:nvSpPr>
        <p:spPr>
          <a:xfrm>
            <a:off x="499415" y="580190"/>
            <a:ext cx="1513719" cy="2834105"/>
          </a:xfrm>
          <a:prstGeom prst="rect">
            <a:avLst/>
          </a:prstGeom>
        </p:spPr>
        <p:txBody>
          <a:bodyPr wrap="square" lIns="63496" tIns="31748" rIns="63496" bIns="31748">
            <a:spAutoFit/>
          </a:bodyPr>
          <a:lstStyle/>
          <a:p>
            <a:pPr algn="ctr"/>
            <a:r>
              <a:rPr lang="ja-JP" sz="18000" b="1">
                <a:solidFill>
                  <a:srgbClr val="EBB700"/>
                </a:solidFill>
                <a:latin typeface="ＭＳ Ｐゴシック" panose="020B0600070205080204" pitchFamily="50" charset="-128"/>
                <a:ea typeface="ＭＳ Ｐゴシック" panose="020B0600070205080204" pitchFamily="50" charset="-128"/>
                <a:cs typeface="Open Sans"/>
              </a:rPr>
              <a:t>“</a:t>
            </a:r>
          </a:p>
        </p:txBody>
      </p:sp>
      <p:sp>
        <p:nvSpPr>
          <p:cNvPr id="14" name="Quote">
            <a:extLst>
              <a:ext uri="{FF2B5EF4-FFF2-40B4-BE49-F238E27FC236}">
                <a16:creationId xmlns:a16="http://schemas.microsoft.com/office/drawing/2014/main" id="{4F9DC3E5-C86D-C14A-883B-0890394483DE}"/>
              </a:ext>
            </a:extLst>
          </p:cNvPr>
          <p:cNvSpPr/>
          <p:nvPr/>
        </p:nvSpPr>
        <p:spPr>
          <a:xfrm>
            <a:off x="9131034" y="3910241"/>
            <a:ext cx="1513719" cy="2834105"/>
          </a:xfrm>
          <a:prstGeom prst="rect">
            <a:avLst/>
          </a:prstGeom>
        </p:spPr>
        <p:txBody>
          <a:bodyPr wrap="square" lIns="63496" tIns="31748" rIns="63496" bIns="31748">
            <a:spAutoFit/>
          </a:bodyPr>
          <a:lstStyle/>
          <a:p>
            <a:pPr algn="ctr"/>
            <a:r>
              <a:rPr lang="ja-JP" sz="18000" b="1">
                <a:solidFill>
                  <a:srgbClr val="EBB700"/>
                </a:solidFill>
                <a:latin typeface="ＭＳ Ｐゴシック" panose="020B0600070205080204" pitchFamily="50" charset="-128"/>
                <a:ea typeface="ＭＳ Ｐゴシック" panose="020B0600070205080204" pitchFamily="50" charset="-128"/>
                <a:cs typeface="Open Sans"/>
              </a:rPr>
              <a:t>”</a:t>
            </a:r>
          </a:p>
        </p:txBody>
      </p:sp>
      <p:sp>
        <p:nvSpPr>
          <p:cNvPr id="15" name="Text Placeholder 1">
            <a:extLst>
              <a:ext uri="{FF2B5EF4-FFF2-40B4-BE49-F238E27FC236}">
                <a16:creationId xmlns:a16="http://schemas.microsoft.com/office/drawing/2014/main" id="{E1916249-3347-6E4E-A4AD-C1D957EC71F2}"/>
              </a:ext>
            </a:extLst>
          </p:cNvPr>
          <p:cNvSpPr txBox="1">
            <a:spLocks/>
          </p:cNvSpPr>
          <p:nvPr/>
        </p:nvSpPr>
        <p:spPr>
          <a:xfrm>
            <a:off x="7458226" y="5477352"/>
            <a:ext cx="3590774" cy="923374"/>
          </a:xfrm>
          <a:prstGeom prst="rect">
            <a:avLst/>
          </a:prstGeom>
        </p:spPr>
        <p:txBody>
          <a:bodyPr/>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0" indent="0">
              <a:buFont typeface="Arial" pitchFamily="34" charset="0"/>
              <a:buNone/>
            </a:pPr>
            <a:r>
              <a:rPr lang="ja-JP" sz="2400" b="1" dirty="0">
                <a:solidFill>
                  <a:schemeClr val="bg1"/>
                </a:solidFill>
                <a:latin typeface="UD デジタル 教科書体 N-B" panose="02020700000000000000" pitchFamily="17" charset="-128"/>
                <a:ea typeface="UD デジタル 教科書体 N-B" panose="02020700000000000000" pitchFamily="17" charset="-128"/>
              </a:rPr>
              <a:t>- インディラ・ガンジー</a:t>
            </a:r>
          </a:p>
        </p:txBody>
      </p:sp>
    </p:spTree>
    <p:extLst>
      <p:ext uri="{BB962C8B-B14F-4D97-AF65-F5344CB8AC3E}">
        <p14:creationId xmlns:p14="http://schemas.microsoft.com/office/powerpoint/2010/main" val="15789715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006528E-45C5-4DAC-B9A8-447FA4D9A0F3}"/>
              </a:ext>
            </a:extLst>
          </p:cNvPr>
          <p:cNvSpPr txBox="1"/>
          <p:nvPr/>
        </p:nvSpPr>
        <p:spPr>
          <a:xfrm>
            <a:off x="152400" y="304800"/>
            <a:ext cx="11759878" cy="707886"/>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ja-JP" sz="4000" b="1" i="0" u="none" strike="noStrike" cap="none" normalizeH="0" baseline="0" noProof="0">
                <a:ln>
                  <a:noFill/>
                </a:ln>
                <a:solidFill>
                  <a:srgbClr val="33373B"/>
                </a:solidFill>
                <a:uLnTx/>
                <a:uFillTx/>
                <a:latin typeface="ＭＳ Ｐゴシック" panose="020B0600070205080204" pitchFamily="50" charset="-128"/>
                <a:ea typeface="ＭＳ Ｐゴシック" panose="020B0600070205080204" pitchFamily="50" charset="-128"/>
                <a:cs typeface="Arial" panose="020B0604020202020204" pitchFamily="34" charset="0"/>
              </a:rPr>
              <a:t>行動計画テンプレート</a:t>
            </a:r>
          </a:p>
        </p:txBody>
      </p:sp>
      <p:graphicFrame>
        <p:nvGraphicFramePr>
          <p:cNvPr id="11" name="Table 10">
            <a:extLst>
              <a:ext uri="{FF2B5EF4-FFF2-40B4-BE49-F238E27FC236}">
                <a16:creationId xmlns:a16="http://schemas.microsoft.com/office/drawing/2014/main" id="{0C6EEF88-DA31-43C4-B13E-F3DC01EA6BDD}"/>
              </a:ext>
            </a:extLst>
          </p:cNvPr>
          <p:cNvGraphicFramePr>
            <a:graphicFrameLocks noGrp="1"/>
          </p:cNvGraphicFramePr>
          <p:nvPr>
            <p:extLst>
              <p:ext uri="{D42A27DB-BD31-4B8C-83A1-F6EECF244321}">
                <p14:modId xmlns:p14="http://schemas.microsoft.com/office/powerpoint/2010/main" val="2371992068"/>
              </p:ext>
            </p:extLst>
          </p:nvPr>
        </p:nvGraphicFramePr>
        <p:xfrm>
          <a:off x="229564" y="1153797"/>
          <a:ext cx="11734800" cy="5492314"/>
        </p:xfrm>
        <a:graphic>
          <a:graphicData uri="http://schemas.openxmlformats.org/drawingml/2006/table">
            <a:tbl>
              <a:tblPr firstRow="1" firstCol="1" bandRow="1"/>
              <a:tblGrid>
                <a:gridCol w="3047036">
                  <a:extLst>
                    <a:ext uri="{9D8B030D-6E8A-4147-A177-3AD203B41FA5}">
                      <a16:colId xmlns:a16="http://schemas.microsoft.com/office/drawing/2014/main" val="333775807"/>
                    </a:ext>
                  </a:extLst>
                </a:gridCol>
                <a:gridCol w="1961642">
                  <a:extLst>
                    <a:ext uri="{9D8B030D-6E8A-4147-A177-3AD203B41FA5}">
                      <a16:colId xmlns:a16="http://schemas.microsoft.com/office/drawing/2014/main" val="3900886396"/>
                    </a:ext>
                  </a:extLst>
                </a:gridCol>
                <a:gridCol w="227467">
                  <a:extLst>
                    <a:ext uri="{9D8B030D-6E8A-4147-A177-3AD203B41FA5}">
                      <a16:colId xmlns:a16="http://schemas.microsoft.com/office/drawing/2014/main" val="2158251681"/>
                    </a:ext>
                  </a:extLst>
                </a:gridCol>
                <a:gridCol w="3906891">
                  <a:extLst>
                    <a:ext uri="{9D8B030D-6E8A-4147-A177-3AD203B41FA5}">
                      <a16:colId xmlns:a16="http://schemas.microsoft.com/office/drawing/2014/main" val="3509548971"/>
                    </a:ext>
                  </a:extLst>
                </a:gridCol>
                <a:gridCol w="212414">
                  <a:extLst>
                    <a:ext uri="{9D8B030D-6E8A-4147-A177-3AD203B41FA5}">
                      <a16:colId xmlns:a16="http://schemas.microsoft.com/office/drawing/2014/main" val="1665258561"/>
                    </a:ext>
                  </a:extLst>
                </a:gridCol>
                <a:gridCol w="1233736">
                  <a:extLst>
                    <a:ext uri="{9D8B030D-6E8A-4147-A177-3AD203B41FA5}">
                      <a16:colId xmlns:a16="http://schemas.microsoft.com/office/drawing/2014/main" val="2281054647"/>
                    </a:ext>
                  </a:extLst>
                </a:gridCol>
                <a:gridCol w="1145614">
                  <a:extLst>
                    <a:ext uri="{9D8B030D-6E8A-4147-A177-3AD203B41FA5}">
                      <a16:colId xmlns:a16="http://schemas.microsoft.com/office/drawing/2014/main" val="347311735"/>
                    </a:ext>
                  </a:extLst>
                </a:gridCol>
              </a:tblGrid>
              <a:tr h="306050">
                <a:tc gridSpan="7">
                  <a:txBody>
                    <a:bodyPr/>
                    <a:lstStyle/>
                    <a:p>
                      <a:pPr marL="0" marR="0">
                        <a:spcBef>
                          <a:spcPts val="0"/>
                        </a:spcBef>
                        <a:spcAft>
                          <a:spcPts val="0"/>
                        </a:spcAft>
                      </a:pPr>
                      <a:r>
                        <a:rPr lang="ja-JP" sz="1600" b="1" dirty="0">
                          <a:latin typeface="UD デジタル 教科書体 N-B" panose="02020700000000000000" pitchFamily="17" charset="-128"/>
                          <a:ea typeface="UD デジタル 教科書体 N-B" panose="02020700000000000000" pitchFamily="17" charset="-128"/>
                          <a:cs typeface="Calibri" panose="020F0502020204030204" pitchFamily="34" charset="0"/>
                        </a:rPr>
                        <a:t>焦点分野 </a:t>
                      </a:r>
                    </a:p>
                  </a:txBody>
                  <a:tcPr marL="40481" marR="40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819022"/>
                  </a:ext>
                </a:extLst>
              </a:tr>
              <a:tr h="469512">
                <a:tc gridSpan="2">
                  <a:txBody>
                    <a:bodyPr/>
                    <a:lstStyle/>
                    <a:p>
                      <a:pPr marL="0" marR="0">
                        <a:spcBef>
                          <a:spcPts val="0"/>
                        </a:spcBef>
                        <a:spcAft>
                          <a:spcPts val="0"/>
                        </a:spcAft>
                      </a:pPr>
                      <a:r>
                        <a:rPr lang="ja-JP" sz="1400" b="0" cap="all">
                          <a:solidFill>
                            <a:schemeClr val="accent6"/>
                          </a:solidFill>
                          <a:latin typeface="UD デジタル 教科書体 N-B" panose="02020700000000000000" pitchFamily="17" charset="-128"/>
                          <a:ea typeface="UD デジタル 教科書体 N-B" panose="02020700000000000000" pitchFamily="17" charset="-128"/>
                          <a:cs typeface="Segoe UI Symbol" panose="020B0502040204020203" pitchFamily="34" charset="0"/>
                        </a:rPr>
                        <a:t>☐</a:t>
                      </a:r>
                      <a:r>
                        <a:rPr lang="ja-JP" sz="1400" b="0" cap="all">
                          <a:solidFill>
                            <a:schemeClr val="accent6"/>
                          </a:solidFill>
                          <a:latin typeface="UD デジタル 教科書体 N-B" panose="02020700000000000000" pitchFamily="17" charset="-128"/>
                          <a:ea typeface="UD デジタル 教科書体 N-B" panose="02020700000000000000" pitchFamily="17" charset="-128"/>
                          <a:cs typeface="Calibri" panose="020F0502020204030204" pitchFamily="34" charset="0"/>
                        </a:rPr>
                        <a:t> 奉仕事業                          </a:t>
                      </a:r>
                    </a:p>
                    <a:p>
                      <a:pPr marL="0" marR="0">
                        <a:spcBef>
                          <a:spcPts val="0"/>
                        </a:spcBef>
                        <a:spcAft>
                          <a:spcPts val="0"/>
                        </a:spcAft>
                      </a:pPr>
                      <a:r>
                        <a:rPr lang="ja-JP" sz="1400" b="0" cap="all">
                          <a:solidFill>
                            <a:schemeClr val="accent6"/>
                          </a:solidFill>
                          <a:latin typeface="UD デジタル 教科書体 N-B" panose="02020700000000000000" pitchFamily="17" charset="-128"/>
                          <a:ea typeface="UD デジタル 教科書体 N-B" panose="02020700000000000000" pitchFamily="17" charset="-128"/>
                          <a:cs typeface="Segoe UI Symbol" panose="020B0502040204020203" pitchFamily="34" charset="0"/>
                        </a:rPr>
                        <a:t>☐</a:t>
                      </a:r>
                      <a:r>
                        <a:rPr lang="ja-JP" sz="1400" b="0" cap="all">
                          <a:solidFill>
                            <a:schemeClr val="accent6"/>
                          </a:solidFill>
                          <a:latin typeface="UD デジタル 教科書体 N-B" panose="02020700000000000000" pitchFamily="17" charset="-128"/>
                          <a:ea typeface="UD デジタル 教科書体 N-B" panose="02020700000000000000" pitchFamily="17" charset="-128"/>
                          <a:cs typeface="Calibri" panose="020F0502020204030204" pitchFamily="34" charset="0"/>
                        </a:rPr>
                        <a:t> 会員増強          </a:t>
                      </a:r>
                    </a:p>
                  </a:txBody>
                  <a:tcPr marL="40481" marR="40481"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3">
                  <a:txBody>
                    <a:bodyPr/>
                    <a:lstStyle/>
                    <a:p>
                      <a:pPr marL="0" marR="0">
                        <a:spcBef>
                          <a:spcPts val="0"/>
                        </a:spcBef>
                        <a:spcAft>
                          <a:spcPts val="0"/>
                        </a:spcAft>
                      </a:pPr>
                      <a:r>
                        <a:rPr lang="ja-JP" sz="1400" b="0" cap="all" dirty="0">
                          <a:solidFill>
                            <a:schemeClr val="accent6"/>
                          </a:solidFill>
                          <a:latin typeface="UD デジタル 教科書体 N-B" panose="02020700000000000000" pitchFamily="17" charset="-128"/>
                          <a:ea typeface="UD デジタル 教科書体 N-B" panose="02020700000000000000" pitchFamily="17" charset="-128"/>
                        </a:rPr>
                        <a:t>☐ 指導力育成</a:t>
                      </a:r>
                      <a:r>
                        <a:rPr lang="ja-JP" sz="1400" b="0" cap="all" dirty="0">
                          <a:solidFill>
                            <a:schemeClr val="accent6"/>
                          </a:solidFill>
                          <a:latin typeface="UD デジタル 教科書体 N-B" panose="02020700000000000000" pitchFamily="17" charset="-128"/>
                          <a:ea typeface="UD デジタル 教科書体 N-B" panose="02020700000000000000" pitchFamily="17" charset="-128"/>
                          <a:cs typeface="Calibri" panose="020F0502020204030204" pitchFamily="34" charset="0"/>
                        </a:rPr>
                        <a:t> </a:t>
                      </a:r>
                    </a:p>
                    <a:p>
                      <a:pPr marL="0" marR="0">
                        <a:spcBef>
                          <a:spcPts val="0"/>
                        </a:spcBef>
                        <a:spcAft>
                          <a:spcPts val="0"/>
                        </a:spcAft>
                      </a:pPr>
                      <a:r>
                        <a:rPr lang="ja-JP" sz="1400" b="0" cap="all" dirty="0">
                          <a:solidFill>
                            <a:schemeClr val="accent6"/>
                          </a:solidFill>
                          <a:latin typeface="UD デジタル 教科書体 N-B" panose="02020700000000000000" pitchFamily="17" charset="-128"/>
                          <a:ea typeface="UD デジタル 教科書体 N-B" panose="02020700000000000000" pitchFamily="17" charset="-128"/>
                        </a:rPr>
                        <a:t>☐ </a:t>
                      </a:r>
                      <a:r>
                        <a:rPr lang="en-US" altLang="ja-JP" sz="1400" b="0" cap="all" dirty="0">
                          <a:solidFill>
                            <a:schemeClr val="accent6"/>
                          </a:solidFill>
                          <a:latin typeface="UD デジタル 教科書体 N-B" panose="02020700000000000000" pitchFamily="17" charset="-128"/>
                          <a:ea typeface="UD デジタル 教科書体 N-B" panose="02020700000000000000" pitchFamily="17" charset="-128"/>
                        </a:rPr>
                        <a:t>LCIF</a:t>
                      </a:r>
                      <a:endParaRPr lang="ja-JP" sz="1400" b="0" cap="all" dirty="0">
                        <a:solidFill>
                          <a:schemeClr val="accent6"/>
                        </a:solidFill>
                        <a:latin typeface="UD デジタル 教科書体 N-B" panose="02020700000000000000" pitchFamily="17" charset="-128"/>
                        <a:ea typeface="UD デジタル 教科書体 N-B" panose="02020700000000000000" pitchFamily="17" charset="-128"/>
                      </a:endParaRPr>
                    </a:p>
                  </a:txBody>
                  <a:tcPr marL="40481" marR="4048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pPr marL="0" marR="0" algn="l" rtl="0">
                        <a:spcBef>
                          <a:spcPts val="0"/>
                        </a:spcBef>
                        <a:spcAft>
                          <a:spcPts val="0"/>
                        </a:spcAft>
                      </a:pPr>
                      <a:endParaRPr lang="en-US" sz="4000" b="0" kern="1400" cap="all" spc="50" dirty="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481" marR="4048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ja-JP" sz="1400" b="0" cap="all">
                          <a:solidFill>
                            <a:schemeClr val="accent6"/>
                          </a:solidFill>
                          <a:latin typeface="UD デジタル 教科書体 N-B" panose="02020700000000000000" pitchFamily="17" charset="-128"/>
                          <a:ea typeface="UD デジタル 教科書体 N-B" panose="02020700000000000000" pitchFamily="17" charset="-128"/>
                        </a:rPr>
                        <a:t>☐ 独自のカスタム目標</a:t>
                      </a:r>
                    </a:p>
                  </a:txBody>
                  <a:tcPr marL="40481" marR="40481"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354606039"/>
                  </a:ext>
                </a:extLst>
              </a:tr>
              <a:tr h="306511">
                <a:tc gridSpan="7">
                  <a:txBody>
                    <a:bodyPr/>
                    <a:lstStyle/>
                    <a:p>
                      <a:pPr marL="0" marR="0">
                        <a:spcBef>
                          <a:spcPts val="0"/>
                        </a:spcBef>
                        <a:spcAft>
                          <a:spcPts val="0"/>
                        </a:spcAft>
                      </a:pPr>
                      <a:r>
                        <a:rPr lang="ja-JP" sz="1600" b="1">
                          <a:solidFill>
                            <a:schemeClr val="accent6"/>
                          </a:solidFill>
                          <a:latin typeface="UD デジタル 教科書体 N-B" panose="02020700000000000000" pitchFamily="17" charset="-128"/>
                          <a:ea typeface="UD デジタル 教科書体 N-B" panose="02020700000000000000" pitchFamily="17" charset="-128"/>
                          <a:cs typeface="Calibri" panose="020F0502020204030204" pitchFamily="34" charset="0"/>
                        </a:rPr>
                        <a:t>目標文</a:t>
                      </a:r>
                    </a:p>
                  </a:txBody>
                  <a:tcPr marL="40481" marR="40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5489409"/>
                  </a:ext>
                </a:extLst>
              </a:tr>
              <a:tr h="483502">
                <a:tc gridSpan="7">
                  <a:txBody>
                    <a:bodyPr/>
                    <a:lstStyle/>
                    <a:p>
                      <a:pPr marL="0" marR="0">
                        <a:spcBef>
                          <a:spcPts val="0"/>
                        </a:spcBef>
                        <a:spcAft>
                          <a:spcPts val="0"/>
                        </a:spcAft>
                      </a:pPr>
                      <a:r>
                        <a:rPr lang="ja-JP" sz="120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p>
                  </a:txBody>
                  <a:tcPr marL="40481" marR="4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539610"/>
                  </a:ext>
                </a:extLst>
              </a:tr>
              <a:tr h="609600">
                <a:tc>
                  <a:txBody>
                    <a:bodyPr/>
                    <a:lstStyle/>
                    <a:p>
                      <a:pPr marL="0" marR="0">
                        <a:spcBef>
                          <a:spcPts val="0"/>
                        </a:spcBef>
                        <a:spcAft>
                          <a:spcPts val="0"/>
                        </a:spcAft>
                      </a:pPr>
                      <a:r>
                        <a:rPr lang="ja-JP" sz="1600" b="1" dirty="0">
                          <a:solidFill>
                            <a:srgbClr val="000000"/>
                          </a:solidFill>
                          <a:latin typeface="UD デジタル 教科書体 N-B" panose="02020700000000000000" pitchFamily="17" charset="-128"/>
                          <a:ea typeface="UD デジタル 教科書体 N-B" panose="02020700000000000000" pitchFamily="17" charset="-128"/>
                          <a:cs typeface="Calibri" panose="020F0502020204030204" pitchFamily="34" charset="0"/>
                        </a:rPr>
                        <a:t>行動手順</a:t>
                      </a:r>
                    </a:p>
                  </a:txBody>
                  <a:tcPr marL="40481" marR="40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gridSpan="2">
                  <a:txBody>
                    <a:bodyPr/>
                    <a:lstStyle/>
                    <a:p>
                      <a:pPr marL="0" marR="0">
                        <a:spcBef>
                          <a:spcPts val="0"/>
                        </a:spcBef>
                        <a:spcAft>
                          <a:spcPts val="0"/>
                        </a:spcAft>
                      </a:pPr>
                      <a:r>
                        <a:rPr lang="ja-JP" sz="1600" b="1">
                          <a:solidFill>
                            <a:srgbClr val="000000"/>
                          </a:solidFill>
                          <a:latin typeface="UD デジタル 教科書体 N-B" panose="02020700000000000000" pitchFamily="17" charset="-128"/>
                          <a:ea typeface="UD デジタル 教科書体 N-B" panose="02020700000000000000" pitchFamily="17" charset="-128"/>
                          <a:cs typeface="Calibri" panose="020F0502020204030204" pitchFamily="34" charset="0"/>
                        </a:rPr>
                        <a:t>責任者</a:t>
                      </a:r>
                    </a:p>
                  </a:txBody>
                  <a:tcPr marL="40481" marR="40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c>
                  <a:txBody>
                    <a:bodyPr/>
                    <a:lstStyle/>
                    <a:p>
                      <a:pPr marL="0" marR="0">
                        <a:spcBef>
                          <a:spcPts val="0"/>
                        </a:spcBef>
                        <a:spcAft>
                          <a:spcPts val="0"/>
                        </a:spcAft>
                      </a:pPr>
                      <a:r>
                        <a:rPr lang="ja-JP" sz="1600" b="1">
                          <a:solidFill>
                            <a:srgbClr val="000000"/>
                          </a:solidFill>
                          <a:latin typeface="UD デジタル 教科書体 N-B" panose="02020700000000000000" pitchFamily="17" charset="-128"/>
                          <a:ea typeface="UD デジタル 教科書体 N-B" panose="02020700000000000000" pitchFamily="17" charset="-128"/>
                          <a:cs typeface="Calibri" panose="020F0502020204030204" pitchFamily="34" charset="0"/>
                        </a:rPr>
                        <a:t>必要となるもの（チームメンバー、テクノロジー、資金など）</a:t>
                      </a:r>
                    </a:p>
                  </a:txBody>
                  <a:tcPr marL="40481" marR="40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gridSpan="2">
                  <a:txBody>
                    <a:bodyPr/>
                    <a:lstStyle/>
                    <a:p>
                      <a:pPr marL="0" marR="0">
                        <a:spcBef>
                          <a:spcPts val="0"/>
                        </a:spcBef>
                        <a:spcAft>
                          <a:spcPts val="0"/>
                        </a:spcAft>
                      </a:pPr>
                      <a:r>
                        <a:rPr lang="ja-JP" sz="1600" b="1">
                          <a:solidFill>
                            <a:srgbClr val="000000"/>
                          </a:solidFill>
                          <a:latin typeface="UD デジタル 教科書体 N-B" panose="02020700000000000000" pitchFamily="17" charset="-128"/>
                          <a:ea typeface="UD デジタル 教科書体 N-B" panose="02020700000000000000" pitchFamily="17" charset="-128"/>
                          <a:cs typeface="Calibri" panose="020F0502020204030204" pitchFamily="34" charset="0"/>
                        </a:rPr>
                        <a:t>開始日</a:t>
                      </a:r>
                    </a:p>
                  </a:txBody>
                  <a:tcPr marL="40481" marR="40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pPr marL="0" marR="0">
                        <a:spcBef>
                          <a:spcPts val="0"/>
                        </a:spcBef>
                        <a:spcAft>
                          <a:spcPts val="0"/>
                        </a:spcAft>
                      </a:pPr>
                      <a:r>
                        <a:rPr lang="ja-JP" sz="1600">
                          <a:solidFill>
                            <a:srgbClr val="000000"/>
                          </a:solidFill>
                          <a:latin typeface="Century Gothic" panose="020B0502020202020204" pitchFamily="34" charset="0"/>
                          <a:ea typeface="Times New Roman" panose="02020603050405020304" pitchFamily="18" charset="0"/>
                          <a:cs typeface="Calibri" panose="020F0502020204030204" pitchFamily="34" charset="0"/>
                        </a:rPr>
                        <a:t>開始日</a:t>
                      </a:r>
                    </a:p>
                  </a:txBody>
                  <a:tcPr marL="40481" marR="40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spcBef>
                          <a:spcPts val="0"/>
                        </a:spcBef>
                        <a:spcAft>
                          <a:spcPts val="0"/>
                        </a:spcAft>
                      </a:pPr>
                      <a:r>
                        <a:rPr lang="ja-JP" sz="1600" b="1">
                          <a:solidFill>
                            <a:srgbClr val="000000"/>
                          </a:solidFill>
                          <a:latin typeface="UD デジタル 教科書体 N-B" panose="02020700000000000000" pitchFamily="17" charset="-128"/>
                          <a:ea typeface="UD デジタル 教科書体 N-B" panose="02020700000000000000" pitchFamily="17" charset="-128"/>
                          <a:cs typeface="Calibri" panose="020F0502020204030204" pitchFamily="34" charset="0"/>
                        </a:rPr>
                        <a:t>完了日</a:t>
                      </a:r>
                    </a:p>
                  </a:txBody>
                  <a:tcPr marL="40481" marR="40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847598733"/>
                  </a:ext>
                </a:extLst>
              </a:tr>
              <a:tr h="435075">
                <a:tc>
                  <a:txBody>
                    <a:bodyPr/>
                    <a:lstStyle/>
                    <a:p>
                      <a:pPr marL="0" marR="0">
                        <a:spcBef>
                          <a:spcPts val="0"/>
                        </a:spcBef>
                        <a:spcAft>
                          <a:spcPts val="0"/>
                        </a:spcAft>
                      </a:pPr>
                      <a:r>
                        <a:rPr lang="ja-JP" sz="140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p>
                  </a:txBody>
                  <a:tcPr marL="40481" marR="40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ja-JP" sz="140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p>
                  </a:txBody>
                  <a:tcPr marL="40481" marR="40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ja-JP" sz="140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p>
                    <a:p>
                      <a:pPr marL="0" marR="0">
                        <a:spcBef>
                          <a:spcPts val="0"/>
                        </a:spcBef>
                        <a:spcAft>
                          <a:spcPts val="0"/>
                        </a:spcAft>
                      </a:pPr>
                      <a:r>
                        <a:rPr lang="ja-JP" sz="140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p>
                  </a:txBody>
                  <a:tcPr marL="40481" marR="40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ja-JP" sz="120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p>
                    <a:p>
                      <a:pPr marL="0" marR="0">
                        <a:spcBef>
                          <a:spcPts val="0"/>
                        </a:spcBef>
                        <a:spcAft>
                          <a:spcPts val="0"/>
                        </a:spcAft>
                      </a:pPr>
                      <a:r>
                        <a:rPr lang="ja-JP" sz="120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p>
                  </a:txBody>
                  <a:tcPr marL="40481" marR="40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spcBef>
                          <a:spcPts val="0"/>
                        </a:spcBef>
                        <a:spcAft>
                          <a:spcPts val="0"/>
                        </a:spcAft>
                      </a:pPr>
                      <a:r>
                        <a:rPr lang="ja-JP" sz="1200">
                          <a:latin typeface="Century Gothic" panose="020B0502020202020204" pitchFamily="34" charset="0"/>
                          <a:ea typeface="Times New Roman" panose="02020603050405020304" pitchFamily="18" charset="0"/>
                          <a:cs typeface="Times New Roman" panose="02020603050405020304" pitchFamily="18" charset="0"/>
                        </a:rPr>
                        <a:t> </a:t>
                      </a:r>
                    </a:p>
                    <a:p>
                      <a:pPr marL="0" marR="0">
                        <a:spcBef>
                          <a:spcPts val="0"/>
                        </a:spcBef>
                        <a:spcAft>
                          <a:spcPts val="0"/>
                        </a:spcAft>
                      </a:pPr>
                      <a:r>
                        <a:rPr lang="ja-JP" sz="1200">
                          <a:latin typeface="Century Gothic" panose="020B0502020202020204" pitchFamily="34" charset="0"/>
                          <a:ea typeface="Times New Roman" panose="02020603050405020304" pitchFamily="18" charset="0"/>
                          <a:cs typeface="Times New Roman" panose="02020603050405020304" pitchFamily="18" charset="0"/>
                        </a:rPr>
                        <a:t> </a:t>
                      </a:r>
                    </a:p>
                  </a:txBody>
                  <a:tcPr marL="40481" marR="40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ja-JP" sz="120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p>
                    <a:p>
                      <a:pPr marL="0" marR="0">
                        <a:spcBef>
                          <a:spcPts val="0"/>
                        </a:spcBef>
                        <a:spcAft>
                          <a:spcPts val="0"/>
                        </a:spcAft>
                      </a:pPr>
                      <a:r>
                        <a:rPr lang="ja-JP" sz="120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p>
                  </a:txBody>
                  <a:tcPr marL="40481" marR="40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7928677"/>
                  </a:ext>
                </a:extLst>
              </a:tr>
              <a:tr h="435075">
                <a:tc>
                  <a:txBody>
                    <a:bodyPr/>
                    <a:lstStyle/>
                    <a:p>
                      <a:pPr marL="0" marR="0">
                        <a:spcBef>
                          <a:spcPts val="0"/>
                        </a:spcBef>
                        <a:spcAft>
                          <a:spcPts val="0"/>
                        </a:spcAft>
                      </a:pPr>
                      <a:r>
                        <a:rPr lang="ja-JP" sz="140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p>
                  </a:txBody>
                  <a:tcPr marL="40481" marR="40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ja-JP" sz="140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p>
                  </a:txBody>
                  <a:tcPr marL="40481" marR="40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ja-JP" sz="140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p>
                  </a:txBody>
                  <a:tcPr marL="40481" marR="40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ja-JP" sz="120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p>
                  </a:txBody>
                  <a:tcPr marL="40481" marR="40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spcBef>
                          <a:spcPts val="0"/>
                        </a:spcBef>
                        <a:spcAft>
                          <a:spcPts val="0"/>
                        </a:spcAft>
                      </a:pPr>
                      <a:r>
                        <a:rPr lang="ja-JP" sz="1200">
                          <a:latin typeface="Century Gothic" panose="020B0502020202020204" pitchFamily="34" charset="0"/>
                          <a:ea typeface="Times New Roman" panose="02020603050405020304" pitchFamily="18" charset="0"/>
                          <a:cs typeface="Times New Roman" panose="02020603050405020304" pitchFamily="18" charset="0"/>
                        </a:rPr>
                        <a:t> </a:t>
                      </a:r>
                    </a:p>
                  </a:txBody>
                  <a:tcPr marL="40481" marR="40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ja-JP" sz="120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p>
                    <a:p>
                      <a:pPr marL="0" marR="0">
                        <a:spcBef>
                          <a:spcPts val="0"/>
                        </a:spcBef>
                        <a:spcAft>
                          <a:spcPts val="0"/>
                        </a:spcAft>
                      </a:pPr>
                      <a:r>
                        <a:rPr lang="ja-JP" sz="120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p>
                  </a:txBody>
                  <a:tcPr marL="40481" marR="40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6514237"/>
                  </a:ext>
                </a:extLst>
              </a:tr>
              <a:tr h="435075">
                <a:tc>
                  <a:txBody>
                    <a:bodyPr/>
                    <a:lstStyle/>
                    <a:p>
                      <a:pPr marL="0" marR="0">
                        <a:spcBef>
                          <a:spcPts val="0"/>
                        </a:spcBef>
                        <a:spcAft>
                          <a:spcPts val="0"/>
                        </a:spcAft>
                      </a:pPr>
                      <a:r>
                        <a:rPr lang="ja-JP" sz="140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p>
                    <a:p>
                      <a:pPr marL="0" marR="0">
                        <a:spcBef>
                          <a:spcPts val="0"/>
                        </a:spcBef>
                        <a:spcAft>
                          <a:spcPts val="0"/>
                        </a:spcAft>
                      </a:pPr>
                      <a:r>
                        <a:rPr lang="ja-JP" sz="140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p>
                  </a:txBody>
                  <a:tcPr marL="40481" marR="40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ja-JP" sz="140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p>
                  </a:txBody>
                  <a:tcPr marL="40481" marR="40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ja-JP" sz="140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p>
                  </a:txBody>
                  <a:tcPr marL="40481" marR="40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ja-JP" sz="120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p>
                  </a:txBody>
                  <a:tcPr marL="40481" marR="40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spcBef>
                          <a:spcPts val="0"/>
                        </a:spcBef>
                        <a:spcAft>
                          <a:spcPts val="0"/>
                        </a:spcAft>
                      </a:pPr>
                      <a:r>
                        <a:rPr lang="ja-JP" sz="1200">
                          <a:latin typeface="Century Gothic" panose="020B0502020202020204" pitchFamily="34" charset="0"/>
                          <a:ea typeface="Times New Roman" panose="02020603050405020304" pitchFamily="18" charset="0"/>
                          <a:cs typeface="Times New Roman" panose="02020603050405020304" pitchFamily="18" charset="0"/>
                        </a:rPr>
                        <a:t> </a:t>
                      </a:r>
                    </a:p>
                  </a:txBody>
                  <a:tcPr marL="40481" marR="40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ja-JP" sz="120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p>
                  </a:txBody>
                  <a:tcPr marL="40481" marR="40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3727491"/>
                  </a:ext>
                </a:extLst>
              </a:tr>
              <a:tr h="435075">
                <a:tc>
                  <a:txBody>
                    <a:bodyPr/>
                    <a:lstStyle/>
                    <a:p>
                      <a:pPr marL="0" marR="0">
                        <a:spcBef>
                          <a:spcPts val="0"/>
                        </a:spcBef>
                        <a:spcAft>
                          <a:spcPts val="0"/>
                        </a:spcAft>
                      </a:pPr>
                      <a:r>
                        <a:rPr lang="ja-JP" sz="140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p>
                    <a:p>
                      <a:pPr marL="0" marR="0">
                        <a:spcBef>
                          <a:spcPts val="0"/>
                        </a:spcBef>
                        <a:spcAft>
                          <a:spcPts val="0"/>
                        </a:spcAft>
                      </a:pPr>
                      <a:r>
                        <a:rPr lang="ja-JP" sz="140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p>
                  </a:txBody>
                  <a:tcPr marL="40481" marR="40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ja-JP" sz="140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p>
                  </a:txBody>
                  <a:tcPr marL="40481" marR="40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ja-JP" sz="140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p>
                  </a:txBody>
                  <a:tcPr marL="40481" marR="40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ja-JP" sz="120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p>
                  </a:txBody>
                  <a:tcPr marL="40481" marR="40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spcBef>
                          <a:spcPts val="0"/>
                        </a:spcBef>
                        <a:spcAft>
                          <a:spcPts val="0"/>
                        </a:spcAft>
                      </a:pPr>
                      <a:r>
                        <a:rPr lang="ja-JP" sz="1200">
                          <a:latin typeface="Century Gothic" panose="020B0502020202020204" pitchFamily="34" charset="0"/>
                          <a:ea typeface="Times New Roman" panose="02020603050405020304" pitchFamily="18" charset="0"/>
                          <a:cs typeface="Times New Roman" panose="02020603050405020304" pitchFamily="18" charset="0"/>
                        </a:rPr>
                        <a:t> </a:t>
                      </a:r>
                    </a:p>
                  </a:txBody>
                  <a:tcPr marL="40481" marR="40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ja-JP" sz="120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p>
                  </a:txBody>
                  <a:tcPr marL="40481" marR="40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9141486"/>
                  </a:ext>
                </a:extLst>
              </a:tr>
              <a:tr h="435075">
                <a:tc>
                  <a:txBody>
                    <a:bodyPr/>
                    <a:lstStyle/>
                    <a:p>
                      <a:pPr marL="0" marR="0">
                        <a:spcBef>
                          <a:spcPts val="0"/>
                        </a:spcBef>
                        <a:spcAft>
                          <a:spcPts val="0"/>
                        </a:spcAft>
                      </a:pPr>
                      <a:r>
                        <a:rPr lang="ja-JP" sz="140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p>
                    <a:p>
                      <a:pPr marL="0" marR="0">
                        <a:spcBef>
                          <a:spcPts val="0"/>
                        </a:spcBef>
                        <a:spcAft>
                          <a:spcPts val="0"/>
                        </a:spcAft>
                      </a:pPr>
                      <a:r>
                        <a:rPr lang="ja-JP" sz="140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p>
                  </a:txBody>
                  <a:tcPr marL="40481" marR="40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ja-JP" sz="14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p>
                  </a:txBody>
                  <a:tcPr marL="40481" marR="40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ja-JP" sz="140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p>
                  </a:txBody>
                  <a:tcPr marL="40481" marR="40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ja-JP" sz="120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p>
                  </a:txBody>
                  <a:tcPr marL="40481" marR="40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spcBef>
                          <a:spcPts val="0"/>
                        </a:spcBef>
                        <a:spcAft>
                          <a:spcPts val="0"/>
                        </a:spcAft>
                      </a:pPr>
                      <a:r>
                        <a:rPr lang="ja-JP" sz="1200">
                          <a:latin typeface="Century Gothic" panose="020B0502020202020204" pitchFamily="34" charset="0"/>
                          <a:ea typeface="Times New Roman" panose="02020603050405020304" pitchFamily="18" charset="0"/>
                          <a:cs typeface="Times New Roman" panose="02020603050405020304" pitchFamily="18" charset="0"/>
                        </a:rPr>
                        <a:t> </a:t>
                      </a:r>
                    </a:p>
                  </a:txBody>
                  <a:tcPr marL="40481" marR="40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ja-JP" sz="120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p>
                  </a:txBody>
                  <a:tcPr marL="40481" marR="40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1119743"/>
                  </a:ext>
                </a:extLst>
              </a:tr>
              <a:tr h="336751">
                <a:tc gridSpan="3">
                  <a:txBody>
                    <a:bodyPr/>
                    <a:lstStyle/>
                    <a:p>
                      <a:pPr marL="47625" marR="0" indent="-47625">
                        <a:spcBef>
                          <a:spcPts val="0"/>
                        </a:spcBef>
                        <a:spcAft>
                          <a:spcPts val="0"/>
                        </a:spcAft>
                      </a:pPr>
                      <a:r>
                        <a:rPr lang="ja-JP" sz="1600" b="1">
                          <a:solidFill>
                            <a:srgbClr val="000000"/>
                          </a:solidFill>
                          <a:latin typeface="UD デジタル 教科書体 N-B" panose="02020700000000000000" pitchFamily="17" charset="-128"/>
                          <a:ea typeface="UD デジタル 教科書体 N-B" panose="02020700000000000000" pitchFamily="17" charset="-128"/>
                          <a:cs typeface="Calibri" panose="020F0502020204030204" pitchFamily="34" charset="0"/>
                        </a:rPr>
                        <a:t>進捗評価</a:t>
                      </a:r>
                    </a:p>
                  </a:txBody>
                  <a:tcPr marL="40481" marR="40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c hMerge="1">
                  <a:txBody>
                    <a:bodyPr/>
                    <a:lstStyle/>
                    <a:p>
                      <a:endParaRPr lang="en-US"/>
                    </a:p>
                  </a:txBody>
                  <a:tcPr/>
                </a:tc>
                <a:tc gridSpan="4">
                  <a:txBody>
                    <a:bodyPr/>
                    <a:lstStyle/>
                    <a:p>
                      <a:pPr marL="0" marR="0">
                        <a:spcBef>
                          <a:spcPts val="0"/>
                        </a:spcBef>
                        <a:spcAft>
                          <a:spcPts val="0"/>
                        </a:spcAft>
                      </a:pPr>
                      <a:r>
                        <a:rPr lang="ja-JP" sz="1600" b="1">
                          <a:solidFill>
                            <a:srgbClr val="000000"/>
                          </a:solidFill>
                          <a:latin typeface="UD デジタル 教科書体 N-B" panose="02020700000000000000" pitchFamily="17" charset="-128"/>
                          <a:ea typeface="UD デジタル 教科書体 N-B" panose="02020700000000000000" pitchFamily="17" charset="-128"/>
                          <a:cs typeface="Calibri" panose="020F0502020204030204" pitchFamily="34" charset="0"/>
                        </a:rPr>
                        <a:t>修正点</a:t>
                      </a:r>
                    </a:p>
                  </a:txBody>
                  <a:tcPr marL="40481" marR="40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25903918"/>
                  </a:ext>
                </a:extLst>
              </a:tr>
              <a:tr h="805013">
                <a:tc gridSpan="3">
                  <a:txBody>
                    <a:bodyPr/>
                    <a:lstStyle/>
                    <a:p>
                      <a:pPr marL="0" marR="0">
                        <a:spcBef>
                          <a:spcPts val="0"/>
                        </a:spcBef>
                        <a:spcAft>
                          <a:spcPts val="0"/>
                        </a:spcAft>
                      </a:pPr>
                      <a:r>
                        <a:rPr lang="ja-JP" sz="120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p>
                    <a:p>
                      <a:pPr marL="0" marR="0">
                        <a:spcBef>
                          <a:spcPts val="0"/>
                        </a:spcBef>
                        <a:spcAft>
                          <a:spcPts val="0"/>
                        </a:spcAft>
                      </a:pPr>
                      <a:r>
                        <a:rPr lang="ja-JP" sz="120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p>
                  </a:txBody>
                  <a:tcPr marL="40481" marR="40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4">
                  <a:txBody>
                    <a:bodyPr/>
                    <a:lstStyle/>
                    <a:p>
                      <a:pPr marL="0" marR="0">
                        <a:spcBef>
                          <a:spcPts val="0"/>
                        </a:spcBef>
                        <a:spcAft>
                          <a:spcPts val="0"/>
                        </a:spcAft>
                      </a:pPr>
                      <a:r>
                        <a:rPr lang="ja-JP" sz="12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p>
                    <a:p>
                      <a:pPr marL="0" marR="0">
                        <a:spcBef>
                          <a:spcPts val="0"/>
                        </a:spcBef>
                        <a:spcAft>
                          <a:spcPts val="0"/>
                        </a:spcAft>
                      </a:pPr>
                      <a:r>
                        <a:rPr lang="ja-JP" sz="12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p>
                    <a:p>
                      <a:pPr marL="0" marR="0">
                        <a:spcBef>
                          <a:spcPts val="0"/>
                        </a:spcBef>
                        <a:spcAft>
                          <a:spcPts val="0"/>
                        </a:spcAft>
                      </a:pPr>
                      <a:r>
                        <a:rPr lang="ja-JP" sz="12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p>
                  </a:txBody>
                  <a:tcPr marL="40481" marR="40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96446306"/>
                  </a:ext>
                </a:extLst>
              </a:tr>
            </a:tbl>
          </a:graphicData>
        </a:graphic>
      </p:graphicFrame>
      <p:grpSp>
        <p:nvGrpSpPr>
          <p:cNvPr id="53" name="Group 52">
            <a:extLst>
              <a:ext uri="{FF2B5EF4-FFF2-40B4-BE49-F238E27FC236}">
                <a16:creationId xmlns:a16="http://schemas.microsoft.com/office/drawing/2014/main" id="{EB0545C8-1C0B-41E7-ABF6-BDAE6E7279C3}"/>
              </a:ext>
            </a:extLst>
          </p:cNvPr>
          <p:cNvGrpSpPr/>
          <p:nvPr/>
        </p:nvGrpSpPr>
        <p:grpSpPr>
          <a:xfrm>
            <a:off x="1991147" y="2038908"/>
            <a:ext cx="6390852" cy="480060"/>
            <a:chOff x="1991147" y="2038908"/>
            <a:chExt cx="6390852" cy="480060"/>
          </a:xfrm>
        </p:grpSpPr>
        <p:sp>
          <p:nvSpPr>
            <p:cNvPr id="18" name="Text Box 13">
              <a:extLst>
                <a:ext uri="{FF2B5EF4-FFF2-40B4-BE49-F238E27FC236}">
                  <a16:creationId xmlns:a16="http://schemas.microsoft.com/office/drawing/2014/main" id="{5AB5F1F7-F987-478C-BF1B-5391DCB9F5FF}"/>
                </a:ext>
              </a:extLst>
            </p:cNvPr>
            <p:cNvSpPr txBox="1"/>
            <p:nvPr/>
          </p:nvSpPr>
          <p:spPr>
            <a:xfrm>
              <a:off x="2181646" y="2226233"/>
              <a:ext cx="6200353" cy="292735"/>
            </a:xfrm>
            <a:prstGeom prst="rect">
              <a:avLst/>
            </a:prstGeom>
            <a:solidFill>
              <a:srgbClr val="00338D"/>
            </a:solidFill>
            <a:ln w="6350">
              <a:solidFill>
                <a:srgbClr val="00338D"/>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ja-JP" sz="1600" b="1" i="0" u="none" strike="noStrike" cap="none" normalizeH="0" baseline="0" noProof="0" dirty="0">
                  <a:ln>
                    <a:noFill/>
                  </a:ln>
                  <a:solidFill>
                    <a:prstClr val="white"/>
                  </a:solidFill>
                  <a:uLnTx/>
                  <a:uFillTx/>
                  <a:latin typeface="UD デジタル 教科書体 N-B" panose="02020700000000000000" pitchFamily="17" charset="-128"/>
                  <a:ea typeface="UD デジタル 教科書体 N-B" panose="02020700000000000000" pitchFamily="17" charset="-128"/>
                </a:rPr>
                <a:t>地区が達成を目指すことを具体的に記入します。</a:t>
              </a:r>
            </a:p>
          </p:txBody>
        </p:sp>
        <p:grpSp>
          <p:nvGrpSpPr>
            <p:cNvPr id="19" name="Group 18">
              <a:extLst>
                <a:ext uri="{FF2B5EF4-FFF2-40B4-BE49-F238E27FC236}">
                  <a16:creationId xmlns:a16="http://schemas.microsoft.com/office/drawing/2014/main" id="{F89D6752-78B4-47E7-9646-1043F90FEA36}"/>
                </a:ext>
              </a:extLst>
            </p:cNvPr>
            <p:cNvGrpSpPr/>
            <p:nvPr/>
          </p:nvGrpSpPr>
          <p:grpSpPr>
            <a:xfrm>
              <a:off x="1991147" y="2038908"/>
              <a:ext cx="201295" cy="389889"/>
              <a:chOff x="0" y="0"/>
              <a:chExt cx="201563" cy="390229"/>
            </a:xfrm>
          </p:grpSpPr>
          <p:sp>
            <p:nvSpPr>
              <p:cNvPr id="20" name="Flowchart: Connector 19">
                <a:extLst>
                  <a:ext uri="{FF2B5EF4-FFF2-40B4-BE49-F238E27FC236}">
                    <a16:creationId xmlns:a16="http://schemas.microsoft.com/office/drawing/2014/main" id="{40566003-4AEF-4156-8E7D-4A765A276605}"/>
                  </a:ext>
                </a:extLst>
              </p:cNvPr>
              <p:cNvSpPr/>
              <p:nvPr/>
            </p:nvSpPr>
            <p:spPr>
              <a:xfrm rot="5400000">
                <a:off x="-1318" y="1318"/>
                <a:ext cx="112363" cy="109728"/>
              </a:xfrm>
              <a:prstGeom prst="flowChartConnector">
                <a:avLst/>
              </a:prstGeom>
              <a:solidFill>
                <a:srgbClr val="00338D"/>
              </a:solidFill>
              <a:ln>
                <a:solidFill>
                  <a:srgbClr val="003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endParaRPr>
              </a:p>
            </p:txBody>
          </p:sp>
          <p:cxnSp>
            <p:nvCxnSpPr>
              <p:cNvPr id="21" name="Connector: Elbow 20">
                <a:extLst>
                  <a:ext uri="{FF2B5EF4-FFF2-40B4-BE49-F238E27FC236}">
                    <a16:creationId xmlns:a16="http://schemas.microsoft.com/office/drawing/2014/main" id="{04287665-FEEE-45CB-A6C0-BCF5B0E6F0DB}"/>
                  </a:ext>
                </a:extLst>
              </p:cNvPr>
              <p:cNvCxnSpPr/>
              <p:nvPr/>
            </p:nvCxnSpPr>
            <p:spPr>
              <a:xfrm rot="5400000" flipV="1">
                <a:off x="-11479" y="177186"/>
                <a:ext cx="270510" cy="155575"/>
              </a:xfrm>
              <a:prstGeom prst="bentConnector3">
                <a:avLst/>
              </a:prstGeom>
              <a:ln w="12700">
                <a:solidFill>
                  <a:srgbClr val="00338D"/>
                </a:solidFill>
              </a:ln>
            </p:spPr>
            <p:style>
              <a:lnRef idx="1">
                <a:schemeClr val="accent1"/>
              </a:lnRef>
              <a:fillRef idx="0">
                <a:schemeClr val="accent1"/>
              </a:fillRef>
              <a:effectRef idx="0">
                <a:schemeClr val="accent1"/>
              </a:effectRef>
              <a:fontRef idx="minor">
                <a:schemeClr val="tx1"/>
              </a:fontRef>
            </p:style>
          </p:cxnSp>
        </p:grpSp>
      </p:grpSp>
      <p:grpSp>
        <p:nvGrpSpPr>
          <p:cNvPr id="52" name="Group 51">
            <a:extLst>
              <a:ext uri="{FF2B5EF4-FFF2-40B4-BE49-F238E27FC236}">
                <a16:creationId xmlns:a16="http://schemas.microsoft.com/office/drawing/2014/main" id="{7F8A31E6-94A8-4943-929C-1712637C34CE}"/>
              </a:ext>
            </a:extLst>
          </p:cNvPr>
          <p:cNvGrpSpPr/>
          <p:nvPr/>
        </p:nvGrpSpPr>
        <p:grpSpPr>
          <a:xfrm>
            <a:off x="1736973" y="990600"/>
            <a:ext cx="5691500" cy="343217"/>
            <a:chOff x="1736973" y="990600"/>
            <a:chExt cx="5691500" cy="343217"/>
          </a:xfrm>
        </p:grpSpPr>
        <p:cxnSp>
          <p:nvCxnSpPr>
            <p:cNvPr id="14" name="Connector: Elbow 13">
              <a:extLst>
                <a:ext uri="{FF2B5EF4-FFF2-40B4-BE49-F238E27FC236}">
                  <a16:creationId xmlns:a16="http://schemas.microsoft.com/office/drawing/2014/main" id="{50E7CF04-2F0F-4537-9E15-9E737C39562C}"/>
                </a:ext>
              </a:extLst>
            </p:cNvPr>
            <p:cNvCxnSpPr/>
            <p:nvPr/>
          </p:nvCxnSpPr>
          <p:spPr>
            <a:xfrm flipV="1">
              <a:off x="1866561" y="1126171"/>
              <a:ext cx="315086" cy="155569"/>
            </a:xfrm>
            <a:prstGeom prst="bentConnector3">
              <a:avLst/>
            </a:prstGeom>
            <a:ln w="12700">
              <a:solidFill>
                <a:srgbClr val="00338D"/>
              </a:solidFill>
            </a:ln>
          </p:spPr>
          <p:style>
            <a:lnRef idx="1">
              <a:schemeClr val="accent1"/>
            </a:lnRef>
            <a:fillRef idx="0">
              <a:schemeClr val="accent1"/>
            </a:fillRef>
            <a:effectRef idx="0">
              <a:schemeClr val="accent1"/>
            </a:effectRef>
            <a:fontRef idx="minor">
              <a:schemeClr val="tx1"/>
            </a:fontRef>
          </p:style>
        </p:cxnSp>
        <p:sp>
          <p:nvSpPr>
            <p:cNvPr id="15" name="Flowchart: Connector 14">
              <a:extLst>
                <a:ext uri="{FF2B5EF4-FFF2-40B4-BE49-F238E27FC236}">
                  <a16:creationId xmlns:a16="http://schemas.microsoft.com/office/drawing/2014/main" id="{F32457CE-F60D-4D6D-B2FC-EB4CB5B11CF6}"/>
                </a:ext>
              </a:extLst>
            </p:cNvPr>
            <p:cNvSpPr/>
            <p:nvPr/>
          </p:nvSpPr>
          <p:spPr>
            <a:xfrm>
              <a:off x="1736973" y="1213483"/>
              <a:ext cx="130805" cy="109538"/>
            </a:xfrm>
            <a:prstGeom prst="flowChartConnector">
              <a:avLst/>
            </a:prstGeom>
            <a:solidFill>
              <a:srgbClr val="00338D"/>
            </a:solidFill>
            <a:ln>
              <a:solidFill>
                <a:srgbClr val="003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endParaRPr>
            </a:p>
          </p:txBody>
        </p:sp>
        <p:sp>
          <p:nvSpPr>
            <p:cNvPr id="12" name="Text Box 1">
              <a:extLst>
                <a:ext uri="{FF2B5EF4-FFF2-40B4-BE49-F238E27FC236}">
                  <a16:creationId xmlns:a16="http://schemas.microsoft.com/office/drawing/2014/main" id="{B82DC07D-5C1E-4060-A739-9522EE526F4F}"/>
                </a:ext>
              </a:extLst>
            </p:cNvPr>
            <p:cNvSpPr txBox="1"/>
            <p:nvPr/>
          </p:nvSpPr>
          <p:spPr>
            <a:xfrm>
              <a:off x="2133600" y="990600"/>
              <a:ext cx="5294873" cy="343217"/>
            </a:xfrm>
            <a:prstGeom prst="rect">
              <a:avLst/>
            </a:prstGeom>
            <a:solidFill>
              <a:srgbClr val="00338D"/>
            </a:solidFill>
            <a:ln w="6350">
              <a:solidFill>
                <a:srgbClr val="00338D"/>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ja-JP" sz="1600" b="1" i="0" u="none" strike="noStrike" cap="none" normalizeH="0" baseline="0" noProof="0">
                  <a:ln>
                    <a:noFill/>
                  </a:ln>
                  <a:solidFill>
                    <a:prstClr val="white"/>
                  </a:solidFill>
                  <a:uLnTx/>
                  <a:uFillTx/>
                  <a:latin typeface="UD デジタル 教科書体 N-B" panose="02020700000000000000" pitchFamily="17" charset="-128"/>
                  <a:ea typeface="UD デジタル 教科書体 N-B" panose="02020700000000000000" pitchFamily="17" charset="-128"/>
                </a:rPr>
                <a:t>目標文は、どの分野に関するものでしょうか？</a:t>
              </a:r>
            </a:p>
          </p:txBody>
        </p:sp>
      </p:grpSp>
      <p:grpSp>
        <p:nvGrpSpPr>
          <p:cNvPr id="54" name="Group 53">
            <a:extLst>
              <a:ext uri="{FF2B5EF4-FFF2-40B4-BE49-F238E27FC236}">
                <a16:creationId xmlns:a16="http://schemas.microsoft.com/office/drawing/2014/main" id="{5926A207-60BC-4BB4-9B7D-22FDCB0503A7}"/>
              </a:ext>
            </a:extLst>
          </p:cNvPr>
          <p:cNvGrpSpPr/>
          <p:nvPr/>
        </p:nvGrpSpPr>
        <p:grpSpPr>
          <a:xfrm>
            <a:off x="311150" y="2965269"/>
            <a:ext cx="2889250" cy="2350936"/>
            <a:chOff x="311150" y="2965269"/>
            <a:chExt cx="2889250" cy="2350936"/>
          </a:xfrm>
        </p:grpSpPr>
        <p:cxnSp>
          <p:nvCxnSpPr>
            <p:cNvPr id="24" name="Connector: Elbow 23">
              <a:extLst>
                <a:ext uri="{FF2B5EF4-FFF2-40B4-BE49-F238E27FC236}">
                  <a16:creationId xmlns:a16="http://schemas.microsoft.com/office/drawing/2014/main" id="{A1CAA8AF-7934-492A-A31F-6207CA7AF0B8}"/>
                </a:ext>
              </a:extLst>
            </p:cNvPr>
            <p:cNvCxnSpPr/>
            <p:nvPr/>
          </p:nvCxnSpPr>
          <p:spPr>
            <a:xfrm rot="5400000" flipV="1">
              <a:off x="1424691" y="3241880"/>
              <a:ext cx="500352" cy="155466"/>
            </a:xfrm>
            <a:prstGeom prst="bentConnector3">
              <a:avLst>
                <a:gd name="adj1" fmla="val 68902"/>
              </a:avLst>
            </a:prstGeom>
            <a:ln w="12700">
              <a:solidFill>
                <a:srgbClr val="00338D"/>
              </a:solidFill>
            </a:ln>
          </p:spPr>
          <p:style>
            <a:lnRef idx="1">
              <a:schemeClr val="accent1"/>
            </a:lnRef>
            <a:fillRef idx="0">
              <a:schemeClr val="accent1"/>
            </a:fillRef>
            <a:effectRef idx="0">
              <a:schemeClr val="accent1"/>
            </a:effectRef>
            <a:fontRef idx="minor">
              <a:schemeClr val="tx1"/>
            </a:fontRef>
          </p:style>
        </p:cxnSp>
        <p:sp>
          <p:nvSpPr>
            <p:cNvPr id="25" name="Flowchart: Connector 24">
              <a:extLst>
                <a:ext uri="{FF2B5EF4-FFF2-40B4-BE49-F238E27FC236}">
                  <a16:creationId xmlns:a16="http://schemas.microsoft.com/office/drawing/2014/main" id="{E77F58CA-E05D-471A-A1C8-45C61D158446}"/>
                </a:ext>
              </a:extLst>
            </p:cNvPr>
            <p:cNvSpPr/>
            <p:nvPr/>
          </p:nvSpPr>
          <p:spPr>
            <a:xfrm rot="5400000">
              <a:off x="1565447" y="2966572"/>
              <a:ext cx="112255" cy="109650"/>
            </a:xfrm>
            <a:prstGeom prst="flowChartConnector">
              <a:avLst/>
            </a:prstGeom>
            <a:solidFill>
              <a:srgbClr val="00338D"/>
            </a:solidFill>
            <a:ln>
              <a:solidFill>
                <a:srgbClr val="003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endParaRPr>
            </a:p>
          </p:txBody>
        </p:sp>
        <p:sp>
          <p:nvSpPr>
            <p:cNvPr id="23" name="Text Box 27">
              <a:extLst>
                <a:ext uri="{FF2B5EF4-FFF2-40B4-BE49-F238E27FC236}">
                  <a16:creationId xmlns:a16="http://schemas.microsoft.com/office/drawing/2014/main" id="{CAA057B8-310F-4B49-B19A-656D76EC7F7C}"/>
                </a:ext>
              </a:extLst>
            </p:cNvPr>
            <p:cNvSpPr txBox="1"/>
            <p:nvPr/>
          </p:nvSpPr>
          <p:spPr>
            <a:xfrm>
              <a:off x="311150" y="3200400"/>
              <a:ext cx="2889250" cy="2115805"/>
            </a:xfrm>
            <a:prstGeom prst="rect">
              <a:avLst/>
            </a:prstGeom>
            <a:solidFill>
              <a:srgbClr val="00338D"/>
            </a:solidFill>
            <a:ln w="6350">
              <a:solidFill>
                <a:srgbClr val="00338D"/>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ja-JP" sz="1600" b="1" i="0" u="none" strike="noStrike" cap="none" normalizeH="0" baseline="0" noProof="0" dirty="0">
                  <a:ln>
                    <a:noFill/>
                  </a:ln>
                  <a:solidFill>
                    <a:prstClr val="white"/>
                  </a:solidFill>
                  <a:uLnTx/>
                  <a:uFillTx/>
                  <a:latin typeface="UD デジタル 教科書体 N-B" panose="02020700000000000000" pitchFamily="17" charset="-128"/>
                  <a:ea typeface="UD デジタル 教科書体 N-B" panose="02020700000000000000" pitchFamily="17" charset="-128"/>
                </a:rPr>
                <a:t>地区チームがその目標をどうやって達成するかを記入します。行動手順は具体的で、測定可能であるべきです。ライオンズの人数、具体的な作業、コミュニケーション、その他の詳細を含めます。</a:t>
              </a:r>
            </a:p>
          </p:txBody>
        </p:sp>
      </p:grpSp>
      <p:grpSp>
        <p:nvGrpSpPr>
          <p:cNvPr id="55" name="Group 54">
            <a:extLst>
              <a:ext uri="{FF2B5EF4-FFF2-40B4-BE49-F238E27FC236}">
                <a16:creationId xmlns:a16="http://schemas.microsoft.com/office/drawing/2014/main" id="{6555BF8C-61DF-4AB3-9117-8E8EC8458B8D}"/>
              </a:ext>
            </a:extLst>
          </p:cNvPr>
          <p:cNvGrpSpPr/>
          <p:nvPr/>
        </p:nvGrpSpPr>
        <p:grpSpPr>
          <a:xfrm>
            <a:off x="3364122" y="3068947"/>
            <a:ext cx="1917700" cy="1731653"/>
            <a:chOff x="3364122" y="3068947"/>
            <a:chExt cx="1917700" cy="1731653"/>
          </a:xfrm>
        </p:grpSpPr>
        <p:cxnSp>
          <p:nvCxnSpPr>
            <p:cNvPr id="27" name="Connector: Elbow 26">
              <a:extLst>
                <a:ext uri="{FF2B5EF4-FFF2-40B4-BE49-F238E27FC236}">
                  <a16:creationId xmlns:a16="http://schemas.microsoft.com/office/drawing/2014/main" id="{34DF4B86-23BC-4009-B45B-69296584FCB2}"/>
                </a:ext>
              </a:extLst>
            </p:cNvPr>
            <p:cNvCxnSpPr/>
            <p:nvPr/>
          </p:nvCxnSpPr>
          <p:spPr>
            <a:xfrm rot="5400000" flipV="1">
              <a:off x="3916572" y="3383907"/>
              <a:ext cx="560705" cy="155575"/>
            </a:xfrm>
            <a:prstGeom prst="bentConnector3">
              <a:avLst/>
            </a:prstGeom>
            <a:ln w="12700">
              <a:solidFill>
                <a:srgbClr val="00338D"/>
              </a:solidFill>
            </a:ln>
          </p:spPr>
          <p:style>
            <a:lnRef idx="1">
              <a:schemeClr val="accent1"/>
            </a:lnRef>
            <a:fillRef idx="0">
              <a:schemeClr val="accent1"/>
            </a:fillRef>
            <a:effectRef idx="0">
              <a:schemeClr val="accent1"/>
            </a:effectRef>
            <a:fontRef idx="minor">
              <a:schemeClr val="tx1"/>
            </a:fontRef>
          </p:style>
        </p:cxnSp>
        <p:sp>
          <p:nvSpPr>
            <p:cNvPr id="28" name="Flowchart: Connector 27">
              <a:extLst>
                <a:ext uri="{FF2B5EF4-FFF2-40B4-BE49-F238E27FC236}">
                  <a16:creationId xmlns:a16="http://schemas.microsoft.com/office/drawing/2014/main" id="{19A9FE3A-625C-453E-BB51-81DAA9C8F345}"/>
                </a:ext>
              </a:extLst>
            </p:cNvPr>
            <p:cNvSpPr/>
            <p:nvPr/>
          </p:nvSpPr>
          <p:spPr>
            <a:xfrm rot="5400000">
              <a:off x="4072147" y="3070217"/>
              <a:ext cx="111760" cy="109220"/>
            </a:xfrm>
            <a:prstGeom prst="flowChartConnector">
              <a:avLst/>
            </a:prstGeom>
            <a:solidFill>
              <a:srgbClr val="00338D"/>
            </a:solidFill>
            <a:ln>
              <a:solidFill>
                <a:srgbClr val="003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endParaRPr>
            </a:p>
          </p:txBody>
        </p:sp>
        <p:sp>
          <p:nvSpPr>
            <p:cNvPr id="29" name="Text Box 31">
              <a:extLst>
                <a:ext uri="{FF2B5EF4-FFF2-40B4-BE49-F238E27FC236}">
                  <a16:creationId xmlns:a16="http://schemas.microsoft.com/office/drawing/2014/main" id="{52F86F23-DB4C-419A-A7A3-C96FF1D0FEB8}"/>
                </a:ext>
              </a:extLst>
            </p:cNvPr>
            <p:cNvSpPr txBox="1"/>
            <p:nvPr/>
          </p:nvSpPr>
          <p:spPr>
            <a:xfrm>
              <a:off x="3364122" y="3352800"/>
              <a:ext cx="1917700" cy="1447800"/>
            </a:xfrm>
            <a:prstGeom prst="rect">
              <a:avLst/>
            </a:prstGeom>
            <a:solidFill>
              <a:srgbClr val="00338D"/>
            </a:solidFill>
            <a:ln w="6350">
              <a:solidFill>
                <a:srgbClr val="00338D"/>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ja-JP" sz="1600" b="1" i="0" u="none" strike="noStrike" cap="none" normalizeH="0" baseline="0" noProof="0" dirty="0">
                  <a:ln>
                    <a:noFill/>
                  </a:ln>
                  <a:solidFill>
                    <a:prstClr val="white"/>
                  </a:solidFill>
                  <a:uLnTx/>
                  <a:uFillTx/>
                  <a:latin typeface="UD デジタル 教科書体 N-B" panose="02020700000000000000" pitchFamily="17" charset="-128"/>
                  <a:ea typeface="UD デジタル 教科書体 N-B" panose="02020700000000000000" pitchFamily="17" charset="-128"/>
                </a:rPr>
                <a:t>各行動手順の遂行に取り組む担当者を記入します。</a:t>
              </a:r>
            </a:p>
          </p:txBody>
        </p:sp>
      </p:grpSp>
      <p:grpSp>
        <p:nvGrpSpPr>
          <p:cNvPr id="56" name="Group 55">
            <a:extLst>
              <a:ext uri="{FF2B5EF4-FFF2-40B4-BE49-F238E27FC236}">
                <a16:creationId xmlns:a16="http://schemas.microsoft.com/office/drawing/2014/main" id="{2654EAA5-954F-4576-8B1F-1C06D6682FE5}"/>
              </a:ext>
            </a:extLst>
          </p:cNvPr>
          <p:cNvGrpSpPr/>
          <p:nvPr/>
        </p:nvGrpSpPr>
        <p:grpSpPr>
          <a:xfrm>
            <a:off x="6200559" y="3066616"/>
            <a:ext cx="2926089" cy="1481375"/>
            <a:chOff x="6200559" y="3066616"/>
            <a:chExt cx="2926089" cy="1481375"/>
          </a:xfrm>
        </p:grpSpPr>
        <p:sp>
          <p:nvSpPr>
            <p:cNvPr id="31" name="Flowchart: Connector 30">
              <a:extLst>
                <a:ext uri="{FF2B5EF4-FFF2-40B4-BE49-F238E27FC236}">
                  <a16:creationId xmlns:a16="http://schemas.microsoft.com/office/drawing/2014/main" id="{A861F9A3-A7EC-4405-B3A5-2667FF07B9AC}"/>
                </a:ext>
              </a:extLst>
            </p:cNvPr>
            <p:cNvSpPr/>
            <p:nvPr/>
          </p:nvSpPr>
          <p:spPr>
            <a:xfrm rot="5400000">
              <a:off x="8229393" y="3067886"/>
              <a:ext cx="111760" cy="109220"/>
            </a:xfrm>
            <a:prstGeom prst="flowChartConnector">
              <a:avLst/>
            </a:prstGeom>
            <a:solidFill>
              <a:srgbClr val="00338D"/>
            </a:solidFill>
            <a:ln>
              <a:solidFill>
                <a:srgbClr val="003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endParaRPr>
            </a:p>
          </p:txBody>
        </p:sp>
        <p:cxnSp>
          <p:nvCxnSpPr>
            <p:cNvPr id="32" name="Connector: Elbow 31">
              <a:extLst>
                <a:ext uri="{FF2B5EF4-FFF2-40B4-BE49-F238E27FC236}">
                  <a16:creationId xmlns:a16="http://schemas.microsoft.com/office/drawing/2014/main" id="{CC96E6F3-E54D-451E-8178-93B725B565A9}"/>
                </a:ext>
              </a:extLst>
            </p:cNvPr>
            <p:cNvCxnSpPr/>
            <p:nvPr/>
          </p:nvCxnSpPr>
          <p:spPr>
            <a:xfrm rot="5400000" flipV="1">
              <a:off x="7948406" y="3517783"/>
              <a:ext cx="825500" cy="155575"/>
            </a:xfrm>
            <a:prstGeom prst="bentConnector3">
              <a:avLst>
                <a:gd name="adj1" fmla="val 107474"/>
              </a:avLst>
            </a:prstGeom>
            <a:ln w="12700">
              <a:solidFill>
                <a:srgbClr val="00338D"/>
              </a:solidFill>
            </a:ln>
          </p:spPr>
          <p:style>
            <a:lnRef idx="1">
              <a:schemeClr val="accent1"/>
            </a:lnRef>
            <a:fillRef idx="0">
              <a:schemeClr val="accent1"/>
            </a:fillRef>
            <a:effectRef idx="0">
              <a:schemeClr val="accent1"/>
            </a:effectRef>
            <a:fontRef idx="minor">
              <a:schemeClr val="tx1"/>
            </a:fontRef>
          </p:style>
        </p:cxnSp>
        <p:sp>
          <p:nvSpPr>
            <p:cNvPr id="33" name="Text Box 35">
              <a:extLst>
                <a:ext uri="{FF2B5EF4-FFF2-40B4-BE49-F238E27FC236}">
                  <a16:creationId xmlns:a16="http://schemas.microsoft.com/office/drawing/2014/main" id="{B5B6AF21-74FF-4769-AE83-672EC538602C}"/>
                </a:ext>
              </a:extLst>
            </p:cNvPr>
            <p:cNvSpPr txBox="1"/>
            <p:nvPr/>
          </p:nvSpPr>
          <p:spPr>
            <a:xfrm>
              <a:off x="6200559" y="3419953"/>
              <a:ext cx="2926089" cy="1128038"/>
            </a:xfrm>
            <a:prstGeom prst="rect">
              <a:avLst/>
            </a:prstGeom>
            <a:solidFill>
              <a:srgbClr val="00338D"/>
            </a:solidFill>
            <a:ln w="6350">
              <a:solidFill>
                <a:srgbClr val="00338D"/>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ja-JP" sz="1600" b="1" i="0" u="none" strike="noStrike" cap="none" normalizeH="0" baseline="0" noProof="0" dirty="0">
                  <a:ln>
                    <a:noFill/>
                  </a:ln>
                  <a:solidFill>
                    <a:prstClr val="white"/>
                  </a:solidFill>
                  <a:uLnTx/>
                  <a:uFillTx/>
                  <a:latin typeface="UD デジタル 教科書体 N-B" panose="02020700000000000000" pitchFamily="17" charset="-128"/>
                  <a:ea typeface="UD デジタル 教科書体 N-B" panose="02020700000000000000" pitchFamily="17" charset="-128"/>
                </a:rPr>
                <a:t>各行動手順を遂行するために必要となる主なリソースや資金を記入します。</a:t>
              </a:r>
            </a:p>
          </p:txBody>
        </p:sp>
      </p:grpSp>
      <p:grpSp>
        <p:nvGrpSpPr>
          <p:cNvPr id="59" name="Group 58">
            <a:extLst>
              <a:ext uri="{FF2B5EF4-FFF2-40B4-BE49-F238E27FC236}">
                <a16:creationId xmlns:a16="http://schemas.microsoft.com/office/drawing/2014/main" id="{754EA0DB-6C7E-4F26-94EE-9A38AA30563C}"/>
              </a:ext>
            </a:extLst>
          </p:cNvPr>
          <p:cNvGrpSpPr/>
          <p:nvPr/>
        </p:nvGrpSpPr>
        <p:grpSpPr>
          <a:xfrm>
            <a:off x="9525000" y="3021397"/>
            <a:ext cx="2364129" cy="2617403"/>
            <a:chOff x="9525000" y="3021397"/>
            <a:chExt cx="2364129" cy="2617403"/>
          </a:xfrm>
        </p:grpSpPr>
        <p:grpSp>
          <p:nvGrpSpPr>
            <p:cNvPr id="57" name="Group 56">
              <a:extLst>
                <a:ext uri="{FF2B5EF4-FFF2-40B4-BE49-F238E27FC236}">
                  <a16:creationId xmlns:a16="http://schemas.microsoft.com/office/drawing/2014/main" id="{C3EB724A-4B24-4489-A9E9-3530B95C5328}"/>
                </a:ext>
              </a:extLst>
            </p:cNvPr>
            <p:cNvGrpSpPr/>
            <p:nvPr/>
          </p:nvGrpSpPr>
          <p:grpSpPr>
            <a:xfrm>
              <a:off x="10917579" y="3021397"/>
              <a:ext cx="210821" cy="947418"/>
              <a:chOff x="10917579" y="3021397"/>
              <a:chExt cx="210821" cy="947418"/>
            </a:xfrm>
          </p:grpSpPr>
          <p:sp>
            <p:nvSpPr>
              <p:cNvPr id="40" name="Flowchart: Connector 39">
                <a:extLst>
                  <a:ext uri="{FF2B5EF4-FFF2-40B4-BE49-F238E27FC236}">
                    <a16:creationId xmlns:a16="http://schemas.microsoft.com/office/drawing/2014/main" id="{5A499870-DA9A-4F92-81EB-621245C8A980}"/>
                  </a:ext>
                </a:extLst>
              </p:cNvPr>
              <p:cNvSpPr/>
              <p:nvPr/>
            </p:nvSpPr>
            <p:spPr>
              <a:xfrm rot="5400000">
                <a:off x="10916112" y="3022864"/>
                <a:ext cx="112357" cy="109424"/>
              </a:xfrm>
              <a:prstGeom prst="flowChartConnector">
                <a:avLst/>
              </a:prstGeom>
              <a:solidFill>
                <a:srgbClr val="00338D"/>
              </a:solidFill>
              <a:ln w="12700">
                <a:solidFill>
                  <a:srgbClr val="003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endParaRPr>
              </a:p>
            </p:txBody>
          </p:sp>
          <p:cxnSp>
            <p:nvCxnSpPr>
              <p:cNvPr id="41" name="Connector: Elbow 40">
                <a:extLst>
                  <a:ext uri="{FF2B5EF4-FFF2-40B4-BE49-F238E27FC236}">
                    <a16:creationId xmlns:a16="http://schemas.microsoft.com/office/drawing/2014/main" id="{EBD8C065-3822-42DB-9736-8BF93F27C425}"/>
                  </a:ext>
                </a:extLst>
              </p:cNvPr>
              <p:cNvCxnSpPr/>
              <p:nvPr/>
            </p:nvCxnSpPr>
            <p:spPr>
              <a:xfrm rot="5400000" flipV="1">
                <a:off x="10638100" y="3478515"/>
                <a:ext cx="825456" cy="155144"/>
              </a:xfrm>
              <a:prstGeom prst="bentConnector3">
                <a:avLst>
                  <a:gd name="adj1" fmla="val 107474"/>
                </a:avLst>
              </a:prstGeom>
              <a:ln w="12700">
                <a:solidFill>
                  <a:srgbClr val="00338D"/>
                </a:solidFill>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779A63FC-606B-4F26-B062-5FADB258F8A0}"/>
                </a:ext>
              </a:extLst>
            </p:cNvPr>
            <p:cNvGrpSpPr/>
            <p:nvPr/>
          </p:nvGrpSpPr>
          <p:grpSpPr>
            <a:xfrm>
              <a:off x="10114304" y="3036002"/>
              <a:ext cx="210821" cy="947418"/>
              <a:chOff x="10114304" y="3036002"/>
              <a:chExt cx="210821" cy="947418"/>
            </a:xfrm>
          </p:grpSpPr>
          <p:sp>
            <p:nvSpPr>
              <p:cNvPr id="38" name="Flowchart: Connector 37">
                <a:extLst>
                  <a:ext uri="{FF2B5EF4-FFF2-40B4-BE49-F238E27FC236}">
                    <a16:creationId xmlns:a16="http://schemas.microsoft.com/office/drawing/2014/main" id="{70E033A1-97FA-405E-A310-AEDD10EE1CC4}"/>
                  </a:ext>
                </a:extLst>
              </p:cNvPr>
              <p:cNvSpPr/>
              <p:nvPr/>
            </p:nvSpPr>
            <p:spPr>
              <a:xfrm rot="5400000">
                <a:off x="10112837" y="3037469"/>
                <a:ext cx="112357" cy="109424"/>
              </a:xfrm>
              <a:prstGeom prst="flowChartConnector">
                <a:avLst/>
              </a:prstGeom>
              <a:solidFill>
                <a:srgbClr val="00338D"/>
              </a:solidFill>
              <a:ln w="12700">
                <a:solidFill>
                  <a:srgbClr val="003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endParaRPr>
              </a:p>
            </p:txBody>
          </p:sp>
          <p:cxnSp>
            <p:nvCxnSpPr>
              <p:cNvPr id="39" name="Connector: Elbow 38">
                <a:extLst>
                  <a:ext uri="{FF2B5EF4-FFF2-40B4-BE49-F238E27FC236}">
                    <a16:creationId xmlns:a16="http://schemas.microsoft.com/office/drawing/2014/main" id="{BBBB2BBA-946A-48AF-AE7A-1A9F26DFD0C0}"/>
                  </a:ext>
                </a:extLst>
              </p:cNvPr>
              <p:cNvCxnSpPr/>
              <p:nvPr/>
            </p:nvCxnSpPr>
            <p:spPr>
              <a:xfrm rot="5400000" flipV="1">
                <a:off x="9834825" y="3493120"/>
                <a:ext cx="825456" cy="155144"/>
              </a:xfrm>
              <a:prstGeom prst="bentConnector3">
                <a:avLst>
                  <a:gd name="adj1" fmla="val 107474"/>
                </a:avLst>
              </a:prstGeom>
              <a:ln w="12700">
                <a:solidFill>
                  <a:srgbClr val="00338D"/>
                </a:solidFill>
              </a:ln>
            </p:spPr>
            <p:style>
              <a:lnRef idx="1">
                <a:schemeClr val="accent1"/>
              </a:lnRef>
              <a:fillRef idx="0">
                <a:schemeClr val="accent1"/>
              </a:fillRef>
              <a:effectRef idx="0">
                <a:schemeClr val="accent1"/>
              </a:effectRef>
              <a:fontRef idx="minor">
                <a:schemeClr val="tx1"/>
              </a:fontRef>
            </p:style>
          </p:cxnSp>
        </p:grpSp>
        <p:sp>
          <p:nvSpPr>
            <p:cNvPr id="37" name="Text Box 41">
              <a:extLst>
                <a:ext uri="{FF2B5EF4-FFF2-40B4-BE49-F238E27FC236}">
                  <a16:creationId xmlns:a16="http://schemas.microsoft.com/office/drawing/2014/main" id="{23A0C9A3-EB3A-410B-94B2-9086439B55A8}"/>
                </a:ext>
              </a:extLst>
            </p:cNvPr>
            <p:cNvSpPr txBox="1"/>
            <p:nvPr/>
          </p:nvSpPr>
          <p:spPr>
            <a:xfrm>
              <a:off x="9525000" y="3298894"/>
              <a:ext cx="2364129" cy="2339906"/>
            </a:xfrm>
            <a:prstGeom prst="rect">
              <a:avLst/>
            </a:prstGeom>
            <a:solidFill>
              <a:srgbClr val="00338D"/>
            </a:solidFill>
            <a:ln w="6350">
              <a:solidFill>
                <a:srgbClr val="00338D"/>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ja-JP" sz="1600" b="1" i="0" u="none" strike="noStrike" cap="none" normalizeH="0" baseline="0" noProof="0" dirty="0">
                  <a:ln>
                    <a:noFill/>
                  </a:ln>
                  <a:solidFill>
                    <a:prstClr val="white"/>
                  </a:solidFill>
                  <a:uLnTx/>
                  <a:uFillTx/>
                  <a:latin typeface="UD デジタル 教科書体 N-B" panose="02020700000000000000" pitchFamily="17" charset="-128"/>
                  <a:ea typeface="UD デジタル 教科書体 N-B" panose="02020700000000000000" pitchFamily="17" charset="-128"/>
                </a:rPr>
                <a:t>各行動手順にいつ取りかかり、いつまでに終える必要があるかを記入します。完了日を決める時には、責任者のフォローアップを行う時間も忘れずに組み入れましょう。</a:t>
              </a:r>
            </a:p>
          </p:txBody>
        </p:sp>
      </p:grpSp>
      <p:grpSp>
        <p:nvGrpSpPr>
          <p:cNvPr id="60" name="Group 59">
            <a:extLst>
              <a:ext uri="{FF2B5EF4-FFF2-40B4-BE49-F238E27FC236}">
                <a16:creationId xmlns:a16="http://schemas.microsoft.com/office/drawing/2014/main" id="{AFBDA2D4-B36B-48D6-A5D6-BB9A1147B434}"/>
              </a:ext>
            </a:extLst>
          </p:cNvPr>
          <p:cNvGrpSpPr/>
          <p:nvPr/>
        </p:nvGrpSpPr>
        <p:grpSpPr>
          <a:xfrm>
            <a:off x="5562601" y="5567054"/>
            <a:ext cx="6326528" cy="1229591"/>
            <a:chOff x="5562601" y="5567054"/>
            <a:chExt cx="6326528" cy="1229591"/>
          </a:xfrm>
        </p:grpSpPr>
        <p:cxnSp>
          <p:nvCxnSpPr>
            <p:cNvPr id="43" name="Connector: Elbow 42">
              <a:extLst>
                <a:ext uri="{FF2B5EF4-FFF2-40B4-BE49-F238E27FC236}">
                  <a16:creationId xmlns:a16="http://schemas.microsoft.com/office/drawing/2014/main" id="{3282C978-7869-4097-87A2-3AF94E7C33ED}"/>
                </a:ext>
              </a:extLst>
            </p:cNvPr>
            <p:cNvCxnSpPr/>
            <p:nvPr/>
          </p:nvCxnSpPr>
          <p:spPr>
            <a:xfrm rot="10800000" flipH="1" flipV="1">
              <a:off x="6854934" y="5612139"/>
              <a:ext cx="573539" cy="185420"/>
            </a:xfrm>
            <a:prstGeom prst="bentConnector3">
              <a:avLst/>
            </a:prstGeom>
            <a:ln w="12700">
              <a:solidFill>
                <a:srgbClr val="00338D"/>
              </a:solidFill>
            </a:ln>
          </p:spPr>
          <p:style>
            <a:lnRef idx="1">
              <a:schemeClr val="accent1"/>
            </a:lnRef>
            <a:fillRef idx="0">
              <a:schemeClr val="accent1"/>
            </a:fillRef>
            <a:effectRef idx="0">
              <a:schemeClr val="accent1"/>
            </a:effectRef>
            <a:fontRef idx="minor">
              <a:schemeClr val="tx1"/>
            </a:fontRef>
          </p:style>
        </p:cxnSp>
        <p:sp>
          <p:nvSpPr>
            <p:cNvPr id="44" name="Flowchart: Connector 43">
              <a:extLst>
                <a:ext uri="{FF2B5EF4-FFF2-40B4-BE49-F238E27FC236}">
                  <a16:creationId xmlns:a16="http://schemas.microsoft.com/office/drawing/2014/main" id="{08AC07A5-FC58-4C1D-84B0-99D4C64896EF}"/>
                </a:ext>
              </a:extLst>
            </p:cNvPr>
            <p:cNvSpPr/>
            <p:nvPr/>
          </p:nvSpPr>
          <p:spPr>
            <a:xfrm rot="10800000" flipH="1">
              <a:off x="6737368" y="5567054"/>
              <a:ext cx="114318" cy="109220"/>
            </a:xfrm>
            <a:prstGeom prst="flowChartConnector">
              <a:avLst/>
            </a:prstGeom>
            <a:solidFill>
              <a:srgbClr val="00338D"/>
            </a:solidFill>
            <a:ln w="12700">
              <a:solidFill>
                <a:srgbClr val="003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endParaRPr>
            </a:p>
          </p:txBody>
        </p:sp>
        <p:sp>
          <p:nvSpPr>
            <p:cNvPr id="45" name="Text Box 53">
              <a:extLst>
                <a:ext uri="{FF2B5EF4-FFF2-40B4-BE49-F238E27FC236}">
                  <a16:creationId xmlns:a16="http://schemas.microsoft.com/office/drawing/2014/main" id="{7CB4D3E9-DD6D-41A8-BC85-BCB1BE47E877}"/>
                </a:ext>
              </a:extLst>
            </p:cNvPr>
            <p:cNvSpPr txBox="1"/>
            <p:nvPr/>
          </p:nvSpPr>
          <p:spPr>
            <a:xfrm>
              <a:off x="5562601" y="5770889"/>
              <a:ext cx="6326528" cy="1025756"/>
            </a:xfrm>
            <a:prstGeom prst="rect">
              <a:avLst/>
            </a:prstGeom>
            <a:solidFill>
              <a:srgbClr val="00338D"/>
            </a:solidFill>
            <a:ln w="6350">
              <a:solidFill>
                <a:srgbClr val="00338D"/>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ja-JP" sz="1600" b="1" i="0" u="none" strike="noStrike" cap="none" normalizeH="0" baseline="0" noProof="0" dirty="0">
                  <a:ln>
                    <a:noFill/>
                  </a:ln>
                  <a:solidFill>
                    <a:prstClr val="white"/>
                  </a:solidFill>
                  <a:uLnTx/>
                  <a:uFillTx/>
                  <a:latin typeface="UD デジタル 教科書体 N-B" panose="02020700000000000000" pitchFamily="17" charset="-128"/>
                  <a:ea typeface="UD デジタル 教科書体 N-B" panose="02020700000000000000" pitchFamily="17" charset="-128"/>
                </a:rPr>
                <a:t>年間を通じて行います。進捗評価に基づき、上記の目標を達成するために所定のスケジュール/行動手順をどのように変更する必要があるかを記入します。</a:t>
              </a:r>
            </a:p>
          </p:txBody>
        </p:sp>
      </p:grpSp>
      <p:grpSp>
        <p:nvGrpSpPr>
          <p:cNvPr id="61" name="Group 60">
            <a:extLst>
              <a:ext uri="{FF2B5EF4-FFF2-40B4-BE49-F238E27FC236}">
                <a16:creationId xmlns:a16="http://schemas.microsoft.com/office/drawing/2014/main" id="{26B1084E-0DEF-4001-AD11-66165A846FEF}"/>
              </a:ext>
            </a:extLst>
          </p:cNvPr>
          <p:cNvGrpSpPr/>
          <p:nvPr/>
        </p:nvGrpSpPr>
        <p:grpSpPr>
          <a:xfrm>
            <a:off x="152400" y="5560261"/>
            <a:ext cx="5334966" cy="1236383"/>
            <a:chOff x="152400" y="5560261"/>
            <a:chExt cx="5334966" cy="1236383"/>
          </a:xfrm>
        </p:grpSpPr>
        <p:grpSp>
          <p:nvGrpSpPr>
            <p:cNvPr id="48" name="Group 47">
              <a:extLst>
                <a:ext uri="{FF2B5EF4-FFF2-40B4-BE49-F238E27FC236}">
                  <a16:creationId xmlns:a16="http://schemas.microsoft.com/office/drawing/2014/main" id="{024348AD-2100-49D9-A6C9-B5D807105159}"/>
                </a:ext>
              </a:extLst>
            </p:cNvPr>
            <p:cNvGrpSpPr/>
            <p:nvPr/>
          </p:nvGrpSpPr>
          <p:grpSpPr>
            <a:xfrm>
              <a:off x="1522558" y="5560261"/>
              <a:ext cx="672448" cy="241863"/>
              <a:chOff x="0" y="0"/>
              <a:chExt cx="672535" cy="241886"/>
            </a:xfrm>
          </p:grpSpPr>
          <p:cxnSp>
            <p:nvCxnSpPr>
              <p:cNvPr id="50" name="Connector: Elbow 49">
                <a:extLst>
                  <a:ext uri="{FF2B5EF4-FFF2-40B4-BE49-F238E27FC236}">
                    <a16:creationId xmlns:a16="http://schemas.microsoft.com/office/drawing/2014/main" id="{25071F17-A79E-4FC2-93D2-F8C1760009BA}"/>
                  </a:ext>
                </a:extLst>
              </p:cNvPr>
              <p:cNvCxnSpPr/>
              <p:nvPr/>
            </p:nvCxnSpPr>
            <p:spPr>
              <a:xfrm rot="10800000" flipH="1" flipV="1">
                <a:off x="111318" y="55659"/>
                <a:ext cx="561217" cy="186227"/>
              </a:xfrm>
              <a:prstGeom prst="bentConnector3">
                <a:avLst/>
              </a:prstGeom>
              <a:ln w="12700">
                <a:solidFill>
                  <a:srgbClr val="00338D"/>
                </a:solidFill>
              </a:ln>
            </p:spPr>
            <p:style>
              <a:lnRef idx="1">
                <a:schemeClr val="accent1"/>
              </a:lnRef>
              <a:fillRef idx="0">
                <a:schemeClr val="accent1"/>
              </a:fillRef>
              <a:effectRef idx="0">
                <a:schemeClr val="accent1"/>
              </a:effectRef>
              <a:fontRef idx="minor">
                <a:schemeClr val="tx1"/>
              </a:fontRef>
            </p:style>
          </p:cxnSp>
          <p:sp>
            <p:nvSpPr>
              <p:cNvPr id="51" name="Flowchart: Connector 50">
                <a:extLst>
                  <a:ext uri="{FF2B5EF4-FFF2-40B4-BE49-F238E27FC236}">
                    <a16:creationId xmlns:a16="http://schemas.microsoft.com/office/drawing/2014/main" id="{25CE546F-8E87-4EE8-A77B-AB974CDF480B}"/>
                  </a:ext>
                </a:extLst>
              </p:cNvPr>
              <p:cNvSpPr/>
              <p:nvPr/>
            </p:nvSpPr>
            <p:spPr>
              <a:xfrm rot="10800000" flipH="1">
                <a:off x="0" y="0"/>
                <a:ext cx="112363" cy="109728"/>
              </a:xfrm>
              <a:prstGeom prst="flowChartConnector">
                <a:avLst/>
              </a:prstGeom>
              <a:solidFill>
                <a:srgbClr val="00338D"/>
              </a:solidFill>
              <a:ln w="12700">
                <a:solidFill>
                  <a:srgbClr val="003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endParaRPr>
              </a:p>
            </p:txBody>
          </p:sp>
        </p:grpSp>
        <p:sp>
          <p:nvSpPr>
            <p:cNvPr id="49" name="Text Box 49">
              <a:extLst>
                <a:ext uri="{FF2B5EF4-FFF2-40B4-BE49-F238E27FC236}">
                  <a16:creationId xmlns:a16="http://schemas.microsoft.com/office/drawing/2014/main" id="{974CE5F1-9E26-4B8B-9093-E4F8F6422A9C}"/>
                </a:ext>
              </a:extLst>
            </p:cNvPr>
            <p:cNvSpPr txBox="1"/>
            <p:nvPr/>
          </p:nvSpPr>
          <p:spPr>
            <a:xfrm>
              <a:off x="152400" y="5774925"/>
              <a:ext cx="5334966" cy="1021719"/>
            </a:xfrm>
            <a:prstGeom prst="rect">
              <a:avLst/>
            </a:prstGeom>
            <a:solidFill>
              <a:srgbClr val="00338D"/>
            </a:solidFill>
            <a:ln w="6350">
              <a:solidFill>
                <a:srgbClr val="00338D"/>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ja-JP" sz="1600" b="1" i="0" u="none" strike="noStrike" cap="none" normalizeH="0" baseline="0" noProof="0" dirty="0">
                  <a:ln>
                    <a:noFill/>
                  </a:ln>
                  <a:solidFill>
                    <a:prstClr val="white"/>
                  </a:solidFill>
                  <a:uLnTx/>
                  <a:uFillTx/>
                  <a:latin typeface="UD デジタル 教科書体 N-B" panose="02020700000000000000" pitchFamily="17" charset="-128"/>
                  <a:ea typeface="UD デジタル 教科書体 N-B" panose="02020700000000000000" pitchFamily="17" charset="-128"/>
                </a:rPr>
                <a:t>年間を通じて行います。全体的なスケジュールに影響を及ぼす行動/フィードバックや、上記の目標を達成するために必要な行動があれば記入します。</a:t>
              </a:r>
            </a:p>
          </p:txBody>
        </p:sp>
      </p:grpSp>
      <p:pic>
        <p:nvPicPr>
          <p:cNvPr id="2" name="Picture 1">
            <a:extLst>
              <a:ext uri="{FF2B5EF4-FFF2-40B4-BE49-F238E27FC236}">
                <a16:creationId xmlns:a16="http://schemas.microsoft.com/office/drawing/2014/main" id="{98DB5DA9-14C0-41F1-B729-E3E893B4676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0903256" y="106962"/>
            <a:ext cx="971568" cy="971568"/>
          </a:xfrm>
          <a:prstGeom prst="rect">
            <a:avLst/>
          </a:prstGeom>
        </p:spPr>
      </p:pic>
    </p:spTree>
    <p:extLst>
      <p:ext uri="{BB962C8B-B14F-4D97-AF65-F5344CB8AC3E}">
        <p14:creationId xmlns:p14="http://schemas.microsoft.com/office/powerpoint/2010/main" val="231727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subTnLst>
                                    <p:set>
                                      <p:cBhvr override="childStyle">
                                        <p:cTn dur="1" fill="hold" display="0" masterRel="nextClick" afterEffect="1"/>
                                        <p:tgtEl>
                                          <p:spTgt spid="52"/>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
                                        </p:tgtEl>
                                        <p:attrNameLst>
                                          <p:attrName>style.visibility</p:attrName>
                                        </p:attrNameLst>
                                      </p:cBhvr>
                                      <p:to>
                                        <p:strVal val="visible"/>
                                      </p:to>
                                    </p:set>
                                  </p:childTnLst>
                                  <p:subTnLst>
                                    <p:set>
                                      <p:cBhvr override="childStyle">
                                        <p:cTn dur="1" fill="hold" display="0" masterRel="nextClick" afterEffect="1"/>
                                        <p:tgtEl>
                                          <p:spTgt spid="53"/>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4"/>
                                        </p:tgtEl>
                                        <p:attrNameLst>
                                          <p:attrName>style.visibility</p:attrName>
                                        </p:attrNameLst>
                                      </p:cBhvr>
                                      <p:to>
                                        <p:strVal val="visible"/>
                                      </p:to>
                                    </p:set>
                                  </p:childTnLst>
                                  <p:subTnLst>
                                    <p:set>
                                      <p:cBhvr override="childStyle">
                                        <p:cTn dur="1" fill="hold" display="0" masterRel="nextClick" afterEffect="1"/>
                                        <p:tgtEl>
                                          <p:spTgt spid="54"/>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5"/>
                                        </p:tgtEl>
                                        <p:attrNameLst>
                                          <p:attrName>style.visibility</p:attrName>
                                        </p:attrNameLst>
                                      </p:cBhvr>
                                      <p:to>
                                        <p:strVal val="visible"/>
                                      </p:to>
                                    </p:set>
                                  </p:childTnLst>
                                  <p:subTnLst>
                                    <p:set>
                                      <p:cBhvr override="childStyle">
                                        <p:cTn dur="1" fill="hold" display="0" masterRel="nextClick" afterEffect="1"/>
                                        <p:tgtEl>
                                          <p:spTgt spid="55"/>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6"/>
                                        </p:tgtEl>
                                        <p:attrNameLst>
                                          <p:attrName>style.visibility</p:attrName>
                                        </p:attrNameLst>
                                      </p:cBhvr>
                                      <p:to>
                                        <p:strVal val="visible"/>
                                      </p:to>
                                    </p:set>
                                  </p:childTnLst>
                                  <p:subTnLst>
                                    <p:set>
                                      <p:cBhvr override="childStyle">
                                        <p:cTn dur="1" fill="hold" display="0" masterRel="nextClick" afterEffect="1"/>
                                        <p:tgtEl>
                                          <p:spTgt spid="56"/>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9"/>
                                        </p:tgtEl>
                                        <p:attrNameLst>
                                          <p:attrName>style.visibility</p:attrName>
                                        </p:attrNameLst>
                                      </p:cBhvr>
                                      <p:to>
                                        <p:strVal val="visible"/>
                                      </p:to>
                                    </p:set>
                                  </p:childTnLst>
                                  <p:subTnLst>
                                    <p:set>
                                      <p:cBhvr override="childStyle">
                                        <p:cTn dur="1" fill="hold" display="0" masterRel="nextClick" afterEffect="1"/>
                                        <p:tgtEl>
                                          <p:spTgt spid="59"/>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1"/>
                                        </p:tgtEl>
                                        <p:attrNameLst>
                                          <p:attrName>style.visibility</p:attrName>
                                        </p:attrNameLst>
                                      </p:cBhvr>
                                      <p:to>
                                        <p:strVal val="visible"/>
                                      </p:to>
                                    </p:set>
                                  </p:childTnLst>
                                  <p:subTnLst>
                                    <p:set>
                                      <p:cBhvr override="childStyle">
                                        <p:cTn dur="1" fill="hold" display="0" masterRel="nextClick" afterEffect="1"/>
                                        <p:tgtEl>
                                          <p:spTgt spid="61"/>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1F5CC8D9-6683-5547-8AFE-4FD65594EA21}"/>
              </a:ext>
            </a:extLst>
          </p:cNvPr>
          <p:cNvSpPr/>
          <p:nvPr/>
        </p:nvSpPr>
        <p:spPr>
          <a:xfrm>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alpha val="44000"/>
                </a:prstClr>
              </a:solidFill>
              <a:effectLst/>
              <a:uLnTx/>
              <a:uFillTx/>
              <a:latin typeface="ＭＳ Ｐゴシック" panose="020B0600070205080204" pitchFamily="50" charset="-128"/>
              <a:ea typeface="ＭＳ Ｐゴシック" panose="020B0600070205080204" pitchFamily="50" charset="-128"/>
            </a:endParaRPr>
          </a:p>
        </p:txBody>
      </p:sp>
      <p:pic>
        <p:nvPicPr>
          <p:cNvPr id="12" name="Picture 11">
            <a:extLst>
              <a:ext uri="{FF2B5EF4-FFF2-40B4-BE49-F238E27FC236}">
                <a16:creationId xmlns:a16="http://schemas.microsoft.com/office/drawing/2014/main" id="{8080F16D-5879-364E-B8C6-D11601DE09C3}"/>
              </a:ext>
            </a:extLst>
          </p:cNvPr>
          <p:cNvPicPr>
            <a:picLocks noChangeAspect="1"/>
          </p:cNvPicPr>
          <p:nvPr/>
        </p:nvPicPr>
        <p:blipFill>
          <a:blip r:embed="rId3" cstate="email">
            <a:alphaModFix amt="60000"/>
            <a:extLst>
              <a:ext uri="{28A0092B-C50C-407E-A947-70E740481C1C}">
                <a14:useLocalDpi xmlns:a14="http://schemas.microsoft.com/office/drawing/2010/main"/>
              </a:ext>
            </a:extLst>
          </a:blip>
          <a:srcRect/>
          <a:stretch/>
        </p:blipFill>
        <p:spPr>
          <a:xfrm>
            <a:off x="9906000" y="-1"/>
            <a:ext cx="2286000" cy="2286000"/>
          </a:xfrm>
          <a:prstGeom prst="rect">
            <a:avLst/>
          </a:prstGeom>
        </p:spPr>
      </p:pic>
      <p:pic>
        <p:nvPicPr>
          <p:cNvPr id="13" name="Picture 12">
            <a:extLst>
              <a:ext uri="{FF2B5EF4-FFF2-40B4-BE49-F238E27FC236}">
                <a16:creationId xmlns:a16="http://schemas.microsoft.com/office/drawing/2014/main" id="{F7E8DE64-7A25-A54C-AAA9-BA894C94936D}"/>
              </a:ext>
            </a:extLst>
          </p:cNvPr>
          <p:cNvPicPr>
            <a:picLocks noChangeAspect="1"/>
          </p:cNvPicPr>
          <p:nvPr/>
        </p:nvPicPr>
        <p:blipFill>
          <a:blip r:embed="rId3" cstate="email">
            <a:alphaModFix amt="60000"/>
            <a:extLst>
              <a:ext uri="{28A0092B-C50C-407E-A947-70E740481C1C}">
                <a14:useLocalDpi xmlns:a14="http://schemas.microsoft.com/office/drawing/2010/main"/>
              </a:ext>
            </a:extLst>
          </a:blip>
          <a:srcRect/>
          <a:stretch/>
        </p:blipFill>
        <p:spPr>
          <a:xfrm rot="10800000">
            <a:off x="-1" y="4572001"/>
            <a:ext cx="2286000" cy="2286000"/>
          </a:xfrm>
          <a:prstGeom prst="rect">
            <a:avLst/>
          </a:prstGeom>
        </p:spPr>
      </p:pic>
      <p:sp>
        <p:nvSpPr>
          <p:cNvPr id="4" name="Headline">
            <a:extLst>
              <a:ext uri="{FF2B5EF4-FFF2-40B4-BE49-F238E27FC236}">
                <a16:creationId xmlns:a16="http://schemas.microsoft.com/office/drawing/2014/main" id="{3C490F28-F7D0-A746-A7E0-2C0FB584A278}"/>
              </a:ext>
            </a:extLst>
          </p:cNvPr>
          <p:cNvSpPr txBox="1">
            <a:spLocks/>
          </p:cNvSpPr>
          <p:nvPr/>
        </p:nvSpPr>
        <p:spPr>
          <a:xfrm>
            <a:off x="-1" y="2928772"/>
            <a:ext cx="12192000" cy="445043"/>
          </a:xfrm>
          <a:prstGeom prst="rect">
            <a:avLst/>
          </a:prstGeom>
        </p:spPr>
        <p:txBody>
          <a:bodyPr anchor="ctr"/>
          <a:lstStyle>
            <a:lvl1pPr marL="0" indent="0" algn="ctr" rtl="0" eaLnBrk="1" fontAlgn="base" hangingPunct="1">
              <a:spcBef>
                <a:spcPct val="20000"/>
              </a:spcBef>
              <a:spcAft>
                <a:spcPct val="0"/>
              </a:spcAft>
              <a:buFont typeface="Arial" pitchFamily="34" charset="0"/>
              <a:buNone/>
              <a:defRPr sz="4000" b="1">
                <a:solidFill>
                  <a:schemeClr val="bg1"/>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defRPr/>
            </a:pPr>
            <a:r>
              <a:rPr kumimoji="0" lang="ja-JP" sz="4000" b="1" i="0" u="none" strike="noStrike" cap="none" normalizeH="0" baseline="0" noProof="0" dirty="0">
                <a:ln>
                  <a:noFill/>
                </a:ln>
                <a:solidFill>
                  <a:prstClr val="white"/>
                </a:solidFill>
                <a:uLnTx/>
                <a:uFillTx/>
                <a:latin typeface="UD デジタル 教科書体 N-B" panose="02020700000000000000" pitchFamily="17" charset="-128"/>
                <a:ea typeface="UD デジタル 教科書体 N-B" panose="02020700000000000000" pitchFamily="17" charset="-128"/>
              </a:rPr>
              <a:t>行動計画のサンプル</a:t>
            </a:r>
          </a:p>
        </p:txBody>
      </p:sp>
      <p:sp>
        <p:nvSpPr>
          <p:cNvPr id="5" name="Yellow Bar">
            <a:extLst>
              <a:ext uri="{FF2B5EF4-FFF2-40B4-BE49-F238E27FC236}">
                <a16:creationId xmlns:a16="http://schemas.microsoft.com/office/drawing/2014/main" id="{989F213B-463F-FA4C-B578-28326F3CC3B7}"/>
              </a:ext>
            </a:extLst>
          </p:cNvPr>
          <p:cNvSpPr/>
          <p:nvPr/>
        </p:nvSpPr>
        <p:spPr>
          <a:xfrm>
            <a:off x="5370870" y="3767928"/>
            <a:ext cx="1450259" cy="72760"/>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Arial" charset="0"/>
            </a:endParaRPr>
          </a:p>
        </p:txBody>
      </p:sp>
      <p:sp>
        <p:nvSpPr>
          <p:cNvPr id="17" name="Page Number - White">
            <a:extLst>
              <a:ext uri="{FF2B5EF4-FFF2-40B4-BE49-F238E27FC236}">
                <a16:creationId xmlns:a16="http://schemas.microsoft.com/office/drawing/2014/main" id="{2DA1B551-51D8-BE4F-BE00-AD4B7FA807C3}"/>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fld id="{CD81962F-67D4-FD44-86D5-55EBF96E0DB7}" type="slidenum">
              <a:rPr kumimoji="0" lang="en-US" sz="1000" b="0" i="0" u="none" strike="noStrike" kern="1200" cap="none" spc="0" normalizeH="0" baseline="0" noProof="0" smtClean="0">
                <a:ln>
                  <a:noFill/>
                </a:ln>
                <a:solidFill>
                  <a:prstClr val="white"/>
                </a:solidFill>
                <a:effectLst/>
                <a:uLnTx/>
                <a:uFillTx/>
                <a:latin typeface="ＭＳ Ｐゴシック" panose="020B0600070205080204" pitchFamily="50" charset="-128"/>
                <a:ea typeface="ＭＳ Ｐゴシック" panose="020B0600070205080204" pitchFamily="50" charset="-128"/>
              </a:rPr>
              <a:pPr marL="0" marR="0" lvl="0" indent="0" algn="l" defTabSz="914400" rtl="0" eaLnBrk="0" fontAlgn="auto" latinLnBrk="0" hangingPunct="0">
                <a:lnSpc>
                  <a:spcPct val="100000"/>
                </a:lnSpc>
                <a:spcBef>
                  <a:spcPct val="50000"/>
                </a:spcBef>
                <a:spcAft>
                  <a:spcPts val="0"/>
                </a:spcAft>
                <a:buClrTx/>
                <a:buSzTx/>
                <a:buFontTx/>
                <a:buNone/>
                <a:tabLst/>
                <a:defRPr/>
              </a:pPr>
              <a:t>13</a:t>
            </a:fld>
            <a:endParaRPr kumimoji="0" lang="en-US" sz="1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endParaRPr>
          </a:p>
        </p:txBody>
      </p:sp>
      <p:sp>
        <p:nvSpPr>
          <p:cNvPr id="2" name="Headline">
            <a:extLst>
              <a:ext uri="{FF2B5EF4-FFF2-40B4-BE49-F238E27FC236}">
                <a16:creationId xmlns:a16="http://schemas.microsoft.com/office/drawing/2014/main" id="{982F6A2B-D35A-4498-9A0D-6AF5F2AFD0E3}"/>
              </a:ext>
            </a:extLst>
          </p:cNvPr>
          <p:cNvSpPr txBox="1">
            <a:spLocks/>
          </p:cNvSpPr>
          <p:nvPr/>
        </p:nvSpPr>
        <p:spPr>
          <a:xfrm>
            <a:off x="0" y="4203157"/>
            <a:ext cx="12192000" cy="445043"/>
          </a:xfrm>
          <a:prstGeom prst="rect">
            <a:avLst/>
          </a:prstGeom>
        </p:spPr>
        <p:txBody>
          <a:bodyPr anchor="ctr"/>
          <a:lstStyle>
            <a:lvl1pPr marL="0" indent="0" algn="ctr" rtl="0" eaLnBrk="1" fontAlgn="base" hangingPunct="1">
              <a:spcBef>
                <a:spcPct val="20000"/>
              </a:spcBef>
              <a:spcAft>
                <a:spcPct val="0"/>
              </a:spcAft>
              <a:buFont typeface="Arial" pitchFamily="34" charset="0"/>
              <a:buNone/>
              <a:defRPr sz="4000" b="1">
                <a:solidFill>
                  <a:schemeClr val="bg1"/>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defRPr/>
            </a:pPr>
            <a:r>
              <a:rPr lang="ja-JP" dirty="0">
                <a:solidFill>
                  <a:prstClr val="white"/>
                </a:solidFill>
                <a:latin typeface="UD デジタル 教科書体 N-B" panose="02020700000000000000" pitchFamily="17" charset="-128"/>
                <a:ea typeface="UD デジタル 教科書体 N-B" panose="02020700000000000000" pitchFamily="17" charset="-128"/>
              </a:rPr>
              <a:t>重点項目1</a:t>
            </a:r>
            <a:r>
              <a:rPr lang="ja-JP" altLang="en-US" dirty="0">
                <a:solidFill>
                  <a:prstClr val="white"/>
                </a:solidFill>
                <a:latin typeface="UD デジタル 教科書体 N-B" panose="02020700000000000000" pitchFamily="17" charset="-128"/>
                <a:ea typeface="UD デジタル 教科書体 N-B" panose="02020700000000000000" pitchFamily="17" charset="-128"/>
              </a:rPr>
              <a:t>：</a:t>
            </a:r>
            <a:r>
              <a:rPr lang="ja-JP" dirty="0">
                <a:solidFill>
                  <a:prstClr val="white"/>
                </a:solidFill>
                <a:latin typeface="UD デジタル 教科書体 N-B" panose="02020700000000000000" pitchFamily="17" charset="-128"/>
                <a:ea typeface="UD デジタル 教科書体 N-B" panose="02020700000000000000" pitchFamily="17" charset="-128"/>
              </a:rPr>
              <a:t>新クラブ</a:t>
            </a:r>
          </a:p>
        </p:txBody>
      </p:sp>
      <p:pic>
        <p:nvPicPr>
          <p:cNvPr id="10" name="Picture 9">
            <a:extLst>
              <a:ext uri="{FF2B5EF4-FFF2-40B4-BE49-F238E27FC236}">
                <a16:creationId xmlns:a16="http://schemas.microsoft.com/office/drawing/2014/main" id="{0C6B576D-DCE5-CE44-97D2-17533F745776}"/>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5598747" y="1434010"/>
            <a:ext cx="994504" cy="942293"/>
          </a:xfrm>
          <a:prstGeom prst="rect">
            <a:avLst/>
          </a:prstGeom>
        </p:spPr>
      </p:pic>
    </p:spTree>
    <p:extLst>
      <p:ext uri="{BB962C8B-B14F-4D97-AF65-F5344CB8AC3E}">
        <p14:creationId xmlns:p14="http://schemas.microsoft.com/office/powerpoint/2010/main" val="23643083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AF724C9E-B88F-A546-A98E-0E06B74E547C}"/>
              </a:ext>
            </a:extLst>
          </p:cNvPr>
          <p:cNvGraphicFramePr>
            <a:graphicFrameLocks noGrp="1"/>
          </p:cNvGraphicFramePr>
          <p:nvPr>
            <p:extLst>
              <p:ext uri="{D42A27DB-BD31-4B8C-83A1-F6EECF244321}">
                <p14:modId xmlns:p14="http://schemas.microsoft.com/office/powerpoint/2010/main" val="1266896937"/>
              </p:ext>
            </p:extLst>
          </p:nvPr>
        </p:nvGraphicFramePr>
        <p:xfrm>
          <a:off x="800582" y="488858"/>
          <a:ext cx="10590836" cy="5682417"/>
        </p:xfrm>
        <a:graphic>
          <a:graphicData uri="http://schemas.openxmlformats.org/drawingml/2006/table">
            <a:tbl>
              <a:tblPr firstRow="1" firstCol="1" bandRow="1"/>
              <a:tblGrid>
                <a:gridCol w="2399818">
                  <a:extLst>
                    <a:ext uri="{9D8B030D-6E8A-4147-A177-3AD203B41FA5}">
                      <a16:colId xmlns:a16="http://schemas.microsoft.com/office/drawing/2014/main" val="333775807"/>
                    </a:ext>
                  </a:extLst>
                </a:gridCol>
                <a:gridCol w="2120590">
                  <a:extLst>
                    <a:ext uri="{9D8B030D-6E8A-4147-A177-3AD203B41FA5}">
                      <a16:colId xmlns:a16="http://schemas.microsoft.com/office/drawing/2014/main" val="3900886396"/>
                    </a:ext>
                  </a:extLst>
                </a:gridCol>
                <a:gridCol w="3518210">
                  <a:extLst>
                    <a:ext uri="{9D8B030D-6E8A-4147-A177-3AD203B41FA5}">
                      <a16:colId xmlns:a16="http://schemas.microsoft.com/office/drawing/2014/main" val="2158251681"/>
                    </a:ext>
                  </a:extLst>
                </a:gridCol>
                <a:gridCol w="404818">
                  <a:extLst>
                    <a:ext uri="{9D8B030D-6E8A-4147-A177-3AD203B41FA5}">
                      <a16:colId xmlns:a16="http://schemas.microsoft.com/office/drawing/2014/main" val="1665258561"/>
                    </a:ext>
                  </a:extLst>
                </a:gridCol>
                <a:gridCol w="890582">
                  <a:extLst>
                    <a:ext uri="{9D8B030D-6E8A-4147-A177-3AD203B41FA5}">
                      <a16:colId xmlns:a16="http://schemas.microsoft.com/office/drawing/2014/main" val="2281054647"/>
                    </a:ext>
                  </a:extLst>
                </a:gridCol>
                <a:gridCol w="1256818">
                  <a:extLst>
                    <a:ext uri="{9D8B030D-6E8A-4147-A177-3AD203B41FA5}">
                      <a16:colId xmlns:a16="http://schemas.microsoft.com/office/drawing/2014/main" val="347311735"/>
                    </a:ext>
                  </a:extLst>
                </a:gridCol>
              </a:tblGrid>
              <a:tr h="313619">
                <a:tc gridSpan="6">
                  <a:txBody>
                    <a:bodyPr/>
                    <a:lstStyle/>
                    <a:p>
                      <a:pPr marL="0" marR="0">
                        <a:spcBef>
                          <a:spcPts val="0"/>
                        </a:spcBef>
                        <a:spcAft>
                          <a:spcPts val="0"/>
                        </a:spcAft>
                      </a:pPr>
                      <a:r>
                        <a:rPr lang="ja-JP" sz="1400" b="1" dirty="0">
                          <a:latin typeface="UD デジタル 教科書体 N-B" panose="02020700000000000000" pitchFamily="17" charset="-128"/>
                          <a:ea typeface="UD デジタル 教科書体 N-B" panose="02020700000000000000" pitchFamily="17" charset="-128"/>
                          <a:cs typeface="Calibri" panose="020F0502020204030204" pitchFamily="34" charset="0"/>
                        </a:rPr>
                        <a:t>焦点分野 </a:t>
                      </a:r>
                    </a:p>
                  </a:txBody>
                  <a:tcPr marL="82526" marR="82526" marT="41263" marB="4126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C300"/>
                    </a:solidFill>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819022"/>
                  </a:ext>
                </a:extLst>
              </a:tr>
              <a:tr h="481123">
                <a:tc gridSpan="2">
                  <a:txBody>
                    <a:bodyPr/>
                    <a:lstStyle/>
                    <a:p>
                      <a:pPr marL="0" marR="0">
                        <a:spcBef>
                          <a:spcPts val="0"/>
                        </a:spcBef>
                        <a:spcAft>
                          <a:spcPts val="0"/>
                        </a:spcAft>
                      </a:pPr>
                      <a:r>
                        <a:rPr lang="ja-JP" sz="1300" b="0" cap="all">
                          <a:solidFill>
                            <a:schemeClr val="accent6"/>
                          </a:solidFill>
                          <a:latin typeface="UD デジタル 教科書体 N-B" panose="02020700000000000000" pitchFamily="17" charset="-128"/>
                          <a:ea typeface="UD デジタル 教科書体 N-B" panose="02020700000000000000" pitchFamily="17" charset="-128"/>
                          <a:cs typeface="Segoe UI Symbol" panose="020B0502040204020203" pitchFamily="34" charset="0"/>
                        </a:rPr>
                        <a:t>☐</a:t>
                      </a:r>
                      <a:r>
                        <a:rPr lang="ja-JP" sz="1300" b="0" cap="all">
                          <a:solidFill>
                            <a:schemeClr val="accent6"/>
                          </a:solidFill>
                          <a:latin typeface="UD デジタル 教科書体 N-B" panose="02020700000000000000" pitchFamily="17" charset="-128"/>
                          <a:ea typeface="UD デジタル 教科書体 N-B" panose="02020700000000000000" pitchFamily="17" charset="-128"/>
                          <a:cs typeface="Calibri" panose="020F0502020204030204" pitchFamily="34" charset="0"/>
                        </a:rPr>
                        <a:t> 奉仕事業                          </a:t>
                      </a:r>
                    </a:p>
                    <a:p>
                      <a:pPr marL="0" marR="0">
                        <a:spcBef>
                          <a:spcPts val="0"/>
                        </a:spcBef>
                        <a:spcAft>
                          <a:spcPts val="0"/>
                        </a:spcAft>
                      </a:pPr>
                      <a:r>
                        <a:rPr lang="ja-JP" sz="1300" b="0" cap="all">
                          <a:solidFill>
                            <a:schemeClr val="accent6"/>
                          </a:solidFill>
                          <a:latin typeface="UD デジタル 教科書体 N-B" panose="02020700000000000000" pitchFamily="17" charset="-128"/>
                          <a:ea typeface="UD デジタル 教科書体 N-B" panose="02020700000000000000" pitchFamily="17" charset="-128"/>
                          <a:cs typeface="Segoe UI Symbol" panose="020B0502040204020203" pitchFamily="34" charset="0"/>
                        </a:rPr>
                        <a:t>☐</a:t>
                      </a:r>
                      <a:r>
                        <a:rPr lang="ja-JP" sz="1300" b="0" cap="all">
                          <a:solidFill>
                            <a:schemeClr val="accent6"/>
                          </a:solidFill>
                          <a:latin typeface="UD デジタル 教科書体 N-B" panose="02020700000000000000" pitchFamily="17" charset="-128"/>
                          <a:ea typeface="UD デジタル 教科書体 N-B" panose="02020700000000000000" pitchFamily="17" charset="-128"/>
                          <a:cs typeface="Calibri" panose="020F0502020204030204" pitchFamily="34" charset="0"/>
                        </a:rPr>
                        <a:t> 会員増強          </a:t>
                      </a:r>
                    </a:p>
                  </a:txBody>
                  <a:tcPr marL="82526" marR="82526" marT="41263" marB="41263">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gridSpan="2">
                  <a:txBody>
                    <a:bodyPr/>
                    <a:lstStyle/>
                    <a:p>
                      <a:pPr marL="0" marR="0">
                        <a:spcBef>
                          <a:spcPts val="0"/>
                        </a:spcBef>
                        <a:spcAft>
                          <a:spcPts val="0"/>
                        </a:spcAft>
                      </a:pPr>
                      <a:r>
                        <a:rPr lang="ja-JP" sz="1300" b="0" cap="all" dirty="0">
                          <a:solidFill>
                            <a:schemeClr val="accent6"/>
                          </a:solidFill>
                          <a:latin typeface="UD デジタル 教科書体 N-B" panose="02020700000000000000" pitchFamily="17" charset="-128"/>
                          <a:ea typeface="UD デジタル 教科書体 N-B" panose="02020700000000000000" pitchFamily="17" charset="-128"/>
                        </a:rPr>
                        <a:t>☐ 指導力育成</a:t>
                      </a:r>
                      <a:r>
                        <a:rPr lang="ja-JP" sz="1300" b="0" cap="all" dirty="0">
                          <a:solidFill>
                            <a:schemeClr val="accent6"/>
                          </a:solidFill>
                          <a:latin typeface="UD デジタル 教科書体 N-B" panose="02020700000000000000" pitchFamily="17" charset="-128"/>
                          <a:ea typeface="UD デジタル 教科書体 N-B" panose="02020700000000000000" pitchFamily="17" charset="-128"/>
                          <a:cs typeface="Calibri" panose="020F0502020204030204" pitchFamily="34" charset="0"/>
                        </a:rPr>
                        <a:t> </a:t>
                      </a:r>
                    </a:p>
                    <a:p>
                      <a:pPr marL="0" marR="0">
                        <a:spcBef>
                          <a:spcPts val="0"/>
                        </a:spcBef>
                        <a:spcAft>
                          <a:spcPts val="0"/>
                        </a:spcAft>
                      </a:pPr>
                      <a:r>
                        <a:rPr lang="ja-JP" sz="1300" b="0" cap="all" dirty="0">
                          <a:solidFill>
                            <a:schemeClr val="accent6"/>
                          </a:solidFill>
                          <a:latin typeface="UD デジタル 教科書体 N-B" panose="02020700000000000000" pitchFamily="17" charset="-128"/>
                          <a:ea typeface="UD デジタル 教科書体 N-B" panose="02020700000000000000" pitchFamily="17" charset="-128"/>
                        </a:rPr>
                        <a:t>☐ </a:t>
                      </a:r>
                      <a:r>
                        <a:rPr lang="en-US" altLang="ja-JP" sz="1300" b="0" cap="all" dirty="0">
                          <a:solidFill>
                            <a:schemeClr val="accent6"/>
                          </a:solidFill>
                          <a:latin typeface="UD デジタル 教科書体 N-B" panose="02020700000000000000" pitchFamily="17" charset="-128"/>
                          <a:ea typeface="UD デジタル 教科書体 N-B" panose="02020700000000000000" pitchFamily="17" charset="-128"/>
                        </a:rPr>
                        <a:t>LCIF</a:t>
                      </a:r>
                      <a:endParaRPr lang="ja-JP" sz="1300" b="0" cap="all" dirty="0">
                        <a:solidFill>
                          <a:schemeClr val="accent6"/>
                        </a:solidFill>
                        <a:latin typeface="UD デジタル 教科書体 N-B" panose="02020700000000000000" pitchFamily="17" charset="-128"/>
                        <a:ea typeface="UD デジタル 教科書体 N-B" panose="02020700000000000000" pitchFamily="17" charset="-128"/>
                      </a:endParaRPr>
                    </a:p>
                  </a:txBody>
                  <a:tcPr marL="36535" marR="3653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marL="0" marR="0" algn="l" rtl="0">
                        <a:spcBef>
                          <a:spcPts val="0"/>
                        </a:spcBef>
                        <a:spcAft>
                          <a:spcPts val="0"/>
                        </a:spcAft>
                      </a:pPr>
                      <a:endParaRPr lang="en-US" sz="4000" b="0" kern="1400" cap="all" spc="50" dirty="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481" marR="40481" marT="0" marB="0">
                    <a:lnL>
                      <a:noFill/>
                    </a:lnL>
                    <a:lnR>
                      <a:noFill/>
                    </a:lnR>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ja-JP" sz="1300" b="0" cap="all">
                          <a:solidFill>
                            <a:schemeClr val="accent6"/>
                          </a:solidFill>
                          <a:latin typeface="UD デジタル 教科書体 N-B" panose="02020700000000000000" pitchFamily="17" charset="-128"/>
                          <a:ea typeface="UD デジタル 教科書体 N-B" panose="02020700000000000000" pitchFamily="17" charset="-128"/>
                        </a:rPr>
                        <a:t>☐ 独自のカスタム目標</a:t>
                      </a:r>
                    </a:p>
                  </a:txBody>
                  <a:tcPr marL="82526" marR="82526" marT="41263" marB="41263">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354606039"/>
                  </a:ext>
                </a:extLst>
              </a:tr>
              <a:tr h="314090">
                <a:tc gridSpan="6">
                  <a:txBody>
                    <a:bodyPr/>
                    <a:lstStyle/>
                    <a:p>
                      <a:pPr marL="0" marR="0">
                        <a:spcBef>
                          <a:spcPts val="0"/>
                        </a:spcBef>
                        <a:spcAft>
                          <a:spcPts val="0"/>
                        </a:spcAft>
                      </a:pPr>
                      <a:r>
                        <a:rPr lang="ja-JP" sz="1400" b="1" dirty="0">
                          <a:solidFill>
                            <a:schemeClr val="accent6"/>
                          </a:solidFill>
                          <a:latin typeface="UD デジタル 教科書体 N-B" panose="02020700000000000000" pitchFamily="17" charset="-128"/>
                          <a:ea typeface="UD デジタル 教科書体 N-B" panose="02020700000000000000" pitchFamily="17" charset="-128"/>
                          <a:cs typeface="Calibri" panose="020F0502020204030204" pitchFamily="34" charset="0"/>
                        </a:rPr>
                        <a:t>目標文</a:t>
                      </a:r>
                    </a:p>
                  </a:txBody>
                  <a:tcPr marL="82526" marR="82526" marT="41263" marB="4126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C300"/>
                    </a:solidFill>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5489409"/>
                  </a:ext>
                </a:extLst>
              </a:tr>
              <a:tr h="495458">
                <a:tc gridSpan="6">
                  <a:txBody>
                    <a:bodyPr/>
                    <a:lstStyle/>
                    <a:p>
                      <a:pPr marL="0" marR="0">
                        <a:spcBef>
                          <a:spcPts val="0"/>
                        </a:spcBef>
                        <a:spcAft>
                          <a:spcPts val="0"/>
                        </a:spcAft>
                      </a:pPr>
                      <a:r>
                        <a:rPr lang="ja-JP" sz="13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2021年12月末までに、私たちの地区ではスペシャルティクラブを</a:t>
                      </a:r>
                      <a:r>
                        <a:rPr lang="en-US" altLang="ja-JP" sz="13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1</a:t>
                      </a:r>
                      <a:r>
                        <a:rPr lang="ja-JP" altLang="en-US" sz="130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つ</a:t>
                      </a:r>
                      <a:r>
                        <a:rPr lang="ja-JP" sz="130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結成</a:t>
                      </a:r>
                      <a:r>
                        <a:rPr lang="ja-JP" altLang="en-US" sz="130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する</a:t>
                      </a:r>
                      <a:r>
                        <a:rPr lang="ja-JP" sz="130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a:t>
                      </a:r>
                      <a:endParaRPr lang="ja-JP" sz="13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endParaRPr>
                    </a:p>
                  </a:txBody>
                  <a:tcPr marL="82526" marR="82526" marT="41263" marB="4126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539610"/>
                  </a:ext>
                </a:extLst>
              </a:tr>
              <a:tr h="624674">
                <a:tc>
                  <a:txBody>
                    <a:bodyPr/>
                    <a:lstStyle/>
                    <a:p>
                      <a:pPr marL="0" marR="0">
                        <a:spcBef>
                          <a:spcPts val="0"/>
                        </a:spcBef>
                        <a:spcAft>
                          <a:spcPts val="0"/>
                        </a:spcAft>
                      </a:pPr>
                      <a:r>
                        <a:rPr lang="ja-JP" sz="1400" b="1">
                          <a:solidFill>
                            <a:srgbClr val="000000"/>
                          </a:solidFill>
                          <a:latin typeface="UD デジタル 教科書体 N-B" panose="02020700000000000000" pitchFamily="17" charset="-128"/>
                          <a:ea typeface="UD デジタル 教科書体 N-B" panose="02020700000000000000" pitchFamily="17" charset="-128"/>
                          <a:cs typeface="Calibri" panose="020F0502020204030204" pitchFamily="34" charset="0"/>
                        </a:rPr>
                        <a:t>行動手順</a:t>
                      </a:r>
                    </a:p>
                  </a:txBody>
                  <a:tcPr marL="36535" marR="36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C300"/>
                    </a:solidFill>
                  </a:tcPr>
                </a:tc>
                <a:tc>
                  <a:txBody>
                    <a:bodyPr/>
                    <a:lstStyle/>
                    <a:p>
                      <a:pPr marL="0" marR="0">
                        <a:spcBef>
                          <a:spcPts val="0"/>
                        </a:spcBef>
                        <a:spcAft>
                          <a:spcPts val="0"/>
                        </a:spcAft>
                      </a:pPr>
                      <a:r>
                        <a:rPr lang="ja-JP" sz="1400" b="1">
                          <a:solidFill>
                            <a:srgbClr val="000000"/>
                          </a:solidFill>
                          <a:latin typeface="UD デジタル 教科書体 N-B" panose="02020700000000000000" pitchFamily="17" charset="-128"/>
                          <a:ea typeface="UD デジタル 教科書体 N-B" panose="02020700000000000000" pitchFamily="17" charset="-128"/>
                          <a:cs typeface="Calibri" panose="020F0502020204030204" pitchFamily="34" charset="0"/>
                        </a:rPr>
                        <a:t>責任者</a:t>
                      </a:r>
                    </a:p>
                  </a:txBody>
                  <a:tcPr marL="82526" marR="82526" marT="41263" marB="4126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C300"/>
                    </a:solidFill>
                  </a:tcPr>
                </a:tc>
                <a:tc>
                  <a:txBody>
                    <a:bodyPr/>
                    <a:lstStyle/>
                    <a:p>
                      <a:r>
                        <a:rPr lang="ja-JP" sz="1400" b="1" dirty="0">
                          <a:solidFill>
                            <a:srgbClr val="000000"/>
                          </a:solidFill>
                          <a:latin typeface="UD デジタル 教科書体 N-B" panose="02020700000000000000" pitchFamily="17" charset="-128"/>
                          <a:ea typeface="UD デジタル 教科書体 N-B" panose="02020700000000000000" pitchFamily="17" charset="-128"/>
                          <a:cs typeface="Calibri" panose="020F0502020204030204" pitchFamily="34" charset="0"/>
                        </a:rPr>
                        <a:t>必要となるもの（チームメンバー、テクノロジー、資金など）</a:t>
                      </a:r>
                      <a:endParaRPr lang="en-US" dirty="0">
                        <a:latin typeface="UD デジタル 教科書体 N-B" panose="02020700000000000000" pitchFamily="17" charset="-128"/>
                        <a:ea typeface="UD デジタル 教科書体 N-B" panose="02020700000000000000" pitchFamily="17" charset="-128"/>
                      </a:endParaRPr>
                    </a:p>
                  </a:txBody>
                  <a:tcPr marL="36535" marR="36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C300"/>
                    </a:solidFill>
                  </a:tcPr>
                </a:tc>
                <a:tc gridSpan="2">
                  <a:txBody>
                    <a:bodyPr/>
                    <a:lstStyle/>
                    <a:p>
                      <a:pPr marL="0" marR="0">
                        <a:spcBef>
                          <a:spcPts val="0"/>
                        </a:spcBef>
                        <a:spcAft>
                          <a:spcPts val="0"/>
                        </a:spcAft>
                      </a:pPr>
                      <a:r>
                        <a:rPr lang="ja-JP" sz="1400" b="1">
                          <a:solidFill>
                            <a:srgbClr val="000000"/>
                          </a:solidFill>
                          <a:latin typeface="UD デジタル 教科書体 N-B" panose="02020700000000000000" pitchFamily="17" charset="-128"/>
                          <a:ea typeface="UD デジタル 教科書体 N-B" panose="02020700000000000000" pitchFamily="17" charset="-128"/>
                          <a:cs typeface="Calibri" panose="020F0502020204030204" pitchFamily="34" charset="0"/>
                        </a:rPr>
                        <a:t>開始日</a:t>
                      </a:r>
                    </a:p>
                  </a:txBody>
                  <a:tcPr marL="36535" marR="36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0C300"/>
                    </a:solidFill>
                  </a:tcPr>
                </a:tc>
                <a:tc hMerge="1">
                  <a:txBody>
                    <a:bodyPr/>
                    <a:lstStyle/>
                    <a:p>
                      <a:pPr marL="0" marR="0">
                        <a:spcBef>
                          <a:spcPts val="0"/>
                        </a:spcBef>
                        <a:spcAft>
                          <a:spcPts val="0"/>
                        </a:spcAft>
                      </a:pPr>
                      <a:r>
                        <a:rPr lang="ja-JP" sz="1600">
                          <a:solidFill>
                            <a:srgbClr val="000000"/>
                          </a:solidFill>
                          <a:latin typeface="Century Gothic" panose="020B0502020202020204" pitchFamily="34" charset="0"/>
                          <a:ea typeface="Times New Roman" panose="02020603050405020304" pitchFamily="18" charset="0"/>
                          <a:cs typeface="Calibri" panose="020F0502020204030204" pitchFamily="34" charset="0"/>
                        </a:rPr>
                        <a:t>開始日</a:t>
                      </a:r>
                    </a:p>
                  </a:txBody>
                  <a:tcPr marL="40481" marR="40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spcBef>
                          <a:spcPts val="0"/>
                        </a:spcBef>
                        <a:spcAft>
                          <a:spcPts val="0"/>
                        </a:spcAft>
                      </a:pPr>
                      <a:r>
                        <a:rPr lang="ja-JP" sz="1400" b="1">
                          <a:solidFill>
                            <a:srgbClr val="000000"/>
                          </a:solidFill>
                          <a:latin typeface="UD デジタル 教科書体 N-B" panose="02020700000000000000" pitchFamily="17" charset="-128"/>
                          <a:ea typeface="UD デジタル 教科書体 N-B" panose="02020700000000000000" pitchFamily="17" charset="-128"/>
                          <a:cs typeface="Calibri" panose="020F0502020204030204" pitchFamily="34" charset="0"/>
                        </a:rPr>
                        <a:t>完了日</a:t>
                      </a:r>
                    </a:p>
                  </a:txBody>
                  <a:tcPr marL="36535" marR="36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C300"/>
                    </a:solidFill>
                  </a:tcPr>
                </a:tc>
                <a:extLst>
                  <a:ext uri="{0D108BD9-81ED-4DB2-BD59-A6C34878D82A}">
                    <a16:rowId xmlns:a16="http://schemas.microsoft.com/office/drawing/2014/main" val="1847598733"/>
                  </a:ext>
                </a:extLst>
              </a:tr>
              <a:tr h="418731">
                <a:tc>
                  <a:txBody>
                    <a:bodyPr/>
                    <a:lstStyle/>
                    <a:p>
                      <a:pPr marL="0" marR="0">
                        <a:spcBef>
                          <a:spcPts val="0"/>
                        </a:spcBef>
                        <a:spcAft>
                          <a:spcPts val="0"/>
                        </a:spcAft>
                      </a:pPr>
                      <a:r>
                        <a:rPr lang="ja-JP" sz="13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クラブ結成チームを</a:t>
                      </a:r>
                      <a:r>
                        <a:rPr lang="ja-JP" sz="1300" b="1"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組織する</a:t>
                      </a:r>
                    </a:p>
                  </a:txBody>
                  <a:tcPr marL="36535" marR="36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ja-JP" sz="130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地区GMTコーディネーター</a:t>
                      </a:r>
                    </a:p>
                  </a:txBody>
                  <a:tcPr marL="82526" marR="82526" marT="41263" marB="4126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ja-JP" sz="13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関心のある会員のリスト、Eメール</a:t>
                      </a:r>
                      <a:endParaRPr lang="en-US" dirty="0">
                        <a:latin typeface="UD デジタル 教科書体 N-B" panose="02020700000000000000" pitchFamily="17" charset="-128"/>
                        <a:ea typeface="UD デジタル 教科書体 N-B" panose="02020700000000000000" pitchFamily="17" charset="-128"/>
                      </a:endParaRPr>
                    </a:p>
                  </a:txBody>
                  <a:tcPr marL="36535" marR="36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ja-JP" sz="13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202</a:t>
                      </a:r>
                      <a:r>
                        <a:rPr lang="en-US" altLang="ja-JP" sz="13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X</a:t>
                      </a:r>
                      <a:r>
                        <a:rPr lang="ja-JP" sz="13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年6月5日</a:t>
                      </a:r>
                    </a:p>
                    <a:p>
                      <a:pPr marL="0" marR="0">
                        <a:spcBef>
                          <a:spcPts val="0"/>
                        </a:spcBef>
                        <a:spcAft>
                          <a:spcPts val="0"/>
                        </a:spcAft>
                      </a:pPr>
                      <a:r>
                        <a:rPr lang="ja-JP" sz="13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p>
                  </a:txBody>
                  <a:tcPr marL="36535" marR="36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spcBef>
                          <a:spcPts val="0"/>
                        </a:spcBef>
                        <a:spcAft>
                          <a:spcPts val="0"/>
                        </a:spcAft>
                      </a:pPr>
                      <a:r>
                        <a:rPr lang="ja-JP" sz="1200">
                          <a:latin typeface="Century Gothic" panose="020B0502020202020204" pitchFamily="34" charset="0"/>
                          <a:ea typeface="Times New Roman" panose="02020603050405020304" pitchFamily="18" charset="0"/>
                          <a:cs typeface="Times New Roman" panose="02020603050405020304" pitchFamily="18" charset="0"/>
                        </a:rPr>
                        <a:t> </a:t>
                      </a:r>
                    </a:p>
                    <a:p>
                      <a:pPr marL="0" marR="0">
                        <a:spcBef>
                          <a:spcPts val="0"/>
                        </a:spcBef>
                        <a:spcAft>
                          <a:spcPts val="0"/>
                        </a:spcAft>
                      </a:pPr>
                      <a:r>
                        <a:rPr lang="ja-JP" sz="1200">
                          <a:latin typeface="Century Gothic" panose="020B0502020202020204" pitchFamily="34" charset="0"/>
                          <a:ea typeface="Times New Roman" panose="02020603050405020304" pitchFamily="18" charset="0"/>
                          <a:cs typeface="Times New Roman" panose="02020603050405020304" pitchFamily="18" charset="0"/>
                        </a:rPr>
                        <a:t> </a:t>
                      </a:r>
                    </a:p>
                  </a:txBody>
                  <a:tcPr marL="40481" marR="40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ja-JP" sz="13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202</a:t>
                      </a:r>
                      <a:r>
                        <a:rPr lang="en-US" altLang="ja-JP" sz="13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X</a:t>
                      </a:r>
                      <a:r>
                        <a:rPr lang="ja-JP" sz="13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年6月7日</a:t>
                      </a:r>
                    </a:p>
                    <a:p>
                      <a:pPr marL="0" marR="0">
                        <a:spcBef>
                          <a:spcPts val="0"/>
                        </a:spcBef>
                        <a:spcAft>
                          <a:spcPts val="0"/>
                        </a:spcAft>
                      </a:pPr>
                      <a:r>
                        <a:rPr lang="ja-JP" sz="13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p>
                  </a:txBody>
                  <a:tcPr marL="36535" marR="36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7928677"/>
                  </a:ext>
                </a:extLst>
              </a:tr>
              <a:tr h="655909">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ja-JP" sz="130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新クラブの場所を</a:t>
                      </a:r>
                      <a:r>
                        <a:rPr lang="ja-JP" sz="1300" b="1">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選ぶ</a:t>
                      </a:r>
                    </a:p>
                    <a:p>
                      <a:pPr marL="0" marR="0" algn="l" rtl="0">
                        <a:spcBef>
                          <a:spcPts val="0"/>
                        </a:spcBef>
                        <a:spcAft>
                          <a:spcPts val="0"/>
                        </a:spcAft>
                      </a:pPr>
                      <a:endParaRPr lang="en-US" sz="1300" dirty="0">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endParaRPr>
                    </a:p>
                  </a:txBody>
                  <a:tcPr marL="36535" marR="36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ja-JP" sz="13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新クラブ結成</a:t>
                      </a:r>
                      <a:r>
                        <a:rPr lang="ja-JP" altLang="en-US" sz="13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ワーキンググループ</a:t>
                      </a:r>
                      <a:endParaRPr lang="ja-JP" sz="13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endParaRPr>
                    </a:p>
                  </a:txBody>
                  <a:tcPr marL="82526" marR="82526" marT="41263" marB="4126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ja-JP" altLang="en-US" sz="13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新クラブ</a:t>
                      </a:r>
                      <a:r>
                        <a:rPr lang="ja-JP" sz="13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地域社会奉仕ニーズ調査、バーチャル会議プラットフォーム</a:t>
                      </a:r>
                      <a:endParaRPr lang="en-US" dirty="0">
                        <a:latin typeface="UD デジタル 教科書体 N-B" panose="02020700000000000000" pitchFamily="17" charset="-128"/>
                        <a:ea typeface="UD デジタル 教科書体 N-B" panose="02020700000000000000" pitchFamily="17" charset="-128"/>
                      </a:endParaRPr>
                    </a:p>
                  </a:txBody>
                  <a:tcPr marL="36535" marR="36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ja-JP" sz="13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202</a:t>
                      </a:r>
                      <a:r>
                        <a:rPr lang="en-US" altLang="ja-JP" sz="13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X</a:t>
                      </a:r>
                      <a:r>
                        <a:rPr lang="ja-JP" sz="13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年6月10日</a:t>
                      </a:r>
                    </a:p>
                  </a:txBody>
                  <a:tcPr marL="36535" marR="36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spcBef>
                          <a:spcPts val="0"/>
                        </a:spcBef>
                        <a:spcAft>
                          <a:spcPts val="0"/>
                        </a:spcAft>
                      </a:pPr>
                      <a:r>
                        <a:rPr lang="ja-JP" sz="1200">
                          <a:latin typeface="Century Gothic" panose="020B0502020202020204" pitchFamily="34" charset="0"/>
                          <a:ea typeface="Times New Roman" panose="02020603050405020304" pitchFamily="18" charset="0"/>
                          <a:cs typeface="Times New Roman" panose="02020603050405020304" pitchFamily="18" charset="0"/>
                        </a:rPr>
                        <a:t> </a:t>
                      </a:r>
                    </a:p>
                  </a:txBody>
                  <a:tcPr marL="40481" marR="40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ja-JP" sz="13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202</a:t>
                      </a:r>
                      <a:r>
                        <a:rPr lang="en-US" altLang="ja-JP" sz="13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X</a:t>
                      </a:r>
                      <a:r>
                        <a:rPr lang="ja-JP" sz="13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年6月20日</a:t>
                      </a:r>
                    </a:p>
                  </a:txBody>
                  <a:tcPr marL="36535" marR="36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6514237"/>
                  </a:ext>
                </a:extLst>
              </a:tr>
              <a:tr h="678045">
                <a:tc>
                  <a:txBody>
                    <a:bodyPr/>
                    <a:lstStyle/>
                    <a:p>
                      <a:pPr marL="0" marR="0">
                        <a:spcBef>
                          <a:spcPts val="0"/>
                        </a:spcBef>
                        <a:spcAft>
                          <a:spcPts val="0"/>
                        </a:spcAft>
                      </a:pPr>
                      <a:r>
                        <a:rPr lang="ja-JP" sz="130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選んだ場所のニーズに基づき、新クラブのテーマを</a:t>
                      </a:r>
                      <a:r>
                        <a:rPr lang="ja-JP" sz="1300" b="1">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決める</a:t>
                      </a:r>
                      <a:r>
                        <a:rPr lang="ja-JP" sz="130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p>
                  </a:txBody>
                  <a:tcPr marL="36535" marR="36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ja-JP" sz="13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新クラブ結成</a:t>
                      </a:r>
                      <a:r>
                        <a:rPr lang="ja-JP" altLang="en-US" sz="13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ワーキンググループ</a:t>
                      </a:r>
                      <a:endParaRPr lang="ja-JP" sz="13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endParaRPr>
                    </a:p>
                  </a:txBody>
                  <a:tcPr marL="82526" marR="82526" marT="41263" marB="4126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ja-JP" sz="1300" dirty="0">
                          <a:latin typeface="UD デジタル 教科書体 N-B" panose="02020700000000000000" pitchFamily="17" charset="-128"/>
                          <a:ea typeface="UD デジタル 教科書体 N-B" panose="02020700000000000000" pitchFamily="17" charset="-128"/>
                        </a:rPr>
                        <a:t>「スペシャルティクラブ」ウェブサイト、バーチャル会議プラットフォーム</a:t>
                      </a:r>
                    </a:p>
                  </a:txBody>
                  <a:tcPr marL="36535" marR="36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ja-JP" sz="13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202</a:t>
                      </a:r>
                      <a:r>
                        <a:rPr lang="en-US" altLang="ja-JP" sz="13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X</a:t>
                      </a:r>
                      <a:r>
                        <a:rPr lang="ja-JP" sz="13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年6月10日</a:t>
                      </a:r>
                    </a:p>
                  </a:txBody>
                  <a:tcPr marL="36535" marR="36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spcBef>
                          <a:spcPts val="0"/>
                        </a:spcBef>
                        <a:spcAft>
                          <a:spcPts val="0"/>
                        </a:spcAft>
                      </a:pPr>
                      <a:r>
                        <a:rPr lang="ja-JP" sz="1200">
                          <a:latin typeface="Century Gothic" panose="020B0502020202020204" pitchFamily="34" charset="0"/>
                          <a:ea typeface="Times New Roman" panose="02020603050405020304" pitchFamily="18" charset="0"/>
                          <a:cs typeface="Times New Roman" panose="02020603050405020304" pitchFamily="18" charset="0"/>
                        </a:rPr>
                        <a:t> </a:t>
                      </a:r>
                    </a:p>
                  </a:txBody>
                  <a:tcPr marL="40481" marR="40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ja-JP" sz="13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202</a:t>
                      </a:r>
                      <a:r>
                        <a:rPr lang="en-US" altLang="ja-JP" sz="13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X</a:t>
                      </a:r>
                      <a:r>
                        <a:rPr lang="ja-JP" sz="13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年6月20日</a:t>
                      </a:r>
                    </a:p>
                    <a:p>
                      <a:pPr marL="0" marR="0" algn="l" rtl="0">
                        <a:spcBef>
                          <a:spcPts val="0"/>
                        </a:spcBef>
                        <a:spcAft>
                          <a:spcPts val="0"/>
                        </a:spcAft>
                      </a:pPr>
                      <a:endParaRPr lang="en-US" sz="1300" dirty="0">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endParaRPr>
                    </a:p>
                  </a:txBody>
                  <a:tcPr marL="36535" marR="36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9141486"/>
                  </a:ext>
                </a:extLst>
              </a:tr>
              <a:tr h="770243">
                <a:tc>
                  <a:txBody>
                    <a:bodyPr/>
                    <a:lstStyle/>
                    <a:p>
                      <a:pPr marL="0" marR="0">
                        <a:spcBef>
                          <a:spcPts val="0"/>
                        </a:spcBef>
                        <a:spcAft>
                          <a:spcPts val="0"/>
                        </a:spcAft>
                      </a:pPr>
                      <a:r>
                        <a:rPr lang="ja-JP" sz="13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ソーシャルメディアその他のオンライン・プラットフォームで新クラブを</a:t>
                      </a:r>
                      <a:r>
                        <a:rPr lang="ja-JP" sz="1300" b="1"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PRする</a:t>
                      </a:r>
                    </a:p>
                  </a:txBody>
                  <a:tcPr marL="36535" marR="36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ja-JP" sz="13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新クラブ結成</a:t>
                      </a:r>
                      <a:r>
                        <a:rPr lang="ja-JP" altLang="en-US" sz="13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ワーキンググループ</a:t>
                      </a:r>
                      <a:endParaRPr lang="ja-JP" sz="13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endParaRPr>
                    </a:p>
                  </a:txBody>
                  <a:tcPr marL="82526" marR="82526" marT="41263" marB="4126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ja-JP" sz="1300" dirty="0">
                          <a:latin typeface="UD デジタル 教科書体 N-B" panose="02020700000000000000" pitchFamily="17" charset="-128"/>
                          <a:ea typeface="UD デジタル 教科書体 N-B" panose="02020700000000000000" pitchFamily="17" charset="-128"/>
                        </a:rPr>
                        <a:t>ソーシャルメディア投稿のテンプレート、新クラブ行事に関する通信物、新クラブ結成ガイド、オンライン広告の予算100ドル</a:t>
                      </a:r>
                      <a:endParaRPr lang="en-US" dirty="0">
                        <a:latin typeface="UD デジタル 教科書体 N-B" panose="02020700000000000000" pitchFamily="17" charset="-128"/>
                        <a:ea typeface="UD デジタル 教科書体 N-B" panose="02020700000000000000" pitchFamily="17" charset="-128"/>
                      </a:endParaRPr>
                    </a:p>
                  </a:txBody>
                  <a:tcPr marL="36535" marR="36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ja-JP" sz="13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202</a:t>
                      </a:r>
                      <a:r>
                        <a:rPr lang="en-US" altLang="ja-JP" sz="13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X</a:t>
                      </a:r>
                      <a:r>
                        <a:rPr lang="ja-JP" sz="13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年7月1日</a:t>
                      </a:r>
                    </a:p>
                  </a:txBody>
                  <a:tcPr marL="36535" marR="36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spcBef>
                          <a:spcPts val="0"/>
                        </a:spcBef>
                        <a:spcAft>
                          <a:spcPts val="0"/>
                        </a:spcAft>
                      </a:pPr>
                      <a:r>
                        <a:rPr lang="ja-JP" sz="1200">
                          <a:latin typeface="Century Gothic" panose="020B0502020202020204" pitchFamily="34" charset="0"/>
                          <a:ea typeface="Times New Roman" panose="02020603050405020304" pitchFamily="18" charset="0"/>
                          <a:cs typeface="Times New Roman" panose="02020603050405020304" pitchFamily="18" charset="0"/>
                        </a:rPr>
                        <a:t> </a:t>
                      </a:r>
                    </a:p>
                  </a:txBody>
                  <a:tcPr marL="40481" marR="40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ja-JP" sz="13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202</a:t>
                      </a:r>
                      <a:r>
                        <a:rPr lang="en-US" altLang="ja-JP" sz="13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X</a:t>
                      </a:r>
                      <a:r>
                        <a:rPr lang="ja-JP" sz="13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年8月1日</a:t>
                      </a:r>
                    </a:p>
                  </a:txBody>
                  <a:tcPr marL="36535" marR="36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1119743"/>
                  </a:ext>
                </a:extLst>
              </a:tr>
              <a:tr h="345079">
                <a:tc gridSpan="2">
                  <a:txBody>
                    <a:bodyPr/>
                    <a:lstStyle/>
                    <a:p>
                      <a:pPr marL="47625" marR="0" indent="-47625">
                        <a:spcBef>
                          <a:spcPts val="0"/>
                        </a:spcBef>
                        <a:spcAft>
                          <a:spcPts val="0"/>
                        </a:spcAft>
                      </a:pPr>
                      <a:r>
                        <a:rPr lang="ja-JP" sz="1400" b="1" dirty="0">
                          <a:solidFill>
                            <a:srgbClr val="000000"/>
                          </a:solidFill>
                          <a:latin typeface="UD デジタル 教科書体 N-B" panose="02020700000000000000" pitchFamily="17" charset="-128"/>
                          <a:ea typeface="UD デジタル 教科書体 N-B" panose="02020700000000000000" pitchFamily="17" charset="-128"/>
                          <a:cs typeface="Calibri" panose="020F0502020204030204" pitchFamily="34" charset="0"/>
                        </a:rPr>
                        <a:t>進捗評価</a:t>
                      </a:r>
                    </a:p>
                  </a:txBody>
                  <a:tcPr marL="82526" marR="82526" marT="41263" marB="4126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C300"/>
                    </a:solidFill>
                  </a:tcPr>
                </a:tc>
                <a:tc hMerge="1">
                  <a:txBody>
                    <a:bodyPr/>
                    <a:lstStyle/>
                    <a:p>
                      <a:endParaRPr lang="en-US"/>
                    </a:p>
                  </a:txBody>
                  <a:tcPr/>
                </a:tc>
                <a:tc gridSpan="4">
                  <a:txBody>
                    <a:bodyPr/>
                    <a:lstStyle/>
                    <a:p>
                      <a:r>
                        <a:rPr lang="ja-JP" sz="1400" b="1" dirty="0">
                          <a:solidFill>
                            <a:srgbClr val="000000"/>
                          </a:solidFill>
                          <a:latin typeface="UD デジタル 教科書体 N-B" panose="02020700000000000000" pitchFamily="17" charset="-128"/>
                          <a:ea typeface="UD デジタル 教科書体 N-B" panose="02020700000000000000" pitchFamily="17" charset="-128"/>
                          <a:cs typeface="Calibri" panose="020F0502020204030204" pitchFamily="34" charset="0"/>
                        </a:rPr>
                        <a:t>修正点</a:t>
                      </a:r>
                      <a:endParaRPr lang="en-US" dirty="0">
                        <a:latin typeface="UD デジタル 教科書体 N-B" panose="02020700000000000000" pitchFamily="17" charset="-128"/>
                        <a:ea typeface="UD デジタル 教科書体 N-B" panose="02020700000000000000" pitchFamily="17" charset="-128"/>
                      </a:endParaRPr>
                    </a:p>
                  </a:txBody>
                  <a:tcPr marL="82526" marR="82526" marT="41263" marB="4126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C300"/>
                    </a:solidFill>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25903918"/>
                  </a:ext>
                </a:extLst>
              </a:tr>
              <a:tr h="581181">
                <a:tc gridSpan="2">
                  <a:txBody>
                    <a:bodyPr/>
                    <a:lstStyle/>
                    <a:p>
                      <a:pPr marL="0" marR="0">
                        <a:spcBef>
                          <a:spcPts val="0"/>
                        </a:spcBef>
                        <a:spcAft>
                          <a:spcPts val="0"/>
                        </a:spcAft>
                      </a:pPr>
                      <a:r>
                        <a:rPr lang="ja-JP" sz="110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p>
                    <a:p>
                      <a:pPr marL="0" marR="0">
                        <a:spcBef>
                          <a:spcPts val="0"/>
                        </a:spcBef>
                        <a:spcAft>
                          <a:spcPts val="0"/>
                        </a:spcAft>
                      </a:pPr>
                      <a:r>
                        <a:rPr lang="ja-JP" sz="110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p>
                  </a:txBody>
                  <a:tcPr marL="82526" marR="82526" marT="41263" marB="4126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4">
                  <a:txBody>
                    <a:bodyPr/>
                    <a:lstStyle/>
                    <a:p>
                      <a:pPr marL="0" marR="0">
                        <a:spcBef>
                          <a:spcPts val="0"/>
                        </a:spcBef>
                        <a:spcAft>
                          <a:spcPts val="0"/>
                        </a:spcAft>
                      </a:pPr>
                      <a:r>
                        <a:rPr lang="ja-JP" sz="11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p>
                    <a:p>
                      <a:pPr marL="0" marR="0">
                        <a:spcBef>
                          <a:spcPts val="0"/>
                        </a:spcBef>
                        <a:spcAft>
                          <a:spcPts val="0"/>
                        </a:spcAft>
                      </a:pPr>
                      <a:r>
                        <a:rPr lang="ja-JP" sz="11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p>
                    <a:p>
                      <a:pPr marL="0" marR="0">
                        <a:spcBef>
                          <a:spcPts val="0"/>
                        </a:spcBef>
                        <a:spcAft>
                          <a:spcPts val="0"/>
                        </a:spcAft>
                      </a:pPr>
                      <a:r>
                        <a:rPr lang="ja-JP" sz="11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endParaRPr lang="en-US" dirty="0">
                        <a:latin typeface="UD デジタル 教科書体 N-B" panose="02020700000000000000" pitchFamily="17" charset="-128"/>
                        <a:ea typeface="UD デジタル 教科書体 N-B" panose="02020700000000000000" pitchFamily="17" charset="-128"/>
                      </a:endParaRPr>
                    </a:p>
                  </a:txBody>
                  <a:tcPr marL="82526" marR="82526" marT="41263" marB="4126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96446306"/>
                  </a:ext>
                </a:extLst>
              </a:tr>
            </a:tbl>
          </a:graphicData>
        </a:graphic>
      </p:graphicFrame>
      <p:sp>
        <p:nvSpPr>
          <p:cNvPr id="10" name="Multiplication Sign 1">
            <a:extLst>
              <a:ext uri="{FF2B5EF4-FFF2-40B4-BE49-F238E27FC236}">
                <a16:creationId xmlns:a16="http://schemas.microsoft.com/office/drawing/2014/main" id="{D111A85A-69EE-4549-94D4-9BE6005E3E61}"/>
              </a:ext>
            </a:extLst>
          </p:cNvPr>
          <p:cNvSpPr/>
          <p:nvPr/>
        </p:nvSpPr>
        <p:spPr bwMode="auto">
          <a:xfrm>
            <a:off x="859615" y="1022257"/>
            <a:ext cx="207185" cy="224319"/>
          </a:xfrm>
          <a:prstGeom prst="mathMultiply">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a:ln>
                <a:solidFill>
                  <a:sysClr val="windowText" lastClr="000000"/>
                </a:solidFill>
              </a:ln>
              <a:effectLst/>
              <a:latin typeface="ＭＳ Ｐゴシック" panose="020B0600070205080204" pitchFamily="50" charset="-128"/>
              <a:ea typeface="ＭＳ Ｐゴシック" panose="020B0600070205080204" pitchFamily="50" charset="-128"/>
            </a:endParaRPr>
          </a:p>
        </p:txBody>
      </p:sp>
      <p:pic>
        <p:nvPicPr>
          <p:cNvPr id="13" name="Picture 12">
            <a:extLst>
              <a:ext uri="{FF2B5EF4-FFF2-40B4-BE49-F238E27FC236}">
                <a16:creationId xmlns:a16="http://schemas.microsoft.com/office/drawing/2014/main" id="{CD8A91BF-A68F-3046-87E5-616C69C43532}"/>
              </a:ext>
            </a:extLst>
          </p:cNvPr>
          <p:cNvPicPr>
            <a:picLocks noChangeAspect="1"/>
          </p:cNvPicPr>
          <p:nvPr/>
        </p:nvPicPr>
        <p:blipFill>
          <a:blip r:embed="rId3"/>
          <a:stretch>
            <a:fillRect/>
          </a:stretch>
        </p:blipFill>
        <p:spPr>
          <a:xfrm>
            <a:off x="9906000" y="0"/>
            <a:ext cx="2286000" cy="2286000"/>
          </a:xfrm>
          <a:prstGeom prst="rect">
            <a:avLst/>
          </a:prstGeom>
        </p:spPr>
      </p:pic>
      <p:pic>
        <p:nvPicPr>
          <p:cNvPr id="14" name="Picture 13">
            <a:extLst>
              <a:ext uri="{FF2B5EF4-FFF2-40B4-BE49-F238E27FC236}">
                <a16:creationId xmlns:a16="http://schemas.microsoft.com/office/drawing/2014/main" id="{C0E21EFB-C61C-664C-B7D3-323DEFA6B31A}"/>
              </a:ext>
            </a:extLst>
          </p:cNvPr>
          <p:cNvPicPr>
            <a:picLocks noChangeAspect="1"/>
          </p:cNvPicPr>
          <p:nvPr/>
        </p:nvPicPr>
        <p:blipFill>
          <a:blip r:embed="rId3"/>
          <a:stretch>
            <a:fillRect/>
          </a:stretch>
        </p:blipFill>
        <p:spPr>
          <a:xfrm rot="10800000">
            <a:off x="0" y="4572000"/>
            <a:ext cx="2286000" cy="2286000"/>
          </a:xfrm>
          <a:prstGeom prst="rect">
            <a:avLst/>
          </a:prstGeom>
        </p:spPr>
      </p:pic>
    </p:spTree>
    <p:extLst>
      <p:ext uri="{BB962C8B-B14F-4D97-AF65-F5344CB8AC3E}">
        <p14:creationId xmlns:p14="http://schemas.microsoft.com/office/powerpoint/2010/main" val="19347571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1F5CC8D9-6683-5547-8AFE-4FD65594EA21}"/>
              </a:ext>
            </a:extLst>
          </p:cNvPr>
          <p:cNvSpPr/>
          <p:nvPr/>
        </p:nvSpPr>
        <p:spPr>
          <a:xfrm>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alpha val="44000"/>
                </a:prstClr>
              </a:solidFill>
              <a:effectLst/>
              <a:uLnTx/>
              <a:uFillTx/>
              <a:latin typeface="ＭＳ Ｐゴシック" panose="020B0600070205080204" pitchFamily="50" charset="-128"/>
              <a:ea typeface="ＭＳ Ｐゴシック" panose="020B0600070205080204" pitchFamily="50" charset="-128"/>
            </a:endParaRPr>
          </a:p>
        </p:txBody>
      </p:sp>
      <p:pic>
        <p:nvPicPr>
          <p:cNvPr id="12" name="Picture 11">
            <a:extLst>
              <a:ext uri="{FF2B5EF4-FFF2-40B4-BE49-F238E27FC236}">
                <a16:creationId xmlns:a16="http://schemas.microsoft.com/office/drawing/2014/main" id="{8080F16D-5879-364E-B8C6-D11601DE09C3}"/>
              </a:ext>
            </a:extLst>
          </p:cNvPr>
          <p:cNvPicPr>
            <a:picLocks noChangeAspect="1"/>
          </p:cNvPicPr>
          <p:nvPr/>
        </p:nvPicPr>
        <p:blipFill>
          <a:blip r:embed="rId3" cstate="email">
            <a:alphaModFix amt="60000"/>
            <a:extLst>
              <a:ext uri="{28A0092B-C50C-407E-A947-70E740481C1C}">
                <a14:useLocalDpi xmlns:a14="http://schemas.microsoft.com/office/drawing/2010/main"/>
              </a:ext>
            </a:extLst>
          </a:blip>
          <a:srcRect/>
          <a:stretch/>
        </p:blipFill>
        <p:spPr>
          <a:xfrm>
            <a:off x="9906000" y="-1"/>
            <a:ext cx="2286000" cy="2286000"/>
          </a:xfrm>
          <a:prstGeom prst="rect">
            <a:avLst/>
          </a:prstGeom>
        </p:spPr>
      </p:pic>
      <p:pic>
        <p:nvPicPr>
          <p:cNvPr id="13" name="Picture 12">
            <a:extLst>
              <a:ext uri="{FF2B5EF4-FFF2-40B4-BE49-F238E27FC236}">
                <a16:creationId xmlns:a16="http://schemas.microsoft.com/office/drawing/2014/main" id="{F7E8DE64-7A25-A54C-AAA9-BA894C94936D}"/>
              </a:ext>
            </a:extLst>
          </p:cNvPr>
          <p:cNvPicPr>
            <a:picLocks noChangeAspect="1"/>
          </p:cNvPicPr>
          <p:nvPr/>
        </p:nvPicPr>
        <p:blipFill>
          <a:blip r:embed="rId3" cstate="email">
            <a:alphaModFix amt="60000"/>
            <a:extLst>
              <a:ext uri="{28A0092B-C50C-407E-A947-70E740481C1C}">
                <a14:useLocalDpi xmlns:a14="http://schemas.microsoft.com/office/drawing/2010/main"/>
              </a:ext>
            </a:extLst>
          </a:blip>
          <a:srcRect/>
          <a:stretch/>
        </p:blipFill>
        <p:spPr>
          <a:xfrm rot="10800000">
            <a:off x="-1" y="4572001"/>
            <a:ext cx="2286000" cy="2286000"/>
          </a:xfrm>
          <a:prstGeom prst="rect">
            <a:avLst/>
          </a:prstGeom>
        </p:spPr>
      </p:pic>
      <p:sp>
        <p:nvSpPr>
          <p:cNvPr id="4" name="Headline">
            <a:extLst>
              <a:ext uri="{FF2B5EF4-FFF2-40B4-BE49-F238E27FC236}">
                <a16:creationId xmlns:a16="http://schemas.microsoft.com/office/drawing/2014/main" id="{3C490F28-F7D0-A746-A7E0-2C0FB584A278}"/>
              </a:ext>
            </a:extLst>
          </p:cNvPr>
          <p:cNvSpPr txBox="1">
            <a:spLocks/>
          </p:cNvSpPr>
          <p:nvPr/>
        </p:nvSpPr>
        <p:spPr>
          <a:xfrm>
            <a:off x="-1" y="2928772"/>
            <a:ext cx="12192000" cy="445043"/>
          </a:xfrm>
          <a:prstGeom prst="rect">
            <a:avLst/>
          </a:prstGeom>
        </p:spPr>
        <p:txBody>
          <a:bodyPr anchor="ctr"/>
          <a:lstStyle>
            <a:lvl1pPr marL="0" indent="0" algn="ctr" rtl="0" eaLnBrk="1" fontAlgn="base" hangingPunct="1">
              <a:spcBef>
                <a:spcPct val="20000"/>
              </a:spcBef>
              <a:spcAft>
                <a:spcPct val="0"/>
              </a:spcAft>
              <a:buFont typeface="Arial" pitchFamily="34" charset="0"/>
              <a:buNone/>
              <a:defRPr sz="4000" b="1">
                <a:solidFill>
                  <a:schemeClr val="bg1"/>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defRPr/>
            </a:pPr>
            <a:r>
              <a:rPr kumimoji="0" lang="ja-JP" sz="4000" b="1" i="0" u="none" strike="noStrike" cap="none" normalizeH="0" baseline="0" noProof="0" dirty="0">
                <a:ln>
                  <a:noFill/>
                </a:ln>
                <a:solidFill>
                  <a:prstClr val="white"/>
                </a:solidFill>
                <a:uLnTx/>
                <a:uFillTx/>
                <a:latin typeface="UD デジタル 教科書体 N-B" panose="02020700000000000000" pitchFamily="17" charset="-128"/>
                <a:ea typeface="UD デジタル 教科書体 N-B" panose="02020700000000000000" pitchFamily="17" charset="-128"/>
              </a:rPr>
              <a:t>行動計画のサンプル</a:t>
            </a:r>
          </a:p>
        </p:txBody>
      </p:sp>
      <p:sp>
        <p:nvSpPr>
          <p:cNvPr id="5" name="Yellow Bar">
            <a:extLst>
              <a:ext uri="{FF2B5EF4-FFF2-40B4-BE49-F238E27FC236}">
                <a16:creationId xmlns:a16="http://schemas.microsoft.com/office/drawing/2014/main" id="{989F213B-463F-FA4C-B578-28326F3CC3B7}"/>
              </a:ext>
            </a:extLst>
          </p:cNvPr>
          <p:cNvSpPr/>
          <p:nvPr/>
        </p:nvSpPr>
        <p:spPr>
          <a:xfrm>
            <a:off x="5370870" y="3733800"/>
            <a:ext cx="1450259" cy="72760"/>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Arial" charset="0"/>
            </a:endParaRPr>
          </a:p>
        </p:txBody>
      </p:sp>
      <p:sp>
        <p:nvSpPr>
          <p:cNvPr id="17" name="Page Number - White">
            <a:extLst>
              <a:ext uri="{FF2B5EF4-FFF2-40B4-BE49-F238E27FC236}">
                <a16:creationId xmlns:a16="http://schemas.microsoft.com/office/drawing/2014/main" id="{2DA1B551-51D8-BE4F-BE00-AD4B7FA807C3}"/>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fld id="{CD81962F-67D4-FD44-86D5-55EBF96E0DB7}" type="slidenum">
              <a:rPr kumimoji="0" lang="en-US" sz="1000" b="0" i="0" u="none" strike="noStrike" kern="1200" cap="none" spc="0" normalizeH="0" baseline="0" noProof="0" smtClean="0">
                <a:ln>
                  <a:noFill/>
                </a:ln>
                <a:solidFill>
                  <a:prstClr val="white"/>
                </a:solidFill>
                <a:effectLst/>
                <a:uLnTx/>
                <a:uFillTx/>
                <a:latin typeface="ＭＳ Ｐゴシック" panose="020B0600070205080204" pitchFamily="50" charset="-128"/>
                <a:ea typeface="ＭＳ Ｐゴシック" panose="020B0600070205080204" pitchFamily="50" charset="-128"/>
              </a:rPr>
              <a:pPr marL="0" marR="0" lvl="0" indent="0" algn="l" defTabSz="914400" rtl="0" eaLnBrk="0" fontAlgn="auto" latinLnBrk="0" hangingPunct="0">
                <a:lnSpc>
                  <a:spcPct val="100000"/>
                </a:lnSpc>
                <a:spcBef>
                  <a:spcPct val="50000"/>
                </a:spcBef>
                <a:spcAft>
                  <a:spcPts val="0"/>
                </a:spcAft>
                <a:buClrTx/>
                <a:buSzTx/>
                <a:buFontTx/>
                <a:buNone/>
                <a:tabLst/>
                <a:defRPr/>
              </a:pPr>
              <a:t>15</a:t>
            </a:fld>
            <a:endParaRPr kumimoji="0" lang="en-US" sz="1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endParaRPr>
          </a:p>
        </p:txBody>
      </p:sp>
      <p:sp>
        <p:nvSpPr>
          <p:cNvPr id="2" name="Headline">
            <a:extLst>
              <a:ext uri="{FF2B5EF4-FFF2-40B4-BE49-F238E27FC236}">
                <a16:creationId xmlns:a16="http://schemas.microsoft.com/office/drawing/2014/main" id="{982F6A2B-D35A-4498-9A0D-6AF5F2AFD0E3}"/>
              </a:ext>
            </a:extLst>
          </p:cNvPr>
          <p:cNvSpPr txBox="1">
            <a:spLocks/>
          </p:cNvSpPr>
          <p:nvPr/>
        </p:nvSpPr>
        <p:spPr>
          <a:xfrm>
            <a:off x="0" y="4126957"/>
            <a:ext cx="12192000" cy="445043"/>
          </a:xfrm>
          <a:prstGeom prst="rect">
            <a:avLst/>
          </a:prstGeom>
        </p:spPr>
        <p:txBody>
          <a:bodyPr anchor="ctr"/>
          <a:lstStyle>
            <a:lvl1pPr marL="0" indent="0" algn="ctr" rtl="0" eaLnBrk="1" fontAlgn="base" hangingPunct="1">
              <a:spcBef>
                <a:spcPct val="20000"/>
              </a:spcBef>
              <a:spcAft>
                <a:spcPct val="0"/>
              </a:spcAft>
              <a:buFont typeface="Arial" pitchFamily="34" charset="0"/>
              <a:buNone/>
              <a:defRPr sz="4000" b="1">
                <a:solidFill>
                  <a:schemeClr val="bg1"/>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defRPr/>
            </a:pPr>
            <a:r>
              <a:rPr lang="ja-JP" dirty="0">
                <a:solidFill>
                  <a:prstClr val="white"/>
                </a:solidFill>
                <a:latin typeface="UD デジタル 教科書体 N-B" panose="02020700000000000000" pitchFamily="17" charset="-128"/>
                <a:ea typeface="UD デジタル 教科書体 N-B" panose="02020700000000000000" pitchFamily="17" charset="-128"/>
              </a:rPr>
              <a:t>重点項目2</a:t>
            </a:r>
            <a:r>
              <a:rPr lang="ja-JP" altLang="en-US" dirty="0">
                <a:solidFill>
                  <a:prstClr val="white"/>
                </a:solidFill>
                <a:latin typeface="UD デジタル 教科書体 N-B" panose="02020700000000000000" pitchFamily="17" charset="-128"/>
                <a:ea typeface="UD デジタル 教科書体 N-B" panose="02020700000000000000" pitchFamily="17" charset="-128"/>
              </a:rPr>
              <a:t>：</a:t>
            </a:r>
            <a:r>
              <a:rPr lang="ja-JP" dirty="0">
                <a:solidFill>
                  <a:prstClr val="white"/>
                </a:solidFill>
                <a:latin typeface="UD デジタル 教科書体 N-B" panose="02020700000000000000" pitchFamily="17" charset="-128"/>
                <a:ea typeface="UD デジタル 教科書体 N-B" panose="02020700000000000000" pitchFamily="17" charset="-128"/>
              </a:rPr>
              <a:t>新会員</a:t>
            </a:r>
          </a:p>
        </p:txBody>
      </p:sp>
      <p:pic>
        <p:nvPicPr>
          <p:cNvPr id="10" name="Picture 9">
            <a:extLst>
              <a:ext uri="{FF2B5EF4-FFF2-40B4-BE49-F238E27FC236}">
                <a16:creationId xmlns:a16="http://schemas.microsoft.com/office/drawing/2014/main" id="{085E9F27-E095-C34D-B98B-C2CAB4F4A135}"/>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5598747" y="1434010"/>
            <a:ext cx="994504" cy="942293"/>
          </a:xfrm>
          <a:prstGeom prst="rect">
            <a:avLst/>
          </a:prstGeom>
        </p:spPr>
      </p:pic>
    </p:spTree>
    <p:extLst>
      <p:ext uri="{BB962C8B-B14F-4D97-AF65-F5344CB8AC3E}">
        <p14:creationId xmlns:p14="http://schemas.microsoft.com/office/powerpoint/2010/main" val="17173223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a:extLst>
              <a:ext uri="{FF2B5EF4-FFF2-40B4-BE49-F238E27FC236}">
                <a16:creationId xmlns:a16="http://schemas.microsoft.com/office/drawing/2014/main" id="{0C6EEF88-DA31-43C4-B13E-F3DC01EA6BDD}"/>
              </a:ext>
            </a:extLst>
          </p:cNvPr>
          <p:cNvGraphicFramePr>
            <a:graphicFrameLocks noGrp="1"/>
          </p:cNvGraphicFramePr>
          <p:nvPr>
            <p:extLst>
              <p:ext uri="{D42A27DB-BD31-4B8C-83A1-F6EECF244321}">
                <p14:modId xmlns:p14="http://schemas.microsoft.com/office/powerpoint/2010/main" val="605923720"/>
              </p:ext>
            </p:extLst>
          </p:nvPr>
        </p:nvGraphicFramePr>
        <p:xfrm>
          <a:off x="800582" y="561880"/>
          <a:ext cx="10781818" cy="5734239"/>
        </p:xfrm>
        <a:graphic>
          <a:graphicData uri="http://schemas.openxmlformats.org/drawingml/2006/table">
            <a:tbl>
              <a:tblPr firstRow="1" firstCol="1" bandRow="1"/>
              <a:tblGrid>
                <a:gridCol w="2799586">
                  <a:extLst>
                    <a:ext uri="{9D8B030D-6E8A-4147-A177-3AD203B41FA5}">
                      <a16:colId xmlns:a16="http://schemas.microsoft.com/office/drawing/2014/main" val="333775807"/>
                    </a:ext>
                  </a:extLst>
                </a:gridCol>
                <a:gridCol w="1802337">
                  <a:extLst>
                    <a:ext uri="{9D8B030D-6E8A-4147-A177-3AD203B41FA5}">
                      <a16:colId xmlns:a16="http://schemas.microsoft.com/office/drawing/2014/main" val="3900886396"/>
                    </a:ext>
                  </a:extLst>
                </a:gridCol>
                <a:gridCol w="208994">
                  <a:extLst>
                    <a:ext uri="{9D8B030D-6E8A-4147-A177-3AD203B41FA5}">
                      <a16:colId xmlns:a16="http://schemas.microsoft.com/office/drawing/2014/main" val="2158251681"/>
                    </a:ext>
                  </a:extLst>
                </a:gridCol>
                <a:gridCol w="3589613">
                  <a:extLst>
                    <a:ext uri="{9D8B030D-6E8A-4147-A177-3AD203B41FA5}">
                      <a16:colId xmlns:a16="http://schemas.microsoft.com/office/drawing/2014/main" val="3509548971"/>
                    </a:ext>
                  </a:extLst>
                </a:gridCol>
                <a:gridCol w="195164">
                  <a:extLst>
                    <a:ext uri="{9D8B030D-6E8A-4147-A177-3AD203B41FA5}">
                      <a16:colId xmlns:a16="http://schemas.microsoft.com/office/drawing/2014/main" val="1665258561"/>
                    </a:ext>
                  </a:extLst>
                </a:gridCol>
                <a:gridCol w="984216">
                  <a:extLst>
                    <a:ext uri="{9D8B030D-6E8A-4147-A177-3AD203B41FA5}">
                      <a16:colId xmlns:a16="http://schemas.microsoft.com/office/drawing/2014/main" val="2281054647"/>
                    </a:ext>
                  </a:extLst>
                </a:gridCol>
                <a:gridCol w="1201908">
                  <a:extLst>
                    <a:ext uri="{9D8B030D-6E8A-4147-A177-3AD203B41FA5}">
                      <a16:colId xmlns:a16="http://schemas.microsoft.com/office/drawing/2014/main" val="347311735"/>
                    </a:ext>
                  </a:extLst>
                </a:gridCol>
              </a:tblGrid>
              <a:tr h="313619">
                <a:tc gridSpan="7">
                  <a:txBody>
                    <a:bodyPr/>
                    <a:lstStyle/>
                    <a:p>
                      <a:pPr marL="0" marR="0">
                        <a:spcBef>
                          <a:spcPts val="0"/>
                        </a:spcBef>
                        <a:spcAft>
                          <a:spcPts val="0"/>
                        </a:spcAft>
                      </a:pPr>
                      <a:r>
                        <a:rPr lang="ja-JP" sz="1400" b="1" dirty="0">
                          <a:latin typeface="UD デジタル 教科書体 N-B" panose="02020700000000000000" pitchFamily="17" charset="-128"/>
                          <a:ea typeface="UD デジタル 教科書体 N-B" panose="02020700000000000000" pitchFamily="17" charset="-128"/>
                          <a:cs typeface="Calibri" panose="020F0502020204030204" pitchFamily="34" charset="0"/>
                        </a:rPr>
                        <a:t>焦点分野 </a:t>
                      </a:r>
                    </a:p>
                  </a:txBody>
                  <a:tcPr marL="82526" marR="82526" marT="41263" marB="4126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C3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819022"/>
                  </a:ext>
                </a:extLst>
              </a:tr>
              <a:tr h="481123">
                <a:tc gridSpan="2">
                  <a:txBody>
                    <a:bodyPr/>
                    <a:lstStyle/>
                    <a:p>
                      <a:pPr marL="0" marR="0">
                        <a:spcBef>
                          <a:spcPts val="0"/>
                        </a:spcBef>
                        <a:spcAft>
                          <a:spcPts val="0"/>
                        </a:spcAft>
                      </a:pPr>
                      <a:r>
                        <a:rPr lang="ja-JP" sz="1300" b="0" cap="all" dirty="0">
                          <a:solidFill>
                            <a:schemeClr val="accent6"/>
                          </a:solidFill>
                          <a:latin typeface="UD デジタル 教科書体 N-B" panose="02020700000000000000" pitchFamily="17" charset="-128"/>
                          <a:ea typeface="UD デジタル 教科書体 N-B" panose="02020700000000000000" pitchFamily="17" charset="-128"/>
                          <a:cs typeface="Segoe UI Symbol" panose="020B0502040204020203" pitchFamily="34" charset="0"/>
                        </a:rPr>
                        <a:t>☐</a:t>
                      </a:r>
                      <a:r>
                        <a:rPr lang="ja-JP" sz="1300" b="0" cap="all" dirty="0">
                          <a:solidFill>
                            <a:schemeClr val="accent6"/>
                          </a:solidFill>
                          <a:latin typeface="UD デジタル 教科書体 N-B" panose="02020700000000000000" pitchFamily="17" charset="-128"/>
                          <a:ea typeface="UD デジタル 教科書体 N-B" panose="02020700000000000000" pitchFamily="17" charset="-128"/>
                          <a:cs typeface="Calibri" panose="020F0502020204030204" pitchFamily="34" charset="0"/>
                        </a:rPr>
                        <a:t> 奉仕事業                          </a:t>
                      </a:r>
                    </a:p>
                    <a:p>
                      <a:pPr marL="0" marR="0">
                        <a:spcBef>
                          <a:spcPts val="0"/>
                        </a:spcBef>
                        <a:spcAft>
                          <a:spcPts val="0"/>
                        </a:spcAft>
                      </a:pPr>
                      <a:r>
                        <a:rPr lang="ja-JP" sz="1300" b="0" cap="all" dirty="0">
                          <a:solidFill>
                            <a:schemeClr val="accent6"/>
                          </a:solidFill>
                          <a:latin typeface="UD デジタル 教科書体 N-B" panose="02020700000000000000" pitchFamily="17" charset="-128"/>
                          <a:ea typeface="UD デジタル 教科書体 N-B" panose="02020700000000000000" pitchFamily="17" charset="-128"/>
                          <a:cs typeface="Segoe UI Symbol" panose="020B0502040204020203" pitchFamily="34" charset="0"/>
                        </a:rPr>
                        <a:t>☐</a:t>
                      </a:r>
                      <a:r>
                        <a:rPr lang="ja-JP" sz="1300" b="0" cap="all" dirty="0">
                          <a:solidFill>
                            <a:schemeClr val="accent6"/>
                          </a:solidFill>
                          <a:latin typeface="UD デジタル 教科書体 N-B" panose="02020700000000000000" pitchFamily="17" charset="-128"/>
                          <a:ea typeface="UD デジタル 教科書体 N-B" panose="02020700000000000000" pitchFamily="17" charset="-128"/>
                          <a:cs typeface="Calibri" panose="020F0502020204030204" pitchFamily="34" charset="0"/>
                        </a:rPr>
                        <a:t> 会員増強          </a:t>
                      </a:r>
                    </a:p>
                  </a:txBody>
                  <a:tcPr marL="82526" marR="82526" marT="41263" marB="41263">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gridSpan="3">
                  <a:txBody>
                    <a:bodyPr/>
                    <a:lstStyle/>
                    <a:p>
                      <a:pPr marL="0" marR="0">
                        <a:spcBef>
                          <a:spcPts val="0"/>
                        </a:spcBef>
                        <a:spcAft>
                          <a:spcPts val="0"/>
                        </a:spcAft>
                      </a:pPr>
                      <a:r>
                        <a:rPr lang="ja-JP" sz="1300" b="0" cap="all" dirty="0">
                          <a:solidFill>
                            <a:schemeClr val="accent6"/>
                          </a:solidFill>
                          <a:latin typeface="UD デジタル 教科書体 N-B" panose="02020700000000000000" pitchFamily="17" charset="-128"/>
                          <a:ea typeface="UD デジタル 教科書体 N-B" panose="02020700000000000000" pitchFamily="17" charset="-128"/>
                        </a:rPr>
                        <a:t>☐ 指導力育成</a:t>
                      </a:r>
                      <a:r>
                        <a:rPr lang="ja-JP" sz="1300" b="0" cap="all" dirty="0">
                          <a:solidFill>
                            <a:schemeClr val="accent6"/>
                          </a:solidFill>
                          <a:latin typeface="UD デジタル 教科書体 N-B" panose="02020700000000000000" pitchFamily="17" charset="-128"/>
                          <a:ea typeface="UD デジタル 教科書体 N-B" panose="02020700000000000000" pitchFamily="17" charset="-128"/>
                          <a:cs typeface="Calibri" panose="020F0502020204030204" pitchFamily="34" charset="0"/>
                        </a:rPr>
                        <a:t> </a:t>
                      </a:r>
                    </a:p>
                    <a:p>
                      <a:pPr marL="0" marR="0">
                        <a:spcBef>
                          <a:spcPts val="0"/>
                        </a:spcBef>
                        <a:spcAft>
                          <a:spcPts val="0"/>
                        </a:spcAft>
                      </a:pPr>
                      <a:r>
                        <a:rPr lang="ja-JP" sz="1300" b="0" cap="all" dirty="0">
                          <a:solidFill>
                            <a:schemeClr val="accent6"/>
                          </a:solidFill>
                          <a:latin typeface="UD デジタル 教科書体 N-B" panose="02020700000000000000" pitchFamily="17" charset="-128"/>
                          <a:ea typeface="UD デジタル 教科書体 N-B" panose="02020700000000000000" pitchFamily="17" charset="-128"/>
                        </a:rPr>
                        <a:t>☐ </a:t>
                      </a:r>
                      <a:r>
                        <a:rPr lang="en-US" altLang="ja-JP" sz="1300" b="0" cap="all" dirty="0">
                          <a:solidFill>
                            <a:schemeClr val="accent6"/>
                          </a:solidFill>
                          <a:latin typeface="UD デジタル 教科書体 N-B" panose="02020700000000000000" pitchFamily="17" charset="-128"/>
                          <a:ea typeface="UD デジタル 教科書体 N-B" panose="02020700000000000000" pitchFamily="17" charset="-128"/>
                        </a:rPr>
                        <a:t>LCIF</a:t>
                      </a:r>
                      <a:endParaRPr lang="ja-JP" sz="1300" b="0" cap="all" dirty="0">
                        <a:solidFill>
                          <a:schemeClr val="accent6"/>
                        </a:solidFill>
                        <a:latin typeface="UD デジタル 教科書体 N-B" panose="02020700000000000000" pitchFamily="17" charset="-128"/>
                        <a:ea typeface="UD デジタル 教科書体 N-B" panose="02020700000000000000" pitchFamily="17" charset="-128"/>
                      </a:endParaRPr>
                    </a:p>
                  </a:txBody>
                  <a:tcPr marL="36535" marR="3653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pPr marL="0" marR="0" algn="l" rtl="0">
                        <a:spcBef>
                          <a:spcPts val="0"/>
                        </a:spcBef>
                        <a:spcAft>
                          <a:spcPts val="0"/>
                        </a:spcAft>
                      </a:pPr>
                      <a:endParaRPr lang="en-US" sz="4000" b="0" kern="1400" cap="all" spc="50" dirty="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481" marR="4048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ja-JP" sz="1300" b="0" cap="all">
                          <a:solidFill>
                            <a:schemeClr val="accent6"/>
                          </a:solidFill>
                          <a:latin typeface="UD デジタル 教科書体 N-B" panose="02020700000000000000" pitchFamily="17" charset="-128"/>
                          <a:ea typeface="UD デジタル 教科書体 N-B" panose="02020700000000000000" pitchFamily="17" charset="-128"/>
                        </a:rPr>
                        <a:t>☐ 独自のカスタム目標</a:t>
                      </a:r>
                    </a:p>
                  </a:txBody>
                  <a:tcPr marL="82526" marR="82526" marT="41263" marB="41263">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354606039"/>
                  </a:ext>
                </a:extLst>
              </a:tr>
              <a:tr h="314090">
                <a:tc gridSpan="7">
                  <a:txBody>
                    <a:bodyPr/>
                    <a:lstStyle/>
                    <a:p>
                      <a:pPr marL="0" marR="0">
                        <a:spcBef>
                          <a:spcPts val="0"/>
                        </a:spcBef>
                        <a:spcAft>
                          <a:spcPts val="0"/>
                        </a:spcAft>
                      </a:pPr>
                      <a:r>
                        <a:rPr lang="ja-JP" sz="1400" b="1">
                          <a:solidFill>
                            <a:schemeClr val="accent6"/>
                          </a:solidFill>
                          <a:latin typeface="UD デジタル 教科書体 N-B" panose="02020700000000000000" pitchFamily="17" charset="-128"/>
                          <a:ea typeface="UD デジタル 教科書体 N-B" panose="02020700000000000000" pitchFamily="17" charset="-128"/>
                          <a:cs typeface="Calibri" panose="020F0502020204030204" pitchFamily="34" charset="0"/>
                        </a:rPr>
                        <a:t>目標文</a:t>
                      </a:r>
                    </a:p>
                  </a:txBody>
                  <a:tcPr marL="82526" marR="82526" marT="41263" marB="4126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C3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5489409"/>
                  </a:ext>
                </a:extLst>
              </a:tr>
              <a:tr h="495458">
                <a:tc gridSpan="7">
                  <a:txBody>
                    <a:bodyPr/>
                    <a:lstStyle/>
                    <a:p>
                      <a:pPr marL="0" marR="0" lvl="0" indent="0" algn="l" defTabSz="914377" rtl="0" eaLnBrk="1" fontAlgn="auto" latinLnBrk="0" hangingPunct="1">
                        <a:lnSpc>
                          <a:spcPct val="150000"/>
                        </a:lnSpc>
                        <a:spcBef>
                          <a:spcPts val="0"/>
                        </a:spcBef>
                        <a:spcAft>
                          <a:spcPts val="0"/>
                        </a:spcAft>
                        <a:buClrTx/>
                        <a:buSzTx/>
                        <a:buFontTx/>
                        <a:buNone/>
                        <a:tabLst/>
                        <a:defRPr/>
                      </a:pPr>
                      <a:r>
                        <a:rPr lang="ja-JP" sz="130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2021年8月末までに、私たちの地区では効果的に会員を勧誘するために必要なツールをすべてのリーダーに提供する。</a:t>
                      </a:r>
                    </a:p>
                    <a:p>
                      <a:pPr marL="0" marR="0" algn="l" rtl="0">
                        <a:spcBef>
                          <a:spcPts val="0"/>
                        </a:spcBef>
                        <a:spcAft>
                          <a:spcPts val="0"/>
                        </a:spcAft>
                      </a:pPr>
                      <a:endParaRPr lang="en-US" sz="1300" dirty="0">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endParaRPr>
                    </a:p>
                  </a:txBody>
                  <a:tcPr marL="82526" marR="82526" marT="41263" marB="4126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539610"/>
                  </a:ext>
                </a:extLst>
              </a:tr>
              <a:tr h="624674">
                <a:tc>
                  <a:txBody>
                    <a:bodyPr/>
                    <a:lstStyle/>
                    <a:p>
                      <a:pPr marL="0" marR="0">
                        <a:spcBef>
                          <a:spcPts val="0"/>
                        </a:spcBef>
                        <a:spcAft>
                          <a:spcPts val="0"/>
                        </a:spcAft>
                      </a:pPr>
                      <a:r>
                        <a:rPr lang="ja-JP" sz="1400" b="1">
                          <a:solidFill>
                            <a:srgbClr val="000000"/>
                          </a:solidFill>
                          <a:latin typeface="UD デジタル 教科書体 N-B" panose="02020700000000000000" pitchFamily="17" charset="-128"/>
                          <a:ea typeface="UD デジタル 教科書体 N-B" panose="02020700000000000000" pitchFamily="17" charset="-128"/>
                          <a:cs typeface="Calibri" panose="020F0502020204030204" pitchFamily="34" charset="0"/>
                        </a:rPr>
                        <a:t>行動手順</a:t>
                      </a:r>
                    </a:p>
                  </a:txBody>
                  <a:tcPr marL="36535" marR="36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C300"/>
                    </a:solidFill>
                  </a:tcPr>
                </a:tc>
                <a:tc gridSpan="2">
                  <a:txBody>
                    <a:bodyPr/>
                    <a:lstStyle/>
                    <a:p>
                      <a:pPr marL="0" marR="0">
                        <a:spcBef>
                          <a:spcPts val="0"/>
                        </a:spcBef>
                        <a:spcAft>
                          <a:spcPts val="0"/>
                        </a:spcAft>
                      </a:pPr>
                      <a:r>
                        <a:rPr lang="ja-JP" sz="1400" b="1">
                          <a:solidFill>
                            <a:srgbClr val="000000"/>
                          </a:solidFill>
                          <a:latin typeface="UD デジタル 教科書体 N-B" panose="02020700000000000000" pitchFamily="17" charset="-128"/>
                          <a:ea typeface="UD デジタル 教科書体 N-B" panose="02020700000000000000" pitchFamily="17" charset="-128"/>
                          <a:cs typeface="Calibri" panose="020F0502020204030204" pitchFamily="34" charset="0"/>
                        </a:rPr>
                        <a:t>責任者</a:t>
                      </a:r>
                    </a:p>
                  </a:txBody>
                  <a:tcPr marL="82526" marR="82526" marT="41263" marB="4126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C300"/>
                    </a:solidFill>
                  </a:tcPr>
                </a:tc>
                <a:tc hMerge="1">
                  <a:txBody>
                    <a:bodyPr/>
                    <a:lstStyle/>
                    <a:p>
                      <a:endParaRPr lang="en-US"/>
                    </a:p>
                  </a:txBody>
                  <a:tcPr/>
                </a:tc>
                <a:tc>
                  <a:txBody>
                    <a:bodyPr/>
                    <a:lstStyle/>
                    <a:p>
                      <a:pPr marL="0" marR="0">
                        <a:spcBef>
                          <a:spcPts val="0"/>
                        </a:spcBef>
                        <a:spcAft>
                          <a:spcPts val="0"/>
                        </a:spcAft>
                      </a:pPr>
                      <a:r>
                        <a:rPr lang="ja-JP" sz="1400" b="1">
                          <a:solidFill>
                            <a:srgbClr val="000000"/>
                          </a:solidFill>
                          <a:latin typeface="UD デジタル 教科書体 N-B" panose="02020700000000000000" pitchFamily="17" charset="-128"/>
                          <a:ea typeface="UD デジタル 教科書体 N-B" panose="02020700000000000000" pitchFamily="17" charset="-128"/>
                          <a:cs typeface="Calibri" panose="020F0502020204030204" pitchFamily="34" charset="0"/>
                        </a:rPr>
                        <a:t>必要となるもの（チームメンバー、テクノロジー、資金など）</a:t>
                      </a:r>
                    </a:p>
                  </a:txBody>
                  <a:tcPr marL="36535" marR="36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C300"/>
                    </a:solidFill>
                  </a:tcPr>
                </a:tc>
                <a:tc gridSpan="2">
                  <a:txBody>
                    <a:bodyPr/>
                    <a:lstStyle/>
                    <a:p>
                      <a:pPr marL="0" marR="0">
                        <a:spcBef>
                          <a:spcPts val="0"/>
                        </a:spcBef>
                        <a:spcAft>
                          <a:spcPts val="0"/>
                        </a:spcAft>
                      </a:pPr>
                      <a:r>
                        <a:rPr lang="ja-JP" sz="1400" b="1">
                          <a:solidFill>
                            <a:srgbClr val="000000"/>
                          </a:solidFill>
                          <a:latin typeface="UD デジタル 教科書体 N-B" panose="02020700000000000000" pitchFamily="17" charset="-128"/>
                          <a:ea typeface="UD デジタル 教科書体 N-B" panose="02020700000000000000" pitchFamily="17" charset="-128"/>
                          <a:cs typeface="Calibri" panose="020F0502020204030204" pitchFamily="34" charset="0"/>
                        </a:rPr>
                        <a:t>開始日</a:t>
                      </a:r>
                    </a:p>
                  </a:txBody>
                  <a:tcPr marL="36535" marR="36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C300"/>
                    </a:solidFill>
                  </a:tcPr>
                </a:tc>
                <a:tc hMerge="1">
                  <a:txBody>
                    <a:bodyPr/>
                    <a:lstStyle/>
                    <a:p>
                      <a:pPr marL="0" marR="0">
                        <a:spcBef>
                          <a:spcPts val="0"/>
                        </a:spcBef>
                        <a:spcAft>
                          <a:spcPts val="0"/>
                        </a:spcAft>
                      </a:pPr>
                      <a:r>
                        <a:rPr lang="ja-JP" sz="1600">
                          <a:solidFill>
                            <a:srgbClr val="000000"/>
                          </a:solidFill>
                          <a:latin typeface="Century Gothic" panose="020B0502020202020204" pitchFamily="34" charset="0"/>
                          <a:ea typeface="Times New Roman" panose="02020603050405020304" pitchFamily="18" charset="0"/>
                          <a:cs typeface="Calibri" panose="020F0502020204030204" pitchFamily="34" charset="0"/>
                        </a:rPr>
                        <a:t>開始日</a:t>
                      </a:r>
                    </a:p>
                  </a:txBody>
                  <a:tcPr marL="40481" marR="40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spcBef>
                          <a:spcPts val="0"/>
                        </a:spcBef>
                        <a:spcAft>
                          <a:spcPts val="0"/>
                        </a:spcAft>
                      </a:pPr>
                      <a:r>
                        <a:rPr lang="ja-JP" sz="1400" b="1">
                          <a:solidFill>
                            <a:srgbClr val="000000"/>
                          </a:solidFill>
                          <a:latin typeface="UD デジタル 教科書体 N-B" panose="02020700000000000000" pitchFamily="17" charset="-128"/>
                          <a:ea typeface="UD デジタル 教科書体 N-B" panose="02020700000000000000" pitchFamily="17" charset="-128"/>
                          <a:cs typeface="Calibri" panose="020F0502020204030204" pitchFamily="34" charset="0"/>
                        </a:rPr>
                        <a:t>完了日</a:t>
                      </a:r>
                    </a:p>
                  </a:txBody>
                  <a:tcPr marL="36535" marR="36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C300"/>
                    </a:solidFill>
                  </a:tcPr>
                </a:tc>
                <a:extLst>
                  <a:ext uri="{0D108BD9-81ED-4DB2-BD59-A6C34878D82A}">
                    <a16:rowId xmlns:a16="http://schemas.microsoft.com/office/drawing/2014/main" val="1847598733"/>
                  </a:ext>
                </a:extLst>
              </a:tr>
              <a:tr h="823737">
                <a:tc>
                  <a:txBody>
                    <a:bodyPr/>
                    <a:lstStyle/>
                    <a:p>
                      <a:pPr marL="0" marR="0">
                        <a:spcBef>
                          <a:spcPts val="0"/>
                        </a:spcBef>
                        <a:spcAft>
                          <a:spcPts val="0"/>
                        </a:spcAft>
                      </a:pPr>
                      <a:r>
                        <a:rPr lang="ja-JP" sz="1300" b="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ゾーン・チェアパーソンとのバーチャル会議を設けて、「誘ってみよう！」ガイドなど、勧誘</a:t>
                      </a:r>
                      <a:r>
                        <a:rPr lang="ja-JP" altLang="en-US" sz="1300" b="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用の</a:t>
                      </a:r>
                      <a:r>
                        <a:rPr lang="ja-JP" sz="1300" b="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リソースを確認する</a:t>
                      </a:r>
                    </a:p>
                  </a:txBody>
                  <a:tcPr marL="36535" marR="36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ja-JP" sz="130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地区GLTコーディネーター</a:t>
                      </a:r>
                    </a:p>
                  </a:txBody>
                  <a:tcPr marL="82526" marR="82526" marT="41263" marB="4126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ja-JP" sz="130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ゾーン・チェアパーソンの連絡先情報、コミュニケーションの予定表、バーチャル会議プラットフォーム </a:t>
                      </a:r>
                    </a:p>
                  </a:txBody>
                  <a:tcPr marL="36535" marR="36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ja-JP" sz="13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202</a:t>
                      </a:r>
                      <a:r>
                        <a:rPr lang="en-US" altLang="ja-JP" sz="13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X</a:t>
                      </a:r>
                      <a:r>
                        <a:rPr lang="ja-JP" sz="13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年5月1日</a:t>
                      </a:r>
                    </a:p>
                    <a:p>
                      <a:pPr marL="0" marR="0">
                        <a:spcBef>
                          <a:spcPts val="0"/>
                        </a:spcBef>
                        <a:spcAft>
                          <a:spcPts val="0"/>
                        </a:spcAft>
                      </a:pPr>
                      <a:r>
                        <a:rPr lang="ja-JP" sz="13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p>
                  </a:txBody>
                  <a:tcPr marL="36535" marR="36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spcBef>
                          <a:spcPts val="0"/>
                        </a:spcBef>
                        <a:spcAft>
                          <a:spcPts val="0"/>
                        </a:spcAft>
                      </a:pPr>
                      <a:r>
                        <a:rPr lang="ja-JP" sz="1200">
                          <a:latin typeface="Century Gothic" panose="020B0502020202020204" pitchFamily="34" charset="0"/>
                          <a:ea typeface="Times New Roman" panose="02020603050405020304" pitchFamily="18" charset="0"/>
                          <a:cs typeface="Times New Roman" panose="02020603050405020304" pitchFamily="18" charset="0"/>
                        </a:rPr>
                        <a:t> </a:t>
                      </a:r>
                    </a:p>
                    <a:p>
                      <a:pPr marL="0" marR="0">
                        <a:spcBef>
                          <a:spcPts val="0"/>
                        </a:spcBef>
                        <a:spcAft>
                          <a:spcPts val="0"/>
                        </a:spcAft>
                      </a:pPr>
                      <a:r>
                        <a:rPr lang="ja-JP" sz="1200">
                          <a:latin typeface="Century Gothic" panose="020B0502020202020204" pitchFamily="34" charset="0"/>
                          <a:ea typeface="Times New Roman" panose="02020603050405020304" pitchFamily="18" charset="0"/>
                          <a:cs typeface="Times New Roman" panose="02020603050405020304" pitchFamily="18" charset="0"/>
                        </a:rPr>
                        <a:t> </a:t>
                      </a:r>
                    </a:p>
                  </a:txBody>
                  <a:tcPr marL="40481" marR="40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ja-JP" sz="13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202</a:t>
                      </a:r>
                      <a:r>
                        <a:rPr lang="en-US" altLang="ja-JP" sz="13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X</a:t>
                      </a:r>
                      <a:r>
                        <a:rPr lang="ja-JP" sz="13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年5月15日</a:t>
                      </a:r>
                    </a:p>
                    <a:p>
                      <a:pPr marL="0" marR="0">
                        <a:spcBef>
                          <a:spcPts val="0"/>
                        </a:spcBef>
                        <a:spcAft>
                          <a:spcPts val="0"/>
                        </a:spcAft>
                      </a:pPr>
                      <a:r>
                        <a:rPr lang="ja-JP" sz="13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p>
                  </a:txBody>
                  <a:tcPr marL="36535" marR="36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7928677"/>
                  </a:ext>
                </a:extLst>
              </a:tr>
              <a:tr h="962803">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ja-JP" sz="1300" b="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ゾーン・チェアパーソンとともに勧誘用</a:t>
                      </a:r>
                      <a:r>
                        <a:rPr lang="ja-JP" altLang="en-US" sz="1300" b="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の</a:t>
                      </a:r>
                      <a:r>
                        <a:rPr lang="ja-JP" sz="1300" b="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リソースを確認し、リソースに関するクラブ役員研修を行うよう要請する</a:t>
                      </a:r>
                    </a:p>
                    <a:p>
                      <a:pPr marL="0" marR="0" algn="l" rtl="0">
                        <a:spcBef>
                          <a:spcPts val="0"/>
                        </a:spcBef>
                        <a:spcAft>
                          <a:spcPts val="0"/>
                        </a:spcAft>
                      </a:pPr>
                      <a:endParaRPr lang="en-US" sz="1300" dirty="0">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endParaRPr>
                    </a:p>
                  </a:txBody>
                  <a:tcPr marL="36535" marR="36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ja-JP" sz="130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地区GLTコーディネーター</a:t>
                      </a:r>
                    </a:p>
                  </a:txBody>
                  <a:tcPr marL="82526" marR="82526" marT="41263" marB="4126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ja-JP" sz="1300" b="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「誘ってみよう！」新会員勧誘ガイド、バーチャル会議プラットフォーム</a:t>
                      </a:r>
                    </a:p>
                  </a:txBody>
                  <a:tcPr marL="36535" marR="36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ja-JP" sz="13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202</a:t>
                      </a:r>
                      <a:r>
                        <a:rPr lang="en-US" altLang="ja-JP" sz="13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X</a:t>
                      </a:r>
                      <a:r>
                        <a:rPr lang="ja-JP" sz="13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年5月15日</a:t>
                      </a:r>
                    </a:p>
                  </a:txBody>
                  <a:tcPr marL="36535" marR="36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spcBef>
                          <a:spcPts val="0"/>
                        </a:spcBef>
                        <a:spcAft>
                          <a:spcPts val="0"/>
                        </a:spcAft>
                      </a:pPr>
                      <a:r>
                        <a:rPr lang="ja-JP" sz="1200">
                          <a:latin typeface="Century Gothic" panose="020B0502020202020204" pitchFamily="34" charset="0"/>
                          <a:ea typeface="Times New Roman" panose="02020603050405020304" pitchFamily="18" charset="0"/>
                          <a:cs typeface="Times New Roman" panose="02020603050405020304" pitchFamily="18" charset="0"/>
                        </a:rPr>
                        <a:t> </a:t>
                      </a:r>
                    </a:p>
                  </a:txBody>
                  <a:tcPr marL="40481" marR="40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ja-JP" sz="13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202</a:t>
                      </a:r>
                      <a:r>
                        <a:rPr lang="en-US" altLang="ja-JP" sz="13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X</a:t>
                      </a:r>
                      <a:r>
                        <a:rPr lang="ja-JP" sz="13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年6月15日</a:t>
                      </a:r>
                    </a:p>
                  </a:txBody>
                  <a:tcPr marL="36535" marR="36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6514237"/>
                  </a:ext>
                </a:extLst>
              </a:tr>
              <a:tr h="678045">
                <a:tc>
                  <a:txBody>
                    <a:bodyPr/>
                    <a:lstStyle/>
                    <a:p>
                      <a:pPr marL="0" marR="0">
                        <a:spcBef>
                          <a:spcPts val="0"/>
                        </a:spcBef>
                        <a:spcAft>
                          <a:spcPts val="0"/>
                        </a:spcAft>
                      </a:pPr>
                      <a:r>
                        <a:rPr lang="ja-JP" sz="13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勧誘用</a:t>
                      </a:r>
                      <a:r>
                        <a:rPr lang="ja-JP" altLang="en-US" sz="13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の</a:t>
                      </a:r>
                      <a:r>
                        <a:rPr lang="ja-JP" sz="13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リソースとベストプラクティスに関するクラブ役員研修を開始する</a:t>
                      </a:r>
                    </a:p>
                  </a:txBody>
                  <a:tcPr marL="36535" marR="36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ja-JP" sz="130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ゾーン・チェアパーソン</a:t>
                      </a:r>
                    </a:p>
                  </a:txBody>
                  <a:tcPr marL="82526" marR="82526" marT="41263" marB="4126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ja-JP" sz="1300" b="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「誘ってみよう！」新会員勧誘ガイド、バーチャル会議プラットフォーム</a:t>
                      </a:r>
                    </a:p>
                    <a:p>
                      <a:pPr marL="0" marR="0" algn="l" rtl="0">
                        <a:spcBef>
                          <a:spcPts val="0"/>
                        </a:spcBef>
                        <a:spcAft>
                          <a:spcPts val="0"/>
                        </a:spcAft>
                      </a:pPr>
                      <a:endParaRPr lang="en-US" sz="1300" dirty="0">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endParaRPr>
                    </a:p>
                  </a:txBody>
                  <a:tcPr marL="36535" marR="36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ja-JP" sz="13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202</a:t>
                      </a:r>
                      <a:r>
                        <a:rPr lang="en-US" altLang="ja-JP" sz="13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X</a:t>
                      </a:r>
                      <a:r>
                        <a:rPr lang="ja-JP" sz="13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年6月15日</a:t>
                      </a:r>
                    </a:p>
                  </a:txBody>
                  <a:tcPr marL="36535" marR="36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spcBef>
                          <a:spcPts val="0"/>
                        </a:spcBef>
                        <a:spcAft>
                          <a:spcPts val="0"/>
                        </a:spcAft>
                      </a:pPr>
                      <a:r>
                        <a:rPr lang="ja-JP" sz="1200">
                          <a:latin typeface="Century Gothic" panose="020B0502020202020204" pitchFamily="34" charset="0"/>
                          <a:ea typeface="Times New Roman" panose="02020603050405020304" pitchFamily="18" charset="0"/>
                          <a:cs typeface="Times New Roman" panose="02020603050405020304" pitchFamily="18" charset="0"/>
                        </a:rPr>
                        <a:t> </a:t>
                      </a:r>
                    </a:p>
                  </a:txBody>
                  <a:tcPr marL="40481" marR="40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ja-JP" sz="13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202</a:t>
                      </a:r>
                      <a:r>
                        <a:rPr lang="en-US" altLang="ja-JP" sz="13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X</a:t>
                      </a:r>
                      <a:r>
                        <a:rPr lang="ja-JP" sz="13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年8月15日</a:t>
                      </a:r>
                    </a:p>
                    <a:p>
                      <a:pPr marL="0" marR="0" algn="l" rtl="0">
                        <a:spcBef>
                          <a:spcPts val="0"/>
                        </a:spcBef>
                        <a:spcAft>
                          <a:spcPts val="0"/>
                        </a:spcAft>
                      </a:pPr>
                      <a:endParaRPr lang="en-US" sz="1300" dirty="0">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endParaRPr>
                    </a:p>
                  </a:txBody>
                  <a:tcPr marL="36535" marR="36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9141486"/>
                  </a:ext>
                </a:extLst>
              </a:tr>
              <a:tr h="345079">
                <a:tc gridSpan="3">
                  <a:txBody>
                    <a:bodyPr/>
                    <a:lstStyle/>
                    <a:p>
                      <a:pPr marL="47625" marR="0" indent="-47625">
                        <a:spcBef>
                          <a:spcPts val="0"/>
                        </a:spcBef>
                        <a:spcAft>
                          <a:spcPts val="0"/>
                        </a:spcAft>
                      </a:pPr>
                      <a:r>
                        <a:rPr lang="ja-JP" sz="1400" b="1">
                          <a:solidFill>
                            <a:srgbClr val="000000"/>
                          </a:solidFill>
                          <a:latin typeface="UD デジタル 教科書体 N-B" panose="02020700000000000000" pitchFamily="17" charset="-128"/>
                          <a:ea typeface="UD デジタル 教科書体 N-B" panose="02020700000000000000" pitchFamily="17" charset="-128"/>
                          <a:cs typeface="Calibri" panose="020F0502020204030204" pitchFamily="34" charset="0"/>
                        </a:rPr>
                        <a:t>進捗評価</a:t>
                      </a:r>
                    </a:p>
                  </a:txBody>
                  <a:tcPr marL="82526" marR="82526" marT="41263" marB="4126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C300"/>
                    </a:solidFill>
                  </a:tcPr>
                </a:tc>
                <a:tc hMerge="1">
                  <a:txBody>
                    <a:bodyPr/>
                    <a:lstStyle/>
                    <a:p>
                      <a:endParaRPr lang="en-US"/>
                    </a:p>
                  </a:txBody>
                  <a:tcPr/>
                </a:tc>
                <a:tc hMerge="1">
                  <a:txBody>
                    <a:bodyPr/>
                    <a:lstStyle/>
                    <a:p>
                      <a:endParaRPr lang="en-US"/>
                    </a:p>
                  </a:txBody>
                  <a:tcPr/>
                </a:tc>
                <a:tc gridSpan="4">
                  <a:txBody>
                    <a:bodyPr/>
                    <a:lstStyle/>
                    <a:p>
                      <a:pPr marL="0" marR="0">
                        <a:spcBef>
                          <a:spcPts val="0"/>
                        </a:spcBef>
                        <a:spcAft>
                          <a:spcPts val="0"/>
                        </a:spcAft>
                      </a:pPr>
                      <a:r>
                        <a:rPr lang="ja-JP" sz="1400" b="1" dirty="0">
                          <a:solidFill>
                            <a:srgbClr val="000000"/>
                          </a:solidFill>
                          <a:latin typeface="UD デジタル 教科書体 N-B" panose="02020700000000000000" pitchFamily="17" charset="-128"/>
                          <a:ea typeface="UD デジタル 教科書体 N-B" panose="02020700000000000000" pitchFamily="17" charset="-128"/>
                          <a:cs typeface="Calibri" panose="020F0502020204030204" pitchFamily="34" charset="0"/>
                        </a:rPr>
                        <a:t>修正点</a:t>
                      </a:r>
                    </a:p>
                  </a:txBody>
                  <a:tcPr marL="82526" marR="82526" marT="41263" marB="4126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C30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25903918"/>
                  </a:ext>
                </a:extLst>
              </a:tr>
              <a:tr h="581181">
                <a:tc gridSpan="3">
                  <a:txBody>
                    <a:bodyPr/>
                    <a:lstStyle/>
                    <a:p>
                      <a:pPr marL="0" marR="0">
                        <a:spcBef>
                          <a:spcPts val="0"/>
                        </a:spcBef>
                        <a:spcAft>
                          <a:spcPts val="0"/>
                        </a:spcAft>
                      </a:pPr>
                      <a:r>
                        <a:rPr lang="ja-JP" sz="110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p>
                    <a:p>
                      <a:pPr marL="0" marR="0">
                        <a:spcBef>
                          <a:spcPts val="0"/>
                        </a:spcBef>
                        <a:spcAft>
                          <a:spcPts val="0"/>
                        </a:spcAft>
                      </a:pPr>
                      <a:r>
                        <a:rPr lang="ja-JP" sz="110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p>
                  </a:txBody>
                  <a:tcPr marL="82526" marR="82526" marT="41263" marB="4126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4">
                  <a:txBody>
                    <a:bodyPr/>
                    <a:lstStyle/>
                    <a:p>
                      <a:pPr marL="0" marR="0">
                        <a:spcBef>
                          <a:spcPts val="0"/>
                        </a:spcBef>
                        <a:spcAft>
                          <a:spcPts val="0"/>
                        </a:spcAft>
                      </a:pPr>
                      <a:r>
                        <a:rPr lang="ja-JP" sz="11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p>
                    <a:p>
                      <a:pPr marL="0" marR="0">
                        <a:spcBef>
                          <a:spcPts val="0"/>
                        </a:spcBef>
                        <a:spcAft>
                          <a:spcPts val="0"/>
                        </a:spcAft>
                      </a:pPr>
                      <a:r>
                        <a:rPr lang="ja-JP" sz="11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p>
                    <a:p>
                      <a:pPr marL="0" marR="0">
                        <a:spcBef>
                          <a:spcPts val="0"/>
                        </a:spcBef>
                        <a:spcAft>
                          <a:spcPts val="0"/>
                        </a:spcAft>
                      </a:pPr>
                      <a:r>
                        <a:rPr lang="ja-JP" sz="11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p>
                  </a:txBody>
                  <a:tcPr marL="82526" marR="82526" marT="41263" marB="4126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96446306"/>
                  </a:ext>
                </a:extLst>
              </a:tr>
            </a:tbl>
          </a:graphicData>
        </a:graphic>
      </p:graphicFrame>
      <p:sp>
        <p:nvSpPr>
          <p:cNvPr id="2" name="Multiplication Sign 1">
            <a:extLst>
              <a:ext uri="{FF2B5EF4-FFF2-40B4-BE49-F238E27FC236}">
                <a16:creationId xmlns:a16="http://schemas.microsoft.com/office/drawing/2014/main" id="{05133D9D-CA3F-4FA6-B5AB-70BAE3902FC2}"/>
              </a:ext>
            </a:extLst>
          </p:cNvPr>
          <p:cNvSpPr/>
          <p:nvPr/>
        </p:nvSpPr>
        <p:spPr bwMode="auto">
          <a:xfrm>
            <a:off x="859615" y="1095280"/>
            <a:ext cx="207185" cy="224319"/>
          </a:xfrm>
          <a:prstGeom prst="mathMultiply">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a:ln>
                <a:noFill/>
              </a:ln>
              <a:solidFill>
                <a:srgbClr val="404040"/>
              </a:solidFill>
              <a:effectLst/>
              <a:latin typeface="ＭＳ Ｐゴシック" panose="020B0600070205080204" pitchFamily="50" charset="-128"/>
              <a:ea typeface="ＭＳ Ｐゴシック" panose="020B0600070205080204" pitchFamily="50" charset="-128"/>
            </a:endParaRPr>
          </a:p>
        </p:txBody>
      </p:sp>
      <p:pic>
        <p:nvPicPr>
          <p:cNvPr id="7" name="Picture 6">
            <a:extLst>
              <a:ext uri="{FF2B5EF4-FFF2-40B4-BE49-F238E27FC236}">
                <a16:creationId xmlns:a16="http://schemas.microsoft.com/office/drawing/2014/main" id="{A6D403C6-56E9-E749-A8B3-79F81F9A0DBC}"/>
              </a:ext>
            </a:extLst>
          </p:cNvPr>
          <p:cNvPicPr>
            <a:picLocks noChangeAspect="1"/>
          </p:cNvPicPr>
          <p:nvPr/>
        </p:nvPicPr>
        <p:blipFill>
          <a:blip r:embed="rId3"/>
          <a:stretch>
            <a:fillRect/>
          </a:stretch>
        </p:blipFill>
        <p:spPr>
          <a:xfrm>
            <a:off x="9906000" y="0"/>
            <a:ext cx="2286000" cy="2286000"/>
          </a:xfrm>
          <a:prstGeom prst="rect">
            <a:avLst/>
          </a:prstGeom>
        </p:spPr>
      </p:pic>
      <p:pic>
        <p:nvPicPr>
          <p:cNvPr id="8" name="Picture 7">
            <a:extLst>
              <a:ext uri="{FF2B5EF4-FFF2-40B4-BE49-F238E27FC236}">
                <a16:creationId xmlns:a16="http://schemas.microsoft.com/office/drawing/2014/main" id="{BE5E5779-852F-AC44-A413-2EEE23C28213}"/>
              </a:ext>
            </a:extLst>
          </p:cNvPr>
          <p:cNvPicPr>
            <a:picLocks noChangeAspect="1"/>
          </p:cNvPicPr>
          <p:nvPr/>
        </p:nvPicPr>
        <p:blipFill>
          <a:blip r:embed="rId3"/>
          <a:stretch>
            <a:fillRect/>
          </a:stretch>
        </p:blipFill>
        <p:spPr>
          <a:xfrm rot="10800000">
            <a:off x="0" y="4572000"/>
            <a:ext cx="2286000" cy="2286000"/>
          </a:xfrm>
          <a:prstGeom prst="rect">
            <a:avLst/>
          </a:prstGeom>
        </p:spPr>
      </p:pic>
    </p:spTree>
    <p:extLst>
      <p:ext uri="{BB962C8B-B14F-4D97-AF65-F5344CB8AC3E}">
        <p14:creationId xmlns:p14="http://schemas.microsoft.com/office/powerpoint/2010/main" val="17318604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1F5CC8D9-6683-5547-8AFE-4FD65594EA21}"/>
              </a:ext>
            </a:extLst>
          </p:cNvPr>
          <p:cNvSpPr/>
          <p:nvPr/>
        </p:nvSpPr>
        <p:spPr>
          <a:xfrm>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alpha val="44000"/>
                </a:prstClr>
              </a:solidFill>
              <a:effectLst/>
              <a:uLnTx/>
              <a:uFillTx/>
              <a:latin typeface="ＭＳ Ｐゴシック" panose="020B0600070205080204" pitchFamily="50" charset="-128"/>
              <a:ea typeface="ＭＳ Ｐゴシック" panose="020B0600070205080204" pitchFamily="50" charset="-128"/>
            </a:endParaRPr>
          </a:p>
        </p:txBody>
      </p:sp>
      <p:pic>
        <p:nvPicPr>
          <p:cNvPr id="12" name="Picture 11">
            <a:extLst>
              <a:ext uri="{FF2B5EF4-FFF2-40B4-BE49-F238E27FC236}">
                <a16:creationId xmlns:a16="http://schemas.microsoft.com/office/drawing/2014/main" id="{8080F16D-5879-364E-B8C6-D11601DE09C3}"/>
              </a:ext>
            </a:extLst>
          </p:cNvPr>
          <p:cNvPicPr>
            <a:picLocks noChangeAspect="1"/>
          </p:cNvPicPr>
          <p:nvPr/>
        </p:nvPicPr>
        <p:blipFill>
          <a:blip r:embed="rId3" cstate="email">
            <a:alphaModFix amt="60000"/>
            <a:extLst>
              <a:ext uri="{28A0092B-C50C-407E-A947-70E740481C1C}">
                <a14:useLocalDpi xmlns:a14="http://schemas.microsoft.com/office/drawing/2010/main"/>
              </a:ext>
            </a:extLst>
          </a:blip>
          <a:srcRect/>
          <a:stretch/>
        </p:blipFill>
        <p:spPr>
          <a:xfrm>
            <a:off x="9906000" y="-1"/>
            <a:ext cx="2286000" cy="2286000"/>
          </a:xfrm>
          <a:prstGeom prst="rect">
            <a:avLst/>
          </a:prstGeom>
        </p:spPr>
      </p:pic>
      <p:pic>
        <p:nvPicPr>
          <p:cNvPr id="13" name="Picture 12">
            <a:extLst>
              <a:ext uri="{FF2B5EF4-FFF2-40B4-BE49-F238E27FC236}">
                <a16:creationId xmlns:a16="http://schemas.microsoft.com/office/drawing/2014/main" id="{F7E8DE64-7A25-A54C-AAA9-BA894C94936D}"/>
              </a:ext>
            </a:extLst>
          </p:cNvPr>
          <p:cNvPicPr>
            <a:picLocks noChangeAspect="1"/>
          </p:cNvPicPr>
          <p:nvPr/>
        </p:nvPicPr>
        <p:blipFill>
          <a:blip r:embed="rId3" cstate="email">
            <a:alphaModFix amt="60000"/>
            <a:extLst>
              <a:ext uri="{28A0092B-C50C-407E-A947-70E740481C1C}">
                <a14:useLocalDpi xmlns:a14="http://schemas.microsoft.com/office/drawing/2010/main"/>
              </a:ext>
            </a:extLst>
          </a:blip>
          <a:srcRect/>
          <a:stretch/>
        </p:blipFill>
        <p:spPr>
          <a:xfrm rot="10800000">
            <a:off x="-1" y="4572001"/>
            <a:ext cx="2286000" cy="2286000"/>
          </a:xfrm>
          <a:prstGeom prst="rect">
            <a:avLst/>
          </a:prstGeom>
        </p:spPr>
      </p:pic>
      <p:sp>
        <p:nvSpPr>
          <p:cNvPr id="4" name="Headline">
            <a:extLst>
              <a:ext uri="{FF2B5EF4-FFF2-40B4-BE49-F238E27FC236}">
                <a16:creationId xmlns:a16="http://schemas.microsoft.com/office/drawing/2014/main" id="{3C490F28-F7D0-A746-A7E0-2C0FB584A278}"/>
              </a:ext>
            </a:extLst>
          </p:cNvPr>
          <p:cNvSpPr txBox="1">
            <a:spLocks/>
          </p:cNvSpPr>
          <p:nvPr/>
        </p:nvSpPr>
        <p:spPr>
          <a:xfrm>
            <a:off x="-1" y="2928772"/>
            <a:ext cx="12192000" cy="445043"/>
          </a:xfrm>
          <a:prstGeom prst="rect">
            <a:avLst/>
          </a:prstGeom>
        </p:spPr>
        <p:txBody>
          <a:bodyPr anchor="ctr"/>
          <a:lstStyle>
            <a:lvl1pPr marL="0" indent="0" algn="ctr" rtl="0" eaLnBrk="1" fontAlgn="base" hangingPunct="1">
              <a:spcBef>
                <a:spcPct val="20000"/>
              </a:spcBef>
              <a:spcAft>
                <a:spcPct val="0"/>
              </a:spcAft>
              <a:buFont typeface="Arial" pitchFamily="34" charset="0"/>
              <a:buNone/>
              <a:defRPr sz="4000" b="1">
                <a:solidFill>
                  <a:schemeClr val="bg1"/>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defRPr/>
            </a:pPr>
            <a:r>
              <a:rPr kumimoji="0" lang="ja-JP" sz="4000" b="1" i="0" u="none" strike="noStrike" cap="none" normalizeH="0" baseline="0" noProof="0" dirty="0">
                <a:ln>
                  <a:noFill/>
                </a:ln>
                <a:solidFill>
                  <a:prstClr val="white"/>
                </a:solidFill>
                <a:uLnTx/>
                <a:uFillTx/>
                <a:latin typeface="UD デジタル 教科書体 N-B" panose="02020700000000000000" pitchFamily="17" charset="-128"/>
                <a:ea typeface="UD デジタル 教科書体 N-B" panose="02020700000000000000" pitchFamily="17" charset="-128"/>
              </a:rPr>
              <a:t>行動計画のサンプル</a:t>
            </a:r>
          </a:p>
        </p:txBody>
      </p:sp>
      <p:sp>
        <p:nvSpPr>
          <p:cNvPr id="5" name="Yellow Bar">
            <a:extLst>
              <a:ext uri="{FF2B5EF4-FFF2-40B4-BE49-F238E27FC236}">
                <a16:creationId xmlns:a16="http://schemas.microsoft.com/office/drawing/2014/main" id="{989F213B-463F-FA4C-B578-28326F3CC3B7}"/>
              </a:ext>
            </a:extLst>
          </p:cNvPr>
          <p:cNvSpPr/>
          <p:nvPr/>
        </p:nvSpPr>
        <p:spPr>
          <a:xfrm>
            <a:off x="5370870" y="3737240"/>
            <a:ext cx="1450259" cy="72760"/>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Arial" charset="0"/>
            </a:endParaRPr>
          </a:p>
        </p:txBody>
      </p:sp>
      <p:sp>
        <p:nvSpPr>
          <p:cNvPr id="17" name="Page Number - White">
            <a:extLst>
              <a:ext uri="{FF2B5EF4-FFF2-40B4-BE49-F238E27FC236}">
                <a16:creationId xmlns:a16="http://schemas.microsoft.com/office/drawing/2014/main" id="{2DA1B551-51D8-BE4F-BE00-AD4B7FA807C3}"/>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fld id="{CD81962F-67D4-FD44-86D5-55EBF96E0DB7}" type="slidenum">
              <a:rPr kumimoji="0" lang="en-US" sz="1000" b="0" i="0" u="none" strike="noStrike" kern="1200" cap="none" spc="0" normalizeH="0" baseline="0" noProof="0" smtClean="0">
                <a:ln>
                  <a:noFill/>
                </a:ln>
                <a:solidFill>
                  <a:prstClr val="white"/>
                </a:solidFill>
                <a:effectLst/>
                <a:uLnTx/>
                <a:uFillTx/>
                <a:latin typeface="ＭＳ Ｐゴシック" panose="020B0600070205080204" pitchFamily="50" charset="-128"/>
                <a:ea typeface="ＭＳ Ｐゴシック" panose="020B0600070205080204" pitchFamily="50" charset="-128"/>
              </a:rPr>
              <a:pPr marL="0" marR="0" lvl="0" indent="0" algn="l" defTabSz="914400" rtl="0" eaLnBrk="0" fontAlgn="auto" latinLnBrk="0" hangingPunct="0">
                <a:lnSpc>
                  <a:spcPct val="100000"/>
                </a:lnSpc>
                <a:spcBef>
                  <a:spcPct val="50000"/>
                </a:spcBef>
                <a:spcAft>
                  <a:spcPts val="0"/>
                </a:spcAft>
                <a:buClrTx/>
                <a:buSzTx/>
                <a:buFontTx/>
                <a:buNone/>
                <a:tabLst/>
                <a:defRPr/>
              </a:pPr>
              <a:t>17</a:t>
            </a:fld>
            <a:endParaRPr kumimoji="0" lang="en-US" sz="1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endParaRPr>
          </a:p>
        </p:txBody>
      </p:sp>
      <p:sp>
        <p:nvSpPr>
          <p:cNvPr id="2" name="Headline">
            <a:extLst>
              <a:ext uri="{FF2B5EF4-FFF2-40B4-BE49-F238E27FC236}">
                <a16:creationId xmlns:a16="http://schemas.microsoft.com/office/drawing/2014/main" id="{982F6A2B-D35A-4498-9A0D-6AF5F2AFD0E3}"/>
              </a:ext>
            </a:extLst>
          </p:cNvPr>
          <p:cNvSpPr txBox="1">
            <a:spLocks/>
          </p:cNvSpPr>
          <p:nvPr/>
        </p:nvSpPr>
        <p:spPr>
          <a:xfrm>
            <a:off x="0" y="4126957"/>
            <a:ext cx="12192000" cy="445043"/>
          </a:xfrm>
          <a:prstGeom prst="rect">
            <a:avLst/>
          </a:prstGeom>
        </p:spPr>
        <p:txBody>
          <a:bodyPr anchor="ctr"/>
          <a:lstStyle>
            <a:lvl1pPr marL="0" indent="0" algn="ctr" rtl="0" eaLnBrk="1" fontAlgn="base" hangingPunct="1">
              <a:spcBef>
                <a:spcPct val="20000"/>
              </a:spcBef>
              <a:spcAft>
                <a:spcPct val="0"/>
              </a:spcAft>
              <a:buFont typeface="Arial" pitchFamily="34" charset="0"/>
              <a:buNone/>
              <a:defRPr sz="4000" b="1">
                <a:solidFill>
                  <a:schemeClr val="bg1"/>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defRPr/>
            </a:pPr>
            <a:r>
              <a:rPr lang="ja-JP" altLang="en-US" dirty="0">
                <a:solidFill>
                  <a:prstClr val="white"/>
                </a:solidFill>
                <a:latin typeface="UD デジタル 教科書体 N-B" panose="02020700000000000000" pitchFamily="17" charset="-128"/>
                <a:ea typeface="UD デジタル 教科書体 N-B" panose="02020700000000000000" pitchFamily="17" charset="-128"/>
              </a:rPr>
              <a:t>重点項目</a:t>
            </a:r>
            <a:r>
              <a:rPr lang="ja-JP" dirty="0">
                <a:solidFill>
                  <a:prstClr val="white"/>
                </a:solidFill>
                <a:latin typeface="UD デジタル 教科書体 N-B" panose="02020700000000000000" pitchFamily="17" charset="-128"/>
                <a:ea typeface="UD デジタル 教科書体 N-B" panose="02020700000000000000" pitchFamily="17" charset="-128"/>
              </a:rPr>
              <a:t>3</a:t>
            </a:r>
            <a:r>
              <a:rPr lang="ja-JP" altLang="en-US" dirty="0">
                <a:solidFill>
                  <a:prstClr val="white"/>
                </a:solidFill>
                <a:latin typeface="UD デジタル 教科書体 N-B" panose="02020700000000000000" pitchFamily="17" charset="-128"/>
                <a:ea typeface="UD デジタル 教科書体 N-B" panose="02020700000000000000" pitchFamily="17" charset="-128"/>
              </a:rPr>
              <a:t>：</a:t>
            </a:r>
            <a:r>
              <a:rPr lang="ja-JP" dirty="0">
                <a:solidFill>
                  <a:prstClr val="white"/>
                </a:solidFill>
                <a:latin typeface="UD デジタル 教科書体 N-B" panose="02020700000000000000" pitchFamily="17" charset="-128"/>
                <a:ea typeface="UD デジタル 教科書体 N-B" panose="02020700000000000000" pitchFamily="17" charset="-128"/>
              </a:rPr>
              <a:t>会員の満足度</a:t>
            </a:r>
          </a:p>
        </p:txBody>
      </p:sp>
      <p:pic>
        <p:nvPicPr>
          <p:cNvPr id="10" name="Picture 9">
            <a:extLst>
              <a:ext uri="{FF2B5EF4-FFF2-40B4-BE49-F238E27FC236}">
                <a16:creationId xmlns:a16="http://schemas.microsoft.com/office/drawing/2014/main" id="{FF5EC085-BBB6-6140-8927-9D2B88CA10E3}"/>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5598747" y="1434010"/>
            <a:ext cx="994504" cy="942293"/>
          </a:xfrm>
          <a:prstGeom prst="rect">
            <a:avLst/>
          </a:prstGeom>
        </p:spPr>
      </p:pic>
    </p:spTree>
    <p:extLst>
      <p:ext uri="{BB962C8B-B14F-4D97-AF65-F5344CB8AC3E}">
        <p14:creationId xmlns:p14="http://schemas.microsoft.com/office/powerpoint/2010/main" val="37018822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a:extLst>
              <a:ext uri="{FF2B5EF4-FFF2-40B4-BE49-F238E27FC236}">
                <a16:creationId xmlns:a16="http://schemas.microsoft.com/office/drawing/2014/main" id="{0C6EEF88-DA31-43C4-B13E-F3DC01EA6BDD}"/>
              </a:ext>
            </a:extLst>
          </p:cNvPr>
          <p:cNvGraphicFramePr>
            <a:graphicFrameLocks noGrp="1"/>
          </p:cNvGraphicFramePr>
          <p:nvPr>
            <p:extLst>
              <p:ext uri="{D42A27DB-BD31-4B8C-83A1-F6EECF244321}">
                <p14:modId xmlns:p14="http://schemas.microsoft.com/office/powerpoint/2010/main" val="3494780941"/>
              </p:ext>
            </p:extLst>
          </p:nvPr>
        </p:nvGraphicFramePr>
        <p:xfrm>
          <a:off x="762482" y="685800"/>
          <a:ext cx="10667035" cy="5908384"/>
        </p:xfrm>
        <a:graphic>
          <a:graphicData uri="http://schemas.openxmlformats.org/drawingml/2006/table">
            <a:tbl>
              <a:tblPr firstRow="1" firstCol="1" bandRow="1"/>
              <a:tblGrid>
                <a:gridCol w="2769782">
                  <a:extLst>
                    <a:ext uri="{9D8B030D-6E8A-4147-A177-3AD203B41FA5}">
                      <a16:colId xmlns:a16="http://schemas.microsoft.com/office/drawing/2014/main" val="333775807"/>
                    </a:ext>
                  </a:extLst>
                </a:gridCol>
                <a:gridCol w="1783150">
                  <a:extLst>
                    <a:ext uri="{9D8B030D-6E8A-4147-A177-3AD203B41FA5}">
                      <a16:colId xmlns:a16="http://schemas.microsoft.com/office/drawing/2014/main" val="3900886396"/>
                    </a:ext>
                  </a:extLst>
                </a:gridCol>
                <a:gridCol w="206769">
                  <a:extLst>
                    <a:ext uri="{9D8B030D-6E8A-4147-A177-3AD203B41FA5}">
                      <a16:colId xmlns:a16="http://schemas.microsoft.com/office/drawing/2014/main" val="2158251681"/>
                    </a:ext>
                  </a:extLst>
                </a:gridCol>
                <a:gridCol w="3393217">
                  <a:extLst>
                    <a:ext uri="{9D8B030D-6E8A-4147-A177-3AD203B41FA5}">
                      <a16:colId xmlns:a16="http://schemas.microsoft.com/office/drawing/2014/main" val="3509548971"/>
                    </a:ext>
                  </a:extLst>
                </a:gridCol>
                <a:gridCol w="351267">
                  <a:extLst>
                    <a:ext uri="{9D8B030D-6E8A-4147-A177-3AD203B41FA5}">
                      <a16:colId xmlns:a16="http://schemas.microsoft.com/office/drawing/2014/main" val="1665258561"/>
                    </a:ext>
                  </a:extLst>
                </a:gridCol>
                <a:gridCol w="944133">
                  <a:extLst>
                    <a:ext uri="{9D8B030D-6E8A-4147-A177-3AD203B41FA5}">
                      <a16:colId xmlns:a16="http://schemas.microsoft.com/office/drawing/2014/main" val="2281054647"/>
                    </a:ext>
                  </a:extLst>
                </a:gridCol>
                <a:gridCol w="1218717">
                  <a:extLst>
                    <a:ext uri="{9D8B030D-6E8A-4147-A177-3AD203B41FA5}">
                      <a16:colId xmlns:a16="http://schemas.microsoft.com/office/drawing/2014/main" val="347311735"/>
                    </a:ext>
                  </a:extLst>
                </a:gridCol>
              </a:tblGrid>
              <a:tr h="315875">
                <a:tc gridSpan="7">
                  <a:txBody>
                    <a:bodyPr/>
                    <a:lstStyle/>
                    <a:p>
                      <a:pPr marL="0" marR="0">
                        <a:spcBef>
                          <a:spcPts val="0"/>
                        </a:spcBef>
                        <a:spcAft>
                          <a:spcPts val="0"/>
                        </a:spcAft>
                      </a:pPr>
                      <a:r>
                        <a:rPr lang="ja-JP" sz="1500" b="1" dirty="0">
                          <a:latin typeface="UD デジタル 教科書体 N-B" panose="02020700000000000000" pitchFamily="17" charset="-128"/>
                          <a:ea typeface="UD デジタル 教科書体 N-B" panose="02020700000000000000" pitchFamily="17" charset="-128"/>
                          <a:cs typeface="Calibri" panose="020F0502020204030204" pitchFamily="34" charset="0"/>
                        </a:rPr>
                        <a:t>焦点分野 </a:t>
                      </a:r>
                    </a:p>
                  </a:txBody>
                  <a:tcPr marL="83120" marR="83120" marT="41560" marB="415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C3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819022"/>
                  </a:ext>
                </a:extLst>
              </a:tr>
              <a:tr h="484584">
                <a:tc gridSpan="2">
                  <a:txBody>
                    <a:bodyPr/>
                    <a:lstStyle/>
                    <a:p>
                      <a:pPr marL="0" marR="0">
                        <a:spcBef>
                          <a:spcPts val="0"/>
                        </a:spcBef>
                        <a:spcAft>
                          <a:spcPts val="0"/>
                        </a:spcAft>
                      </a:pPr>
                      <a:r>
                        <a:rPr lang="ja-JP" sz="1300" b="0" cap="all">
                          <a:solidFill>
                            <a:schemeClr val="accent6"/>
                          </a:solidFill>
                          <a:latin typeface="UD デジタル 教科書体 N-B" panose="02020700000000000000" pitchFamily="17" charset="-128"/>
                          <a:ea typeface="UD デジタル 教科書体 N-B" panose="02020700000000000000" pitchFamily="17" charset="-128"/>
                          <a:cs typeface="Segoe UI Symbol" panose="020B0502040204020203" pitchFamily="34" charset="0"/>
                        </a:rPr>
                        <a:t>☐</a:t>
                      </a:r>
                      <a:r>
                        <a:rPr lang="ja-JP" sz="1300" b="0" cap="all">
                          <a:solidFill>
                            <a:schemeClr val="accent6"/>
                          </a:solidFill>
                          <a:latin typeface="UD デジタル 教科書体 N-B" panose="02020700000000000000" pitchFamily="17" charset="-128"/>
                          <a:ea typeface="UD デジタル 教科書体 N-B" panose="02020700000000000000" pitchFamily="17" charset="-128"/>
                          <a:cs typeface="Calibri" panose="020F0502020204030204" pitchFamily="34" charset="0"/>
                        </a:rPr>
                        <a:t> 奉仕事業                          </a:t>
                      </a:r>
                    </a:p>
                    <a:p>
                      <a:pPr marL="0" marR="0">
                        <a:spcBef>
                          <a:spcPts val="0"/>
                        </a:spcBef>
                        <a:spcAft>
                          <a:spcPts val="0"/>
                        </a:spcAft>
                      </a:pPr>
                      <a:r>
                        <a:rPr lang="ja-JP" sz="1300" b="0" cap="all">
                          <a:solidFill>
                            <a:schemeClr val="accent6"/>
                          </a:solidFill>
                          <a:latin typeface="UD デジタル 教科書体 N-B" panose="02020700000000000000" pitchFamily="17" charset="-128"/>
                          <a:ea typeface="UD デジタル 教科書体 N-B" panose="02020700000000000000" pitchFamily="17" charset="-128"/>
                          <a:cs typeface="Segoe UI Symbol" panose="020B0502040204020203" pitchFamily="34" charset="0"/>
                        </a:rPr>
                        <a:t>☐</a:t>
                      </a:r>
                      <a:r>
                        <a:rPr lang="ja-JP" sz="1300" b="0" cap="all">
                          <a:solidFill>
                            <a:schemeClr val="accent6"/>
                          </a:solidFill>
                          <a:latin typeface="UD デジタル 教科書体 N-B" panose="02020700000000000000" pitchFamily="17" charset="-128"/>
                          <a:ea typeface="UD デジタル 教科書体 N-B" panose="02020700000000000000" pitchFamily="17" charset="-128"/>
                          <a:cs typeface="Calibri" panose="020F0502020204030204" pitchFamily="34" charset="0"/>
                        </a:rPr>
                        <a:t> 会員増強          </a:t>
                      </a:r>
                    </a:p>
                  </a:txBody>
                  <a:tcPr marL="83120" marR="83120" marT="41560" marB="4156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gridSpan="3">
                  <a:txBody>
                    <a:bodyPr/>
                    <a:lstStyle/>
                    <a:p>
                      <a:pPr marL="0" marR="0">
                        <a:spcBef>
                          <a:spcPts val="0"/>
                        </a:spcBef>
                        <a:spcAft>
                          <a:spcPts val="0"/>
                        </a:spcAft>
                      </a:pPr>
                      <a:r>
                        <a:rPr lang="ja-JP" sz="1300" b="0" cap="all" dirty="0">
                          <a:solidFill>
                            <a:schemeClr val="accent6"/>
                          </a:solidFill>
                          <a:latin typeface="UD デジタル 教科書体 N-B" panose="02020700000000000000" pitchFamily="17" charset="-128"/>
                          <a:ea typeface="UD デジタル 教科書体 N-B" panose="02020700000000000000" pitchFamily="17" charset="-128"/>
                        </a:rPr>
                        <a:t>☐ 指導力育成</a:t>
                      </a:r>
                      <a:r>
                        <a:rPr lang="ja-JP" sz="1300" b="0" cap="all" dirty="0">
                          <a:solidFill>
                            <a:schemeClr val="accent6"/>
                          </a:solidFill>
                          <a:latin typeface="UD デジタル 教科書体 N-B" panose="02020700000000000000" pitchFamily="17" charset="-128"/>
                          <a:ea typeface="UD デジタル 教科書体 N-B" panose="02020700000000000000" pitchFamily="17" charset="-128"/>
                          <a:cs typeface="Calibri" panose="020F0502020204030204" pitchFamily="34" charset="0"/>
                        </a:rPr>
                        <a:t> </a:t>
                      </a:r>
                    </a:p>
                    <a:p>
                      <a:pPr marL="0" marR="0">
                        <a:spcBef>
                          <a:spcPts val="0"/>
                        </a:spcBef>
                        <a:spcAft>
                          <a:spcPts val="0"/>
                        </a:spcAft>
                      </a:pPr>
                      <a:r>
                        <a:rPr lang="ja-JP" sz="1300" b="0" cap="all" dirty="0">
                          <a:solidFill>
                            <a:schemeClr val="accent6"/>
                          </a:solidFill>
                          <a:latin typeface="UD デジタル 教科書体 N-B" panose="02020700000000000000" pitchFamily="17" charset="-128"/>
                          <a:ea typeface="UD デジタル 教科書体 N-B" panose="02020700000000000000" pitchFamily="17" charset="-128"/>
                        </a:rPr>
                        <a:t>☐ </a:t>
                      </a:r>
                      <a:r>
                        <a:rPr lang="en-US" altLang="ja-JP" sz="1300" b="0" cap="all" dirty="0">
                          <a:solidFill>
                            <a:schemeClr val="accent6"/>
                          </a:solidFill>
                          <a:latin typeface="UD デジタル 教科書体 N-B" panose="02020700000000000000" pitchFamily="17" charset="-128"/>
                          <a:ea typeface="UD デジタル 教科書体 N-B" panose="02020700000000000000" pitchFamily="17" charset="-128"/>
                        </a:rPr>
                        <a:t>LCIF</a:t>
                      </a:r>
                      <a:endParaRPr lang="ja-JP" sz="1300" b="0" cap="all" dirty="0">
                        <a:solidFill>
                          <a:schemeClr val="accent6"/>
                        </a:solidFill>
                        <a:latin typeface="UD デジタル 教科書体 N-B" panose="02020700000000000000" pitchFamily="17" charset="-128"/>
                        <a:ea typeface="UD デジタル 教科書体 N-B" panose="02020700000000000000" pitchFamily="17" charset="-128"/>
                      </a:endParaRPr>
                    </a:p>
                  </a:txBody>
                  <a:tcPr marL="36798" marR="3679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pPr marL="0" marR="0" algn="l" rtl="0">
                        <a:spcBef>
                          <a:spcPts val="0"/>
                        </a:spcBef>
                        <a:spcAft>
                          <a:spcPts val="0"/>
                        </a:spcAft>
                      </a:pPr>
                      <a:endParaRPr lang="en-US" sz="4000" b="0" kern="1400" cap="all" spc="50" dirty="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481" marR="4048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ja-JP" sz="1300" b="0" cap="all">
                          <a:solidFill>
                            <a:schemeClr val="accent6"/>
                          </a:solidFill>
                          <a:latin typeface="UD デジタル 教科書体 N-B" panose="02020700000000000000" pitchFamily="17" charset="-128"/>
                          <a:ea typeface="UD デジタル 教科書体 N-B" panose="02020700000000000000" pitchFamily="17" charset="-128"/>
                        </a:rPr>
                        <a:t>☐ 独自のカスタム目標</a:t>
                      </a:r>
                    </a:p>
                  </a:txBody>
                  <a:tcPr marL="83120" marR="83120" marT="41560" marB="4156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354606039"/>
                  </a:ext>
                </a:extLst>
              </a:tr>
              <a:tr h="316350">
                <a:tc gridSpan="7">
                  <a:txBody>
                    <a:bodyPr/>
                    <a:lstStyle/>
                    <a:p>
                      <a:pPr marL="0" marR="0">
                        <a:spcBef>
                          <a:spcPts val="0"/>
                        </a:spcBef>
                        <a:spcAft>
                          <a:spcPts val="0"/>
                        </a:spcAft>
                      </a:pPr>
                      <a:r>
                        <a:rPr lang="ja-JP" sz="1500" b="1">
                          <a:solidFill>
                            <a:schemeClr val="accent6"/>
                          </a:solidFill>
                          <a:latin typeface="UD デジタル 教科書体 N-B" panose="02020700000000000000" pitchFamily="17" charset="-128"/>
                          <a:ea typeface="UD デジタル 教科書体 N-B" panose="02020700000000000000" pitchFamily="17" charset="-128"/>
                          <a:cs typeface="Calibri" panose="020F0502020204030204" pitchFamily="34" charset="0"/>
                        </a:rPr>
                        <a:t>目標文</a:t>
                      </a:r>
                    </a:p>
                  </a:txBody>
                  <a:tcPr marL="83120" marR="83120" marT="41560" marB="415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C3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5489409"/>
                  </a:ext>
                </a:extLst>
              </a:tr>
              <a:tr h="499023">
                <a:tc gridSpan="7">
                  <a:txBody>
                    <a:bodyPr/>
                    <a:lstStyle/>
                    <a:p>
                      <a:pPr marL="0" marR="0" lvl="0" indent="0" algn="l" defTabSz="914377" rtl="0" eaLnBrk="1" fontAlgn="auto" latinLnBrk="0" hangingPunct="1">
                        <a:lnSpc>
                          <a:spcPct val="150000"/>
                        </a:lnSpc>
                        <a:spcBef>
                          <a:spcPts val="0"/>
                        </a:spcBef>
                        <a:spcAft>
                          <a:spcPts val="0"/>
                        </a:spcAft>
                        <a:buClrTx/>
                        <a:buSzTx/>
                        <a:buFontTx/>
                        <a:buNone/>
                        <a:tabLst/>
                        <a:defRPr/>
                      </a:pPr>
                      <a:r>
                        <a:rPr lang="ja-JP" sz="1300" b="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2022年6月末までに、私たちの地区ではクラブに合った会員満足度向上計画を立てる方法に関する研修をクラブに提供する。</a:t>
                      </a:r>
                    </a:p>
                  </a:txBody>
                  <a:tcPr marL="83120" marR="83120" marT="41560" marB="415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539610"/>
                  </a:ext>
                </a:extLst>
              </a:tr>
              <a:tr h="600695">
                <a:tc>
                  <a:txBody>
                    <a:bodyPr/>
                    <a:lstStyle/>
                    <a:p>
                      <a:pPr marL="0" marR="0">
                        <a:spcBef>
                          <a:spcPts val="0"/>
                        </a:spcBef>
                        <a:spcAft>
                          <a:spcPts val="0"/>
                        </a:spcAft>
                      </a:pPr>
                      <a:r>
                        <a:rPr lang="ja-JP" sz="1500" b="1">
                          <a:solidFill>
                            <a:srgbClr val="000000"/>
                          </a:solidFill>
                          <a:latin typeface="UD デジタル 教科書体 N-B" panose="02020700000000000000" pitchFamily="17" charset="-128"/>
                          <a:ea typeface="UD デジタル 教科書体 N-B" panose="02020700000000000000" pitchFamily="17" charset="-128"/>
                          <a:cs typeface="Calibri" panose="020F0502020204030204" pitchFamily="34" charset="0"/>
                        </a:rPr>
                        <a:t>行動手順</a:t>
                      </a:r>
                    </a:p>
                  </a:txBody>
                  <a:tcPr marL="36798" marR="36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C300"/>
                    </a:solidFill>
                  </a:tcPr>
                </a:tc>
                <a:tc gridSpan="2">
                  <a:txBody>
                    <a:bodyPr/>
                    <a:lstStyle/>
                    <a:p>
                      <a:pPr marL="0" marR="0">
                        <a:spcBef>
                          <a:spcPts val="0"/>
                        </a:spcBef>
                        <a:spcAft>
                          <a:spcPts val="0"/>
                        </a:spcAft>
                      </a:pPr>
                      <a:r>
                        <a:rPr lang="ja-JP" sz="1500" b="1">
                          <a:solidFill>
                            <a:srgbClr val="000000"/>
                          </a:solidFill>
                          <a:latin typeface="UD デジタル 教科書体 N-B" panose="02020700000000000000" pitchFamily="17" charset="-128"/>
                          <a:ea typeface="UD デジタル 教科書体 N-B" panose="02020700000000000000" pitchFamily="17" charset="-128"/>
                          <a:cs typeface="Calibri" panose="020F0502020204030204" pitchFamily="34" charset="0"/>
                        </a:rPr>
                        <a:t>責任者</a:t>
                      </a:r>
                    </a:p>
                  </a:txBody>
                  <a:tcPr marL="83120" marR="83120" marT="41560" marB="415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C300"/>
                    </a:solidFill>
                  </a:tcPr>
                </a:tc>
                <a:tc hMerge="1">
                  <a:txBody>
                    <a:bodyPr/>
                    <a:lstStyle/>
                    <a:p>
                      <a:endParaRPr lang="en-US"/>
                    </a:p>
                  </a:txBody>
                  <a:tcPr/>
                </a:tc>
                <a:tc>
                  <a:txBody>
                    <a:bodyPr/>
                    <a:lstStyle/>
                    <a:p>
                      <a:pPr marL="0" marR="0">
                        <a:spcBef>
                          <a:spcPts val="0"/>
                        </a:spcBef>
                        <a:spcAft>
                          <a:spcPts val="0"/>
                        </a:spcAft>
                      </a:pPr>
                      <a:r>
                        <a:rPr lang="ja-JP" sz="1500" b="1">
                          <a:solidFill>
                            <a:srgbClr val="000000"/>
                          </a:solidFill>
                          <a:latin typeface="UD デジタル 教科書体 N-B" panose="02020700000000000000" pitchFamily="17" charset="-128"/>
                          <a:ea typeface="UD デジタル 教科書体 N-B" panose="02020700000000000000" pitchFamily="17" charset="-128"/>
                          <a:cs typeface="Calibri" panose="020F0502020204030204" pitchFamily="34" charset="0"/>
                        </a:rPr>
                        <a:t>必要となるもの（チームメンバー、テクノロジー、資金など）</a:t>
                      </a:r>
                    </a:p>
                  </a:txBody>
                  <a:tcPr marL="36798" marR="36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C300"/>
                    </a:solidFill>
                  </a:tcPr>
                </a:tc>
                <a:tc gridSpan="2">
                  <a:txBody>
                    <a:bodyPr/>
                    <a:lstStyle/>
                    <a:p>
                      <a:pPr marL="0" marR="0">
                        <a:spcBef>
                          <a:spcPts val="0"/>
                        </a:spcBef>
                        <a:spcAft>
                          <a:spcPts val="0"/>
                        </a:spcAft>
                      </a:pPr>
                      <a:r>
                        <a:rPr lang="ja-JP" sz="1500" b="1">
                          <a:solidFill>
                            <a:srgbClr val="000000"/>
                          </a:solidFill>
                          <a:latin typeface="UD デジタル 教科書体 N-B" panose="02020700000000000000" pitchFamily="17" charset="-128"/>
                          <a:ea typeface="UD デジタル 教科書体 N-B" panose="02020700000000000000" pitchFamily="17" charset="-128"/>
                          <a:cs typeface="Calibri" panose="020F0502020204030204" pitchFamily="34" charset="0"/>
                        </a:rPr>
                        <a:t>開始日</a:t>
                      </a:r>
                    </a:p>
                  </a:txBody>
                  <a:tcPr marL="36798" marR="36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C300"/>
                    </a:solidFill>
                  </a:tcPr>
                </a:tc>
                <a:tc hMerge="1">
                  <a:txBody>
                    <a:bodyPr/>
                    <a:lstStyle/>
                    <a:p>
                      <a:pPr marL="0" marR="0">
                        <a:spcBef>
                          <a:spcPts val="0"/>
                        </a:spcBef>
                        <a:spcAft>
                          <a:spcPts val="0"/>
                        </a:spcAft>
                      </a:pPr>
                      <a:r>
                        <a:rPr lang="ja-JP" sz="1600">
                          <a:solidFill>
                            <a:srgbClr val="000000"/>
                          </a:solidFill>
                          <a:latin typeface="Century Gothic" panose="020B0502020202020204" pitchFamily="34" charset="0"/>
                          <a:ea typeface="Times New Roman" panose="02020603050405020304" pitchFamily="18" charset="0"/>
                          <a:cs typeface="Calibri" panose="020F0502020204030204" pitchFamily="34" charset="0"/>
                        </a:rPr>
                        <a:t>開始日</a:t>
                      </a:r>
                    </a:p>
                  </a:txBody>
                  <a:tcPr marL="40481" marR="40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spcBef>
                          <a:spcPts val="0"/>
                        </a:spcBef>
                        <a:spcAft>
                          <a:spcPts val="0"/>
                        </a:spcAft>
                      </a:pPr>
                      <a:r>
                        <a:rPr lang="ja-JP" sz="1500" b="1">
                          <a:solidFill>
                            <a:srgbClr val="000000"/>
                          </a:solidFill>
                          <a:latin typeface="UD デジタル 教科書体 N-B" panose="02020700000000000000" pitchFamily="17" charset="-128"/>
                          <a:ea typeface="UD デジタル 教科書体 N-B" panose="02020700000000000000" pitchFamily="17" charset="-128"/>
                          <a:cs typeface="Calibri" panose="020F0502020204030204" pitchFamily="34" charset="0"/>
                        </a:rPr>
                        <a:t>完了日</a:t>
                      </a:r>
                    </a:p>
                  </a:txBody>
                  <a:tcPr marL="36798" marR="36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C300"/>
                    </a:solidFill>
                  </a:tcPr>
                </a:tc>
                <a:extLst>
                  <a:ext uri="{0D108BD9-81ED-4DB2-BD59-A6C34878D82A}">
                    <a16:rowId xmlns:a16="http://schemas.microsoft.com/office/drawing/2014/main" val="1847598733"/>
                  </a:ext>
                </a:extLst>
              </a:tr>
              <a:tr h="692665">
                <a:tc>
                  <a:txBody>
                    <a:bodyPr/>
                    <a:lstStyle/>
                    <a:p>
                      <a:pPr marL="0" marR="0">
                        <a:spcBef>
                          <a:spcPts val="0"/>
                        </a:spcBef>
                        <a:spcAft>
                          <a:spcPts val="0"/>
                        </a:spcAft>
                      </a:pPr>
                      <a:r>
                        <a:rPr lang="ja-JP" sz="1300" b="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会員満足度向上ガイドに目を通し、重点項目3担当メンバーとの会議を設ける</a:t>
                      </a:r>
                    </a:p>
                  </a:txBody>
                  <a:tcPr marL="36798" marR="36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ja-JP" sz="13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重点項目3</a:t>
                      </a:r>
                      <a:r>
                        <a:rPr lang="ja-JP" altLang="en-US" sz="13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ワーキンググループ</a:t>
                      </a:r>
                      <a:r>
                        <a:rPr lang="ja-JP" sz="13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リーダー</a:t>
                      </a:r>
                    </a:p>
                  </a:txBody>
                  <a:tcPr marL="83120" marR="83120" marT="41560" marB="415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ja-JP" sz="13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会員満足度向上ガイド、重点項目3担当メンバーの連絡先情報、Eメール</a:t>
                      </a:r>
                    </a:p>
                  </a:txBody>
                  <a:tcPr marL="36798" marR="36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ja-JP" sz="13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202</a:t>
                      </a:r>
                      <a:r>
                        <a:rPr lang="en-US" altLang="ja-JP" sz="13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X</a:t>
                      </a:r>
                      <a:r>
                        <a:rPr lang="ja-JP" sz="13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年1月15日</a:t>
                      </a:r>
                    </a:p>
                  </a:txBody>
                  <a:tcPr marL="36798" marR="36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spcBef>
                          <a:spcPts val="0"/>
                        </a:spcBef>
                        <a:spcAft>
                          <a:spcPts val="0"/>
                        </a:spcAft>
                      </a:pPr>
                      <a:r>
                        <a:rPr lang="ja-JP" sz="1200">
                          <a:latin typeface="Century Gothic" panose="020B0502020202020204" pitchFamily="34" charset="0"/>
                          <a:ea typeface="Times New Roman" panose="02020603050405020304" pitchFamily="18" charset="0"/>
                          <a:cs typeface="Times New Roman" panose="02020603050405020304" pitchFamily="18" charset="0"/>
                        </a:rPr>
                        <a:t> </a:t>
                      </a:r>
                    </a:p>
                    <a:p>
                      <a:pPr marL="0" marR="0">
                        <a:spcBef>
                          <a:spcPts val="0"/>
                        </a:spcBef>
                        <a:spcAft>
                          <a:spcPts val="0"/>
                        </a:spcAft>
                      </a:pPr>
                      <a:r>
                        <a:rPr lang="ja-JP" sz="1200">
                          <a:latin typeface="Century Gothic" panose="020B0502020202020204" pitchFamily="34" charset="0"/>
                          <a:ea typeface="Times New Roman" panose="02020603050405020304" pitchFamily="18" charset="0"/>
                          <a:cs typeface="Times New Roman" panose="02020603050405020304" pitchFamily="18" charset="0"/>
                        </a:rPr>
                        <a:t> </a:t>
                      </a:r>
                    </a:p>
                  </a:txBody>
                  <a:tcPr marL="40481" marR="40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ja-JP" sz="13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202</a:t>
                      </a:r>
                      <a:r>
                        <a:rPr lang="en-US" altLang="ja-JP" sz="13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X</a:t>
                      </a:r>
                      <a:r>
                        <a:rPr lang="ja-JP" sz="13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年1月25日</a:t>
                      </a:r>
                    </a:p>
                    <a:p>
                      <a:pPr marL="0" marR="0">
                        <a:spcBef>
                          <a:spcPts val="0"/>
                        </a:spcBef>
                        <a:spcAft>
                          <a:spcPts val="0"/>
                        </a:spcAft>
                      </a:pPr>
                      <a:r>
                        <a:rPr lang="ja-JP" sz="13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p>
                  </a:txBody>
                  <a:tcPr marL="36798" marR="36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7928677"/>
                  </a:ext>
                </a:extLst>
              </a:tr>
              <a:tr h="969731">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ja-JP" altLang="en-US" sz="1300" b="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ワーキンググループの</a:t>
                      </a:r>
                      <a:r>
                        <a:rPr lang="ja-JP" sz="1300" b="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メンバーと会員満足度ガイドに目を通し、クラブがそのニーズに最も適したものへとそれを変更する方法について話し合う</a:t>
                      </a:r>
                    </a:p>
                    <a:p>
                      <a:pPr marL="0" marR="0" algn="l" rtl="0">
                        <a:spcBef>
                          <a:spcPts val="0"/>
                        </a:spcBef>
                        <a:spcAft>
                          <a:spcPts val="0"/>
                        </a:spcAft>
                      </a:pPr>
                      <a:endParaRPr lang="en-US" sz="1300" dirty="0">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endParaRPr>
                    </a:p>
                  </a:txBody>
                  <a:tcPr marL="36798" marR="36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ja-JP" sz="13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重点項目3</a:t>
                      </a:r>
                      <a:r>
                        <a:rPr lang="ja-JP" altLang="en-US" sz="13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ワーキンググループ</a:t>
                      </a:r>
                      <a:r>
                        <a:rPr lang="ja-JP" sz="13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リーダー</a:t>
                      </a:r>
                    </a:p>
                  </a:txBody>
                  <a:tcPr marL="83120" marR="83120" marT="41560" marB="415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ja-JP" sz="1300" b="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会員満足度向上ガイド、バーチャル会議プラットフォーム</a:t>
                      </a:r>
                    </a:p>
                  </a:txBody>
                  <a:tcPr marL="36798" marR="36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ja-JP" sz="13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202</a:t>
                      </a:r>
                      <a:r>
                        <a:rPr lang="en-US" altLang="ja-JP" sz="13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X</a:t>
                      </a:r>
                      <a:r>
                        <a:rPr lang="ja-JP" sz="13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年2月1日</a:t>
                      </a:r>
                    </a:p>
                  </a:txBody>
                  <a:tcPr marL="36798" marR="36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spcBef>
                          <a:spcPts val="0"/>
                        </a:spcBef>
                        <a:spcAft>
                          <a:spcPts val="0"/>
                        </a:spcAft>
                      </a:pPr>
                      <a:r>
                        <a:rPr lang="ja-JP" sz="1200">
                          <a:latin typeface="Century Gothic" panose="020B0502020202020204" pitchFamily="34" charset="0"/>
                          <a:ea typeface="Times New Roman" panose="02020603050405020304" pitchFamily="18" charset="0"/>
                          <a:cs typeface="Times New Roman" panose="02020603050405020304" pitchFamily="18" charset="0"/>
                        </a:rPr>
                        <a:t> </a:t>
                      </a:r>
                    </a:p>
                  </a:txBody>
                  <a:tcPr marL="40481" marR="40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ja-JP" sz="13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202</a:t>
                      </a:r>
                      <a:r>
                        <a:rPr lang="en-US" altLang="ja-JP" sz="13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X</a:t>
                      </a:r>
                      <a:r>
                        <a:rPr lang="ja-JP" sz="13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年2月15日</a:t>
                      </a:r>
                    </a:p>
                  </a:txBody>
                  <a:tcPr marL="36798" marR="36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6514237"/>
                  </a:ext>
                </a:extLst>
              </a:tr>
              <a:tr h="876870">
                <a:tc>
                  <a:txBody>
                    <a:bodyPr/>
                    <a:lstStyle/>
                    <a:p>
                      <a:pPr marL="0" marR="0">
                        <a:spcBef>
                          <a:spcPts val="0"/>
                        </a:spcBef>
                        <a:spcAft>
                          <a:spcPts val="0"/>
                        </a:spcAft>
                      </a:pPr>
                      <a:r>
                        <a:rPr lang="ja-JP" sz="13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クラブ役員と会議を設けて会員満足度向上ガイドに目を通し、それを役立てる最善の方法について検討する</a:t>
                      </a:r>
                    </a:p>
                  </a:txBody>
                  <a:tcPr marL="36798" marR="36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ja-JP" sz="13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重点項目3</a:t>
                      </a:r>
                      <a:r>
                        <a:rPr lang="ja-JP" altLang="en-US" sz="13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ワーキンググループ</a:t>
                      </a:r>
                      <a:r>
                        <a:rPr lang="ja-JP" sz="13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リーダー</a:t>
                      </a:r>
                    </a:p>
                  </a:txBody>
                  <a:tcPr marL="83120" marR="83120" marT="41560" marB="415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ja-JP" sz="1300" b="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クラブ役員の連絡先情報、MyLCI、バーチャル会議プラットフォーム、予定表</a:t>
                      </a:r>
                    </a:p>
                    <a:p>
                      <a:pPr marL="0" marR="0" algn="l" rtl="0">
                        <a:spcBef>
                          <a:spcPts val="0"/>
                        </a:spcBef>
                        <a:spcAft>
                          <a:spcPts val="0"/>
                        </a:spcAft>
                      </a:pPr>
                      <a:endParaRPr lang="en-US" sz="1300" dirty="0">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endParaRPr>
                    </a:p>
                  </a:txBody>
                  <a:tcPr marL="36798" marR="36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ja-JP" sz="13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202</a:t>
                      </a:r>
                      <a:r>
                        <a:rPr lang="en-US" altLang="ja-JP" sz="13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X</a:t>
                      </a:r>
                      <a:r>
                        <a:rPr lang="ja-JP" sz="13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年2月15日</a:t>
                      </a:r>
                    </a:p>
                  </a:txBody>
                  <a:tcPr marL="36798" marR="36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spcBef>
                          <a:spcPts val="0"/>
                        </a:spcBef>
                        <a:spcAft>
                          <a:spcPts val="0"/>
                        </a:spcAft>
                      </a:pPr>
                      <a:r>
                        <a:rPr lang="ja-JP" sz="1200">
                          <a:latin typeface="Century Gothic" panose="020B0502020202020204" pitchFamily="34" charset="0"/>
                          <a:ea typeface="Times New Roman" panose="02020603050405020304" pitchFamily="18" charset="0"/>
                          <a:cs typeface="Times New Roman" panose="02020603050405020304" pitchFamily="18" charset="0"/>
                        </a:rPr>
                        <a:t> </a:t>
                      </a:r>
                    </a:p>
                  </a:txBody>
                  <a:tcPr marL="40481" marR="40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ja-JP" sz="13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202</a:t>
                      </a:r>
                      <a:r>
                        <a:rPr lang="en-US" altLang="ja-JP" sz="13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X</a:t>
                      </a:r>
                      <a:r>
                        <a:rPr lang="ja-JP" sz="13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年3月1日</a:t>
                      </a:r>
                    </a:p>
                    <a:p>
                      <a:pPr marL="0" marR="0" algn="l" rtl="0">
                        <a:spcBef>
                          <a:spcPts val="0"/>
                        </a:spcBef>
                        <a:spcAft>
                          <a:spcPts val="0"/>
                        </a:spcAft>
                      </a:pPr>
                      <a:endParaRPr lang="en-US" sz="1300" dirty="0">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endParaRPr>
                    </a:p>
                  </a:txBody>
                  <a:tcPr marL="36798" marR="36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9141486"/>
                  </a:ext>
                </a:extLst>
              </a:tr>
              <a:tr h="347562">
                <a:tc gridSpan="3">
                  <a:txBody>
                    <a:bodyPr/>
                    <a:lstStyle/>
                    <a:p>
                      <a:pPr marL="47625" marR="0" indent="-47625">
                        <a:spcBef>
                          <a:spcPts val="0"/>
                        </a:spcBef>
                        <a:spcAft>
                          <a:spcPts val="0"/>
                        </a:spcAft>
                      </a:pPr>
                      <a:r>
                        <a:rPr lang="ja-JP" sz="1500" b="1">
                          <a:solidFill>
                            <a:srgbClr val="000000"/>
                          </a:solidFill>
                          <a:latin typeface="UD デジタル 教科書体 N-B" panose="02020700000000000000" pitchFamily="17" charset="-128"/>
                          <a:ea typeface="UD デジタル 教科書体 N-B" panose="02020700000000000000" pitchFamily="17" charset="-128"/>
                          <a:cs typeface="Calibri" panose="020F0502020204030204" pitchFamily="34" charset="0"/>
                        </a:rPr>
                        <a:t>進捗評価</a:t>
                      </a:r>
                    </a:p>
                  </a:txBody>
                  <a:tcPr marL="83120" marR="83120" marT="41560" marB="415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C300"/>
                    </a:solidFill>
                  </a:tcPr>
                </a:tc>
                <a:tc hMerge="1">
                  <a:txBody>
                    <a:bodyPr/>
                    <a:lstStyle/>
                    <a:p>
                      <a:endParaRPr lang="en-US"/>
                    </a:p>
                  </a:txBody>
                  <a:tcPr/>
                </a:tc>
                <a:tc hMerge="1">
                  <a:txBody>
                    <a:bodyPr/>
                    <a:lstStyle/>
                    <a:p>
                      <a:endParaRPr lang="en-US"/>
                    </a:p>
                  </a:txBody>
                  <a:tcPr/>
                </a:tc>
                <a:tc gridSpan="4">
                  <a:txBody>
                    <a:bodyPr/>
                    <a:lstStyle/>
                    <a:p>
                      <a:pPr marL="0" marR="0">
                        <a:spcBef>
                          <a:spcPts val="0"/>
                        </a:spcBef>
                        <a:spcAft>
                          <a:spcPts val="0"/>
                        </a:spcAft>
                      </a:pPr>
                      <a:r>
                        <a:rPr lang="ja-JP" sz="1500" b="1" dirty="0">
                          <a:solidFill>
                            <a:srgbClr val="000000"/>
                          </a:solidFill>
                          <a:latin typeface="UD デジタル 教科書体 N-B" panose="02020700000000000000" pitchFamily="17" charset="-128"/>
                          <a:ea typeface="UD デジタル 教科書体 N-B" panose="02020700000000000000" pitchFamily="17" charset="-128"/>
                          <a:cs typeface="Calibri" panose="020F0502020204030204" pitchFamily="34" charset="0"/>
                        </a:rPr>
                        <a:t>修正点</a:t>
                      </a:r>
                    </a:p>
                  </a:txBody>
                  <a:tcPr marL="83120" marR="83120" marT="41560" marB="415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C30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25903918"/>
                  </a:ext>
                </a:extLst>
              </a:tr>
              <a:tr h="585363">
                <a:tc gridSpan="3">
                  <a:txBody>
                    <a:bodyPr/>
                    <a:lstStyle/>
                    <a:p>
                      <a:pPr marL="0" marR="0">
                        <a:spcBef>
                          <a:spcPts val="0"/>
                        </a:spcBef>
                        <a:spcAft>
                          <a:spcPts val="0"/>
                        </a:spcAft>
                      </a:pPr>
                      <a:r>
                        <a:rPr lang="ja-JP" sz="110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p>
                    <a:p>
                      <a:pPr marL="0" marR="0">
                        <a:spcBef>
                          <a:spcPts val="0"/>
                        </a:spcBef>
                        <a:spcAft>
                          <a:spcPts val="0"/>
                        </a:spcAft>
                      </a:pPr>
                      <a:r>
                        <a:rPr lang="ja-JP" sz="110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p>
                  </a:txBody>
                  <a:tcPr marL="83120" marR="83120" marT="41560" marB="415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4">
                  <a:txBody>
                    <a:bodyPr/>
                    <a:lstStyle/>
                    <a:p>
                      <a:pPr marL="0" marR="0">
                        <a:spcBef>
                          <a:spcPts val="0"/>
                        </a:spcBef>
                        <a:spcAft>
                          <a:spcPts val="0"/>
                        </a:spcAft>
                      </a:pPr>
                      <a:r>
                        <a:rPr lang="ja-JP" sz="11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p>
                    <a:p>
                      <a:pPr marL="0" marR="0">
                        <a:spcBef>
                          <a:spcPts val="0"/>
                        </a:spcBef>
                        <a:spcAft>
                          <a:spcPts val="0"/>
                        </a:spcAft>
                      </a:pPr>
                      <a:r>
                        <a:rPr lang="ja-JP" sz="11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p>
                    <a:p>
                      <a:pPr marL="0" marR="0">
                        <a:spcBef>
                          <a:spcPts val="0"/>
                        </a:spcBef>
                        <a:spcAft>
                          <a:spcPts val="0"/>
                        </a:spcAft>
                      </a:pPr>
                      <a:r>
                        <a:rPr lang="ja-JP" sz="11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p>
                  </a:txBody>
                  <a:tcPr marL="83120" marR="83120" marT="41560" marB="415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96446306"/>
                  </a:ext>
                </a:extLst>
              </a:tr>
            </a:tbl>
          </a:graphicData>
        </a:graphic>
      </p:graphicFrame>
      <p:sp>
        <p:nvSpPr>
          <p:cNvPr id="2" name="Multiplication Sign 1">
            <a:extLst>
              <a:ext uri="{FF2B5EF4-FFF2-40B4-BE49-F238E27FC236}">
                <a16:creationId xmlns:a16="http://schemas.microsoft.com/office/drawing/2014/main" id="{05133D9D-CA3F-4FA6-B5AB-70BAE3902FC2}"/>
              </a:ext>
            </a:extLst>
          </p:cNvPr>
          <p:cNvSpPr/>
          <p:nvPr/>
        </p:nvSpPr>
        <p:spPr bwMode="auto">
          <a:xfrm>
            <a:off x="781924" y="1219201"/>
            <a:ext cx="208676" cy="225934"/>
          </a:xfrm>
          <a:prstGeom prst="mathMultiply">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a:ln>
                <a:noFill/>
              </a:ln>
              <a:solidFill>
                <a:srgbClr val="404040"/>
              </a:solidFill>
              <a:effectLst/>
              <a:latin typeface="ＭＳ Ｐゴシック" panose="020B0600070205080204" pitchFamily="50" charset="-128"/>
              <a:ea typeface="ＭＳ Ｐゴシック" panose="020B0600070205080204" pitchFamily="50" charset="-128"/>
            </a:endParaRPr>
          </a:p>
        </p:txBody>
      </p:sp>
      <p:pic>
        <p:nvPicPr>
          <p:cNvPr id="7" name="Picture 6">
            <a:extLst>
              <a:ext uri="{FF2B5EF4-FFF2-40B4-BE49-F238E27FC236}">
                <a16:creationId xmlns:a16="http://schemas.microsoft.com/office/drawing/2014/main" id="{A90782B0-6485-4143-A788-62E16975F243}"/>
              </a:ext>
            </a:extLst>
          </p:cNvPr>
          <p:cNvPicPr>
            <a:picLocks noChangeAspect="1"/>
          </p:cNvPicPr>
          <p:nvPr/>
        </p:nvPicPr>
        <p:blipFill>
          <a:blip r:embed="rId3"/>
          <a:stretch>
            <a:fillRect/>
          </a:stretch>
        </p:blipFill>
        <p:spPr>
          <a:xfrm>
            <a:off x="9906000" y="0"/>
            <a:ext cx="2286000" cy="2286000"/>
          </a:xfrm>
          <a:prstGeom prst="rect">
            <a:avLst/>
          </a:prstGeom>
        </p:spPr>
      </p:pic>
      <p:pic>
        <p:nvPicPr>
          <p:cNvPr id="8" name="Picture 7">
            <a:extLst>
              <a:ext uri="{FF2B5EF4-FFF2-40B4-BE49-F238E27FC236}">
                <a16:creationId xmlns:a16="http://schemas.microsoft.com/office/drawing/2014/main" id="{3B5430CA-41D4-0A40-883C-5D24EC1112D0}"/>
              </a:ext>
            </a:extLst>
          </p:cNvPr>
          <p:cNvPicPr>
            <a:picLocks noChangeAspect="1"/>
          </p:cNvPicPr>
          <p:nvPr/>
        </p:nvPicPr>
        <p:blipFill>
          <a:blip r:embed="rId3"/>
          <a:stretch>
            <a:fillRect/>
          </a:stretch>
        </p:blipFill>
        <p:spPr>
          <a:xfrm rot="10800000">
            <a:off x="-14207" y="4572000"/>
            <a:ext cx="2286000" cy="2286000"/>
          </a:xfrm>
          <a:prstGeom prst="rect">
            <a:avLst/>
          </a:prstGeom>
        </p:spPr>
      </p:pic>
    </p:spTree>
    <p:extLst>
      <p:ext uri="{BB962C8B-B14F-4D97-AF65-F5344CB8AC3E}">
        <p14:creationId xmlns:p14="http://schemas.microsoft.com/office/powerpoint/2010/main" val="1778375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accent6"/>
        </a:solidFill>
        <a:effectLst/>
      </p:bgPr>
    </p:bg>
    <p:spTree>
      <p:nvGrpSpPr>
        <p:cNvPr id="1" name=""/>
        <p:cNvGrpSpPr/>
        <p:nvPr/>
      </p:nvGrpSpPr>
      <p:grpSpPr>
        <a:xfrm>
          <a:off x="0" y="0"/>
          <a:ext cx="0" cy="0"/>
          <a:chOff x="0" y="0"/>
          <a:chExt cx="0" cy="0"/>
        </a:xfrm>
      </p:grpSpPr>
      <p:pic>
        <p:nvPicPr>
          <p:cNvPr id="8" name="Background - Image">
            <a:extLst>
              <a:ext uri="{FF2B5EF4-FFF2-40B4-BE49-F238E27FC236}">
                <a16:creationId xmlns:a16="http://schemas.microsoft.com/office/drawing/2014/main" id="{2A72E7B5-0C81-C84B-9A88-41EEB17B36D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Background - Overlay">
            <a:extLst>
              <a:ext uri="{FF2B5EF4-FFF2-40B4-BE49-F238E27FC236}">
                <a16:creationId xmlns:a16="http://schemas.microsoft.com/office/drawing/2014/main" id="{7F19E82C-47B1-644C-BEEF-0D6394F90FAD}"/>
              </a:ext>
            </a:extLst>
          </p:cNvPr>
          <p:cNvSpPr/>
          <p:nvPr/>
        </p:nvSpPr>
        <p:spPr>
          <a:xfrm>
            <a:off x="-3" y="0"/>
            <a:ext cx="12192000" cy="6858000"/>
          </a:xfrm>
          <a:prstGeom prst="rect">
            <a:avLst/>
          </a:prstGeom>
          <a:solidFill>
            <a:schemeClr val="tx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ＭＳ Ｐゴシック" panose="020B0600070205080204" pitchFamily="50" charset="-128"/>
              <a:ea typeface="ＭＳ Ｐゴシック" panose="020B0600070205080204" pitchFamily="50" charset="-128"/>
            </a:endParaRPr>
          </a:p>
        </p:txBody>
      </p:sp>
      <p:sp>
        <p:nvSpPr>
          <p:cNvPr id="10" name="Yellow Bar">
            <a:extLst>
              <a:ext uri="{FF2B5EF4-FFF2-40B4-BE49-F238E27FC236}">
                <a16:creationId xmlns:a16="http://schemas.microsoft.com/office/drawing/2014/main" id="{4519EC5D-409E-7F48-A02B-22AA2764DED4}"/>
              </a:ext>
            </a:extLst>
          </p:cNvPr>
          <p:cNvSpPr/>
          <p:nvPr/>
        </p:nvSpPr>
        <p:spPr>
          <a:xfrm>
            <a:off x="5506829" y="3356240"/>
            <a:ext cx="1178336" cy="72760"/>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dirty="0">
              <a:latin typeface="ＭＳ Ｐゴシック" panose="020B0600070205080204" pitchFamily="50" charset="-128"/>
              <a:ea typeface="ＭＳ Ｐゴシック" panose="020B0600070205080204" pitchFamily="50" charset="-128"/>
            </a:endParaRPr>
          </a:p>
        </p:txBody>
      </p:sp>
      <p:pic>
        <p:nvPicPr>
          <p:cNvPr id="11" name="Emblem - White" descr="lionlogo_white.eps">
            <a:extLst>
              <a:ext uri="{FF2B5EF4-FFF2-40B4-BE49-F238E27FC236}">
                <a16:creationId xmlns:a16="http://schemas.microsoft.com/office/drawing/2014/main" id="{EAB47245-9DD4-8D49-AACB-CF57FEB740C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20370" y="1242318"/>
            <a:ext cx="1751259" cy="1708354"/>
          </a:xfrm>
          <a:prstGeom prst="rect">
            <a:avLst/>
          </a:prstGeom>
        </p:spPr>
      </p:pic>
      <p:sp>
        <p:nvSpPr>
          <p:cNvPr id="12" name="Headline">
            <a:extLst>
              <a:ext uri="{FF2B5EF4-FFF2-40B4-BE49-F238E27FC236}">
                <a16:creationId xmlns:a16="http://schemas.microsoft.com/office/drawing/2014/main" id="{F73E6C09-000C-F14F-A1EB-B5968314E2D4}"/>
              </a:ext>
            </a:extLst>
          </p:cNvPr>
          <p:cNvSpPr txBox="1">
            <a:spLocks/>
          </p:cNvSpPr>
          <p:nvPr/>
        </p:nvSpPr>
        <p:spPr>
          <a:xfrm>
            <a:off x="762000" y="3608362"/>
            <a:ext cx="10668000" cy="914400"/>
          </a:xfrm>
          <a:prstGeom prst="rect">
            <a:avLst/>
          </a:prstGeom>
        </p:spPr>
        <p:txBody>
          <a:bodyPr anchor="ctr"/>
          <a:lstStyle>
            <a:lvl1pPr marL="0" indent="0" algn="ctr" rtl="0" eaLnBrk="1" fontAlgn="base" hangingPunct="1">
              <a:spcBef>
                <a:spcPct val="20000"/>
              </a:spcBef>
              <a:spcAft>
                <a:spcPct val="0"/>
              </a:spcAft>
              <a:buFont typeface="Arial" pitchFamily="34" charset="0"/>
              <a:buNone/>
              <a:defRPr sz="3600" b="1">
                <a:solidFill>
                  <a:srgbClr val="F0C300"/>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ja-JP" dirty="0">
                <a:solidFill>
                  <a:srgbClr val="EBB700"/>
                </a:solidFill>
                <a:latin typeface="UD デジタル 教科書体 N-B" panose="02020700000000000000" pitchFamily="17" charset="-128"/>
                <a:ea typeface="UD デジタル 教科書体 N-B" panose="02020700000000000000" pitchFamily="17" charset="-128"/>
              </a:rPr>
              <a:t>グローバル・メンバーシップ・アプローチ</a:t>
            </a:r>
          </a:p>
        </p:txBody>
      </p:sp>
      <p:sp>
        <p:nvSpPr>
          <p:cNvPr id="13" name="Subhead">
            <a:extLst>
              <a:ext uri="{FF2B5EF4-FFF2-40B4-BE49-F238E27FC236}">
                <a16:creationId xmlns:a16="http://schemas.microsoft.com/office/drawing/2014/main" id="{F1BE447C-A633-9544-8EBD-CF197C17F1BB}"/>
              </a:ext>
            </a:extLst>
          </p:cNvPr>
          <p:cNvSpPr txBox="1">
            <a:spLocks/>
          </p:cNvSpPr>
          <p:nvPr/>
        </p:nvSpPr>
        <p:spPr>
          <a:xfrm>
            <a:off x="762000" y="4800600"/>
            <a:ext cx="10668000" cy="1066800"/>
          </a:xfrm>
          <a:prstGeom prst="rect">
            <a:avLst/>
          </a:prstGeom>
        </p:spPr>
        <p:txBody>
          <a:bodyPr/>
          <a:lstStyle>
            <a:lvl1pPr marL="0" indent="0" algn="ctr" rtl="0" eaLnBrk="1" fontAlgn="base" hangingPunct="1">
              <a:spcBef>
                <a:spcPct val="20000"/>
              </a:spcBef>
              <a:spcAft>
                <a:spcPct val="0"/>
              </a:spcAft>
              <a:buFont typeface="Arial" pitchFamily="34" charset="0"/>
              <a:buNone/>
              <a:defRPr sz="1800">
                <a:solidFill>
                  <a:schemeClr val="bg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ja-JP" sz="3200" dirty="0">
                <a:latin typeface="UD デジタル 教科書体 N-B" panose="02020700000000000000" pitchFamily="17" charset="-128"/>
                <a:ea typeface="UD デジタル 教科書体 N-B" panose="02020700000000000000" pitchFamily="17" charset="-128"/>
              </a:rPr>
              <a:t>計画</a:t>
            </a:r>
            <a:r>
              <a:rPr lang="ja-JP" altLang="en-US" sz="3200" dirty="0">
                <a:latin typeface="UD デジタル 教科書体 N-B" panose="02020700000000000000" pitchFamily="17" charset="-128"/>
                <a:ea typeface="UD デジタル 教科書体 N-B" panose="02020700000000000000" pitchFamily="17" charset="-128"/>
              </a:rPr>
              <a:t>を</a:t>
            </a:r>
            <a:r>
              <a:rPr lang="ja-JP" sz="3200" dirty="0">
                <a:latin typeface="UD デジタル 教科書体 N-B" panose="02020700000000000000" pitchFamily="17" charset="-128"/>
                <a:ea typeface="UD デジタル 教科書体 N-B" panose="02020700000000000000" pitchFamily="17" charset="-128"/>
              </a:rPr>
              <a:t>策定</a:t>
            </a:r>
            <a:r>
              <a:rPr lang="ja-JP" altLang="en-US" sz="3200" dirty="0">
                <a:latin typeface="UD デジタル 教科書体 N-B" panose="02020700000000000000" pitchFamily="17" charset="-128"/>
                <a:ea typeface="UD デジタル 教科書体 N-B" panose="02020700000000000000" pitchFamily="17" charset="-128"/>
              </a:rPr>
              <a:t>する</a:t>
            </a:r>
            <a:endParaRPr lang="ja-JP" sz="3200" dirty="0">
              <a:latin typeface="UD デジタル 教科書体 N-B" panose="02020700000000000000" pitchFamily="17" charset="-128"/>
              <a:ea typeface="UD デジタル 教科書体 N-B" panose="02020700000000000000" pitchFamily="17" charset="-128"/>
            </a:endParaRPr>
          </a:p>
        </p:txBody>
      </p:sp>
      <p:sp>
        <p:nvSpPr>
          <p:cNvPr id="14" name="Page Number - White">
            <a:extLst>
              <a:ext uri="{FF2B5EF4-FFF2-40B4-BE49-F238E27FC236}">
                <a16:creationId xmlns:a16="http://schemas.microsoft.com/office/drawing/2014/main" id="{015766A3-9DFD-7C40-BCB0-EC59464358F8}"/>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latin typeface="ＭＳ Ｐゴシック" panose="020B0600070205080204" pitchFamily="50" charset="-128"/>
                <a:ea typeface="ＭＳ Ｐゴシック" panose="020B0600070205080204" pitchFamily="50" charset="-128"/>
              </a:rPr>
              <a:pPr eaLnBrk="0" hangingPunct="0">
                <a:spcBef>
                  <a:spcPct val="50000"/>
                </a:spcBef>
                <a:defRPr/>
              </a:pPr>
              <a:t>1</a:t>
            </a:fld>
            <a:endParaRPr lang="en-US" sz="1000" dirty="0">
              <a:solidFill>
                <a:schemeClr val="bg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26816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1F5CC8D9-6683-5547-8AFE-4FD65594EA21}"/>
              </a:ext>
            </a:extLst>
          </p:cNvPr>
          <p:cNvSpPr/>
          <p:nvPr/>
        </p:nvSpPr>
        <p:spPr>
          <a:xfrm>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alpha val="44000"/>
                </a:prstClr>
              </a:solidFill>
              <a:effectLst/>
              <a:uLnTx/>
              <a:uFillTx/>
              <a:latin typeface="ＭＳ Ｐゴシック" panose="020B0600070205080204" pitchFamily="50" charset="-128"/>
              <a:ea typeface="ＭＳ Ｐゴシック" panose="020B0600070205080204" pitchFamily="50" charset="-128"/>
            </a:endParaRPr>
          </a:p>
        </p:txBody>
      </p:sp>
      <p:pic>
        <p:nvPicPr>
          <p:cNvPr id="12" name="Picture 11">
            <a:extLst>
              <a:ext uri="{FF2B5EF4-FFF2-40B4-BE49-F238E27FC236}">
                <a16:creationId xmlns:a16="http://schemas.microsoft.com/office/drawing/2014/main" id="{8080F16D-5879-364E-B8C6-D11601DE09C3}"/>
              </a:ext>
            </a:extLst>
          </p:cNvPr>
          <p:cNvPicPr>
            <a:picLocks noChangeAspect="1"/>
          </p:cNvPicPr>
          <p:nvPr/>
        </p:nvPicPr>
        <p:blipFill>
          <a:blip r:embed="rId3" cstate="email">
            <a:alphaModFix amt="60000"/>
            <a:extLst>
              <a:ext uri="{28A0092B-C50C-407E-A947-70E740481C1C}">
                <a14:useLocalDpi xmlns:a14="http://schemas.microsoft.com/office/drawing/2010/main"/>
              </a:ext>
            </a:extLst>
          </a:blip>
          <a:srcRect/>
          <a:stretch/>
        </p:blipFill>
        <p:spPr>
          <a:xfrm>
            <a:off x="9906000" y="-1"/>
            <a:ext cx="2286000" cy="2286000"/>
          </a:xfrm>
          <a:prstGeom prst="rect">
            <a:avLst/>
          </a:prstGeom>
        </p:spPr>
      </p:pic>
      <p:pic>
        <p:nvPicPr>
          <p:cNvPr id="13" name="Picture 12">
            <a:extLst>
              <a:ext uri="{FF2B5EF4-FFF2-40B4-BE49-F238E27FC236}">
                <a16:creationId xmlns:a16="http://schemas.microsoft.com/office/drawing/2014/main" id="{F7E8DE64-7A25-A54C-AAA9-BA894C94936D}"/>
              </a:ext>
            </a:extLst>
          </p:cNvPr>
          <p:cNvPicPr>
            <a:picLocks noChangeAspect="1"/>
          </p:cNvPicPr>
          <p:nvPr/>
        </p:nvPicPr>
        <p:blipFill>
          <a:blip r:embed="rId3" cstate="email">
            <a:alphaModFix amt="60000"/>
            <a:extLst>
              <a:ext uri="{28A0092B-C50C-407E-A947-70E740481C1C}">
                <a14:useLocalDpi xmlns:a14="http://schemas.microsoft.com/office/drawing/2010/main"/>
              </a:ext>
            </a:extLst>
          </a:blip>
          <a:srcRect/>
          <a:stretch/>
        </p:blipFill>
        <p:spPr>
          <a:xfrm rot="10800000">
            <a:off x="-1" y="4572001"/>
            <a:ext cx="2286000" cy="2286000"/>
          </a:xfrm>
          <a:prstGeom prst="rect">
            <a:avLst/>
          </a:prstGeom>
        </p:spPr>
      </p:pic>
      <p:sp>
        <p:nvSpPr>
          <p:cNvPr id="4" name="Headline">
            <a:extLst>
              <a:ext uri="{FF2B5EF4-FFF2-40B4-BE49-F238E27FC236}">
                <a16:creationId xmlns:a16="http://schemas.microsoft.com/office/drawing/2014/main" id="{3C490F28-F7D0-A746-A7E0-2C0FB584A278}"/>
              </a:ext>
            </a:extLst>
          </p:cNvPr>
          <p:cNvSpPr txBox="1">
            <a:spLocks/>
          </p:cNvSpPr>
          <p:nvPr/>
        </p:nvSpPr>
        <p:spPr>
          <a:xfrm>
            <a:off x="-1" y="2928772"/>
            <a:ext cx="12192000" cy="445043"/>
          </a:xfrm>
          <a:prstGeom prst="rect">
            <a:avLst/>
          </a:prstGeom>
        </p:spPr>
        <p:txBody>
          <a:bodyPr anchor="ctr"/>
          <a:lstStyle>
            <a:lvl1pPr marL="0" indent="0" algn="ctr" rtl="0" eaLnBrk="1" fontAlgn="base" hangingPunct="1">
              <a:spcBef>
                <a:spcPct val="20000"/>
              </a:spcBef>
              <a:spcAft>
                <a:spcPct val="0"/>
              </a:spcAft>
              <a:buFont typeface="Arial" pitchFamily="34" charset="0"/>
              <a:buNone/>
              <a:defRPr sz="4000" b="1">
                <a:solidFill>
                  <a:schemeClr val="bg1"/>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defRPr/>
            </a:pPr>
            <a:r>
              <a:rPr kumimoji="0" lang="ja-JP" sz="4000" b="1" i="0" u="none" strike="noStrike" cap="none" normalizeH="0" baseline="0" noProof="0" dirty="0">
                <a:ln>
                  <a:noFill/>
                </a:ln>
                <a:solidFill>
                  <a:prstClr val="white"/>
                </a:solidFill>
                <a:uLnTx/>
                <a:uFillTx/>
                <a:latin typeface="UD デジタル 教科書体 N-B" panose="02020700000000000000" pitchFamily="17" charset="-128"/>
                <a:ea typeface="UD デジタル 教科書体 N-B" panose="02020700000000000000" pitchFamily="17" charset="-128"/>
              </a:rPr>
              <a:t>行動計画のサンプル</a:t>
            </a:r>
          </a:p>
        </p:txBody>
      </p:sp>
      <p:sp>
        <p:nvSpPr>
          <p:cNvPr id="5" name="Yellow Bar">
            <a:extLst>
              <a:ext uri="{FF2B5EF4-FFF2-40B4-BE49-F238E27FC236}">
                <a16:creationId xmlns:a16="http://schemas.microsoft.com/office/drawing/2014/main" id="{989F213B-463F-FA4C-B578-28326F3CC3B7}"/>
              </a:ext>
            </a:extLst>
          </p:cNvPr>
          <p:cNvSpPr/>
          <p:nvPr/>
        </p:nvSpPr>
        <p:spPr>
          <a:xfrm>
            <a:off x="5370870" y="3737240"/>
            <a:ext cx="1450259" cy="72760"/>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Arial" charset="0"/>
            </a:endParaRPr>
          </a:p>
        </p:txBody>
      </p:sp>
      <p:sp>
        <p:nvSpPr>
          <p:cNvPr id="17" name="Page Number - White">
            <a:extLst>
              <a:ext uri="{FF2B5EF4-FFF2-40B4-BE49-F238E27FC236}">
                <a16:creationId xmlns:a16="http://schemas.microsoft.com/office/drawing/2014/main" id="{2DA1B551-51D8-BE4F-BE00-AD4B7FA807C3}"/>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fld id="{CD81962F-67D4-FD44-86D5-55EBF96E0DB7}" type="slidenum">
              <a:rPr kumimoji="0" lang="en-US" sz="1000" b="0" i="0" u="none" strike="noStrike" kern="1200" cap="none" spc="0" normalizeH="0" baseline="0" noProof="0" smtClean="0">
                <a:ln>
                  <a:noFill/>
                </a:ln>
                <a:solidFill>
                  <a:prstClr val="white"/>
                </a:solidFill>
                <a:effectLst/>
                <a:uLnTx/>
                <a:uFillTx/>
                <a:latin typeface="ＭＳ Ｐゴシック" panose="020B0600070205080204" pitchFamily="50" charset="-128"/>
                <a:ea typeface="ＭＳ Ｐゴシック" panose="020B0600070205080204" pitchFamily="50" charset="-128"/>
              </a:rPr>
              <a:pPr marL="0" marR="0" lvl="0" indent="0" algn="l" defTabSz="914400" rtl="0" eaLnBrk="0" fontAlgn="auto" latinLnBrk="0" hangingPunct="0">
                <a:lnSpc>
                  <a:spcPct val="100000"/>
                </a:lnSpc>
                <a:spcBef>
                  <a:spcPct val="50000"/>
                </a:spcBef>
                <a:spcAft>
                  <a:spcPts val="0"/>
                </a:spcAft>
                <a:buClrTx/>
                <a:buSzTx/>
                <a:buFontTx/>
                <a:buNone/>
                <a:tabLst/>
                <a:defRPr/>
              </a:pPr>
              <a:t>19</a:t>
            </a:fld>
            <a:endParaRPr kumimoji="0" lang="en-US" sz="1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endParaRPr>
          </a:p>
        </p:txBody>
      </p:sp>
      <p:sp>
        <p:nvSpPr>
          <p:cNvPr id="2" name="Headline">
            <a:extLst>
              <a:ext uri="{FF2B5EF4-FFF2-40B4-BE49-F238E27FC236}">
                <a16:creationId xmlns:a16="http://schemas.microsoft.com/office/drawing/2014/main" id="{982F6A2B-D35A-4498-9A0D-6AF5F2AFD0E3}"/>
              </a:ext>
            </a:extLst>
          </p:cNvPr>
          <p:cNvSpPr txBox="1">
            <a:spLocks/>
          </p:cNvSpPr>
          <p:nvPr/>
        </p:nvSpPr>
        <p:spPr>
          <a:xfrm>
            <a:off x="0" y="4126957"/>
            <a:ext cx="12192000" cy="445043"/>
          </a:xfrm>
          <a:prstGeom prst="rect">
            <a:avLst/>
          </a:prstGeom>
        </p:spPr>
        <p:txBody>
          <a:bodyPr anchor="ctr"/>
          <a:lstStyle>
            <a:lvl1pPr marL="0" indent="0" algn="ctr" rtl="0" eaLnBrk="1" fontAlgn="base" hangingPunct="1">
              <a:spcBef>
                <a:spcPct val="20000"/>
              </a:spcBef>
              <a:spcAft>
                <a:spcPct val="0"/>
              </a:spcAft>
              <a:buFont typeface="Arial" pitchFamily="34" charset="0"/>
              <a:buNone/>
              <a:defRPr sz="4000" b="1">
                <a:solidFill>
                  <a:schemeClr val="bg1"/>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defRPr/>
            </a:pPr>
            <a:r>
              <a:rPr lang="ja-JP" dirty="0">
                <a:solidFill>
                  <a:prstClr val="white"/>
                </a:solidFill>
                <a:latin typeface="UD デジタル 教科書体 N-B" panose="02020700000000000000" pitchFamily="17" charset="-128"/>
                <a:ea typeface="UD デジタル 教科書体 N-B" panose="02020700000000000000" pitchFamily="17" charset="-128"/>
              </a:rPr>
              <a:t>重点項目4</a:t>
            </a:r>
            <a:r>
              <a:rPr lang="ja-JP" altLang="en-US" dirty="0">
                <a:solidFill>
                  <a:prstClr val="white"/>
                </a:solidFill>
                <a:latin typeface="UD デジタル 教科書体 N-B" panose="02020700000000000000" pitchFamily="17" charset="-128"/>
                <a:ea typeface="UD デジタル 教科書体 N-B" panose="02020700000000000000" pitchFamily="17" charset="-128"/>
              </a:rPr>
              <a:t>：</a:t>
            </a:r>
            <a:r>
              <a:rPr lang="ja-JP" dirty="0">
                <a:solidFill>
                  <a:prstClr val="white"/>
                </a:solidFill>
                <a:latin typeface="UD デジタル 教科書体 N-B" panose="02020700000000000000" pitchFamily="17" charset="-128"/>
                <a:ea typeface="UD デジタル 教科書体 N-B" panose="02020700000000000000" pitchFamily="17" charset="-128"/>
              </a:rPr>
              <a:t>リーダーへの支援</a:t>
            </a:r>
          </a:p>
        </p:txBody>
      </p:sp>
      <p:pic>
        <p:nvPicPr>
          <p:cNvPr id="10" name="Picture 9">
            <a:extLst>
              <a:ext uri="{FF2B5EF4-FFF2-40B4-BE49-F238E27FC236}">
                <a16:creationId xmlns:a16="http://schemas.microsoft.com/office/drawing/2014/main" id="{6DFC669C-E463-3C48-A8B2-8D5F88EAECFE}"/>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5598747" y="1434010"/>
            <a:ext cx="994504" cy="942293"/>
          </a:xfrm>
          <a:prstGeom prst="rect">
            <a:avLst/>
          </a:prstGeom>
        </p:spPr>
      </p:pic>
    </p:spTree>
    <p:extLst>
      <p:ext uri="{BB962C8B-B14F-4D97-AF65-F5344CB8AC3E}">
        <p14:creationId xmlns:p14="http://schemas.microsoft.com/office/powerpoint/2010/main" val="40135694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a:extLst>
              <a:ext uri="{FF2B5EF4-FFF2-40B4-BE49-F238E27FC236}">
                <a16:creationId xmlns:a16="http://schemas.microsoft.com/office/drawing/2014/main" id="{0C6EEF88-DA31-43C4-B13E-F3DC01EA6BDD}"/>
              </a:ext>
            </a:extLst>
          </p:cNvPr>
          <p:cNvGraphicFramePr>
            <a:graphicFrameLocks noGrp="1"/>
          </p:cNvGraphicFramePr>
          <p:nvPr>
            <p:extLst>
              <p:ext uri="{D42A27DB-BD31-4B8C-83A1-F6EECF244321}">
                <p14:modId xmlns:p14="http://schemas.microsoft.com/office/powerpoint/2010/main" val="802711154"/>
              </p:ext>
            </p:extLst>
          </p:nvPr>
        </p:nvGraphicFramePr>
        <p:xfrm>
          <a:off x="742708" y="554675"/>
          <a:ext cx="10706583" cy="5748649"/>
        </p:xfrm>
        <a:graphic>
          <a:graphicData uri="http://schemas.openxmlformats.org/drawingml/2006/table">
            <a:tbl>
              <a:tblPr firstRow="1" firstCol="1" bandRow="1"/>
              <a:tblGrid>
                <a:gridCol w="2780051">
                  <a:extLst>
                    <a:ext uri="{9D8B030D-6E8A-4147-A177-3AD203B41FA5}">
                      <a16:colId xmlns:a16="http://schemas.microsoft.com/office/drawing/2014/main" val="333775807"/>
                    </a:ext>
                  </a:extLst>
                </a:gridCol>
                <a:gridCol w="1789761">
                  <a:extLst>
                    <a:ext uri="{9D8B030D-6E8A-4147-A177-3AD203B41FA5}">
                      <a16:colId xmlns:a16="http://schemas.microsoft.com/office/drawing/2014/main" val="3900886396"/>
                    </a:ext>
                  </a:extLst>
                </a:gridCol>
                <a:gridCol w="207536">
                  <a:extLst>
                    <a:ext uri="{9D8B030D-6E8A-4147-A177-3AD203B41FA5}">
                      <a16:colId xmlns:a16="http://schemas.microsoft.com/office/drawing/2014/main" val="2158251681"/>
                    </a:ext>
                  </a:extLst>
                </a:gridCol>
                <a:gridCol w="3395344">
                  <a:extLst>
                    <a:ext uri="{9D8B030D-6E8A-4147-A177-3AD203B41FA5}">
                      <a16:colId xmlns:a16="http://schemas.microsoft.com/office/drawing/2014/main" val="3509548971"/>
                    </a:ext>
                  </a:extLst>
                </a:gridCol>
                <a:gridCol w="363022">
                  <a:extLst>
                    <a:ext uri="{9D8B030D-6E8A-4147-A177-3AD203B41FA5}">
                      <a16:colId xmlns:a16="http://schemas.microsoft.com/office/drawing/2014/main" val="1665258561"/>
                    </a:ext>
                  </a:extLst>
                </a:gridCol>
                <a:gridCol w="932378">
                  <a:extLst>
                    <a:ext uri="{9D8B030D-6E8A-4147-A177-3AD203B41FA5}">
                      <a16:colId xmlns:a16="http://schemas.microsoft.com/office/drawing/2014/main" val="2281054647"/>
                    </a:ext>
                  </a:extLst>
                </a:gridCol>
                <a:gridCol w="1238491">
                  <a:extLst>
                    <a:ext uri="{9D8B030D-6E8A-4147-A177-3AD203B41FA5}">
                      <a16:colId xmlns:a16="http://schemas.microsoft.com/office/drawing/2014/main" val="347311735"/>
                    </a:ext>
                  </a:extLst>
                </a:gridCol>
              </a:tblGrid>
              <a:tr h="308802">
                <a:tc gridSpan="7">
                  <a:txBody>
                    <a:bodyPr/>
                    <a:lstStyle/>
                    <a:p>
                      <a:pPr marL="0" marR="0">
                        <a:spcBef>
                          <a:spcPts val="0"/>
                        </a:spcBef>
                        <a:spcAft>
                          <a:spcPts val="0"/>
                        </a:spcAft>
                      </a:pPr>
                      <a:r>
                        <a:rPr lang="ja-JP" sz="1500" b="1" dirty="0">
                          <a:latin typeface="UD デジタル 教科書体 N-B" panose="02020700000000000000" pitchFamily="17" charset="-128"/>
                          <a:ea typeface="UD デジタル 教科書体 N-B" panose="02020700000000000000" pitchFamily="17" charset="-128"/>
                          <a:cs typeface="Calibri" panose="020F0502020204030204" pitchFamily="34" charset="0"/>
                        </a:rPr>
                        <a:t>焦点分野 </a:t>
                      </a:r>
                    </a:p>
                  </a:txBody>
                  <a:tcPr marL="87393" marR="87393" marT="43697" marB="4369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C3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819022"/>
                  </a:ext>
                </a:extLst>
              </a:tr>
              <a:tr h="473733">
                <a:tc gridSpan="2">
                  <a:txBody>
                    <a:bodyPr/>
                    <a:lstStyle/>
                    <a:p>
                      <a:pPr marL="0" marR="0">
                        <a:spcBef>
                          <a:spcPts val="0"/>
                        </a:spcBef>
                        <a:spcAft>
                          <a:spcPts val="0"/>
                        </a:spcAft>
                      </a:pPr>
                      <a:r>
                        <a:rPr lang="ja-JP" sz="1300" b="0" cap="all">
                          <a:solidFill>
                            <a:schemeClr val="accent6"/>
                          </a:solidFill>
                          <a:latin typeface="UD デジタル 教科書体 N-B" panose="02020700000000000000" pitchFamily="17" charset="-128"/>
                          <a:ea typeface="UD デジタル 教科書体 N-B" panose="02020700000000000000" pitchFamily="17" charset="-128"/>
                          <a:cs typeface="Segoe UI Symbol" panose="020B0502040204020203" pitchFamily="34" charset="0"/>
                        </a:rPr>
                        <a:t>☐</a:t>
                      </a:r>
                      <a:r>
                        <a:rPr lang="ja-JP" sz="1300" b="0" cap="all">
                          <a:solidFill>
                            <a:schemeClr val="accent6"/>
                          </a:solidFill>
                          <a:latin typeface="UD デジタル 教科書体 N-B" panose="02020700000000000000" pitchFamily="17" charset="-128"/>
                          <a:ea typeface="UD デジタル 教科書体 N-B" panose="02020700000000000000" pitchFamily="17" charset="-128"/>
                          <a:cs typeface="Calibri" panose="020F0502020204030204" pitchFamily="34" charset="0"/>
                        </a:rPr>
                        <a:t> 奉仕事業                          </a:t>
                      </a:r>
                    </a:p>
                    <a:p>
                      <a:pPr marL="0" marR="0">
                        <a:spcBef>
                          <a:spcPts val="0"/>
                        </a:spcBef>
                        <a:spcAft>
                          <a:spcPts val="0"/>
                        </a:spcAft>
                      </a:pPr>
                      <a:r>
                        <a:rPr lang="ja-JP" sz="1300" b="0" cap="all">
                          <a:solidFill>
                            <a:schemeClr val="accent6"/>
                          </a:solidFill>
                          <a:latin typeface="UD デジタル 教科書体 N-B" panose="02020700000000000000" pitchFamily="17" charset="-128"/>
                          <a:ea typeface="UD デジタル 教科書体 N-B" panose="02020700000000000000" pitchFamily="17" charset="-128"/>
                          <a:cs typeface="Segoe UI Symbol" panose="020B0502040204020203" pitchFamily="34" charset="0"/>
                        </a:rPr>
                        <a:t>☐</a:t>
                      </a:r>
                      <a:r>
                        <a:rPr lang="ja-JP" sz="1300" b="0" cap="all">
                          <a:solidFill>
                            <a:schemeClr val="accent6"/>
                          </a:solidFill>
                          <a:latin typeface="UD デジタル 教科書体 N-B" panose="02020700000000000000" pitchFamily="17" charset="-128"/>
                          <a:ea typeface="UD デジタル 教科書体 N-B" panose="02020700000000000000" pitchFamily="17" charset="-128"/>
                          <a:cs typeface="Calibri" panose="020F0502020204030204" pitchFamily="34" charset="0"/>
                        </a:rPr>
                        <a:t> 会員増強          </a:t>
                      </a:r>
                    </a:p>
                  </a:txBody>
                  <a:tcPr marL="87393" marR="87393" marT="43697" marB="43697">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3">
                  <a:txBody>
                    <a:bodyPr/>
                    <a:lstStyle/>
                    <a:p>
                      <a:pPr marL="0" marR="0">
                        <a:spcBef>
                          <a:spcPts val="0"/>
                        </a:spcBef>
                        <a:spcAft>
                          <a:spcPts val="0"/>
                        </a:spcAft>
                      </a:pPr>
                      <a:r>
                        <a:rPr lang="ja-JP" sz="1300" b="0" cap="all" dirty="0">
                          <a:solidFill>
                            <a:schemeClr val="accent6"/>
                          </a:solidFill>
                          <a:latin typeface="UD デジタル 教科書体 N-B" panose="02020700000000000000" pitchFamily="17" charset="-128"/>
                          <a:ea typeface="UD デジタル 教科書体 N-B" panose="02020700000000000000" pitchFamily="17" charset="-128"/>
                        </a:rPr>
                        <a:t>☐ 指導力育成</a:t>
                      </a:r>
                      <a:r>
                        <a:rPr lang="ja-JP" sz="1300" b="0" cap="all" dirty="0">
                          <a:solidFill>
                            <a:schemeClr val="accent6"/>
                          </a:solidFill>
                          <a:latin typeface="UD デジタル 教科書体 N-B" panose="02020700000000000000" pitchFamily="17" charset="-128"/>
                          <a:ea typeface="UD デジタル 教科書体 N-B" panose="02020700000000000000" pitchFamily="17" charset="-128"/>
                          <a:cs typeface="Calibri" panose="020F0502020204030204" pitchFamily="34" charset="0"/>
                        </a:rPr>
                        <a:t> </a:t>
                      </a:r>
                    </a:p>
                    <a:p>
                      <a:pPr marL="0" marR="0">
                        <a:spcBef>
                          <a:spcPts val="0"/>
                        </a:spcBef>
                        <a:spcAft>
                          <a:spcPts val="0"/>
                        </a:spcAft>
                      </a:pPr>
                      <a:r>
                        <a:rPr lang="ja-JP" sz="1300" b="0" cap="all" dirty="0">
                          <a:solidFill>
                            <a:schemeClr val="accent6"/>
                          </a:solidFill>
                          <a:latin typeface="UD デジタル 教科書体 N-B" panose="02020700000000000000" pitchFamily="17" charset="-128"/>
                          <a:ea typeface="UD デジタル 教科書体 N-B" panose="02020700000000000000" pitchFamily="17" charset="-128"/>
                        </a:rPr>
                        <a:t>☐ </a:t>
                      </a:r>
                      <a:r>
                        <a:rPr lang="en-US" altLang="ja-JP" sz="1300" b="0" cap="all" dirty="0">
                          <a:solidFill>
                            <a:schemeClr val="accent6"/>
                          </a:solidFill>
                          <a:latin typeface="UD デジタル 教科書体 N-B" panose="02020700000000000000" pitchFamily="17" charset="-128"/>
                          <a:ea typeface="UD デジタル 教科書体 N-B" panose="02020700000000000000" pitchFamily="17" charset="-128"/>
                        </a:rPr>
                        <a:t>LCIF</a:t>
                      </a:r>
                      <a:endParaRPr lang="ja-JP" sz="1300" b="0" cap="all" dirty="0">
                        <a:solidFill>
                          <a:schemeClr val="accent6"/>
                        </a:solidFill>
                        <a:latin typeface="UD デジタル 教科書体 N-B" panose="02020700000000000000" pitchFamily="17" charset="-128"/>
                        <a:ea typeface="UD デジタル 教科書体 N-B" panose="02020700000000000000" pitchFamily="17" charset="-128"/>
                      </a:endParaRPr>
                    </a:p>
                  </a:txBody>
                  <a:tcPr marL="38689" marR="3868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pPr marL="0" marR="0" algn="l" rtl="0">
                        <a:spcBef>
                          <a:spcPts val="0"/>
                        </a:spcBef>
                        <a:spcAft>
                          <a:spcPts val="0"/>
                        </a:spcAft>
                      </a:pPr>
                      <a:endParaRPr lang="en-US" sz="4000" b="0" kern="1400" cap="all" spc="50" dirty="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481" marR="4048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ja-JP" sz="1300" b="0" cap="all">
                          <a:solidFill>
                            <a:schemeClr val="accent6"/>
                          </a:solidFill>
                          <a:latin typeface="UD デジタル 教科書体 N-B" panose="02020700000000000000" pitchFamily="17" charset="-128"/>
                          <a:ea typeface="UD デジタル 教科書体 N-B" panose="02020700000000000000" pitchFamily="17" charset="-128"/>
                        </a:rPr>
                        <a:t>☐ 独自のカスタム目標</a:t>
                      </a:r>
                    </a:p>
                  </a:txBody>
                  <a:tcPr marL="87393" marR="87393" marT="43697" marB="43697">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1354606039"/>
                  </a:ext>
                </a:extLst>
              </a:tr>
              <a:tr h="309265">
                <a:tc gridSpan="7">
                  <a:txBody>
                    <a:bodyPr/>
                    <a:lstStyle/>
                    <a:p>
                      <a:pPr marL="0" marR="0">
                        <a:spcBef>
                          <a:spcPts val="0"/>
                        </a:spcBef>
                        <a:spcAft>
                          <a:spcPts val="0"/>
                        </a:spcAft>
                      </a:pPr>
                      <a:r>
                        <a:rPr lang="ja-JP" sz="1500" b="1">
                          <a:solidFill>
                            <a:schemeClr val="accent6"/>
                          </a:solidFill>
                          <a:latin typeface="UD デジタル 教科書体 N-B" panose="02020700000000000000" pitchFamily="17" charset="-128"/>
                          <a:ea typeface="UD デジタル 教科書体 N-B" panose="02020700000000000000" pitchFamily="17" charset="-128"/>
                          <a:cs typeface="Calibri" panose="020F0502020204030204" pitchFamily="34" charset="0"/>
                        </a:rPr>
                        <a:t>目標文</a:t>
                      </a:r>
                    </a:p>
                  </a:txBody>
                  <a:tcPr marL="87393" marR="87393" marT="43697" marB="4369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C3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5489409"/>
                  </a:ext>
                </a:extLst>
              </a:tr>
              <a:tr h="487849">
                <a:tc gridSpan="7">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altLang="ja-JP" sz="1300" b="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2021</a:t>
                      </a:r>
                      <a:r>
                        <a:rPr lang="ja-JP" altLang="en-US" sz="1300" b="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a:t>
                      </a:r>
                      <a:r>
                        <a:rPr lang="en-US" altLang="ja-JP" sz="1300" b="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2022</a:t>
                      </a:r>
                      <a:r>
                        <a:rPr lang="ja-JP" altLang="en-US" sz="1300" b="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年度に、私たちの地区では会員の参加やソーシャルメディアの活用を高めることなど、クラブの成功に役立つウェビナーを</a:t>
                      </a:r>
                      <a:r>
                        <a:rPr lang="en-US" altLang="ja-JP" sz="1300" b="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4</a:t>
                      </a:r>
                      <a:r>
                        <a:rPr lang="ja-JP" altLang="en-US" sz="1300" b="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半期ごとに行う。</a:t>
                      </a:r>
                      <a:endParaRPr lang="ja-JP" sz="1300" b="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endParaRPr>
                    </a:p>
                  </a:txBody>
                  <a:tcPr marL="87393" marR="87393" marT="43697" marB="4369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539610"/>
                  </a:ext>
                </a:extLst>
              </a:tr>
              <a:tr h="615079">
                <a:tc>
                  <a:txBody>
                    <a:bodyPr/>
                    <a:lstStyle/>
                    <a:p>
                      <a:pPr marL="0" marR="0">
                        <a:spcBef>
                          <a:spcPts val="0"/>
                        </a:spcBef>
                        <a:spcAft>
                          <a:spcPts val="0"/>
                        </a:spcAft>
                      </a:pPr>
                      <a:r>
                        <a:rPr lang="ja-JP" sz="1500" b="1">
                          <a:solidFill>
                            <a:srgbClr val="000000"/>
                          </a:solidFill>
                          <a:latin typeface="UD デジタル 教科書体 N-B" panose="02020700000000000000" pitchFamily="17" charset="-128"/>
                          <a:ea typeface="UD デジタル 教科書体 N-B" panose="02020700000000000000" pitchFamily="17" charset="-128"/>
                          <a:cs typeface="Calibri" panose="020F0502020204030204" pitchFamily="34" charset="0"/>
                        </a:rPr>
                        <a:t>行動手順</a:t>
                      </a:r>
                    </a:p>
                  </a:txBody>
                  <a:tcPr marL="38689" marR="386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C300"/>
                    </a:solidFill>
                  </a:tcPr>
                </a:tc>
                <a:tc gridSpan="2">
                  <a:txBody>
                    <a:bodyPr/>
                    <a:lstStyle/>
                    <a:p>
                      <a:pPr marL="0" marR="0">
                        <a:spcBef>
                          <a:spcPts val="0"/>
                        </a:spcBef>
                        <a:spcAft>
                          <a:spcPts val="0"/>
                        </a:spcAft>
                      </a:pPr>
                      <a:r>
                        <a:rPr lang="ja-JP" sz="1500" b="1">
                          <a:solidFill>
                            <a:srgbClr val="000000"/>
                          </a:solidFill>
                          <a:latin typeface="UD デジタル 教科書体 N-B" panose="02020700000000000000" pitchFamily="17" charset="-128"/>
                          <a:ea typeface="UD デジタル 教科書体 N-B" panose="02020700000000000000" pitchFamily="17" charset="-128"/>
                          <a:cs typeface="Calibri" panose="020F0502020204030204" pitchFamily="34" charset="0"/>
                        </a:rPr>
                        <a:t>責任者</a:t>
                      </a:r>
                    </a:p>
                  </a:txBody>
                  <a:tcPr marL="87393" marR="87393" marT="43697" marB="4369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C300"/>
                    </a:solidFill>
                  </a:tcPr>
                </a:tc>
                <a:tc hMerge="1">
                  <a:txBody>
                    <a:bodyPr/>
                    <a:lstStyle/>
                    <a:p>
                      <a:endParaRPr lang="en-US"/>
                    </a:p>
                  </a:txBody>
                  <a:tcPr/>
                </a:tc>
                <a:tc>
                  <a:txBody>
                    <a:bodyPr/>
                    <a:lstStyle/>
                    <a:p>
                      <a:pPr marL="0" marR="0">
                        <a:spcBef>
                          <a:spcPts val="0"/>
                        </a:spcBef>
                        <a:spcAft>
                          <a:spcPts val="0"/>
                        </a:spcAft>
                      </a:pPr>
                      <a:r>
                        <a:rPr lang="ja-JP" sz="1500" b="1">
                          <a:solidFill>
                            <a:srgbClr val="000000"/>
                          </a:solidFill>
                          <a:latin typeface="UD デジタル 教科書体 N-B" panose="02020700000000000000" pitchFamily="17" charset="-128"/>
                          <a:ea typeface="UD デジタル 教科書体 N-B" panose="02020700000000000000" pitchFamily="17" charset="-128"/>
                          <a:cs typeface="Calibri" panose="020F0502020204030204" pitchFamily="34" charset="0"/>
                        </a:rPr>
                        <a:t>必要となるもの（チームメンバー、テクノロジー、資金など）</a:t>
                      </a:r>
                    </a:p>
                  </a:txBody>
                  <a:tcPr marL="38689" marR="386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C300"/>
                    </a:solidFill>
                  </a:tcPr>
                </a:tc>
                <a:tc gridSpan="2">
                  <a:txBody>
                    <a:bodyPr/>
                    <a:lstStyle/>
                    <a:p>
                      <a:pPr marL="0" marR="0">
                        <a:spcBef>
                          <a:spcPts val="0"/>
                        </a:spcBef>
                        <a:spcAft>
                          <a:spcPts val="0"/>
                        </a:spcAft>
                      </a:pPr>
                      <a:r>
                        <a:rPr lang="ja-JP" sz="1500" b="1">
                          <a:solidFill>
                            <a:srgbClr val="000000"/>
                          </a:solidFill>
                          <a:latin typeface="UD デジタル 教科書体 N-B" panose="02020700000000000000" pitchFamily="17" charset="-128"/>
                          <a:ea typeface="UD デジタル 教科書体 N-B" panose="02020700000000000000" pitchFamily="17" charset="-128"/>
                          <a:cs typeface="Calibri" panose="020F0502020204030204" pitchFamily="34" charset="0"/>
                        </a:rPr>
                        <a:t>開始日</a:t>
                      </a:r>
                    </a:p>
                  </a:txBody>
                  <a:tcPr marL="38689" marR="386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C300"/>
                    </a:solidFill>
                  </a:tcPr>
                </a:tc>
                <a:tc hMerge="1">
                  <a:txBody>
                    <a:bodyPr/>
                    <a:lstStyle/>
                    <a:p>
                      <a:pPr marL="0" marR="0">
                        <a:spcBef>
                          <a:spcPts val="0"/>
                        </a:spcBef>
                        <a:spcAft>
                          <a:spcPts val="0"/>
                        </a:spcAft>
                      </a:pPr>
                      <a:r>
                        <a:rPr lang="ja-JP" sz="1600">
                          <a:solidFill>
                            <a:srgbClr val="000000"/>
                          </a:solidFill>
                          <a:latin typeface="Century Gothic" panose="020B0502020202020204" pitchFamily="34" charset="0"/>
                          <a:ea typeface="Times New Roman" panose="02020603050405020304" pitchFamily="18" charset="0"/>
                          <a:cs typeface="Calibri" panose="020F0502020204030204" pitchFamily="34" charset="0"/>
                        </a:rPr>
                        <a:t>開始日</a:t>
                      </a:r>
                    </a:p>
                  </a:txBody>
                  <a:tcPr marL="40481" marR="40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spcBef>
                          <a:spcPts val="0"/>
                        </a:spcBef>
                        <a:spcAft>
                          <a:spcPts val="0"/>
                        </a:spcAft>
                      </a:pPr>
                      <a:r>
                        <a:rPr lang="ja-JP" sz="1500" b="1">
                          <a:solidFill>
                            <a:srgbClr val="000000"/>
                          </a:solidFill>
                          <a:latin typeface="UD デジタル 教科書体 N-B" panose="02020700000000000000" pitchFamily="17" charset="-128"/>
                          <a:ea typeface="UD デジタル 教科書体 N-B" panose="02020700000000000000" pitchFamily="17" charset="-128"/>
                          <a:cs typeface="Calibri" panose="020F0502020204030204" pitchFamily="34" charset="0"/>
                        </a:rPr>
                        <a:t>完了日</a:t>
                      </a:r>
                    </a:p>
                  </a:txBody>
                  <a:tcPr marL="38689" marR="386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C300"/>
                    </a:solidFill>
                  </a:tcPr>
                </a:tc>
                <a:extLst>
                  <a:ext uri="{0D108BD9-81ED-4DB2-BD59-A6C34878D82A}">
                    <a16:rowId xmlns:a16="http://schemas.microsoft.com/office/drawing/2014/main" val="1847598733"/>
                  </a:ext>
                </a:extLst>
              </a:tr>
              <a:tr h="1223504">
                <a:tc>
                  <a:txBody>
                    <a:bodyPr/>
                    <a:lstStyle/>
                    <a:p>
                      <a:pPr marL="0" marR="0">
                        <a:spcBef>
                          <a:spcPts val="0"/>
                        </a:spcBef>
                        <a:spcAft>
                          <a:spcPts val="0"/>
                        </a:spcAft>
                      </a:pPr>
                      <a:r>
                        <a:rPr lang="ja-JP" sz="1300" b="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10月の初回クラブ成功ウェビナーで扱うトピックを検討・選択し、会議の手配面を決定する。将来クラブが利用できるよう、アーカイブにする方法を決定する</a:t>
                      </a:r>
                    </a:p>
                    <a:p>
                      <a:pPr marL="0" marR="0" algn="l" rtl="0">
                        <a:spcBef>
                          <a:spcPts val="0"/>
                        </a:spcBef>
                        <a:spcAft>
                          <a:spcPts val="0"/>
                        </a:spcAft>
                      </a:pPr>
                      <a:endParaRPr lang="en-US" sz="1300" b="0" dirty="0">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endParaRPr>
                    </a:p>
                  </a:txBody>
                  <a:tcPr marL="38689" marR="386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ja-JP" sz="13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重点項目4担当</a:t>
                      </a:r>
                      <a:r>
                        <a:rPr lang="ja-JP" altLang="en-US" sz="13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ワーキンググループ</a:t>
                      </a:r>
                      <a:endParaRPr lang="ja-JP" sz="13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endParaRPr>
                    </a:p>
                  </a:txBody>
                  <a:tcPr marL="87393" marR="87393" marT="43697" marB="4369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ja-JP" sz="130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バーチャル会議プラットフォーム </a:t>
                      </a:r>
                    </a:p>
                  </a:txBody>
                  <a:tcPr marL="38689" marR="386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ja-JP" sz="13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202</a:t>
                      </a:r>
                      <a:r>
                        <a:rPr lang="en-US" altLang="ja-JP" sz="13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X</a:t>
                      </a:r>
                      <a:r>
                        <a:rPr lang="ja-JP" sz="13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年7月1日</a:t>
                      </a:r>
                    </a:p>
                    <a:p>
                      <a:pPr marL="0" marR="0">
                        <a:spcBef>
                          <a:spcPts val="0"/>
                        </a:spcBef>
                        <a:spcAft>
                          <a:spcPts val="0"/>
                        </a:spcAft>
                      </a:pPr>
                      <a:r>
                        <a:rPr lang="ja-JP" sz="13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p>
                  </a:txBody>
                  <a:tcPr marL="38689" marR="386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spcBef>
                          <a:spcPts val="0"/>
                        </a:spcBef>
                        <a:spcAft>
                          <a:spcPts val="0"/>
                        </a:spcAft>
                      </a:pPr>
                      <a:r>
                        <a:rPr lang="ja-JP" sz="1200">
                          <a:latin typeface="Century Gothic" panose="020B0502020202020204" pitchFamily="34" charset="0"/>
                          <a:ea typeface="Times New Roman" panose="02020603050405020304" pitchFamily="18" charset="0"/>
                          <a:cs typeface="Times New Roman" panose="02020603050405020304" pitchFamily="18" charset="0"/>
                        </a:rPr>
                        <a:t> </a:t>
                      </a:r>
                    </a:p>
                    <a:p>
                      <a:pPr marL="0" marR="0">
                        <a:spcBef>
                          <a:spcPts val="0"/>
                        </a:spcBef>
                        <a:spcAft>
                          <a:spcPts val="0"/>
                        </a:spcAft>
                      </a:pPr>
                      <a:r>
                        <a:rPr lang="ja-JP" sz="1200">
                          <a:latin typeface="Century Gothic" panose="020B0502020202020204" pitchFamily="34" charset="0"/>
                          <a:ea typeface="Times New Roman" panose="02020603050405020304" pitchFamily="18" charset="0"/>
                          <a:cs typeface="Times New Roman" panose="02020603050405020304" pitchFamily="18" charset="0"/>
                        </a:rPr>
                        <a:t> </a:t>
                      </a:r>
                    </a:p>
                  </a:txBody>
                  <a:tcPr marL="40481" marR="40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ja-JP" sz="13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202</a:t>
                      </a:r>
                      <a:r>
                        <a:rPr lang="en-US" altLang="ja-JP" sz="13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X</a:t>
                      </a:r>
                      <a:r>
                        <a:rPr lang="ja-JP" sz="13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年7月10日</a:t>
                      </a:r>
                    </a:p>
                    <a:p>
                      <a:pPr marL="0" marR="0">
                        <a:spcBef>
                          <a:spcPts val="0"/>
                        </a:spcBef>
                        <a:spcAft>
                          <a:spcPts val="0"/>
                        </a:spcAft>
                      </a:pPr>
                      <a:r>
                        <a:rPr lang="ja-JP" sz="13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p>
                  </a:txBody>
                  <a:tcPr marL="38689" marR="386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7928677"/>
                  </a:ext>
                </a:extLst>
              </a:tr>
              <a:tr h="718533">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ja-JP" sz="1300" b="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ウェビナーで推奨する補助資料を入手する</a:t>
                      </a:r>
                    </a:p>
                    <a:p>
                      <a:pPr marL="0" marR="0" algn="l" rtl="0">
                        <a:spcBef>
                          <a:spcPts val="0"/>
                        </a:spcBef>
                        <a:spcAft>
                          <a:spcPts val="0"/>
                        </a:spcAft>
                      </a:pPr>
                      <a:endParaRPr lang="en-US" sz="1300" dirty="0">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endParaRPr>
                    </a:p>
                  </a:txBody>
                  <a:tcPr marL="38689" marR="386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ja-JP" sz="13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重点項目4担当</a:t>
                      </a:r>
                      <a:r>
                        <a:rPr lang="ja-JP" altLang="en-US" sz="13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ワーキンググループ</a:t>
                      </a:r>
                      <a:r>
                        <a:rPr lang="ja-JP" sz="13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のメンバー</a:t>
                      </a:r>
                      <a:r>
                        <a:rPr lang="ja-JP" altLang="en-US" sz="13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a:t>
                      </a:r>
                      <a:r>
                        <a:rPr lang="ja-JP" sz="13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ライオン・リチャード</a:t>
                      </a:r>
                    </a:p>
                  </a:txBody>
                  <a:tcPr marL="87393" marR="87393" marT="43697" marB="4369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ja-JP" sz="1300" b="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Lionsclubs.orgウェブサイト、オンライン・リソース</a:t>
                      </a:r>
                    </a:p>
                  </a:txBody>
                  <a:tcPr marL="38689" marR="386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ja-JP" sz="13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202</a:t>
                      </a:r>
                      <a:r>
                        <a:rPr lang="en-US" altLang="ja-JP" sz="13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X</a:t>
                      </a:r>
                      <a:r>
                        <a:rPr lang="ja-JP" sz="13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年7月10日</a:t>
                      </a:r>
                    </a:p>
                  </a:txBody>
                  <a:tcPr marL="38689" marR="386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spcBef>
                          <a:spcPts val="0"/>
                        </a:spcBef>
                        <a:spcAft>
                          <a:spcPts val="0"/>
                        </a:spcAft>
                      </a:pPr>
                      <a:r>
                        <a:rPr lang="ja-JP" sz="1200">
                          <a:latin typeface="Century Gothic" panose="020B0502020202020204" pitchFamily="34" charset="0"/>
                          <a:ea typeface="Times New Roman" panose="02020603050405020304" pitchFamily="18" charset="0"/>
                          <a:cs typeface="Times New Roman" panose="02020603050405020304" pitchFamily="18" charset="0"/>
                        </a:rPr>
                        <a:t> </a:t>
                      </a:r>
                    </a:p>
                  </a:txBody>
                  <a:tcPr marL="40481" marR="40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ja-JP" sz="13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202</a:t>
                      </a:r>
                      <a:r>
                        <a:rPr lang="en-US" altLang="ja-JP" sz="13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X</a:t>
                      </a:r>
                      <a:r>
                        <a:rPr lang="ja-JP" sz="13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年7月25日</a:t>
                      </a:r>
                    </a:p>
                  </a:txBody>
                  <a:tcPr marL="38689" marR="386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6514237"/>
                  </a:ext>
                </a:extLst>
              </a:tr>
              <a:tr h="667631">
                <a:tc>
                  <a:txBody>
                    <a:bodyPr/>
                    <a:lstStyle/>
                    <a:p>
                      <a:pPr marL="0" marR="0">
                        <a:spcBef>
                          <a:spcPts val="0"/>
                        </a:spcBef>
                        <a:spcAft>
                          <a:spcPts val="0"/>
                        </a:spcAft>
                      </a:pPr>
                      <a:r>
                        <a:rPr lang="ja-JP" sz="130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選ばれたウェビナー進行者に支援を要請する</a:t>
                      </a:r>
                    </a:p>
                  </a:txBody>
                  <a:tcPr marL="38689" marR="386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ja-JP" sz="13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重点項目担当4</a:t>
                      </a:r>
                      <a:r>
                        <a:rPr lang="ja-JP" altLang="en-US" sz="13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ワーキンググループ</a:t>
                      </a:r>
                      <a:r>
                        <a:rPr lang="ja-JP" sz="13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のメンバー</a:t>
                      </a:r>
                      <a:r>
                        <a:rPr lang="ja-JP" altLang="en-US" sz="13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a:t>
                      </a:r>
                      <a:r>
                        <a:rPr lang="ja-JP" sz="13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ライオン・ジェーン</a:t>
                      </a:r>
                    </a:p>
                  </a:txBody>
                  <a:tcPr marL="87393" marR="87393" marT="43697" marB="4369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ja-JP" sz="1300" b="0">
                          <a:latin typeface="UD デジタル 教科書体 N-B" panose="02020700000000000000" pitchFamily="17" charset="-128"/>
                          <a:ea typeface="UD デジタル 教科書体 N-B" panose="02020700000000000000" pitchFamily="17" charset="-128"/>
                        </a:rPr>
                        <a:t>ウェビナー進行者の連絡先情報、Eメール</a:t>
                      </a:r>
                    </a:p>
                    <a:p>
                      <a:pPr marL="0" marR="0" algn="l" rtl="0">
                        <a:spcBef>
                          <a:spcPts val="0"/>
                        </a:spcBef>
                        <a:spcAft>
                          <a:spcPts val="0"/>
                        </a:spcAft>
                      </a:pPr>
                      <a:endParaRPr lang="en-US" sz="1300" dirty="0">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endParaRPr>
                    </a:p>
                  </a:txBody>
                  <a:tcPr marL="38689" marR="386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ja-JP" sz="13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202</a:t>
                      </a:r>
                      <a:r>
                        <a:rPr lang="en-US" altLang="ja-JP" sz="13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X</a:t>
                      </a:r>
                      <a:r>
                        <a:rPr lang="ja-JP" sz="13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年7月10日</a:t>
                      </a:r>
                    </a:p>
                  </a:txBody>
                  <a:tcPr marL="38689" marR="386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spcBef>
                          <a:spcPts val="0"/>
                        </a:spcBef>
                        <a:spcAft>
                          <a:spcPts val="0"/>
                        </a:spcAft>
                      </a:pPr>
                      <a:r>
                        <a:rPr lang="ja-JP" sz="1200">
                          <a:latin typeface="Century Gothic" panose="020B0502020202020204" pitchFamily="34" charset="0"/>
                          <a:ea typeface="Times New Roman" panose="02020603050405020304" pitchFamily="18" charset="0"/>
                          <a:cs typeface="Times New Roman" panose="02020603050405020304" pitchFamily="18" charset="0"/>
                        </a:rPr>
                        <a:t> </a:t>
                      </a:r>
                    </a:p>
                  </a:txBody>
                  <a:tcPr marL="40481" marR="40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ja-JP" sz="13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202</a:t>
                      </a:r>
                      <a:r>
                        <a:rPr lang="en-US" altLang="ja-JP" sz="13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X</a:t>
                      </a:r>
                      <a:r>
                        <a:rPr lang="ja-JP" sz="13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年7月25日</a:t>
                      </a:r>
                    </a:p>
                    <a:p>
                      <a:pPr marL="0" marR="0" algn="l" rtl="0">
                        <a:spcBef>
                          <a:spcPts val="0"/>
                        </a:spcBef>
                        <a:spcAft>
                          <a:spcPts val="0"/>
                        </a:spcAft>
                      </a:pPr>
                      <a:endParaRPr lang="en-US" sz="1300" dirty="0">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endParaRPr>
                    </a:p>
                  </a:txBody>
                  <a:tcPr marL="38689" marR="386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9141486"/>
                  </a:ext>
                </a:extLst>
              </a:tr>
              <a:tr h="280383">
                <a:tc gridSpan="3">
                  <a:txBody>
                    <a:bodyPr/>
                    <a:lstStyle/>
                    <a:p>
                      <a:pPr marL="47625" marR="0" indent="-47625">
                        <a:spcBef>
                          <a:spcPts val="0"/>
                        </a:spcBef>
                        <a:spcAft>
                          <a:spcPts val="0"/>
                        </a:spcAft>
                      </a:pPr>
                      <a:r>
                        <a:rPr lang="ja-JP" sz="1500" b="1">
                          <a:solidFill>
                            <a:srgbClr val="000000"/>
                          </a:solidFill>
                          <a:latin typeface="UD デジタル 教科書体 N-B" panose="02020700000000000000" pitchFamily="17" charset="-128"/>
                          <a:ea typeface="UD デジタル 教科書体 N-B" panose="02020700000000000000" pitchFamily="17" charset="-128"/>
                          <a:cs typeface="Calibri" panose="020F0502020204030204" pitchFamily="34" charset="0"/>
                        </a:rPr>
                        <a:t>進捗評価</a:t>
                      </a:r>
                    </a:p>
                  </a:txBody>
                  <a:tcPr marL="87393" marR="87393" marT="43697" marB="4369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C300"/>
                    </a:solidFill>
                  </a:tcPr>
                </a:tc>
                <a:tc hMerge="1">
                  <a:txBody>
                    <a:bodyPr/>
                    <a:lstStyle/>
                    <a:p>
                      <a:endParaRPr lang="en-US"/>
                    </a:p>
                  </a:txBody>
                  <a:tcPr/>
                </a:tc>
                <a:tc hMerge="1">
                  <a:txBody>
                    <a:bodyPr/>
                    <a:lstStyle/>
                    <a:p>
                      <a:endParaRPr lang="en-US"/>
                    </a:p>
                  </a:txBody>
                  <a:tcPr/>
                </a:tc>
                <a:tc gridSpan="4">
                  <a:txBody>
                    <a:bodyPr/>
                    <a:lstStyle/>
                    <a:p>
                      <a:pPr marL="0" marR="0">
                        <a:spcBef>
                          <a:spcPts val="0"/>
                        </a:spcBef>
                        <a:spcAft>
                          <a:spcPts val="0"/>
                        </a:spcAft>
                      </a:pPr>
                      <a:r>
                        <a:rPr lang="ja-JP" sz="1500" b="1">
                          <a:solidFill>
                            <a:srgbClr val="000000"/>
                          </a:solidFill>
                          <a:latin typeface="UD デジタル 教科書体 N-B" panose="02020700000000000000" pitchFamily="17" charset="-128"/>
                          <a:ea typeface="UD デジタル 教科書体 N-B" panose="02020700000000000000" pitchFamily="17" charset="-128"/>
                          <a:cs typeface="Calibri" panose="020F0502020204030204" pitchFamily="34" charset="0"/>
                        </a:rPr>
                        <a:t>修正点</a:t>
                      </a:r>
                    </a:p>
                  </a:txBody>
                  <a:tcPr marL="87393" marR="87393" marT="43697" marB="4369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C30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25903918"/>
                  </a:ext>
                </a:extLst>
              </a:tr>
              <a:tr h="572254">
                <a:tc gridSpan="3">
                  <a:txBody>
                    <a:bodyPr/>
                    <a:lstStyle/>
                    <a:p>
                      <a:pPr marL="0" marR="0">
                        <a:spcBef>
                          <a:spcPts val="0"/>
                        </a:spcBef>
                        <a:spcAft>
                          <a:spcPts val="0"/>
                        </a:spcAft>
                      </a:pPr>
                      <a:r>
                        <a:rPr lang="ja-JP" sz="110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p>
                    <a:p>
                      <a:pPr marL="0" marR="0">
                        <a:spcBef>
                          <a:spcPts val="0"/>
                        </a:spcBef>
                        <a:spcAft>
                          <a:spcPts val="0"/>
                        </a:spcAft>
                      </a:pPr>
                      <a:r>
                        <a:rPr lang="ja-JP" sz="110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p>
                  </a:txBody>
                  <a:tcPr marL="87393" marR="87393" marT="43697" marB="4369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4">
                  <a:txBody>
                    <a:bodyPr/>
                    <a:lstStyle/>
                    <a:p>
                      <a:pPr marL="0" marR="0">
                        <a:spcBef>
                          <a:spcPts val="0"/>
                        </a:spcBef>
                        <a:spcAft>
                          <a:spcPts val="0"/>
                        </a:spcAft>
                      </a:pPr>
                      <a:r>
                        <a:rPr lang="ja-JP" sz="11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p>
                    <a:p>
                      <a:pPr marL="0" marR="0">
                        <a:spcBef>
                          <a:spcPts val="0"/>
                        </a:spcBef>
                        <a:spcAft>
                          <a:spcPts val="0"/>
                        </a:spcAft>
                      </a:pPr>
                      <a:r>
                        <a:rPr lang="ja-JP" sz="11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p>
                    <a:p>
                      <a:pPr marL="0" marR="0">
                        <a:spcBef>
                          <a:spcPts val="0"/>
                        </a:spcBef>
                        <a:spcAft>
                          <a:spcPts val="0"/>
                        </a:spcAft>
                      </a:pPr>
                      <a:r>
                        <a:rPr lang="ja-JP" sz="11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p>
                  </a:txBody>
                  <a:tcPr marL="87393" marR="87393" marT="43697" marB="4369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96446306"/>
                  </a:ext>
                </a:extLst>
              </a:tr>
            </a:tbl>
          </a:graphicData>
        </a:graphic>
      </p:graphicFrame>
      <p:sp>
        <p:nvSpPr>
          <p:cNvPr id="2" name="Multiplication Sign 1">
            <a:extLst>
              <a:ext uri="{FF2B5EF4-FFF2-40B4-BE49-F238E27FC236}">
                <a16:creationId xmlns:a16="http://schemas.microsoft.com/office/drawing/2014/main" id="{05133D9D-CA3F-4FA6-B5AB-70BAE3902FC2}"/>
              </a:ext>
            </a:extLst>
          </p:cNvPr>
          <p:cNvSpPr/>
          <p:nvPr/>
        </p:nvSpPr>
        <p:spPr bwMode="auto">
          <a:xfrm>
            <a:off x="780939" y="1088076"/>
            <a:ext cx="209661" cy="213836"/>
          </a:xfrm>
          <a:prstGeom prst="mathMultiply">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a:ln>
                <a:noFill/>
              </a:ln>
              <a:solidFill>
                <a:srgbClr val="404040"/>
              </a:solidFill>
              <a:effectLst/>
              <a:latin typeface="ＭＳ Ｐゴシック" panose="020B0600070205080204" pitchFamily="50" charset="-128"/>
              <a:ea typeface="ＭＳ Ｐゴシック" panose="020B0600070205080204" pitchFamily="50" charset="-128"/>
            </a:endParaRPr>
          </a:p>
        </p:txBody>
      </p:sp>
      <p:pic>
        <p:nvPicPr>
          <p:cNvPr id="9" name="Picture 8">
            <a:extLst>
              <a:ext uri="{FF2B5EF4-FFF2-40B4-BE49-F238E27FC236}">
                <a16:creationId xmlns:a16="http://schemas.microsoft.com/office/drawing/2014/main" id="{CB838412-3353-1E41-A4ED-ACA1593E48BF}"/>
              </a:ext>
            </a:extLst>
          </p:cNvPr>
          <p:cNvPicPr>
            <a:picLocks noChangeAspect="1"/>
          </p:cNvPicPr>
          <p:nvPr/>
        </p:nvPicPr>
        <p:blipFill>
          <a:blip r:embed="rId3"/>
          <a:stretch>
            <a:fillRect/>
          </a:stretch>
        </p:blipFill>
        <p:spPr>
          <a:xfrm>
            <a:off x="9906000" y="0"/>
            <a:ext cx="2286000" cy="2286000"/>
          </a:xfrm>
          <a:prstGeom prst="rect">
            <a:avLst/>
          </a:prstGeom>
        </p:spPr>
      </p:pic>
      <p:pic>
        <p:nvPicPr>
          <p:cNvPr id="10" name="Picture 9">
            <a:extLst>
              <a:ext uri="{FF2B5EF4-FFF2-40B4-BE49-F238E27FC236}">
                <a16:creationId xmlns:a16="http://schemas.microsoft.com/office/drawing/2014/main" id="{B145706F-842E-524A-8BEA-953955ED585F}"/>
              </a:ext>
            </a:extLst>
          </p:cNvPr>
          <p:cNvPicPr>
            <a:picLocks noChangeAspect="1"/>
          </p:cNvPicPr>
          <p:nvPr/>
        </p:nvPicPr>
        <p:blipFill>
          <a:blip r:embed="rId3"/>
          <a:stretch>
            <a:fillRect/>
          </a:stretch>
        </p:blipFill>
        <p:spPr>
          <a:xfrm rot="10800000">
            <a:off x="-14207" y="4572000"/>
            <a:ext cx="2286000" cy="2286000"/>
          </a:xfrm>
          <a:prstGeom prst="rect">
            <a:avLst/>
          </a:prstGeom>
        </p:spPr>
      </p:pic>
    </p:spTree>
    <p:extLst>
      <p:ext uri="{BB962C8B-B14F-4D97-AF65-F5344CB8AC3E}">
        <p14:creationId xmlns:p14="http://schemas.microsoft.com/office/powerpoint/2010/main" val="3271646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35A860F9-1BA3-354B-86DA-E89FD361E4CC}"/>
              </a:ext>
            </a:extLst>
          </p:cNvPr>
          <p:cNvSpPr txBox="1"/>
          <p:nvPr/>
        </p:nvSpPr>
        <p:spPr>
          <a:xfrm>
            <a:off x="1066800" y="2262172"/>
            <a:ext cx="2286000" cy="369332"/>
          </a:xfrm>
          <a:prstGeom prst="rect">
            <a:avLst/>
          </a:prstGeom>
          <a:noFill/>
        </p:spPr>
        <p:txBody>
          <a:bodyPr wrap="square" rtlCol="0">
            <a:spAutoFit/>
          </a:bodyPr>
          <a:lstStyle/>
          <a:p>
            <a:pPr algn="ctr"/>
            <a:r>
              <a:rPr lang="ja-JP" dirty="0">
                <a:latin typeface="UD デジタル 教科書体 N-B" panose="02020700000000000000" pitchFamily="17" charset="-128"/>
                <a:ea typeface="UD デジタル 教科書体 N-B" panose="02020700000000000000" pitchFamily="17" charset="-128"/>
              </a:rPr>
              <a:t>目標：# </a:t>
            </a:r>
          </a:p>
        </p:txBody>
      </p:sp>
      <p:sp>
        <p:nvSpPr>
          <p:cNvPr id="23" name="TextBox 22">
            <a:extLst>
              <a:ext uri="{FF2B5EF4-FFF2-40B4-BE49-F238E27FC236}">
                <a16:creationId xmlns:a16="http://schemas.microsoft.com/office/drawing/2014/main" id="{01DD24B8-0015-7E4F-838B-7AAD6C3CCE6E}"/>
              </a:ext>
            </a:extLst>
          </p:cNvPr>
          <p:cNvSpPr txBox="1"/>
          <p:nvPr/>
        </p:nvSpPr>
        <p:spPr>
          <a:xfrm>
            <a:off x="3671943" y="2223685"/>
            <a:ext cx="2286000" cy="369332"/>
          </a:xfrm>
          <a:prstGeom prst="rect">
            <a:avLst/>
          </a:prstGeom>
          <a:noFill/>
        </p:spPr>
        <p:txBody>
          <a:bodyPr wrap="square" rtlCol="0">
            <a:spAutoFit/>
          </a:bodyPr>
          <a:lstStyle/>
          <a:p>
            <a:pPr algn="ctr"/>
            <a:r>
              <a:rPr lang="ja-JP" dirty="0">
                <a:latin typeface="UD デジタル 教科書体 N-B" panose="02020700000000000000" pitchFamily="17" charset="-128"/>
                <a:ea typeface="UD デジタル 教科書体 N-B" panose="02020700000000000000" pitchFamily="17" charset="-128"/>
              </a:rPr>
              <a:t>目標：# </a:t>
            </a:r>
          </a:p>
        </p:txBody>
      </p:sp>
      <p:sp>
        <p:nvSpPr>
          <p:cNvPr id="24" name="TextBox 23">
            <a:extLst>
              <a:ext uri="{FF2B5EF4-FFF2-40B4-BE49-F238E27FC236}">
                <a16:creationId xmlns:a16="http://schemas.microsoft.com/office/drawing/2014/main" id="{02381947-6F98-2647-90DB-212128602614}"/>
              </a:ext>
            </a:extLst>
          </p:cNvPr>
          <p:cNvSpPr txBox="1"/>
          <p:nvPr/>
        </p:nvSpPr>
        <p:spPr>
          <a:xfrm>
            <a:off x="6248400" y="2225067"/>
            <a:ext cx="2286000" cy="369332"/>
          </a:xfrm>
          <a:prstGeom prst="rect">
            <a:avLst/>
          </a:prstGeom>
          <a:noFill/>
        </p:spPr>
        <p:txBody>
          <a:bodyPr wrap="square" rtlCol="0">
            <a:spAutoFit/>
          </a:bodyPr>
          <a:lstStyle/>
          <a:p>
            <a:pPr algn="ctr"/>
            <a:r>
              <a:rPr lang="ja-JP" dirty="0">
                <a:latin typeface="UD デジタル 教科書体 N-B" panose="02020700000000000000" pitchFamily="17" charset="-128"/>
                <a:ea typeface="UD デジタル 教科書体 N-B" panose="02020700000000000000" pitchFamily="17" charset="-128"/>
              </a:rPr>
              <a:t>目標：# </a:t>
            </a:r>
          </a:p>
        </p:txBody>
      </p:sp>
      <p:sp>
        <p:nvSpPr>
          <p:cNvPr id="28" name="Rectangle 27">
            <a:extLst>
              <a:ext uri="{FF2B5EF4-FFF2-40B4-BE49-F238E27FC236}">
                <a16:creationId xmlns:a16="http://schemas.microsoft.com/office/drawing/2014/main" id="{E30E5932-2596-504A-B30C-71B31BC4674B}"/>
              </a:ext>
            </a:extLst>
          </p:cNvPr>
          <p:cNvSpPr/>
          <p:nvPr/>
        </p:nvSpPr>
        <p:spPr bwMode="auto">
          <a:xfrm>
            <a:off x="1237281" y="2608353"/>
            <a:ext cx="2286000" cy="1991489"/>
          </a:xfrm>
          <a:prstGeom prst="rect">
            <a:avLst/>
          </a:prstGeom>
          <a:ln>
            <a:solidFill>
              <a:srgbClr val="7B8694"/>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R="0" defTabSz="914400" rtl="0" eaLnBrk="1" fontAlgn="base" latinLnBrk="0" hangingPunct="1">
              <a:spcAft>
                <a:spcPct val="0"/>
              </a:spcAft>
              <a:buClrTx/>
              <a:buSzTx/>
              <a:buFont typeface="Helvetica" pitchFamily="84" charset="0"/>
              <a:buNone/>
              <a:tabLst/>
            </a:pPr>
            <a:r>
              <a:rPr kumimoji="0" lang="ja-JP" b="1" i="0" u="none" strike="noStrike" cap="none" normalizeH="0">
                <a:ln>
                  <a:noFill/>
                </a:ln>
                <a:solidFill>
                  <a:schemeClr val="tx2"/>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行動手順</a:t>
            </a:r>
          </a:p>
          <a:p>
            <a:pPr marL="401638" indent="-263525">
              <a:buFontTx/>
              <a:buChar char="-"/>
            </a:pPr>
            <a:r>
              <a:rPr lang="ja-JP">
                <a:solidFill>
                  <a:srgbClr val="404040"/>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説明</a:t>
            </a:r>
          </a:p>
          <a:p>
            <a:pPr marL="401638" indent="-263525">
              <a:buFontTx/>
              <a:buChar char="-"/>
            </a:pPr>
            <a:r>
              <a:rPr lang="ja-JP">
                <a:solidFill>
                  <a:srgbClr val="404040"/>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日付範囲</a:t>
            </a:r>
          </a:p>
          <a:p>
            <a:pPr marL="401638" indent="-263525">
              <a:buFontTx/>
              <a:buChar char="-"/>
            </a:pPr>
            <a:r>
              <a:rPr lang="ja-JP">
                <a:solidFill>
                  <a:srgbClr val="404040"/>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責任者</a:t>
            </a:r>
          </a:p>
          <a:p>
            <a:pPr marL="401638" indent="-263525">
              <a:buFontTx/>
              <a:buChar char="-"/>
            </a:pPr>
            <a:r>
              <a:rPr lang="ja-JP">
                <a:solidFill>
                  <a:srgbClr val="404040"/>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必要となるもの</a:t>
            </a:r>
          </a:p>
          <a:p>
            <a:pPr marL="401638" indent="-263525">
              <a:buFontTx/>
              <a:buChar char="-"/>
            </a:pPr>
            <a:r>
              <a:rPr lang="ja-JP">
                <a:solidFill>
                  <a:srgbClr val="404040"/>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予算</a:t>
            </a:r>
          </a:p>
          <a:p>
            <a:pPr marR="0" algn="ctr" defTabSz="914400" rtl="0" eaLnBrk="1" fontAlgn="base" latinLnBrk="0" hangingPunct="1">
              <a:spcAft>
                <a:spcPct val="0"/>
              </a:spcAft>
              <a:buClrTx/>
              <a:buSzTx/>
              <a:buFont typeface="Helvetica" pitchFamily="84" charset="0"/>
              <a:buNone/>
              <a:tabLst/>
            </a:pPr>
            <a:endParaRPr kumimoji="0" lang="en-US" b="1" i="0" u="none" strike="noStrike" cap="none" normalizeH="0" dirty="0">
              <a:ln>
                <a:noFill/>
              </a:ln>
              <a:solidFill>
                <a:schemeClr val="tx2"/>
              </a:solidFill>
              <a:effectLst/>
              <a:latin typeface="UD デジタル 教科書体 N-B" panose="02020700000000000000" pitchFamily="17" charset="-128"/>
              <a:ea typeface="UD デジタル 教科書体 N-B" panose="02020700000000000000" pitchFamily="17" charset="-128"/>
              <a:cs typeface="Arial" panose="020B0604020202020204" pitchFamily="34" charset="0"/>
            </a:endParaRPr>
          </a:p>
        </p:txBody>
      </p:sp>
      <p:sp>
        <p:nvSpPr>
          <p:cNvPr id="29" name="Rectangle 28">
            <a:extLst>
              <a:ext uri="{FF2B5EF4-FFF2-40B4-BE49-F238E27FC236}">
                <a16:creationId xmlns:a16="http://schemas.microsoft.com/office/drawing/2014/main" id="{99985E8E-921A-C340-8529-3E0966C57E15}"/>
              </a:ext>
            </a:extLst>
          </p:cNvPr>
          <p:cNvSpPr/>
          <p:nvPr/>
        </p:nvSpPr>
        <p:spPr bwMode="auto">
          <a:xfrm>
            <a:off x="1219200" y="4639695"/>
            <a:ext cx="2286000" cy="1991489"/>
          </a:xfrm>
          <a:prstGeom prst="rect">
            <a:avLst/>
          </a:prstGeom>
          <a:ln>
            <a:solidFill>
              <a:srgbClr val="7B8694"/>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r>
              <a:rPr lang="ja-JP" b="1">
                <a:solidFill>
                  <a:schemeClr val="tx2"/>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行動手順</a:t>
            </a:r>
          </a:p>
          <a:p>
            <a:pPr marL="401638" indent="-263525">
              <a:buFontTx/>
              <a:buChar char="-"/>
            </a:pPr>
            <a:r>
              <a:rPr lang="ja-JP">
                <a:solidFill>
                  <a:srgbClr val="404040"/>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説明</a:t>
            </a:r>
          </a:p>
          <a:p>
            <a:pPr marL="401638" indent="-263525">
              <a:buFontTx/>
              <a:buChar char="-"/>
            </a:pPr>
            <a:r>
              <a:rPr lang="ja-JP">
                <a:solidFill>
                  <a:srgbClr val="404040"/>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日付範囲</a:t>
            </a:r>
          </a:p>
          <a:p>
            <a:pPr marL="401638" indent="-263525">
              <a:buFontTx/>
              <a:buChar char="-"/>
            </a:pPr>
            <a:r>
              <a:rPr lang="ja-JP">
                <a:solidFill>
                  <a:srgbClr val="404040"/>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責任者</a:t>
            </a:r>
          </a:p>
          <a:p>
            <a:pPr marL="401638" indent="-263525">
              <a:buFontTx/>
              <a:buChar char="-"/>
            </a:pPr>
            <a:r>
              <a:rPr lang="ja-JP">
                <a:solidFill>
                  <a:srgbClr val="404040"/>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必要となるもの</a:t>
            </a:r>
          </a:p>
          <a:p>
            <a:pPr marL="401638" indent="-263525">
              <a:buFontTx/>
              <a:buChar char="-"/>
            </a:pPr>
            <a:r>
              <a:rPr lang="ja-JP">
                <a:solidFill>
                  <a:srgbClr val="404040"/>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予算</a:t>
            </a:r>
          </a:p>
        </p:txBody>
      </p:sp>
      <p:pic>
        <p:nvPicPr>
          <p:cNvPr id="37" name="Picture 36">
            <a:extLst>
              <a:ext uri="{FF2B5EF4-FFF2-40B4-BE49-F238E27FC236}">
                <a16:creationId xmlns:a16="http://schemas.microsoft.com/office/drawing/2014/main" id="{8A8B8A99-2C73-1542-9787-D1AE825A89F0}"/>
              </a:ext>
            </a:extLst>
          </p:cNvPr>
          <p:cNvPicPr>
            <a:picLocks noChangeAspect="1"/>
          </p:cNvPicPr>
          <p:nvPr/>
        </p:nvPicPr>
        <p:blipFill>
          <a:blip r:embed="rId3"/>
          <a:stretch>
            <a:fillRect/>
          </a:stretch>
        </p:blipFill>
        <p:spPr>
          <a:xfrm rot="10800000">
            <a:off x="0" y="4599842"/>
            <a:ext cx="2286000" cy="2286000"/>
          </a:xfrm>
          <a:prstGeom prst="rect">
            <a:avLst/>
          </a:prstGeom>
        </p:spPr>
      </p:pic>
      <p:sp>
        <p:nvSpPr>
          <p:cNvPr id="38" name="Title 3">
            <a:extLst>
              <a:ext uri="{FF2B5EF4-FFF2-40B4-BE49-F238E27FC236}">
                <a16:creationId xmlns:a16="http://schemas.microsoft.com/office/drawing/2014/main" id="{F1D768EC-1DE2-CC45-9B17-A2C8CECC8DD3}"/>
              </a:ext>
            </a:extLst>
          </p:cNvPr>
          <p:cNvSpPr txBox="1">
            <a:spLocks/>
          </p:cNvSpPr>
          <p:nvPr/>
        </p:nvSpPr>
        <p:spPr>
          <a:xfrm>
            <a:off x="149216" y="457200"/>
            <a:ext cx="12192000" cy="533400"/>
          </a:xfrm>
          <a:prstGeom prst="rect">
            <a:avLst/>
          </a:prstGeom>
        </p:spPr>
        <p:txBody>
          <a:bodyPr>
            <a:normAutofit fontScale="90000" lnSpcReduction="20000"/>
          </a:bodyPr>
          <a:lst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ja-JP" b="1" dirty="0">
                <a:solidFill>
                  <a:srgbClr val="0A5496"/>
                </a:solidFill>
                <a:latin typeface="UD デジタル 教科書体 N-B" panose="02020700000000000000" pitchFamily="17" charset="-128"/>
                <a:ea typeface="UD デジタル 教科書体 N-B" panose="02020700000000000000" pitchFamily="17" charset="-128"/>
              </a:rPr>
              <a:t>行動計画の概要</a:t>
            </a:r>
          </a:p>
        </p:txBody>
      </p:sp>
      <p:sp>
        <p:nvSpPr>
          <p:cNvPr id="39" name="Yellow Bar">
            <a:extLst>
              <a:ext uri="{FF2B5EF4-FFF2-40B4-BE49-F238E27FC236}">
                <a16:creationId xmlns:a16="http://schemas.microsoft.com/office/drawing/2014/main" id="{806ACE8E-B154-5846-8B8B-1EBE1B0FDF69}"/>
              </a:ext>
            </a:extLst>
          </p:cNvPr>
          <p:cNvSpPr/>
          <p:nvPr/>
        </p:nvSpPr>
        <p:spPr>
          <a:xfrm>
            <a:off x="4611695" y="1081773"/>
            <a:ext cx="2926080" cy="61227"/>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r>
              <a:rPr lang="ja-JP">
                <a:latin typeface="ＭＳ Ｐゴシック" panose="020B0600070205080204" pitchFamily="50" charset="-128"/>
                <a:ea typeface="ＭＳ Ｐゴシック" panose="020B0600070205080204" pitchFamily="50" charset="-128"/>
                <a:cs typeface="Arial" charset="0"/>
              </a:rPr>
              <a:t> </a:t>
            </a:r>
          </a:p>
        </p:txBody>
      </p:sp>
      <p:pic>
        <p:nvPicPr>
          <p:cNvPr id="40" name="Picture 39">
            <a:extLst>
              <a:ext uri="{FF2B5EF4-FFF2-40B4-BE49-F238E27FC236}">
                <a16:creationId xmlns:a16="http://schemas.microsoft.com/office/drawing/2014/main" id="{08FD7042-49FF-0B4E-8218-CCDE8247C1BA}"/>
              </a:ext>
            </a:extLst>
          </p:cNvPr>
          <p:cNvPicPr>
            <a:picLocks noChangeAspect="1"/>
          </p:cNvPicPr>
          <p:nvPr/>
        </p:nvPicPr>
        <p:blipFill>
          <a:blip r:embed="rId3"/>
          <a:stretch>
            <a:fillRect/>
          </a:stretch>
        </p:blipFill>
        <p:spPr>
          <a:xfrm>
            <a:off x="9917159" y="19880"/>
            <a:ext cx="2286000" cy="2286000"/>
          </a:xfrm>
          <a:prstGeom prst="rect">
            <a:avLst/>
          </a:prstGeom>
        </p:spPr>
      </p:pic>
      <p:sp>
        <p:nvSpPr>
          <p:cNvPr id="41" name="Rectangle 40">
            <a:extLst>
              <a:ext uri="{FF2B5EF4-FFF2-40B4-BE49-F238E27FC236}">
                <a16:creationId xmlns:a16="http://schemas.microsoft.com/office/drawing/2014/main" id="{AD5BA97D-4643-1D41-B995-AF75340EF0E6}"/>
              </a:ext>
            </a:extLst>
          </p:cNvPr>
          <p:cNvSpPr/>
          <p:nvPr/>
        </p:nvSpPr>
        <p:spPr>
          <a:xfrm>
            <a:off x="1249240" y="1362547"/>
            <a:ext cx="2180522" cy="884759"/>
          </a:xfrm>
          <a:prstGeom prst="rect">
            <a:avLst/>
          </a:prstGeom>
          <a:solidFill>
            <a:srgbClr val="0A5496"/>
          </a:solidFill>
          <a:ln>
            <a:noFill/>
          </a:ln>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89192" tIns="89192" rIns="89192" bIns="89192" numCol="1" spcCol="1270" anchor="ctr" anchorCtr="0">
            <a:noAutofit/>
          </a:bodyPr>
          <a:lstStyle/>
          <a:p>
            <a:pPr lvl="0" algn="ctr" defTabSz="889000">
              <a:spcBef>
                <a:spcPct val="0"/>
              </a:spcBef>
              <a:spcAft>
                <a:spcPct val="35000"/>
              </a:spcAft>
            </a:pPr>
            <a:r>
              <a:rPr lang="ja-JP" b="1">
                <a:solidFill>
                  <a:schemeClr val="bg1"/>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1</a:t>
            </a:r>
            <a:br>
              <a:rPr lang="ja-JP" b="1">
                <a:solidFill>
                  <a:schemeClr val="bg1"/>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br>
            <a:r>
              <a:rPr lang="ja-JP" b="1">
                <a:solidFill>
                  <a:schemeClr val="bg1"/>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新クラブ</a:t>
            </a:r>
          </a:p>
        </p:txBody>
      </p:sp>
      <p:sp>
        <p:nvSpPr>
          <p:cNvPr id="42" name="Rectangle 41">
            <a:extLst>
              <a:ext uri="{FF2B5EF4-FFF2-40B4-BE49-F238E27FC236}">
                <a16:creationId xmlns:a16="http://schemas.microsoft.com/office/drawing/2014/main" id="{ABE4AD60-6D84-ED4F-916A-906EC8B7037D}"/>
              </a:ext>
            </a:extLst>
          </p:cNvPr>
          <p:cNvSpPr/>
          <p:nvPr/>
        </p:nvSpPr>
        <p:spPr>
          <a:xfrm>
            <a:off x="3857359" y="1362547"/>
            <a:ext cx="2180522" cy="884759"/>
          </a:xfrm>
          <a:prstGeom prst="rect">
            <a:avLst/>
          </a:prstGeom>
          <a:solidFill>
            <a:srgbClr val="0A5496"/>
          </a:solidFill>
          <a:ln>
            <a:noFill/>
          </a:ln>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89192" tIns="89192" rIns="89192" bIns="89192" numCol="1" spcCol="1270" anchor="ctr" anchorCtr="0">
            <a:noAutofit/>
          </a:bodyPr>
          <a:lstStyle/>
          <a:p>
            <a:pPr lvl="0" algn="ctr" defTabSz="889000">
              <a:spcBef>
                <a:spcPct val="0"/>
              </a:spcBef>
              <a:spcAft>
                <a:spcPct val="35000"/>
              </a:spcAft>
            </a:pPr>
            <a:r>
              <a:rPr lang="ja-JP" b="1">
                <a:solidFill>
                  <a:schemeClr val="bg1"/>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2 </a:t>
            </a:r>
            <a:br>
              <a:rPr lang="ja-JP" b="1">
                <a:solidFill>
                  <a:schemeClr val="bg1"/>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br>
            <a:r>
              <a:rPr lang="ja-JP" b="1">
                <a:solidFill>
                  <a:schemeClr val="bg1"/>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新会員</a:t>
            </a:r>
          </a:p>
        </p:txBody>
      </p:sp>
      <p:sp>
        <p:nvSpPr>
          <p:cNvPr id="43" name="Rectangle 42">
            <a:extLst>
              <a:ext uri="{FF2B5EF4-FFF2-40B4-BE49-F238E27FC236}">
                <a16:creationId xmlns:a16="http://schemas.microsoft.com/office/drawing/2014/main" id="{7BF708E1-1513-FE41-B832-324562669D79}"/>
              </a:ext>
            </a:extLst>
          </p:cNvPr>
          <p:cNvSpPr/>
          <p:nvPr/>
        </p:nvSpPr>
        <p:spPr>
          <a:xfrm>
            <a:off x="6467785" y="1401241"/>
            <a:ext cx="2180522" cy="884759"/>
          </a:xfrm>
          <a:prstGeom prst="rect">
            <a:avLst/>
          </a:prstGeom>
          <a:solidFill>
            <a:srgbClr val="0A5496"/>
          </a:solidFill>
          <a:ln>
            <a:noFill/>
          </a:ln>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89192" tIns="89192" rIns="89192" bIns="89192" numCol="1" spcCol="1270" anchor="ctr" anchorCtr="0">
            <a:noAutofit/>
          </a:bodyPr>
          <a:lstStyle/>
          <a:p>
            <a:pPr lvl="0" algn="ctr" defTabSz="889000">
              <a:spcBef>
                <a:spcPct val="0"/>
              </a:spcBef>
              <a:spcAft>
                <a:spcPct val="35000"/>
              </a:spcAft>
            </a:pPr>
            <a:r>
              <a:rPr lang="ja-JP" b="1">
                <a:solidFill>
                  <a:schemeClr val="bg1"/>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3</a:t>
            </a:r>
            <a:br>
              <a:rPr lang="ja-JP" b="1">
                <a:solidFill>
                  <a:schemeClr val="bg1"/>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br>
            <a:r>
              <a:rPr lang="ja-JP" b="1">
                <a:solidFill>
                  <a:schemeClr val="bg1"/>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会員の満足度</a:t>
            </a:r>
          </a:p>
        </p:txBody>
      </p:sp>
      <p:sp>
        <p:nvSpPr>
          <p:cNvPr id="44" name="Rectangle 43">
            <a:extLst>
              <a:ext uri="{FF2B5EF4-FFF2-40B4-BE49-F238E27FC236}">
                <a16:creationId xmlns:a16="http://schemas.microsoft.com/office/drawing/2014/main" id="{7967CD91-E6B5-F64D-B24D-5ED0A5067A0A}"/>
              </a:ext>
            </a:extLst>
          </p:cNvPr>
          <p:cNvSpPr/>
          <p:nvPr/>
        </p:nvSpPr>
        <p:spPr>
          <a:xfrm>
            <a:off x="9085881" y="1401241"/>
            <a:ext cx="2180522" cy="884759"/>
          </a:xfrm>
          <a:prstGeom prst="rect">
            <a:avLst/>
          </a:prstGeom>
          <a:solidFill>
            <a:srgbClr val="0A5496"/>
          </a:solidFill>
          <a:ln>
            <a:noFill/>
          </a:ln>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89192" tIns="89192" rIns="89192" bIns="89192" numCol="1" spcCol="1270" anchor="ctr" anchorCtr="0">
            <a:noAutofit/>
          </a:bodyPr>
          <a:lstStyle/>
          <a:p>
            <a:pPr lvl="0" algn="ctr" defTabSz="889000">
              <a:spcBef>
                <a:spcPct val="0"/>
              </a:spcBef>
              <a:spcAft>
                <a:spcPct val="35000"/>
              </a:spcAft>
            </a:pPr>
            <a:r>
              <a:rPr lang="ja-JP" b="1" dirty="0">
                <a:solidFill>
                  <a:schemeClr val="bg1"/>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4</a:t>
            </a:r>
            <a:br>
              <a:rPr lang="ja-JP" b="1" dirty="0">
                <a:solidFill>
                  <a:schemeClr val="bg1"/>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br>
            <a:r>
              <a:rPr lang="ja-JP" b="1" dirty="0">
                <a:solidFill>
                  <a:schemeClr val="bg1"/>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リーダーへの支援</a:t>
            </a:r>
          </a:p>
        </p:txBody>
      </p:sp>
      <p:sp>
        <p:nvSpPr>
          <p:cNvPr id="45" name="Rectangle 44">
            <a:extLst>
              <a:ext uri="{FF2B5EF4-FFF2-40B4-BE49-F238E27FC236}">
                <a16:creationId xmlns:a16="http://schemas.microsoft.com/office/drawing/2014/main" id="{3CCED18B-7AB5-604A-B958-C09730CD7FDF}"/>
              </a:ext>
            </a:extLst>
          </p:cNvPr>
          <p:cNvSpPr/>
          <p:nvPr/>
        </p:nvSpPr>
        <p:spPr bwMode="auto">
          <a:xfrm>
            <a:off x="3810000" y="2590520"/>
            <a:ext cx="2286000" cy="1991489"/>
          </a:xfrm>
          <a:prstGeom prst="rect">
            <a:avLst/>
          </a:prstGeom>
          <a:ln>
            <a:solidFill>
              <a:srgbClr val="7B8694"/>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r>
              <a:rPr lang="ja-JP" b="1">
                <a:solidFill>
                  <a:schemeClr val="tx2"/>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行動手順</a:t>
            </a:r>
          </a:p>
          <a:p>
            <a:pPr marL="401638" indent="-263525">
              <a:buFontTx/>
              <a:buChar char="-"/>
            </a:pPr>
            <a:r>
              <a:rPr lang="ja-JP">
                <a:solidFill>
                  <a:srgbClr val="404040"/>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説明</a:t>
            </a:r>
          </a:p>
          <a:p>
            <a:pPr marL="401638" indent="-263525">
              <a:buFontTx/>
              <a:buChar char="-"/>
            </a:pPr>
            <a:r>
              <a:rPr lang="ja-JP">
                <a:solidFill>
                  <a:srgbClr val="404040"/>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日付範囲</a:t>
            </a:r>
          </a:p>
          <a:p>
            <a:pPr marL="401638" indent="-263525">
              <a:buFontTx/>
              <a:buChar char="-"/>
            </a:pPr>
            <a:r>
              <a:rPr lang="ja-JP">
                <a:solidFill>
                  <a:srgbClr val="404040"/>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責任者</a:t>
            </a:r>
          </a:p>
          <a:p>
            <a:pPr marL="401638" indent="-263525">
              <a:buFontTx/>
              <a:buChar char="-"/>
            </a:pPr>
            <a:r>
              <a:rPr lang="ja-JP">
                <a:solidFill>
                  <a:srgbClr val="404040"/>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必要となるもの</a:t>
            </a:r>
          </a:p>
          <a:p>
            <a:pPr marL="401638" indent="-263525">
              <a:buFontTx/>
              <a:buChar char="-"/>
            </a:pPr>
            <a:r>
              <a:rPr lang="ja-JP">
                <a:solidFill>
                  <a:srgbClr val="404040"/>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予算</a:t>
            </a:r>
          </a:p>
        </p:txBody>
      </p:sp>
      <p:sp>
        <p:nvSpPr>
          <p:cNvPr id="46" name="Rectangle 45">
            <a:extLst>
              <a:ext uri="{FF2B5EF4-FFF2-40B4-BE49-F238E27FC236}">
                <a16:creationId xmlns:a16="http://schemas.microsoft.com/office/drawing/2014/main" id="{F079E543-53CA-A349-9CD2-050E90A98F80}"/>
              </a:ext>
            </a:extLst>
          </p:cNvPr>
          <p:cNvSpPr/>
          <p:nvPr/>
        </p:nvSpPr>
        <p:spPr bwMode="auto">
          <a:xfrm>
            <a:off x="3810000" y="4621862"/>
            <a:ext cx="2286000" cy="1991489"/>
          </a:xfrm>
          <a:prstGeom prst="rect">
            <a:avLst/>
          </a:prstGeom>
          <a:ln>
            <a:solidFill>
              <a:srgbClr val="7B8694"/>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r>
              <a:rPr lang="ja-JP" b="1">
                <a:solidFill>
                  <a:schemeClr val="tx2"/>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行動手順</a:t>
            </a:r>
          </a:p>
          <a:p>
            <a:pPr marL="401638" indent="-263525">
              <a:buFontTx/>
              <a:buChar char="-"/>
            </a:pPr>
            <a:r>
              <a:rPr lang="ja-JP">
                <a:solidFill>
                  <a:srgbClr val="404040"/>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説明</a:t>
            </a:r>
          </a:p>
          <a:p>
            <a:pPr marL="401638" indent="-263525">
              <a:buFontTx/>
              <a:buChar char="-"/>
            </a:pPr>
            <a:r>
              <a:rPr lang="ja-JP">
                <a:solidFill>
                  <a:srgbClr val="404040"/>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日付範囲</a:t>
            </a:r>
          </a:p>
          <a:p>
            <a:pPr marL="401638" indent="-263525">
              <a:buFontTx/>
              <a:buChar char="-"/>
            </a:pPr>
            <a:r>
              <a:rPr lang="ja-JP">
                <a:solidFill>
                  <a:srgbClr val="404040"/>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責任者</a:t>
            </a:r>
          </a:p>
          <a:p>
            <a:pPr marL="401638" indent="-263525">
              <a:buFontTx/>
              <a:buChar char="-"/>
            </a:pPr>
            <a:r>
              <a:rPr lang="ja-JP">
                <a:solidFill>
                  <a:srgbClr val="404040"/>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必要となるもの</a:t>
            </a:r>
          </a:p>
          <a:p>
            <a:pPr marL="401638" indent="-263525">
              <a:buFontTx/>
              <a:buChar char="-"/>
            </a:pPr>
            <a:r>
              <a:rPr lang="ja-JP">
                <a:solidFill>
                  <a:srgbClr val="404040"/>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予算</a:t>
            </a:r>
          </a:p>
        </p:txBody>
      </p:sp>
      <p:sp>
        <p:nvSpPr>
          <p:cNvPr id="47" name="Rectangle 46">
            <a:extLst>
              <a:ext uri="{FF2B5EF4-FFF2-40B4-BE49-F238E27FC236}">
                <a16:creationId xmlns:a16="http://schemas.microsoft.com/office/drawing/2014/main" id="{8156EFA8-7EC7-1242-9337-6DF76F17A98B}"/>
              </a:ext>
            </a:extLst>
          </p:cNvPr>
          <p:cNvSpPr/>
          <p:nvPr/>
        </p:nvSpPr>
        <p:spPr bwMode="auto">
          <a:xfrm>
            <a:off x="6463910" y="2590520"/>
            <a:ext cx="2286000" cy="1991489"/>
          </a:xfrm>
          <a:prstGeom prst="rect">
            <a:avLst/>
          </a:prstGeom>
          <a:ln>
            <a:solidFill>
              <a:srgbClr val="7B8694"/>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r>
              <a:rPr lang="ja-JP" b="1">
                <a:solidFill>
                  <a:schemeClr val="tx2"/>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行動手順</a:t>
            </a:r>
          </a:p>
          <a:p>
            <a:pPr marL="401638" indent="-263525">
              <a:buFontTx/>
              <a:buChar char="-"/>
            </a:pPr>
            <a:r>
              <a:rPr lang="ja-JP">
                <a:solidFill>
                  <a:srgbClr val="404040"/>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説明</a:t>
            </a:r>
          </a:p>
          <a:p>
            <a:pPr marL="401638" indent="-263525">
              <a:buFontTx/>
              <a:buChar char="-"/>
            </a:pPr>
            <a:r>
              <a:rPr lang="ja-JP">
                <a:solidFill>
                  <a:srgbClr val="404040"/>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日付範囲</a:t>
            </a:r>
          </a:p>
          <a:p>
            <a:pPr marL="401638" indent="-263525">
              <a:buFontTx/>
              <a:buChar char="-"/>
            </a:pPr>
            <a:r>
              <a:rPr lang="ja-JP">
                <a:solidFill>
                  <a:srgbClr val="404040"/>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責任者</a:t>
            </a:r>
          </a:p>
          <a:p>
            <a:pPr marL="401638" indent="-263525">
              <a:buFontTx/>
              <a:buChar char="-"/>
            </a:pPr>
            <a:r>
              <a:rPr lang="ja-JP">
                <a:solidFill>
                  <a:srgbClr val="404040"/>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必要となるもの</a:t>
            </a:r>
          </a:p>
          <a:p>
            <a:pPr marL="401638" indent="-263525">
              <a:buFontTx/>
              <a:buChar char="-"/>
            </a:pPr>
            <a:r>
              <a:rPr lang="ja-JP">
                <a:solidFill>
                  <a:srgbClr val="404040"/>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予算</a:t>
            </a:r>
          </a:p>
        </p:txBody>
      </p:sp>
      <p:sp>
        <p:nvSpPr>
          <p:cNvPr id="48" name="Rectangle 47">
            <a:extLst>
              <a:ext uri="{FF2B5EF4-FFF2-40B4-BE49-F238E27FC236}">
                <a16:creationId xmlns:a16="http://schemas.microsoft.com/office/drawing/2014/main" id="{8CBDBD2A-F0E8-2A47-90DB-DD8CEB1BC974}"/>
              </a:ext>
            </a:extLst>
          </p:cNvPr>
          <p:cNvSpPr/>
          <p:nvPr/>
        </p:nvSpPr>
        <p:spPr bwMode="auto">
          <a:xfrm>
            <a:off x="6477000" y="4621862"/>
            <a:ext cx="2286000" cy="1991489"/>
          </a:xfrm>
          <a:prstGeom prst="rect">
            <a:avLst/>
          </a:prstGeom>
          <a:ln>
            <a:solidFill>
              <a:srgbClr val="7B8694"/>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r>
              <a:rPr lang="ja-JP" b="1" dirty="0">
                <a:solidFill>
                  <a:schemeClr val="tx2"/>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行動手順</a:t>
            </a:r>
          </a:p>
          <a:p>
            <a:pPr marL="401638" indent="-263525">
              <a:buFontTx/>
              <a:buChar char="-"/>
            </a:pPr>
            <a:r>
              <a:rPr lang="ja-JP" dirty="0">
                <a:solidFill>
                  <a:srgbClr val="404040"/>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説明</a:t>
            </a:r>
          </a:p>
          <a:p>
            <a:pPr marL="401638" indent="-263525">
              <a:buFontTx/>
              <a:buChar char="-"/>
            </a:pPr>
            <a:r>
              <a:rPr lang="ja-JP" dirty="0">
                <a:solidFill>
                  <a:srgbClr val="404040"/>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日付範囲</a:t>
            </a:r>
          </a:p>
          <a:p>
            <a:pPr marL="401638" indent="-263525">
              <a:buFontTx/>
              <a:buChar char="-"/>
            </a:pPr>
            <a:r>
              <a:rPr lang="ja-JP" dirty="0">
                <a:solidFill>
                  <a:srgbClr val="404040"/>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責任者</a:t>
            </a:r>
          </a:p>
          <a:p>
            <a:pPr marL="401638" indent="-263525">
              <a:buFontTx/>
              <a:buChar char="-"/>
            </a:pPr>
            <a:r>
              <a:rPr lang="ja-JP" dirty="0">
                <a:solidFill>
                  <a:srgbClr val="404040"/>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必要となるもの</a:t>
            </a:r>
          </a:p>
          <a:p>
            <a:pPr marL="401638" indent="-263525">
              <a:buFontTx/>
              <a:buChar char="-"/>
            </a:pPr>
            <a:r>
              <a:rPr lang="ja-JP" dirty="0">
                <a:solidFill>
                  <a:srgbClr val="404040"/>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予算</a:t>
            </a:r>
          </a:p>
        </p:txBody>
      </p:sp>
      <p:sp>
        <p:nvSpPr>
          <p:cNvPr id="49" name="Rectangle 48">
            <a:extLst>
              <a:ext uri="{FF2B5EF4-FFF2-40B4-BE49-F238E27FC236}">
                <a16:creationId xmlns:a16="http://schemas.microsoft.com/office/drawing/2014/main" id="{4C5C31FB-E097-FB41-8C0A-1D30E2CAC647}"/>
              </a:ext>
            </a:extLst>
          </p:cNvPr>
          <p:cNvSpPr/>
          <p:nvPr/>
        </p:nvSpPr>
        <p:spPr bwMode="auto">
          <a:xfrm>
            <a:off x="9085955" y="2590520"/>
            <a:ext cx="2286000" cy="1991489"/>
          </a:xfrm>
          <a:prstGeom prst="rect">
            <a:avLst/>
          </a:prstGeom>
          <a:ln>
            <a:solidFill>
              <a:srgbClr val="7B8694"/>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r>
              <a:rPr lang="ja-JP" b="1">
                <a:solidFill>
                  <a:schemeClr val="tx2"/>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行動手順</a:t>
            </a:r>
          </a:p>
          <a:p>
            <a:pPr marL="401638" indent="-263525">
              <a:buFontTx/>
              <a:buChar char="-"/>
            </a:pPr>
            <a:r>
              <a:rPr lang="ja-JP">
                <a:solidFill>
                  <a:srgbClr val="404040"/>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説明</a:t>
            </a:r>
          </a:p>
          <a:p>
            <a:pPr marL="401638" indent="-263525">
              <a:buFontTx/>
              <a:buChar char="-"/>
            </a:pPr>
            <a:r>
              <a:rPr lang="ja-JP">
                <a:solidFill>
                  <a:srgbClr val="404040"/>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日付範囲</a:t>
            </a:r>
          </a:p>
          <a:p>
            <a:pPr marL="401638" indent="-263525">
              <a:buFontTx/>
              <a:buChar char="-"/>
            </a:pPr>
            <a:r>
              <a:rPr lang="ja-JP">
                <a:solidFill>
                  <a:srgbClr val="404040"/>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責任者</a:t>
            </a:r>
          </a:p>
          <a:p>
            <a:pPr marL="401638" indent="-263525">
              <a:buFontTx/>
              <a:buChar char="-"/>
            </a:pPr>
            <a:r>
              <a:rPr lang="ja-JP">
                <a:solidFill>
                  <a:srgbClr val="404040"/>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必要となるもの</a:t>
            </a:r>
          </a:p>
          <a:p>
            <a:pPr marL="401638" indent="-263525">
              <a:buFontTx/>
              <a:buChar char="-"/>
            </a:pPr>
            <a:r>
              <a:rPr lang="ja-JP">
                <a:solidFill>
                  <a:srgbClr val="404040"/>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予算</a:t>
            </a:r>
          </a:p>
        </p:txBody>
      </p:sp>
      <p:sp>
        <p:nvSpPr>
          <p:cNvPr id="50" name="Rectangle 49">
            <a:extLst>
              <a:ext uri="{FF2B5EF4-FFF2-40B4-BE49-F238E27FC236}">
                <a16:creationId xmlns:a16="http://schemas.microsoft.com/office/drawing/2014/main" id="{62F3B411-DB53-C242-A419-2323CFA27ED3}"/>
              </a:ext>
            </a:extLst>
          </p:cNvPr>
          <p:cNvSpPr/>
          <p:nvPr/>
        </p:nvSpPr>
        <p:spPr bwMode="auto">
          <a:xfrm>
            <a:off x="9067800" y="4621862"/>
            <a:ext cx="2286000" cy="1991489"/>
          </a:xfrm>
          <a:prstGeom prst="rect">
            <a:avLst/>
          </a:prstGeom>
          <a:ln>
            <a:solidFill>
              <a:srgbClr val="7B8694"/>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r>
              <a:rPr lang="ja-JP" b="1">
                <a:solidFill>
                  <a:schemeClr val="tx2"/>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行動手順</a:t>
            </a:r>
          </a:p>
          <a:p>
            <a:pPr marL="401638" indent="-263525">
              <a:buFontTx/>
              <a:buChar char="-"/>
            </a:pPr>
            <a:r>
              <a:rPr lang="ja-JP">
                <a:solidFill>
                  <a:srgbClr val="404040"/>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説明</a:t>
            </a:r>
          </a:p>
          <a:p>
            <a:pPr marL="401638" indent="-263525">
              <a:buFontTx/>
              <a:buChar char="-"/>
            </a:pPr>
            <a:r>
              <a:rPr lang="ja-JP">
                <a:solidFill>
                  <a:srgbClr val="404040"/>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日付範囲</a:t>
            </a:r>
          </a:p>
          <a:p>
            <a:pPr marL="401638" indent="-263525">
              <a:buFontTx/>
              <a:buChar char="-"/>
            </a:pPr>
            <a:r>
              <a:rPr lang="ja-JP">
                <a:solidFill>
                  <a:srgbClr val="404040"/>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責任者</a:t>
            </a:r>
          </a:p>
          <a:p>
            <a:pPr marL="401638" indent="-263525">
              <a:buFontTx/>
              <a:buChar char="-"/>
            </a:pPr>
            <a:r>
              <a:rPr lang="ja-JP">
                <a:solidFill>
                  <a:srgbClr val="404040"/>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必要となるもの</a:t>
            </a:r>
          </a:p>
          <a:p>
            <a:pPr marL="401638" indent="-263525">
              <a:buFontTx/>
              <a:buChar char="-"/>
            </a:pPr>
            <a:r>
              <a:rPr lang="ja-JP">
                <a:solidFill>
                  <a:srgbClr val="404040"/>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予算</a:t>
            </a:r>
          </a:p>
        </p:txBody>
      </p:sp>
      <p:sp>
        <p:nvSpPr>
          <p:cNvPr id="51" name="Page Number - White">
            <a:extLst>
              <a:ext uri="{FF2B5EF4-FFF2-40B4-BE49-F238E27FC236}">
                <a16:creationId xmlns:a16="http://schemas.microsoft.com/office/drawing/2014/main" id="{E07FC904-E103-1F4F-B560-652E79641332}"/>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fld id="{CD81962F-67D4-FD44-86D5-55EBF96E0DB7}" type="slidenum">
              <a:rPr kumimoji="0" lang="en-US" sz="1000" b="0" i="0" u="none" strike="noStrike" kern="1200" cap="none" spc="0" normalizeH="0" baseline="0" noProof="0" smtClean="0">
                <a:ln>
                  <a:noFill/>
                </a:ln>
                <a:solidFill>
                  <a:srgbClr val="0A5496"/>
                </a:solidFill>
                <a:effectLst/>
                <a:uLnTx/>
                <a:uFillTx/>
                <a:latin typeface="ＭＳ Ｐゴシック" panose="020B0600070205080204" pitchFamily="50" charset="-128"/>
                <a:ea typeface="ＭＳ Ｐゴシック" panose="020B0600070205080204" pitchFamily="50" charset="-128"/>
              </a:rPr>
              <a:pPr marL="0" marR="0" lvl="0" indent="0" algn="l" defTabSz="914400" rtl="0" eaLnBrk="0" fontAlgn="auto" latinLnBrk="0" hangingPunct="0">
                <a:lnSpc>
                  <a:spcPct val="100000"/>
                </a:lnSpc>
                <a:spcBef>
                  <a:spcPct val="50000"/>
                </a:spcBef>
                <a:spcAft>
                  <a:spcPts val="0"/>
                </a:spcAft>
                <a:buClrTx/>
                <a:buSzTx/>
                <a:buFontTx/>
                <a:buNone/>
                <a:tabLst/>
                <a:defRPr/>
              </a:pPr>
              <a:t>21</a:t>
            </a:fld>
            <a:endParaRPr kumimoji="0" lang="en-US" sz="1000" b="0" i="0" u="none" strike="noStrike" kern="1200" cap="none" spc="0" normalizeH="0" baseline="0" noProof="0" dirty="0">
              <a:ln>
                <a:noFill/>
              </a:ln>
              <a:solidFill>
                <a:srgbClr val="0A5496"/>
              </a:solidFill>
              <a:effectLst/>
              <a:uLnTx/>
              <a:uFillTx/>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5014445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5C8DBD-B959-9142-AD42-03858497A516}"/>
              </a:ext>
            </a:extLst>
          </p:cNvPr>
          <p:cNvSpPr/>
          <p:nvPr/>
        </p:nvSpPr>
        <p:spPr>
          <a:xfrm>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alpha val="44000"/>
                </a:prstClr>
              </a:solidFill>
              <a:effectLst/>
              <a:uLnTx/>
              <a:uFillTx/>
              <a:latin typeface="ＭＳ Ｐゴシック" panose="020B0600070205080204" pitchFamily="50" charset="-128"/>
              <a:ea typeface="ＭＳ Ｐゴシック" panose="020B0600070205080204" pitchFamily="50" charset="-128"/>
            </a:endParaRPr>
          </a:p>
        </p:txBody>
      </p:sp>
      <p:sp>
        <p:nvSpPr>
          <p:cNvPr id="11" name="Rectangle 10">
            <a:extLst>
              <a:ext uri="{FF2B5EF4-FFF2-40B4-BE49-F238E27FC236}">
                <a16:creationId xmlns:a16="http://schemas.microsoft.com/office/drawing/2014/main" id="{FACD79A2-3C69-4048-9D49-85FC62399654}"/>
              </a:ext>
            </a:extLst>
          </p:cNvPr>
          <p:cNvSpPr/>
          <p:nvPr/>
        </p:nvSpPr>
        <p:spPr>
          <a:xfrm>
            <a:off x="0" y="765048"/>
            <a:ext cx="457200" cy="370296"/>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BB700"/>
              </a:solidFill>
              <a:effectLst/>
              <a:uLnTx/>
              <a:uFillTx/>
              <a:latin typeface="ＭＳ Ｐゴシック" panose="020B0600070205080204" pitchFamily="50" charset="-128"/>
              <a:ea typeface="ＭＳ Ｐゴシック" panose="020B0600070205080204" pitchFamily="50" charset="-128"/>
              <a:cs typeface="Arial" charset="0"/>
            </a:endParaRPr>
          </a:p>
        </p:txBody>
      </p:sp>
      <p:sp>
        <p:nvSpPr>
          <p:cNvPr id="12" name="Text Placeholder 18">
            <a:extLst>
              <a:ext uri="{FF2B5EF4-FFF2-40B4-BE49-F238E27FC236}">
                <a16:creationId xmlns:a16="http://schemas.microsoft.com/office/drawing/2014/main" id="{2AB6C1BC-D935-7C44-BFFD-32F75F164C37}"/>
              </a:ext>
            </a:extLst>
          </p:cNvPr>
          <p:cNvSpPr txBox="1">
            <a:spLocks/>
          </p:cNvSpPr>
          <p:nvPr/>
        </p:nvSpPr>
        <p:spPr>
          <a:xfrm>
            <a:off x="685800" y="727674"/>
            <a:ext cx="6209629" cy="445043"/>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defRPr/>
            </a:pPr>
            <a:r>
              <a:rPr kumimoji="0" lang="ja-JP" sz="3600" b="1" i="0" u="none" strike="noStrike" cap="none" normalizeH="0" baseline="0" noProof="0">
                <a:ln>
                  <a:noFill/>
                </a:ln>
                <a:solidFill>
                  <a:prstClr val="white"/>
                </a:solidFill>
                <a:uLnTx/>
                <a:uFillTx/>
                <a:latin typeface="UD デジタル 教科書体 N-B" panose="02020700000000000000" pitchFamily="17" charset="-128"/>
                <a:ea typeface="UD デジタル 教科書体 N-B" panose="02020700000000000000" pitchFamily="17" charset="-128"/>
              </a:rPr>
              <a:t>戦略計画</a:t>
            </a:r>
          </a:p>
        </p:txBody>
      </p:sp>
      <p:sp>
        <p:nvSpPr>
          <p:cNvPr id="7" name="Page Number - White">
            <a:extLst>
              <a:ext uri="{FF2B5EF4-FFF2-40B4-BE49-F238E27FC236}">
                <a16:creationId xmlns:a16="http://schemas.microsoft.com/office/drawing/2014/main" id="{55D5AC90-3E45-0A4F-AD6D-CE0DEF85461A}"/>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fld id="{CD81962F-67D4-FD44-86D5-55EBF96E0DB7}" type="slidenum">
              <a:rPr kumimoji="0" lang="en-US" sz="1000" b="0" i="0" u="none" strike="noStrike" kern="1200" cap="none" spc="0" normalizeH="0" baseline="0" noProof="0" smtClean="0">
                <a:ln>
                  <a:noFill/>
                </a:ln>
                <a:solidFill>
                  <a:prstClr val="white"/>
                </a:solidFill>
                <a:effectLst/>
                <a:uLnTx/>
                <a:uFillTx/>
                <a:latin typeface="ＭＳ Ｐゴシック" panose="020B0600070205080204" pitchFamily="50" charset="-128"/>
                <a:ea typeface="ＭＳ Ｐゴシック" panose="020B0600070205080204" pitchFamily="50" charset="-128"/>
              </a:rPr>
              <a:pPr marL="0" marR="0" lvl="0" indent="0" algn="l" defTabSz="914400" rtl="0" eaLnBrk="0" fontAlgn="auto" latinLnBrk="0" hangingPunct="0">
                <a:lnSpc>
                  <a:spcPct val="100000"/>
                </a:lnSpc>
                <a:spcBef>
                  <a:spcPct val="50000"/>
                </a:spcBef>
                <a:spcAft>
                  <a:spcPts val="0"/>
                </a:spcAft>
                <a:buClrTx/>
                <a:buSzTx/>
                <a:buFontTx/>
                <a:buNone/>
                <a:tabLst/>
                <a:defRPr/>
              </a:pPr>
              <a:t>22</a:t>
            </a:fld>
            <a:endParaRPr kumimoji="0" lang="en-US" sz="1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endParaRPr>
          </a:p>
        </p:txBody>
      </p:sp>
      <p:pic>
        <p:nvPicPr>
          <p:cNvPr id="2" name="Content Placeholder 16">
            <a:extLst>
              <a:ext uri="{FF2B5EF4-FFF2-40B4-BE49-F238E27FC236}">
                <a16:creationId xmlns:a16="http://schemas.microsoft.com/office/drawing/2014/main" id="{4BBFD163-29B5-41C8-AC8E-5E01D44DAF5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719557" y="1027007"/>
            <a:ext cx="4558043" cy="4840393"/>
          </a:xfrm>
          <a:prstGeom prst="rect">
            <a:avLst/>
          </a:prstGeom>
          <a:noFill/>
          <a:ln>
            <a:noFill/>
          </a:ln>
        </p:spPr>
      </p:pic>
      <p:sp>
        <p:nvSpPr>
          <p:cNvPr id="14" name="Content Placeholder 2">
            <a:extLst>
              <a:ext uri="{FF2B5EF4-FFF2-40B4-BE49-F238E27FC236}">
                <a16:creationId xmlns:a16="http://schemas.microsoft.com/office/drawing/2014/main" id="{82CAE138-F150-4A1E-8809-530057AE8C52}"/>
              </a:ext>
            </a:extLst>
          </p:cNvPr>
          <p:cNvSpPr txBox="1">
            <a:spLocks/>
          </p:cNvSpPr>
          <p:nvPr/>
        </p:nvSpPr>
        <p:spPr>
          <a:xfrm>
            <a:off x="699757" y="1630338"/>
            <a:ext cx="5396243" cy="4499988"/>
          </a:xfrm>
          <a:prstGeom prst="rect">
            <a:avLst/>
          </a:prstGeom>
        </p:spPr>
        <p:txBody>
          <a:bodyPr lIns="91440" tIns="45720" rIns="91440" bIns="45720" numCol="1" anchor="t"/>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0" marR="0" lvl="0" indent="0" algn="l" defTabSz="914400" rtl="0" eaLnBrk="1" fontAlgn="base" latinLnBrk="0" hangingPunct="1">
              <a:lnSpc>
                <a:spcPct val="150000"/>
              </a:lnSpc>
              <a:spcBef>
                <a:spcPct val="20000"/>
              </a:spcBef>
              <a:spcAft>
                <a:spcPct val="0"/>
              </a:spcAft>
              <a:buClr>
                <a:srgbClr val="FFC000"/>
              </a:buClr>
              <a:buSzTx/>
              <a:buFont typeface="Arial" pitchFamily="34" charset="0"/>
              <a:buNone/>
              <a:tabLst/>
              <a:defRPr/>
            </a:pPr>
            <a:r>
              <a:rPr kumimoji="0" lang="ja-JP" sz="2400" b="1" i="0" u="none" strike="noStrike" cap="none" normalizeH="0" baseline="0" noProof="0" dirty="0">
                <a:ln>
                  <a:noFill/>
                </a:ln>
                <a:solidFill>
                  <a:prstClr val="white"/>
                </a:solidFill>
                <a:uLnTx/>
                <a:uFillTx/>
                <a:latin typeface="UD デジタル 教科書体 N-B" panose="02020700000000000000" pitchFamily="17" charset="-128"/>
                <a:ea typeface="UD デジタル 教科書体 N-B" panose="02020700000000000000" pitchFamily="17" charset="-128"/>
              </a:rPr>
              <a:t>イノベーションを支援する</a:t>
            </a:r>
          </a:p>
          <a:p>
            <a:pPr marL="230182" marR="0" lvl="0" indent="-230182" algn="l" defTabSz="914400" rtl="0" eaLnBrk="1" fontAlgn="base" latinLnBrk="0" hangingPunct="1">
              <a:lnSpc>
                <a:spcPct val="150000"/>
              </a:lnSpc>
              <a:spcBef>
                <a:spcPct val="20000"/>
              </a:spcBef>
              <a:spcAft>
                <a:spcPct val="0"/>
              </a:spcAft>
              <a:buClr>
                <a:srgbClr val="FFC000"/>
              </a:buClr>
              <a:buSzTx/>
              <a:buFont typeface="Wingdings" pitchFamily="2" charset="2"/>
              <a:buChar char="§"/>
              <a:tabLst/>
              <a:defRPr/>
            </a:pPr>
            <a:r>
              <a:rPr kumimoji="0" lang="ja-JP" sz="2000" b="0" i="0" u="none" strike="noStrike" cap="none" normalizeH="0" baseline="0" noProof="0" dirty="0">
                <a:ln>
                  <a:noFill/>
                </a:ln>
                <a:solidFill>
                  <a:prstClr val="white"/>
                </a:solidFill>
                <a:uLnTx/>
                <a:uFillTx/>
                <a:latin typeface="UD デジタル 教科書体 N-B" panose="02020700000000000000" pitchFamily="17" charset="-128"/>
                <a:ea typeface="UD デジタル 教科書体 N-B" panose="02020700000000000000" pitchFamily="17" charset="-128"/>
              </a:rPr>
              <a:t>全員が貢献するようにする</a:t>
            </a:r>
          </a:p>
          <a:p>
            <a:pPr marL="230182" marR="0" lvl="0" indent="-230182" algn="l" defTabSz="914400" rtl="0" eaLnBrk="1" fontAlgn="base" latinLnBrk="0" hangingPunct="1">
              <a:lnSpc>
                <a:spcPct val="150000"/>
              </a:lnSpc>
              <a:spcBef>
                <a:spcPct val="20000"/>
              </a:spcBef>
              <a:spcAft>
                <a:spcPct val="0"/>
              </a:spcAft>
              <a:buClr>
                <a:srgbClr val="FFC000"/>
              </a:buClr>
              <a:buSzTx/>
              <a:buFont typeface="Wingdings" pitchFamily="2" charset="2"/>
              <a:buChar char="§"/>
              <a:tabLst/>
              <a:defRPr/>
            </a:pPr>
            <a:r>
              <a:rPr kumimoji="0" lang="ja-JP" sz="2000" b="0" i="0" u="none" strike="noStrike" cap="none" normalizeH="0" baseline="0" noProof="0" dirty="0">
                <a:ln>
                  <a:noFill/>
                </a:ln>
                <a:solidFill>
                  <a:prstClr val="white"/>
                </a:solidFill>
                <a:uLnTx/>
                <a:uFillTx/>
                <a:latin typeface="UD デジタル 教科書体 N-B" panose="02020700000000000000" pitchFamily="17" charset="-128"/>
                <a:ea typeface="UD デジタル 教科書体 N-B" panose="02020700000000000000" pitchFamily="17" charset="-128"/>
              </a:rPr>
              <a:t>まずアイディアの質を重視する</a:t>
            </a:r>
          </a:p>
          <a:p>
            <a:pPr marL="230182" marR="0" lvl="0" indent="-230182" algn="l" defTabSz="914400" rtl="0" eaLnBrk="1" fontAlgn="base" latinLnBrk="0" hangingPunct="1">
              <a:lnSpc>
                <a:spcPct val="150000"/>
              </a:lnSpc>
              <a:spcBef>
                <a:spcPct val="20000"/>
              </a:spcBef>
              <a:spcAft>
                <a:spcPct val="0"/>
              </a:spcAft>
              <a:buClr>
                <a:srgbClr val="FFC000"/>
              </a:buClr>
              <a:buSzTx/>
              <a:buFont typeface="Wingdings" pitchFamily="2" charset="2"/>
              <a:buChar char="§"/>
              <a:tabLst/>
              <a:defRPr/>
            </a:pPr>
            <a:r>
              <a:rPr kumimoji="0" lang="ja-JP" sz="2000" b="0" i="0" u="none" strike="noStrike" cap="none" normalizeH="0" baseline="0" noProof="0" dirty="0">
                <a:ln>
                  <a:noFill/>
                </a:ln>
                <a:solidFill>
                  <a:prstClr val="white"/>
                </a:solidFill>
                <a:uLnTx/>
                <a:uFillTx/>
                <a:latin typeface="UD デジタル 教科書体 N-B" panose="02020700000000000000" pitchFamily="17" charset="-128"/>
                <a:ea typeface="UD デジタル 教科書体 N-B" panose="02020700000000000000" pitchFamily="17" charset="-128"/>
              </a:rPr>
              <a:t>建設的に。否定的なコメントは</a:t>
            </a:r>
            <a:r>
              <a:rPr lang="ja-JP" altLang="en-US" sz="2000" dirty="0">
                <a:solidFill>
                  <a:prstClr val="white"/>
                </a:solidFill>
                <a:latin typeface="UD デジタル 教科書体 N-B" panose="02020700000000000000" pitchFamily="17" charset="-128"/>
                <a:ea typeface="UD デジタル 教科書体 N-B" panose="02020700000000000000" pitchFamily="17" charset="-128"/>
              </a:rPr>
              <a:t>避ける</a:t>
            </a:r>
            <a:endParaRPr kumimoji="0" lang="ja-JP" sz="2000" b="0" i="0" u="none" strike="noStrike" cap="none" normalizeH="0" baseline="0" noProof="0" dirty="0">
              <a:ln>
                <a:noFill/>
              </a:ln>
              <a:solidFill>
                <a:prstClr val="white"/>
              </a:solidFill>
              <a:uLnTx/>
              <a:uFillTx/>
              <a:latin typeface="UD デジタル 教科書体 N-B" panose="02020700000000000000" pitchFamily="17" charset="-128"/>
              <a:ea typeface="UD デジタル 教科書体 N-B" panose="02020700000000000000" pitchFamily="17" charset="-128"/>
            </a:endParaRPr>
          </a:p>
          <a:p>
            <a:pPr marL="230182" marR="0" lvl="0" indent="-230182" algn="l" defTabSz="914400" rtl="0" eaLnBrk="1" fontAlgn="base" latinLnBrk="0" hangingPunct="1">
              <a:lnSpc>
                <a:spcPct val="100000"/>
              </a:lnSpc>
              <a:spcBef>
                <a:spcPts val="1000"/>
              </a:spcBef>
              <a:spcAft>
                <a:spcPct val="0"/>
              </a:spcAft>
              <a:buClr>
                <a:srgbClr val="FFC000"/>
              </a:buClr>
              <a:buSzTx/>
              <a:buFont typeface="Wingdings" pitchFamily="2" charset="2"/>
              <a:buChar char="§"/>
              <a:tabLst/>
              <a:defRPr/>
            </a:pPr>
            <a:r>
              <a:rPr kumimoji="0" lang="ja-JP" sz="2000" b="0" i="0" u="none" strike="noStrike" cap="none" normalizeH="0" baseline="0" noProof="0" dirty="0">
                <a:ln>
                  <a:noFill/>
                </a:ln>
                <a:solidFill>
                  <a:prstClr val="white"/>
                </a:solidFill>
                <a:uLnTx/>
                <a:uFillTx/>
                <a:latin typeface="UD デジタル 教科書体 N-B" panose="02020700000000000000" pitchFamily="17" charset="-128"/>
                <a:ea typeface="UD デジタル 教科書体 N-B" panose="02020700000000000000" pitchFamily="17" charset="-128"/>
              </a:rPr>
              <a:t>突飛なアイディアを奨励し、自分に挑戦する</a:t>
            </a:r>
          </a:p>
          <a:p>
            <a:pPr marL="230182" marR="0" lvl="0" indent="-230182" algn="l" defTabSz="914400" rtl="0" eaLnBrk="1" fontAlgn="base" latinLnBrk="0" hangingPunct="1">
              <a:lnSpc>
                <a:spcPct val="150000"/>
              </a:lnSpc>
              <a:spcBef>
                <a:spcPct val="20000"/>
              </a:spcBef>
              <a:spcAft>
                <a:spcPct val="0"/>
              </a:spcAft>
              <a:buClr>
                <a:srgbClr val="FFC000"/>
              </a:buClr>
              <a:buSzTx/>
              <a:buFont typeface="Wingdings" pitchFamily="2" charset="2"/>
              <a:buChar char="§"/>
              <a:tabLst/>
              <a:defRPr/>
            </a:pPr>
            <a:r>
              <a:rPr kumimoji="0" lang="ja-JP" sz="2000" b="0" i="0" u="none" strike="noStrike" cap="none" normalizeH="0" baseline="0" noProof="0" dirty="0">
                <a:ln>
                  <a:noFill/>
                </a:ln>
                <a:solidFill>
                  <a:prstClr val="white"/>
                </a:solidFill>
                <a:uLnTx/>
                <a:uFillTx/>
                <a:latin typeface="UD デジタル 教科書体 N-B" panose="02020700000000000000" pitchFamily="17" charset="-128"/>
                <a:ea typeface="UD デジタル 教科書体 N-B" panose="02020700000000000000" pitchFamily="17" charset="-128"/>
              </a:rPr>
              <a:t>独創的に</a:t>
            </a:r>
          </a:p>
          <a:p>
            <a:pPr marL="230182" marR="0" lvl="0" indent="-230182" algn="l" defTabSz="914400" rtl="0" eaLnBrk="1" fontAlgn="base" latinLnBrk="0" hangingPunct="1">
              <a:lnSpc>
                <a:spcPct val="150000"/>
              </a:lnSpc>
              <a:spcBef>
                <a:spcPct val="20000"/>
              </a:spcBef>
              <a:spcAft>
                <a:spcPct val="0"/>
              </a:spcAft>
              <a:buClr>
                <a:srgbClr val="FFC000"/>
              </a:buClr>
              <a:buSzTx/>
              <a:buFont typeface="Wingdings" pitchFamily="2" charset="2"/>
              <a:buChar char="§"/>
              <a:tabLst/>
              <a:defRPr/>
            </a:pPr>
            <a:r>
              <a:rPr kumimoji="0" lang="ja-JP" sz="2000" b="0" i="0" u="none" strike="noStrike" cap="none" normalizeH="0" baseline="0" noProof="0" dirty="0">
                <a:ln>
                  <a:noFill/>
                </a:ln>
                <a:solidFill>
                  <a:prstClr val="white"/>
                </a:solidFill>
                <a:uLnTx/>
                <a:uFillTx/>
                <a:latin typeface="UD デジタル 教科書体 N-B" panose="02020700000000000000" pitchFamily="17" charset="-128"/>
                <a:ea typeface="UD デジタル 教科書体 N-B" panose="02020700000000000000" pitchFamily="17" charset="-128"/>
              </a:rPr>
              <a:t>アイディアを組み合わせ、改善する</a:t>
            </a:r>
          </a:p>
          <a:p>
            <a:pPr marL="457200" marR="0" lvl="0" indent="-457200" algn="l" defTabSz="914400" rtl="0" eaLnBrk="1" fontAlgn="base" latinLnBrk="0" hangingPunct="1">
              <a:lnSpc>
                <a:spcPct val="100000"/>
              </a:lnSpc>
              <a:spcBef>
                <a:spcPct val="20000"/>
              </a:spcBef>
              <a:spcAft>
                <a:spcPct val="0"/>
              </a:spcAft>
              <a:buClr>
                <a:srgbClr val="FFC000"/>
              </a:buClr>
              <a:buSzTx/>
              <a:buFont typeface="Wingdings" panose="05000000000000000000" pitchFamily="2" charset="2"/>
              <a:buChar char="v"/>
              <a:tabLst/>
              <a:defRPr/>
            </a:pPr>
            <a:endParaRPr kumimoji="0" lang="en-US" sz="1800" b="0" i="0" u="none" strike="noStrike" kern="0" cap="none" spc="0" normalizeH="0" baseline="0" noProof="0" dirty="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endParaRPr>
          </a:p>
          <a:p>
            <a:pPr marL="457200" marR="0" lvl="0" indent="-457200" algn="l" defTabSz="914400" rtl="0" eaLnBrk="1" fontAlgn="base" latinLnBrk="0" hangingPunct="1">
              <a:lnSpc>
                <a:spcPct val="100000"/>
              </a:lnSpc>
              <a:spcBef>
                <a:spcPct val="20000"/>
              </a:spcBef>
              <a:spcAft>
                <a:spcPct val="0"/>
              </a:spcAft>
              <a:buClr>
                <a:srgbClr val="FFC000"/>
              </a:buClr>
              <a:buSzTx/>
              <a:buFont typeface="Wingdings" panose="05000000000000000000" pitchFamily="2" charset="2"/>
              <a:buChar char="v"/>
              <a:tabLst/>
              <a:defRPr/>
            </a:pPr>
            <a:endParaRPr kumimoji="0" lang="en-US" sz="1800" b="0" i="0" u="none" strike="noStrike" kern="0" cap="none" spc="0" normalizeH="0" baseline="0" noProof="0" dirty="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endParaRPr>
          </a:p>
          <a:p>
            <a:pPr marL="457200" marR="0" lvl="0" indent="-457200" algn="l" defTabSz="914400" rtl="0" eaLnBrk="1" fontAlgn="base" latinLnBrk="0" hangingPunct="1">
              <a:lnSpc>
                <a:spcPct val="100000"/>
              </a:lnSpc>
              <a:spcBef>
                <a:spcPct val="20000"/>
              </a:spcBef>
              <a:spcAft>
                <a:spcPct val="0"/>
              </a:spcAft>
              <a:buClr>
                <a:srgbClr val="FFC000"/>
              </a:buClr>
              <a:buSzTx/>
              <a:buFont typeface="Wingdings" panose="05000000000000000000" pitchFamily="2" charset="2"/>
              <a:buChar char="v"/>
              <a:tabLst/>
              <a:defRPr/>
            </a:pPr>
            <a:endParaRPr kumimoji="0" lang="en-US" sz="1800" b="0" i="0" u="none" strike="noStrike" kern="0" cap="none" spc="0" normalizeH="0" baseline="0" noProof="0" dirty="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18695745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62E36F2-E339-5849-AFCE-7985C2C379C2}"/>
              </a:ext>
            </a:extLst>
          </p:cNvPr>
          <p:cNvPicPr>
            <a:picLocks noChangeAspect="1"/>
          </p:cNvPicPr>
          <p:nvPr/>
        </p:nvPicPr>
        <p:blipFill>
          <a:blip r:embed="rId3"/>
          <a:stretch>
            <a:fillRect/>
          </a:stretch>
        </p:blipFill>
        <p:spPr>
          <a:xfrm rot="10800000">
            <a:off x="0" y="4599842"/>
            <a:ext cx="2286000" cy="2286000"/>
          </a:xfrm>
          <a:prstGeom prst="rect">
            <a:avLst/>
          </a:prstGeom>
        </p:spPr>
      </p:pic>
      <p:sp>
        <p:nvSpPr>
          <p:cNvPr id="12" name="Title 3">
            <a:extLst>
              <a:ext uri="{FF2B5EF4-FFF2-40B4-BE49-F238E27FC236}">
                <a16:creationId xmlns:a16="http://schemas.microsoft.com/office/drawing/2014/main" id="{81952C90-7D14-AF48-89FB-E93DD9B17AE4}"/>
              </a:ext>
            </a:extLst>
          </p:cNvPr>
          <p:cNvSpPr txBox="1">
            <a:spLocks/>
          </p:cNvSpPr>
          <p:nvPr/>
        </p:nvSpPr>
        <p:spPr>
          <a:xfrm>
            <a:off x="-21265" y="685800"/>
            <a:ext cx="12192000" cy="533400"/>
          </a:xfrm>
          <a:prstGeom prst="rect">
            <a:avLst/>
          </a:prstGeom>
        </p:spPr>
        <p:txBody>
          <a:bodyPr>
            <a:normAutofit fontScale="90000" lnSpcReduction="20000"/>
          </a:bodyPr>
          <a:lst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ja-JP" b="1" dirty="0">
                <a:solidFill>
                  <a:srgbClr val="0A5496"/>
                </a:solidFill>
                <a:latin typeface="UD デジタル 教科書体 N-B" panose="02020700000000000000" pitchFamily="17" charset="-128"/>
                <a:ea typeface="UD デジタル 教科書体 N-B" panose="02020700000000000000" pitchFamily="17" charset="-128"/>
              </a:rPr>
              <a:t>行動と</a:t>
            </a:r>
            <a:r>
              <a:rPr lang="ja-JP" altLang="en-US" b="1" dirty="0">
                <a:solidFill>
                  <a:srgbClr val="0A5496"/>
                </a:solidFill>
                <a:latin typeface="UD デジタル 教科書体 N-B" panose="02020700000000000000" pitchFamily="17" charset="-128"/>
                <a:ea typeface="UD デジタル 教科書体 N-B" panose="02020700000000000000" pitchFamily="17" charset="-128"/>
              </a:rPr>
              <a:t>日付範囲</a:t>
            </a:r>
            <a:r>
              <a:rPr lang="ja-JP" b="1" dirty="0">
                <a:solidFill>
                  <a:srgbClr val="0A5496"/>
                </a:solidFill>
                <a:latin typeface="UD デジタル 教科書体 N-B" panose="02020700000000000000" pitchFamily="17" charset="-128"/>
                <a:ea typeface="UD デジタル 教科書体 N-B" panose="02020700000000000000" pitchFamily="17" charset="-128"/>
              </a:rPr>
              <a:t>を見極める</a:t>
            </a:r>
          </a:p>
        </p:txBody>
      </p:sp>
      <p:sp>
        <p:nvSpPr>
          <p:cNvPr id="13" name="Yellow Bar">
            <a:extLst>
              <a:ext uri="{FF2B5EF4-FFF2-40B4-BE49-F238E27FC236}">
                <a16:creationId xmlns:a16="http://schemas.microsoft.com/office/drawing/2014/main" id="{2E333F99-A312-EE4F-BEED-288EFC88C75E}"/>
              </a:ext>
            </a:extLst>
          </p:cNvPr>
          <p:cNvSpPr/>
          <p:nvPr/>
        </p:nvSpPr>
        <p:spPr>
          <a:xfrm>
            <a:off x="4611695" y="1371600"/>
            <a:ext cx="2926080" cy="61227"/>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r>
              <a:rPr lang="ja-JP">
                <a:latin typeface="ＭＳ Ｐゴシック" panose="020B0600070205080204" pitchFamily="50" charset="-128"/>
                <a:ea typeface="ＭＳ Ｐゴシック" panose="020B0600070205080204" pitchFamily="50" charset="-128"/>
                <a:cs typeface="Arial" charset="0"/>
              </a:rPr>
              <a:t> </a:t>
            </a:r>
          </a:p>
        </p:txBody>
      </p:sp>
      <p:pic>
        <p:nvPicPr>
          <p:cNvPr id="14" name="Picture 13">
            <a:extLst>
              <a:ext uri="{FF2B5EF4-FFF2-40B4-BE49-F238E27FC236}">
                <a16:creationId xmlns:a16="http://schemas.microsoft.com/office/drawing/2014/main" id="{527734FD-5C1F-F741-BE3A-908E7F213F92}"/>
              </a:ext>
            </a:extLst>
          </p:cNvPr>
          <p:cNvPicPr>
            <a:picLocks noChangeAspect="1"/>
          </p:cNvPicPr>
          <p:nvPr/>
        </p:nvPicPr>
        <p:blipFill>
          <a:blip r:embed="rId3"/>
          <a:stretch>
            <a:fillRect/>
          </a:stretch>
        </p:blipFill>
        <p:spPr>
          <a:xfrm>
            <a:off x="9906000" y="17553"/>
            <a:ext cx="2286000" cy="2286000"/>
          </a:xfrm>
          <a:prstGeom prst="rect">
            <a:avLst/>
          </a:prstGeom>
        </p:spPr>
      </p:pic>
      <p:sp>
        <p:nvSpPr>
          <p:cNvPr id="15" name="Rectangle 14">
            <a:extLst>
              <a:ext uri="{FF2B5EF4-FFF2-40B4-BE49-F238E27FC236}">
                <a16:creationId xmlns:a16="http://schemas.microsoft.com/office/drawing/2014/main" id="{B07F8066-3254-6848-B762-267DAD9489CA}"/>
              </a:ext>
            </a:extLst>
          </p:cNvPr>
          <p:cNvSpPr/>
          <p:nvPr/>
        </p:nvSpPr>
        <p:spPr>
          <a:xfrm>
            <a:off x="1078759" y="1770232"/>
            <a:ext cx="2180522" cy="884759"/>
          </a:xfrm>
          <a:prstGeom prst="rect">
            <a:avLst/>
          </a:prstGeom>
          <a:solidFill>
            <a:srgbClr val="0A5496"/>
          </a:solidFill>
          <a:ln>
            <a:noFill/>
          </a:ln>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89192" tIns="89192" rIns="89192" bIns="89192" numCol="1" spcCol="1270" anchor="ctr" anchorCtr="0">
            <a:noAutofit/>
          </a:bodyPr>
          <a:lstStyle/>
          <a:p>
            <a:pPr lvl="0" algn="ctr" defTabSz="889000">
              <a:spcBef>
                <a:spcPct val="0"/>
              </a:spcBef>
              <a:spcAft>
                <a:spcPct val="35000"/>
              </a:spcAft>
            </a:pPr>
            <a:r>
              <a:rPr lang="ja-JP" b="1">
                <a:solidFill>
                  <a:schemeClr val="bg1"/>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1</a:t>
            </a:r>
            <a:br>
              <a:rPr lang="ja-JP" b="1">
                <a:solidFill>
                  <a:schemeClr val="bg1"/>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br>
            <a:r>
              <a:rPr lang="ja-JP" b="1">
                <a:solidFill>
                  <a:schemeClr val="bg1"/>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新クラブ</a:t>
            </a:r>
          </a:p>
        </p:txBody>
      </p:sp>
      <p:sp>
        <p:nvSpPr>
          <p:cNvPr id="16" name="Rectangle 15">
            <a:extLst>
              <a:ext uri="{FF2B5EF4-FFF2-40B4-BE49-F238E27FC236}">
                <a16:creationId xmlns:a16="http://schemas.microsoft.com/office/drawing/2014/main" id="{878D1C2E-D32C-D441-9269-B184D1946B76}"/>
              </a:ext>
            </a:extLst>
          </p:cNvPr>
          <p:cNvSpPr/>
          <p:nvPr/>
        </p:nvSpPr>
        <p:spPr>
          <a:xfrm>
            <a:off x="3686878" y="1770232"/>
            <a:ext cx="2180522" cy="884759"/>
          </a:xfrm>
          <a:prstGeom prst="rect">
            <a:avLst/>
          </a:prstGeom>
          <a:solidFill>
            <a:srgbClr val="0A5496"/>
          </a:solidFill>
          <a:ln>
            <a:noFill/>
          </a:ln>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89192" tIns="89192" rIns="89192" bIns="89192" numCol="1" spcCol="1270" anchor="ctr" anchorCtr="0">
            <a:noAutofit/>
          </a:bodyPr>
          <a:lstStyle/>
          <a:p>
            <a:pPr lvl="0" algn="ctr" defTabSz="889000">
              <a:spcBef>
                <a:spcPct val="0"/>
              </a:spcBef>
              <a:spcAft>
                <a:spcPct val="35000"/>
              </a:spcAft>
            </a:pPr>
            <a:r>
              <a:rPr lang="ja-JP" b="1">
                <a:solidFill>
                  <a:schemeClr val="bg1"/>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2 </a:t>
            </a:r>
            <a:br>
              <a:rPr lang="ja-JP" b="1">
                <a:solidFill>
                  <a:schemeClr val="bg1"/>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br>
            <a:r>
              <a:rPr lang="ja-JP" b="1">
                <a:solidFill>
                  <a:schemeClr val="bg1"/>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新会員</a:t>
            </a:r>
          </a:p>
        </p:txBody>
      </p:sp>
      <p:sp>
        <p:nvSpPr>
          <p:cNvPr id="17" name="Rectangle 16">
            <a:extLst>
              <a:ext uri="{FF2B5EF4-FFF2-40B4-BE49-F238E27FC236}">
                <a16:creationId xmlns:a16="http://schemas.microsoft.com/office/drawing/2014/main" id="{37B435C2-AA83-8F47-ACF7-35952E6918CF}"/>
              </a:ext>
            </a:extLst>
          </p:cNvPr>
          <p:cNvSpPr/>
          <p:nvPr/>
        </p:nvSpPr>
        <p:spPr>
          <a:xfrm>
            <a:off x="6297304" y="1808926"/>
            <a:ext cx="2180522" cy="884759"/>
          </a:xfrm>
          <a:prstGeom prst="rect">
            <a:avLst/>
          </a:prstGeom>
          <a:solidFill>
            <a:srgbClr val="0A5496"/>
          </a:solidFill>
          <a:ln>
            <a:noFill/>
          </a:ln>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89192" tIns="89192" rIns="89192" bIns="89192" numCol="1" spcCol="1270" anchor="ctr" anchorCtr="0">
            <a:noAutofit/>
          </a:bodyPr>
          <a:lstStyle/>
          <a:p>
            <a:pPr lvl="0" algn="ctr" defTabSz="889000">
              <a:spcBef>
                <a:spcPct val="0"/>
              </a:spcBef>
              <a:spcAft>
                <a:spcPct val="35000"/>
              </a:spcAft>
            </a:pPr>
            <a:r>
              <a:rPr lang="ja-JP" b="1">
                <a:solidFill>
                  <a:schemeClr val="bg1"/>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3</a:t>
            </a:r>
            <a:br>
              <a:rPr lang="ja-JP" b="1">
                <a:solidFill>
                  <a:schemeClr val="bg1"/>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br>
            <a:r>
              <a:rPr lang="ja-JP" b="1">
                <a:solidFill>
                  <a:schemeClr val="bg1"/>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会員の満足度</a:t>
            </a:r>
          </a:p>
        </p:txBody>
      </p:sp>
      <p:sp>
        <p:nvSpPr>
          <p:cNvPr id="18" name="Rectangle 17">
            <a:extLst>
              <a:ext uri="{FF2B5EF4-FFF2-40B4-BE49-F238E27FC236}">
                <a16:creationId xmlns:a16="http://schemas.microsoft.com/office/drawing/2014/main" id="{33330FFC-F68A-3340-9304-7C7AD97599D9}"/>
              </a:ext>
            </a:extLst>
          </p:cNvPr>
          <p:cNvSpPr/>
          <p:nvPr/>
        </p:nvSpPr>
        <p:spPr>
          <a:xfrm>
            <a:off x="8915400" y="1808926"/>
            <a:ext cx="2180522" cy="884759"/>
          </a:xfrm>
          <a:prstGeom prst="rect">
            <a:avLst/>
          </a:prstGeom>
          <a:solidFill>
            <a:srgbClr val="0A5496"/>
          </a:solidFill>
          <a:ln>
            <a:noFill/>
          </a:ln>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89192" tIns="89192" rIns="89192" bIns="89192" numCol="1" spcCol="1270" anchor="ctr" anchorCtr="0">
            <a:noAutofit/>
          </a:bodyPr>
          <a:lstStyle/>
          <a:p>
            <a:pPr lvl="0" algn="ctr" defTabSz="889000">
              <a:spcBef>
                <a:spcPct val="0"/>
              </a:spcBef>
              <a:spcAft>
                <a:spcPct val="35000"/>
              </a:spcAft>
            </a:pPr>
            <a:r>
              <a:rPr lang="ja-JP" b="1" dirty="0">
                <a:solidFill>
                  <a:schemeClr val="bg1"/>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4</a:t>
            </a:r>
            <a:br>
              <a:rPr lang="ja-JP" b="1" dirty="0">
                <a:solidFill>
                  <a:schemeClr val="bg1"/>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br>
            <a:r>
              <a:rPr lang="ja-JP" b="1" dirty="0">
                <a:solidFill>
                  <a:schemeClr val="bg1"/>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リーダーへの支援</a:t>
            </a:r>
          </a:p>
        </p:txBody>
      </p:sp>
      <p:sp>
        <p:nvSpPr>
          <p:cNvPr id="19" name="Content Placeholder 2">
            <a:extLst>
              <a:ext uri="{FF2B5EF4-FFF2-40B4-BE49-F238E27FC236}">
                <a16:creationId xmlns:a16="http://schemas.microsoft.com/office/drawing/2014/main" id="{DC8E7DA0-5BA1-6041-BD14-6208B27DF0E2}"/>
              </a:ext>
            </a:extLst>
          </p:cNvPr>
          <p:cNvSpPr txBox="1">
            <a:spLocks/>
          </p:cNvSpPr>
          <p:nvPr/>
        </p:nvSpPr>
        <p:spPr>
          <a:xfrm>
            <a:off x="1061969" y="3108237"/>
            <a:ext cx="10017163" cy="2911563"/>
          </a:xfrm>
          <a:prstGeom prst="rect">
            <a:avLst/>
          </a:prstGeom>
        </p:spPr>
        <p:txBody>
          <a:bodyPr lIns="91440" tIns="45720" rIns="91440" bIns="45720" anchor="t"/>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514350" indent="-514350">
              <a:lnSpc>
                <a:spcPct val="110000"/>
              </a:lnSpc>
              <a:spcBef>
                <a:spcPts val="1200"/>
              </a:spcBef>
              <a:spcAft>
                <a:spcPts val="600"/>
              </a:spcAft>
              <a:buClr>
                <a:schemeClr val="tx1"/>
              </a:buClr>
              <a:buFont typeface="+mj-lt"/>
              <a:buAutoNum type="arabicParenR"/>
            </a:pPr>
            <a:r>
              <a:rPr lang="ja-JP" sz="2000" dirty="0">
                <a:latin typeface="UD デジタル 教科書体 N-B" panose="02020700000000000000" pitchFamily="17" charset="-128"/>
                <a:ea typeface="UD デジタル 教科書体 N-B" panose="02020700000000000000" pitchFamily="17" charset="-128"/>
              </a:rPr>
              <a:t>4つのグループに分かれて、重点項目を</a:t>
            </a:r>
            <a:r>
              <a:rPr lang="en-US" altLang="ja-JP" sz="2000" dirty="0">
                <a:latin typeface="UD デジタル 教科書体 N-B" panose="02020700000000000000" pitchFamily="17" charset="-128"/>
                <a:ea typeface="UD デジタル 教科書体 N-B" panose="02020700000000000000" pitchFamily="17" charset="-128"/>
              </a:rPr>
              <a:t>1</a:t>
            </a:r>
            <a:r>
              <a:rPr lang="ja-JP" altLang="en-US" sz="2000" dirty="0">
                <a:latin typeface="UD デジタル 教科書体 N-B" panose="02020700000000000000" pitchFamily="17" charset="-128"/>
                <a:ea typeface="UD デジタル 教科書体 N-B" panose="02020700000000000000" pitchFamily="17" charset="-128"/>
              </a:rPr>
              <a:t>つ</a:t>
            </a:r>
            <a:r>
              <a:rPr lang="ja-JP" sz="2000" dirty="0">
                <a:latin typeface="UD デジタル 教科書体 N-B" panose="02020700000000000000" pitchFamily="17" charset="-128"/>
                <a:ea typeface="UD デジタル 教科書体 N-B" panose="02020700000000000000" pitchFamily="17" charset="-128"/>
              </a:rPr>
              <a:t>ずつ担当する</a:t>
            </a:r>
          </a:p>
          <a:p>
            <a:pPr marL="514350" indent="-514350">
              <a:lnSpc>
                <a:spcPct val="110000"/>
              </a:lnSpc>
              <a:spcBef>
                <a:spcPts val="1200"/>
              </a:spcBef>
              <a:spcAft>
                <a:spcPts val="600"/>
              </a:spcAft>
              <a:buClr>
                <a:schemeClr val="tx1"/>
              </a:buClr>
              <a:buFont typeface="+mj-lt"/>
              <a:buAutoNum type="arabicParenR"/>
            </a:pPr>
            <a:r>
              <a:rPr lang="ja-JP" sz="2000" dirty="0">
                <a:latin typeface="UD デジタル 教科書体 N-B" panose="02020700000000000000" pitchFamily="17" charset="-128"/>
                <a:ea typeface="UD デジタル 教科書体 N-B" panose="02020700000000000000" pitchFamily="17" charset="-128"/>
              </a:rPr>
              <a:t>各グループでは、可能な行動のリストを作ってから、最善のものを</a:t>
            </a:r>
            <a:r>
              <a:rPr lang="en-US" altLang="ja-JP" sz="2000" dirty="0">
                <a:latin typeface="UD デジタル 教科書体 N-B" panose="02020700000000000000" pitchFamily="17" charset="-128"/>
                <a:ea typeface="UD デジタル 教科書体 N-B" panose="02020700000000000000" pitchFamily="17" charset="-128"/>
              </a:rPr>
              <a:t>2</a:t>
            </a:r>
            <a:r>
              <a:rPr lang="ja-JP" altLang="en-US" sz="2000" dirty="0">
                <a:latin typeface="UD デジタル 教科書体 N-B" panose="02020700000000000000" pitchFamily="17" charset="-128"/>
                <a:ea typeface="UD デジタル 教科書体 N-B" panose="02020700000000000000" pitchFamily="17" charset="-128"/>
              </a:rPr>
              <a:t>つか</a:t>
            </a:r>
            <a:r>
              <a:rPr lang="en-US" altLang="ja-JP" sz="2000" dirty="0">
                <a:latin typeface="UD デジタル 教科書体 N-B" panose="02020700000000000000" pitchFamily="17" charset="-128"/>
                <a:ea typeface="UD デジタル 教科書体 N-B" panose="02020700000000000000" pitchFamily="17" charset="-128"/>
              </a:rPr>
              <a:t>3</a:t>
            </a:r>
            <a:r>
              <a:rPr lang="ja-JP" sz="2000" dirty="0">
                <a:latin typeface="UD デジタル 教科書体 N-B" panose="02020700000000000000" pitchFamily="17" charset="-128"/>
                <a:ea typeface="UD デジタル 教科書体 N-B" panose="02020700000000000000" pitchFamily="17" charset="-128"/>
              </a:rPr>
              <a:t>つ選び、説明と日付範囲を追加する</a:t>
            </a:r>
          </a:p>
          <a:p>
            <a:pPr marL="514350" indent="-514350">
              <a:lnSpc>
                <a:spcPct val="110000"/>
              </a:lnSpc>
              <a:spcBef>
                <a:spcPts val="1200"/>
              </a:spcBef>
              <a:spcAft>
                <a:spcPts val="600"/>
              </a:spcAft>
              <a:buClr>
                <a:schemeClr val="tx1"/>
              </a:buClr>
              <a:buFont typeface="+mj-lt"/>
              <a:buAutoNum type="arabicParenR"/>
            </a:pPr>
            <a:r>
              <a:rPr lang="ja-JP" sz="2000" dirty="0">
                <a:latin typeface="UD デジタル 教科書体 N-B" panose="02020700000000000000" pitchFamily="17" charset="-128"/>
                <a:ea typeface="UD デジタル 教科書体 N-B" panose="02020700000000000000" pitchFamily="17" charset="-128"/>
              </a:rPr>
              <a:t>各グループの代表者が</a:t>
            </a:r>
            <a:r>
              <a:rPr lang="ja-JP" altLang="en-US" sz="2000" dirty="0">
                <a:latin typeface="UD デジタル 教科書体 N-B" panose="02020700000000000000" pitchFamily="17" charset="-128"/>
                <a:ea typeface="UD デジタル 教科書体 N-B" panose="02020700000000000000" pitchFamily="17" charset="-128"/>
              </a:rPr>
              <a:t>アイディア</a:t>
            </a:r>
            <a:r>
              <a:rPr lang="ja-JP" sz="2000" dirty="0">
                <a:latin typeface="UD デジタル 教科書体 N-B" panose="02020700000000000000" pitchFamily="17" charset="-128"/>
                <a:ea typeface="UD デジタル 教科書体 N-B" panose="02020700000000000000" pitchFamily="17" charset="-128"/>
              </a:rPr>
              <a:t>を発表する</a:t>
            </a:r>
          </a:p>
          <a:p>
            <a:pPr marL="514350" indent="-514350">
              <a:lnSpc>
                <a:spcPct val="110000"/>
              </a:lnSpc>
              <a:spcBef>
                <a:spcPts val="1200"/>
              </a:spcBef>
              <a:spcAft>
                <a:spcPts val="600"/>
              </a:spcAft>
              <a:buClr>
                <a:schemeClr val="tx1"/>
              </a:buClr>
              <a:buFont typeface="+mj-lt"/>
              <a:buAutoNum type="arabicParenR"/>
            </a:pPr>
            <a:r>
              <a:rPr lang="ja-JP" sz="2000" dirty="0">
                <a:latin typeface="UD デジタル 教科書体 N-B" panose="02020700000000000000" pitchFamily="17" charset="-128"/>
                <a:ea typeface="UD デジタル 教科書体 N-B" panose="02020700000000000000" pitchFamily="17" charset="-128"/>
              </a:rPr>
              <a:t>全体で行動のリストを完成させる</a:t>
            </a:r>
          </a:p>
          <a:p>
            <a:pPr marL="457200" indent="-457200">
              <a:buClr>
                <a:schemeClr val="accent1"/>
              </a:buClr>
              <a:buFont typeface="Wingdings" panose="05000000000000000000" pitchFamily="2" charset="2"/>
              <a:buChar char="v"/>
            </a:pPr>
            <a:endParaRPr lang="en-US" kern="0" dirty="0">
              <a:latin typeface="UD デジタル 教科書体 N-B" panose="02020700000000000000" pitchFamily="17" charset="-128"/>
              <a:ea typeface="UD デジタル 教科書体 N-B" panose="02020700000000000000" pitchFamily="17" charset="-128"/>
            </a:endParaRPr>
          </a:p>
          <a:p>
            <a:pPr marL="457200" indent="-457200">
              <a:buClr>
                <a:schemeClr val="accent1"/>
              </a:buClr>
              <a:buFont typeface="Wingdings" panose="05000000000000000000" pitchFamily="2" charset="2"/>
              <a:buChar char="v"/>
            </a:pPr>
            <a:endParaRPr lang="en-US" kern="0" dirty="0">
              <a:latin typeface="UD デジタル 教科書体 N-B" panose="02020700000000000000" pitchFamily="17" charset="-128"/>
              <a:ea typeface="UD デジタル 教科書体 N-B" panose="02020700000000000000" pitchFamily="17" charset="-128"/>
            </a:endParaRPr>
          </a:p>
          <a:p>
            <a:pPr marL="457200" indent="-457200">
              <a:buClr>
                <a:schemeClr val="accent1"/>
              </a:buClr>
              <a:buFont typeface="Wingdings" panose="05000000000000000000" pitchFamily="2" charset="2"/>
              <a:buChar char="v"/>
            </a:pPr>
            <a:endParaRPr lang="en-US" kern="0" dirty="0">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23644260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Background - Solid">
            <a:extLst>
              <a:ext uri="{FF2B5EF4-FFF2-40B4-BE49-F238E27FC236}">
                <a16:creationId xmlns:a16="http://schemas.microsoft.com/office/drawing/2014/main" id="{80238ADF-17B9-074D-84D2-FCFA433FCFCC}"/>
              </a:ext>
            </a:extLst>
          </p:cNvPr>
          <p:cNvSpPr/>
          <p:nvPr/>
        </p:nvSpPr>
        <p:spPr>
          <a:xfrm>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ja-JP">
                <a:solidFill>
                  <a:schemeClr val="lt1">
                    <a:alpha val="44000"/>
                  </a:schemeClr>
                </a:solidFill>
                <a:latin typeface="ＭＳ Ｐゴシック" panose="020B0600070205080204" pitchFamily="50" charset="-128"/>
                <a:ea typeface="ＭＳ Ｐゴシック" panose="020B0600070205080204" pitchFamily="50" charset="-128"/>
              </a:rPr>
              <a:t> </a:t>
            </a:r>
          </a:p>
        </p:txBody>
      </p:sp>
      <p:pic>
        <p:nvPicPr>
          <p:cNvPr id="15" name="Picture 14">
            <a:extLst>
              <a:ext uri="{FF2B5EF4-FFF2-40B4-BE49-F238E27FC236}">
                <a16:creationId xmlns:a16="http://schemas.microsoft.com/office/drawing/2014/main" id="{27E82D2D-F0DF-5E4A-8945-ED80B4F6844B}"/>
              </a:ext>
            </a:extLst>
          </p:cNvPr>
          <p:cNvPicPr>
            <a:picLocks noChangeAspect="1"/>
          </p:cNvPicPr>
          <p:nvPr/>
        </p:nvPicPr>
        <p:blipFill>
          <a:blip r:embed="rId3" cstate="email">
            <a:alphaModFix amt="80000"/>
            <a:extLst>
              <a:ext uri="{28A0092B-C50C-407E-A947-70E740481C1C}">
                <a14:useLocalDpi xmlns:a14="http://schemas.microsoft.com/office/drawing/2010/main"/>
              </a:ext>
            </a:extLst>
          </a:blip>
          <a:srcRect/>
          <a:stretch/>
        </p:blipFill>
        <p:spPr>
          <a:xfrm>
            <a:off x="9906000" y="-1"/>
            <a:ext cx="2286000" cy="2286000"/>
          </a:xfrm>
          <a:prstGeom prst="rect">
            <a:avLst/>
          </a:prstGeom>
        </p:spPr>
      </p:pic>
      <p:pic>
        <p:nvPicPr>
          <p:cNvPr id="16" name="Picture 15">
            <a:extLst>
              <a:ext uri="{FF2B5EF4-FFF2-40B4-BE49-F238E27FC236}">
                <a16:creationId xmlns:a16="http://schemas.microsoft.com/office/drawing/2014/main" id="{5F77943E-40C1-0D42-B3C7-3D96ED576C62}"/>
              </a:ext>
            </a:extLst>
          </p:cNvPr>
          <p:cNvPicPr>
            <a:picLocks noChangeAspect="1"/>
          </p:cNvPicPr>
          <p:nvPr/>
        </p:nvPicPr>
        <p:blipFill>
          <a:blip r:embed="rId3" cstate="email">
            <a:alphaModFix amt="80000"/>
            <a:extLst>
              <a:ext uri="{28A0092B-C50C-407E-A947-70E740481C1C}">
                <a14:useLocalDpi xmlns:a14="http://schemas.microsoft.com/office/drawing/2010/main"/>
              </a:ext>
            </a:extLst>
          </a:blip>
          <a:srcRect/>
          <a:stretch/>
        </p:blipFill>
        <p:spPr>
          <a:xfrm rot="10800000">
            <a:off x="-1" y="4572001"/>
            <a:ext cx="2286000" cy="2286000"/>
          </a:xfrm>
          <a:prstGeom prst="rect">
            <a:avLst/>
          </a:prstGeom>
        </p:spPr>
      </p:pic>
      <p:grpSp>
        <p:nvGrpSpPr>
          <p:cNvPr id="17" name="Quote">
            <a:extLst>
              <a:ext uri="{FF2B5EF4-FFF2-40B4-BE49-F238E27FC236}">
                <a16:creationId xmlns:a16="http://schemas.microsoft.com/office/drawing/2014/main" id="{E639F409-2115-254D-AC65-89E33A9B01EF}"/>
              </a:ext>
            </a:extLst>
          </p:cNvPr>
          <p:cNvGrpSpPr/>
          <p:nvPr/>
        </p:nvGrpSpPr>
        <p:grpSpPr>
          <a:xfrm>
            <a:off x="461097" y="719108"/>
            <a:ext cx="10788963" cy="5712510"/>
            <a:chOff x="461097" y="766514"/>
            <a:chExt cx="10788963" cy="5712510"/>
          </a:xfrm>
        </p:grpSpPr>
        <p:sp>
          <p:nvSpPr>
            <p:cNvPr id="18" name="Body Copy">
              <a:extLst>
                <a:ext uri="{FF2B5EF4-FFF2-40B4-BE49-F238E27FC236}">
                  <a16:creationId xmlns:a16="http://schemas.microsoft.com/office/drawing/2014/main" id="{4EAE00C4-3586-1D47-A400-BA8FEDC3A82E}"/>
                </a:ext>
              </a:extLst>
            </p:cNvPr>
            <p:cNvSpPr txBox="1">
              <a:spLocks/>
            </p:cNvSpPr>
            <p:nvPr/>
          </p:nvSpPr>
          <p:spPr>
            <a:xfrm>
              <a:off x="1600200" y="2680445"/>
              <a:ext cx="8520546" cy="964474"/>
            </a:xfrm>
            <a:prstGeom prst="rect">
              <a:avLst/>
            </a:prstGeom>
          </p:spPr>
          <p:txBody>
            <a:bodyPr anchor="ctr"/>
            <a:lstStyle>
              <a:lvl1pPr marL="0" indent="0" algn="ctr" rtl="0" eaLnBrk="1" fontAlgn="base" hangingPunct="1">
                <a:spcBef>
                  <a:spcPct val="20000"/>
                </a:spcBef>
                <a:spcAft>
                  <a:spcPct val="0"/>
                </a:spcAft>
                <a:buFont typeface="Arial" pitchFamily="34" charset="0"/>
                <a:buNone/>
                <a:defRPr sz="2400">
                  <a:solidFill>
                    <a:schemeClr val="bg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ja-JP" sz="4400" b="1" dirty="0">
                  <a:latin typeface="UD デジタル 教科書体 N-B" panose="02020700000000000000" pitchFamily="17" charset="-128"/>
                  <a:ea typeface="UD デジタル 教科書体 N-B" panose="02020700000000000000" pitchFamily="17" charset="-128"/>
                </a:rPr>
                <a:t>責任を負うことがなければ、</a:t>
              </a:r>
            </a:p>
            <a:p>
              <a:r>
                <a:rPr lang="ja-JP" sz="4400" b="1" dirty="0">
                  <a:latin typeface="UD デジタル 教科書体 N-B" panose="02020700000000000000" pitchFamily="17" charset="-128"/>
                  <a:ea typeface="UD デジタル 教科書体 N-B" panose="02020700000000000000" pitchFamily="17" charset="-128"/>
                </a:rPr>
                <a:t>単に約束と希望があるだけで、 </a:t>
              </a:r>
            </a:p>
            <a:p>
              <a:r>
                <a:rPr lang="ja-JP" sz="4400" b="1" dirty="0">
                  <a:latin typeface="UD デジタル 教科書体 N-B" panose="02020700000000000000" pitchFamily="17" charset="-128"/>
                  <a:ea typeface="UD デジタル 教科書体 N-B" panose="02020700000000000000" pitchFamily="17" charset="-128"/>
                </a:rPr>
                <a:t>そこに計画はない。</a:t>
              </a:r>
            </a:p>
          </p:txBody>
        </p:sp>
        <p:sp>
          <p:nvSpPr>
            <p:cNvPr id="19" name="Quote">
              <a:extLst>
                <a:ext uri="{FF2B5EF4-FFF2-40B4-BE49-F238E27FC236}">
                  <a16:creationId xmlns:a16="http://schemas.microsoft.com/office/drawing/2014/main" id="{B7FB3DAC-63D4-B148-88F5-75FA7D71423D}"/>
                </a:ext>
              </a:extLst>
            </p:cNvPr>
            <p:cNvSpPr/>
            <p:nvPr/>
          </p:nvSpPr>
          <p:spPr>
            <a:xfrm>
              <a:off x="461097" y="766514"/>
              <a:ext cx="1513719" cy="2834105"/>
            </a:xfrm>
            <a:prstGeom prst="rect">
              <a:avLst/>
            </a:prstGeom>
          </p:spPr>
          <p:txBody>
            <a:bodyPr wrap="square" lIns="63496" tIns="31748" rIns="63496" bIns="31748">
              <a:spAutoFit/>
            </a:bodyPr>
            <a:lstStyle/>
            <a:p>
              <a:pPr algn="ctr"/>
              <a:r>
                <a:rPr lang="ja-JP" sz="18000" b="1">
                  <a:solidFill>
                    <a:srgbClr val="EBB700"/>
                  </a:solidFill>
                  <a:latin typeface="UD デジタル 教科書体 N-B" panose="02020700000000000000" pitchFamily="17" charset="-128"/>
                  <a:ea typeface="UD デジタル 教科書体 N-B" panose="02020700000000000000" pitchFamily="17" charset="-128"/>
                  <a:cs typeface="Open Sans"/>
                </a:rPr>
                <a:t>“</a:t>
              </a:r>
            </a:p>
          </p:txBody>
        </p:sp>
        <p:sp>
          <p:nvSpPr>
            <p:cNvPr id="20" name="Quote">
              <a:extLst>
                <a:ext uri="{FF2B5EF4-FFF2-40B4-BE49-F238E27FC236}">
                  <a16:creationId xmlns:a16="http://schemas.microsoft.com/office/drawing/2014/main" id="{E3DAE31F-0978-3144-B36A-5737DFED62EE}"/>
                </a:ext>
              </a:extLst>
            </p:cNvPr>
            <p:cNvSpPr/>
            <p:nvPr/>
          </p:nvSpPr>
          <p:spPr>
            <a:xfrm>
              <a:off x="9736341" y="3644919"/>
              <a:ext cx="1513719" cy="2834105"/>
            </a:xfrm>
            <a:prstGeom prst="rect">
              <a:avLst/>
            </a:prstGeom>
          </p:spPr>
          <p:txBody>
            <a:bodyPr wrap="square" lIns="63496" tIns="31748" rIns="63496" bIns="31748">
              <a:spAutoFit/>
            </a:bodyPr>
            <a:lstStyle/>
            <a:p>
              <a:pPr algn="ctr"/>
              <a:r>
                <a:rPr lang="ja-JP" sz="18000" b="1">
                  <a:solidFill>
                    <a:srgbClr val="EBB700"/>
                  </a:solidFill>
                  <a:latin typeface="UD デジタル 教科書体 N-B" panose="02020700000000000000" pitchFamily="17" charset="-128"/>
                  <a:ea typeface="UD デジタル 教科書体 N-B" panose="02020700000000000000" pitchFamily="17" charset="-128"/>
                  <a:cs typeface="Open Sans"/>
                </a:rPr>
                <a:t>”</a:t>
              </a:r>
            </a:p>
          </p:txBody>
        </p:sp>
      </p:grpSp>
      <p:sp>
        <p:nvSpPr>
          <p:cNvPr id="21" name="Page Number - White">
            <a:extLst>
              <a:ext uri="{FF2B5EF4-FFF2-40B4-BE49-F238E27FC236}">
                <a16:creationId xmlns:a16="http://schemas.microsoft.com/office/drawing/2014/main" id="{9A896B92-828E-D448-BFB4-5A017EAA2D47}"/>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latin typeface="ＭＳ Ｐゴシック" panose="020B0600070205080204" pitchFamily="50" charset="-128"/>
                <a:ea typeface="ＭＳ Ｐゴシック" panose="020B0600070205080204" pitchFamily="50" charset="-128"/>
              </a:rPr>
              <a:pPr eaLnBrk="0" hangingPunct="0">
                <a:spcBef>
                  <a:spcPct val="50000"/>
                </a:spcBef>
                <a:defRPr/>
              </a:pPr>
              <a:t>24</a:t>
            </a:fld>
            <a:endParaRPr lang="en-US" sz="1000" dirty="0">
              <a:solidFill>
                <a:schemeClr val="bg1"/>
              </a:solidFill>
              <a:latin typeface="ＭＳ Ｐゴシック" panose="020B0600070205080204" pitchFamily="50" charset="-128"/>
              <a:ea typeface="ＭＳ Ｐゴシック" panose="020B0600070205080204" pitchFamily="50" charset="-128"/>
            </a:endParaRPr>
          </a:p>
        </p:txBody>
      </p:sp>
      <p:sp>
        <p:nvSpPr>
          <p:cNvPr id="22" name="Text Placeholder 1">
            <a:extLst>
              <a:ext uri="{FF2B5EF4-FFF2-40B4-BE49-F238E27FC236}">
                <a16:creationId xmlns:a16="http://schemas.microsoft.com/office/drawing/2014/main" id="{91433342-9F76-5442-8350-777BB1B7CA90}"/>
              </a:ext>
            </a:extLst>
          </p:cNvPr>
          <p:cNvSpPr txBox="1">
            <a:spLocks/>
          </p:cNvSpPr>
          <p:nvPr/>
        </p:nvSpPr>
        <p:spPr>
          <a:xfrm>
            <a:off x="7010400" y="5429946"/>
            <a:ext cx="4239660" cy="848012"/>
          </a:xfrm>
          <a:prstGeom prst="rect">
            <a:avLst/>
          </a:prstGeom>
        </p:spPr>
        <p:txBody>
          <a:bodyPr/>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0" indent="0">
              <a:buFont typeface="Arial" pitchFamily="34" charset="0"/>
              <a:buNone/>
            </a:pPr>
            <a:r>
              <a:rPr lang="ja-JP" sz="2400" b="1" dirty="0">
                <a:solidFill>
                  <a:schemeClr val="bg1"/>
                </a:solidFill>
                <a:latin typeface="UD デジタル 教科書体 N-B" panose="02020700000000000000" pitchFamily="17" charset="-128"/>
                <a:ea typeface="UD デジタル 教科書体 N-B" panose="02020700000000000000" pitchFamily="17" charset="-128"/>
              </a:rPr>
              <a:t>― ピーター F. ドラッカー</a:t>
            </a:r>
          </a:p>
        </p:txBody>
      </p:sp>
    </p:spTree>
    <p:extLst>
      <p:ext uri="{BB962C8B-B14F-4D97-AF65-F5344CB8AC3E}">
        <p14:creationId xmlns:p14="http://schemas.microsoft.com/office/powerpoint/2010/main" val="27475039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ckground - Solid">
            <a:extLst>
              <a:ext uri="{FF2B5EF4-FFF2-40B4-BE49-F238E27FC236}">
                <a16:creationId xmlns:a16="http://schemas.microsoft.com/office/drawing/2014/main" id="{ABE22B9F-94B5-3E4B-9F86-A716D7008E8F}"/>
              </a:ext>
            </a:extLst>
          </p:cNvPr>
          <p:cNvSpPr/>
          <p:nvPr/>
        </p:nvSpPr>
        <p:spPr>
          <a:xfrm>
            <a:off x="-2917" y="-8272"/>
            <a:ext cx="12192000" cy="940103"/>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alpha val="44000"/>
                </a:prstClr>
              </a:solidFill>
              <a:effectLst/>
              <a:uLnTx/>
              <a:uFillTx/>
              <a:latin typeface="Segoe UI Semibold"/>
              <a:ea typeface="+mn-ea"/>
              <a:cs typeface="+mn-cs"/>
            </a:endParaRPr>
          </a:p>
        </p:txBody>
      </p:sp>
      <p:grpSp>
        <p:nvGrpSpPr>
          <p:cNvPr id="8" name="Group 7">
            <a:extLst>
              <a:ext uri="{FF2B5EF4-FFF2-40B4-BE49-F238E27FC236}">
                <a16:creationId xmlns:a16="http://schemas.microsoft.com/office/drawing/2014/main" id="{4A531232-84E1-0B44-8C00-356F46EA72E8}"/>
              </a:ext>
            </a:extLst>
          </p:cNvPr>
          <p:cNvGrpSpPr/>
          <p:nvPr/>
        </p:nvGrpSpPr>
        <p:grpSpPr>
          <a:xfrm>
            <a:off x="2" y="723038"/>
            <a:ext cx="12191999" cy="217065"/>
            <a:chOff x="0" y="5696515"/>
            <a:chExt cx="12289367" cy="354756"/>
          </a:xfrm>
        </p:grpSpPr>
        <p:sp>
          <p:nvSpPr>
            <p:cNvPr id="9" name="Background - Solid">
              <a:extLst>
                <a:ext uri="{FF2B5EF4-FFF2-40B4-BE49-F238E27FC236}">
                  <a16:creationId xmlns:a16="http://schemas.microsoft.com/office/drawing/2014/main" id="{5280D6D5-6C0E-E24E-B30A-587BFD9293A9}"/>
                </a:ext>
              </a:extLst>
            </p:cNvPr>
            <p:cNvSpPr/>
            <p:nvPr/>
          </p:nvSpPr>
          <p:spPr>
            <a:xfrm>
              <a:off x="0" y="5696515"/>
              <a:ext cx="1761067" cy="354756"/>
            </a:xfrm>
            <a:prstGeom prst="rect">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alpha val="44000"/>
                  </a:prstClr>
                </a:solidFill>
                <a:effectLst/>
                <a:uLnTx/>
                <a:uFillTx/>
                <a:latin typeface="Segoe UI Semibold"/>
                <a:ea typeface="+mn-ea"/>
                <a:cs typeface="+mn-cs"/>
              </a:endParaRPr>
            </a:p>
          </p:txBody>
        </p:sp>
        <p:sp>
          <p:nvSpPr>
            <p:cNvPr id="10" name="Background - Solid">
              <a:extLst>
                <a:ext uri="{FF2B5EF4-FFF2-40B4-BE49-F238E27FC236}">
                  <a16:creationId xmlns:a16="http://schemas.microsoft.com/office/drawing/2014/main" id="{85452C33-0F38-1545-BEA9-A714FF5D1E53}"/>
                </a:ext>
              </a:extLst>
            </p:cNvPr>
            <p:cNvSpPr/>
            <p:nvPr/>
          </p:nvSpPr>
          <p:spPr>
            <a:xfrm>
              <a:off x="1754717" y="5696515"/>
              <a:ext cx="1761067" cy="354756"/>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alpha val="44000"/>
                  </a:prstClr>
                </a:solidFill>
                <a:effectLst/>
                <a:uLnTx/>
                <a:uFillTx/>
                <a:latin typeface="Segoe UI Semibold"/>
                <a:ea typeface="+mn-ea"/>
                <a:cs typeface="+mn-cs"/>
              </a:endParaRPr>
            </a:p>
          </p:txBody>
        </p:sp>
        <p:sp>
          <p:nvSpPr>
            <p:cNvPr id="11" name="Background - Solid">
              <a:extLst>
                <a:ext uri="{FF2B5EF4-FFF2-40B4-BE49-F238E27FC236}">
                  <a16:creationId xmlns:a16="http://schemas.microsoft.com/office/drawing/2014/main" id="{B822F855-214D-EB4B-BF2F-46AE8BC82E61}"/>
                </a:ext>
              </a:extLst>
            </p:cNvPr>
            <p:cNvSpPr/>
            <p:nvPr/>
          </p:nvSpPr>
          <p:spPr>
            <a:xfrm>
              <a:off x="3509434" y="5696515"/>
              <a:ext cx="1761067" cy="354756"/>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alpha val="44000"/>
                  </a:prstClr>
                </a:solidFill>
                <a:effectLst/>
                <a:uLnTx/>
                <a:uFillTx/>
                <a:latin typeface="Segoe UI Semibold"/>
                <a:ea typeface="+mn-ea"/>
                <a:cs typeface="+mn-cs"/>
              </a:endParaRPr>
            </a:p>
          </p:txBody>
        </p:sp>
        <p:sp>
          <p:nvSpPr>
            <p:cNvPr id="12" name="Background - Solid">
              <a:extLst>
                <a:ext uri="{FF2B5EF4-FFF2-40B4-BE49-F238E27FC236}">
                  <a16:creationId xmlns:a16="http://schemas.microsoft.com/office/drawing/2014/main" id="{E05416B0-1AA3-FC4C-B35C-34692412F1B3}"/>
                </a:ext>
              </a:extLst>
            </p:cNvPr>
            <p:cNvSpPr/>
            <p:nvPr/>
          </p:nvSpPr>
          <p:spPr>
            <a:xfrm>
              <a:off x="5264151" y="5696515"/>
              <a:ext cx="1761067" cy="354756"/>
            </a:xfrm>
            <a:prstGeom prst="rect">
              <a:avLst/>
            </a:prstGeom>
            <a:solidFill>
              <a:srgbClr val="FF5C35"/>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alpha val="44000"/>
                  </a:prstClr>
                </a:solidFill>
                <a:effectLst/>
                <a:uLnTx/>
                <a:uFillTx/>
                <a:latin typeface="Segoe UI Semibold"/>
                <a:ea typeface="+mn-ea"/>
                <a:cs typeface="+mn-cs"/>
              </a:endParaRPr>
            </a:p>
          </p:txBody>
        </p:sp>
        <p:sp>
          <p:nvSpPr>
            <p:cNvPr id="13" name="Background - Solid">
              <a:extLst>
                <a:ext uri="{FF2B5EF4-FFF2-40B4-BE49-F238E27FC236}">
                  <a16:creationId xmlns:a16="http://schemas.microsoft.com/office/drawing/2014/main" id="{234C7361-2C7E-B242-AC22-4F91EF8765F3}"/>
                </a:ext>
              </a:extLst>
            </p:cNvPr>
            <p:cNvSpPr/>
            <p:nvPr/>
          </p:nvSpPr>
          <p:spPr>
            <a:xfrm>
              <a:off x="7018868" y="5696515"/>
              <a:ext cx="1761067" cy="354756"/>
            </a:xfrm>
            <a:prstGeom prst="rect">
              <a:avLst/>
            </a:prstGeom>
            <a:solidFill>
              <a:srgbClr val="EBB70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alpha val="44000"/>
                  </a:prstClr>
                </a:solidFill>
                <a:effectLst/>
                <a:uLnTx/>
                <a:uFillTx/>
                <a:latin typeface="Segoe UI Semibold"/>
                <a:ea typeface="+mn-ea"/>
                <a:cs typeface="+mn-cs"/>
              </a:endParaRPr>
            </a:p>
          </p:txBody>
        </p:sp>
        <p:sp>
          <p:nvSpPr>
            <p:cNvPr id="14" name="Background - Solid">
              <a:extLst>
                <a:ext uri="{FF2B5EF4-FFF2-40B4-BE49-F238E27FC236}">
                  <a16:creationId xmlns:a16="http://schemas.microsoft.com/office/drawing/2014/main" id="{54D1EDCF-07F8-2B48-A4B9-8401FCDD1FDF}"/>
                </a:ext>
              </a:extLst>
            </p:cNvPr>
            <p:cNvSpPr/>
            <p:nvPr/>
          </p:nvSpPr>
          <p:spPr>
            <a:xfrm>
              <a:off x="8773585" y="5696515"/>
              <a:ext cx="1761067" cy="354756"/>
            </a:xfrm>
            <a:prstGeom prst="rect">
              <a:avLst/>
            </a:prstGeom>
            <a:solidFill>
              <a:srgbClr val="7A2682"/>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alpha val="44000"/>
                  </a:prstClr>
                </a:solidFill>
                <a:effectLst/>
                <a:uLnTx/>
                <a:uFillTx/>
                <a:latin typeface="Segoe UI Semibold"/>
                <a:ea typeface="+mn-ea"/>
                <a:cs typeface="+mn-cs"/>
              </a:endParaRPr>
            </a:p>
          </p:txBody>
        </p:sp>
        <p:sp>
          <p:nvSpPr>
            <p:cNvPr id="15" name="Background - Solid">
              <a:extLst>
                <a:ext uri="{FF2B5EF4-FFF2-40B4-BE49-F238E27FC236}">
                  <a16:creationId xmlns:a16="http://schemas.microsoft.com/office/drawing/2014/main" id="{23D12838-F8A4-AF45-B98B-1D37DCA0CAC6}"/>
                </a:ext>
              </a:extLst>
            </p:cNvPr>
            <p:cNvSpPr/>
            <p:nvPr/>
          </p:nvSpPr>
          <p:spPr>
            <a:xfrm>
              <a:off x="10528300" y="5696515"/>
              <a:ext cx="1761067" cy="354756"/>
            </a:xfrm>
            <a:prstGeom prst="rect">
              <a:avLst/>
            </a:prstGeom>
            <a:solidFill>
              <a:srgbClr val="B3B2B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alpha val="44000"/>
                  </a:prstClr>
                </a:solidFill>
                <a:effectLst/>
                <a:uLnTx/>
                <a:uFillTx/>
                <a:latin typeface="Segoe UI Semibold"/>
                <a:ea typeface="+mn-ea"/>
                <a:cs typeface="+mn-cs"/>
              </a:endParaRPr>
            </a:p>
          </p:txBody>
        </p:sp>
      </p:grpSp>
      <p:pic>
        <p:nvPicPr>
          <p:cNvPr id="16" name="Picture 15">
            <a:extLst>
              <a:ext uri="{FF2B5EF4-FFF2-40B4-BE49-F238E27FC236}">
                <a16:creationId xmlns:a16="http://schemas.microsoft.com/office/drawing/2014/main" id="{DB5C1144-0AD8-AE47-9C89-A2BBBFC7EA45}"/>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84727" y="226623"/>
            <a:ext cx="971568" cy="971568"/>
          </a:xfrm>
          <a:prstGeom prst="rect">
            <a:avLst/>
          </a:prstGeom>
        </p:spPr>
      </p:pic>
      <p:sp>
        <p:nvSpPr>
          <p:cNvPr id="4" name="Title 3"/>
          <p:cNvSpPr>
            <a:spLocks noGrp="1"/>
          </p:cNvSpPr>
          <p:nvPr>
            <p:ph type="title" idx="4294967295"/>
          </p:nvPr>
        </p:nvSpPr>
        <p:spPr>
          <a:xfrm>
            <a:off x="-11375" y="1050197"/>
            <a:ext cx="12192000" cy="838200"/>
          </a:xfrm>
          <a:prstGeom prst="rect">
            <a:avLst/>
          </a:prstGeom>
        </p:spPr>
        <p:txBody>
          <a:bodyPr/>
          <a:lstStyle/>
          <a:p>
            <a:r>
              <a:rPr lang="ja-JP" altLang="en-US" sz="3200" b="1" dirty="0">
                <a:solidFill>
                  <a:srgbClr val="0A5496"/>
                </a:solidFill>
                <a:latin typeface="UD デジタル 教科書体 N-B" panose="02020700000000000000" pitchFamily="17" charset="-128"/>
                <a:ea typeface="UD デジタル 教科書体 N-B" panose="02020700000000000000" pitchFamily="17" charset="-128"/>
              </a:rPr>
              <a:t>ワーキンググループ組織の例</a:t>
            </a:r>
            <a:endParaRPr lang="en-US" sz="3200" b="1" dirty="0">
              <a:solidFill>
                <a:srgbClr val="0A5496"/>
              </a:solidFill>
              <a:latin typeface="UD デジタル 教科書体 N-B" panose="02020700000000000000" pitchFamily="17" charset="-128"/>
              <a:ea typeface="UD デジタル 教科書体 N-B" panose="02020700000000000000" pitchFamily="17" charset="-128"/>
            </a:endParaRPr>
          </a:p>
        </p:txBody>
      </p:sp>
      <p:grpSp>
        <p:nvGrpSpPr>
          <p:cNvPr id="19" name="Group 18">
            <a:extLst>
              <a:ext uri="{FF2B5EF4-FFF2-40B4-BE49-F238E27FC236}">
                <a16:creationId xmlns:a16="http://schemas.microsoft.com/office/drawing/2014/main" id="{8A6B7A5C-17EA-4928-839A-AD3FBBE9183E}"/>
              </a:ext>
            </a:extLst>
          </p:cNvPr>
          <p:cNvGrpSpPr/>
          <p:nvPr/>
        </p:nvGrpSpPr>
        <p:grpSpPr>
          <a:xfrm>
            <a:off x="300799" y="6180904"/>
            <a:ext cx="3715019" cy="580225"/>
            <a:chOff x="2051501" y="4649255"/>
            <a:chExt cx="2786264" cy="435169"/>
          </a:xfrm>
        </p:grpSpPr>
        <p:pic>
          <p:nvPicPr>
            <p:cNvPr id="98" name="Graphic 97" descr="User with solid fill">
              <a:extLst>
                <a:ext uri="{FF2B5EF4-FFF2-40B4-BE49-F238E27FC236}">
                  <a16:creationId xmlns:a16="http://schemas.microsoft.com/office/drawing/2014/main" id="{E7B0EB40-AEAF-43C2-A283-F1EE6D107315}"/>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051501" y="4712451"/>
              <a:ext cx="293360" cy="308779"/>
            </a:xfrm>
            <a:prstGeom prst="rect">
              <a:avLst/>
            </a:prstGeom>
          </p:spPr>
        </p:pic>
        <p:sp>
          <p:nvSpPr>
            <p:cNvPr id="99" name="Google Shape;1393;p36">
              <a:extLst>
                <a:ext uri="{FF2B5EF4-FFF2-40B4-BE49-F238E27FC236}">
                  <a16:creationId xmlns:a16="http://schemas.microsoft.com/office/drawing/2014/main" id="{9E718639-C4A6-4DCB-9383-3CE53AC23763}"/>
                </a:ext>
              </a:extLst>
            </p:cNvPr>
            <p:cNvSpPr txBox="1"/>
            <p:nvPr/>
          </p:nvSpPr>
          <p:spPr>
            <a:xfrm>
              <a:off x="2238840" y="4649255"/>
              <a:ext cx="2598925" cy="435169"/>
            </a:xfrm>
            <a:prstGeom prst="rect">
              <a:avLst/>
            </a:pr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 sz="1800" b="0" i="0" u="none" strike="noStrike" kern="0" cap="none" spc="0" normalizeH="0" baseline="0" noProof="0" dirty="0">
                  <a:ln>
                    <a:noFill/>
                  </a:ln>
                  <a:solidFill>
                    <a:srgbClr val="0D2240"/>
                  </a:solidFill>
                  <a:effectLst/>
                  <a:uLnTx/>
                  <a:uFillTx/>
                  <a:latin typeface="UD デジタル 教科書体 N-B" panose="02020700000000000000" pitchFamily="17" charset="-128"/>
                  <a:ea typeface="UD デジタル 教科書体 N-B" panose="02020700000000000000" pitchFamily="17" charset="-128"/>
                  <a:cs typeface="Fira Sans Extra Condensed Medium"/>
                  <a:sym typeface="Fira Sans Extra Condensed Medium"/>
                </a:rPr>
                <a:t>: </a:t>
              </a:r>
              <a:r>
                <a:rPr kumimoji="0" lang="ja-JP" altLang="en-US" sz="1800" b="0" i="0" u="none" strike="noStrike" kern="0" cap="none" spc="0" normalizeH="0" baseline="0" noProof="0" dirty="0">
                  <a:ln>
                    <a:noFill/>
                  </a:ln>
                  <a:solidFill>
                    <a:srgbClr val="0D2240"/>
                  </a:solidFill>
                  <a:effectLst/>
                  <a:uLnTx/>
                  <a:uFillTx/>
                  <a:latin typeface="UD デジタル 教科書体 N-B" panose="02020700000000000000" pitchFamily="17" charset="-128"/>
                  <a:ea typeface="UD デジタル 教科書体 N-B" panose="02020700000000000000" pitchFamily="17" charset="-128"/>
                  <a:cs typeface="Fira Sans Extra Condensed Medium"/>
                  <a:sym typeface="Fira Sans Extra Condensed Medium"/>
                </a:rPr>
                <a:t>ワーキンググループリーダー</a:t>
              </a:r>
              <a:endParaRPr kumimoji="0" sz="1800" b="0" i="0" u="none" strike="noStrike" kern="0" cap="none" spc="0" normalizeH="0" baseline="0" noProof="0" dirty="0">
                <a:ln>
                  <a:noFill/>
                </a:ln>
                <a:solidFill>
                  <a:srgbClr val="0D2240"/>
                </a:solidFill>
                <a:effectLst/>
                <a:uLnTx/>
                <a:uFillTx/>
                <a:latin typeface="UD デジタル 教科書体 N-B" panose="02020700000000000000" pitchFamily="17" charset="-128"/>
                <a:ea typeface="UD デジタル 教科書体 N-B" panose="02020700000000000000" pitchFamily="17" charset="-128"/>
                <a:cs typeface="Fira Sans Extra Condensed Medium"/>
                <a:sym typeface="Fira Sans Extra Condensed Medium"/>
              </a:endParaRPr>
            </a:p>
          </p:txBody>
        </p:sp>
      </p:grpSp>
      <p:grpSp>
        <p:nvGrpSpPr>
          <p:cNvPr id="20" name="Group 19">
            <a:extLst>
              <a:ext uri="{FF2B5EF4-FFF2-40B4-BE49-F238E27FC236}">
                <a16:creationId xmlns:a16="http://schemas.microsoft.com/office/drawing/2014/main" id="{BB2E2F0A-EE10-4DDE-A239-650E16BAEDB5}"/>
              </a:ext>
            </a:extLst>
          </p:cNvPr>
          <p:cNvGrpSpPr/>
          <p:nvPr/>
        </p:nvGrpSpPr>
        <p:grpSpPr>
          <a:xfrm>
            <a:off x="8320691" y="6126858"/>
            <a:ext cx="4023709" cy="580225"/>
            <a:chOff x="5073049" y="4616779"/>
            <a:chExt cx="3402313" cy="435169"/>
          </a:xfrm>
        </p:grpSpPr>
        <p:grpSp>
          <p:nvGrpSpPr>
            <p:cNvPr id="88" name="Group 87">
              <a:extLst>
                <a:ext uri="{FF2B5EF4-FFF2-40B4-BE49-F238E27FC236}">
                  <a16:creationId xmlns:a16="http://schemas.microsoft.com/office/drawing/2014/main" id="{AB5638CB-90A8-426D-84B9-CFAF74D70B0A}"/>
                </a:ext>
              </a:extLst>
            </p:cNvPr>
            <p:cNvGrpSpPr/>
            <p:nvPr/>
          </p:nvGrpSpPr>
          <p:grpSpPr>
            <a:xfrm>
              <a:off x="5073049" y="4649255"/>
              <a:ext cx="336909" cy="354617"/>
              <a:chOff x="4870450" y="4156575"/>
              <a:chExt cx="336909" cy="354617"/>
            </a:xfrm>
          </p:grpSpPr>
          <p:grpSp>
            <p:nvGrpSpPr>
              <p:cNvPr id="90" name="Group 89">
                <a:extLst>
                  <a:ext uri="{FF2B5EF4-FFF2-40B4-BE49-F238E27FC236}">
                    <a16:creationId xmlns:a16="http://schemas.microsoft.com/office/drawing/2014/main" id="{510AAF12-180B-4ACF-AC47-D0D4A4BD3FEF}"/>
                  </a:ext>
                </a:extLst>
              </p:cNvPr>
              <p:cNvGrpSpPr/>
              <p:nvPr/>
            </p:nvGrpSpPr>
            <p:grpSpPr>
              <a:xfrm>
                <a:off x="4870450" y="4156575"/>
                <a:ext cx="336909" cy="354617"/>
                <a:chOff x="4870450" y="4156575"/>
                <a:chExt cx="336909" cy="354617"/>
              </a:xfrm>
              <a:solidFill>
                <a:srgbClr val="0D2240"/>
              </a:solidFill>
            </p:grpSpPr>
            <p:sp>
              <p:nvSpPr>
                <p:cNvPr id="92" name="Google Shape;1193;p32">
                  <a:extLst>
                    <a:ext uri="{FF2B5EF4-FFF2-40B4-BE49-F238E27FC236}">
                      <a16:creationId xmlns:a16="http://schemas.microsoft.com/office/drawing/2014/main" id="{51163985-65A9-44CE-821F-EE51E7235467}"/>
                    </a:ext>
                  </a:extLst>
                </p:cNvPr>
                <p:cNvSpPr/>
                <p:nvPr/>
              </p:nvSpPr>
              <p:spPr>
                <a:xfrm>
                  <a:off x="4998565" y="4291423"/>
                  <a:ext cx="78888" cy="82076"/>
                </a:xfrm>
                <a:custGeom>
                  <a:avLst/>
                  <a:gdLst/>
                  <a:ahLst/>
                  <a:cxnLst/>
                  <a:rect l="l" t="t" r="r" b="b"/>
                  <a:pathLst>
                    <a:path w="2774" h="2742" extrusionOk="0">
                      <a:moveTo>
                        <a:pt x="1387" y="1"/>
                      </a:moveTo>
                      <a:cubicBezTo>
                        <a:pt x="631" y="1"/>
                        <a:pt x="1" y="631"/>
                        <a:pt x="1" y="1355"/>
                      </a:cubicBezTo>
                      <a:cubicBezTo>
                        <a:pt x="1" y="2112"/>
                        <a:pt x="631" y="2742"/>
                        <a:pt x="1387" y="2742"/>
                      </a:cubicBezTo>
                      <a:cubicBezTo>
                        <a:pt x="2143" y="2742"/>
                        <a:pt x="2773" y="2112"/>
                        <a:pt x="2773" y="1355"/>
                      </a:cubicBezTo>
                      <a:cubicBezTo>
                        <a:pt x="2773" y="631"/>
                        <a:pt x="2143" y="1"/>
                        <a:pt x="1387"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endParaRPr>
                </a:p>
              </p:txBody>
            </p:sp>
            <p:sp>
              <p:nvSpPr>
                <p:cNvPr id="93" name="Google Shape;1194;p32">
                  <a:extLst>
                    <a:ext uri="{FF2B5EF4-FFF2-40B4-BE49-F238E27FC236}">
                      <a16:creationId xmlns:a16="http://schemas.microsoft.com/office/drawing/2014/main" id="{160E2601-31C8-4076-B03D-E51ADA8F7931}"/>
                    </a:ext>
                  </a:extLst>
                </p:cNvPr>
                <p:cNvSpPr/>
                <p:nvPr/>
              </p:nvSpPr>
              <p:spPr>
                <a:xfrm>
                  <a:off x="4908984" y="4156575"/>
                  <a:ext cx="98567" cy="103778"/>
                </a:xfrm>
                <a:custGeom>
                  <a:avLst/>
                  <a:gdLst/>
                  <a:ahLst/>
                  <a:cxnLst/>
                  <a:rect l="l" t="t" r="r" b="b"/>
                  <a:pathLst>
                    <a:path w="3466" h="3467" extrusionOk="0">
                      <a:moveTo>
                        <a:pt x="1733" y="1"/>
                      </a:moveTo>
                      <a:cubicBezTo>
                        <a:pt x="788" y="1"/>
                        <a:pt x="0" y="788"/>
                        <a:pt x="0" y="1733"/>
                      </a:cubicBezTo>
                      <a:cubicBezTo>
                        <a:pt x="0" y="2678"/>
                        <a:pt x="788" y="3466"/>
                        <a:pt x="1733" y="3466"/>
                      </a:cubicBezTo>
                      <a:cubicBezTo>
                        <a:pt x="2741" y="3466"/>
                        <a:pt x="3466" y="2678"/>
                        <a:pt x="3466" y="1733"/>
                      </a:cubicBezTo>
                      <a:cubicBezTo>
                        <a:pt x="3466" y="788"/>
                        <a:pt x="2678" y="1"/>
                        <a:pt x="1733"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endParaRPr>
                </a:p>
              </p:txBody>
            </p:sp>
            <p:sp>
              <p:nvSpPr>
                <p:cNvPr id="94" name="Google Shape;1195;p32">
                  <a:extLst>
                    <a:ext uri="{FF2B5EF4-FFF2-40B4-BE49-F238E27FC236}">
                      <a16:creationId xmlns:a16="http://schemas.microsoft.com/office/drawing/2014/main" id="{1C6A096D-08C2-4053-A3DC-B89F8A23BE07}"/>
                    </a:ext>
                  </a:extLst>
                </p:cNvPr>
                <p:cNvSpPr/>
                <p:nvPr/>
              </p:nvSpPr>
              <p:spPr>
                <a:xfrm>
                  <a:off x="5067556" y="4156575"/>
                  <a:ext cx="98596" cy="103778"/>
                </a:xfrm>
                <a:custGeom>
                  <a:avLst/>
                  <a:gdLst/>
                  <a:ahLst/>
                  <a:cxnLst/>
                  <a:rect l="l" t="t" r="r" b="b"/>
                  <a:pathLst>
                    <a:path w="3467" h="3467" extrusionOk="0">
                      <a:moveTo>
                        <a:pt x="1733" y="1"/>
                      </a:moveTo>
                      <a:cubicBezTo>
                        <a:pt x="788" y="1"/>
                        <a:pt x="1" y="788"/>
                        <a:pt x="1" y="1733"/>
                      </a:cubicBezTo>
                      <a:cubicBezTo>
                        <a:pt x="1" y="2678"/>
                        <a:pt x="788" y="3466"/>
                        <a:pt x="1733" y="3466"/>
                      </a:cubicBezTo>
                      <a:cubicBezTo>
                        <a:pt x="2679" y="3466"/>
                        <a:pt x="3466" y="2678"/>
                        <a:pt x="3466" y="1733"/>
                      </a:cubicBezTo>
                      <a:cubicBezTo>
                        <a:pt x="3466" y="788"/>
                        <a:pt x="2679" y="1"/>
                        <a:pt x="1733"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endParaRPr>
                </a:p>
              </p:txBody>
            </p:sp>
            <p:sp>
              <p:nvSpPr>
                <p:cNvPr id="95" name="Google Shape;1198;p32">
                  <a:extLst>
                    <a:ext uri="{FF2B5EF4-FFF2-40B4-BE49-F238E27FC236}">
                      <a16:creationId xmlns:a16="http://schemas.microsoft.com/office/drawing/2014/main" id="{8E843D34-0DE4-4530-9223-D0E71E7D30BE}"/>
                    </a:ext>
                  </a:extLst>
                </p:cNvPr>
                <p:cNvSpPr/>
                <p:nvPr/>
              </p:nvSpPr>
              <p:spPr>
                <a:xfrm>
                  <a:off x="5047848" y="4383857"/>
                  <a:ext cx="79770" cy="127335"/>
                </a:xfrm>
                <a:custGeom>
                  <a:avLst/>
                  <a:gdLst/>
                  <a:ahLst/>
                  <a:cxnLst/>
                  <a:rect l="l" t="t" r="r" b="b"/>
                  <a:pathLst>
                    <a:path w="2805" h="4254" extrusionOk="0">
                      <a:moveTo>
                        <a:pt x="1544" y="0"/>
                      </a:moveTo>
                      <a:lnTo>
                        <a:pt x="1" y="1890"/>
                      </a:lnTo>
                      <a:lnTo>
                        <a:pt x="1" y="4253"/>
                      </a:lnTo>
                      <a:lnTo>
                        <a:pt x="2458" y="4253"/>
                      </a:lnTo>
                      <a:cubicBezTo>
                        <a:pt x="2647" y="4253"/>
                        <a:pt x="2804" y="4096"/>
                        <a:pt x="2804" y="3907"/>
                      </a:cubicBezTo>
                      <a:lnTo>
                        <a:pt x="2804" y="2489"/>
                      </a:lnTo>
                      <a:cubicBezTo>
                        <a:pt x="2773" y="1481"/>
                        <a:pt x="2300" y="567"/>
                        <a:pt x="1544"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endParaRPr>
                </a:p>
              </p:txBody>
            </p:sp>
            <p:sp>
              <p:nvSpPr>
                <p:cNvPr id="96" name="Google Shape;1199;p32">
                  <a:extLst>
                    <a:ext uri="{FF2B5EF4-FFF2-40B4-BE49-F238E27FC236}">
                      <a16:creationId xmlns:a16="http://schemas.microsoft.com/office/drawing/2014/main" id="{D8B550ED-0B12-4196-B23A-D5CD2E23CF0E}"/>
                    </a:ext>
                  </a:extLst>
                </p:cNvPr>
                <p:cNvSpPr/>
                <p:nvPr/>
              </p:nvSpPr>
              <p:spPr>
                <a:xfrm>
                  <a:off x="5050550" y="4256551"/>
                  <a:ext cx="156809" cy="130149"/>
                </a:xfrm>
                <a:custGeom>
                  <a:avLst/>
                  <a:gdLst/>
                  <a:ahLst/>
                  <a:cxnLst/>
                  <a:rect l="l" t="t" r="r" b="b"/>
                  <a:pathLst>
                    <a:path w="5514" h="4348" extrusionOk="0">
                      <a:moveTo>
                        <a:pt x="3686" y="1512"/>
                      </a:moveTo>
                      <a:cubicBezTo>
                        <a:pt x="3907" y="1512"/>
                        <a:pt x="4064" y="1670"/>
                        <a:pt x="4064" y="1859"/>
                      </a:cubicBezTo>
                      <a:cubicBezTo>
                        <a:pt x="4064" y="2048"/>
                        <a:pt x="3907" y="2205"/>
                        <a:pt x="3686" y="2205"/>
                      </a:cubicBezTo>
                      <a:lnTo>
                        <a:pt x="2993" y="2205"/>
                      </a:lnTo>
                      <a:cubicBezTo>
                        <a:pt x="2804" y="2205"/>
                        <a:pt x="2646" y="2048"/>
                        <a:pt x="2646" y="1859"/>
                      </a:cubicBezTo>
                      <a:cubicBezTo>
                        <a:pt x="2646" y="1670"/>
                        <a:pt x="2804" y="1512"/>
                        <a:pt x="2993" y="1512"/>
                      </a:cubicBezTo>
                      <a:close/>
                      <a:moveTo>
                        <a:pt x="4127" y="0"/>
                      </a:moveTo>
                      <a:cubicBezTo>
                        <a:pt x="3686" y="536"/>
                        <a:pt x="3056" y="851"/>
                        <a:pt x="2331" y="851"/>
                      </a:cubicBezTo>
                      <a:cubicBezTo>
                        <a:pt x="1607" y="851"/>
                        <a:pt x="977" y="504"/>
                        <a:pt x="536" y="63"/>
                      </a:cubicBezTo>
                      <a:cubicBezTo>
                        <a:pt x="347" y="221"/>
                        <a:pt x="158" y="378"/>
                        <a:pt x="0" y="567"/>
                      </a:cubicBezTo>
                      <a:cubicBezTo>
                        <a:pt x="945" y="756"/>
                        <a:pt x="1638" y="1575"/>
                        <a:pt x="1638" y="2615"/>
                      </a:cubicBezTo>
                      <a:cubicBezTo>
                        <a:pt x="1638" y="2930"/>
                        <a:pt x="1575" y="3214"/>
                        <a:pt x="1449" y="3466"/>
                      </a:cubicBezTo>
                      <a:cubicBezTo>
                        <a:pt x="1859" y="3718"/>
                        <a:pt x="2205" y="4001"/>
                        <a:pt x="2520" y="4348"/>
                      </a:cubicBezTo>
                      <a:lnTo>
                        <a:pt x="5167" y="4348"/>
                      </a:lnTo>
                      <a:cubicBezTo>
                        <a:pt x="5356" y="4348"/>
                        <a:pt x="5513" y="4190"/>
                        <a:pt x="5513" y="4001"/>
                      </a:cubicBezTo>
                      <a:lnTo>
                        <a:pt x="5513" y="2615"/>
                      </a:lnTo>
                      <a:cubicBezTo>
                        <a:pt x="5482" y="1512"/>
                        <a:pt x="4915" y="567"/>
                        <a:pt x="4127"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endParaRPr>
                </a:p>
              </p:txBody>
            </p:sp>
            <p:sp>
              <p:nvSpPr>
                <p:cNvPr id="97" name="Google Shape;1200;p32">
                  <a:extLst>
                    <a:ext uri="{FF2B5EF4-FFF2-40B4-BE49-F238E27FC236}">
                      <a16:creationId xmlns:a16="http://schemas.microsoft.com/office/drawing/2014/main" id="{482AB4F7-0445-4580-8F1D-0C8900878D2D}"/>
                    </a:ext>
                  </a:extLst>
                </p:cNvPr>
                <p:cNvSpPr/>
                <p:nvPr/>
              </p:nvSpPr>
              <p:spPr>
                <a:xfrm>
                  <a:off x="4870450" y="4255594"/>
                  <a:ext cx="155017" cy="130179"/>
                </a:xfrm>
                <a:custGeom>
                  <a:avLst/>
                  <a:gdLst/>
                  <a:ahLst/>
                  <a:cxnLst/>
                  <a:rect l="l" t="t" r="r" b="b"/>
                  <a:pathLst>
                    <a:path w="5451" h="4349" extrusionOk="0">
                      <a:moveTo>
                        <a:pt x="2426" y="1544"/>
                      </a:moveTo>
                      <a:cubicBezTo>
                        <a:pt x="2615" y="1544"/>
                        <a:pt x="2773" y="1702"/>
                        <a:pt x="2773" y="1891"/>
                      </a:cubicBezTo>
                      <a:cubicBezTo>
                        <a:pt x="2773" y="2080"/>
                        <a:pt x="2615" y="2237"/>
                        <a:pt x="2426" y="2237"/>
                      </a:cubicBezTo>
                      <a:lnTo>
                        <a:pt x="1733" y="2237"/>
                      </a:lnTo>
                      <a:cubicBezTo>
                        <a:pt x="1513" y="2237"/>
                        <a:pt x="1355" y="2080"/>
                        <a:pt x="1355" y="1891"/>
                      </a:cubicBezTo>
                      <a:cubicBezTo>
                        <a:pt x="1355" y="1702"/>
                        <a:pt x="1513" y="1544"/>
                        <a:pt x="1733" y="1544"/>
                      </a:cubicBezTo>
                      <a:close/>
                      <a:moveTo>
                        <a:pt x="1324" y="1"/>
                      </a:moveTo>
                      <a:cubicBezTo>
                        <a:pt x="536" y="568"/>
                        <a:pt x="1" y="1513"/>
                        <a:pt x="1" y="2552"/>
                      </a:cubicBezTo>
                      <a:lnTo>
                        <a:pt x="1" y="3939"/>
                      </a:lnTo>
                      <a:cubicBezTo>
                        <a:pt x="1" y="4191"/>
                        <a:pt x="95" y="4348"/>
                        <a:pt x="316" y="4348"/>
                      </a:cubicBezTo>
                      <a:lnTo>
                        <a:pt x="2930" y="4348"/>
                      </a:lnTo>
                      <a:cubicBezTo>
                        <a:pt x="3214" y="3970"/>
                        <a:pt x="3561" y="3655"/>
                        <a:pt x="4002" y="3466"/>
                      </a:cubicBezTo>
                      <a:cubicBezTo>
                        <a:pt x="3876" y="3183"/>
                        <a:pt x="3813" y="2930"/>
                        <a:pt x="3813" y="2615"/>
                      </a:cubicBezTo>
                      <a:cubicBezTo>
                        <a:pt x="3813" y="1607"/>
                        <a:pt x="4506" y="757"/>
                        <a:pt x="5451" y="568"/>
                      </a:cubicBezTo>
                      <a:cubicBezTo>
                        <a:pt x="5293" y="347"/>
                        <a:pt x="5104" y="190"/>
                        <a:pt x="4915" y="32"/>
                      </a:cubicBezTo>
                      <a:cubicBezTo>
                        <a:pt x="4474" y="505"/>
                        <a:pt x="3844" y="820"/>
                        <a:pt x="3151" y="820"/>
                      </a:cubicBezTo>
                      <a:cubicBezTo>
                        <a:pt x="2426" y="820"/>
                        <a:pt x="1796" y="505"/>
                        <a:pt x="1324"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endParaRPr>
                </a:p>
              </p:txBody>
            </p:sp>
          </p:grpSp>
          <p:sp>
            <p:nvSpPr>
              <p:cNvPr id="91" name="Google Shape;1197;p32">
                <a:extLst>
                  <a:ext uri="{FF2B5EF4-FFF2-40B4-BE49-F238E27FC236}">
                    <a16:creationId xmlns:a16="http://schemas.microsoft.com/office/drawing/2014/main" id="{65ACD5B5-071A-43DD-9A3F-B74C7AA44CB2}"/>
                  </a:ext>
                </a:extLst>
              </p:cNvPr>
              <p:cNvSpPr/>
              <p:nvPr/>
            </p:nvSpPr>
            <p:spPr>
              <a:xfrm>
                <a:off x="4957083" y="4382218"/>
                <a:ext cx="79770" cy="127335"/>
              </a:xfrm>
              <a:custGeom>
                <a:avLst/>
                <a:gdLst/>
                <a:ahLst/>
                <a:cxnLst/>
                <a:rect l="l" t="t" r="r" b="b"/>
                <a:pathLst>
                  <a:path w="2805" h="4254" extrusionOk="0">
                    <a:moveTo>
                      <a:pt x="1261" y="1"/>
                    </a:moveTo>
                    <a:cubicBezTo>
                      <a:pt x="474" y="599"/>
                      <a:pt x="1" y="1513"/>
                      <a:pt x="1" y="2490"/>
                    </a:cubicBezTo>
                    <a:lnTo>
                      <a:pt x="1" y="3907"/>
                    </a:lnTo>
                    <a:cubicBezTo>
                      <a:pt x="1" y="4096"/>
                      <a:pt x="158" y="4254"/>
                      <a:pt x="379" y="4254"/>
                    </a:cubicBezTo>
                    <a:lnTo>
                      <a:pt x="2805" y="4254"/>
                    </a:lnTo>
                    <a:lnTo>
                      <a:pt x="2805" y="1891"/>
                    </a:lnTo>
                    <a:lnTo>
                      <a:pt x="1261" y="1"/>
                    </a:lnTo>
                    <a:close/>
                  </a:path>
                </a:pathLst>
              </a:custGeom>
              <a:solidFill>
                <a:srgbClr val="0D224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endParaRPr>
              </a:p>
            </p:txBody>
          </p:sp>
        </p:grpSp>
        <p:sp>
          <p:nvSpPr>
            <p:cNvPr id="89" name="Google Shape;1393;p36">
              <a:extLst>
                <a:ext uri="{FF2B5EF4-FFF2-40B4-BE49-F238E27FC236}">
                  <a16:creationId xmlns:a16="http://schemas.microsoft.com/office/drawing/2014/main" id="{4358376A-9289-42ED-AA10-891658827C1A}"/>
                </a:ext>
              </a:extLst>
            </p:cNvPr>
            <p:cNvSpPr txBox="1"/>
            <p:nvPr/>
          </p:nvSpPr>
          <p:spPr>
            <a:xfrm>
              <a:off x="5396866" y="4616779"/>
              <a:ext cx="3078496" cy="435169"/>
            </a:xfrm>
            <a:prstGeom prst="rect">
              <a:avLst/>
            </a:pr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 sz="1800" b="0" i="0" u="none" strike="noStrike" kern="0" cap="none" spc="0" normalizeH="0" baseline="0" noProof="0" dirty="0">
                  <a:ln>
                    <a:noFill/>
                  </a:ln>
                  <a:solidFill>
                    <a:srgbClr val="0D2240"/>
                  </a:solidFill>
                  <a:effectLst/>
                  <a:uLnTx/>
                  <a:uFillTx/>
                  <a:latin typeface="UD デジタル 教科書体 N-B" panose="02020700000000000000" pitchFamily="17" charset="-128"/>
                  <a:ea typeface="UD デジタル 教科書体 N-B" panose="02020700000000000000" pitchFamily="17" charset="-128"/>
                  <a:cs typeface="Fira Sans Extra Condensed Medium"/>
                  <a:sym typeface="Fira Sans Extra Condensed Medium"/>
                </a:rPr>
                <a:t>: </a:t>
              </a:r>
              <a:r>
                <a:rPr lang="ja-JP" altLang="en-US" kern="0" dirty="0">
                  <a:solidFill>
                    <a:srgbClr val="0D2240"/>
                  </a:solidFill>
                  <a:latin typeface="UD デジタル 教科書体 N-B" panose="02020700000000000000" pitchFamily="17" charset="-128"/>
                  <a:ea typeface="UD デジタル 教科書体 N-B" panose="02020700000000000000" pitchFamily="17" charset="-128"/>
                  <a:cs typeface="Fira Sans Extra Condensed Medium"/>
                  <a:sym typeface="Fira Sans Extra Condensed Medium"/>
                </a:rPr>
                <a:t>ワーキンググループメンバー</a:t>
              </a:r>
              <a:endParaRPr kumimoji="0" sz="1800" b="0" i="0" u="none" strike="noStrike" kern="0" cap="none" spc="0" normalizeH="0" baseline="0" noProof="0" dirty="0">
                <a:ln>
                  <a:noFill/>
                </a:ln>
                <a:solidFill>
                  <a:srgbClr val="0D2240"/>
                </a:solidFill>
                <a:effectLst/>
                <a:uLnTx/>
                <a:uFillTx/>
                <a:latin typeface="UD デジタル 教科書体 N-B" panose="02020700000000000000" pitchFamily="17" charset="-128"/>
                <a:ea typeface="UD デジタル 教科書体 N-B" panose="02020700000000000000" pitchFamily="17" charset="-128"/>
                <a:cs typeface="Fira Sans Extra Condensed Medium"/>
                <a:sym typeface="Fira Sans Extra Condensed Medium"/>
              </a:endParaRPr>
            </a:p>
          </p:txBody>
        </p:sp>
      </p:grpSp>
      <p:grpSp>
        <p:nvGrpSpPr>
          <p:cNvPr id="21" name="Group 20">
            <a:extLst>
              <a:ext uri="{FF2B5EF4-FFF2-40B4-BE49-F238E27FC236}">
                <a16:creationId xmlns:a16="http://schemas.microsoft.com/office/drawing/2014/main" id="{104C7A1A-99B0-4CE0-9FA4-F8F188DE6535}"/>
              </a:ext>
            </a:extLst>
          </p:cNvPr>
          <p:cNvGrpSpPr/>
          <p:nvPr/>
        </p:nvGrpSpPr>
        <p:grpSpPr>
          <a:xfrm>
            <a:off x="2350115" y="1710996"/>
            <a:ext cx="8353710" cy="4321515"/>
            <a:chOff x="2855490" y="955830"/>
            <a:chExt cx="6265282" cy="3241136"/>
          </a:xfrm>
        </p:grpSpPr>
        <p:grpSp>
          <p:nvGrpSpPr>
            <p:cNvPr id="22" name="Group 21">
              <a:extLst>
                <a:ext uri="{FF2B5EF4-FFF2-40B4-BE49-F238E27FC236}">
                  <a16:creationId xmlns:a16="http://schemas.microsoft.com/office/drawing/2014/main" id="{68CB8098-6E9B-4051-A65B-D7C8303B3FFF}"/>
                </a:ext>
              </a:extLst>
            </p:cNvPr>
            <p:cNvGrpSpPr/>
            <p:nvPr/>
          </p:nvGrpSpPr>
          <p:grpSpPr>
            <a:xfrm>
              <a:off x="2855490" y="955830"/>
              <a:ext cx="6265282" cy="3241136"/>
              <a:chOff x="2558573" y="924825"/>
              <a:chExt cx="6265282" cy="3241136"/>
            </a:xfrm>
          </p:grpSpPr>
          <p:grpSp>
            <p:nvGrpSpPr>
              <p:cNvPr id="24" name="Group 23">
                <a:extLst>
                  <a:ext uri="{FF2B5EF4-FFF2-40B4-BE49-F238E27FC236}">
                    <a16:creationId xmlns:a16="http://schemas.microsoft.com/office/drawing/2014/main" id="{6DBE600D-1054-4991-ACAD-5230AC1BEE34}"/>
                  </a:ext>
                </a:extLst>
              </p:cNvPr>
              <p:cNvGrpSpPr/>
              <p:nvPr/>
            </p:nvGrpSpPr>
            <p:grpSpPr>
              <a:xfrm>
                <a:off x="2558573" y="924825"/>
                <a:ext cx="6265282" cy="3241136"/>
                <a:chOff x="3041451" y="862828"/>
                <a:chExt cx="5750454" cy="3023831"/>
              </a:xfrm>
            </p:grpSpPr>
            <p:sp>
              <p:nvSpPr>
                <p:cNvPr id="27" name="Google Shape;1160;p32">
                  <a:extLst>
                    <a:ext uri="{FF2B5EF4-FFF2-40B4-BE49-F238E27FC236}">
                      <a16:creationId xmlns:a16="http://schemas.microsoft.com/office/drawing/2014/main" id="{D5A5F781-10D9-466C-BBB1-8C0159FBB4BF}"/>
                    </a:ext>
                  </a:extLst>
                </p:cNvPr>
                <p:cNvSpPr/>
                <p:nvPr/>
              </p:nvSpPr>
              <p:spPr>
                <a:xfrm rot="3152728">
                  <a:off x="4704882" y="1254989"/>
                  <a:ext cx="927181" cy="888444"/>
                </a:xfrm>
                <a:custGeom>
                  <a:avLst/>
                  <a:gdLst>
                    <a:gd name="connsiteX0" fmla="*/ 52364 w 69425"/>
                    <a:gd name="connsiteY0" fmla="*/ 0 h 57817"/>
                    <a:gd name="connsiteX1" fmla="*/ 23470 w 69425"/>
                    <a:gd name="connsiteY1" fmla="*/ 26043 h 57817"/>
                    <a:gd name="connsiteX2" fmla="*/ 309 w 69425"/>
                    <a:gd name="connsiteY2" fmla="*/ 57805 h 57817"/>
                    <a:gd name="connsiteX3" fmla="*/ 2191 w 69425"/>
                    <a:gd name="connsiteY3" fmla="*/ 56734 h 57817"/>
                    <a:gd name="connsiteX4" fmla="*/ 2072 w 69425"/>
                    <a:gd name="connsiteY4" fmla="*/ 54602 h 57817"/>
                    <a:gd name="connsiteX5" fmla="*/ 0 w 69425"/>
                    <a:gd name="connsiteY5" fmla="*/ 48363 h 57817"/>
                    <a:gd name="connsiteX6" fmla="*/ 8656 w 69425"/>
                    <a:gd name="connsiteY6" fmla="*/ 40755 h 57817"/>
                    <a:gd name="connsiteX7" fmla="*/ 17312 w 69425"/>
                    <a:gd name="connsiteY7" fmla="*/ 48363 h 57817"/>
                    <a:gd name="connsiteX8" fmla="*/ 15228 w 69425"/>
                    <a:gd name="connsiteY8" fmla="*/ 54602 h 57817"/>
                    <a:gd name="connsiteX9" fmla="*/ 15121 w 69425"/>
                    <a:gd name="connsiteY9" fmla="*/ 56734 h 57817"/>
                    <a:gd name="connsiteX10" fmla="*/ 17109 w 69425"/>
                    <a:gd name="connsiteY10" fmla="*/ 57817 h 57817"/>
                    <a:gd name="connsiteX11" fmla="*/ 23229 w 69425"/>
                    <a:gd name="connsiteY11" fmla="*/ 57817 h 57817"/>
                    <a:gd name="connsiteX12" fmla="*/ 52364 w 69425"/>
                    <a:gd name="connsiteY12" fmla="*/ 28694 h 57817"/>
                    <a:gd name="connsiteX13" fmla="*/ 52375 w 69425"/>
                    <a:gd name="connsiteY13" fmla="*/ 23194 h 57817"/>
                    <a:gd name="connsiteX14" fmla="*/ 54066 w 69425"/>
                    <a:gd name="connsiteY14" fmla="*/ 19419 h 57817"/>
                    <a:gd name="connsiteX15" fmla="*/ 55114 w 69425"/>
                    <a:gd name="connsiteY15" fmla="*/ 18598 h 57817"/>
                    <a:gd name="connsiteX16" fmla="*/ 55781 w 69425"/>
                    <a:gd name="connsiteY16" fmla="*/ 18265 h 57817"/>
                    <a:gd name="connsiteX17" fmla="*/ 57720 w 69425"/>
                    <a:gd name="connsiteY17" fmla="*/ 17887 h 57817"/>
                    <a:gd name="connsiteX18" fmla="*/ 60543 w 69425"/>
                    <a:gd name="connsiteY18" fmla="*/ 18598 h 57817"/>
                    <a:gd name="connsiteX19" fmla="*/ 65234 w 69425"/>
                    <a:gd name="connsiteY19" fmla="*/ 20301 h 57817"/>
                    <a:gd name="connsiteX20" fmla="*/ 69425 w 69425"/>
                    <a:gd name="connsiteY20" fmla="*/ 15062 h 57817"/>
                    <a:gd name="connsiteX21" fmla="*/ 65234 w 69425"/>
                    <a:gd name="connsiteY21" fmla="*/ 9811 h 57817"/>
                    <a:gd name="connsiteX22" fmla="*/ 60543 w 69425"/>
                    <a:gd name="connsiteY22" fmla="*/ 11526 h 57817"/>
                    <a:gd name="connsiteX23" fmla="*/ 57725 w 69425"/>
                    <a:gd name="connsiteY23" fmla="*/ 12236 h 57817"/>
                    <a:gd name="connsiteX24" fmla="*/ 55781 w 69425"/>
                    <a:gd name="connsiteY24" fmla="*/ 11859 h 57817"/>
                    <a:gd name="connsiteX25" fmla="*/ 55114 w 69425"/>
                    <a:gd name="connsiteY25" fmla="*/ 11526 h 57817"/>
                    <a:gd name="connsiteX26" fmla="*/ 54066 w 69425"/>
                    <a:gd name="connsiteY26" fmla="*/ 10692 h 57817"/>
                    <a:gd name="connsiteX27" fmla="*/ 52387 w 69425"/>
                    <a:gd name="connsiteY27" fmla="*/ 7097 h 57817"/>
                    <a:gd name="connsiteX28" fmla="*/ 52375 w 69425"/>
                    <a:gd name="connsiteY28" fmla="*/ 6977 h 57817"/>
                    <a:gd name="connsiteX29" fmla="*/ 52375 w 69425"/>
                    <a:gd name="connsiteY29" fmla="*/ 6275 h 57817"/>
                    <a:gd name="connsiteX30" fmla="*/ 52364 w 69425"/>
                    <a:gd name="connsiteY30" fmla="*/ 6120 h 57817"/>
                    <a:gd name="connsiteX31" fmla="*/ 52364 w 69425"/>
                    <a:gd name="connsiteY31" fmla="*/ 5692 h 57817"/>
                    <a:gd name="connsiteX32" fmla="*/ 52364 w 69425"/>
                    <a:gd name="connsiteY32" fmla="*/ 0 h 57817"/>
                    <a:gd name="connsiteX0" fmla="*/ 52364 w 69425"/>
                    <a:gd name="connsiteY0" fmla="*/ 0 h 57817"/>
                    <a:gd name="connsiteX1" fmla="*/ 23470 w 69425"/>
                    <a:gd name="connsiteY1" fmla="*/ 26043 h 57817"/>
                    <a:gd name="connsiteX2" fmla="*/ 309 w 69425"/>
                    <a:gd name="connsiteY2" fmla="*/ 57805 h 57817"/>
                    <a:gd name="connsiteX3" fmla="*/ 2191 w 69425"/>
                    <a:gd name="connsiteY3" fmla="*/ 56734 h 57817"/>
                    <a:gd name="connsiteX4" fmla="*/ 2072 w 69425"/>
                    <a:gd name="connsiteY4" fmla="*/ 54602 h 57817"/>
                    <a:gd name="connsiteX5" fmla="*/ 0 w 69425"/>
                    <a:gd name="connsiteY5" fmla="*/ 48363 h 57817"/>
                    <a:gd name="connsiteX6" fmla="*/ 8656 w 69425"/>
                    <a:gd name="connsiteY6" fmla="*/ 40755 h 57817"/>
                    <a:gd name="connsiteX7" fmla="*/ 17312 w 69425"/>
                    <a:gd name="connsiteY7" fmla="*/ 48363 h 57817"/>
                    <a:gd name="connsiteX8" fmla="*/ 15228 w 69425"/>
                    <a:gd name="connsiteY8" fmla="*/ 54602 h 57817"/>
                    <a:gd name="connsiteX9" fmla="*/ 15121 w 69425"/>
                    <a:gd name="connsiteY9" fmla="*/ 56734 h 57817"/>
                    <a:gd name="connsiteX10" fmla="*/ 17109 w 69425"/>
                    <a:gd name="connsiteY10" fmla="*/ 57817 h 57817"/>
                    <a:gd name="connsiteX11" fmla="*/ 23325 w 69425"/>
                    <a:gd name="connsiteY11" fmla="*/ 27097 h 57817"/>
                    <a:gd name="connsiteX12" fmla="*/ 52364 w 69425"/>
                    <a:gd name="connsiteY12" fmla="*/ 28694 h 57817"/>
                    <a:gd name="connsiteX13" fmla="*/ 52375 w 69425"/>
                    <a:gd name="connsiteY13" fmla="*/ 23194 h 57817"/>
                    <a:gd name="connsiteX14" fmla="*/ 54066 w 69425"/>
                    <a:gd name="connsiteY14" fmla="*/ 19419 h 57817"/>
                    <a:gd name="connsiteX15" fmla="*/ 55114 w 69425"/>
                    <a:gd name="connsiteY15" fmla="*/ 18598 h 57817"/>
                    <a:gd name="connsiteX16" fmla="*/ 55781 w 69425"/>
                    <a:gd name="connsiteY16" fmla="*/ 18265 h 57817"/>
                    <a:gd name="connsiteX17" fmla="*/ 57720 w 69425"/>
                    <a:gd name="connsiteY17" fmla="*/ 17887 h 57817"/>
                    <a:gd name="connsiteX18" fmla="*/ 60543 w 69425"/>
                    <a:gd name="connsiteY18" fmla="*/ 18598 h 57817"/>
                    <a:gd name="connsiteX19" fmla="*/ 65234 w 69425"/>
                    <a:gd name="connsiteY19" fmla="*/ 20301 h 57817"/>
                    <a:gd name="connsiteX20" fmla="*/ 69425 w 69425"/>
                    <a:gd name="connsiteY20" fmla="*/ 15062 h 57817"/>
                    <a:gd name="connsiteX21" fmla="*/ 65234 w 69425"/>
                    <a:gd name="connsiteY21" fmla="*/ 9811 h 57817"/>
                    <a:gd name="connsiteX22" fmla="*/ 60543 w 69425"/>
                    <a:gd name="connsiteY22" fmla="*/ 11526 h 57817"/>
                    <a:gd name="connsiteX23" fmla="*/ 57725 w 69425"/>
                    <a:gd name="connsiteY23" fmla="*/ 12236 h 57817"/>
                    <a:gd name="connsiteX24" fmla="*/ 55781 w 69425"/>
                    <a:gd name="connsiteY24" fmla="*/ 11859 h 57817"/>
                    <a:gd name="connsiteX25" fmla="*/ 55114 w 69425"/>
                    <a:gd name="connsiteY25" fmla="*/ 11526 h 57817"/>
                    <a:gd name="connsiteX26" fmla="*/ 54066 w 69425"/>
                    <a:gd name="connsiteY26" fmla="*/ 10692 h 57817"/>
                    <a:gd name="connsiteX27" fmla="*/ 52387 w 69425"/>
                    <a:gd name="connsiteY27" fmla="*/ 7097 h 57817"/>
                    <a:gd name="connsiteX28" fmla="*/ 52375 w 69425"/>
                    <a:gd name="connsiteY28" fmla="*/ 6977 h 57817"/>
                    <a:gd name="connsiteX29" fmla="*/ 52375 w 69425"/>
                    <a:gd name="connsiteY29" fmla="*/ 6275 h 57817"/>
                    <a:gd name="connsiteX30" fmla="*/ 52364 w 69425"/>
                    <a:gd name="connsiteY30" fmla="*/ 6120 h 57817"/>
                    <a:gd name="connsiteX31" fmla="*/ 52364 w 69425"/>
                    <a:gd name="connsiteY31" fmla="*/ 5692 h 57817"/>
                    <a:gd name="connsiteX32" fmla="*/ 52364 w 69425"/>
                    <a:gd name="connsiteY32" fmla="*/ 0 h 57817"/>
                    <a:gd name="connsiteX0" fmla="*/ 52364 w 69425"/>
                    <a:gd name="connsiteY0" fmla="*/ 0 h 57805"/>
                    <a:gd name="connsiteX1" fmla="*/ 23470 w 69425"/>
                    <a:gd name="connsiteY1" fmla="*/ 26043 h 57805"/>
                    <a:gd name="connsiteX2" fmla="*/ 309 w 69425"/>
                    <a:gd name="connsiteY2" fmla="*/ 57805 h 57805"/>
                    <a:gd name="connsiteX3" fmla="*/ 2191 w 69425"/>
                    <a:gd name="connsiteY3" fmla="*/ 56734 h 57805"/>
                    <a:gd name="connsiteX4" fmla="*/ 2072 w 69425"/>
                    <a:gd name="connsiteY4" fmla="*/ 54602 h 57805"/>
                    <a:gd name="connsiteX5" fmla="*/ 0 w 69425"/>
                    <a:gd name="connsiteY5" fmla="*/ 48363 h 57805"/>
                    <a:gd name="connsiteX6" fmla="*/ 8656 w 69425"/>
                    <a:gd name="connsiteY6" fmla="*/ 40755 h 57805"/>
                    <a:gd name="connsiteX7" fmla="*/ 17312 w 69425"/>
                    <a:gd name="connsiteY7" fmla="*/ 48363 h 57805"/>
                    <a:gd name="connsiteX8" fmla="*/ 15228 w 69425"/>
                    <a:gd name="connsiteY8" fmla="*/ 54602 h 57805"/>
                    <a:gd name="connsiteX9" fmla="*/ 15121 w 69425"/>
                    <a:gd name="connsiteY9" fmla="*/ 56734 h 57805"/>
                    <a:gd name="connsiteX10" fmla="*/ 26059 w 69425"/>
                    <a:gd name="connsiteY10" fmla="*/ 24794 h 57805"/>
                    <a:gd name="connsiteX11" fmla="*/ 23325 w 69425"/>
                    <a:gd name="connsiteY11" fmla="*/ 27097 h 57805"/>
                    <a:gd name="connsiteX12" fmla="*/ 52364 w 69425"/>
                    <a:gd name="connsiteY12" fmla="*/ 28694 h 57805"/>
                    <a:gd name="connsiteX13" fmla="*/ 52375 w 69425"/>
                    <a:gd name="connsiteY13" fmla="*/ 23194 h 57805"/>
                    <a:gd name="connsiteX14" fmla="*/ 54066 w 69425"/>
                    <a:gd name="connsiteY14" fmla="*/ 19419 h 57805"/>
                    <a:gd name="connsiteX15" fmla="*/ 55114 w 69425"/>
                    <a:gd name="connsiteY15" fmla="*/ 18598 h 57805"/>
                    <a:gd name="connsiteX16" fmla="*/ 55781 w 69425"/>
                    <a:gd name="connsiteY16" fmla="*/ 18265 h 57805"/>
                    <a:gd name="connsiteX17" fmla="*/ 57720 w 69425"/>
                    <a:gd name="connsiteY17" fmla="*/ 17887 h 57805"/>
                    <a:gd name="connsiteX18" fmla="*/ 60543 w 69425"/>
                    <a:gd name="connsiteY18" fmla="*/ 18598 h 57805"/>
                    <a:gd name="connsiteX19" fmla="*/ 65234 w 69425"/>
                    <a:gd name="connsiteY19" fmla="*/ 20301 h 57805"/>
                    <a:gd name="connsiteX20" fmla="*/ 69425 w 69425"/>
                    <a:gd name="connsiteY20" fmla="*/ 15062 h 57805"/>
                    <a:gd name="connsiteX21" fmla="*/ 65234 w 69425"/>
                    <a:gd name="connsiteY21" fmla="*/ 9811 h 57805"/>
                    <a:gd name="connsiteX22" fmla="*/ 60543 w 69425"/>
                    <a:gd name="connsiteY22" fmla="*/ 11526 h 57805"/>
                    <a:gd name="connsiteX23" fmla="*/ 57725 w 69425"/>
                    <a:gd name="connsiteY23" fmla="*/ 12236 h 57805"/>
                    <a:gd name="connsiteX24" fmla="*/ 55781 w 69425"/>
                    <a:gd name="connsiteY24" fmla="*/ 11859 h 57805"/>
                    <a:gd name="connsiteX25" fmla="*/ 55114 w 69425"/>
                    <a:gd name="connsiteY25" fmla="*/ 11526 h 57805"/>
                    <a:gd name="connsiteX26" fmla="*/ 54066 w 69425"/>
                    <a:gd name="connsiteY26" fmla="*/ 10692 h 57805"/>
                    <a:gd name="connsiteX27" fmla="*/ 52387 w 69425"/>
                    <a:gd name="connsiteY27" fmla="*/ 7097 h 57805"/>
                    <a:gd name="connsiteX28" fmla="*/ 52375 w 69425"/>
                    <a:gd name="connsiteY28" fmla="*/ 6977 h 57805"/>
                    <a:gd name="connsiteX29" fmla="*/ 52375 w 69425"/>
                    <a:gd name="connsiteY29" fmla="*/ 6275 h 57805"/>
                    <a:gd name="connsiteX30" fmla="*/ 52364 w 69425"/>
                    <a:gd name="connsiteY30" fmla="*/ 6120 h 57805"/>
                    <a:gd name="connsiteX31" fmla="*/ 52364 w 69425"/>
                    <a:gd name="connsiteY31" fmla="*/ 5692 h 57805"/>
                    <a:gd name="connsiteX32" fmla="*/ 52364 w 69425"/>
                    <a:gd name="connsiteY32" fmla="*/ 0 h 57805"/>
                    <a:gd name="connsiteX0" fmla="*/ 52364 w 69425"/>
                    <a:gd name="connsiteY0" fmla="*/ 0 h 57805"/>
                    <a:gd name="connsiteX1" fmla="*/ 23470 w 69425"/>
                    <a:gd name="connsiteY1" fmla="*/ 26043 h 57805"/>
                    <a:gd name="connsiteX2" fmla="*/ 309 w 69425"/>
                    <a:gd name="connsiteY2" fmla="*/ 57805 h 57805"/>
                    <a:gd name="connsiteX3" fmla="*/ 2191 w 69425"/>
                    <a:gd name="connsiteY3" fmla="*/ 56734 h 57805"/>
                    <a:gd name="connsiteX4" fmla="*/ 2072 w 69425"/>
                    <a:gd name="connsiteY4" fmla="*/ 54602 h 57805"/>
                    <a:gd name="connsiteX5" fmla="*/ 0 w 69425"/>
                    <a:gd name="connsiteY5" fmla="*/ 48363 h 57805"/>
                    <a:gd name="connsiteX6" fmla="*/ 8656 w 69425"/>
                    <a:gd name="connsiteY6" fmla="*/ 40755 h 57805"/>
                    <a:gd name="connsiteX7" fmla="*/ 17312 w 69425"/>
                    <a:gd name="connsiteY7" fmla="*/ 48363 h 57805"/>
                    <a:gd name="connsiteX8" fmla="*/ 15228 w 69425"/>
                    <a:gd name="connsiteY8" fmla="*/ 54602 h 57805"/>
                    <a:gd name="connsiteX9" fmla="*/ 26930 w 69425"/>
                    <a:gd name="connsiteY9" fmla="*/ 35238 h 57805"/>
                    <a:gd name="connsiteX10" fmla="*/ 26059 w 69425"/>
                    <a:gd name="connsiteY10" fmla="*/ 24794 h 57805"/>
                    <a:gd name="connsiteX11" fmla="*/ 23325 w 69425"/>
                    <a:gd name="connsiteY11" fmla="*/ 27097 h 57805"/>
                    <a:gd name="connsiteX12" fmla="*/ 52364 w 69425"/>
                    <a:gd name="connsiteY12" fmla="*/ 28694 h 57805"/>
                    <a:gd name="connsiteX13" fmla="*/ 52375 w 69425"/>
                    <a:gd name="connsiteY13" fmla="*/ 23194 h 57805"/>
                    <a:gd name="connsiteX14" fmla="*/ 54066 w 69425"/>
                    <a:gd name="connsiteY14" fmla="*/ 19419 h 57805"/>
                    <a:gd name="connsiteX15" fmla="*/ 55114 w 69425"/>
                    <a:gd name="connsiteY15" fmla="*/ 18598 h 57805"/>
                    <a:gd name="connsiteX16" fmla="*/ 55781 w 69425"/>
                    <a:gd name="connsiteY16" fmla="*/ 18265 h 57805"/>
                    <a:gd name="connsiteX17" fmla="*/ 57720 w 69425"/>
                    <a:gd name="connsiteY17" fmla="*/ 17887 h 57805"/>
                    <a:gd name="connsiteX18" fmla="*/ 60543 w 69425"/>
                    <a:gd name="connsiteY18" fmla="*/ 18598 h 57805"/>
                    <a:gd name="connsiteX19" fmla="*/ 65234 w 69425"/>
                    <a:gd name="connsiteY19" fmla="*/ 20301 h 57805"/>
                    <a:gd name="connsiteX20" fmla="*/ 69425 w 69425"/>
                    <a:gd name="connsiteY20" fmla="*/ 15062 h 57805"/>
                    <a:gd name="connsiteX21" fmla="*/ 65234 w 69425"/>
                    <a:gd name="connsiteY21" fmla="*/ 9811 h 57805"/>
                    <a:gd name="connsiteX22" fmla="*/ 60543 w 69425"/>
                    <a:gd name="connsiteY22" fmla="*/ 11526 h 57805"/>
                    <a:gd name="connsiteX23" fmla="*/ 57725 w 69425"/>
                    <a:gd name="connsiteY23" fmla="*/ 12236 h 57805"/>
                    <a:gd name="connsiteX24" fmla="*/ 55781 w 69425"/>
                    <a:gd name="connsiteY24" fmla="*/ 11859 h 57805"/>
                    <a:gd name="connsiteX25" fmla="*/ 55114 w 69425"/>
                    <a:gd name="connsiteY25" fmla="*/ 11526 h 57805"/>
                    <a:gd name="connsiteX26" fmla="*/ 54066 w 69425"/>
                    <a:gd name="connsiteY26" fmla="*/ 10692 h 57805"/>
                    <a:gd name="connsiteX27" fmla="*/ 52387 w 69425"/>
                    <a:gd name="connsiteY27" fmla="*/ 7097 h 57805"/>
                    <a:gd name="connsiteX28" fmla="*/ 52375 w 69425"/>
                    <a:gd name="connsiteY28" fmla="*/ 6977 h 57805"/>
                    <a:gd name="connsiteX29" fmla="*/ 52375 w 69425"/>
                    <a:gd name="connsiteY29" fmla="*/ 6275 h 57805"/>
                    <a:gd name="connsiteX30" fmla="*/ 52364 w 69425"/>
                    <a:gd name="connsiteY30" fmla="*/ 6120 h 57805"/>
                    <a:gd name="connsiteX31" fmla="*/ 52364 w 69425"/>
                    <a:gd name="connsiteY31" fmla="*/ 5692 h 57805"/>
                    <a:gd name="connsiteX32" fmla="*/ 52364 w 69425"/>
                    <a:gd name="connsiteY32" fmla="*/ 0 h 57805"/>
                    <a:gd name="connsiteX0" fmla="*/ 52364 w 69425"/>
                    <a:gd name="connsiteY0" fmla="*/ 0 h 57805"/>
                    <a:gd name="connsiteX1" fmla="*/ 23470 w 69425"/>
                    <a:gd name="connsiteY1" fmla="*/ 26043 h 57805"/>
                    <a:gd name="connsiteX2" fmla="*/ 309 w 69425"/>
                    <a:gd name="connsiteY2" fmla="*/ 57805 h 57805"/>
                    <a:gd name="connsiteX3" fmla="*/ 2191 w 69425"/>
                    <a:gd name="connsiteY3" fmla="*/ 56734 h 57805"/>
                    <a:gd name="connsiteX4" fmla="*/ 2072 w 69425"/>
                    <a:gd name="connsiteY4" fmla="*/ 54602 h 57805"/>
                    <a:gd name="connsiteX5" fmla="*/ 0 w 69425"/>
                    <a:gd name="connsiteY5" fmla="*/ 48363 h 57805"/>
                    <a:gd name="connsiteX6" fmla="*/ 8656 w 69425"/>
                    <a:gd name="connsiteY6" fmla="*/ 40755 h 57805"/>
                    <a:gd name="connsiteX7" fmla="*/ 30429 w 69425"/>
                    <a:gd name="connsiteY7" fmla="*/ 30269 h 57805"/>
                    <a:gd name="connsiteX8" fmla="*/ 15228 w 69425"/>
                    <a:gd name="connsiteY8" fmla="*/ 54602 h 57805"/>
                    <a:gd name="connsiteX9" fmla="*/ 26930 w 69425"/>
                    <a:gd name="connsiteY9" fmla="*/ 35238 h 57805"/>
                    <a:gd name="connsiteX10" fmla="*/ 26059 w 69425"/>
                    <a:gd name="connsiteY10" fmla="*/ 24794 h 57805"/>
                    <a:gd name="connsiteX11" fmla="*/ 23325 w 69425"/>
                    <a:gd name="connsiteY11" fmla="*/ 27097 h 57805"/>
                    <a:gd name="connsiteX12" fmla="*/ 52364 w 69425"/>
                    <a:gd name="connsiteY12" fmla="*/ 28694 h 57805"/>
                    <a:gd name="connsiteX13" fmla="*/ 52375 w 69425"/>
                    <a:gd name="connsiteY13" fmla="*/ 23194 h 57805"/>
                    <a:gd name="connsiteX14" fmla="*/ 54066 w 69425"/>
                    <a:gd name="connsiteY14" fmla="*/ 19419 h 57805"/>
                    <a:gd name="connsiteX15" fmla="*/ 55114 w 69425"/>
                    <a:gd name="connsiteY15" fmla="*/ 18598 h 57805"/>
                    <a:gd name="connsiteX16" fmla="*/ 55781 w 69425"/>
                    <a:gd name="connsiteY16" fmla="*/ 18265 h 57805"/>
                    <a:gd name="connsiteX17" fmla="*/ 57720 w 69425"/>
                    <a:gd name="connsiteY17" fmla="*/ 17887 h 57805"/>
                    <a:gd name="connsiteX18" fmla="*/ 60543 w 69425"/>
                    <a:gd name="connsiteY18" fmla="*/ 18598 h 57805"/>
                    <a:gd name="connsiteX19" fmla="*/ 65234 w 69425"/>
                    <a:gd name="connsiteY19" fmla="*/ 20301 h 57805"/>
                    <a:gd name="connsiteX20" fmla="*/ 69425 w 69425"/>
                    <a:gd name="connsiteY20" fmla="*/ 15062 h 57805"/>
                    <a:gd name="connsiteX21" fmla="*/ 65234 w 69425"/>
                    <a:gd name="connsiteY21" fmla="*/ 9811 h 57805"/>
                    <a:gd name="connsiteX22" fmla="*/ 60543 w 69425"/>
                    <a:gd name="connsiteY22" fmla="*/ 11526 h 57805"/>
                    <a:gd name="connsiteX23" fmla="*/ 57725 w 69425"/>
                    <a:gd name="connsiteY23" fmla="*/ 12236 h 57805"/>
                    <a:gd name="connsiteX24" fmla="*/ 55781 w 69425"/>
                    <a:gd name="connsiteY24" fmla="*/ 11859 h 57805"/>
                    <a:gd name="connsiteX25" fmla="*/ 55114 w 69425"/>
                    <a:gd name="connsiteY25" fmla="*/ 11526 h 57805"/>
                    <a:gd name="connsiteX26" fmla="*/ 54066 w 69425"/>
                    <a:gd name="connsiteY26" fmla="*/ 10692 h 57805"/>
                    <a:gd name="connsiteX27" fmla="*/ 52387 w 69425"/>
                    <a:gd name="connsiteY27" fmla="*/ 7097 h 57805"/>
                    <a:gd name="connsiteX28" fmla="*/ 52375 w 69425"/>
                    <a:gd name="connsiteY28" fmla="*/ 6977 h 57805"/>
                    <a:gd name="connsiteX29" fmla="*/ 52375 w 69425"/>
                    <a:gd name="connsiteY29" fmla="*/ 6275 h 57805"/>
                    <a:gd name="connsiteX30" fmla="*/ 52364 w 69425"/>
                    <a:gd name="connsiteY30" fmla="*/ 6120 h 57805"/>
                    <a:gd name="connsiteX31" fmla="*/ 52364 w 69425"/>
                    <a:gd name="connsiteY31" fmla="*/ 5692 h 57805"/>
                    <a:gd name="connsiteX32" fmla="*/ 52364 w 69425"/>
                    <a:gd name="connsiteY32" fmla="*/ 0 h 57805"/>
                    <a:gd name="connsiteX0" fmla="*/ 52364 w 69425"/>
                    <a:gd name="connsiteY0" fmla="*/ 0 h 57805"/>
                    <a:gd name="connsiteX1" fmla="*/ 23470 w 69425"/>
                    <a:gd name="connsiteY1" fmla="*/ 26043 h 57805"/>
                    <a:gd name="connsiteX2" fmla="*/ 309 w 69425"/>
                    <a:gd name="connsiteY2" fmla="*/ 57805 h 57805"/>
                    <a:gd name="connsiteX3" fmla="*/ 2191 w 69425"/>
                    <a:gd name="connsiteY3" fmla="*/ 56734 h 57805"/>
                    <a:gd name="connsiteX4" fmla="*/ 2072 w 69425"/>
                    <a:gd name="connsiteY4" fmla="*/ 54602 h 57805"/>
                    <a:gd name="connsiteX5" fmla="*/ 0 w 69425"/>
                    <a:gd name="connsiteY5" fmla="*/ 48363 h 57805"/>
                    <a:gd name="connsiteX6" fmla="*/ 8656 w 69425"/>
                    <a:gd name="connsiteY6" fmla="*/ 40755 h 57805"/>
                    <a:gd name="connsiteX7" fmla="*/ 30429 w 69425"/>
                    <a:gd name="connsiteY7" fmla="*/ 30269 h 57805"/>
                    <a:gd name="connsiteX8" fmla="*/ 32202 w 69425"/>
                    <a:gd name="connsiteY8" fmla="*/ 31267 h 57805"/>
                    <a:gd name="connsiteX9" fmla="*/ 26930 w 69425"/>
                    <a:gd name="connsiteY9" fmla="*/ 35238 h 57805"/>
                    <a:gd name="connsiteX10" fmla="*/ 26059 w 69425"/>
                    <a:gd name="connsiteY10" fmla="*/ 24794 h 57805"/>
                    <a:gd name="connsiteX11" fmla="*/ 23325 w 69425"/>
                    <a:gd name="connsiteY11" fmla="*/ 27097 h 57805"/>
                    <a:gd name="connsiteX12" fmla="*/ 52364 w 69425"/>
                    <a:gd name="connsiteY12" fmla="*/ 28694 h 57805"/>
                    <a:gd name="connsiteX13" fmla="*/ 52375 w 69425"/>
                    <a:gd name="connsiteY13" fmla="*/ 23194 h 57805"/>
                    <a:gd name="connsiteX14" fmla="*/ 54066 w 69425"/>
                    <a:gd name="connsiteY14" fmla="*/ 19419 h 57805"/>
                    <a:gd name="connsiteX15" fmla="*/ 55114 w 69425"/>
                    <a:gd name="connsiteY15" fmla="*/ 18598 h 57805"/>
                    <a:gd name="connsiteX16" fmla="*/ 55781 w 69425"/>
                    <a:gd name="connsiteY16" fmla="*/ 18265 h 57805"/>
                    <a:gd name="connsiteX17" fmla="*/ 57720 w 69425"/>
                    <a:gd name="connsiteY17" fmla="*/ 17887 h 57805"/>
                    <a:gd name="connsiteX18" fmla="*/ 60543 w 69425"/>
                    <a:gd name="connsiteY18" fmla="*/ 18598 h 57805"/>
                    <a:gd name="connsiteX19" fmla="*/ 65234 w 69425"/>
                    <a:gd name="connsiteY19" fmla="*/ 20301 h 57805"/>
                    <a:gd name="connsiteX20" fmla="*/ 69425 w 69425"/>
                    <a:gd name="connsiteY20" fmla="*/ 15062 h 57805"/>
                    <a:gd name="connsiteX21" fmla="*/ 65234 w 69425"/>
                    <a:gd name="connsiteY21" fmla="*/ 9811 h 57805"/>
                    <a:gd name="connsiteX22" fmla="*/ 60543 w 69425"/>
                    <a:gd name="connsiteY22" fmla="*/ 11526 h 57805"/>
                    <a:gd name="connsiteX23" fmla="*/ 57725 w 69425"/>
                    <a:gd name="connsiteY23" fmla="*/ 12236 h 57805"/>
                    <a:gd name="connsiteX24" fmla="*/ 55781 w 69425"/>
                    <a:gd name="connsiteY24" fmla="*/ 11859 h 57805"/>
                    <a:gd name="connsiteX25" fmla="*/ 55114 w 69425"/>
                    <a:gd name="connsiteY25" fmla="*/ 11526 h 57805"/>
                    <a:gd name="connsiteX26" fmla="*/ 54066 w 69425"/>
                    <a:gd name="connsiteY26" fmla="*/ 10692 h 57805"/>
                    <a:gd name="connsiteX27" fmla="*/ 52387 w 69425"/>
                    <a:gd name="connsiteY27" fmla="*/ 7097 h 57805"/>
                    <a:gd name="connsiteX28" fmla="*/ 52375 w 69425"/>
                    <a:gd name="connsiteY28" fmla="*/ 6977 h 57805"/>
                    <a:gd name="connsiteX29" fmla="*/ 52375 w 69425"/>
                    <a:gd name="connsiteY29" fmla="*/ 6275 h 57805"/>
                    <a:gd name="connsiteX30" fmla="*/ 52364 w 69425"/>
                    <a:gd name="connsiteY30" fmla="*/ 6120 h 57805"/>
                    <a:gd name="connsiteX31" fmla="*/ 52364 w 69425"/>
                    <a:gd name="connsiteY31" fmla="*/ 5692 h 57805"/>
                    <a:gd name="connsiteX32" fmla="*/ 52364 w 69425"/>
                    <a:gd name="connsiteY32" fmla="*/ 0 h 57805"/>
                    <a:gd name="connsiteX0" fmla="*/ 53953 w 71014"/>
                    <a:gd name="connsiteY0" fmla="*/ 0 h 57805"/>
                    <a:gd name="connsiteX1" fmla="*/ 25059 w 71014"/>
                    <a:gd name="connsiteY1" fmla="*/ 26043 h 57805"/>
                    <a:gd name="connsiteX2" fmla="*/ 1898 w 71014"/>
                    <a:gd name="connsiteY2" fmla="*/ 57805 h 57805"/>
                    <a:gd name="connsiteX3" fmla="*/ 3780 w 71014"/>
                    <a:gd name="connsiteY3" fmla="*/ 56734 h 57805"/>
                    <a:gd name="connsiteX4" fmla="*/ 3661 w 71014"/>
                    <a:gd name="connsiteY4" fmla="*/ 54602 h 57805"/>
                    <a:gd name="connsiteX5" fmla="*/ 1589 w 71014"/>
                    <a:gd name="connsiteY5" fmla="*/ 48363 h 57805"/>
                    <a:gd name="connsiteX6" fmla="*/ 30409 w 71014"/>
                    <a:gd name="connsiteY6" fmla="*/ 25340 h 57805"/>
                    <a:gd name="connsiteX7" fmla="*/ 32018 w 71014"/>
                    <a:gd name="connsiteY7" fmla="*/ 30269 h 57805"/>
                    <a:gd name="connsiteX8" fmla="*/ 33791 w 71014"/>
                    <a:gd name="connsiteY8" fmla="*/ 31267 h 57805"/>
                    <a:gd name="connsiteX9" fmla="*/ 28519 w 71014"/>
                    <a:gd name="connsiteY9" fmla="*/ 35238 h 57805"/>
                    <a:gd name="connsiteX10" fmla="*/ 27648 w 71014"/>
                    <a:gd name="connsiteY10" fmla="*/ 24794 h 57805"/>
                    <a:gd name="connsiteX11" fmla="*/ 24914 w 71014"/>
                    <a:gd name="connsiteY11" fmla="*/ 27097 h 57805"/>
                    <a:gd name="connsiteX12" fmla="*/ 53953 w 71014"/>
                    <a:gd name="connsiteY12" fmla="*/ 28694 h 57805"/>
                    <a:gd name="connsiteX13" fmla="*/ 53964 w 71014"/>
                    <a:gd name="connsiteY13" fmla="*/ 23194 h 57805"/>
                    <a:gd name="connsiteX14" fmla="*/ 55655 w 71014"/>
                    <a:gd name="connsiteY14" fmla="*/ 19419 h 57805"/>
                    <a:gd name="connsiteX15" fmla="*/ 56703 w 71014"/>
                    <a:gd name="connsiteY15" fmla="*/ 18598 h 57805"/>
                    <a:gd name="connsiteX16" fmla="*/ 57370 w 71014"/>
                    <a:gd name="connsiteY16" fmla="*/ 18265 h 57805"/>
                    <a:gd name="connsiteX17" fmla="*/ 59309 w 71014"/>
                    <a:gd name="connsiteY17" fmla="*/ 17887 h 57805"/>
                    <a:gd name="connsiteX18" fmla="*/ 62132 w 71014"/>
                    <a:gd name="connsiteY18" fmla="*/ 18598 h 57805"/>
                    <a:gd name="connsiteX19" fmla="*/ 66823 w 71014"/>
                    <a:gd name="connsiteY19" fmla="*/ 20301 h 57805"/>
                    <a:gd name="connsiteX20" fmla="*/ 71014 w 71014"/>
                    <a:gd name="connsiteY20" fmla="*/ 15062 h 57805"/>
                    <a:gd name="connsiteX21" fmla="*/ 66823 w 71014"/>
                    <a:gd name="connsiteY21" fmla="*/ 9811 h 57805"/>
                    <a:gd name="connsiteX22" fmla="*/ 62132 w 71014"/>
                    <a:gd name="connsiteY22" fmla="*/ 11526 h 57805"/>
                    <a:gd name="connsiteX23" fmla="*/ 59314 w 71014"/>
                    <a:gd name="connsiteY23" fmla="*/ 12236 h 57805"/>
                    <a:gd name="connsiteX24" fmla="*/ 57370 w 71014"/>
                    <a:gd name="connsiteY24" fmla="*/ 11859 h 57805"/>
                    <a:gd name="connsiteX25" fmla="*/ 56703 w 71014"/>
                    <a:gd name="connsiteY25" fmla="*/ 11526 h 57805"/>
                    <a:gd name="connsiteX26" fmla="*/ 55655 w 71014"/>
                    <a:gd name="connsiteY26" fmla="*/ 10692 h 57805"/>
                    <a:gd name="connsiteX27" fmla="*/ 53976 w 71014"/>
                    <a:gd name="connsiteY27" fmla="*/ 7097 h 57805"/>
                    <a:gd name="connsiteX28" fmla="*/ 53964 w 71014"/>
                    <a:gd name="connsiteY28" fmla="*/ 6977 h 57805"/>
                    <a:gd name="connsiteX29" fmla="*/ 53964 w 71014"/>
                    <a:gd name="connsiteY29" fmla="*/ 6275 h 57805"/>
                    <a:gd name="connsiteX30" fmla="*/ 53953 w 71014"/>
                    <a:gd name="connsiteY30" fmla="*/ 6120 h 57805"/>
                    <a:gd name="connsiteX31" fmla="*/ 53953 w 71014"/>
                    <a:gd name="connsiteY31" fmla="*/ 5692 h 57805"/>
                    <a:gd name="connsiteX32" fmla="*/ 53953 w 71014"/>
                    <a:gd name="connsiteY32" fmla="*/ 0 h 57805"/>
                    <a:gd name="connsiteX0" fmla="*/ 52404 w 69465"/>
                    <a:gd name="connsiteY0" fmla="*/ 0 h 57805"/>
                    <a:gd name="connsiteX1" fmla="*/ 23510 w 69465"/>
                    <a:gd name="connsiteY1" fmla="*/ 26043 h 57805"/>
                    <a:gd name="connsiteX2" fmla="*/ 349 w 69465"/>
                    <a:gd name="connsiteY2" fmla="*/ 57805 h 57805"/>
                    <a:gd name="connsiteX3" fmla="*/ 2231 w 69465"/>
                    <a:gd name="connsiteY3" fmla="*/ 56734 h 57805"/>
                    <a:gd name="connsiteX4" fmla="*/ 35823 w 69465"/>
                    <a:gd name="connsiteY4" fmla="*/ 13708 h 57805"/>
                    <a:gd name="connsiteX5" fmla="*/ 40 w 69465"/>
                    <a:gd name="connsiteY5" fmla="*/ 48363 h 57805"/>
                    <a:gd name="connsiteX6" fmla="*/ 28860 w 69465"/>
                    <a:gd name="connsiteY6" fmla="*/ 25340 h 57805"/>
                    <a:gd name="connsiteX7" fmla="*/ 30469 w 69465"/>
                    <a:gd name="connsiteY7" fmla="*/ 30269 h 57805"/>
                    <a:gd name="connsiteX8" fmla="*/ 32242 w 69465"/>
                    <a:gd name="connsiteY8" fmla="*/ 31267 h 57805"/>
                    <a:gd name="connsiteX9" fmla="*/ 26970 w 69465"/>
                    <a:gd name="connsiteY9" fmla="*/ 35238 h 57805"/>
                    <a:gd name="connsiteX10" fmla="*/ 26099 w 69465"/>
                    <a:gd name="connsiteY10" fmla="*/ 24794 h 57805"/>
                    <a:gd name="connsiteX11" fmla="*/ 23365 w 69465"/>
                    <a:gd name="connsiteY11" fmla="*/ 27097 h 57805"/>
                    <a:gd name="connsiteX12" fmla="*/ 52404 w 69465"/>
                    <a:gd name="connsiteY12" fmla="*/ 28694 h 57805"/>
                    <a:gd name="connsiteX13" fmla="*/ 52415 w 69465"/>
                    <a:gd name="connsiteY13" fmla="*/ 23194 h 57805"/>
                    <a:gd name="connsiteX14" fmla="*/ 54106 w 69465"/>
                    <a:gd name="connsiteY14" fmla="*/ 19419 h 57805"/>
                    <a:gd name="connsiteX15" fmla="*/ 55154 w 69465"/>
                    <a:gd name="connsiteY15" fmla="*/ 18598 h 57805"/>
                    <a:gd name="connsiteX16" fmla="*/ 55821 w 69465"/>
                    <a:gd name="connsiteY16" fmla="*/ 18265 h 57805"/>
                    <a:gd name="connsiteX17" fmla="*/ 57760 w 69465"/>
                    <a:gd name="connsiteY17" fmla="*/ 17887 h 57805"/>
                    <a:gd name="connsiteX18" fmla="*/ 60583 w 69465"/>
                    <a:gd name="connsiteY18" fmla="*/ 18598 h 57805"/>
                    <a:gd name="connsiteX19" fmla="*/ 65274 w 69465"/>
                    <a:gd name="connsiteY19" fmla="*/ 20301 h 57805"/>
                    <a:gd name="connsiteX20" fmla="*/ 69465 w 69465"/>
                    <a:gd name="connsiteY20" fmla="*/ 15062 h 57805"/>
                    <a:gd name="connsiteX21" fmla="*/ 65274 w 69465"/>
                    <a:gd name="connsiteY21" fmla="*/ 9811 h 57805"/>
                    <a:gd name="connsiteX22" fmla="*/ 60583 w 69465"/>
                    <a:gd name="connsiteY22" fmla="*/ 11526 h 57805"/>
                    <a:gd name="connsiteX23" fmla="*/ 57765 w 69465"/>
                    <a:gd name="connsiteY23" fmla="*/ 12236 h 57805"/>
                    <a:gd name="connsiteX24" fmla="*/ 55821 w 69465"/>
                    <a:gd name="connsiteY24" fmla="*/ 11859 h 57805"/>
                    <a:gd name="connsiteX25" fmla="*/ 55154 w 69465"/>
                    <a:gd name="connsiteY25" fmla="*/ 11526 h 57805"/>
                    <a:gd name="connsiteX26" fmla="*/ 54106 w 69465"/>
                    <a:gd name="connsiteY26" fmla="*/ 10692 h 57805"/>
                    <a:gd name="connsiteX27" fmla="*/ 52427 w 69465"/>
                    <a:gd name="connsiteY27" fmla="*/ 7097 h 57805"/>
                    <a:gd name="connsiteX28" fmla="*/ 52415 w 69465"/>
                    <a:gd name="connsiteY28" fmla="*/ 6977 h 57805"/>
                    <a:gd name="connsiteX29" fmla="*/ 52415 w 69465"/>
                    <a:gd name="connsiteY29" fmla="*/ 6275 h 57805"/>
                    <a:gd name="connsiteX30" fmla="*/ 52404 w 69465"/>
                    <a:gd name="connsiteY30" fmla="*/ 6120 h 57805"/>
                    <a:gd name="connsiteX31" fmla="*/ 52404 w 69465"/>
                    <a:gd name="connsiteY31" fmla="*/ 5692 h 57805"/>
                    <a:gd name="connsiteX32" fmla="*/ 52404 w 69465"/>
                    <a:gd name="connsiteY32" fmla="*/ 0 h 57805"/>
                    <a:gd name="connsiteX0" fmla="*/ 52154 w 69215"/>
                    <a:gd name="connsiteY0" fmla="*/ 0 h 57805"/>
                    <a:gd name="connsiteX1" fmla="*/ 23260 w 69215"/>
                    <a:gd name="connsiteY1" fmla="*/ 26043 h 57805"/>
                    <a:gd name="connsiteX2" fmla="*/ 99 w 69215"/>
                    <a:gd name="connsiteY2" fmla="*/ 57805 h 57805"/>
                    <a:gd name="connsiteX3" fmla="*/ 1981 w 69215"/>
                    <a:gd name="connsiteY3" fmla="*/ 56734 h 57805"/>
                    <a:gd name="connsiteX4" fmla="*/ 35573 w 69215"/>
                    <a:gd name="connsiteY4" fmla="*/ 13708 h 57805"/>
                    <a:gd name="connsiteX5" fmla="*/ 30680 w 69215"/>
                    <a:gd name="connsiteY5" fmla="*/ 14164 h 57805"/>
                    <a:gd name="connsiteX6" fmla="*/ 28610 w 69215"/>
                    <a:gd name="connsiteY6" fmla="*/ 25340 h 57805"/>
                    <a:gd name="connsiteX7" fmla="*/ 30219 w 69215"/>
                    <a:gd name="connsiteY7" fmla="*/ 30269 h 57805"/>
                    <a:gd name="connsiteX8" fmla="*/ 31992 w 69215"/>
                    <a:gd name="connsiteY8" fmla="*/ 31267 h 57805"/>
                    <a:gd name="connsiteX9" fmla="*/ 26720 w 69215"/>
                    <a:gd name="connsiteY9" fmla="*/ 35238 h 57805"/>
                    <a:gd name="connsiteX10" fmla="*/ 25849 w 69215"/>
                    <a:gd name="connsiteY10" fmla="*/ 24794 h 57805"/>
                    <a:gd name="connsiteX11" fmla="*/ 23115 w 69215"/>
                    <a:gd name="connsiteY11" fmla="*/ 27097 h 57805"/>
                    <a:gd name="connsiteX12" fmla="*/ 52154 w 69215"/>
                    <a:gd name="connsiteY12" fmla="*/ 28694 h 57805"/>
                    <a:gd name="connsiteX13" fmla="*/ 52165 w 69215"/>
                    <a:gd name="connsiteY13" fmla="*/ 23194 h 57805"/>
                    <a:gd name="connsiteX14" fmla="*/ 53856 w 69215"/>
                    <a:gd name="connsiteY14" fmla="*/ 19419 h 57805"/>
                    <a:gd name="connsiteX15" fmla="*/ 54904 w 69215"/>
                    <a:gd name="connsiteY15" fmla="*/ 18598 h 57805"/>
                    <a:gd name="connsiteX16" fmla="*/ 55571 w 69215"/>
                    <a:gd name="connsiteY16" fmla="*/ 18265 h 57805"/>
                    <a:gd name="connsiteX17" fmla="*/ 57510 w 69215"/>
                    <a:gd name="connsiteY17" fmla="*/ 17887 h 57805"/>
                    <a:gd name="connsiteX18" fmla="*/ 60333 w 69215"/>
                    <a:gd name="connsiteY18" fmla="*/ 18598 h 57805"/>
                    <a:gd name="connsiteX19" fmla="*/ 65024 w 69215"/>
                    <a:gd name="connsiteY19" fmla="*/ 20301 h 57805"/>
                    <a:gd name="connsiteX20" fmla="*/ 69215 w 69215"/>
                    <a:gd name="connsiteY20" fmla="*/ 15062 h 57805"/>
                    <a:gd name="connsiteX21" fmla="*/ 65024 w 69215"/>
                    <a:gd name="connsiteY21" fmla="*/ 9811 h 57805"/>
                    <a:gd name="connsiteX22" fmla="*/ 60333 w 69215"/>
                    <a:gd name="connsiteY22" fmla="*/ 11526 h 57805"/>
                    <a:gd name="connsiteX23" fmla="*/ 57515 w 69215"/>
                    <a:gd name="connsiteY23" fmla="*/ 12236 h 57805"/>
                    <a:gd name="connsiteX24" fmla="*/ 55571 w 69215"/>
                    <a:gd name="connsiteY24" fmla="*/ 11859 h 57805"/>
                    <a:gd name="connsiteX25" fmla="*/ 54904 w 69215"/>
                    <a:gd name="connsiteY25" fmla="*/ 11526 h 57805"/>
                    <a:gd name="connsiteX26" fmla="*/ 53856 w 69215"/>
                    <a:gd name="connsiteY26" fmla="*/ 10692 h 57805"/>
                    <a:gd name="connsiteX27" fmla="*/ 52177 w 69215"/>
                    <a:gd name="connsiteY27" fmla="*/ 7097 h 57805"/>
                    <a:gd name="connsiteX28" fmla="*/ 52165 w 69215"/>
                    <a:gd name="connsiteY28" fmla="*/ 6977 h 57805"/>
                    <a:gd name="connsiteX29" fmla="*/ 52165 w 69215"/>
                    <a:gd name="connsiteY29" fmla="*/ 6275 h 57805"/>
                    <a:gd name="connsiteX30" fmla="*/ 52154 w 69215"/>
                    <a:gd name="connsiteY30" fmla="*/ 6120 h 57805"/>
                    <a:gd name="connsiteX31" fmla="*/ 52154 w 69215"/>
                    <a:gd name="connsiteY31" fmla="*/ 5692 h 57805"/>
                    <a:gd name="connsiteX32" fmla="*/ 52154 w 69215"/>
                    <a:gd name="connsiteY32" fmla="*/ 0 h 57805"/>
                    <a:gd name="connsiteX0" fmla="*/ 52154 w 69215"/>
                    <a:gd name="connsiteY0" fmla="*/ 0 h 57805"/>
                    <a:gd name="connsiteX1" fmla="*/ 23260 w 69215"/>
                    <a:gd name="connsiteY1" fmla="*/ 26043 h 57805"/>
                    <a:gd name="connsiteX2" fmla="*/ 99 w 69215"/>
                    <a:gd name="connsiteY2" fmla="*/ 57805 h 57805"/>
                    <a:gd name="connsiteX3" fmla="*/ 34477 w 69215"/>
                    <a:gd name="connsiteY3" fmla="*/ 14606 h 57805"/>
                    <a:gd name="connsiteX4" fmla="*/ 35573 w 69215"/>
                    <a:gd name="connsiteY4" fmla="*/ 13708 h 57805"/>
                    <a:gd name="connsiteX5" fmla="*/ 30680 w 69215"/>
                    <a:gd name="connsiteY5" fmla="*/ 14164 h 57805"/>
                    <a:gd name="connsiteX6" fmla="*/ 28610 w 69215"/>
                    <a:gd name="connsiteY6" fmla="*/ 25340 h 57805"/>
                    <a:gd name="connsiteX7" fmla="*/ 30219 w 69215"/>
                    <a:gd name="connsiteY7" fmla="*/ 30269 h 57805"/>
                    <a:gd name="connsiteX8" fmla="*/ 31992 w 69215"/>
                    <a:gd name="connsiteY8" fmla="*/ 31267 h 57805"/>
                    <a:gd name="connsiteX9" fmla="*/ 26720 w 69215"/>
                    <a:gd name="connsiteY9" fmla="*/ 35238 h 57805"/>
                    <a:gd name="connsiteX10" fmla="*/ 25849 w 69215"/>
                    <a:gd name="connsiteY10" fmla="*/ 24794 h 57805"/>
                    <a:gd name="connsiteX11" fmla="*/ 23115 w 69215"/>
                    <a:gd name="connsiteY11" fmla="*/ 27097 h 57805"/>
                    <a:gd name="connsiteX12" fmla="*/ 52154 w 69215"/>
                    <a:gd name="connsiteY12" fmla="*/ 28694 h 57805"/>
                    <a:gd name="connsiteX13" fmla="*/ 52165 w 69215"/>
                    <a:gd name="connsiteY13" fmla="*/ 23194 h 57805"/>
                    <a:gd name="connsiteX14" fmla="*/ 53856 w 69215"/>
                    <a:gd name="connsiteY14" fmla="*/ 19419 h 57805"/>
                    <a:gd name="connsiteX15" fmla="*/ 54904 w 69215"/>
                    <a:gd name="connsiteY15" fmla="*/ 18598 h 57805"/>
                    <a:gd name="connsiteX16" fmla="*/ 55571 w 69215"/>
                    <a:gd name="connsiteY16" fmla="*/ 18265 h 57805"/>
                    <a:gd name="connsiteX17" fmla="*/ 57510 w 69215"/>
                    <a:gd name="connsiteY17" fmla="*/ 17887 h 57805"/>
                    <a:gd name="connsiteX18" fmla="*/ 60333 w 69215"/>
                    <a:gd name="connsiteY18" fmla="*/ 18598 h 57805"/>
                    <a:gd name="connsiteX19" fmla="*/ 65024 w 69215"/>
                    <a:gd name="connsiteY19" fmla="*/ 20301 h 57805"/>
                    <a:gd name="connsiteX20" fmla="*/ 69215 w 69215"/>
                    <a:gd name="connsiteY20" fmla="*/ 15062 h 57805"/>
                    <a:gd name="connsiteX21" fmla="*/ 65024 w 69215"/>
                    <a:gd name="connsiteY21" fmla="*/ 9811 h 57805"/>
                    <a:gd name="connsiteX22" fmla="*/ 60333 w 69215"/>
                    <a:gd name="connsiteY22" fmla="*/ 11526 h 57805"/>
                    <a:gd name="connsiteX23" fmla="*/ 57515 w 69215"/>
                    <a:gd name="connsiteY23" fmla="*/ 12236 h 57805"/>
                    <a:gd name="connsiteX24" fmla="*/ 55571 w 69215"/>
                    <a:gd name="connsiteY24" fmla="*/ 11859 h 57805"/>
                    <a:gd name="connsiteX25" fmla="*/ 54904 w 69215"/>
                    <a:gd name="connsiteY25" fmla="*/ 11526 h 57805"/>
                    <a:gd name="connsiteX26" fmla="*/ 53856 w 69215"/>
                    <a:gd name="connsiteY26" fmla="*/ 10692 h 57805"/>
                    <a:gd name="connsiteX27" fmla="*/ 52177 w 69215"/>
                    <a:gd name="connsiteY27" fmla="*/ 7097 h 57805"/>
                    <a:gd name="connsiteX28" fmla="*/ 52165 w 69215"/>
                    <a:gd name="connsiteY28" fmla="*/ 6977 h 57805"/>
                    <a:gd name="connsiteX29" fmla="*/ 52165 w 69215"/>
                    <a:gd name="connsiteY29" fmla="*/ 6275 h 57805"/>
                    <a:gd name="connsiteX30" fmla="*/ 52154 w 69215"/>
                    <a:gd name="connsiteY30" fmla="*/ 6120 h 57805"/>
                    <a:gd name="connsiteX31" fmla="*/ 52154 w 69215"/>
                    <a:gd name="connsiteY31" fmla="*/ 5692 h 57805"/>
                    <a:gd name="connsiteX32" fmla="*/ 52154 w 69215"/>
                    <a:gd name="connsiteY32" fmla="*/ 0 h 57805"/>
                    <a:gd name="connsiteX0" fmla="*/ 29039 w 46100"/>
                    <a:gd name="connsiteY0" fmla="*/ 0 h 35273"/>
                    <a:gd name="connsiteX1" fmla="*/ 145 w 46100"/>
                    <a:gd name="connsiteY1" fmla="*/ 26043 h 35273"/>
                    <a:gd name="connsiteX2" fmla="*/ 17248 w 46100"/>
                    <a:gd name="connsiteY2" fmla="*/ 5586 h 35273"/>
                    <a:gd name="connsiteX3" fmla="*/ 11362 w 46100"/>
                    <a:gd name="connsiteY3" fmla="*/ 14606 h 35273"/>
                    <a:gd name="connsiteX4" fmla="*/ 12458 w 46100"/>
                    <a:gd name="connsiteY4" fmla="*/ 13708 h 35273"/>
                    <a:gd name="connsiteX5" fmla="*/ 7565 w 46100"/>
                    <a:gd name="connsiteY5" fmla="*/ 14164 h 35273"/>
                    <a:gd name="connsiteX6" fmla="*/ 5495 w 46100"/>
                    <a:gd name="connsiteY6" fmla="*/ 25340 h 35273"/>
                    <a:gd name="connsiteX7" fmla="*/ 7104 w 46100"/>
                    <a:gd name="connsiteY7" fmla="*/ 30269 h 35273"/>
                    <a:gd name="connsiteX8" fmla="*/ 8877 w 46100"/>
                    <a:gd name="connsiteY8" fmla="*/ 31267 h 35273"/>
                    <a:gd name="connsiteX9" fmla="*/ 3605 w 46100"/>
                    <a:gd name="connsiteY9" fmla="*/ 35238 h 35273"/>
                    <a:gd name="connsiteX10" fmla="*/ 2734 w 46100"/>
                    <a:gd name="connsiteY10" fmla="*/ 24794 h 35273"/>
                    <a:gd name="connsiteX11" fmla="*/ 0 w 46100"/>
                    <a:gd name="connsiteY11" fmla="*/ 27097 h 35273"/>
                    <a:gd name="connsiteX12" fmla="*/ 29039 w 46100"/>
                    <a:gd name="connsiteY12" fmla="*/ 28694 h 35273"/>
                    <a:gd name="connsiteX13" fmla="*/ 29050 w 46100"/>
                    <a:gd name="connsiteY13" fmla="*/ 23194 h 35273"/>
                    <a:gd name="connsiteX14" fmla="*/ 30741 w 46100"/>
                    <a:gd name="connsiteY14" fmla="*/ 19419 h 35273"/>
                    <a:gd name="connsiteX15" fmla="*/ 31789 w 46100"/>
                    <a:gd name="connsiteY15" fmla="*/ 18598 h 35273"/>
                    <a:gd name="connsiteX16" fmla="*/ 32456 w 46100"/>
                    <a:gd name="connsiteY16" fmla="*/ 18265 h 35273"/>
                    <a:gd name="connsiteX17" fmla="*/ 34395 w 46100"/>
                    <a:gd name="connsiteY17" fmla="*/ 17887 h 35273"/>
                    <a:gd name="connsiteX18" fmla="*/ 37218 w 46100"/>
                    <a:gd name="connsiteY18" fmla="*/ 18598 h 35273"/>
                    <a:gd name="connsiteX19" fmla="*/ 41909 w 46100"/>
                    <a:gd name="connsiteY19" fmla="*/ 20301 h 35273"/>
                    <a:gd name="connsiteX20" fmla="*/ 46100 w 46100"/>
                    <a:gd name="connsiteY20" fmla="*/ 15062 h 35273"/>
                    <a:gd name="connsiteX21" fmla="*/ 41909 w 46100"/>
                    <a:gd name="connsiteY21" fmla="*/ 9811 h 35273"/>
                    <a:gd name="connsiteX22" fmla="*/ 37218 w 46100"/>
                    <a:gd name="connsiteY22" fmla="*/ 11526 h 35273"/>
                    <a:gd name="connsiteX23" fmla="*/ 34400 w 46100"/>
                    <a:gd name="connsiteY23" fmla="*/ 12236 h 35273"/>
                    <a:gd name="connsiteX24" fmla="*/ 32456 w 46100"/>
                    <a:gd name="connsiteY24" fmla="*/ 11859 h 35273"/>
                    <a:gd name="connsiteX25" fmla="*/ 31789 w 46100"/>
                    <a:gd name="connsiteY25" fmla="*/ 11526 h 35273"/>
                    <a:gd name="connsiteX26" fmla="*/ 30741 w 46100"/>
                    <a:gd name="connsiteY26" fmla="*/ 10692 h 35273"/>
                    <a:gd name="connsiteX27" fmla="*/ 29062 w 46100"/>
                    <a:gd name="connsiteY27" fmla="*/ 7097 h 35273"/>
                    <a:gd name="connsiteX28" fmla="*/ 29050 w 46100"/>
                    <a:gd name="connsiteY28" fmla="*/ 6977 h 35273"/>
                    <a:gd name="connsiteX29" fmla="*/ 29050 w 46100"/>
                    <a:gd name="connsiteY29" fmla="*/ 6275 h 35273"/>
                    <a:gd name="connsiteX30" fmla="*/ 29039 w 46100"/>
                    <a:gd name="connsiteY30" fmla="*/ 6120 h 35273"/>
                    <a:gd name="connsiteX31" fmla="*/ 29039 w 46100"/>
                    <a:gd name="connsiteY31" fmla="*/ 5692 h 35273"/>
                    <a:gd name="connsiteX32" fmla="*/ 29039 w 46100"/>
                    <a:gd name="connsiteY32" fmla="*/ 0 h 35273"/>
                    <a:gd name="connsiteX0" fmla="*/ 29039 w 46100"/>
                    <a:gd name="connsiteY0" fmla="*/ 0 h 31282"/>
                    <a:gd name="connsiteX1" fmla="*/ 145 w 46100"/>
                    <a:gd name="connsiteY1" fmla="*/ 26043 h 31282"/>
                    <a:gd name="connsiteX2" fmla="*/ 17248 w 46100"/>
                    <a:gd name="connsiteY2" fmla="*/ 5586 h 31282"/>
                    <a:gd name="connsiteX3" fmla="*/ 11362 w 46100"/>
                    <a:gd name="connsiteY3" fmla="*/ 14606 h 31282"/>
                    <a:gd name="connsiteX4" fmla="*/ 12458 w 46100"/>
                    <a:gd name="connsiteY4" fmla="*/ 13708 h 31282"/>
                    <a:gd name="connsiteX5" fmla="*/ 7565 w 46100"/>
                    <a:gd name="connsiteY5" fmla="*/ 14164 h 31282"/>
                    <a:gd name="connsiteX6" fmla="*/ 5495 w 46100"/>
                    <a:gd name="connsiteY6" fmla="*/ 25340 h 31282"/>
                    <a:gd name="connsiteX7" fmla="*/ 7104 w 46100"/>
                    <a:gd name="connsiteY7" fmla="*/ 30269 h 31282"/>
                    <a:gd name="connsiteX8" fmla="*/ 8877 w 46100"/>
                    <a:gd name="connsiteY8" fmla="*/ 31267 h 31282"/>
                    <a:gd name="connsiteX9" fmla="*/ 16668 w 46100"/>
                    <a:gd name="connsiteY9" fmla="*/ 16754 h 31282"/>
                    <a:gd name="connsiteX10" fmla="*/ 2734 w 46100"/>
                    <a:gd name="connsiteY10" fmla="*/ 24794 h 31282"/>
                    <a:gd name="connsiteX11" fmla="*/ 0 w 46100"/>
                    <a:gd name="connsiteY11" fmla="*/ 27097 h 31282"/>
                    <a:gd name="connsiteX12" fmla="*/ 29039 w 46100"/>
                    <a:gd name="connsiteY12" fmla="*/ 28694 h 31282"/>
                    <a:gd name="connsiteX13" fmla="*/ 29050 w 46100"/>
                    <a:gd name="connsiteY13" fmla="*/ 23194 h 31282"/>
                    <a:gd name="connsiteX14" fmla="*/ 30741 w 46100"/>
                    <a:gd name="connsiteY14" fmla="*/ 19419 h 31282"/>
                    <a:gd name="connsiteX15" fmla="*/ 31789 w 46100"/>
                    <a:gd name="connsiteY15" fmla="*/ 18598 h 31282"/>
                    <a:gd name="connsiteX16" fmla="*/ 32456 w 46100"/>
                    <a:gd name="connsiteY16" fmla="*/ 18265 h 31282"/>
                    <a:gd name="connsiteX17" fmla="*/ 34395 w 46100"/>
                    <a:gd name="connsiteY17" fmla="*/ 17887 h 31282"/>
                    <a:gd name="connsiteX18" fmla="*/ 37218 w 46100"/>
                    <a:gd name="connsiteY18" fmla="*/ 18598 h 31282"/>
                    <a:gd name="connsiteX19" fmla="*/ 41909 w 46100"/>
                    <a:gd name="connsiteY19" fmla="*/ 20301 h 31282"/>
                    <a:gd name="connsiteX20" fmla="*/ 46100 w 46100"/>
                    <a:gd name="connsiteY20" fmla="*/ 15062 h 31282"/>
                    <a:gd name="connsiteX21" fmla="*/ 41909 w 46100"/>
                    <a:gd name="connsiteY21" fmla="*/ 9811 h 31282"/>
                    <a:gd name="connsiteX22" fmla="*/ 37218 w 46100"/>
                    <a:gd name="connsiteY22" fmla="*/ 11526 h 31282"/>
                    <a:gd name="connsiteX23" fmla="*/ 34400 w 46100"/>
                    <a:gd name="connsiteY23" fmla="*/ 12236 h 31282"/>
                    <a:gd name="connsiteX24" fmla="*/ 32456 w 46100"/>
                    <a:gd name="connsiteY24" fmla="*/ 11859 h 31282"/>
                    <a:gd name="connsiteX25" fmla="*/ 31789 w 46100"/>
                    <a:gd name="connsiteY25" fmla="*/ 11526 h 31282"/>
                    <a:gd name="connsiteX26" fmla="*/ 30741 w 46100"/>
                    <a:gd name="connsiteY26" fmla="*/ 10692 h 31282"/>
                    <a:gd name="connsiteX27" fmla="*/ 29062 w 46100"/>
                    <a:gd name="connsiteY27" fmla="*/ 7097 h 31282"/>
                    <a:gd name="connsiteX28" fmla="*/ 29050 w 46100"/>
                    <a:gd name="connsiteY28" fmla="*/ 6977 h 31282"/>
                    <a:gd name="connsiteX29" fmla="*/ 29050 w 46100"/>
                    <a:gd name="connsiteY29" fmla="*/ 6275 h 31282"/>
                    <a:gd name="connsiteX30" fmla="*/ 29039 w 46100"/>
                    <a:gd name="connsiteY30" fmla="*/ 6120 h 31282"/>
                    <a:gd name="connsiteX31" fmla="*/ 29039 w 46100"/>
                    <a:gd name="connsiteY31" fmla="*/ 5692 h 31282"/>
                    <a:gd name="connsiteX32" fmla="*/ 29039 w 46100"/>
                    <a:gd name="connsiteY32" fmla="*/ 0 h 31282"/>
                    <a:gd name="connsiteX0" fmla="*/ 29039 w 46100"/>
                    <a:gd name="connsiteY0" fmla="*/ 0 h 30429"/>
                    <a:gd name="connsiteX1" fmla="*/ 145 w 46100"/>
                    <a:gd name="connsiteY1" fmla="*/ 26043 h 30429"/>
                    <a:gd name="connsiteX2" fmla="*/ 17248 w 46100"/>
                    <a:gd name="connsiteY2" fmla="*/ 5586 h 30429"/>
                    <a:gd name="connsiteX3" fmla="*/ 11362 w 46100"/>
                    <a:gd name="connsiteY3" fmla="*/ 14606 h 30429"/>
                    <a:gd name="connsiteX4" fmla="*/ 12458 w 46100"/>
                    <a:gd name="connsiteY4" fmla="*/ 13708 h 30429"/>
                    <a:gd name="connsiteX5" fmla="*/ 7565 w 46100"/>
                    <a:gd name="connsiteY5" fmla="*/ 14164 h 30429"/>
                    <a:gd name="connsiteX6" fmla="*/ 5495 w 46100"/>
                    <a:gd name="connsiteY6" fmla="*/ 25340 h 30429"/>
                    <a:gd name="connsiteX7" fmla="*/ 7104 w 46100"/>
                    <a:gd name="connsiteY7" fmla="*/ 30269 h 30429"/>
                    <a:gd name="connsiteX8" fmla="*/ 17712 w 46100"/>
                    <a:gd name="connsiteY8" fmla="*/ 19853 h 30429"/>
                    <a:gd name="connsiteX9" fmla="*/ 16668 w 46100"/>
                    <a:gd name="connsiteY9" fmla="*/ 16754 h 30429"/>
                    <a:gd name="connsiteX10" fmla="*/ 2734 w 46100"/>
                    <a:gd name="connsiteY10" fmla="*/ 24794 h 30429"/>
                    <a:gd name="connsiteX11" fmla="*/ 0 w 46100"/>
                    <a:gd name="connsiteY11" fmla="*/ 27097 h 30429"/>
                    <a:gd name="connsiteX12" fmla="*/ 29039 w 46100"/>
                    <a:gd name="connsiteY12" fmla="*/ 28694 h 30429"/>
                    <a:gd name="connsiteX13" fmla="*/ 29050 w 46100"/>
                    <a:gd name="connsiteY13" fmla="*/ 23194 h 30429"/>
                    <a:gd name="connsiteX14" fmla="*/ 30741 w 46100"/>
                    <a:gd name="connsiteY14" fmla="*/ 19419 h 30429"/>
                    <a:gd name="connsiteX15" fmla="*/ 31789 w 46100"/>
                    <a:gd name="connsiteY15" fmla="*/ 18598 h 30429"/>
                    <a:gd name="connsiteX16" fmla="*/ 32456 w 46100"/>
                    <a:gd name="connsiteY16" fmla="*/ 18265 h 30429"/>
                    <a:gd name="connsiteX17" fmla="*/ 34395 w 46100"/>
                    <a:gd name="connsiteY17" fmla="*/ 17887 h 30429"/>
                    <a:gd name="connsiteX18" fmla="*/ 37218 w 46100"/>
                    <a:gd name="connsiteY18" fmla="*/ 18598 h 30429"/>
                    <a:gd name="connsiteX19" fmla="*/ 41909 w 46100"/>
                    <a:gd name="connsiteY19" fmla="*/ 20301 h 30429"/>
                    <a:gd name="connsiteX20" fmla="*/ 46100 w 46100"/>
                    <a:gd name="connsiteY20" fmla="*/ 15062 h 30429"/>
                    <a:gd name="connsiteX21" fmla="*/ 41909 w 46100"/>
                    <a:gd name="connsiteY21" fmla="*/ 9811 h 30429"/>
                    <a:gd name="connsiteX22" fmla="*/ 37218 w 46100"/>
                    <a:gd name="connsiteY22" fmla="*/ 11526 h 30429"/>
                    <a:gd name="connsiteX23" fmla="*/ 34400 w 46100"/>
                    <a:gd name="connsiteY23" fmla="*/ 12236 h 30429"/>
                    <a:gd name="connsiteX24" fmla="*/ 32456 w 46100"/>
                    <a:gd name="connsiteY24" fmla="*/ 11859 h 30429"/>
                    <a:gd name="connsiteX25" fmla="*/ 31789 w 46100"/>
                    <a:gd name="connsiteY25" fmla="*/ 11526 h 30429"/>
                    <a:gd name="connsiteX26" fmla="*/ 30741 w 46100"/>
                    <a:gd name="connsiteY26" fmla="*/ 10692 h 30429"/>
                    <a:gd name="connsiteX27" fmla="*/ 29062 w 46100"/>
                    <a:gd name="connsiteY27" fmla="*/ 7097 h 30429"/>
                    <a:gd name="connsiteX28" fmla="*/ 29050 w 46100"/>
                    <a:gd name="connsiteY28" fmla="*/ 6977 h 30429"/>
                    <a:gd name="connsiteX29" fmla="*/ 29050 w 46100"/>
                    <a:gd name="connsiteY29" fmla="*/ 6275 h 30429"/>
                    <a:gd name="connsiteX30" fmla="*/ 29039 w 46100"/>
                    <a:gd name="connsiteY30" fmla="*/ 6120 h 30429"/>
                    <a:gd name="connsiteX31" fmla="*/ 29039 w 46100"/>
                    <a:gd name="connsiteY31" fmla="*/ 5692 h 30429"/>
                    <a:gd name="connsiteX32" fmla="*/ 29039 w 46100"/>
                    <a:gd name="connsiteY32" fmla="*/ 0 h 30429"/>
                    <a:gd name="connsiteX0" fmla="*/ 29039 w 46100"/>
                    <a:gd name="connsiteY0" fmla="*/ 0 h 28723"/>
                    <a:gd name="connsiteX1" fmla="*/ 145 w 46100"/>
                    <a:gd name="connsiteY1" fmla="*/ 26043 h 28723"/>
                    <a:gd name="connsiteX2" fmla="*/ 17248 w 46100"/>
                    <a:gd name="connsiteY2" fmla="*/ 5586 h 28723"/>
                    <a:gd name="connsiteX3" fmla="*/ 11362 w 46100"/>
                    <a:gd name="connsiteY3" fmla="*/ 14606 h 28723"/>
                    <a:gd name="connsiteX4" fmla="*/ 12458 w 46100"/>
                    <a:gd name="connsiteY4" fmla="*/ 13708 h 28723"/>
                    <a:gd name="connsiteX5" fmla="*/ 7565 w 46100"/>
                    <a:gd name="connsiteY5" fmla="*/ 14164 h 28723"/>
                    <a:gd name="connsiteX6" fmla="*/ 5495 w 46100"/>
                    <a:gd name="connsiteY6" fmla="*/ 25340 h 28723"/>
                    <a:gd name="connsiteX7" fmla="*/ 16117 w 46100"/>
                    <a:gd name="connsiteY7" fmla="*/ 18635 h 28723"/>
                    <a:gd name="connsiteX8" fmla="*/ 17712 w 46100"/>
                    <a:gd name="connsiteY8" fmla="*/ 19853 h 28723"/>
                    <a:gd name="connsiteX9" fmla="*/ 16668 w 46100"/>
                    <a:gd name="connsiteY9" fmla="*/ 16754 h 28723"/>
                    <a:gd name="connsiteX10" fmla="*/ 2734 w 46100"/>
                    <a:gd name="connsiteY10" fmla="*/ 24794 h 28723"/>
                    <a:gd name="connsiteX11" fmla="*/ 0 w 46100"/>
                    <a:gd name="connsiteY11" fmla="*/ 27097 h 28723"/>
                    <a:gd name="connsiteX12" fmla="*/ 29039 w 46100"/>
                    <a:gd name="connsiteY12" fmla="*/ 28694 h 28723"/>
                    <a:gd name="connsiteX13" fmla="*/ 29050 w 46100"/>
                    <a:gd name="connsiteY13" fmla="*/ 23194 h 28723"/>
                    <a:gd name="connsiteX14" fmla="*/ 30741 w 46100"/>
                    <a:gd name="connsiteY14" fmla="*/ 19419 h 28723"/>
                    <a:gd name="connsiteX15" fmla="*/ 31789 w 46100"/>
                    <a:gd name="connsiteY15" fmla="*/ 18598 h 28723"/>
                    <a:gd name="connsiteX16" fmla="*/ 32456 w 46100"/>
                    <a:gd name="connsiteY16" fmla="*/ 18265 h 28723"/>
                    <a:gd name="connsiteX17" fmla="*/ 34395 w 46100"/>
                    <a:gd name="connsiteY17" fmla="*/ 17887 h 28723"/>
                    <a:gd name="connsiteX18" fmla="*/ 37218 w 46100"/>
                    <a:gd name="connsiteY18" fmla="*/ 18598 h 28723"/>
                    <a:gd name="connsiteX19" fmla="*/ 41909 w 46100"/>
                    <a:gd name="connsiteY19" fmla="*/ 20301 h 28723"/>
                    <a:gd name="connsiteX20" fmla="*/ 46100 w 46100"/>
                    <a:gd name="connsiteY20" fmla="*/ 15062 h 28723"/>
                    <a:gd name="connsiteX21" fmla="*/ 41909 w 46100"/>
                    <a:gd name="connsiteY21" fmla="*/ 9811 h 28723"/>
                    <a:gd name="connsiteX22" fmla="*/ 37218 w 46100"/>
                    <a:gd name="connsiteY22" fmla="*/ 11526 h 28723"/>
                    <a:gd name="connsiteX23" fmla="*/ 34400 w 46100"/>
                    <a:gd name="connsiteY23" fmla="*/ 12236 h 28723"/>
                    <a:gd name="connsiteX24" fmla="*/ 32456 w 46100"/>
                    <a:gd name="connsiteY24" fmla="*/ 11859 h 28723"/>
                    <a:gd name="connsiteX25" fmla="*/ 31789 w 46100"/>
                    <a:gd name="connsiteY25" fmla="*/ 11526 h 28723"/>
                    <a:gd name="connsiteX26" fmla="*/ 30741 w 46100"/>
                    <a:gd name="connsiteY26" fmla="*/ 10692 h 28723"/>
                    <a:gd name="connsiteX27" fmla="*/ 29062 w 46100"/>
                    <a:gd name="connsiteY27" fmla="*/ 7097 h 28723"/>
                    <a:gd name="connsiteX28" fmla="*/ 29050 w 46100"/>
                    <a:gd name="connsiteY28" fmla="*/ 6977 h 28723"/>
                    <a:gd name="connsiteX29" fmla="*/ 29050 w 46100"/>
                    <a:gd name="connsiteY29" fmla="*/ 6275 h 28723"/>
                    <a:gd name="connsiteX30" fmla="*/ 29039 w 46100"/>
                    <a:gd name="connsiteY30" fmla="*/ 6120 h 28723"/>
                    <a:gd name="connsiteX31" fmla="*/ 29039 w 46100"/>
                    <a:gd name="connsiteY31" fmla="*/ 5692 h 28723"/>
                    <a:gd name="connsiteX32" fmla="*/ 29039 w 46100"/>
                    <a:gd name="connsiteY32" fmla="*/ 0 h 28723"/>
                    <a:gd name="connsiteX0" fmla="*/ 29039 w 46100"/>
                    <a:gd name="connsiteY0" fmla="*/ 0 h 28723"/>
                    <a:gd name="connsiteX1" fmla="*/ 145 w 46100"/>
                    <a:gd name="connsiteY1" fmla="*/ 26043 h 28723"/>
                    <a:gd name="connsiteX2" fmla="*/ 17248 w 46100"/>
                    <a:gd name="connsiteY2" fmla="*/ 5586 h 28723"/>
                    <a:gd name="connsiteX3" fmla="*/ 11362 w 46100"/>
                    <a:gd name="connsiteY3" fmla="*/ 14606 h 28723"/>
                    <a:gd name="connsiteX4" fmla="*/ 12458 w 46100"/>
                    <a:gd name="connsiteY4" fmla="*/ 13708 h 28723"/>
                    <a:gd name="connsiteX5" fmla="*/ 7565 w 46100"/>
                    <a:gd name="connsiteY5" fmla="*/ 14164 h 28723"/>
                    <a:gd name="connsiteX6" fmla="*/ 13016 w 46100"/>
                    <a:gd name="connsiteY6" fmla="*/ 16469 h 28723"/>
                    <a:gd name="connsiteX7" fmla="*/ 16117 w 46100"/>
                    <a:gd name="connsiteY7" fmla="*/ 18635 h 28723"/>
                    <a:gd name="connsiteX8" fmla="*/ 17712 w 46100"/>
                    <a:gd name="connsiteY8" fmla="*/ 19853 h 28723"/>
                    <a:gd name="connsiteX9" fmla="*/ 16668 w 46100"/>
                    <a:gd name="connsiteY9" fmla="*/ 16754 h 28723"/>
                    <a:gd name="connsiteX10" fmla="*/ 2734 w 46100"/>
                    <a:gd name="connsiteY10" fmla="*/ 24794 h 28723"/>
                    <a:gd name="connsiteX11" fmla="*/ 0 w 46100"/>
                    <a:gd name="connsiteY11" fmla="*/ 27097 h 28723"/>
                    <a:gd name="connsiteX12" fmla="*/ 29039 w 46100"/>
                    <a:gd name="connsiteY12" fmla="*/ 28694 h 28723"/>
                    <a:gd name="connsiteX13" fmla="*/ 29050 w 46100"/>
                    <a:gd name="connsiteY13" fmla="*/ 23194 h 28723"/>
                    <a:gd name="connsiteX14" fmla="*/ 30741 w 46100"/>
                    <a:gd name="connsiteY14" fmla="*/ 19419 h 28723"/>
                    <a:gd name="connsiteX15" fmla="*/ 31789 w 46100"/>
                    <a:gd name="connsiteY15" fmla="*/ 18598 h 28723"/>
                    <a:gd name="connsiteX16" fmla="*/ 32456 w 46100"/>
                    <a:gd name="connsiteY16" fmla="*/ 18265 h 28723"/>
                    <a:gd name="connsiteX17" fmla="*/ 34395 w 46100"/>
                    <a:gd name="connsiteY17" fmla="*/ 17887 h 28723"/>
                    <a:gd name="connsiteX18" fmla="*/ 37218 w 46100"/>
                    <a:gd name="connsiteY18" fmla="*/ 18598 h 28723"/>
                    <a:gd name="connsiteX19" fmla="*/ 41909 w 46100"/>
                    <a:gd name="connsiteY19" fmla="*/ 20301 h 28723"/>
                    <a:gd name="connsiteX20" fmla="*/ 46100 w 46100"/>
                    <a:gd name="connsiteY20" fmla="*/ 15062 h 28723"/>
                    <a:gd name="connsiteX21" fmla="*/ 41909 w 46100"/>
                    <a:gd name="connsiteY21" fmla="*/ 9811 h 28723"/>
                    <a:gd name="connsiteX22" fmla="*/ 37218 w 46100"/>
                    <a:gd name="connsiteY22" fmla="*/ 11526 h 28723"/>
                    <a:gd name="connsiteX23" fmla="*/ 34400 w 46100"/>
                    <a:gd name="connsiteY23" fmla="*/ 12236 h 28723"/>
                    <a:gd name="connsiteX24" fmla="*/ 32456 w 46100"/>
                    <a:gd name="connsiteY24" fmla="*/ 11859 h 28723"/>
                    <a:gd name="connsiteX25" fmla="*/ 31789 w 46100"/>
                    <a:gd name="connsiteY25" fmla="*/ 11526 h 28723"/>
                    <a:gd name="connsiteX26" fmla="*/ 30741 w 46100"/>
                    <a:gd name="connsiteY26" fmla="*/ 10692 h 28723"/>
                    <a:gd name="connsiteX27" fmla="*/ 29062 w 46100"/>
                    <a:gd name="connsiteY27" fmla="*/ 7097 h 28723"/>
                    <a:gd name="connsiteX28" fmla="*/ 29050 w 46100"/>
                    <a:gd name="connsiteY28" fmla="*/ 6977 h 28723"/>
                    <a:gd name="connsiteX29" fmla="*/ 29050 w 46100"/>
                    <a:gd name="connsiteY29" fmla="*/ 6275 h 28723"/>
                    <a:gd name="connsiteX30" fmla="*/ 29039 w 46100"/>
                    <a:gd name="connsiteY30" fmla="*/ 6120 h 28723"/>
                    <a:gd name="connsiteX31" fmla="*/ 29039 w 46100"/>
                    <a:gd name="connsiteY31" fmla="*/ 5692 h 28723"/>
                    <a:gd name="connsiteX32" fmla="*/ 29039 w 46100"/>
                    <a:gd name="connsiteY32" fmla="*/ 0 h 28723"/>
                    <a:gd name="connsiteX0" fmla="*/ 29039 w 46100"/>
                    <a:gd name="connsiteY0" fmla="*/ 0 h 28723"/>
                    <a:gd name="connsiteX1" fmla="*/ 145 w 46100"/>
                    <a:gd name="connsiteY1" fmla="*/ 26043 h 28723"/>
                    <a:gd name="connsiteX2" fmla="*/ 17248 w 46100"/>
                    <a:gd name="connsiteY2" fmla="*/ 5586 h 28723"/>
                    <a:gd name="connsiteX3" fmla="*/ 11362 w 46100"/>
                    <a:gd name="connsiteY3" fmla="*/ 14606 h 28723"/>
                    <a:gd name="connsiteX4" fmla="*/ 12458 w 46100"/>
                    <a:gd name="connsiteY4" fmla="*/ 13708 h 28723"/>
                    <a:gd name="connsiteX5" fmla="*/ 7565 w 46100"/>
                    <a:gd name="connsiteY5" fmla="*/ 14164 h 28723"/>
                    <a:gd name="connsiteX6" fmla="*/ 13016 w 46100"/>
                    <a:gd name="connsiteY6" fmla="*/ 16469 h 28723"/>
                    <a:gd name="connsiteX7" fmla="*/ 16117 w 46100"/>
                    <a:gd name="connsiteY7" fmla="*/ 18635 h 28723"/>
                    <a:gd name="connsiteX8" fmla="*/ 17712 w 46100"/>
                    <a:gd name="connsiteY8" fmla="*/ 19853 h 28723"/>
                    <a:gd name="connsiteX9" fmla="*/ 16668 w 46100"/>
                    <a:gd name="connsiteY9" fmla="*/ 16754 h 28723"/>
                    <a:gd name="connsiteX10" fmla="*/ 11362 w 46100"/>
                    <a:gd name="connsiteY10" fmla="*/ 16378 h 28723"/>
                    <a:gd name="connsiteX11" fmla="*/ 0 w 46100"/>
                    <a:gd name="connsiteY11" fmla="*/ 27097 h 28723"/>
                    <a:gd name="connsiteX12" fmla="*/ 29039 w 46100"/>
                    <a:gd name="connsiteY12" fmla="*/ 28694 h 28723"/>
                    <a:gd name="connsiteX13" fmla="*/ 29050 w 46100"/>
                    <a:gd name="connsiteY13" fmla="*/ 23194 h 28723"/>
                    <a:gd name="connsiteX14" fmla="*/ 30741 w 46100"/>
                    <a:gd name="connsiteY14" fmla="*/ 19419 h 28723"/>
                    <a:gd name="connsiteX15" fmla="*/ 31789 w 46100"/>
                    <a:gd name="connsiteY15" fmla="*/ 18598 h 28723"/>
                    <a:gd name="connsiteX16" fmla="*/ 32456 w 46100"/>
                    <a:gd name="connsiteY16" fmla="*/ 18265 h 28723"/>
                    <a:gd name="connsiteX17" fmla="*/ 34395 w 46100"/>
                    <a:gd name="connsiteY17" fmla="*/ 17887 h 28723"/>
                    <a:gd name="connsiteX18" fmla="*/ 37218 w 46100"/>
                    <a:gd name="connsiteY18" fmla="*/ 18598 h 28723"/>
                    <a:gd name="connsiteX19" fmla="*/ 41909 w 46100"/>
                    <a:gd name="connsiteY19" fmla="*/ 20301 h 28723"/>
                    <a:gd name="connsiteX20" fmla="*/ 46100 w 46100"/>
                    <a:gd name="connsiteY20" fmla="*/ 15062 h 28723"/>
                    <a:gd name="connsiteX21" fmla="*/ 41909 w 46100"/>
                    <a:gd name="connsiteY21" fmla="*/ 9811 h 28723"/>
                    <a:gd name="connsiteX22" fmla="*/ 37218 w 46100"/>
                    <a:gd name="connsiteY22" fmla="*/ 11526 h 28723"/>
                    <a:gd name="connsiteX23" fmla="*/ 34400 w 46100"/>
                    <a:gd name="connsiteY23" fmla="*/ 12236 h 28723"/>
                    <a:gd name="connsiteX24" fmla="*/ 32456 w 46100"/>
                    <a:gd name="connsiteY24" fmla="*/ 11859 h 28723"/>
                    <a:gd name="connsiteX25" fmla="*/ 31789 w 46100"/>
                    <a:gd name="connsiteY25" fmla="*/ 11526 h 28723"/>
                    <a:gd name="connsiteX26" fmla="*/ 30741 w 46100"/>
                    <a:gd name="connsiteY26" fmla="*/ 10692 h 28723"/>
                    <a:gd name="connsiteX27" fmla="*/ 29062 w 46100"/>
                    <a:gd name="connsiteY27" fmla="*/ 7097 h 28723"/>
                    <a:gd name="connsiteX28" fmla="*/ 29050 w 46100"/>
                    <a:gd name="connsiteY28" fmla="*/ 6977 h 28723"/>
                    <a:gd name="connsiteX29" fmla="*/ 29050 w 46100"/>
                    <a:gd name="connsiteY29" fmla="*/ 6275 h 28723"/>
                    <a:gd name="connsiteX30" fmla="*/ 29039 w 46100"/>
                    <a:gd name="connsiteY30" fmla="*/ 6120 h 28723"/>
                    <a:gd name="connsiteX31" fmla="*/ 29039 w 46100"/>
                    <a:gd name="connsiteY31" fmla="*/ 5692 h 28723"/>
                    <a:gd name="connsiteX32" fmla="*/ 29039 w 46100"/>
                    <a:gd name="connsiteY32" fmla="*/ 0 h 28723"/>
                    <a:gd name="connsiteX0" fmla="*/ 28894 w 45955"/>
                    <a:gd name="connsiteY0" fmla="*/ 0 h 28710"/>
                    <a:gd name="connsiteX1" fmla="*/ 0 w 45955"/>
                    <a:gd name="connsiteY1" fmla="*/ 26043 h 28710"/>
                    <a:gd name="connsiteX2" fmla="*/ 17103 w 45955"/>
                    <a:gd name="connsiteY2" fmla="*/ 5586 h 28710"/>
                    <a:gd name="connsiteX3" fmla="*/ 11217 w 45955"/>
                    <a:gd name="connsiteY3" fmla="*/ 14606 h 28710"/>
                    <a:gd name="connsiteX4" fmla="*/ 12313 w 45955"/>
                    <a:gd name="connsiteY4" fmla="*/ 13708 h 28710"/>
                    <a:gd name="connsiteX5" fmla="*/ 7420 w 45955"/>
                    <a:gd name="connsiteY5" fmla="*/ 14164 h 28710"/>
                    <a:gd name="connsiteX6" fmla="*/ 12871 w 45955"/>
                    <a:gd name="connsiteY6" fmla="*/ 16469 h 28710"/>
                    <a:gd name="connsiteX7" fmla="*/ 15972 w 45955"/>
                    <a:gd name="connsiteY7" fmla="*/ 18635 h 28710"/>
                    <a:gd name="connsiteX8" fmla="*/ 17567 w 45955"/>
                    <a:gd name="connsiteY8" fmla="*/ 19853 h 28710"/>
                    <a:gd name="connsiteX9" fmla="*/ 16523 w 45955"/>
                    <a:gd name="connsiteY9" fmla="*/ 16754 h 28710"/>
                    <a:gd name="connsiteX10" fmla="*/ 11217 w 45955"/>
                    <a:gd name="connsiteY10" fmla="*/ 16378 h 28710"/>
                    <a:gd name="connsiteX11" fmla="*/ 11589 w 45955"/>
                    <a:gd name="connsiteY11" fmla="*/ 12545 h 28710"/>
                    <a:gd name="connsiteX12" fmla="*/ 28894 w 45955"/>
                    <a:gd name="connsiteY12" fmla="*/ 28694 h 28710"/>
                    <a:gd name="connsiteX13" fmla="*/ 28905 w 45955"/>
                    <a:gd name="connsiteY13" fmla="*/ 23194 h 28710"/>
                    <a:gd name="connsiteX14" fmla="*/ 30596 w 45955"/>
                    <a:gd name="connsiteY14" fmla="*/ 19419 h 28710"/>
                    <a:gd name="connsiteX15" fmla="*/ 31644 w 45955"/>
                    <a:gd name="connsiteY15" fmla="*/ 18598 h 28710"/>
                    <a:gd name="connsiteX16" fmla="*/ 32311 w 45955"/>
                    <a:gd name="connsiteY16" fmla="*/ 18265 h 28710"/>
                    <a:gd name="connsiteX17" fmla="*/ 34250 w 45955"/>
                    <a:gd name="connsiteY17" fmla="*/ 17887 h 28710"/>
                    <a:gd name="connsiteX18" fmla="*/ 37073 w 45955"/>
                    <a:gd name="connsiteY18" fmla="*/ 18598 h 28710"/>
                    <a:gd name="connsiteX19" fmla="*/ 41764 w 45955"/>
                    <a:gd name="connsiteY19" fmla="*/ 20301 h 28710"/>
                    <a:gd name="connsiteX20" fmla="*/ 45955 w 45955"/>
                    <a:gd name="connsiteY20" fmla="*/ 15062 h 28710"/>
                    <a:gd name="connsiteX21" fmla="*/ 41764 w 45955"/>
                    <a:gd name="connsiteY21" fmla="*/ 9811 h 28710"/>
                    <a:gd name="connsiteX22" fmla="*/ 37073 w 45955"/>
                    <a:gd name="connsiteY22" fmla="*/ 11526 h 28710"/>
                    <a:gd name="connsiteX23" fmla="*/ 34255 w 45955"/>
                    <a:gd name="connsiteY23" fmla="*/ 12236 h 28710"/>
                    <a:gd name="connsiteX24" fmla="*/ 32311 w 45955"/>
                    <a:gd name="connsiteY24" fmla="*/ 11859 h 28710"/>
                    <a:gd name="connsiteX25" fmla="*/ 31644 w 45955"/>
                    <a:gd name="connsiteY25" fmla="*/ 11526 h 28710"/>
                    <a:gd name="connsiteX26" fmla="*/ 30596 w 45955"/>
                    <a:gd name="connsiteY26" fmla="*/ 10692 h 28710"/>
                    <a:gd name="connsiteX27" fmla="*/ 28917 w 45955"/>
                    <a:gd name="connsiteY27" fmla="*/ 7097 h 28710"/>
                    <a:gd name="connsiteX28" fmla="*/ 28905 w 45955"/>
                    <a:gd name="connsiteY28" fmla="*/ 6977 h 28710"/>
                    <a:gd name="connsiteX29" fmla="*/ 28905 w 45955"/>
                    <a:gd name="connsiteY29" fmla="*/ 6275 h 28710"/>
                    <a:gd name="connsiteX30" fmla="*/ 28894 w 45955"/>
                    <a:gd name="connsiteY30" fmla="*/ 6120 h 28710"/>
                    <a:gd name="connsiteX31" fmla="*/ 28894 w 45955"/>
                    <a:gd name="connsiteY31" fmla="*/ 5692 h 28710"/>
                    <a:gd name="connsiteX32" fmla="*/ 28894 w 45955"/>
                    <a:gd name="connsiteY32" fmla="*/ 0 h 28710"/>
                    <a:gd name="connsiteX0" fmla="*/ 21476 w 38537"/>
                    <a:gd name="connsiteY0" fmla="*/ 6373 h 35083"/>
                    <a:gd name="connsiteX1" fmla="*/ 9644 w 38537"/>
                    <a:gd name="connsiteY1" fmla="*/ 17193 h 35083"/>
                    <a:gd name="connsiteX2" fmla="*/ 9685 w 38537"/>
                    <a:gd name="connsiteY2" fmla="*/ 11959 h 35083"/>
                    <a:gd name="connsiteX3" fmla="*/ 3799 w 38537"/>
                    <a:gd name="connsiteY3" fmla="*/ 20979 h 35083"/>
                    <a:gd name="connsiteX4" fmla="*/ 4895 w 38537"/>
                    <a:gd name="connsiteY4" fmla="*/ 20081 h 35083"/>
                    <a:gd name="connsiteX5" fmla="*/ 2 w 38537"/>
                    <a:gd name="connsiteY5" fmla="*/ 20537 h 35083"/>
                    <a:gd name="connsiteX6" fmla="*/ 5453 w 38537"/>
                    <a:gd name="connsiteY6" fmla="*/ 22842 h 35083"/>
                    <a:gd name="connsiteX7" fmla="*/ 8554 w 38537"/>
                    <a:gd name="connsiteY7" fmla="*/ 25008 h 35083"/>
                    <a:gd name="connsiteX8" fmla="*/ 10149 w 38537"/>
                    <a:gd name="connsiteY8" fmla="*/ 26226 h 35083"/>
                    <a:gd name="connsiteX9" fmla="*/ 9105 w 38537"/>
                    <a:gd name="connsiteY9" fmla="*/ 23127 h 35083"/>
                    <a:gd name="connsiteX10" fmla="*/ 3799 w 38537"/>
                    <a:gd name="connsiteY10" fmla="*/ 22751 h 35083"/>
                    <a:gd name="connsiteX11" fmla="*/ 4171 w 38537"/>
                    <a:gd name="connsiteY11" fmla="*/ 18918 h 35083"/>
                    <a:gd name="connsiteX12" fmla="*/ 21476 w 38537"/>
                    <a:gd name="connsiteY12" fmla="*/ 35067 h 35083"/>
                    <a:gd name="connsiteX13" fmla="*/ 21487 w 38537"/>
                    <a:gd name="connsiteY13" fmla="*/ 29567 h 35083"/>
                    <a:gd name="connsiteX14" fmla="*/ 23178 w 38537"/>
                    <a:gd name="connsiteY14" fmla="*/ 25792 h 35083"/>
                    <a:gd name="connsiteX15" fmla="*/ 24226 w 38537"/>
                    <a:gd name="connsiteY15" fmla="*/ 24971 h 35083"/>
                    <a:gd name="connsiteX16" fmla="*/ 24893 w 38537"/>
                    <a:gd name="connsiteY16" fmla="*/ 24638 h 35083"/>
                    <a:gd name="connsiteX17" fmla="*/ 26832 w 38537"/>
                    <a:gd name="connsiteY17" fmla="*/ 24260 h 35083"/>
                    <a:gd name="connsiteX18" fmla="*/ 29655 w 38537"/>
                    <a:gd name="connsiteY18" fmla="*/ 24971 h 35083"/>
                    <a:gd name="connsiteX19" fmla="*/ 34346 w 38537"/>
                    <a:gd name="connsiteY19" fmla="*/ 26674 h 35083"/>
                    <a:gd name="connsiteX20" fmla="*/ 38537 w 38537"/>
                    <a:gd name="connsiteY20" fmla="*/ 21435 h 35083"/>
                    <a:gd name="connsiteX21" fmla="*/ 34346 w 38537"/>
                    <a:gd name="connsiteY21" fmla="*/ 16184 h 35083"/>
                    <a:gd name="connsiteX22" fmla="*/ 29655 w 38537"/>
                    <a:gd name="connsiteY22" fmla="*/ 17899 h 35083"/>
                    <a:gd name="connsiteX23" fmla="*/ 26837 w 38537"/>
                    <a:gd name="connsiteY23" fmla="*/ 18609 h 35083"/>
                    <a:gd name="connsiteX24" fmla="*/ 24893 w 38537"/>
                    <a:gd name="connsiteY24" fmla="*/ 18232 h 35083"/>
                    <a:gd name="connsiteX25" fmla="*/ 24226 w 38537"/>
                    <a:gd name="connsiteY25" fmla="*/ 17899 h 35083"/>
                    <a:gd name="connsiteX26" fmla="*/ 23178 w 38537"/>
                    <a:gd name="connsiteY26" fmla="*/ 17065 h 35083"/>
                    <a:gd name="connsiteX27" fmla="*/ 21499 w 38537"/>
                    <a:gd name="connsiteY27" fmla="*/ 13470 h 35083"/>
                    <a:gd name="connsiteX28" fmla="*/ 21487 w 38537"/>
                    <a:gd name="connsiteY28" fmla="*/ 13350 h 35083"/>
                    <a:gd name="connsiteX29" fmla="*/ 21487 w 38537"/>
                    <a:gd name="connsiteY29" fmla="*/ 12648 h 35083"/>
                    <a:gd name="connsiteX30" fmla="*/ 21476 w 38537"/>
                    <a:gd name="connsiteY30" fmla="*/ 12493 h 35083"/>
                    <a:gd name="connsiteX31" fmla="*/ 21476 w 38537"/>
                    <a:gd name="connsiteY31" fmla="*/ 12065 h 35083"/>
                    <a:gd name="connsiteX32" fmla="*/ 21476 w 38537"/>
                    <a:gd name="connsiteY32" fmla="*/ 6373 h 35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37" h="35083" extrusionOk="0">
                      <a:moveTo>
                        <a:pt x="21476" y="6373"/>
                      </a:moveTo>
                      <a:cubicBezTo>
                        <a:pt x="-10005" y="7266"/>
                        <a:pt x="10537" y="-14287"/>
                        <a:pt x="9644" y="17193"/>
                      </a:cubicBezTo>
                      <a:cubicBezTo>
                        <a:pt x="11569" y="17189"/>
                        <a:pt x="7760" y="11963"/>
                        <a:pt x="9685" y="11959"/>
                      </a:cubicBezTo>
                      <a:cubicBezTo>
                        <a:pt x="10340" y="11852"/>
                        <a:pt x="3382" y="21669"/>
                        <a:pt x="3799" y="20979"/>
                      </a:cubicBezTo>
                      <a:cubicBezTo>
                        <a:pt x="4227" y="20252"/>
                        <a:pt x="5180" y="20653"/>
                        <a:pt x="4895" y="20081"/>
                      </a:cubicBezTo>
                      <a:cubicBezTo>
                        <a:pt x="4680" y="19665"/>
                        <a:pt x="-91" y="20077"/>
                        <a:pt x="2" y="20537"/>
                      </a:cubicBezTo>
                      <a:cubicBezTo>
                        <a:pt x="95" y="20997"/>
                        <a:pt x="4028" y="22097"/>
                        <a:pt x="5453" y="22842"/>
                      </a:cubicBezTo>
                      <a:cubicBezTo>
                        <a:pt x="6878" y="23587"/>
                        <a:pt x="7771" y="24444"/>
                        <a:pt x="8554" y="25008"/>
                      </a:cubicBezTo>
                      <a:cubicBezTo>
                        <a:pt x="9337" y="25572"/>
                        <a:pt x="10363" y="25810"/>
                        <a:pt x="10149" y="26226"/>
                      </a:cubicBezTo>
                      <a:cubicBezTo>
                        <a:pt x="9863" y="26798"/>
                        <a:pt x="8664" y="22400"/>
                        <a:pt x="9105" y="23127"/>
                      </a:cubicBezTo>
                      <a:cubicBezTo>
                        <a:pt x="9545" y="23877"/>
                        <a:pt x="3216" y="22668"/>
                        <a:pt x="3799" y="22751"/>
                      </a:cubicBezTo>
                      <a:lnTo>
                        <a:pt x="4171" y="18918"/>
                      </a:lnTo>
                      <a:cubicBezTo>
                        <a:pt x="5028" y="3249"/>
                        <a:pt x="5795" y="35925"/>
                        <a:pt x="21476" y="35067"/>
                      </a:cubicBezTo>
                      <a:cubicBezTo>
                        <a:pt x="21480" y="33234"/>
                        <a:pt x="21483" y="31400"/>
                        <a:pt x="21487" y="29567"/>
                      </a:cubicBezTo>
                      <a:cubicBezTo>
                        <a:pt x="21678" y="28031"/>
                        <a:pt x="22273" y="26733"/>
                        <a:pt x="23178" y="25792"/>
                      </a:cubicBezTo>
                      <a:cubicBezTo>
                        <a:pt x="23488" y="25471"/>
                        <a:pt x="23833" y="25197"/>
                        <a:pt x="24226" y="24971"/>
                      </a:cubicBezTo>
                      <a:cubicBezTo>
                        <a:pt x="24440" y="24840"/>
                        <a:pt x="24655" y="24733"/>
                        <a:pt x="24893" y="24638"/>
                      </a:cubicBezTo>
                      <a:cubicBezTo>
                        <a:pt x="25501" y="24386"/>
                        <a:pt x="26156" y="24260"/>
                        <a:pt x="26832" y="24260"/>
                      </a:cubicBezTo>
                      <a:cubicBezTo>
                        <a:pt x="27756" y="24260"/>
                        <a:pt x="28720" y="24496"/>
                        <a:pt x="29655" y="24971"/>
                      </a:cubicBezTo>
                      <a:cubicBezTo>
                        <a:pt x="31239" y="25781"/>
                        <a:pt x="33560" y="26674"/>
                        <a:pt x="34346" y="26674"/>
                      </a:cubicBezTo>
                      <a:cubicBezTo>
                        <a:pt x="36656" y="26674"/>
                        <a:pt x="38537" y="24328"/>
                        <a:pt x="38537" y="21435"/>
                      </a:cubicBezTo>
                      <a:cubicBezTo>
                        <a:pt x="38537" y="18542"/>
                        <a:pt x="36656" y="16184"/>
                        <a:pt x="34346" y="16184"/>
                      </a:cubicBezTo>
                      <a:cubicBezTo>
                        <a:pt x="33560" y="16184"/>
                        <a:pt x="31239" y="17089"/>
                        <a:pt x="29655" y="17899"/>
                      </a:cubicBezTo>
                      <a:cubicBezTo>
                        <a:pt x="28720" y="18373"/>
                        <a:pt x="27760" y="18609"/>
                        <a:pt x="26837" y="18609"/>
                      </a:cubicBezTo>
                      <a:cubicBezTo>
                        <a:pt x="26162" y="18609"/>
                        <a:pt x="25506" y="18483"/>
                        <a:pt x="24893" y="18232"/>
                      </a:cubicBezTo>
                      <a:cubicBezTo>
                        <a:pt x="24655" y="18137"/>
                        <a:pt x="24440" y="18018"/>
                        <a:pt x="24226" y="17899"/>
                      </a:cubicBezTo>
                      <a:cubicBezTo>
                        <a:pt x="23833" y="17661"/>
                        <a:pt x="23488" y="17387"/>
                        <a:pt x="23178" y="17065"/>
                      </a:cubicBezTo>
                      <a:cubicBezTo>
                        <a:pt x="22297" y="16160"/>
                        <a:pt x="21714" y="14934"/>
                        <a:pt x="21499" y="13470"/>
                      </a:cubicBezTo>
                      <a:lnTo>
                        <a:pt x="21487" y="13350"/>
                      </a:lnTo>
                      <a:lnTo>
                        <a:pt x="21487" y="12648"/>
                      </a:lnTo>
                      <a:cubicBezTo>
                        <a:pt x="21483" y="12596"/>
                        <a:pt x="21480" y="12545"/>
                        <a:pt x="21476" y="12493"/>
                      </a:cubicBezTo>
                      <a:lnTo>
                        <a:pt x="21476" y="12065"/>
                      </a:lnTo>
                      <a:lnTo>
                        <a:pt x="21476" y="6373"/>
                      </a:lnTo>
                      <a:close/>
                    </a:path>
                  </a:pathLst>
                </a:custGeom>
                <a:solidFill>
                  <a:srgbClr val="EBB7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endParaRPr>
                </a:p>
              </p:txBody>
            </p:sp>
            <p:sp>
              <p:nvSpPr>
                <p:cNvPr id="28" name="Google Shape;1160;p32">
                  <a:extLst>
                    <a:ext uri="{FF2B5EF4-FFF2-40B4-BE49-F238E27FC236}">
                      <a16:creationId xmlns:a16="http://schemas.microsoft.com/office/drawing/2014/main" id="{4D93039F-A677-449B-80D8-998C7F9728C2}"/>
                    </a:ext>
                  </a:extLst>
                </p:cNvPr>
                <p:cNvSpPr/>
                <p:nvPr/>
              </p:nvSpPr>
              <p:spPr>
                <a:xfrm rot="7580376">
                  <a:off x="5794363" y="1363349"/>
                  <a:ext cx="927181" cy="888444"/>
                </a:xfrm>
                <a:custGeom>
                  <a:avLst/>
                  <a:gdLst>
                    <a:gd name="connsiteX0" fmla="*/ 52364 w 69425"/>
                    <a:gd name="connsiteY0" fmla="*/ 0 h 57817"/>
                    <a:gd name="connsiteX1" fmla="*/ 23470 w 69425"/>
                    <a:gd name="connsiteY1" fmla="*/ 26043 h 57817"/>
                    <a:gd name="connsiteX2" fmla="*/ 309 w 69425"/>
                    <a:gd name="connsiteY2" fmla="*/ 57805 h 57817"/>
                    <a:gd name="connsiteX3" fmla="*/ 2191 w 69425"/>
                    <a:gd name="connsiteY3" fmla="*/ 56734 h 57817"/>
                    <a:gd name="connsiteX4" fmla="*/ 2072 w 69425"/>
                    <a:gd name="connsiteY4" fmla="*/ 54602 h 57817"/>
                    <a:gd name="connsiteX5" fmla="*/ 0 w 69425"/>
                    <a:gd name="connsiteY5" fmla="*/ 48363 h 57817"/>
                    <a:gd name="connsiteX6" fmla="*/ 8656 w 69425"/>
                    <a:gd name="connsiteY6" fmla="*/ 40755 h 57817"/>
                    <a:gd name="connsiteX7" fmla="*/ 17312 w 69425"/>
                    <a:gd name="connsiteY7" fmla="*/ 48363 h 57817"/>
                    <a:gd name="connsiteX8" fmla="*/ 15228 w 69425"/>
                    <a:gd name="connsiteY8" fmla="*/ 54602 h 57817"/>
                    <a:gd name="connsiteX9" fmla="*/ 15121 w 69425"/>
                    <a:gd name="connsiteY9" fmla="*/ 56734 h 57817"/>
                    <a:gd name="connsiteX10" fmla="*/ 17109 w 69425"/>
                    <a:gd name="connsiteY10" fmla="*/ 57817 h 57817"/>
                    <a:gd name="connsiteX11" fmla="*/ 23229 w 69425"/>
                    <a:gd name="connsiteY11" fmla="*/ 57817 h 57817"/>
                    <a:gd name="connsiteX12" fmla="*/ 52364 w 69425"/>
                    <a:gd name="connsiteY12" fmla="*/ 28694 h 57817"/>
                    <a:gd name="connsiteX13" fmla="*/ 52375 w 69425"/>
                    <a:gd name="connsiteY13" fmla="*/ 23194 h 57817"/>
                    <a:gd name="connsiteX14" fmla="*/ 54066 w 69425"/>
                    <a:gd name="connsiteY14" fmla="*/ 19419 h 57817"/>
                    <a:gd name="connsiteX15" fmla="*/ 55114 w 69425"/>
                    <a:gd name="connsiteY15" fmla="*/ 18598 h 57817"/>
                    <a:gd name="connsiteX16" fmla="*/ 55781 w 69425"/>
                    <a:gd name="connsiteY16" fmla="*/ 18265 h 57817"/>
                    <a:gd name="connsiteX17" fmla="*/ 57720 w 69425"/>
                    <a:gd name="connsiteY17" fmla="*/ 17887 h 57817"/>
                    <a:gd name="connsiteX18" fmla="*/ 60543 w 69425"/>
                    <a:gd name="connsiteY18" fmla="*/ 18598 h 57817"/>
                    <a:gd name="connsiteX19" fmla="*/ 65234 w 69425"/>
                    <a:gd name="connsiteY19" fmla="*/ 20301 h 57817"/>
                    <a:gd name="connsiteX20" fmla="*/ 69425 w 69425"/>
                    <a:gd name="connsiteY20" fmla="*/ 15062 h 57817"/>
                    <a:gd name="connsiteX21" fmla="*/ 65234 w 69425"/>
                    <a:gd name="connsiteY21" fmla="*/ 9811 h 57817"/>
                    <a:gd name="connsiteX22" fmla="*/ 60543 w 69425"/>
                    <a:gd name="connsiteY22" fmla="*/ 11526 h 57817"/>
                    <a:gd name="connsiteX23" fmla="*/ 57725 w 69425"/>
                    <a:gd name="connsiteY23" fmla="*/ 12236 h 57817"/>
                    <a:gd name="connsiteX24" fmla="*/ 55781 w 69425"/>
                    <a:gd name="connsiteY24" fmla="*/ 11859 h 57817"/>
                    <a:gd name="connsiteX25" fmla="*/ 55114 w 69425"/>
                    <a:gd name="connsiteY25" fmla="*/ 11526 h 57817"/>
                    <a:gd name="connsiteX26" fmla="*/ 54066 w 69425"/>
                    <a:gd name="connsiteY26" fmla="*/ 10692 h 57817"/>
                    <a:gd name="connsiteX27" fmla="*/ 52387 w 69425"/>
                    <a:gd name="connsiteY27" fmla="*/ 7097 h 57817"/>
                    <a:gd name="connsiteX28" fmla="*/ 52375 w 69425"/>
                    <a:gd name="connsiteY28" fmla="*/ 6977 h 57817"/>
                    <a:gd name="connsiteX29" fmla="*/ 52375 w 69425"/>
                    <a:gd name="connsiteY29" fmla="*/ 6275 h 57817"/>
                    <a:gd name="connsiteX30" fmla="*/ 52364 w 69425"/>
                    <a:gd name="connsiteY30" fmla="*/ 6120 h 57817"/>
                    <a:gd name="connsiteX31" fmla="*/ 52364 w 69425"/>
                    <a:gd name="connsiteY31" fmla="*/ 5692 h 57817"/>
                    <a:gd name="connsiteX32" fmla="*/ 52364 w 69425"/>
                    <a:gd name="connsiteY32" fmla="*/ 0 h 57817"/>
                    <a:gd name="connsiteX0" fmla="*/ 52364 w 69425"/>
                    <a:gd name="connsiteY0" fmla="*/ 0 h 57817"/>
                    <a:gd name="connsiteX1" fmla="*/ 23470 w 69425"/>
                    <a:gd name="connsiteY1" fmla="*/ 26043 h 57817"/>
                    <a:gd name="connsiteX2" fmla="*/ 309 w 69425"/>
                    <a:gd name="connsiteY2" fmla="*/ 57805 h 57817"/>
                    <a:gd name="connsiteX3" fmla="*/ 2191 w 69425"/>
                    <a:gd name="connsiteY3" fmla="*/ 56734 h 57817"/>
                    <a:gd name="connsiteX4" fmla="*/ 2072 w 69425"/>
                    <a:gd name="connsiteY4" fmla="*/ 54602 h 57817"/>
                    <a:gd name="connsiteX5" fmla="*/ 0 w 69425"/>
                    <a:gd name="connsiteY5" fmla="*/ 48363 h 57817"/>
                    <a:gd name="connsiteX6" fmla="*/ 8656 w 69425"/>
                    <a:gd name="connsiteY6" fmla="*/ 40755 h 57817"/>
                    <a:gd name="connsiteX7" fmla="*/ 17312 w 69425"/>
                    <a:gd name="connsiteY7" fmla="*/ 48363 h 57817"/>
                    <a:gd name="connsiteX8" fmla="*/ 15228 w 69425"/>
                    <a:gd name="connsiteY8" fmla="*/ 54602 h 57817"/>
                    <a:gd name="connsiteX9" fmla="*/ 15121 w 69425"/>
                    <a:gd name="connsiteY9" fmla="*/ 56734 h 57817"/>
                    <a:gd name="connsiteX10" fmla="*/ 17109 w 69425"/>
                    <a:gd name="connsiteY10" fmla="*/ 57817 h 57817"/>
                    <a:gd name="connsiteX11" fmla="*/ 23325 w 69425"/>
                    <a:gd name="connsiteY11" fmla="*/ 27097 h 57817"/>
                    <a:gd name="connsiteX12" fmla="*/ 52364 w 69425"/>
                    <a:gd name="connsiteY12" fmla="*/ 28694 h 57817"/>
                    <a:gd name="connsiteX13" fmla="*/ 52375 w 69425"/>
                    <a:gd name="connsiteY13" fmla="*/ 23194 h 57817"/>
                    <a:gd name="connsiteX14" fmla="*/ 54066 w 69425"/>
                    <a:gd name="connsiteY14" fmla="*/ 19419 h 57817"/>
                    <a:gd name="connsiteX15" fmla="*/ 55114 w 69425"/>
                    <a:gd name="connsiteY15" fmla="*/ 18598 h 57817"/>
                    <a:gd name="connsiteX16" fmla="*/ 55781 w 69425"/>
                    <a:gd name="connsiteY16" fmla="*/ 18265 h 57817"/>
                    <a:gd name="connsiteX17" fmla="*/ 57720 w 69425"/>
                    <a:gd name="connsiteY17" fmla="*/ 17887 h 57817"/>
                    <a:gd name="connsiteX18" fmla="*/ 60543 w 69425"/>
                    <a:gd name="connsiteY18" fmla="*/ 18598 h 57817"/>
                    <a:gd name="connsiteX19" fmla="*/ 65234 w 69425"/>
                    <a:gd name="connsiteY19" fmla="*/ 20301 h 57817"/>
                    <a:gd name="connsiteX20" fmla="*/ 69425 w 69425"/>
                    <a:gd name="connsiteY20" fmla="*/ 15062 h 57817"/>
                    <a:gd name="connsiteX21" fmla="*/ 65234 w 69425"/>
                    <a:gd name="connsiteY21" fmla="*/ 9811 h 57817"/>
                    <a:gd name="connsiteX22" fmla="*/ 60543 w 69425"/>
                    <a:gd name="connsiteY22" fmla="*/ 11526 h 57817"/>
                    <a:gd name="connsiteX23" fmla="*/ 57725 w 69425"/>
                    <a:gd name="connsiteY23" fmla="*/ 12236 h 57817"/>
                    <a:gd name="connsiteX24" fmla="*/ 55781 w 69425"/>
                    <a:gd name="connsiteY24" fmla="*/ 11859 h 57817"/>
                    <a:gd name="connsiteX25" fmla="*/ 55114 w 69425"/>
                    <a:gd name="connsiteY25" fmla="*/ 11526 h 57817"/>
                    <a:gd name="connsiteX26" fmla="*/ 54066 w 69425"/>
                    <a:gd name="connsiteY26" fmla="*/ 10692 h 57817"/>
                    <a:gd name="connsiteX27" fmla="*/ 52387 w 69425"/>
                    <a:gd name="connsiteY27" fmla="*/ 7097 h 57817"/>
                    <a:gd name="connsiteX28" fmla="*/ 52375 w 69425"/>
                    <a:gd name="connsiteY28" fmla="*/ 6977 h 57817"/>
                    <a:gd name="connsiteX29" fmla="*/ 52375 w 69425"/>
                    <a:gd name="connsiteY29" fmla="*/ 6275 h 57817"/>
                    <a:gd name="connsiteX30" fmla="*/ 52364 w 69425"/>
                    <a:gd name="connsiteY30" fmla="*/ 6120 h 57817"/>
                    <a:gd name="connsiteX31" fmla="*/ 52364 w 69425"/>
                    <a:gd name="connsiteY31" fmla="*/ 5692 h 57817"/>
                    <a:gd name="connsiteX32" fmla="*/ 52364 w 69425"/>
                    <a:gd name="connsiteY32" fmla="*/ 0 h 57817"/>
                    <a:gd name="connsiteX0" fmla="*/ 52364 w 69425"/>
                    <a:gd name="connsiteY0" fmla="*/ 0 h 57805"/>
                    <a:gd name="connsiteX1" fmla="*/ 23470 w 69425"/>
                    <a:gd name="connsiteY1" fmla="*/ 26043 h 57805"/>
                    <a:gd name="connsiteX2" fmla="*/ 309 w 69425"/>
                    <a:gd name="connsiteY2" fmla="*/ 57805 h 57805"/>
                    <a:gd name="connsiteX3" fmla="*/ 2191 w 69425"/>
                    <a:gd name="connsiteY3" fmla="*/ 56734 h 57805"/>
                    <a:gd name="connsiteX4" fmla="*/ 2072 w 69425"/>
                    <a:gd name="connsiteY4" fmla="*/ 54602 h 57805"/>
                    <a:gd name="connsiteX5" fmla="*/ 0 w 69425"/>
                    <a:gd name="connsiteY5" fmla="*/ 48363 h 57805"/>
                    <a:gd name="connsiteX6" fmla="*/ 8656 w 69425"/>
                    <a:gd name="connsiteY6" fmla="*/ 40755 h 57805"/>
                    <a:gd name="connsiteX7" fmla="*/ 17312 w 69425"/>
                    <a:gd name="connsiteY7" fmla="*/ 48363 h 57805"/>
                    <a:gd name="connsiteX8" fmla="*/ 15228 w 69425"/>
                    <a:gd name="connsiteY8" fmla="*/ 54602 h 57805"/>
                    <a:gd name="connsiteX9" fmla="*/ 15121 w 69425"/>
                    <a:gd name="connsiteY9" fmla="*/ 56734 h 57805"/>
                    <a:gd name="connsiteX10" fmla="*/ 26059 w 69425"/>
                    <a:gd name="connsiteY10" fmla="*/ 24794 h 57805"/>
                    <a:gd name="connsiteX11" fmla="*/ 23325 w 69425"/>
                    <a:gd name="connsiteY11" fmla="*/ 27097 h 57805"/>
                    <a:gd name="connsiteX12" fmla="*/ 52364 w 69425"/>
                    <a:gd name="connsiteY12" fmla="*/ 28694 h 57805"/>
                    <a:gd name="connsiteX13" fmla="*/ 52375 w 69425"/>
                    <a:gd name="connsiteY13" fmla="*/ 23194 h 57805"/>
                    <a:gd name="connsiteX14" fmla="*/ 54066 w 69425"/>
                    <a:gd name="connsiteY14" fmla="*/ 19419 h 57805"/>
                    <a:gd name="connsiteX15" fmla="*/ 55114 w 69425"/>
                    <a:gd name="connsiteY15" fmla="*/ 18598 h 57805"/>
                    <a:gd name="connsiteX16" fmla="*/ 55781 w 69425"/>
                    <a:gd name="connsiteY16" fmla="*/ 18265 h 57805"/>
                    <a:gd name="connsiteX17" fmla="*/ 57720 w 69425"/>
                    <a:gd name="connsiteY17" fmla="*/ 17887 h 57805"/>
                    <a:gd name="connsiteX18" fmla="*/ 60543 w 69425"/>
                    <a:gd name="connsiteY18" fmla="*/ 18598 h 57805"/>
                    <a:gd name="connsiteX19" fmla="*/ 65234 w 69425"/>
                    <a:gd name="connsiteY19" fmla="*/ 20301 h 57805"/>
                    <a:gd name="connsiteX20" fmla="*/ 69425 w 69425"/>
                    <a:gd name="connsiteY20" fmla="*/ 15062 h 57805"/>
                    <a:gd name="connsiteX21" fmla="*/ 65234 w 69425"/>
                    <a:gd name="connsiteY21" fmla="*/ 9811 h 57805"/>
                    <a:gd name="connsiteX22" fmla="*/ 60543 w 69425"/>
                    <a:gd name="connsiteY22" fmla="*/ 11526 h 57805"/>
                    <a:gd name="connsiteX23" fmla="*/ 57725 w 69425"/>
                    <a:gd name="connsiteY23" fmla="*/ 12236 h 57805"/>
                    <a:gd name="connsiteX24" fmla="*/ 55781 w 69425"/>
                    <a:gd name="connsiteY24" fmla="*/ 11859 h 57805"/>
                    <a:gd name="connsiteX25" fmla="*/ 55114 w 69425"/>
                    <a:gd name="connsiteY25" fmla="*/ 11526 h 57805"/>
                    <a:gd name="connsiteX26" fmla="*/ 54066 w 69425"/>
                    <a:gd name="connsiteY26" fmla="*/ 10692 h 57805"/>
                    <a:gd name="connsiteX27" fmla="*/ 52387 w 69425"/>
                    <a:gd name="connsiteY27" fmla="*/ 7097 h 57805"/>
                    <a:gd name="connsiteX28" fmla="*/ 52375 w 69425"/>
                    <a:gd name="connsiteY28" fmla="*/ 6977 h 57805"/>
                    <a:gd name="connsiteX29" fmla="*/ 52375 w 69425"/>
                    <a:gd name="connsiteY29" fmla="*/ 6275 h 57805"/>
                    <a:gd name="connsiteX30" fmla="*/ 52364 w 69425"/>
                    <a:gd name="connsiteY30" fmla="*/ 6120 h 57805"/>
                    <a:gd name="connsiteX31" fmla="*/ 52364 w 69425"/>
                    <a:gd name="connsiteY31" fmla="*/ 5692 h 57805"/>
                    <a:gd name="connsiteX32" fmla="*/ 52364 w 69425"/>
                    <a:gd name="connsiteY32" fmla="*/ 0 h 57805"/>
                    <a:gd name="connsiteX0" fmla="*/ 52364 w 69425"/>
                    <a:gd name="connsiteY0" fmla="*/ 0 h 57805"/>
                    <a:gd name="connsiteX1" fmla="*/ 23470 w 69425"/>
                    <a:gd name="connsiteY1" fmla="*/ 26043 h 57805"/>
                    <a:gd name="connsiteX2" fmla="*/ 309 w 69425"/>
                    <a:gd name="connsiteY2" fmla="*/ 57805 h 57805"/>
                    <a:gd name="connsiteX3" fmla="*/ 2191 w 69425"/>
                    <a:gd name="connsiteY3" fmla="*/ 56734 h 57805"/>
                    <a:gd name="connsiteX4" fmla="*/ 2072 w 69425"/>
                    <a:gd name="connsiteY4" fmla="*/ 54602 h 57805"/>
                    <a:gd name="connsiteX5" fmla="*/ 0 w 69425"/>
                    <a:gd name="connsiteY5" fmla="*/ 48363 h 57805"/>
                    <a:gd name="connsiteX6" fmla="*/ 8656 w 69425"/>
                    <a:gd name="connsiteY6" fmla="*/ 40755 h 57805"/>
                    <a:gd name="connsiteX7" fmla="*/ 17312 w 69425"/>
                    <a:gd name="connsiteY7" fmla="*/ 48363 h 57805"/>
                    <a:gd name="connsiteX8" fmla="*/ 15228 w 69425"/>
                    <a:gd name="connsiteY8" fmla="*/ 54602 h 57805"/>
                    <a:gd name="connsiteX9" fmla="*/ 26930 w 69425"/>
                    <a:gd name="connsiteY9" fmla="*/ 35238 h 57805"/>
                    <a:gd name="connsiteX10" fmla="*/ 26059 w 69425"/>
                    <a:gd name="connsiteY10" fmla="*/ 24794 h 57805"/>
                    <a:gd name="connsiteX11" fmla="*/ 23325 w 69425"/>
                    <a:gd name="connsiteY11" fmla="*/ 27097 h 57805"/>
                    <a:gd name="connsiteX12" fmla="*/ 52364 w 69425"/>
                    <a:gd name="connsiteY12" fmla="*/ 28694 h 57805"/>
                    <a:gd name="connsiteX13" fmla="*/ 52375 w 69425"/>
                    <a:gd name="connsiteY13" fmla="*/ 23194 h 57805"/>
                    <a:gd name="connsiteX14" fmla="*/ 54066 w 69425"/>
                    <a:gd name="connsiteY14" fmla="*/ 19419 h 57805"/>
                    <a:gd name="connsiteX15" fmla="*/ 55114 w 69425"/>
                    <a:gd name="connsiteY15" fmla="*/ 18598 h 57805"/>
                    <a:gd name="connsiteX16" fmla="*/ 55781 w 69425"/>
                    <a:gd name="connsiteY16" fmla="*/ 18265 h 57805"/>
                    <a:gd name="connsiteX17" fmla="*/ 57720 w 69425"/>
                    <a:gd name="connsiteY17" fmla="*/ 17887 h 57805"/>
                    <a:gd name="connsiteX18" fmla="*/ 60543 w 69425"/>
                    <a:gd name="connsiteY18" fmla="*/ 18598 h 57805"/>
                    <a:gd name="connsiteX19" fmla="*/ 65234 w 69425"/>
                    <a:gd name="connsiteY19" fmla="*/ 20301 h 57805"/>
                    <a:gd name="connsiteX20" fmla="*/ 69425 w 69425"/>
                    <a:gd name="connsiteY20" fmla="*/ 15062 h 57805"/>
                    <a:gd name="connsiteX21" fmla="*/ 65234 w 69425"/>
                    <a:gd name="connsiteY21" fmla="*/ 9811 h 57805"/>
                    <a:gd name="connsiteX22" fmla="*/ 60543 w 69425"/>
                    <a:gd name="connsiteY22" fmla="*/ 11526 h 57805"/>
                    <a:gd name="connsiteX23" fmla="*/ 57725 w 69425"/>
                    <a:gd name="connsiteY23" fmla="*/ 12236 h 57805"/>
                    <a:gd name="connsiteX24" fmla="*/ 55781 w 69425"/>
                    <a:gd name="connsiteY24" fmla="*/ 11859 h 57805"/>
                    <a:gd name="connsiteX25" fmla="*/ 55114 w 69425"/>
                    <a:gd name="connsiteY25" fmla="*/ 11526 h 57805"/>
                    <a:gd name="connsiteX26" fmla="*/ 54066 w 69425"/>
                    <a:gd name="connsiteY26" fmla="*/ 10692 h 57805"/>
                    <a:gd name="connsiteX27" fmla="*/ 52387 w 69425"/>
                    <a:gd name="connsiteY27" fmla="*/ 7097 h 57805"/>
                    <a:gd name="connsiteX28" fmla="*/ 52375 w 69425"/>
                    <a:gd name="connsiteY28" fmla="*/ 6977 h 57805"/>
                    <a:gd name="connsiteX29" fmla="*/ 52375 w 69425"/>
                    <a:gd name="connsiteY29" fmla="*/ 6275 h 57805"/>
                    <a:gd name="connsiteX30" fmla="*/ 52364 w 69425"/>
                    <a:gd name="connsiteY30" fmla="*/ 6120 h 57805"/>
                    <a:gd name="connsiteX31" fmla="*/ 52364 w 69425"/>
                    <a:gd name="connsiteY31" fmla="*/ 5692 h 57805"/>
                    <a:gd name="connsiteX32" fmla="*/ 52364 w 69425"/>
                    <a:gd name="connsiteY32" fmla="*/ 0 h 57805"/>
                    <a:gd name="connsiteX0" fmla="*/ 52364 w 69425"/>
                    <a:gd name="connsiteY0" fmla="*/ 0 h 57805"/>
                    <a:gd name="connsiteX1" fmla="*/ 23470 w 69425"/>
                    <a:gd name="connsiteY1" fmla="*/ 26043 h 57805"/>
                    <a:gd name="connsiteX2" fmla="*/ 309 w 69425"/>
                    <a:gd name="connsiteY2" fmla="*/ 57805 h 57805"/>
                    <a:gd name="connsiteX3" fmla="*/ 2191 w 69425"/>
                    <a:gd name="connsiteY3" fmla="*/ 56734 h 57805"/>
                    <a:gd name="connsiteX4" fmla="*/ 2072 w 69425"/>
                    <a:gd name="connsiteY4" fmla="*/ 54602 h 57805"/>
                    <a:gd name="connsiteX5" fmla="*/ 0 w 69425"/>
                    <a:gd name="connsiteY5" fmla="*/ 48363 h 57805"/>
                    <a:gd name="connsiteX6" fmla="*/ 8656 w 69425"/>
                    <a:gd name="connsiteY6" fmla="*/ 40755 h 57805"/>
                    <a:gd name="connsiteX7" fmla="*/ 30429 w 69425"/>
                    <a:gd name="connsiteY7" fmla="*/ 30269 h 57805"/>
                    <a:gd name="connsiteX8" fmla="*/ 15228 w 69425"/>
                    <a:gd name="connsiteY8" fmla="*/ 54602 h 57805"/>
                    <a:gd name="connsiteX9" fmla="*/ 26930 w 69425"/>
                    <a:gd name="connsiteY9" fmla="*/ 35238 h 57805"/>
                    <a:gd name="connsiteX10" fmla="*/ 26059 w 69425"/>
                    <a:gd name="connsiteY10" fmla="*/ 24794 h 57805"/>
                    <a:gd name="connsiteX11" fmla="*/ 23325 w 69425"/>
                    <a:gd name="connsiteY11" fmla="*/ 27097 h 57805"/>
                    <a:gd name="connsiteX12" fmla="*/ 52364 w 69425"/>
                    <a:gd name="connsiteY12" fmla="*/ 28694 h 57805"/>
                    <a:gd name="connsiteX13" fmla="*/ 52375 w 69425"/>
                    <a:gd name="connsiteY13" fmla="*/ 23194 h 57805"/>
                    <a:gd name="connsiteX14" fmla="*/ 54066 w 69425"/>
                    <a:gd name="connsiteY14" fmla="*/ 19419 h 57805"/>
                    <a:gd name="connsiteX15" fmla="*/ 55114 w 69425"/>
                    <a:gd name="connsiteY15" fmla="*/ 18598 h 57805"/>
                    <a:gd name="connsiteX16" fmla="*/ 55781 w 69425"/>
                    <a:gd name="connsiteY16" fmla="*/ 18265 h 57805"/>
                    <a:gd name="connsiteX17" fmla="*/ 57720 w 69425"/>
                    <a:gd name="connsiteY17" fmla="*/ 17887 h 57805"/>
                    <a:gd name="connsiteX18" fmla="*/ 60543 w 69425"/>
                    <a:gd name="connsiteY18" fmla="*/ 18598 h 57805"/>
                    <a:gd name="connsiteX19" fmla="*/ 65234 w 69425"/>
                    <a:gd name="connsiteY19" fmla="*/ 20301 h 57805"/>
                    <a:gd name="connsiteX20" fmla="*/ 69425 w 69425"/>
                    <a:gd name="connsiteY20" fmla="*/ 15062 h 57805"/>
                    <a:gd name="connsiteX21" fmla="*/ 65234 w 69425"/>
                    <a:gd name="connsiteY21" fmla="*/ 9811 h 57805"/>
                    <a:gd name="connsiteX22" fmla="*/ 60543 w 69425"/>
                    <a:gd name="connsiteY22" fmla="*/ 11526 h 57805"/>
                    <a:gd name="connsiteX23" fmla="*/ 57725 w 69425"/>
                    <a:gd name="connsiteY23" fmla="*/ 12236 h 57805"/>
                    <a:gd name="connsiteX24" fmla="*/ 55781 w 69425"/>
                    <a:gd name="connsiteY24" fmla="*/ 11859 h 57805"/>
                    <a:gd name="connsiteX25" fmla="*/ 55114 w 69425"/>
                    <a:gd name="connsiteY25" fmla="*/ 11526 h 57805"/>
                    <a:gd name="connsiteX26" fmla="*/ 54066 w 69425"/>
                    <a:gd name="connsiteY26" fmla="*/ 10692 h 57805"/>
                    <a:gd name="connsiteX27" fmla="*/ 52387 w 69425"/>
                    <a:gd name="connsiteY27" fmla="*/ 7097 h 57805"/>
                    <a:gd name="connsiteX28" fmla="*/ 52375 w 69425"/>
                    <a:gd name="connsiteY28" fmla="*/ 6977 h 57805"/>
                    <a:gd name="connsiteX29" fmla="*/ 52375 w 69425"/>
                    <a:gd name="connsiteY29" fmla="*/ 6275 h 57805"/>
                    <a:gd name="connsiteX30" fmla="*/ 52364 w 69425"/>
                    <a:gd name="connsiteY30" fmla="*/ 6120 h 57805"/>
                    <a:gd name="connsiteX31" fmla="*/ 52364 w 69425"/>
                    <a:gd name="connsiteY31" fmla="*/ 5692 h 57805"/>
                    <a:gd name="connsiteX32" fmla="*/ 52364 w 69425"/>
                    <a:gd name="connsiteY32" fmla="*/ 0 h 57805"/>
                    <a:gd name="connsiteX0" fmla="*/ 52364 w 69425"/>
                    <a:gd name="connsiteY0" fmla="*/ 0 h 57805"/>
                    <a:gd name="connsiteX1" fmla="*/ 23470 w 69425"/>
                    <a:gd name="connsiteY1" fmla="*/ 26043 h 57805"/>
                    <a:gd name="connsiteX2" fmla="*/ 309 w 69425"/>
                    <a:gd name="connsiteY2" fmla="*/ 57805 h 57805"/>
                    <a:gd name="connsiteX3" fmla="*/ 2191 w 69425"/>
                    <a:gd name="connsiteY3" fmla="*/ 56734 h 57805"/>
                    <a:gd name="connsiteX4" fmla="*/ 2072 w 69425"/>
                    <a:gd name="connsiteY4" fmla="*/ 54602 h 57805"/>
                    <a:gd name="connsiteX5" fmla="*/ 0 w 69425"/>
                    <a:gd name="connsiteY5" fmla="*/ 48363 h 57805"/>
                    <a:gd name="connsiteX6" fmla="*/ 8656 w 69425"/>
                    <a:gd name="connsiteY6" fmla="*/ 40755 h 57805"/>
                    <a:gd name="connsiteX7" fmla="*/ 30429 w 69425"/>
                    <a:gd name="connsiteY7" fmla="*/ 30269 h 57805"/>
                    <a:gd name="connsiteX8" fmla="*/ 32202 w 69425"/>
                    <a:gd name="connsiteY8" fmla="*/ 31267 h 57805"/>
                    <a:gd name="connsiteX9" fmla="*/ 26930 w 69425"/>
                    <a:gd name="connsiteY9" fmla="*/ 35238 h 57805"/>
                    <a:gd name="connsiteX10" fmla="*/ 26059 w 69425"/>
                    <a:gd name="connsiteY10" fmla="*/ 24794 h 57805"/>
                    <a:gd name="connsiteX11" fmla="*/ 23325 w 69425"/>
                    <a:gd name="connsiteY11" fmla="*/ 27097 h 57805"/>
                    <a:gd name="connsiteX12" fmla="*/ 52364 w 69425"/>
                    <a:gd name="connsiteY12" fmla="*/ 28694 h 57805"/>
                    <a:gd name="connsiteX13" fmla="*/ 52375 w 69425"/>
                    <a:gd name="connsiteY13" fmla="*/ 23194 h 57805"/>
                    <a:gd name="connsiteX14" fmla="*/ 54066 w 69425"/>
                    <a:gd name="connsiteY14" fmla="*/ 19419 h 57805"/>
                    <a:gd name="connsiteX15" fmla="*/ 55114 w 69425"/>
                    <a:gd name="connsiteY15" fmla="*/ 18598 h 57805"/>
                    <a:gd name="connsiteX16" fmla="*/ 55781 w 69425"/>
                    <a:gd name="connsiteY16" fmla="*/ 18265 h 57805"/>
                    <a:gd name="connsiteX17" fmla="*/ 57720 w 69425"/>
                    <a:gd name="connsiteY17" fmla="*/ 17887 h 57805"/>
                    <a:gd name="connsiteX18" fmla="*/ 60543 w 69425"/>
                    <a:gd name="connsiteY18" fmla="*/ 18598 h 57805"/>
                    <a:gd name="connsiteX19" fmla="*/ 65234 w 69425"/>
                    <a:gd name="connsiteY19" fmla="*/ 20301 h 57805"/>
                    <a:gd name="connsiteX20" fmla="*/ 69425 w 69425"/>
                    <a:gd name="connsiteY20" fmla="*/ 15062 h 57805"/>
                    <a:gd name="connsiteX21" fmla="*/ 65234 w 69425"/>
                    <a:gd name="connsiteY21" fmla="*/ 9811 h 57805"/>
                    <a:gd name="connsiteX22" fmla="*/ 60543 w 69425"/>
                    <a:gd name="connsiteY22" fmla="*/ 11526 h 57805"/>
                    <a:gd name="connsiteX23" fmla="*/ 57725 w 69425"/>
                    <a:gd name="connsiteY23" fmla="*/ 12236 h 57805"/>
                    <a:gd name="connsiteX24" fmla="*/ 55781 w 69425"/>
                    <a:gd name="connsiteY24" fmla="*/ 11859 h 57805"/>
                    <a:gd name="connsiteX25" fmla="*/ 55114 w 69425"/>
                    <a:gd name="connsiteY25" fmla="*/ 11526 h 57805"/>
                    <a:gd name="connsiteX26" fmla="*/ 54066 w 69425"/>
                    <a:gd name="connsiteY26" fmla="*/ 10692 h 57805"/>
                    <a:gd name="connsiteX27" fmla="*/ 52387 w 69425"/>
                    <a:gd name="connsiteY27" fmla="*/ 7097 h 57805"/>
                    <a:gd name="connsiteX28" fmla="*/ 52375 w 69425"/>
                    <a:gd name="connsiteY28" fmla="*/ 6977 h 57805"/>
                    <a:gd name="connsiteX29" fmla="*/ 52375 w 69425"/>
                    <a:gd name="connsiteY29" fmla="*/ 6275 h 57805"/>
                    <a:gd name="connsiteX30" fmla="*/ 52364 w 69425"/>
                    <a:gd name="connsiteY30" fmla="*/ 6120 h 57805"/>
                    <a:gd name="connsiteX31" fmla="*/ 52364 w 69425"/>
                    <a:gd name="connsiteY31" fmla="*/ 5692 h 57805"/>
                    <a:gd name="connsiteX32" fmla="*/ 52364 w 69425"/>
                    <a:gd name="connsiteY32" fmla="*/ 0 h 57805"/>
                    <a:gd name="connsiteX0" fmla="*/ 53953 w 71014"/>
                    <a:gd name="connsiteY0" fmla="*/ 0 h 57805"/>
                    <a:gd name="connsiteX1" fmla="*/ 25059 w 71014"/>
                    <a:gd name="connsiteY1" fmla="*/ 26043 h 57805"/>
                    <a:gd name="connsiteX2" fmla="*/ 1898 w 71014"/>
                    <a:gd name="connsiteY2" fmla="*/ 57805 h 57805"/>
                    <a:gd name="connsiteX3" fmla="*/ 3780 w 71014"/>
                    <a:gd name="connsiteY3" fmla="*/ 56734 h 57805"/>
                    <a:gd name="connsiteX4" fmla="*/ 3661 w 71014"/>
                    <a:gd name="connsiteY4" fmla="*/ 54602 h 57805"/>
                    <a:gd name="connsiteX5" fmla="*/ 1589 w 71014"/>
                    <a:gd name="connsiteY5" fmla="*/ 48363 h 57805"/>
                    <a:gd name="connsiteX6" fmla="*/ 30409 w 71014"/>
                    <a:gd name="connsiteY6" fmla="*/ 25340 h 57805"/>
                    <a:gd name="connsiteX7" fmla="*/ 32018 w 71014"/>
                    <a:gd name="connsiteY7" fmla="*/ 30269 h 57805"/>
                    <a:gd name="connsiteX8" fmla="*/ 33791 w 71014"/>
                    <a:gd name="connsiteY8" fmla="*/ 31267 h 57805"/>
                    <a:gd name="connsiteX9" fmla="*/ 28519 w 71014"/>
                    <a:gd name="connsiteY9" fmla="*/ 35238 h 57805"/>
                    <a:gd name="connsiteX10" fmla="*/ 27648 w 71014"/>
                    <a:gd name="connsiteY10" fmla="*/ 24794 h 57805"/>
                    <a:gd name="connsiteX11" fmla="*/ 24914 w 71014"/>
                    <a:gd name="connsiteY11" fmla="*/ 27097 h 57805"/>
                    <a:gd name="connsiteX12" fmla="*/ 53953 w 71014"/>
                    <a:gd name="connsiteY12" fmla="*/ 28694 h 57805"/>
                    <a:gd name="connsiteX13" fmla="*/ 53964 w 71014"/>
                    <a:gd name="connsiteY13" fmla="*/ 23194 h 57805"/>
                    <a:gd name="connsiteX14" fmla="*/ 55655 w 71014"/>
                    <a:gd name="connsiteY14" fmla="*/ 19419 h 57805"/>
                    <a:gd name="connsiteX15" fmla="*/ 56703 w 71014"/>
                    <a:gd name="connsiteY15" fmla="*/ 18598 h 57805"/>
                    <a:gd name="connsiteX16" fmla="*/ 57370 w 71014"/>
                    <a:gd name="connsiteY16" fmla="*/ 18265 h 57805"/>
                    <a:gd name="connsiteX17" fmla="*/ 59309 w 71014"/>
                    <a:gd name="connsiteY17" fmla="*/ 17887 h 57805"/>
                    <a:gd name="connsiteX18" fmla="*/ 62132 w 71014"/>
                    <a:gd name="connsiteY18" fmla="*/ 18598 h 57805"/>
                    <a:gd name="connsiteX19" fmla="*/ 66823 w 71014"/>
                    <a:gd name="connsiteY19" fmla="*/ 20301 h 57805"/>
                    <a:gd name="connsiteX20" fmla="*/ 71014 w 71014"/>
                    <a:gd name="connsiteY20" fmla="*/ 15062 h 57805"/>
                    <a:gd name="connsiteX21" fmla="*/ 66823 w 71014"/>
                    <a:gd name="connsiteY21" fmla="*/ 9811 h 57805"/>
                    <a:gd name="connsiteX22" fmla="*/ 62132 w 71014"/>
                    <a:gd name="connsiteY22" fmla="*/ 11526 h 57805"/>
                    <a:gd name="connsiteX23" fmla="*/ 59314 w 71014"/>
                    <a:gd name="connsiteY23" fmla="*/ 12236 h 57805"/>
                    <a:gd name="connsiteX24" fmla="*/ 57370 w 71014"/>
                    <a:gd name="connsiteY24" fmla="*/ 11859 h 57805"/>
                    <a:gd name="connsiteX25" fmla="*/ 56703 w 71014"/>
                    <a:gd name="connsiteY25" fmla="*/ 11526 h 57805"/>
                    <a:gd name="connsiteX26" fmla="*/ 55655 w 71014"/>
                    <a:gd name="connsiteY26" fmla="*/ 10692 h 57805"/>
                    <a:gd name="connsiteX27" fmla="*/ 53976 w 71014"/>
                    <a:gd name="connsiteY27" fmla="*/ 7097 h 57805"/>
                    <a:gd name="connsiteX28" fmla="*/ 53964 w 71014"/>
                    <a:gd name="connsiteY28" fmla="*/ 6977 h 57805"/>
                    <a:gd name="connsiteX29" fmla="*/ 53964 w 71014"/>
                    <a:gd name="connsiteY29" fmla="*/ 6275 h 57805"/>
                    <a:gd name="connsiteX30" fmla="*/ 53953 w 71014"/>
                    <a:gd name="connsiteY30" fmla="*/ 6120 h 57805"/>
                    <a:gd name="connsiteX31" fmla="*/ 53953 w 71014"/>
                    <a:gd name="connsiteY31" fmla="*/ 5692 h 57805"/>
                    <a:gd name="connsiteX32" fmla="*/ 53953 w 71014"/>
                    <a:gd name="connsiteY32" fmla="*/ 0 h 57805"/>
                    <a:gd name="connsiteX0" fmla="*/ 52404 w 69465"/>
                    <a:gd name="connsiteY0" fmla="*/ 0 h 57805"/>
                    <a:gd name="connsiteX1" fmla="*/ 23510 w 69465"/>
                    <a:gd name="connsiteY1" fmla="*/ 26043 h 57805"/>
                    <a:gd name="connsiteX2" fmla="*/ 349 w 69465"/>
                    <a:gd name="connsiteY2" fmla="*/ 57805 h 57805"/>
                    <a:gd name="connsiteX3" fmla="*/ 2231 w 69465"/>
                    <a:gd name="connsiteY3" fmla="*/ 56734 h 57805"/>
                    <a:gd name="connsiteX4" fmla="*/ 35823 w 69465"/>
                    <a:gd name="connsiteY4" fmla="*/ 13708 h 57805"/>
                    <a:gd name="connsiteX5" fmla="*/ 40 w 69465"/>
                    <a:gd name="connsiteY5" fmla="*/ 48363 h 57805"/>
                    <a:gd name="connsiteX6" fmla="*/ 28860 w 69465"/>
                    <a:gd name="connsiteY6" fmla="*/ 25340 h 57805"/>
                    <a:gd name="connsiteX7" fmla="*/ 30469 w 69465"/>
                    <a:gd name="connsiteY7" fmla="*/ 30269 h 57805"/>
                    <a:gd name="connsiteX8" fmla="*/ 32242 w 69465"/>
                    <a:gd name="connsiteY8" fmla="*/ 31267 h 57805"/>
                    <a:gd name="connsiteX9" fmla="*/ 26970 w 69465"/>
                    <a:gd name="connsiteY9" fmla="*/ 35238 h 57805"/>
                    <a:gd name="connsiteX10" fmla="*/ 26099 w 69465"/>
                    <a:gd name="connsiteY10" fmla="*/ 24794 h 57805"/>
                    <a:gd name="connsiteX11" fmla="*/ 23365 w 69465"/>
                    <a:gd name="connsiteY11" fmla="*/ 27097 h 57805"/>
                    <a:gd name="connsiteX12" fmla="*/ 52404 w 69465"/>
                    <a:gd name="connsiteY12" fmla="*/ 28694 h 57805"/>
                    <a:gd name="connsiteX13" fmla="*/ 52415 w 69465"/>
                    <a:gd name="connsiteY13" fmla="*/ 23194 h 57805"/>
                    <a:gd name="connsiteX14" fmla="*/ 54106 w 69465"/>
                    <a:gd name="connsiteY14" fmla="*/ 19419 h 57805"/>
                    <a:gd name="connsiteX15" fmla="*/ 55154 w 69465"/>
                    <a:gd name="connsiteY15" fmla="*/ 18598 h 57805"/>
                    <a:gd name="connsiteX16" fmla="*/ 55821 w 69465"/>
                    <a:gd name="connsiteY16" fmla="*/ 18265 h 57805"/>
                    <a:gd name="connsiteX17" fmla="*/ 57760 w 69465"/>
                    <a:gd name="connsiteY17" fmla="*/ 17887 h 57805"/>
                    <a:gd name="connsiteX18" fmla="*/ 60583 w 69465"/>
                    <a:gd name="connsiteY18" fmla="*/ 18598 h 57805"/>
                    <a:gd name="connsiteX19" fmla="*/ 65274 w 69465"/>
                    <a:gd name="connsiteY19" fmla="*/ 20301 h 57805"/>
                    <a:gd name="connsiteX20" fmla="*/ 69465 w 69465"/>
                    <a:gd name="connsiteY20" fmla="*/ 15062 h 57805"/>
                    <a:gd name="connsiteX21" fmla="*/ 65274 w 69465"/>
                    <a:gd name="connsiteY21" fmla="*/ 9811 h 57805"/>
                    <a:gd name="connsiteX22" fmla="*/ 60583 w 69465"/>
                    <a:gd name="connsiteY22" fmla="*/ 11526 h 57805"/>
                    <a:gd name="connsiteX23" fmla="*/ 57765 w 69465"/>
                    <a:gd name="connsiteY23" fmla="*/ 12236 h 57805"/>
                    <a:gd name="connsiteX24" fmla="*/ 55821 w 69465"/>
                    <a:gd name="connsiteY24" fmla="*/ 11859 h 57805"/>
                    <a:gd name="connsiteX25" fmla="*/ 55154 w 69465"/>
                    <a:gd name="connsiteY25" fmla="*/ 11526 h 57805"/>
                    <a:gd name="connsiteX26" fmla="*/ 54106 w 69465"/>
                    <a:gd name="connsiteY26" fmla="*/ 10692 h 57805"/>
                    <a:gd name="connsiteX27" fmla="*/ 52427 w 69465"/>
                    <a:gd name="connsiteY27" fmla="*/ 7097 h 57805"/>
                    <a:gd name="connsiteX28" fmla="*/ 52415 w 69465"/>
                    <a:gd name="connsiteY28" fmla="*/ 6977 h 57805"/>
                    <a:gd name="connsiteX29" fmla="*/ 52415 w 69465"/>
                    <a:gd name="connsiteY29" fmla="*/ 6275 h 57805"/>
                    <a:gd name="connsiteX30" fmla="*/ 52404 w 69465"/>
                    <a:gd name="connsiteY30" fmla="*/ 6120 h 57805"/>
                    <a:gd name="connsiteX31" fmla="*/ 52404 w 69465"/>
                    <a:gd name="connsiteY31" fmla="*/ 5692 h 57805"/>
                    <a:gd name="connsiteX32" fmla="*/ 52404 w 69465"/>
                    <a:gd name="connsiteY32" fmla="*/ 0 h 57805"/>
                    <a:gd name="connsiteX0" fmla="*/ 52154 w 69215"/>
                    <a:gd name="connsiteY0" fmla="*/ 0 h 57805"/>
                    <a:gd name="connsiteX1" fmla="*/ 23260 w 69215"/>
                    <a:gd name="connsiteY1" fmla="*/ 26043 h 57805"/>
                    <a:gd name="connsiteX2" fmla="*/ 99 w 69215"/>
                    <a:gd name="connsiteY2" fmla="*/ 57805 h 57805"/>
                    <a:gd name="connsiteX3" fmla="*/ 1981 w 69215"/>
                    <a:gd name="connsiteY3" fmla="*/ 56734 h 57805"/>
                    <a:gd name="connsiteX4" fmla="*/ 35573 w 69215"/>
                    <a:gd name="connsiteY4" fmla="*/ 13708 h 57805"/>
                    <a:gd name="connsiteX5" fmla="*/ 30680 w 69215"/>
                    <a:gd name="connsiteY5" fmla="*/ 14164 h 57805"/>
                    <a:gd name="connsiteX6" fmla="*/ 28610 w 69215"/>
                    <a:gd name="connsiteY6" fmla="*/ 25340 h 57805"/>
                    <a:gd name="connsiteX7" fmla="*/ 30219 w 69215"/>
                    <a:gd name="connsiteY7" fmla="*/ 30269 h 57805"/>
                    <a:gd name="connsiteX8" fmla="*/ 31992 w 69215"/>
                    <a:gd name="connsiteY8" fmla="*/ 31267 h 57805"/>
                    <a:gd name="connsiteX9" fmla="*/ 26720 w 69215"/>
                    <a:gd name="connsiteY9" fmla="*/ 35238 h 57805"/>
                    <a:gd name="connsiteX10" fmla="*/ 25849 w 69215"/>
                    <a:gd name="connsiteY10" fmla="*/ 24794 h 57805"/>
                    <a:gd name="connsiteX11" fmla="*/ 23115 w 69215"/>
                    <a:gd name="connsiteY11" fmla="*/ 27097 h 57805"/>
                    <a:gd name="connsiteX12" fmla="*/ 52154 w 69215"/>
                    <a:gd name="connsiteY12" fmla="*/ 28694 h 57805"/>
                    <a:gd name="connsiteX13" fmla="*/ 52165 w 69215"/>
                    <a:gd name="connsiteY13" fmla="*/ 23194 h 57805"/>
                    <a:gd name="connsiteX14" fmla="*/ 53856 w 69215"/>
                    <a:gd name="connsiteY14" fmla="*/ 19419 h 57805"/>
                    <a:gd name="connsiteX15" fmla="*/ 54904 w 69215"/>
                    <a:gd name="connsiteY15" fmla="*/ 18598 h 57805"/>
                    <a:gd name="connsiteX16" fmla="*/ 55571 w 69215"/>
                    <a:gd name="connsiteY16" fmla="*/ 18265 h 57805"/>
                    <a:gd name="connsiteX17" fmla="*/ 57510 w 69215"/>
                    <a:gd name="connsiteY17" fmla="*/ 17887 h 57805"/>
                    <a:gd name="connsiteX18" fmla="*/ 60333 w 69215"/>
                    <a:gd name="connsiteY18" fmla="*/ 18598 h 57805"/>
                    <a:gd name="connsiteX19" fmla="*/ 65024 w 69215"/>
                    <a:gd name="connsiteY19" fmla="*/ 20301 h 57805"/>
                    <a:gd name="connsiteX20" fmla="*/ 69215 w 69215"/>
                    <a:gd name="connsiteY20" fmla="*/ 15062 h 57805"/>
                    <a:gd name="connsiteX21" fmla="*/ 65024 w 69215"/>
                    <a:gd name="connsiteY21" fmla="*/ 9811 h 57805"/>
                    <a:gd name="connsiteX22" fmla="*/ 60333 w 69215"/>
                    <a:gd name="connsiteY22" fmla="*/ 11526 h 57805"/>
                    <a:gd name="connsiteX23" fmla="*/ 57515 w 69215"/>
                    <a:gd name="connsiteY23" fmla="*/ 12236 h 57805"/>
                    <a:gd name="connsiteX24" fmla="*/ 55571 w 69215"/>
                    <a:gd name="connsiteY24" fmla="*/ 11859 h 57805"/>
                    <a:gd name="connsiteX25" fmla="*/ 54904 w 69215"/>
                    <a:gd name="connsiteY25" fmla="*/ 11526 h 57805"/>
                    <a:gd name="connsiteX26" fmla="*/ 53856 w 69215"/>
                    <a:gd name="connsiteY26" fmla="*/ 10692 h 57805"/>
                    <a:gd name="connsiteX27" fmla="*/ 52177 w 69215"/>
                    <a:gd name="connsiteY27" fmla="*/ 7097 h 57805"/>
                    <a:gd name="connsiteX28" fmla="*/ 52165 w 69215"/>
                    <a:gd name="connsiteY28" fmla="*/ 6977 h 57805"/>
                    <a:gd name="connsiteX29" fmla="*/ 52165 w 69215"/>
                    <a:gd name="connsiteY29" fmla="*/ 6275 h 57805"/>
                    <a:gd name="connsiteX30" fmla="*/ 52154 w 69215"/>
                    <a:gd name="connsiteY30" fmla="*/ 6120 h 57805"/>
                    <a:gd name="connsiteX31" fmla="*/ 52154 w 69215"/>
                    <a:gd name="connsiteY31" fmla="*/ 5692 h 57805"/>
                    <a:gd name="connsiteX32" fmla="*/ 52154 w 69215"/>
                    <a:gd name="connsiteY32" fmla="*/ 0 h 57805"/>
                    <a:gd name="connsiteX0" fmla="*/ 52154 w 69215"/>
                    <a:gd name="connsiteY0" fmla="*/ 0 h 57805"/>
                    <a:gd name="connsiteX1" fmla="*/ 23260 w 69215"/>
                    <a:gd name="connsiteY1" fmla="*/ 26043 h 57805"/>
                    <a:gd name="connsiteX2" fmla="*/ 99 w 69215"/>
                    <a:gd name="connsiteY2" fmla="*/ 57805 h 57805"/>
                    <a:gd name="connsiteX3" fmla="*/ 34477 w 69215"/>
                    <a:gd name="connsiteY3" fmla="*/ 14606 h 57805"/>
                    <a:gd name="connsiteX4" fmla="*/ 35573 w 69215"/>
                    <a:gd name="connsiteY4" fmla="*/ 13708 h 57805"/>
                    <a:gd name="connsiteX5" fmla="*/ 30680 w 69215"/>
                    <a:gd name="connsiteY5" fmla="*/ 14164 h 57805"/>
                    <a:gd name="connsiteX6" fmla="*/ 28610 w 69215"/>
                    <a:gd name="connsiteY6" fmla="*/ 25340 h 57805"/>
                    <a:gd name="connsiteX7" fmla="*/ 30219 w 69215"/>
                    <a:gd name="connsiteY7" fmla="*/ 30269 h 57805"/>
                    <a:gd name="connsiteX8" fmla="*/ 31992 w 69215"/>
                    <a:gd name="connsiteY8" fmla="*/ 31267 h 57805"/>
                    <a:gd name="connsiteX9" fmla="*/ 26720 w 69215"/>
                    <a:gd name="connsiteY9" fmla="*/ 35238 h 57805"/>
                    <a:gd name="connsiteX10" fmla="*/ 25849 w 69215"/>
                    <a:gd name="connsiteY10" fmla="*/ 24794 h 57805"/>
                    <a:gd name="connsiteX11" fmla="*/ 23115 w 69215"/>
                    <a:gd name="connsiteY11" fmla="*/ 27097 h 57805"/>
                    <a:gd name="connsiteX12" fmla="*/ 52154 w 69215"/>
                    <a:gd name="connsiteY12" fmla="*/ 28694 h 57805"/>
                    <a:gd name="connsiteX13" fmla="*/ 52165 w 69215"/>
                    <a:gd name="connsiteY13" fmla="*/ 23194 h 57805"/>
                    <a:gd name="connsiteX14" fmla="*/ 53856 w 69215"/>
                    <a:gd name="connsiteY14" fmla="*/ 19419 h 57805"/>
                    <a:gd name="connsiteX15" fmla="*/ 54904 w 69215"/>
                    <a:gd name="connsiteY15" fmla="*/ 18598 h 57805"/>
                    <a:gd name="connsiteX16" fmla="*/ 55571 w 69215"/>
                    <a:gd name="connsiteY16" fmla="*/ 18265 h 57805"/>
                    <a:gd name="connsiteX17" fmla="*/ 57510 w 69215"/>
                    <a:gd name="connsiteY17" fmla="*/ 17887 h 57805"/>
                    <a:gd name="connsiteX18" fmla="*/ 60333 w 69215"/>
                    <a:gd name="connsiteY18" fmla="*/ 18598 h 57805"/>
                    <a:gd name="connsiteX19" fmla="*/ 65024 w 69215"/>
                    <a:gd name="connsiteY19" fmla="*/ 20301 h 57805"/>
                    <a:gd name="connsiteX20" fmla="*/ 69215 w 69215"/>
                    <a:gd name="connsiteY20" fmla="*/ 15062 h 57805"/>
                    <a:gd name="connsiteX21" fmla="*/ 65024 w 69215"/>
                    <a:gd name="connsiteY21" fmla="*/ 9811 h 57805"/>
                    <a:gd name="connsiteX22" fmla="*/ 60333 w 69215"/>
                    <a:gd name="connsiteY22" fmla="*/ 11526 h 57805"/>
                    <a:gd name="connsiteX23" fmla="*/ 57515 w 69215"/>
                    <a:gd name="connsiteY23" fmla="*/ 12236 h 57805"/>
                    <a:gd name="connsiteX24" fmla="*/ 55571 w 69215"/>
                    <a:gd name="connsiteY24" fmla="*/ 11859 h 57805"/>
                    <a:gd name="connsiteX25" fmla="*/ 54904 w 69215"/>
                    <a:gd name="connsiteY25" fmla="*/ 11526 h 57805"/>
                    <a:gd name="connsiteX26" fmla="*/ 53856 w 69215"/>
                    <a:gd name="connsiteY26" fmla="*/ 10692 h 57805"/>
                    <a:gd name="connsiteX27" fmla="*/ 52177 w 69215"/>
                    <a:gd name="connsiteY27" fmla="*/ 7097 h 57805"/>
                    <a:gd name="connsiteX28" fmla="*/ 52165 w 69215"/>
                    <a:gd name="connsiteY28" fmla="*/ 6977 h 57805"/>
                    <a:gd name="connsiteX29" fmla="*/ 52165 w 69215"/>
                    <a:gd name="connsiteY29" fmla="*/ 6275 h 57805"/>
                    <a:gd name="connsiteX30" fmla="*/ 52154 w 69215"/>
                    <a:gd name="connsiteY30" fmla="*/ 6120 h 57805"/>
                    <a:gd name="connsiteX31" fmla="*/ 52154 w 69215"/>
                    <a:gd name="connsiteY31" fmla="*/ 5692 h 57805"/>
                    <a:gd name="connsiteX32" fmla="*/ 52154 w 69215"/>
                    <a:gd name="connsiteY32" fmla="*/ 0 h 57805"/>
                    <a:gd name="connsiteX0" fmla="*/ 29039 w 46100"/>
                    <a:gd name="connsiteY0" fmla="*/ 0 h 35273"/>
                    <a:gd name="connsiteX1" fmla="*/ 145 w 46100"/>
                    <a:gd name="connsiteY1" fmla="*/ 26043 h 35273"/>
                    <a:gd name="connsiteX2" fmla="*/ 17248 w 46100"/>
                    <a:gd name="connsiteY2" fmla="*/ 5586 h 35273"/>
                    <a:gd name="connsiteX3" fmla="*/ 11362 w 46100"/>
                    <a:gd name="connsiteY3" fmla="*/ 14606 h 35273"/>
                    <a:gd name="connsiteX4" fmla="*/ 12458 w 46100"/>
                    <a:gd name="connsiteY4" fmla="*/ 13708 h 35273"/>
                    <a:gd name="connsiteX5" fmla="*/ 7565 w 46100"/>
                    <a:gd name="connsiteY5" fmla="*/ 14164 h 35273"/>
                    <a:gd name="connsiteX6" fmla="*/ 5495 w 46100"/>
                    <a:gd name="connsiteY6" fmla="*/ 25340 h 35273"/>
                    <a:gd name="connsiteX7" fmla="*/ 7104 w 46100"/>
                    <a:gd name="connsiteY7" fmla="*/ 30269 h 35273"/>
                    <a:gd name="connsiteX8" fmla="*/ 8877 w 46100"/>
                    <a:gd name="connsiteY8" fmla="*/ 31267 h 35273"/>
                    <a:gd name="connsiteX9" fmla="*/ 3605 w 46100"/>
                    <a:gd name="connsiteY9" fmla="*/ 35238 h 35273"/>
                    <a:gd name="connsiteX10" fmla="*/ 2734 w 46100"/>
                    <a:gd name="connsiteY10" fmla="*/ 24794 h 35273"/>
                    <a:gd name="connsiteX11" fmla="*/ 0 w 46100"/>
                    <a:gd name="connsiteY11" fmla="*/ 27097 h 35273"/>
                    <a:gd name="connsiteX12" fmla="*/ 29039 w 46100"/>
                    <a:gd name="connsiteY12" fmla="*/ 28694 h 35273"/>
                    <a:gd name="connsiteX13" fmla="*/ 29050 w 46100"/>
                    <a:gd name="connsiteY13" fmla="*/ 23194 h 35273"/>
                    <a:gd name="connsiteX14" fmla="*/ 30741 w 46100"/>
                    <a:gd name="connsiteY14" fmla="*/ 19419 h 35273"/>
                    <a:gd name="connsiteX15" fmla="*/ 31789 w 46100"/>
                    <a:gd name="connsiteY15" fmla="*/ 18598 h 35273"/>
                    <a:gd name="connsiteX16" fmla="*/ 32456 w 46100"/>
                    <a:gd name="connsiteY16" fmla="*/ 18265 h 35273"/>
                    <a:gd name="connsiteX17" fmla="*/ 34395 w 46100"/>
                    <a:gd name="connsiteY17" fmla="*/ 17887 h 35273"/>
                    <a:gd name="connsiteX18" fmla="*/ 37218 w 46100"/>
                    <a:gd name="connsiteY18" fmla="*/ 18598 h 35273"/>
                    <a:gd name="connsiteX19" fmla="*/ 41909 w 46100"/>
                    <a:gd name="connsiteY19" fmla="*/ 20301 h 35273"/>
                    <a:gd name="connsiteX20" fmla="*/ 46100 w 46100"/>
                    <a:gd name="connsiteY20" fmla="*/ 15062 h 35273"/>
                    <a:gd name="connsiteX21" fmla="*/ 41909 w 46100"/>
                    <a:gd name="connsiteY21" fmla="*/ 9811 h 35273"/>
                    <a:gd name="connsiteX22" fmla="*/ 37218 w 46100"/>
                    <a:gd name="connsiteY22" fmla="*/ 11526 h 35273"/>
                    <a:gd name="connsiteX23" fmla="*/ 34400 w 46100"/>
                    <a:gd name="connsiteY23" fmla="*/ 12236 h 35273"/>
                    <a:gd name="connsiteX24" fmla="*/ 32456 w 46100"/>
                    <a:gd name="connsiteY24" fmla="*/ 11859 h 35273"/>
                    <a:gd name="connsiteX25" fmla="*/ 31789 w 46100"/>
                    <a:gd name="connsiteY25" fmla="*/ 11526 h 35273"/>
                    <a:gd name="connsiteX26" fmla="*/ 30741 w 46100"/>
                    <a:gd name="connsiteY26" fmla="*/ 10692 h 35273"/>
                    <a:gd name="connsiteX27" fmla="*/ 29062 w 46100"/>
                    <a:gd name="connsiteY27" fmla="*/ 7097 h 35273"/>
                    <a:gd name="connsiteX28" fmla="*/ 29050 w 46100"/>
                    <a:gd name="connsiteY28" fmla="*/ 6977 h 35273"/>
                    <a:gd name="connsiteX29" fmla="*/ 29050 w 46100"/>
                    <a:gd name="connsiteY29" fmla="*/ 6275 h 35273"/>
                    <a:gd name="connsiteX30" fmla="*/ 29039 w 46100"/>
                    <a:gd name="connsiteY30" fmla="*/ 6120 h 35273"/>
                    <a:gd name="connsiteX31" fmla="*/ 29039 w 46100"/>
                    <a:gd name="connsiteY31" fmla="*/ 5692 h 35273"/>
                    <a:gd name="connsiteX32" fmla="*/ 29039 w 46100"/>
                    <a:gd name="connsiteY32" fmla="*/ 0 h 35273"/>
                    <a:gd name="connsiteX0" fmla="*/ 29039 w 46100"/>
                    <a:gd name="connsiteY0" fmla="*/ 0 h 31282"/>
                    <a:gd name="connsiteX1" fmla="*/ 145 w 46100"/>
                    <a:gd name="connsiteY1" fmla="*/ 26043 h 31282"/>
                    <a:gd name="connsiteX2" fmla="*/ 17248 w 46100"/>
                    <a:gd name="connsiteY2" fmla="*/ 5586 h 31282"/>
                    <a:gd name="connsiteX3" fmla="*/ 11362 w 46100"/>
                    <a:gd name="connsiteY3" fmla="*/ 14606 h 31282"/>
                    <a:gd name="connsiteX4" fmla="*/ 12458 w 46100"/>
                    <a:gd name="connsiteY4" fmla="*/ 13708 h 31282"/>
                    <a:gd name="connsiteX5" fmla="*/ 7565 w 46100"/>
                    <a:gd name="connsiteY5" fmla="*/ 14164 h 31282"/>
                    <a:gd name="connsiteX6" fmla="*/ 5495 w 46100"/>
                    <a:gd name="connsiteY6" fmla="*/ 25340 h 31282"/>
                    <a:gd name="connsiteX7" fmla="*/ 7104 w 46100"/>
                    <a:gd name="connsiteY7" fmla="*/ 30269 h 31282"/>
                    <a:gd name="connsiteX8" fmla="*/ 8877 w 46100"/>
                    <a:gd name="connsiteY8" fmla="*/ 31267 h 31282"/>
                    <a:gd name="connsiteX9" fmla="*/ 16668 w 46100"/>
                    <a:gd name="connsiteY9" fmla="*/ 16754 h 31282"/>
                    <a:gd name="connsiteX10" fmla="*/ 2734 w 46100"/>
                    <a:gd name="connsiteY10" fmla="*/ 24794 h 31282"/>
                    <a:gd name="connsiteX11" fmla="*/ 0 w 46100"/>
                    <a:gd name="connsiteY11" fmla="*/ 27097 h 31282"/>
                    <a:gd name="connsiteX12" fmla="*/ 29039 w 46100"/>
                    <a:gd name="connsiteY12" fmla="*/ 28694 h 31282"/>
                    <a:gd name="connsiteX13" fmla="*/ 29050 w 46100"/>
                    <a:gd name="connsiteY13" fmla="*/ 23194 h 31282"/>
                    <a:gd name="connsiteX14" fmla="*/ 30741 w 46100"/>
                    <a:gd name="connsiteY14" fmla="*/ 19419 h 31282"/>
                    <a:gd name="connsiteX15" fmla="*/ 31789 w 46100"/>
                    <a:gd name="connsiteY15" fmla="*/ 18598 h 31282"/>
                    <a:gd name="connsiteX16" fmla="*/ 32456 w 46100"/>
                    <a:gd name="connsiteY16" fmla="*/ 18265 h 31282"/>
                    <a:gd name="connsiteX17" fmla="*/ 34395 w 46100"/>
                    <a:gd name="connsiteY17" fmla="*/ 17887 h 31282"/>
                    <a:gd name="connsiteX18" fmla="*/ 37218 w 46100"/>
                    <a:gd name="connsiteY18" fmla="*/ 18598 h 31282"/>
                    <a:gd name="connsiteX19" fmla="*/ 41909 w 46100"/>
                    <a:gd name="connsiteY19" fmla="*/ 20301 h 31282"/>
                    <a:gd name="connsiteX20" fmla="*/ 46100 w 46100"/>
                    <a:gd name="connsiteY20" fmla="*/ 15062 h 31282"/>
                    <a:gd name="connsiteX21" fmla="*/ 41909 w 46100"/>
                    <a:gd name="connsiteY21" fmla="*/ 9811 h 31282"/>
                    <a:gd name="connsiteX22" fmla="*/ 37218 w 46100"/>
                    <a:gd name="connsiteY22" fmla="*/ 11526 h 31282"/>
                    <a:gd name="connsiteX23" fmla="*/ 34400 w 46100"/>
                    <a:gd name="connsiteY23" fmla="*/ 12236 h 31282"/>
                    <a:gd name="connsiteX24" fmla="*/ 32456 w 46100"/>
                    <a:gd name="connsiteY24" fmla="*/ 11859 h 31282"/>
                    <a:gd name="connsiteX25" fmla="*/ 31789 w 46100"/>
                    <a:gd name="connsiteY25" fmla="*/ 11526 h 31282"/>
                    <a:gd name="connsiteX26" fmla="*/ 30741 w 46100"/>
                    <a:gd name="connsiteY26" fmla="*/ 10692 h 31282"/>
                    <a:gd name="connsiteX27" fmla="*/ 29062 w 46100"/>
                    <a:gd name="connsiteY27" fmla="*/ 7097 h 31282"/>
                    <a:gd name="connsiteX28" fmla="*/ 29050 w 46100"/>
                    <a:gd name="connsiteY28" fmla="*/ 6977 h 31282"/>
                    <a:gd name="connsiteX29" fmla="*/ 29050 w 46100"/>
                    <a:gd name="connsiteY29" fmla="*/ 6275 h 31282"/>
                    <a:gd name="connsiteX30" fmla="*/ 29039 w 46100"/>
                    <a:gd name="connsiteY30" fmla="*/ 6120 h 31282"/>
                    <a:gd name="connsiteX31" fmla="*/ 29039 w 46100"/>
                    <a:gd name="connsiteY31" fmla="*/ 5692 h 31282"/>
                    <a:gd name="connsiteX32" fmla="*/ 29039 w 46100"/>
                    <a:gd name="connsiteY32" fmla="*/ 0 h 31282"/>
                    <a:gd name="connsiteX0" fmla="*/ 29039 w 46100"/>
                    <a:gd name="connsiteY0" fmla="*/ 0 h 30429"/>
                    <a:gd name="connsiteX1" fmla="*/ 145 w 46100"/>
                    <a:gd name="connsiteY1" fmla="*/ 26043 h 30429"/>
                    <a:gd name="connsiteX2" fmla="*/ 17248 w 46100"/>
                    <a:gd name="connsiteY2" fmla="*/ 5586 h 30429"/>
                    <a:gd name="connsiteX3" fmla="*/ 11362 w 46100"/>
                    <a:gd name="connsiteY3" fmla="*/ 14606 h 30429"/>
                    <a:gd name="connsiteX4" fmla="*/ 12458 w 46100"/>
                    <a:gd name="connsiteY4" fmla="*/ 13708 h 30429"/>
                    <a:gd name="connsiteX5" fmla="*/ 7565 w 46100"/>
                    <a:gd name="connsiteY5" fmla="*/ 14164 h 30429"/>
                    <a:gd name="connsiteX6" fmla="*/ 5495 w 46100"/>
                    <a:gd name="connsiteY6" fmla="*/ 25340 h 30429"/>
                    <a:gd name="connsiteX7" fmla="*/ 7104 w 46100"/>
                    <a:gd name="connsiteY7" fmla="*/ 30269 h 30429"/>
                    <a:gd name="connsiteX8" fmla="*/ 17712 w 46100"/>
                    <a:gd name="connsiteY8" fmla="*/ 19853 h 30429"/>
                    <a:gd name="connsiteX9" fmla="*/ 16668 w 46100"/>
                    <a:gd name="connsiteY9" fmla="*/ 16754 h 30429"/>
                    <a:gd name="connsiteX10" fmla="*/ 2734 w 46100"/>
                    <a:gd name="connsiteY10" fmla="*/ 24794 h 30429"/>
                    <a:gd name="connsiteX11" fmla="*/ 0 w 46100"/>
                    <a:gd name="connsiteY11" fmla="*/ 27097 h 30429"/>
                    <a:gd name="connsiteX12" fmla="*/ 29039 w 46100"/>
                    <a:gd name="connsiteY12" fmla="*/ 28694 h 30429"/>
                    <a:gd name="connsiteX13" fmla="*/ 29050 w 46100"/>
                    <a:gd name="connsiteY13" fmla="*/ 23194 h 30429"/>
                    <a:gd name="connsiteX14" fmla="*/ 30741 w 46100"/>
                    <a:gd name="connsiteY14" fmla="*/ 19419 h 30429"/>
                    <a:gd name="connsiteX15" fmla="*/ 31789 w 46100"/>
                    <a:gd name="connsiteY15" fmla="*/ 18598 h 30429"/>
                    <a:gd name="connsiteX16" fmla="*/ 32456 w 46100"/>
                    <a:gd name="connsiteY16" fmla="*/ 18265 h 30429"/>
                    <a:gd name="connsiteX17" fmla="*/ 34395 w 46100"/>
                    <a:gd name="connsiteY17" fmla="*/ 17887 h 30429"/>
                    <a:gd name="connsiteX18" fmla="*/ 37218 w 46100"/>
                    <a:gd name="connsiteY18" fmla="*/ 18598 h 30429"/>
                    <a:gd name="connsiteX19" fmla="*/ 41909 w 46100"/>
                    <a:gd name="connsiteY19" fmla="*/ 20301 h 30429"/>
                    <a:gd name="connsiteX20" fmla="*/ 46100 w 46100"/>
                    <a:gd name="connsiteY20" fmla="*/ 15062 h 30429"/>
                    <a:gd name="connsiteX21" fmla="*/ 41909 w 46100"/>
                    <a:gd name="connsiteY21" fmla="*/ 9811 h 30429"/>
                    <a:gd name="connsiteX22" fmla="*/ 37218 w 46100"/>
                    <a:gd name="connsiteY22" fmla="*/ 11526 h 30429"/>
                    <a:gd name="connsiteX23" fmla="*/ 34400 w 46100"/>
                    <a:gd name="connsiteY23" fmla="*/ 12236 h 30429"/>
                    <a:gd name="connsiteX24" fmla="*/ 32456 w 46100"/>
                    <a:gd name="connsiteY24" fmla="*/ 11859 h 30429"/>
                    <a:gd name="connsiteX25" fmla="*/ 31789 w 46100"/>
                    <a:gd name="connsiteY25" fmla="*/ 11526 h 30429"/>
                    <a:gd name="connsiteX26" fmla="*/ 30741 w 46100"/>
                    <a:gd name="connsiteY26" fmla="*/ 10692 h 30429"/>
                    <a:gd name="connsiteX27" fmla="*/ 29062 w 46100"/>
                    <a:gd name="connsiteY27" fmla="*/ 7097 h 30429"/>
                    <a:gd name="connsiteX28" fmla="*/ 29050 w 46100"/>
                    <a:gd name="connsiteY28" fmla="*/ 6977 h 30429"/>
                    <a:gd name="connsiteX29" fmla="*/ 29050 w 46100"/>
                    <a:gd name="connsiteY29" fmla="*/ 6275 h 30429"/>
                    <a:gd name="connsiteX30" fmla="*/ 29039 w 46100"/>
                    <a:gd name="connsiteY30" fmla="*/ 6120 h 30429"/>
                    <a:gd name="connsiteX31" fmla="*/ 29039 w 46100"/>
                    <a:gd name="connsiteY31" fmla="*/ 5692 h 30429"/>
                    <a:gd name="connsiteX32" fmla="*/ 29039 w 46100"/>
                    <a:gd name="connsiteY32" fmla="*/ 0 h 30429"/>
                    <a:gd name="connsiteX0" fmla="*/ 29039 w 46100"/>
                    <a:gd name="connsiteY0" fmla="*/ 0 h 28723"/>
                    <a:gd name="connsiteX1" fmla="*/ 145 w 46100"/>
                    <a:gd name="connsiteY1" fmla="*/ 26043 h 28723"/>
                    <a:gd name="connsiteX2" fmla="*/ 17248 w 46100"/>
                    <a:gd name="connsiteY2" fmla="*/ 5586 h 28723"/>
                    <a:gd name="connsiteX3" fmla="*/ 11362 w 46100"/>
                    <a:gd name="connsiteY3" fmla="*/ 14606 h 28723"/>
                    <a:gd name="connsiteX4" fmla="*/ 12458 w 46100"/>
                    <a:gd name="connsiteY4" fmla="*/ 13708 h 28723"/>
                    <a:gd name="connsiteX5" fmla="*/ 7565 w 46100"/>
                    <a:gd name="connsiteY5" fmla="*/ 14164 h 28723"/>
                    <a:gd name="connsiteX6" fmla="*/ 5495 w 46100"/>
                    <a:gd name="connsiteY6" fmla="*/ 25340 h 28723"/>
                    <a:gd name="connsiteX7" fmla="*/ 16117 w 46100"/>
                    <a:gd name="connsiteY7" fmla="*/ 18635 h 28723"/>
                    <a:gd name="connsiteX8" fmla="*/ 17712 w 46100"/>
                    <a:gd name="connsiteY8" fmla="*/ 19853 h 28723"/>
                    <a:gd name="connsiteX9" fmla="*/ 16668 w 46100"/>
                    <a:gd name="connsiteY9" fmla="*/ 16754 h 28723"/>
                    <a:gd name="connsiteX10" fmla="*/ 2734 w 46100"/>
                    <a:gd name="connsiteY10" fmla="*/ 24794 h 28723"/>
                    <a:gd name="connsiteX11" fmla="*/ 0 w 46100"/>
                    <a:gd name="connsiteY11" fmla="*/ 27097 h 28723"/>
                    <a:gd name="connsiteX12" fmla="*/ 29039 w 46100"/>
                    <a:gd name="connsiteY12" fmla="*/ 28694 h 28723"/>
                    <a:gd name="connsiteX13" fmla="*/ 29050 w 46100"/>
                    <a:gd name="connsiteY13" fmla="*/ 23194 h 28723"/>
                    <a:gd name="connsiteX14" fmla="*/ 30741 w 46100"/>
                    <a:gd name="connsiteY14" fmla="*/ 19419 h 28723"/>
                    <a:gd name="connsiteX15" fmla="*/ 31789 w 46100"/>
                    <a:gd name="connsiteY15" fmla="*/ 18598 h 28723"/>
                    <a:gd name="connsiteX16" fmla="*/ 32456 w 46100"/>
                    <a:gd name="connsiteY16" fmla="*/ 18265 h 28723"/>
                    <a:gd name="connsiteX17" fmla="*/ 34395 w 46100"/>
                    <a:gd name="connsiteY17" fmla="*/ 17887 h 28723"/>
                    <a:gd name="connsiteX18" fmla="*/ 37218 w 46100"/>
                    <a:gd name="connsiteY18" fmla="*/ 18598 h 28723"/>
                    <a:gd name="connsiteX19" fmla="*/ 41909 w 46100"/>
                    <a:gd name="connsiteY19" fmla="*/ 20301 h 28723"/>
                    <a:gd name="connsiteX20" fmla="*/ 46100 w 46100"/>
                    <a:gd name="connsiteY20" fmla="*/ 15062 h 28723"/>
                    <a:gd name="connsiteX21" fmla="*/ 41909 w 46100"/>
                    <a:gd name="connsiteY21" fmla="*/ 9811 h 28723"/>
                    <a:gd name="connsiteX22" fmla="*/ 37218 w 46100"/>
                    <a:gd name="connsiteY22" fmla="*/ 11526 h 28723"/>
                    <a:gd name="connsiteX23" fmla="*/ 34400 w 46100"/>
                    <a:gd name="connsiteY23" fmla="*/ 12236 h 28723"/>
                    <a:gd name="connsiteX24" fmla="*/ 32456 w 46100"/>
                    <a:gd name="connsiteY24" fmla="*/ 11859 h 28723"/>
                    <a:gd name="connsiteX25" fmla="*/ 31789 w 46100"/>
                    <a:gd name="connsiteY25" fmla="*/ 11526 h 28723"/>
                    <a:gd name="connsiteX26" fmla="*/ 30741 w 46100"/>
                    <a:gd name="connsiteY26" fmla="*/ 10692 h 28723"/>
                    <a:gd name="connsiteX27" fmla="*/ 29062 w 46100"/>
                    <a:gd name="connsiteY27" fmla="*/ 7097 h 28723"/>
                    <a:gd name="connsiteX28" fmla="*/ 29050 w 46100"/>
                    <a:gd name="connsiteY28" fmla="*/ 6977 h 28723"/>
                    <a:gd name="connsiteX29" fmla="*/ 29050 w 46100"/>
                    <a:gd name="connsiteY29" fmla="*/ 6275 h 28723"/>
                    <a:gd name="connsiteX30" fmla="*/ 29039 w 46100"/>
                    <a:gd name="connsiteY30" fmla="*/ 6120 h 28723"/>
                    <a:gd name="connsiteX31" fmla="*/ 29039 w 46100"/>
                    <a:gd name="connsiteY31" fmla="*/ 5692 h 28723"/>
                    <a:gd name="connsiteX32" fmla="*/ 29039 w 46100"/>
                    <a:gd name="connsiteY32" fmla="*/ 0 h 28723"/>
                    <a:gd name="connsiteX0" fmla="*/ 29039 w 46100"/>
                    <a:gd name="connsiteY0" fmla="*/ 0 h 28723"/>
                    <a:gd name="connsiteX1" fmla="*/ 145 w 46100"/>
                    <a:gd name="connsiteY1" fmla="*/ 26043 h 28723"/>
                    <a:gd name="connsiteX2" fmla="*/ 17248 w 46100"/>
                    <a:gd name="connsiteY2" fmla="*/ 5586 h 28723"/>
                    <a:gd name="connsiteX3" fmla="*/ 11362 w 46100"/>
                    <a:gd name="connsiteY3" fmla="*/ 14606 h 28723"/>
                    <a:gd name="connsiteX4" fmla="*/ 12458 w 46100"/>
                    <a:gd name="connsiteY4" fmla="*/ 13708 h 28723"/>
                    <a:gd name="connsiteX5" fmla="*/ 7565 w 46100"/>
                    <a:gd name="connsiteY5" fmla="*/ 14164 h 28723"/>
                    <a:gd name="connsiteX6" fmla="*/ 13016 w 46100"/>
                    <a:gd name="connsiteY6" fmla="*/ 16469 h 28723"/>
                    <a:gd name="connsiteX7" fmla="*/ 16117 w 46100"/>
                    <a:gd name="connsiteY7" fmla="*/ 18635 h 28723"/>
                    <a:gd name="connsiteX8" fmla="*/ 17712 w 46100"/>
                    <a:gd name="connsiteY8" fmla="*/ 19853 h 28723"/>
                    <a:gd name="connsiteX9" fmla="*/ 16668 w 46100"/>
                    <a:gd name="connsiteY9" fmla="*/ 16754 h 28723"/>
                    <a:gd name="connsiteX10" fmla="*/ 2734 w 46100"/>
                    <a:gd name="connsiteY10" fmla="*/ 24794 h 28723"/>
                    <a:gd name="connsiteX11" fmla="*/ 0 w 46100"/>
                    <a:gd name="connsiteY11" fmla="*/ 27097 h 28723"/>
                    <a:gd name="connsiteX12" fmla="*/ 29039 w 46100"/>
                    <a:gd name="connsiteY12" fmla="*/ 28694 h 28723"/>
                    <a:gd name="connsiteX13" fmla="*/ 29050 w 46100"/>
                    <a:gd name="connsiteY13" fmla="*/ 23194 h 28723"/>
                    <a:gd name="connsiteX14" fmla="*/ 30741 w 46100"/>
                    <a:gd name="connsiteY14" fmla="*/ 19419 h 28723"/>
                    <a:gd name="connsiteX15" fmla="*/ 31789 w 46100"/>
                    <a:gd name="connsiteY15" fmla="*/ 18598 h 28723"/>
                    <a:gd name="connsiteX16" fmla="*/ 32456 w 46100"/>
                    <a:gd name="connsiteY16" fmla="*/ 18265 h 28723"/>
                    <a:gd name="connsiteX17" fmla="*/ 34395 w 46100"/>
                    <a:gd name="connsiteY17" fmla="*/ 17887 h 28723"/>
                    <a:gd name="connsiteX18" fmla="*/ 37218 w 46100"/>
                    <a:gd name="connsiteY18" fmla="*/ 18598 h 28723"/>
                    <a:gd name="connsiteX19" fmla="*/ 41909 w 46100"/>
                    <a:gd name="connsiteY19" fmla="*/ 20301 h 28723"/>
                    <a:gd name="connsiteX20" fmla="*/ 46100 w 46100"/>
                    <a:gd name="connsiteY20" fmla="*/ 15062 h 28723"/>
                    <a:gd name="connsiteX21" fmla="*/ 41909 w 46100"/>
                    <a:gd name="connsiteY21" fmla="*/ 9811 h 28723"/>
                    <a:gd name="connsiteX22" fmla="*/ 37218 w 46100"/>
                    <a:gd name="connsiteY22" fmla="*/ 11526 h 28723"/>
                    <a:gd name="connsiteX23" fmla="*/ 34400 w 46100"/>
                    <a:gd name="connsiteY23" fmla="*/ 12236 h 28723"/>
                    <a:gd name="connsiteX24" fmla="*/ 32456 w 46100"/>
                    <a:gd name="connsiteY24" fmla="*/ 11859 h 28723"/>
                    <a:gd name="connsiteX25" fmla="*/ 31789 w 46100"/>
                    <a:gd name="connsiteY25" fmla="*/ 11526 h 28723"/>
                    <a:gd name="connsiteX26" fmla="*/ 30741 w 46100"/>
                    <a:gd name="connsiteY26" fmla="*/ 10692 h 28723"/>
                    <a:gd name="connsiteX27" fmla="*/ 29062 w 46100"/>
                    <a:gd name="connsiteY27" fmla="*/ 7097 h 28723"/>
                    <a:gd name="connsiteX28" fmla="*/ 29050 w 46100"/>
                    <a:gd name="connsiteY28" fmla="*/ 6977 h 28723"/>
                    <a:gd name="connsiteX29" fmla="*/ 29050 w 46100"/>
                    <a:gd name="connsiteY29" fmla="*/ 6275 h 28723"/>
                    <a:gd name="connsiteX30" fmla="*/ 29039 w 46100"/>
                    <a:gd name="connsiteY30" fmla="*/ 6120 h 28723"/>
                    <a:gd name="connsiteX31" fmla="*/ 29039 w 46100"/>
                    <a:gd name="connsiteY31" fmla="*/ 5692 h 28723"/>
                    <a:gd name="connsiteX32" fmla="*/ 29039 w 46100"/>
                    <a:gd name="connsiteY32" fmla="*/ 0 h 28723"/>
                    <a:gd name="connsiteX0" fmla="*/ 29039 w 46100"/>
                    <a:gd name="connsiteY0" fmla="*/ 0 h 28723"/>
                    <a:gd name="connsiteX1" fmla="*/ 145 w 46100"/>
                    <a:gd name="connsiteY1" fmla="*/ 26043 h 28723"/>
                    <a:gd name="connsiteX2" fmla="*/ 17248 w 46100"/>
                    <a:gd name="connsiteY2" fmla="*/ 5586 h 28723"/>
                    <a:gd name="connsiteX3" fmla="*/ 11362 w 46100"/>
                    <a:gd name="connsiteY3" fmla="*/ 14606 h 28723"/>
                    <a:gd name="connsiteX4" fmla="*/ 12458 w 46100"/>
                    <a:gd name="connsiteY4" fmla="*/ 13708 h 28723"/>
                    <a:gd name="connsiteX5" fmla="*/ 7565 w 46100"/>
                    <a:gd name="connsiteY5" fmla="*/ 14164 h 28723"/>
                    <a:gd name="connsiteX6" fmla="*/ 13016 w 46100"/>
                    <a:gd name="connsiteY6" fmla="*/ 16469 h 28723"/>
                    <a:gd name="connsiteX7" fmla="*/ 16117 w 46100"/>
                    <a:gd name="connsiteY7" fmla="*/ 18635 h 28723"/>
                    <a:gd name="connsiteX8" fmla="*/ 17712 w 46100"/>
                    <a:gd name="connsiteY8" fmla="*/ 19853 h 28723"/>
                    <a:gd name="connsiteX9" fmla="*/ 16668 w 46100"/>
                    <a:gd name="connsiteY9" fmla="*/ 16754 h 28723"/>
                    <a:gd name="connsiteX10" fmla="*/ 11362 w 46100"/>
                    <a:gd name="connsiteY10" fmla="*/ 16378 h 28723"/>
                    <a:gd name="connsiteX11" fmla="*/ 0 w 46100"/>
                    <a:gd name="connsiteY11" fmla="*/ 27097 h 28723"/>
                    <a:gd name="connsiteX12" fmla="*/ 29039 w 46100"/>
                    <a:gd name="connsiteY12" fmla="*/ 28694 h 28723"/>
                    <a:gd name="connsiteX13" fmla="*/ 29050 w 46100"/>
                    <a:gd name="connsiteY13" fmla="*/ 23194 h 28723"/>
                    <a:gd name="connsiteX14" fmla="*/ 30741 w 46100"/>
                    <a:gd name="connsiteY14" fmla="*/ 19419 h 28723"/>
                    <a:gd name="connsiteX15" fmla="*/ 31789 w 46100"/>
                    <a:gd name="connsiteY15" fmla="*/ 18598 h 28723"/>
                    <a:gd name="connsiteX16" fmla="*/ 32456 w 46100"/>
                    <a:gd name="connsiteY16" fmla="*/ 18265 h 28723"/>
                    <a:gd name="connsiteX17" fmla="*/ 34395 w 46100"/>
                    <a:gd name="connsiteY17" fmla="*/ 17887 h 28723"/>
                    <a:gd name="connsiteX18" fmla="*/ 37218 w 46100"/>
                    <a:gd name="connsiteY18" fmla="*/ 18598 h 28723"/>
                    <a:gd name="connsiteX19" fmla="*/ 41909 w 46100"/>
                    <a:gd name="connsiteY19" fmla="*/ 20301 h 28723"/>
                    <a:gd name="connsiteX20" fmla="*/ 46100 w 46100"/>
                    <a:gd name="connsiteY20" fmla="*/ 15062 h 28723"/>
                    <a:gd name="connsiteX21" fmla="*/ 41909 w 46100"/>
                    <a:gd name="connsiteY21" fmla="*/ 9811 h 28723"/>
                    <a:gd name="connsiteX22" fmla="*/ 37218 w 46100"/>
                    <a:gd name="connsiteY22" fmla="*/ 11526 h 28723"/>
                    <a:gd name="connsiteX23" fmla="*/ 34400 w 46100"/>
                    <a:gd name="connsiteY23" fmla="*/ 12236 h 28723"/>
                    <a:gd name="connsiteX24" fmla="*/ 32456 w 46100"/>
                    <a:gd name="connsiteY24" fmla="*/ 11859 h 28723"/>
                    <a:gd name="connsiteX25" fmla="*/ 31789 w 46100"/>
                    <a:gd name="connsiteY25" fmla="*/ 11526 h 28723"/>
                    <a:gd name="connsiteX26" fmla="*/ 30741 w 46100"/>
                    <a:gd name="connsiteY26" fmla="*/ 10692 h 28723"/>
                    <a:gd name="connsiteX27" fmla="*/ 29062 w 46100"/>
                    <a:gd name="connsiteY27" fmla="*/ 7097 h 28723"/>
                    <a:gd name="connsiteX28" fmla="*/ 29050 w 46100"/>
                    <a:gd name="connsiteY28" fmla="*/ 6977 h 28723"/>
                    <a:gd name="connsiteX29" fmla="*/ 29050 w 46100"/>
                    <a:gd name="connsiteY29" fmla="*/ 6275 h 28723"/>
                    <a:gd name="connsiteX30" fmla="*/ 29039 w 46100"/>
                    <a:gd name="connsiteY30" fmla="*/ 6120 h 28723"/>
                    <a:gd name="connsiteX31" fmla="*/ 29039 w 46100"/>
                    <a:gd name="connsiteY31" fmla="*/ 5692 h 28723"/>
                    <a:gd name="connsiteX32" fmla="*/ 29039 w 46100"/>
                    <a:gd name="connsiteY32" fmla="*/ 0 h 28723"/>
                    <a:gd name="connsiteX0" fmla="*/ 28894 w 45955"/>
                    <a:gd name="connsiteY0" fmla="*/ 0 h 28710"/>
                    <a:gd name="connsiteX1" fmla="*/ 0 w 45955"/>
                    <a:gd name="connsiteY1" fmla="*/ 26043 h 28710"/>
                    <a:gd name="connsiteX2" fmla="*/ 17103 w 45955"/>
                    <a:gd name="connsiteY2" fmla="*/ 5586 h 28710"/>
                    <a:gd name="connsiteX3" fmla="*/ 11217 w 45955"/>
                    <a:gd name="connsiteY3" fmla="*/ 14606 h 28710"/>
                    <a:gd name="connsiteX4" fmla="*/ 12313 w 45955"/>
                    <a:gd name="connsiteY4" fmla="*/ 13708 h 28710"/>
                    <a:gd name="connsiteX5" fmla="*/ 7420 w 45955"/>
                    <a:gd name="connsiteY5" fmla="*/ 14164 h 28710"/>
                    <a:gd name="connsiteX6" fmla="*/ 12871 w 45955"/>
                    <a:gd name="connsiteY6" fmla="*/ 16469 h 28710"/>
                    <a:gd name="connsiteX7" fmla="*/ 15972 w 45955"/>
                    <a:gd name="connsiteY7" fmla="*/ 18635 h 28710"/>
                    <a:gd name="connsiteX8" fmla="*/ 17567 w 45955"/>
                    <a:gd name="connsiteY8" fmla="*/ 19853 h 28710"/>
                    <a:gd name="connsiteX9" fmla="*/ 16523 w 45955"/>
                    <a:gd name="connsiteY9" fmla="*/ 16754 h 28710"/>
                    <a:gd name="connsiteX10" fmla="*/ 11217 w 45955"/>
                    <a:gd name="connsiteY10" fmla="*/ 16378 h 28710"/>
                    <a:gd name="connsiteX11" fmla="*/ 11589 w 45955"/>
                    <a:gd name="connsiteY11" fmla="*/ 12545 h 28710"/>
                    <a:gd name="connsiteX12" fmla="*/ 28894 w 45955"/>
                    <a:gd name="connsiteY12" fmla="*/ 28694 h 28710"/>
                    <a:gd name="connsiteX13" fmla="*/ 28905 w 45955"/>
                    <a:gd name="connsiteY13" fmla="*/ 23194 h 28710"/>
                    <a:gd name="connsiteX14" fmla="*/ 30596 w 45955"/>
                    <a:gd name="connsiteY14" fmla="*/ 19419 h 28710"/>
                    <a:gd name="connsiteX15" fmla="*/ 31644 w 45955"/>
                    <a:gd name="connsiteY15" fmla="*/ 18598 h 28710"/>
                    <a:gd name="connsiteX16" fmla="*/ 32311 w 45955"/>
                    <a:gd name="connsiteY16" fmla="*/ 18265 h 28710"/>
                    <a:gd name="connsiteX17" fmla="*/ 34250 w 45955"/>
                    <a:gd name="connsiteY17" fmla="*/ 17887 h 28710"/>
                    <a:gd name="connsiteX18" fmla="*/ 37073 w 45955"/>
                    <a:gd name="connsiteY18" fmla="*/ 18598 h 28710"/>
                    <a:gd name="connsiteX19" fmla="*/ 41764 w 45955"/>
                    <a:gd name="connsiteY19" fmla="*/ 20301 h 28710"/>
                    <a:gd name="connsiteX20" fmla="*/ 45955 w 45955"/>
                    <a:gd name="connsiteY20" fmla="*/ 15062 h 28710"/>
                    <a:gd name="connsiteX21" fmla="*/ 41764 w 45955"/>
                    <a:gd name="connsiteY21" fmla="*/ 9811 h 28710"/>
                    <a:gd name="connsiteX22" fmla="*/ 37073 w 45955"/>
                    <a:gd name="connsiteY22" fmla="*/ 11526 h 28710"/>
                    <a:gd name="connsiteX23" fmla="*/ 34255 w 45955"/>
                    <a:gd name="connsiteY23" fmla="*/ 12236 h 28710"/>
                    <a:gd name="connsiteX24" fmla="*/ 32311 w 45955"/>
                    <a:gd name="connsiteY24" fmla="*/ 11859 h 28710"/>
                    <a:gd name="connsiteX25" fmla="*/ 31644 w 45955"/>
                    <a:gd name="connsiteY25" fmla="*/ 11526 h 28710"/>
                    <a:gd name="connsiteX26" fmla="*/ 30596 w 45955"/>
                    <a:gd name="connsiteY26" fmla="*/ 10692 h 28710"/>
                    <a:gd name="connsiteX27" fmla="*/ 28917 w 45955"/>
                    <a:gd name="connsiteY27" fmla="*/ 7097 h 28710"/>
                    <a:gd name="connsiteX28" fmla="*/ 28905 w 45955"/>
                    <a:gd name="connsiteY28" fmla="*/ 6977 h 28710"/>
                    <a:gd name="connsiteX29" fmla="*/ 28905 w 45955"/>
                    <a:gd name="connsiteY29" fmla="*/ 6275 h 28710"/>
                    <a:gd name="connsiteX30" fmla="*/ 28894 w 45955"/>
                    <a:gd name="connsiteY30" fmla="*/ 6120 h 28710"/>
                    <a:gd name="connsiteX31" fmla="*/ 28894 w 45955"/>
                    <a:gd name="connsiteY31" fmla="*/ 5692 h 28710"/>
                    <a:gd name="connsiteX32" fmla="*/ 28894 w 45955"/>
                    <a:gd name="connsiteY32" fmla="*/ 0 h 28710"/>
                    <a:gd name="connsiteX0" fmla="*/ 21476 w 38537"/>
                    <a:gd name="connsiteY0" fmla="*/ 6373 h 35083"/>
                    <a:gd name="connsiteX1" fmla="*/ 9644 w 38537"/>
                    <a:gd name="connsiteY1" fmla="*/ 17193 h 35083"/>
                    <a:gd name="connsiteX2" fmla="*/ 9685 w 38537"/>
                    <a:gd name="connsiteY2" fmla="*/ 11959 h 35083"/>
                    <a:gd name="connsiteX3" fmla="*/ 3799 w 38537"/>
                    <a:gd name="connsiteY3" fmla="*/ 20979 h 35083"/>
                    <a:gd name="connsiteX4" fmla="*/ 4895 w 38537"/>
                    <a:gd name="connsiteY4" fmla="*/ 20081 h 35083"/>
                    <a:gd name="connsiteX5" fmla="*/ 2 w 38537"/>
                    <a:gd name="connsiteY5" fmla="*/ 20537 h 35083"/>
                    <a:gd name="connsiteX6" fmla="*/ 5453 w 38537"/>
                    <a:gd name="connsiteY6" fmla="*/ 22842 h 35083"/>
                    <a:gd name="connsiteX7" fmla="*/ 8554 w 38537"/>
                    <a:gd name="connsiteY7" fmla="*/ 25008 h 35083"/>
                    <a:gd name="connsiteX8" fmla="*/ 10149 w 38537"/>
                    <a:gd name="connsiteY8" fmla="*/ 26226 h 35083"/>
                    <a:gd name="connsiteX9" fmla="*/ 9105 w 38537"/>
                    <a:gd name="connsiteY9" fmla="*/ 23127 h 35083"/>
                    <a:gd name="connsiteX10" fmla="*/ 3799 w 38537"/>
                    <a:gd name="connsiteY10" fmla="*/ 22751 h 35083"/>
                    <a:gd name="connsiteX11" fmla="*/ 4171 w 38537"/>
                    <a:gd name="connsiteY11" fmla="*/ 18918 h 35083"/>
                    <a:gd name="connsiteX12" fmla="*/ 21476 w 38537"/>
                    <a:gd name="connsiteY12" fmla="*/ 35067 h 35083"/>
                    <a:gd name="connsiteX13" fmla="*/ 21487 w 38537"/>
                    <a:gd name="connsiteY13" fmla="*/ 29567 h 35083"/>
                    <a:gd name="connsiteX14" fmla="*/ 23178 w 38537"/>
                    <a:gd name="connsiteY14" fmla="*/ 25792 h 35083"/>
                    <a:gd name="connsiteX15" fmla="*/ 24226 w 38537"/>
                    <a:gd name="connsiteY15" fmla="*/ 24971 h 35083"/>
                    <a:gd name="connsiteX16" fmla="*/ 24893 w 38537"/>
                    <a:gd name="connsiteY16" fmla="*/ 24638 h 35083"/>
                    <a:gd name="connsiteX17" fmla="*/ 26832 w 38537"/>
                    <a:gd name="connsiteY17" fmla="*/ 24260 h 35083"/>
                    <a:gd name="connsiteX18" fmla="*/ 29655 w 38537"/>
                    <a:gd name="connsiteY18" fmla="*/ 24971 h 35083"/>
                    <a:gd name="connsiteX19" fmla="*/ 34346 w 38537"/>
                    <a:gd name="connsiteY19" fmla="*/ 26674 h 35083"/>
                    <a:gd name="connsiteX20" fmla="*/ 38537 w 38537"/>
                    <a:gd name="connsiteY20" fmla="*/ 21435 h 35083"/>
                    <a:gd name="connsiteX21" fmla="*/ 34346 w 38537"/>
                    <a:gd name="connsiteY21" fmla="*/ 16184 h 35083"/>
                    <a:gd name="connsiteX22" fmla="*/ 29655 w 38537"/>
                    <a:gd name="connsiteY22" fmla="*/ 17899 h 35083"/>
                    <a:gd name="connsiteX23" fmla="*/ 26837 w 38537"/>
                    <a:gd name="connsiteY23" fmla="*/ 18609 h 35083"/>
                    <a:gd name="connsiteX24" fmla="*/ 24893 w 38537"/>
                    <a:gd name="connsiteY24" fmla="*/ 18232 h 35083"/>
                    <a:gd name="connsiteX25" fmla="*/ 24226 w 38537"/>
                    <a:gd name="connsiteY25" fmla="*/ 17899 h 35083"/>
                    <a:gd name="connsiteX26" fmla="*/ 23178 w 38537"/>
                    <a:gd name="connsiteY26" fmla="*/ 17065 h 35083"/>
                    <a:gd name="connsiteX27" fmla="*/ 21499 w 38537"/>
                    <a:gd name="connsiteY27" fmla="*/ 13470 h 35083"/>
                    <a:gd name="connsiteX28" fmla="*/ 21487 w 38537"/>
                    <a:gd name="connsiteY28" fmla="*/ 13350 h 35083"/>
                    <a:gd name="connsiteX29" fmla="*/ 21487 w 38537"/>
                    <a:gd name="connsiteY29" fmla="*/ 12648 h 35083"/>
                    <a:gd name="connsiteX30" fmla="*/ 21476 w 38537"/>
                    <a:gd name="connsiteY30" fmla="*/ 12493 h 35083"/>
                    <a:gd name="connsiteX31" fmla="*/ 21476 w 38537"/>
                    <a:gd name="connsiteY31" fmla="*/ 12065 h 35083"/>
                    <a:gd name="connsiteX32" fmla="*/ 21476 w 38537"/>
                    <a:gd name="connsiteY32" fmla="*/ 6373 h 35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37" h="35083" extrusionOk="0">
                      <a:moveTo>
                        <a:pt x="21476" y="6373"/>
                      </a:moveTo>
                      <a:cubicBezTo>
                        <a:pt x="-10005" y="7266"/>
                        <a:pt x="10537" y="-14287"/>
                        <a:pt x="9644" y="17193"/>
                      </a:cubicBezTo>
                      <a:cubicBezTo>
                        <a:pt x="11569" y="17189"/>
                        <a:pt x="7760" y="11963"/>
                        <a:pt x="9685" y="11959"/>
                      </a:cubicBezTo>
                      <a:cubicBezTo>
                        <a:pt x="10340" y="11852"/>
                        <a:pt x="3382" y="21669"/>
                        <a:pt x="3799" y="20979"/>
                      </a:cubicBezTo>
                      <a:cubicBezTo>
                        <a:pt x="4227" y="20252"/>
                        <a:pt x="5180" y="20653"/>
                        <a:pt x="4895" y="20081"/>
                      </a:cubicBezTo>
                      <a:cubicBezTo>
                        <a:pt x="4680" y="19665"/>
                        <a:pt x="-91" y="20077"/>
                        <a:pt x="2" y="20537"/>
                      </a:cubicBezTo>
                      <a:cubicBezTo>
                        <a:pt x="95" y="20997"/>
                        <a:pt x="4028" y="22097"/>
                        <a:pt x="5453" y="22842"/>
                      </a:cubicBezTo>
                      <a:cubicBezTo>
                        <a:pt x="6878" y="23587"/>
                        <a:pt x="7771" y="24444"/>
                        <a:pt x="8554" y="25008"/>
                      </a:cubicBezTo>
                      <a:cubicBezTo>
                        <a:pt x="9337" y="25572"/>
                        <a:pt x="10363" y="25810"/>
                        <a:pt x="10149" y="26226"/>
                      </a:cubicBezTo>
                      <a:cubicBezTo>
                        <a:pt x="9863" y="26798"/>
                        <a:pt x="8664" y="22400"/>
                        <a:pt x="9105" y="23127"/>
                      </a:cubicBezTo>
                      <a:cubicBezTo>
                        <a:pt x="9545" y="23877"/>
                        <a:pt x="3216" y="22668"/>
                        <a:pt x="3799" y="22751"/>
                      </a:cubicBezTo>
                      <a:lnTo>
                        <a:pt x="4171" y="18918"/>
                      </a:lnTo>
                      <a:cubicBezTo>
                        <a:pt x="5028" y="3249"/>
                        <a:pt x="5795" y="35925"/>
                        <a:pt x="21476" y="35067"/>
                      </a:cubicBezTo>
                      <a:cubicBezTo>
                        <a:pt x="21480" y="33234"/>
                        <a:pt x="21483" y="31400"/>
                        <a:pt x="21487" y="29567"/>
                      </a:cubicBezTo>
                      <a:cubicBezTo>
                        <a:pt x="21678" y="28031"/>
                        <a:pt x="22273" y="26733"/>
                        <a:pt x="23178" y="25792"/>
                      </a:cubicBezTo>
                      <a:cubicBezTo>
                        <a:pt x="23488" y="25471"/>
                        <a:pt x="23833" y="25197"/>
                        <a:pt x="24226" y="24971"/>
                      </a:cubicBezTo>
                      <a:cubicBezTo>
                        <a:pt x="24440" y="24840"/>
                        <a:pt x="24655" y="24733"/>
                        <a:pt x="24893" y="24638"/>
                      </a:cubicBezTo>
                      <a:cubicBezTo>
                        <a:pt x="25501" y="24386"/>
                        <a:pt x="26156" y="24260"/>
                        <a:pt x="26832" y="24260"/>
                      </a:cubicBezTo>
                      <a:cubicBezTo>
                        <a:pt x="27756" y="24260"/>
                        <a:pt x="28720" y="24496"/>
                        <a:pt x="29655" y="24971"/>
                      </a:cubicBezTo>
                      <a:cubicBezTo>
                        <a:pt x="31239" y="25781"/>
                        <a:pt x="33560" y="26674"/>
                        <a:pt x="34346" y="26674"/>
                      </a:cubicBezTo>
                      <a:cubicBezTo>
                        <a:pt x="36656" y="26674"/>
                        <a:pt x="38537" y="24328"/>
                        <a:pt x="38537" y="21435"/>
                      </a:cubicBezTo>
                      <a:cubicBezTo>
                        <a:pt x="38537" y="18542"/>
                        <a:pt x="36656" y="16184"/>
                        <a:pt x="34346" y="16184"/>
                      </a:cubicBezTo>
                      <a:cubicBezTo>
                        <a:pt x="33560" y="16184"/>
                        <a:pt x="31239" y="17089"/>
                        <a:pt x="29655" y="17899"/>
                      </a:cubicBezTo>
                      <a:cubicBezTo>
                        <a:pt x="28720" y="18373"/>
                        <a:pt x="27760" y="18609"/>
                        <a:pt x="26837" y="18609"/>
                      </a:cubicBezTo>
                      <a:cubicBezTo>
                        <a:pt x="26162" y="18609"/>
                        <a:pt x="25506" y="18483"/>
                        <a:pt x="24893" y="18232"/>
                      </a:cubicBezTo>
                      <a:cubicBezTo>
                        <a:pt x="24655" y="18137"/>
                        <a:pt x="24440" y="18018"/>
                        <a:pt x="24226" y="17899"/>
                      </a:cubicBezTo>
                      <a:cubicBezTo>
                        <a:pt x="23833" y="17661"/>
                        <a:pt x="23488" y="17387"/>
                        <a:pt x="23178" y="17065"/>
                      </a:cubicBezTo>
                      <a:cubicBezTo>
                        <a:pt x="22297" y="16160"/>
                        <a:pt x="21714" y="14934"/>
                        <a:pt x="21499" y="13470"/>
                      </a:cubicBezTo>
                      <a:lnTo>
                        <a:pt x="21487" y="13350"/>
                      </a:lnTo>
                      <a:lnTo>
                        <a:pt x="21487" y="12648"/>
                      </a:lnTo>
                      <a:cubicBezTo>
                        <a:pt x="21483" y="12596"/>
                        <a:pt x="21480" y="12545"/>
                        <a:pt x="21476" y="12493"/>
                      </a:cubicBezTo>
                      <a:lnTo>
                        <a:pt x="21476" y="12065"/>
                      </a:lnTo>
                      <a:lnTo>
                        <a:pt x="21476" y="6373"/>
                      </a:lnTo>
                      <a:close/>
                    </a:path>
                  </a:pathLst>
                </a:custGeom>
                <a:solidFill>
                  <a:srgbClr val="407C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endParaRPr>
                </a:p>
              </p:txBody>
            </p:sp>
            <p:sp>
              <p:nvSpPr>
                <p:cNvPr id="29" name="Google Shape;1160;p32">
                  <a:extLst>
                    <a:ext uri="{FF2B5EF4-FFF2-40B4-BE49-F238E27FC236}">
                      <a16:creationId xmlns:a16="http://schemas.microsoft.com/office/drawing/2014/main" id="{EE3887DA-2688-4299-BA13-87876F5B3ACB}"/>
                    </a:ext>
                  </a:extLst>
                </p:cNvPr>
                <p:cNvSpPr/>
                <p:nvPr/>
              </p:nvSpPr>
              <p:spPr>
                <a:xfrm rot="13747611">
                  <a:off x="5581131" y="2595632"/>
                  <a:ext cx="927181" cy="888444"/>
                </a:xfrm>
                <a:custGeom>
                  <a:avLst/>
                  <a:gdLst>
                    <a:gd name="connsiteX0" fmla="*/ 52364 w 69425"/>
                    <a:gd name="connsiteY0" fmla="*/ 0 h 57817"/>
                    <a:gd name="connsiteX1" fmla="*/ 23470 w 69425"/>
                    <a:gd name="connsiteY1" fmla="*/ 26043 h 57817"/>
                    <a:gd name="connsiteX2" fmla="*/ 309 w 69425"/>
                    <a:gd name="connsiteY2" fmla="*/ 57805 h 57817"/>
                    <a:gd name="connsiteX3" fmla="*/ 2191 w 69425"/>
                    <a:gd name="connsiteY3" fmla="*/ 56734 h 57817"/>
                    <a:gd name="connsiteX4" fmla="*/ 2072 w 69425"/>
                    <a:gd name="connsiteY4" fmla="*/ 54602 h 57817"/>
                    <a:gd name="connsiteX5" fmla="*/ 0 w 69425"/>
                    <a:gd name="connsiteY5" fmla="*/ 48363 h 57817"/>
                    <a:gd name="connsiteX6" fmla="*/ 8656 w 69425"/>
                    <a:gd name="connsiteY6" fmla="*/ 40755 h 57817"/>
                    <a:gd name="connsiteX7" fmla="*/ 17312 w 69425"/>
                    <a:gd name="connsiteY7" fmla="*/ 48363 h 57817"/>
                    <a:gd name="connsiteX8" fmla="*/ 15228 w 69425"/>
                    <a:gd name="connsiteY8" fmla="*/ 54602 h 57817"/>
                    <a:gd name="connsiteX9" fmla="*/ 15121 w 69425"/>
                    <a:gd name="connsiteY9" fmla="*/ 56734 h 57817"/>
                    <a:gd name="connsiteX10" fmla="*/ 17109 w 69425"/>
                    <a:gd name="connsiteY10" fmla="*/ 57817 h 57817"/>
                    <a:gd name="connsiteX11" fmla="*/ 23229 w 69425"/>
                    <a:gd name="connsiteY11" fmla="*/ 57817 h 57817"/>
                    <a:gd name="connsiteX12" fmla="*/ 52364 w 69425"/>
                    <a:gd name="connsiteY12" fmla="*/ 28694 h 57817"/>
                    <a:gd name="connsiteX13" fmla="*/ 52375 w 69425"/>
                    <a:gd name="connsiteY13" fmla="*/ 23194 h 57817"/>
                    <a:gd name="connsiteX14" fmla="*/ 54066 w 69425"/>
                    <a:gd name="connsiteY14" fmla="*/ 19419 h 57817"/>
                    <a:gd name="connsiteX15" fmla="*/ 55114 w 69425"/>
                    <a:gd name="connsiteY15" fmla="*/ 18598 h 57817"/>
                    <a:gd name="connsiteX16" fmla="*/ 55781 w 69425"/>
                    <a:gd name="connsiteY16" fmla="*/ 18265 h 57817"/>
                    <a:gd name="connsiteX17" fmla="*/ 57720 w 69425"/>
                    <a:gd name="connsiteY17" fmla="*/ 17887 h 57817"/>
                    <a:gd name="connsiteX18" fmla="*/ 60543 w 69425"/>
                    <a:gd name="connsiteY18" fmla="*/ 18598 h 57817"/>
                    <a:gd name="connsiteX19" fmla="*/ 65234 w 69425"/>
                    <a:gd name="connsiteY19" fmla="*/ 20301 h 57817"/>
                    <a:gd name="connsiteX20" fmla="*/ 69425 w 69425"/>
                    <a:gd name="connsiteY20" fmla="*/ 15062 h 57817"/>
                    <a:gd name="connsiteX21" fmla="*/ 65234 w 69425"/>
                    <a:gd name="connsiteY21" fmla="*/ 9811 h 57817"/>
                    <a:gd name="connsiteX22" fmla="*/ 60543 w 69425"/>
                    <a:gd name="connsiteY22" fmla="*/ 11526 h 57817"/>
                    <a:gd name="connsiteX23" fmla="*/ 57725 w 69425"/>
                    <a:gd name="connsiteY23" fmla="*/ 12236 h 57817"/>
                    <a:gd name="connsiteX24" fmla="*/ 55781 w 69425"/>
                    <a:gd name="connsiteY24" fmla="*/ 11859 h 57817"/>
                    <a:gd name="connsiteX25" fmla="*/ 55114 w 69425"/>
                    <a:gd name="connsiteY25" fmla="*/ 11526 h 57817"/>
                    <a:gd name="connsiteX26" fmla="*/ 54066 w 69425"/>
                    <a:gd name="connsiteY26" fmla="*/ 10692 h 57817"/>
                    <a:gd name="connsiteX27" fmla="*/ 52387 w 69425"/>
                    <a:gd name="connsiteY27" fmla="*/ 7097 h 57817"/>
                    <a:gd name="connsiteX28" fmla="*/ 52375 w 69425"/>
                    <a:gd name="connsiteY28" fmla="*/ 6977 h 57817"/>
                    <a:gd name="connsiteX29" fmla="*/ 52375 w 69425"/>
                    <a:gd name="connsiteY29" fmla="*/ 6275 h 57817"/>
                    <a:gd name="connsiteX30" fmla="*/ 52364 w 69425"/>
                    <a:gd name="connsiteY30" fmla="*/ 6120 h 57817"/>
                    <a:gd name="connsiteX31" fmla="*/ 52364 w 69425"/>
                    <a:gd name="connsiteY31" fmla="*/ 5692 h 57817"/>
                    <a:gd name="connsiteX32" fmla="*/ 52364 w 69425"/>
                    <a:gd name="connsiteY32" fmla="*/ 0 h 57817"/>
                    <a:gd name="connsiteX0" fmla="*/ 52364 w 69425"/>
                    <a:gd name="connsiteY0" fmla="*/ 0 h 57817"/>
                    <a:gd name="connsiteX1" fmla="*/ 23470 w 69425"/>
                    <a:gd name="connsiteY1" fmla="*/ 26043 h 57817"/>
                    <a:gd name="connsiteX2" fmla="*/ 309 w 69425"/>
                    <a:gd name="connsiteY2" fmla="*/ 57805 h 57817"/>
                    <a:gd name="connsiteX3" fmla="*/ 2191 w 69425"/>
                    <a:gd name="connsiteY3" fmla="*/ 56734 h 57817"/>
                    <a:gd name="connsiteX4" fmla="*/ 2072 w 69425"/>
                    <a:gd name="connsiteY4" fmla="*/ 54602 h 57817"/>
                    <a:gd name="connsiteX5" fmla="*/ 0 w 69425"/>
                    <a:gd name="connsiteY5" fmla="*/ 48363 h 57817"/>
                    <a:gd name="connsiteX6" fmla="*/ 8656 w 69425"/>
                    <a:gd name="connsiteY6" fmla="*/ 40755 h 57817"/>
                    <a:gd name="connsiteX7" fmla="*/ 17312 w 69425"/>
                    <a:gd name="connsiteY7" fmla="*/ 48363 h 57817"/>
                    <a:gd name="connsiteX8" fmla="*/ 15228 w 69425"/>
                    <a:gd name="connsiteY8" fmla="*/ 54602 h 57817"/>
                    <a:gd name="connsiteX9" fmla="*/ 15121 w 69425"/>
                    <a:gd name="connsiteY9" fmla="*/ 56734 h 57817"/>
                    <a:gd name="connsiteX10" fmla="*/ 17109 w 69425"/>
                    <a:gd name="connsiteY10" fmla="*/ 57817 h 57817"/>
                    <a:gd name="connsiteX11" fmla="*/ 23325 w 69425"/>
                    <a:gd name="connsiteY11" fmla="*/ 27097 h 57817"/>
                    <a:gd name="connsiteX12" fmla="*/ 52364 w 69425"/>
                    <a:gd name="connsiteY12" fmla="*/ 28694 h 57817"/>
                    <a:gd name="connsiteX13" fmla="*/ 52375 w 69425"/>
                    <a:gd name="connsiteY13" fmla="*/ 23194 h 57817"/>
                    <a:gd name="connsiteX14" fmla="*/ 54066 w 69425"/>
                    <a:gd name="connsiteY14" fmla="*/ 19419 h 57817"/>
                    <a:gd name="connsiteX15" fmla="*/ 55114 w 69425"/>
                    <a:gd name="connsiteY15" fmla="*/ 18598 h 57817"/>
                    <a:gd name="connsiteX16" fmla="*/ 55781 w 69425"/>
                    <a:gd name="connsiteY16" fmla="*/ 18265 h 57817"/>
                    <a:gd name="connsiteX17" fmla="*/ 57720 w 69425"/>
                    <a:gd name="connsiteY17" fmla="*/ 17887 h 57817"/>
                    <a:gd name="connsiteX18" fmla="*/ 60543 w 69425"/>
                    <a:gd name="connsiteY18" fmla="*/ 18598 h 57817"/>
                    <a:gd name="connsiteX19" fmla="*/ 65234 w 69425"/>
                    <a:gd name="connsiteY19" fmla="*/ 20301 h 57817"/>
                    <a:gd name="connsiteX20" fmla="*/ 69425 w 69425"/>
                    <a:gd name="connsiteY20" fmla="*/ 15062 h 57817"/>
                    <a:gd name="connsiteX21" fmla="*/ 65234 w 69425"/>
                    <a:gd name="connsiteY21" fmla="*/ 9811 h 57817"/>
                    <a:gd name="connsiteX22" fmla="*/ 60543 w 69425"/>
                    <a:gd name="connsiteY22" fmla="*/ 11526 h 57817"/>
                    <a:gd name="connsiteX23" fmla="*/ 57725 w 69425"/>
                    <a:gd name="connsiteY23" fmla="*/ 12236 h 57817"/>
                    <a:gd name="connsiteX24" fmla="*/ 55781 w 69425"/>
                    <a:gd name="connsiteY24" fmla="*/ 11859 h 57817"/>
                    <a:gd name="connsiteX25" fmla="*/ 55114 w 69425"/>
                    <a:gd name="connsiteY25" fmla="*/ 11526 h 57817"/>
                    <a:gd name="connsiteX26" fmla="*/ 54066 w 69425"/>
                    <a:gd name="connsiteY26" fmla="*/ 10692 h 57817"/>
                    <a:gd name="connsiteX27" fmla="*/ 52387 w 69425"/>
                    <a:gd name="connsiteY27" fmla="*/ 7097 h 57817"/>
                    <a:gd name="connsiteX28" fmla="*/ 52375 w 69425"/>
                    <a:gd name="connsiteY28" fmla="*/ 6977 h 57817"/>
                    <a:gd name="connsiteX29" fmla="*/ 52375 w 69425"/>
                    <a:gd name="connsiteY29" fmla="*/ 6275 h 57817"/>
                    <a:gd name="connsiteX30" fmla="*/ 52364 w 69425"/>
                    <a:gd name="connsiteY30" fmla="*/ 6120 h 57817"/>
                    <a:gd name="connsiteX31" fmla="*/ 52364 w 69425"/>
                    <a:gd name="connsiteY31" fmla="*/ 5692 h 57817"/>
                    <a:gd name="connsiteX32" fmla="*/ 52364 w 69425"/>
                    <a:gd name="connsiteY32" fmla="*/ 0 h 57817"/>
                    <a:gd name="connsiteX0" fmla="*/ 52364 w 69425"/>
                    <a:gd name="connsiteY0" fmla="*/ 0 h 57805"/>
                    <a:gd name="connsiteX1" fmla="*/ 23470 w 69425"/>
                    <a:gd name="connsiteY1" fmla="*/ 26043 h 57805"/>
                    <a:gd name="connsiteX2" fmla="*/ 309 w 69425"/>
                    <a:gd name="connsiteY2" fmla="*/ 57805 h 57805"/>
                    <a:gd name="connsiteX3" fmla="*/ 2191 w 69425"/>
                    <a:gd name="connsiteY3" fmla="*/ 56734 h 57805"/>
                    <a:gd name="connsiteX4" fmla="*/ 2072 w 69425"/>
                    <a:gd name="connsiteY4" fmla="*/ 54602 h 57805"/>
                    <a:gd name="connsiteX5" fmla="*/ 0 w 69425"/>
                    <a:gd name="connsiteY5" fmla="*/ 48363 h 57805"/>
                    <a:gd name="connsiteX6" fmla="*/ 8656 w 69425"/>
                    <a:gd name="connsiteY6" fmla="*/ 40755 h 57805"/>
                    <a:gd name="connsiteX7" fmla="*/ 17312 w 69425"/>
                    <a:gd name="connsiteY7" fmla="*/ 48363 h 57805"/>
                    <a:gd name="connsiteX8" fmla="*/ 15228 w 69425"/>
                    <a:gd name="connsiteY8" fmla="*/ 54602 h 57805"/>
                    <a:gd name="connsiteX9" fmla="*/ 15121 w 69425"/>
                    <a:gd name="connsiteY9" fmla="*/ 56734 h 57805"/>
                    <a:gd name="connsiteX10" fmla="*/ 26059 w 69425"/>
                    <a:gd name="connsiteY10" fmla="*/ 24794 h 57805"/>
                    <a:gd name="connsiteX11" fmla="*/ 23325 w 69425"/>
                    <a:gd name="connsiteY11" fmla="*/ 27097 h 57805"/>
                    <a:gd name="connsiteX12" fmla="*/ 52364 w 69425"/>
                    <a:gd name="connsiteY12" fmla="*/ 28694 h 57805"/>
                    <a:gd name="connsiteX13" fmla="*/ 52375 w 69425"/>
                    <a:gd name="connsiteY13" fmla="*/ 23194 h 57805"/>
                    <a:gd name="connsiteX14" fmla="*/ 54066 w 69425"/>
                    <a:gd name="connsiteY14" fmla="*/ 19419 h 57805"/>
                    <a:gd name="connsiteX15" fmla="*/ 55114 w 69425"/>
                    <a:gd name="connsiteY15" fmla="*/ 18598 h 57805"/>
                    <a:gd name="connsiteX16" fmla="*/ 55781 w 69425"/>
                    <a:gd name="connsiteY16" fmla="*/ 18265 h 57805"/>
                    <a:gd name="connsiteX17" fmla="*/ 57720 w 69425"/>
                    <a:gd name="connsiteY17" fmla="*/ 17887 h 57805"/>
                    <a:gd name="connsiteX18" fmla="*/ 60543 w 69425"/>
                    <a:gd name="connsiteY18" fmla="*/ 18598 h 57805"/>
                    <a:gd name="connsiteX19" fmla="*/ 65234 w 69425"/>
                    <a:gd name="connsiteY19" fmla="*/ 20301 h 57805"/>
                    <a:gd name="connsiteX20" fmla="*/ 69425 w 69425"/>
                    <a:gd name="connsiteY20" fmla="*/ 15062 h 57805"/>
                    <a:gd name="connsiteX21" fmla="*/ 65234 w 69425"/>
                    <a:gd name="connsiteY21" fmla="*/ 9811 h 57805"/>
                    <a:gd name="connsiteX22" fmla="*/ 60543 w 69425"/>
                    <a:gd name="connsiteY22" fmla="*/ 11526 h 57805"/>
                    <a:gd name="connsiteX23" fmla="*/ 57725 w 69425"/>
                    <a:gd name="connsiteY23" fmla="*/ 12236 h 57805"/>
                    <a:gd name="connsiteX24" fmla="*/ 55781 w 69425"/>
                    <a:gd name="connsiteY24" fmla="*/ 11859 h 57805"/>
                    <a:gd name="connsiteX25" fmla="*/ 55114 w 69425"/>
                    <a:gd name="connsiteY25" fmla="*/ 11526 h 57805"/>
                    <a:gd name="connsiteX26" fmla="*/ 54066 w 69425"/>
                    <a:gd name="connsiteY26" fmla="*/ 10692 h 57805"/>
                    <a:gd name="connsiteX27" fmla="*/ 52387 w 69425"/>
                    <a:gd name="connsiteY27" fmla="*/ 7097 h 57805"/>
                    <a:gd name="connsiteX28" fmla="*/ 52375 w 69425"/>
                    <a:gd name="connsiteY28" fmla="*/ 6977 h 57805"/>
                    <a:gd name="connsiteX29" fmla="*/ 52375 w 69425"/>
                    <a:gd name="connsiteY29" fmla="*/ 6275 h 57805"/>
                    <a:gd name="connsiteX30" fmla="*/ 52364 w 69425"/>
                    <a:gd name="connsiteY30" fmla="*/ 6120 h 57805"/>
                    <a:gd name="connsiteX31" fmla="*/ 52364 w 69425"/>
                    <a:gd name="connsiteY31" fmla="*/ 5692 h 57805"/>
                    <a:gd name="connsiteX32" fmla="*/ 52364 w 69425"/>
                    <a:gd name="connsiteY32" fmla="*/ 0 h 57805"/>
                    <a:gd name="connsiteX0" fmla="*/ 52364 w 69425"/>
                    <a:gd name="connsiteY0" fmla="*/ 0 h 57805"/>
                    <a:gd name="connsiteX1" fmla="*/ 23470 w 69425"/>
                    <a:gd name="connsiteY1" fmla="*/ 26043 h 57805"/>
                    <a:gd name="connsiteX2" fmla="*/ 309 w 69425"/>
                    <a:gd name="connsiteY2" fmla="*/ 57805 h 57805"/>
                    <a:gd name="connsiteX3" fmla="*/ 2191 w 69425"/>
                    <a:gd name="connsiteY3" fmla="*/ 56734 h 57805"/>
                    <a:gd name="connsiteX4" fmla="*/ 2072 w 69425"/>
                    <a:gd name="connsiteY4" fmla="*/ 54602 h 57805"/>
                    <a:gd name="connsiteX5" fmla="*/ 0 w 69425"/>
                    <a:gd name="connsiteY5" fmla="*/ 48363 h 57805"/>
                    <a:gd name="connsiteX6" fmla="*/ 8656 w 69425"/>
                    <a:gd name="connsiteY6" fmla="*/ 40755 h 57805"/>
                    <a:gd name="connsiteX7" fmla="*/ 17312 w 69425"/>
                    <a:gd name="connsiteY7" fmla="*/ 48363 h 57805"/>
                    <a:gd name="connsiteX8" fmla="*/ 15228 w 69425"/>
                    <a:gd name="connsiteY8" fmla="*/ 54602 h 57805"/>
                    <a:gd name="connsiteX9" fmla="*/ 26930 w 69425"/>
                    <a:gd name="connsiteY9" fmla="*/ 35238 h 57805"/>
                    <a:gd name="connsiteX10" fmla="*/ 26059 w 69425"/>
                    <a:gd name="connsiteY10" fmla="*/ 24794 h 57805"/>
                    <a:gd name="connsiteX11" fmla="*/ 23325 w 69425"/>
                    <a:gd name="connsiteY11" fmla="*/ 27097 h 57805"/>
                    <a:gd name="connsiteX12" fmla="*/ 52364 w 69425"/>
                    <a:gd name="connsiteY12" fmla="*/ 28694 h 57805"/>
                    <a:gd name="connsiteX13" fmla="*/ 52375 w 69425"/>
                    <a:gd name="connsiteY13" fmla="*/ 23194 h 57805"/>
                    <a:gd name="connsiteX14" fmla="*/ 54066 w 69425"/>
                    <a:gd name="connsiteY14" fmla="*/ 19419 h 57805"/>
                    <a:gd name="connsiteX15" fmla="*/ 55114 w 69425"/>
                    <a:gd name="connsiteY15" fmla="*/ 18598 h 57805"/>
                    <a:gd name="connsiteX16" fmla="*/ 55781 w 69425"/>
                    <a:gd name="connsiteY16" fmla="*/ 18265 h 57805"/>
                    <a:gd name="connsiteX17" fmla="*/ 57720 w 69425"/>
                    <a:gd name="connsiteY17" fmla="*/ 17887 h 57805"/>
                    <a:gd name="connsiteX18" fmla="*/ 60543 w 69425"/>
                    <a:gd name="connsiteY18" fmla="*/ 18598 h 57805"/>
                    <a:gd name="connsiteX19" fmla="*/ 65234 w 69425"/>
                    <a:gd name="connsiteY19" fmla="*/ 20301 h 57805"/>
                    <a:gd name="connsiteX20" fmla="*/ 69425 w 69425"/>
                    <a:gd name="connsiteY20" fmla="*/ 15062 h 57805"/>
                    <a:gd name="connsiteX21" fmla="*/ 65234 w 69425"/>
                    <a:gd name="connsiteY21" fmla="*/ 9811 h 57805"/>
                    <a:gd name="connsiteX22" fmla="*/ 60543 w 69425"/>
                    <a:gd name="connsiteY22" fmla="*/ 11526 h 57805"/>
                    <a:gd name="connsiteX23" fmla="*/ 57725 w 69425"/>
                    <a:gd name="connsiteY23" fmla="*/ 12236 h 57805"/>
                    <a:gd name="connsiteX24" fmla="*/ 55781 w 69425"/>
                    <a:gd name="connsiteY24" fmla="*/ 11859 h 57805"/>
                    <a:gd name="connsiteX25" fmla="*/ 55114 w 69425"/>
                    <a:gd name="connsiteY25" fmla="*/ 11526 h 57805"/>
                    <a:gd name="connsiteX26" fmla="*/ 54066 w 69425"/>
                    <a:gd name="connsiteY26" fmla="*/ 10692 h 57805"/>
                    <a:gd name="connsiteX27" fmla="*/ 52387 w 69425"/>
                    <a:gd name="connsiteY27" fmla="*/ 7097 h 57805"/>
                    <a:gd name="connsiteX28" fmla="*/ 52375 w 69425"/>
                    <a:gd name="connsiteY28" fmla="*/ 6977 h 57805"/>
                    <a:gd name="connsiteX29" fmla="*/ 52375 w 69425"/>
                    <a:gd name="connsiteY29" fmla="*/ 6275 h 57805"/>
                    <a:gd name="connsiteX30" fmla="*/ 52364 w 69425"/>
                    <a:gd name="connsiteY30" fmla="*/ 6120 h 57805"/>
                    <a:gd name="connsiteX31" fmla="*/ 52364 w 69425"/>
                    <a:gd name="connsiteY31" fmla="*/ 5692 h 57805"/>
                    <a:gd name="connsiteX32" fmla="*/ 52364 w 69425"/>
                    <a:gd name="connsiteY32" fmla="*/ 0 h 57805"/>
                    <a:gd name="connsiteX0" fmla="*/ 52364 w 69425"/>
                    <a:gd name="connsiteY0" fmla="*/ 0 h 57805"/>
                    <a:gd name="connsiteX1" fmla="*/ 23470 w 69425"/>
                    <a:gd name="connsiteY1" fmla="*/ 26043 h 57805"/>
                    <a:gd name="connsiteX2" fmla="*/ 309 w 69425"/>
                    <a:gd name="connsiteY2" fmla="*/ 57805 h 57805"/>
                    <a:gd name="connsiteX3" fmla="*/ 2191 w 69425"/>
                    <a:gd name="connsiteY3" fmla="*/ 56734 h 57805"/>
                    <a:gd name="connsiteX4" fmla="*/ 2072 w 69425"/>
                    <a:gd name="connsiteY4" fmla="*/ 54602 h 57805"/>
                    <a:gd name="connsiteX5" fmla="*/ 0 w 69425"/>
                    <a:gd name="connsiteY5" fmla="*/ 48363 h 57805"/>
                    <a:gd name="connsiteX6" fmla="*/ 8656 w 69425"/>
                    <a:gd name="connsiteY6" fmla="*/ 40755 h 57805"/>
                    <a:gd name="connsiteX7" fmla="*/ 30429 w 69425"/>
                    <a:gd name="connsiteY7" fmla="*/ 30269 h 57805"/>
                    <a:gd name="connsiteX8" fmla="*/ 15228 w 69425"/>
                    <a:gd name="connsiteY8" fmla="*/ 54602 h 57805"/>
                    <a:gd name="connsiteX9" fmla="*/ 26930 w 69425"/>
                    <a:gd name="connsiteY9" fmla="*/ 35238 h 57805"/>
                    <a:gd name="connsiteX10" fmla="*/ 26059 w 69425"/>
                    <a:gd name="connsiteY10" fmla="*/ 24794 h 57805"/>
                    <a:gd name="connsiteX11" fmla="*/ 23325 w 69425"/>
                    <a:gd name="connsiteY11" fmla="*/ 27097 h 57805"/>
                    <a:gd name="connsiteX12" fmla="*/ 52364 w 69425"/>
                    <a:gd name="connsiteY12" fmla="*/ 28694 h 57805"/>
                    <a:gd name="connsiteX13" fmla="*/ 52375 w 69425"/>
                    <a:gd name="connsiteY13" fmla="*/ 23194 h 57805"/>
                    <a:gd name="connsiteX14" fmla="*/ 54066 w 69425"/>
                    <a:gd name="connsiteY14" fmla="*/ 19419 h 57805"/>
                    <a:gd name="connsiteX15" fmla="*/ 55114 w 69425"/>
                    <a:gd name="connsiteY15" fmla="*/ 18598 h 57805"/>
                    <a:gd name="connsiteX16" fmla="*/ 55781 w 69425"/>
                    <a:gd name="connsiteY16" fmla="*/ 18265 h 57805"/>
                    <a:gd name="connsiteX17" fmla="*/ 57720 w 69425"/>
                    <a:gd name="connsiteY17" fmla="*/ 17887 h 57805"/>
                    <a:gd name="connsiteX18" fmla="*/ 60543 w 69425"/>
                    <a:gd name="connsiteY18" fmla="*/ 18598 h 57805"/>
                    <a:gd name="connsiteX19" fmla="*/ 65234 w 69425"/>
                    <a:gd name="connsiteY19" fmla="*/ 20301 h 57805"/>
                    <a:gd name="connsiteX20" fmla="*/ 69425 w 69425"/>
                    <a:gd name="connsiteY20" fmla="*/ 15062 h 57805"/>
                    <a:gd name="connsiteX21" fmla="*/ 65234 w 69425"/>
                    <a:gd name="connsiteY21" fmla="*/ 9811 h 57805"/>
                    <a:gd name="connsiteX22" fmla="*/ 60543 w 69425"/>
                    <a:gd name="connsiteY22" fmla="*/ 11526 h 57805"/>
                    <a:gd name="connsiteX23" fmla="*/ 57725 w 69425"/>
                    <a:gd name="connsiteY23" fmla="*/ 12236 h 57805"/>
                    <a:gd name="connsiteX24" fmla="*/ 55781 w 69425"/>
                    <a:gd name="connsiteY24" fmla="*/ 11859 h 57805"/>
                    <a:gd name="connsiteX25" fmla="*/ 55114 w 69425"/>
                    <a:gd name="connsiteY25" fmla="*/ 11526 h 57805"/>
                    <a:gd name="connsiteX26" fmla="*/ 54066 w 69425"/>
                    <a:gd name="connsiteY26" fmla="*/ 10692 h 57805"/>
                    <a:gd name="connsiteX27" fmla="*/ 52387 w 69425"/>
                    <a:gd name="connsiteY27" fmla="*/ 7097 h 57805"/>
                    <a:gd name="connsiteX28" fmla="*/ 52375 w 69425"/>
                    <a:gd name="connsiteY28" fmla="*/ 6977 h 57805"/>
                    <a:gd name="connsiteX29" fmla="*/ 52375 w 69425"/>
                    <a:gd name="connsiteY29" fmla="*/ 6275 h 57805"/>
                    <a:gd name="connsiteX30" fmla="*/ 52364 w 69425"/>
                    <a:gd name="connsiteY30" fmla="*/ 6120 h 57805"/>
                    <a:gd name="connsiteX31" fmla="*/ 52364 w 69425"/>
                    <a:gd name="connsiteY31" fmla="*/ 5692 h 57805"/>
                    <a:gd name="connsiteX32" fmla="*/ 52364 w 69425"/>
                    <a:gd name="connsiteY32" fmla="*/ 0 h 57805"/>
                    <a:gd name="connsiteX0" fmla="*/ 52364 w 69425"/>
                    <a:gd name="connsiteY0" fmla="*/ 0 h 57805"/>
                    <a:gd name="connsiteX1" fmla="*/ 23470 w 69425"/>
                    <a:gd name="connsiteY1" fmla="*/ 26043 h 57805"/>
                    <a:gd name="connsiteX2" fmla="*/ 309 w 69425"/>
                    <a:gd name="connsiteY2" fmla="*/ 57805 h 57805"/>
                    <a:gd name="connsiteX3" fmla="*/ 2191 w 69425"/>
                    <a:gd name="connsiteY3" fmla="*/ 56734 h 57805"/>
                    <a:gd name="connsiteX4" fmla="*/ 2072 w 69425"/>
                    <a:gd name="connsiteY4" fmla="*/ 54602 h 57805"/>
                    <a:gd name="connsiteX5" fmla="*/ 0 w 69425"/>
                    <a:gd name="connsiteY5" fmla="*/ 48363 h 57805"/>
                    <a:gd name="connsiteX6" fmla="*/ 8656 w 69425"/>
                    <a:gd name="connsiteY6" fmla="*/ 40755 h 57805"/>
                    <a:gd name="connsiteX7" fmla="*/ 30429 w 69425"/>
                    <a:gd name="connsiteY7" fmla="*/ 30269 h 57805"/>
                    <a:gd name="connsiteX8" fmla="*/ 32202 w 69425"/>
                    <a:gd name="connsiteY8" fmla="*/ 31267 h 57805"/>
                    <a:gd name="connsiteX9" fmla="*/ 26930 w 69425"/>
                    <a:gd name="connsiteY9" fmla="*/ 35238 h 57805"/>
                    <a:gd name="connsiteX10" fmla="*/ 26059 w 69425"/>
                    <a:gd name="connsiteY10" fmla="*/ 24794 h 57805"/>
                    <a:gd name="connsiteX11" fmla="*/ 23325 w 69425"/>
                    <a:gd name="connsiteY11" fmla="*/ 27097 h 57805"/>
                    <a:gd name="connsiteX12" fmla="*/ 52364 w 69425"/>
                    <a:gd name="connsiteY12" fmla="*/ 28694 h 57805"/>
                    <a:gd name="connsiteX13" fmla="*/ 52375 w 69425"/>
                    <a:gd name="connsiteY13" fmla="*/ 23194 h 57805"/>
                    <a:gd name="connsiteX14" fmla="*/ 54066 w 69425"/>
                    <a:gd name="connsiteY14" fmla="*/ 19419 h 57805"/>
                    <a:gd name="connsiteX15" fmla="*/ 55114 w 69425"/>
                    <a:gd name="connsiteY15" fmla="*/ 18598 h 57805"/>
                    <a:gd name="connsiteX16" fmla="*/ 55781 w 69425"/>
                    <a:gd name="connsiteY16" fmla="*/ 18265 h 57805"/>
                    <a:gd name="connsiteX17" fmla="*/ 57720 w 69425"/>
                    <a:gd name="connsiteY17" fmla="*/ 17887 h 57805"/>
                    <a:gd name="connsiteX18" fmla="*/ 60543 w 69425"/>
                    <a:gd name="connsiteY18" fmla="*/ 18598 h 57805"/>
                    <a:gd name="connsiteX19" fmla="*/ 65234 w 69425"/>
                    <a:gd name="connsiteY19" fmla="*/ 20301 h 57805"/>
                    <a:gd name="connsiteX20" fmla="*/ 69425 w 69425"/>
                    <a:gd name="connsiteY20" fmla="*/ 15062 h 57805"/>
                    <a:gd name="connsiteX21" fmla="*/ 65234 w 69425"/>
                    <a:gd name="connsiteY21" fmla="*/ 9811 h 57805"/>
                    <a:gd name="connsiteX22" fmla="*/ 60543 w 69425"/>
                    <a:gd name="connsiteY22" fmla="*/ 11526 h 57805"/>
                    <a:gd name="connsiteX23" fmla="*/ 57725 w 69425"/>
                    <a:gd name="connsiteY23" fmla="*/ 12236 h 57805"/>
                    <a:gd name="connsiteX24" fmla="*/ 55781 w 69425"/>
                    <a:gd name="connsiteY24" fmla="*/ 11859 h 57805"/>
                    <a:gd name="connsiteX25" fmla="*/ 55114 w 69425"/>
                    <a:gd name="connsiteY25" fmla="*/ 11526 h 57805"/>
                    <a:gd name="connsiteX26" fmla="*/ 54066 w 69425"/>
                    <a:gd name="connsiteY26" fmla="*/ 10692 h 57805"/>
                    <a:gd name="connsiteX27" fmla="*/ 52387 w 69425"/>
                    <a:gd name="connsiteY27" fmla="*/ 7097 h 57805"/>
                    <a:gd name="connsiteX28" fmla="*/ 52375 w 69425"/>
                    <a:gd name="connsiteY28" fmla="*/ 6977 h 57805"/>
                    <a:gd name="connsiteX29" fmla="*/ 52375 w 69425"/>
                    <a:gd name="connsiteY29" fmla="*/ 6275 h 57805"/>
                    <a:gd name="connsiteX30" fmla="*/ 52364 w 69425"/>
                    <a:gd name="connsiteY30" fmla="*/ 6120 h 57805"/>
                    <a:gd name="connsiteX31" fmla="*/ 52364 w 69425"/>
                    <a:gd name="connsiteY31" fmla="*/ 5692 h 57805"/>
                    <a:gd name="connsiteX32" fmla="*/ 52364 w 69425"/>
                    <a:gd name="connsiteY32" fmla="*/ 0 h 57805"/>
                    <a:gd name="connsiteX0" fmla="*/ 53953 w 71014"/>
                    <a:gd name="connsiteY0" fmla="*/ 0 h 57805"/>
                    <a:gd name="connsiteX1" fmla="*/ 25059 w 71014"/>
                    <a:gd name="connsiteY1" fmla="*/ 26043 h 57805"/>
                    <a:gd name="connsiteX2" fmla="*/ 1898 w 71014"/>
                    <a:gd name="connsiteY2" fmla="*/ 57805 h 57805"/>
                    <a:gd name="connsiteX3" fmla="*/ 3780 w 71014"/>
                    <a:gd name="connsiteY3" fmla="*/ 56734 h 57805"/>
                    <a:gd name="connsiteX4" fmla="*/ 3661 w 71014"/>
                    <a:gd name="connsiteY4" fmla="*/ 54602 h 57805"/>
                    <a:gd name="connsiteX5" fmla="*/ 1589 w 71014"/>
                    <a:gd name="connsiteY5" fmla="*/ 48363 h 57805"/>
                    <a:gd name="connsiteX6" fmla="*/ 30409 w 71014"/>
                    <a:gd name="connsiteY6" fmla="*/ 25340 h 57805"/>
                    <a:gd name="connsiteX7" fmla="*/ 32018 w 71014"/>
                    <a:gd name="connsiteY7" fmla="*/ 30269 h 57805"/>
                    <a:gd name="connsiteX8" fmla="*/ 33791 w 71014"/>
                    <a:gd name="connsiteY8" fmla="*/ 31267 h 57805"/>
                    <a:gd name="connsiteX9" fmla="*/ 28519 w 71014"/>
                    <a:gd name="connsiteY9" fmla="*/ 35238 h 57805"/>
                    <a:gd name="connsiteX10" fmla="*/ 27648 w 71014"/>
                    <a:gd name="connsiteY10" fmla="*/ 24794 h 57805"/>
                    <a:gd name="connsiteX11" fmla="*/ 24914 w 71014"/>
                    <a:gd name="connsiteY11" fmla="*/ 27097 h 57805"/>
                    <a:gd name="connsiteX12" fmla="*/ 53953 w 71014"/>
                    <a:gd name="connsiteY12" fmla="*/ 28694 h 57805"/>
                    <a:gd name="connsiteX13" fmla="*/ 53964 w 71014"/>
                    <a:gd name="connsiteY13" fmla="*/ 23194 h 57805"/>
                    <a:gd name="connsiteX14" fmla="*/ 55655 w 71014"/>
                    <a:gd name="connsiteY14" fmla="*/ 19419 h 57805"/>
                    <a:gd name="connsiteX15" fmla="*/ 56703 w 71014"/>
                    <a:gd name="connsiteY15" fmla="*/ 18598 h 57805"/>
                    <a:gd name="connsiteX16" fmla="*/ 57370 w 71014"/>
                    <a:gd name="connsiteY16" fmla="*/ 18265 h 57805"/>
                    <a:gd name="connsiteX17" fmla="*/ 59309 w 71014"/>
                    <a:gd name="connsiteY17" fmla="*/ 17887 h 57805"/>
                    <a:gd name="connsiteX18" fmla="*/ 62132 w 71014"/>
                    <a:gd name="connsiteY18" fmla="*/ 18598 h 57805"/>
                    <a:gd name="connsiteX19" fmla="*/ 66823 w 71014"/>
                    <a:gd name="connsiteY19" fmla="*/ 20301 h 57805"/>
                    <a:gd name="connsiteX20" fmla="*/ 71014 w 71014"/>
                    <a:gd name="connsiteY20" fmla="*/ 15062 h 57805"/>
                    <a:gd name="connsiteX21" fmla="*/ 66823 w 71014"/>
                    <a:gd name="connsiteY21" fmla="*/ 9811 h 57805"/>
                    <a:gd name="connsiteX22" fmla="*/ 62132 w 71014"/>
                    <a:gd name="connsiteY22" fmla="*/ 11526 h 57805"/>
                    <a:gd name="connsiteX23" fmla="*/ 59314 w 71014"/>
                    <a:gd name="connsiteY23" fmla="*/ 12236 h 57805"/>
                    <a:gd name="connsiteX24" fmla="*/ 57370 w 71014"/>
                    <a:gd name="connsiteY24" fmla="*/ 11859 h 57805"/>
                    <a:gd name="connsiteX25" fmla="*/ 56703 w 71014"/>
                    <a:gd name="connsiteY25" fmla="*/ 11526 h 57805"/>
                    <a:gd name="connsiteX26" fmla="*/ 55655 w 71014"/>
                    <a:gd name="connsiteY26" fmla="*/ 10692 h 57805"/>
                    <a:gd name="connsiteX27" fmla="*/ 53976 w 71014"/>
                    <a:gd name="connsiteY27" fmla="*/ 7097 h 57805"/>
                    <a:gd name="connsiteX28" fmla="*/ 53964 w 71014"/>
                    <a:gd name="connsiteY28" fmla="*/ 6977 h 57805"/>
                    <a:gd name="connsiteX29" fmla="*/ 53964 w 71014"/>
                    <a:gd name="connsiteY29" fmla="*/ 6275 h 57805"/>
                    <a:gd name="connsiteX30" fmla="*/ 53953 w 71014"/>
                    <a:gd name="connsiteY30" fmla="*/ 6120 h 57805"/>
                    <a:gd name="connsiteX31" fmla="*/ 53953 w 71014"/>
                    <a:gd name="connsiteY31" fmla="*/ 5692 h 57805"/>
                    <a:gd name="connsiteX32" fmla="*/ 53953 w 71014"/>
                    <a:gd name="connsiteY32" fmla="*/ 0 h 57805"/>
                    <a:gd name="connsiteX0" fmla="*/ 52404 w 69465"/>
                    <a:gd name="connsiteY0" fmla="*/ 0 h 57805"/>
                    <a:gd name="connsiteX1" fmla="*/ 23510 w 69465"/>
                    <a:gd name="connsiteY1" fmla="*/ 26043 h 57805"/>
                    <a:gd name="connsiteX2" fmla="*/ 349 w 69465"/>
                    <a:gd name="connsiteY2" fmla="*/ 57805 h 57805"/>
                    <a:gd name="connsiteX3" fmla="*/ 2231 w 69465"/>
                    <a:gd name="connsiteY3" fmla="*/ 56734 h 57805"/>
                    <a:gd name="connsiteX4" fmla="*/ 35823 w 69465"/>
                    <a:gd name="connsiteY4" fmla="*/ 13708 h 57805"/>
                    <a:gd name="connsiteX5" fmla="*/ 40 w 69465"/>
                    <a:gd name="connsiteY5" fmla="*/ 48363 h 57805"/>
                    <a:gd name="connsiteX6" fmla="*/ 28860 w 69465"/>
                    <a:gd name="connsiteY6" fmla="*/ 25340 h 57805"/>
                    <a:gd name="connsiteX7" fmla="*/ 30469 w 69465"/>
                    <a:gd name="connsiteY7" fmla="*/ 30269 h 57805"/>
                    <a:gd name="connsiteX8" fmla="*/ 32242 w 69465"/>
                    <a:gd name="connsiteY8" fmla="*/ 31267 h 57805"/>
                    <a:gd name="connsiteX9" fmla="*/ 26970 w 69465"/>
                    <a:gd name="connsiteY9" fmla="*/ 35238 h 57805"/>
                    <a:gd name="connsiteX10" fmla="*/ 26099 w 69465"/>
                    <a:gd name="connsiteY10" fmla="*/ 24794 h 57805"/>
                    <a:gd name="connsiteX11" fmla="*/ 23365 w 69465"/>
                    <a:gd name="connsiteY11" fmla="*/ 27097 h 57805"/>
                    <a:gd name="connsiteX12" fmla="*/ 52404 w 69465"/>
                    <a:gd name="connsiteY12" fmla="*/ 28694 h 57805"/>
                    <a:gd name="connsiteX13" fmla="*/ 52415 w 69465"/>
                    <a:gd name="connsiteY13" fmla="*/ 23194 h 57805"/>
                    <a:gd name="connsiteX14" fmla="*/ 54106 w 69465"/>
                    <a:gd name="connsiteY14" fmla="*/ 19419 h 57805"/>
                    <a:gd name="connsiteX15" fmla="*/ 55154 w 69465"/>
                    <a:gd name="connsiteY15" fmla="*/ 18598 h 57805"/>
                    <a:gd name="connsiteX16" fmla="*/ 55821 w 69465"/>
                    <a:gd name="connsiteY16" fmla="*/ 18265 h 57805"/>
                    <a:gd name="connsiteX17" fmla="*/ 57760 w 69465"/>
                    <a:gd name="connsiteY17" fmla="*/ 17887 h 57805"/>
                    <a:gd name="connsiteX18" fmla="*/ 60583 w 69465"/>
                    <a:gd name="connsiteY18" fmla="*/ 18598 h 57805"/>
                    <a:gd name="connsiteX19" fmla="*/ 65274 w 69465"/>
                    <a:gd name="connsiteY19" fmla="*/ 20301 h 57805"/>
                    <a:gd name="connsiteX20" fmla="*/ 69465 w 69465"/>
                    <a:gd name="connsiteY20" fmla="*/ 15062 h 57805"/>
                    <a:gd name="connsiteX21" fmla="*/ 65274 w 69465"/>
                    <a:gd name="connsiteY21" fmla="*/ 9811 h 57805"/>
                    <a:gd name="connsiteX22" fmla="*/ 60583 w 69465"/>
                    <a:gd name="connsiteY22" fmla="*/ 11526 h 57805"/>
                    <a:gd name="connsiteX23" fmla="*/ 57765 w 69465"/>
                    <a:gd name="connsiteY23" fmla="*/ 12236 h 57805"/>
                    <a:gd name="connsiteX24" fmla="*/ 55821 w 69465"/>
                    <a:gd name="connsiteY24" fmla="*/ 11859 h 57805"/>
                    <a:gd name="connsiteX25" fmla="*/ 55154 w 69465"/>
                    <a:gd name="connsiteY25" fmla="*/ 11526 h 57805"/>
                    <a:gd name="connsiteX26" fmla="*/ 54106 w 69465"/>
                    <a:gd name="connsiteY26" fmla="*/ 10692 h 57805"/>
                    <a:gd name="connsiteX27" fmla="*/ 52427 w 69465"/>
                    <a:gd name="connsiteY27" fmla="*/ 7097 h 57805"/>
                    <a:gd name="connsiteX28" fmla="*/ 52415 w 69465"/>
                    <a:gd name="connsiteY28" fmla="*/ 6977 h 57805"/>
                    <a:gd name="connsiteX29" fmla="*/ 52415 w 69465"/>
                    <a:gd name="connsiteY29" fmla="*/ 6275 h 57805"/>
                    <a:gd name="connsiteX30" fmla="*/ 52404 w 69465"/>
                    <a:gd name="connsiteY30" fmla="*/ 6120 h 57805"/>
                    <a:gd name="connsiteX31" fmla="*/ 52404 w 69465"/>
                    <a:gd name="connsiteY31" fmla="*/ 5692 h 57805"/>
                    <a:gd name="connsiteX32" fmla="*/ 52404 w 69465"/>
                    <a:gd name="connsiteY32" fmla="*/ 0 h 57805"/>
                    <a:gd name="connsiteX0" fmla="*/ 52154 w 69215"/>
                    <a:gd name="connsiteY0" fmla="*/ 0 h 57805"/>
                    <a:gd name="connsiteX1" fmla="*/ 23260 w 69215"/>
                    <a:gd name="connsiteY1" fmla="*/ 26043 h 57805"/>
                    <a:gd name="connsiteX2" fmla="*/ 99 w 69215"/>
                    <a:gd name="connsiteY2" fmla="*/ 57805 h 57805"/>
                    <a:gd name="connsiteX3" fmla="*/ 1981 w 69215"/>
                    <a:gd name="connsiteY3" fmla="*/ 56734 h 57805"/>
                    <a:gd name="connsiteX4" fmla="*/ 35573 w 69215"/>
                    <a:gd name="connsiteY4" fmla="*/ 13708 h 57805"/>
                    <a:gd name="connsiteX5" fmla="*/ 30680 w 69215"/>
                    <a:gd name="connsiteY5" fmla="*/ 14164 h 57805"/>
                    <a:gd name="connsiteX6" fmla="*/ 28610 w 69215"/>
                    <a:gd name="connsiteY6" fmla="*/ 25340 h 57805"/>
                    <a:gd name="connsiteX7" fmla="*/ 30219 w 69215"/>
                    <a:gd name="connsiteY7" fmla="*/ 30269 h 57805"/>
                    <a:gd name="connsiteX8" fmla="*/ 31992 w 69215"/>
                    <a:gd name="connsiteY8" fmla="*/ 31267 h 57805"/>
                    <a:gd name="connsiteX9" fmla="*/ 26720 w 69215"/>
                    <a:gd name="connsiteY9" fmla="*/ 35238 h 57805"/>
                    <a:gd name="connsiteX10" fmla="*/ 25849 w 69215"/>
                    <a:gd name="connsiteY10" fmla="*/ 24794 h 57805"/>
                    <a:gd name="connsiteX11" fmla="*/ 23115 w 69215"/>
                    <a:gd name="connsiteY11" fmla="*/ 27097 h 57805"/>
                    <a:gd name="connsiteX12" fmla="*/ 52154 w 69215"/>
                    <a:gd name="connsiteY12" fmla="*/ 28694 h 57805"/>
                    <a:gd name="connsiteX13" fmla="*/ 52165 w 69215"/>
                    <a:gd name="connsiteY13" fmla="*/ 23194 h 57805"/>
                    <a:gd name="connsiteX14" fmla="*/ 53856 w 69215"/>
                    <a:gd name="connsiteY14" fmla="*/ 19419 h 57805"/>
                    <a:gd name="connsiteX15" fmla="*/ 54904 w 69215"/>
                    <a:gd name="connsiteY15" fmla="*/ 18598 h 57805"/>
                    <a:gd name="connsiteX16" fmla="*/ 55571 w 69215"/>
                    <a:gd name="connsiteY16" fmla="*/ 18265 h 57805"/>
                    <a:gd name="connsiteX17" fmla="*/ 57510 w 69215"/>
                    <a:gd name="connsiteY17" fmla="*/ 17887 h 57805"/>
                    <a:gd name="connsiteX18" fmla="*/ 60333 w 69215"/>
                    <a:gd name="connsiteY18" fmla="*/ 18598 h 57805"/>
                    <a:gd name="connsiteX19" fmla="*/ 65024 w 69215"/>
                    <a:gd name="connsiteY19" fmla="*/ 20301 h 57805"/>
                    <a:gd name="connsiteX20" fmla="*/ 69215 w 69215"/>
                    <a:gd name="connsiteY20" fmla="*/ 15062 h 57805"/>
                    <a:gd name="connsiteX21" fmla="*/ 65024 w 69215"/>
                    <a:gd name="connsiteY21" fmla="*/ 9811 h 57805"/>
                    <a:gd name="connsiteX22" fmla="*/ 60333 w 69215"/>
                    <a:gd name="connsiteY22" fmla="*/ 11526 h 57805"/>
                    <a:gd name="connsiteX23" fmla="*/ 57515 w 69215"/>
                    <a:gd name="connsiteY23" fmla="*/ 12236 h 57805"/>
                    <a:gd name="connsiteX24" fmla="*/ 55571 w 69215"/>
                    <a:gd name="connsiteY24" fmla="*/ 11859 h 57805"/>
                    <a:gd name="connsiteX25" fmla="*/ 54904 w 69215"/>
                    <a:gd name="connsiteY25" fmla="*/ 11526 h 57805"/>
                    <a:gd name="connsiteX26" fmla="*/ 53856 w 69215"/>
                    <a:gd name="connsiteY26" fmla="*/ 10692 h 57805"/>
                    <a:gd name="connsiteX27" fmla="*/ 52177 w 69215"/>
                    <a:gd name="connsiteY27" fmla="*/ 7097 h 57805"/>
                    <a:gd name="connsiteX28" fmla="*/ 52165 w 69215"/>
                    <a:gd name="connsiteY28" fmla="*/ 6977 h 57805"/>
                    <a:gd name="connsiteX29" fmla="*/ 52165 w 69215"/>
                    <a:gd name="connsiteY29" fmla="*/ 6275 h 57805"/>
                    <a:gd name="connsiteX30" fmla="*/ 52154 w 69215"/>
                    <a:gd name="connsiteY30" fmla="*/ 6120 h 57805"/>
                    <a:gd name="connsiteX31" fmla="*/ 52154 w 69215"/>
                    <a:gd name="connsiteY31" fmla="*/ 5692 h 57805"/>
                    <a:gd name="connsiteX32" fmla="*/ 52154 w 69215"/>
                    <a:gd name="connsiteY32" fmla="*/ 0 h 57805"/>
                    <a:gd name="connsiteX0" fmla="*/ 52154 w 69215"/>
                    <a:gd name="connsiteY0" fmla="*/ 0 h 57805"/>
                    <a:gd name="connsiteX1" fmla="*/ 23260 w 69215"/>
                    <a:gd name="connsiteY1" fmla="*/ 26043 h 57805"/>
                    <a:gd name="connsiteX2" fmla="*/ 99 w 69215"/>
                    <a:gd name="connsiteY2" fmla="*/ 57805 h 57805"/>
                    <a:gd name="connsiteX3" fmla="*/ 34477 w 69215"/>
                    <a:gd name="connsiteY3" fmla="*/ 14606 h 57805"/>
                    <a:gd name="connsiteX4" fmla="*/ 35573 w 69215"/>
                    <a:gd name="connsiteY4" fmla="*/ 13708 h 57805"/>
                    <a:gd name="connsiteX5" fmla="*/ 30680 w 69215"/>
                    <a:gd name="connsiteY5" fmla="*/ 14164 h 57805"/>
                    <a:gd name="connsiteX6" fmla="*/ 28610 w 69215"/>
                    <a:gd name="connsiteY6" fmla="*/ 25340 h 57805"/>
                    <a:gd name="connsiteX7" fmla="*/ 30219 w 69215"/>
                    <a:gd name="connsiteY7" fmla="*/ 30269 h 57805"/>
                    <a:gd name="connsiteX8" fmla="*/ 31992 w 69215"/>
                    <a:gd name="connsiteY8" fmla="*/ 31267 h 57805"/>
                    <a:gd name="connsiteX9" fmla="*/ 26720 w 69215"/>
                    <a:gd name="connsiteY9" fmla="*/ 35238 h 57805"/>
                    <a:gd name="connsiteX10" fmla="*/ 25849 w 69215"/>
                    <a:gd name="connsiteY10" fmla="*/ 24794 h 57805"/>
                    <a:gd name="connsiteX11" fmla="*/ 23115 w 69215"/>
                    <a:gd name="connsiteY11" fmla="*/ 27097 h 57805"/>
                    <a:gd name="connsiteX12" fmla="*/ 52154 w 69215"/>
                    <a:gd name="connsiteY12" fmla="*/ 28694 h 57805"/>
                    <a:gd name="connsiteX13" fmla="*/ 52165 w 69215"/>
                    <a:gd name="connsiteY13" fmla="*/ 23194 h 57805"/>
                    <a:gd name="connsiteX14" fmla="*/ 53856 w 69215"/>
                    <a:gd name="connsiteY14" fmla="*/ 19419 h 57805"/>
                    <a:gd name="connsiteX15" fmla="*/ 54904 w 69215"/>
                    <a:gd name="connsiteY15" fmla="*/ 18598 h 57805"/>
                    <a:gd name="connsiteX16" fmla="*/ 55571 w 69215"/>
                    <a:gd name="connsiteY16" fmla="*/ 18265 h 57805"/>
                    <a:gd name="connsiteX17" fmla="*/ 57510 w 69215"/>
                    <a:gd name="connsiteY17" fmla="*/ 17887 h 57805"/>
                    <a:gd name="connsiteX18" fmla="*/ 60333 w 69215"/>
                    <a:gd name="connsiteY18" fmla="*/ 18598 h 57805"/>
                    <a:gd name="connsiteX19" fmla="*/ 65024 w 69215"/>
                    <a:gd name="connsiteY19" fmla="*/ 20301 h 57805"/>
                    <a:gd name="connsiteX20" fmla="*/ 69215 w 69215"/>
                    <a:gd name="connsiteY20" fmla="*/ 15062 h 57805"/>
                    <a:gd name="connsiteX21" fmla="*/ 65024 w 69215"/>
                    <a:gd name="connsiteY21" fmla="*/ 9811 h 57805"/>
                    <a:gd name="connsiteX22" fmla="*/ 60333 w 69215"/>
                    <a:gd name="connsiteY22" fmla="*/ 11526 h 57805"/>
                    <a:gd name="connsiteX23" fmla="*/ 57515 w 69215"/>
                    <a:gd name="connsiteY23" fmla="*/ 12236 h 57805"/>
                    <a:gd name="connsiteX24" fmla="*/ 55571 w 69215"/>
                    <a:gd name="connsiteY24" fmla="*/ 11859 h 57805"/>
                    <a:gd name="connsiteX25" fmla="*/ 54904 w 69215"/>
                    <a:gd name="connsiteY25" fmla="*/ 11526 h 57805"/>
                    <a:gd name="connsiteX26" fmla="*/ 53856 w 69215"/>
                    <a:gd name="connsiteY26" fmla="*/ 10692 h 57805"/>
                    <a:gd name="connsiteX27" fmla="*/ 52177 w 69215"/>
                    <a:gd name="connsiteY27" fmla="*/ 7097 h 57805"/>
                    <a:gd name="connsiteX28" fmla="*/ 52165 w 69215"/>
                    <a:gd name="connsiteY28" fmla="*/ 6977 h 57805"/>
                    <a:gd name="connsiteX29" fmla="*/ 52165 w 69215"/>
                    <a:gd name="connsiteY29" fmla="*/ 6275 h 57805"/>
                    <a:gd name="connsiteX30" fmla="*/ 52154 w 69215"/>
                    <a:gd name="connsiteY30" fmla="*/ 6120 h 57805"/>
                    <a:gd name="connsiteX31" fmla="*/ 52154 w 69215"/>
                    <a:gd name="connsiteY31" fmla="*/ 5692 h 57805"/>
                    <a:gd name="connsiteX32" fmla="*/ 52154 w 69215"/>
                    <a:gd name="connsiteY32" fmla="*/ 0 h 57805"/>
                    <a:gd name="connsiteX0" fmla="*/ 29039 w 46100"/>
                    <a:gd name="connsiteY0" fmla="*/ 0 h 35273"/>
                    <a:gd name="connsiteX1" fmla="*/ 145 w 46100"/>
                    <a:gd name="connsiteY1" fmla="*/ 26043 h 35273"/>
                    <a:gd name="connsiteX2" fmla="*/ 17248 w 46100"/>
                    <a:gd name="connsiteY2" fmla="*/ 5586 h 35273"/>
                    <a:gd name="connsiteX3" fmla="*/ 11362 w 46100"/>
                    <a:gd name="connsiteY3" fmla="*/ 14606 h 35273"/>
                    <a:gd name="connsiteX4" fmla="*/ 12458 w 46100"/>
                    <a:gd name="connsiteY4" fmla="*/ 13708 h 35273"/>
                    <a:gd name="connsiteX5" fmla="*/ 7565 w 46100"/>
                    <a:gd name="connsiteY5" fmla="*/ 14164 h 35273"/>
                    <a:gd name="connsiteX6" fmla="*/ 5495 w 46100"/>
                    <a:gd name="connsiteY6" fmla="*/ 25340 h 35273"/>
                    <a:gd name="connsiteX7" fmla="*/ 7104 w 46100"/>
                    <a:gd name="connsiteY7" fmla="*/ 30269 h 35273"/>
                    <a:gd name="connsiteX8" fmla="*/ 8877 w 46100"/>
                    <a:gd name="connsiteY8" fmla="*/ 31267 h 35273"/>
                    <a:gd name="connsiteX9" fmla="*/ 3605 w 46100"/>
                    <a:gd name="connsiteY9" fmla="*/ 35238 h 35273"/>
                    <a:gd name="connsiteX10" fmla="*/ 2734 w 46100"/>
                    <a:gd name="connsiteY10" fmla="*/ 24794 h 35273"/>
                    <a:gd name="connsiteX11" fmla="*/ 0 w 46100"/>
                    <a:gd name="connsiteY11" fmla="*/ 27097 h 35273"/>
                    <a:gd name="connsiteX12" fmla="*/ 29039 w 46100"/>
                    <a:gd name="connsiteY12" fmla="*/ 28694 h 35273"/>
                    <a:gd name="connsiteX13" fmla="*/ 29050 w 46100"/>
                    <a:gd name="connsiteY13" fmla="*/ 23194 h 35273"/>
                    <a:gd name="connsiteX14" fmla="*/ 30741 w 46100"/>
                    <a:gd name="connsiteY14" fmla="*/ 19419 h 35273"/>
                    <a:gd name="connsiteX15" fmla="*/ 31789 w 46100"/>
                    <a:gd name="connsiteY15" fmla="*/ 18598 h 35273"/>
                    <a:gd name="connsiteX16" fmla="*/ 32456 w 46100"/>
                    <a:gd name="connsiteY16" fmla="*/ 18265 h 35273"/>
                    <a:gd name="connsiteX17" fmla="*/ 34395 w 46100"/>
                    <a:gd name="connsiteY17" fmla="*/ 17887 h 35273"/>
                    <a:gd name="connsiteX18" fmla="*/ 37218 w 46100"/>
                    <a:gd name="connsiteY18" fmla="*/ 18598 h 35273"/>
                    <a:gd name="connsiteX19" fmla="*/ 41909 w 46100"/>
                    <a:gd name="connsiteY19" fmla="*/ 20301 h 35273"/>
                    <a:gd name="connsiteX20" fmla="*/ 46100 w 46100"/>
                    <a:gd name="connsiteY20" fmla="*/ 15062 h 35273"/>
                    <a:gd name="connsiteX21" fmla="*/ 41909 w 46100"/>
                    <a:gd name="connsiteY21" fmla="*/ 9811 h 35273"/>
                    <a:gd name="connsiteX22" fmla="*/ 37218 w 46100"/>
                    <a:gd name="connsiteY22" fmla="*/ 11526 h 35273"/>
                    <a:gd name="connsiteX23" fmla="*/ 34400 w 46100"/>
                    <a:gd name="connsiteY23" fmla="*/ 12236 h 35273"/>
                    <a:gd name="connsiteX24" fmla="*/ 32456 w 46100"/>
                    <a:gd name="connsiteY24" fmla="*/ 11859 h 35273"/>
                    <a:gd name="connsiteX25" fmla="*/ 31789 w 46100"/>
                    <a:gd name="connsiteY25" fmla="*/ 11526 h 35273"/>
                    <a:gd name="connsiteX26" fmla="*/ 30741 w 46100"/>
                    <a:gd name="connsiteY26" fmla="*/ 10692 h 35273"/>
                    <a:gd name="connsiteX27" fmla="*/ 29062 w 46100"/>
                    <a:gd name="connsiteY27" fmla="*/ 7097 h 35273"/>
                    <a:gd name="connsiteX28" fmla="*/ 29050 w 46100"/>
                    <a:gd name="connsiteY28" fmla="*/ 6977 h 35273"/>
                    <a:gd name="connsiteX29" fmla="*/ 29050 w 46100"/>
                    <a:gd name="connsiteY29" fmla="*/ 6275 h 35273"/>
                    <a:gd name="connsiteX30" fmla="*/ 29039 w 46100"/>
                    <a:gd name="connsiteY30" fmla="*/ 6120 h 35273"/>
                    <a:gd name="connsiteX31" fmla="*/ 29039 w 46100"/>
                    <a:gd name="connsiteY31" fmla="*/ 5692 h 35273"/>
                    <a:gd name="connsiteX32" fmla="*/ 29039 w 46100"/>
                    <a:gd name="connsiteY32" fmla="*/ 0 h 35273"/>
                    <a:gd name="connsiteX0" fmla="*/ 29039 w 46100"/>
                    <a:gd name="connsiteY0" fmla="*/ 0 h 31282"/>
                    <a:gd name="connsiteX1" fmla="*/ 145 w 46100"/>
                    <a:gd name="connsiteY1" fmla="*/ 26043 h 31282"/>
                    <a:gd name="connsiteX2" fmla="*/ 17248 w 46100"/>
                    <a:gd name="connsiteY2" fmla="*/ 5586 h 31282"/>
                    <a:gd name="connsiteX3" fmla="*/ 11362 w 46100"/>
                    <a:gd name="connsiteY3" fmla="*/ 14606 h 31282"/>
                    <a:gd name="connsiteX4" fmla="*/ 12458 w 46100"/>
                    <a:gd name="connsiteY4" fmla="*/ 13708 h 31282"/>
                    <a:gd name="connsiteX5" fmla="*/ 7565 w 46100"/>
                    <a:gd name="connsiteY5" fmla="*/ 14164 h 31282"/>
                    <a:gd name="connsiteX6" fmla="*/ 5495 w 46100"/>
                    <a:gd name="connsiteY6" fmla="*/ 25340 h 31282"/>
                    <a:gd name="connsiteX7" fmla="*/ 7104 w 46100"/>
                    <a:gd name="connsiteY7" fmla="*/ 30269 h 31282"/>
                    <a:gd name="connsiteX8" fmla="*/ 8877 w 46100"/>
                    <a:gd name="connsiteY8" fmla="*/ 31267 h 31282"/>
                    <a:gd name="connsiteX9" fmla="*/ 16668 w 46100"/>
                    <a:gd name="connsiteY9" fmla="*/ 16754 h 31282"/>
                    <a:gd name="connsiteX10" fmla="*/ 2734 w 46100"/>
                    <a:gd name="connsiteY10" fmla="*/ 24794 h 31282"/>
                    <a:gd name="connsiteX11" fmla="*/ 0 w 46100"/>
                    <a:gd name="connsiteY11" fmla="*/ 27097 h 31282"/>
                    <a:gd name="connsiteX12" fmla="*/ 29039 w 46100"/>
                    <a:gd name="connsiteY12" fmla="*/ 28694 h 31282"/>
                    <a:gd name="connsiteX13" fmla="*/ 29050 w 46100"/>
                    <a:gd name="connsiteY13" fmla="*/ 23194 h 31282"/>
                    <a:gd name="connsiteX14" fmla="*/ 30741 w 46100"/>
                    <a:gd name="connsiteY14" fmla="*/ 19419 h 31282"/>
                    <a:gd name="connsiteX15" fmla="*/ 31789 w 46100"/>
                    <a:gd name="connsiteY15" fmla="*/ 18598 h 31282"/>
                    <a:gd name="connsiteX16" fmla="*/ 32456 w 46100"/>
                    <a:gd name="connsiteY16" fmla="*/ 18265 h 31282"/>
                    <a:gd name="connsiteX17" fmla="*/ 34395 w 46100"/>
                    <a:gd name="connsiteY17" fmla="*/ 17887 h 31282"/>
                    <a:gd name="connsiteX18" fmla="*/ 37218 w 46100"/>
                    <a:gd name="connsiteY18" fmla="*/ 18598 h 31282"/>
                    <a:gd name="connsiteX19" fmla="*/ 41909 w 46100"/>
                    <a:gd name="connsiteY19" fmla="*/ 20301 h 31282"/>
                    <a:gd name="connsiteX20" fmla="*/ 46100 w 46100"/>
                    <a:gd name="connsiteY20" fmla="*/ 15062 h 31282"/>
                    <a:gd name="connsiteX21" fmla="*/ 41909 w 46100"/>
                    <a:gd name="connsiteY21" fmla="*/ 9811 h 31282"/>
                    <a:gd name="connsiteX22" fmla="*/ 37218 w 46100"/>
                    <a:gd name="connsiteY22" fmla="*/ 11526 h 31282"/>
                    <a:gd name="connsiteX23" fmla="*/ 34400 w 46100"/>
                    <a:gd name="connsiteY23" fmla="*/ 12236 h 31282"/>
                    <a:gd name="connsiteX24" fmla="*/ 32456 w 46100"/>
                    <a:gd name="connsiteY24" fmla="*/ 11859 h 31282"/>
                    <a:gd name="connsiteX25" fmla="*/ 31789 w 46100"/>
                    <a:gd name="connsiteY25" fmla="*/ 11526 h 31282"/>
                    <a:gd name="connsiteX26" fmla="*/ 30741 w 46100"/>
                    <a:gd name="connsiteY26" fmla="*/ 10692 h 31282"/>
                    <a:gd name="connsiteX27" fmla="*/ 29062 w 46100"/>
                    <a:gd name="connsiteY27" fmla="*/ 7097 h 31282"/>
                    <a:gd name="connsiteX28" fmla="*/ 29050 w 46100"/>
                    <a:gd name="connsiteY28" fmla="*/ 6977 h 31282"/>
                    <a:gd name="connsiteX29" fmla="*/ 29050 w 46100"/>
                    <a:gd name="connsiteY29" fmla="*/ 6275 h 31282"/>
                    <a:gd name="connsiteX30" fmla="*/ 29039 w 46100"/>
                    <a:gd name="connsiteY30" fmla="*/ 6120 h 31282"/>
                    <a:gd name="connsiteX31" fmla="*/ 29039 w 46100"/>
                    <a:gd name="connsiteY31" fmla="*/ 5692 h 31282"/>
                    <a:gd name="connsiteX32" fmla="*/ 29039 w 46100"/>
                    <a:gd name="connsiteY32" fmla="*/ 0 h 31282"/>
                    <a:gd name="connsiteX0" fmla="*/ 29039 w 46100"/>
                    <a:gd name="connsiteY0" fmla="*/ 0 h 30429"/>
                    <a:gd name="connsiteX1" fmla="*/ 145 w 46100"/>
                    <a:gd name="connsiteY1" fmla="*/ 26043 h 30429"/>
                    <a:gd name="connsiteX2" fmla="*/ 17248 w 46100"/>
                    <a:gd name="connsiteY2" fmla="*/ 5586 h 30429"/>
                    <a:gd name="connsiteX3" fmla="*/ 11362 w 46100"/>
                    <a:gd name="connsiteY3" fmla="*/ 14606 h 30429"/>
                    <a:gd name="connsiteX4" fmla="*/ 12458 w 46100"/>
                    <a:gd name="connsiteY4" fmla="*/ 13708 h 30429"/>
                    <a:gd name="connsiteX5" fmla="*/ 7565 w 46100"/>
                    <a:gd name="connsiteY5" fmla="*/ 14164 h 30429"/>
                    <a:gd name="connsiteX6" fmla="*/ 5495 w 46100"/>
                    <a:gd name="connsiteY6" fmla="*/ 25340 h 30429"/>
                    <a:gd name="connsiteX7" fmla="*/ 7104 w 46100"/>
                    <a:gd name="connsiteY7" fmla="*/ 30269 h 30429"/>
                    <a:gd name="connsiteX8" fmla="*/ 17712 w 46100"/>
                    <a:gd name="connsiteY8" fmla="*/ 19853 h 30429"/>
                    <a:gd name="connsiteX9" fmla="*/ 16668 w 46100"/>
                    <a:gd name="connsiteY9" fmla="*/ 16754 h 30429"/>
                    <a:gd name="connsiteX10" fmla="*/ 2734 w 46100"/>
                    <a:gd name="connsiteY10" fmla="*/ 24794 h 30429"/>
                    <a:gd name="connsiteX11" fmla="*/ 0 w 46100"/>
                    <a:gd name="connsiteY11" fmla="*/ 27097 h 30429"/>
                    <a:gd name="connsiteX12" fmla="*/ 29039 w 46100"/>
                    <a:gd name="connsiteY12" fmla="*/ 28694 h 30429"/>
                    <a:gd name="connsiteX13" fmla="*/ 29050 w 46100"/>
                    <a:gd name="connsiteY13" fmla="*/ 23194 h 30429"/>
                    <a:gd name="connsiteX14" fmla="*/ 30741 w 46100"/>
                    <a:gd name="connsiteY14" fmla="*/ 19419 h 30429"/>
                    <a:gd name="connsiteX15" fmla="*/ 31789 w 46100"/>
                    <a:gd name="connsiteY15" fmla="*/ 18598 h 30429"/>
                    <a:gd name="connsiteX16" fmla="*/ 32456 w 46100"/>
                    <a:gd name="connsiteY16" fmla="*/ 18265 h 30429"/>
                    <a:gd name="connsiteX17" fmla="*/ 34395 w 46100"/>
                    <a:gd name="connsiteY17" fmla="*/ 17887 h 30429"/>
                    <a:gd name="connsiteX18" fmla="*/ 37218 w 46100"/>
                    <a:gd name="connsiteY18" fmla="*/ 18598 h 30429"/>
                    <a:gd name="connsiteX19" fmla="*/ 41909 w 46100"/>
                    <a:gd name="connsiteY19" fmla="*/ 20301 h 30429"/>
                    <a:gd name="connsiteX20" fmla="*/ 46100 w 46100"/>
                    <a:gd name="connsiteY20" fmla="*/ 15062 h 30429"/>
                    <a:gd name="connsiteX21" fmla="*/ 41909 w 46100"/>
                    <a:gd name="connsiteY21" fmla="*/ 9811 h 30429"/>
                    <a:gd name="connsiteX22" fmla="*/ 37218 w 46100"/>
                    <a:gd name="connsiteY22" fmla="*/ 11526 h 30429"/>
                    <a:gd name="connsiteX23" fmla="*/ 34400 w 46100"/>
                    <a:gd name="connsiteY23" fmla="*/ 12236 h 30429"/>
                    <a:gd name="connsiteX24" fmla="*/ 32456 w 46100"/>
                    <a:gd name="connsiteY24" fmla="*/ 11859 h 30429"/>
                    <a:gd name="connsiteX25" fmla="*/ 31789 w 46100"/>
                    <a:gd name="connsiteY25" fmla="*/ 11526 h 30429"/>
                    <a:gd name="connsiteX26" fmla="*/ 30741 w 46100"/>
                    <a:gd name="connsiteY26" fmla="*/ 10692 h 30429"/>
                    <a:gd name="connsiteX27" fmla="*/ 29062 w 46100"/>
                    <a:gd name="connsiteY27" fmla="*/ 7097 h 30429"/>
                    <a:gd name="connsiteX28" fmla="*/ 29050 w 46100"/>
                    <a:gd name="connsiteY28" fmla="*/ 6977 h 30429"/>
                    <a:gd name="connsiteX29" fmla="*/ 29050 w 46100"/>
                    <a:gd name="connsiteY29" fmla="*/ 6275 h 30429"/>
                    <a:gd name="connsiteX30" fmla="*/ 29039 w 46100"/>
                    <a:gd name="connsiteY30" fmla="*/ 6120 h 30429"/>
                    <a:gd name="connsiteX31" fmla="*/ 29039 w 46100"/>
                    <a:gd name="connsiteY31" fmla="*/ 5692 h 30429"/>
                    <a:gd name="connsiteX32" fmla="*/ 29039 w 46100"/>
                    <a:gd name="connsiteY32" fmla="*/ 0 h 30429"/>
                    <a:gd name="connsiteX0" fmla="*/ 29039 w 46100"/>
                    <a:gd name="connsiteY0" fmla="*/ 0 h 28723"/>
                    <a:gd name="connsiteX1" fmla="*/ 145 w 46100"/>
                    <a:gd name="connsiteY1" fmla="*/ 26043 h 28723"/>
                    <a:gd name="connsiteX2" fmla="*/ 17248 w 46100"/>
                    <a:gd name="connsiteY2" fmla="*/ 5586 h 28723"/>
                    <a:gd name="connsiteX3" fmla="*/ 11362 w 46100"/>
                    <a:gd name="connsiteY3" fmla="*/ 14606 h 28723"/>
                    <a:gd name="connsiteX4" fmla="*/ 12458 w 46100"/>
                    <a:gd name="connsiteY4" fmla="*/ 13708 h 28723"/>
                    <a:gd name="connsiteX5" fmla="*/ 7565 w 46100"/>
                    <a:gd name="connsiteY5" fmla="*/ 14164 h 28723"/>
                    <a:gd name="connsiteX6" fmla="*/ 5495 w 46100"/>
                    <a:gd name="connsiteY6" fmla="*/ 25340 h 28723"/>
                    <a:gd name="connsiteX7" fmla="*/ 16117 w 46100"/>
                    <a:gd name="connsiteY7" fmla="*/ 18635 h 28723"/>
                    <a:gd name="connsiteX8" fmla="*/ 17712 w 46100"/>
                    <a:gd name="connsiteY8" fmla="*/ 19853 h 28723"/>
                    <a:gd name="connsiteX9" fmla="*/ 16668 w 46100"/>
                    <a:gd name="connsiteY9" fmla="*/ 16754 h 28723"/>
                    <a:gd name="connsiteX10" fmla="*/ 2734 w 46100"/>
                    <a:gd name="connsiteY10" fmla="*/ 24794 h 28723"/>
                    <a:gd name="connsiteX11" fmla="*/ 0 w 46100"/>
                    <a:gd name="connsiteY11" fmla="*/ 27097 h 28723"/>
                    <a:gd name="connsiteX12" fmla="*/ 29039 w 46100"/>
                    <a:gd name="connsiteY12" fmla="*/ 28694 h 28723"/>
                    <a:gd name="connsiteX13" fmla="*/ 29050 w 46100"/>
                    <a:gd name="connsiteY13" fmla="*/ 23194 h 28723"/>
                    <a:gd name="connsiteX14" fmla="*/ 30741 w 46100"/>
                    <a:gd name="connsiteY14" fmla="*/ 19419 h 28723"/>
                    <a:gd name="connsiteX15" fmla="*/ 31789 w 46100"/>
                    <a:gd name="connsiteY15" fmla="*/ 18598 h 28723"/>
                    <a:gd name="connsiteX16" fmla="*/ 32456 w 46100"/>
                    <a:gd name="connsiteY16" fmla="*/ 18265 h 28723"/>
                    <a:gd name="connsiteX17" fmla="*/ 34395 w 46100"/>
                    <a:gd name="connsiteY17" fmla="*/ 17887 h 28723"/>
                    <a:gd name="connsiteX18" fmla="*/ 37218 w 46100"/>
                    <a:gd name="connsiteY18" fmla="*/ 18598 h 28723"/>
                    <a:gd name="connsiteX19" fmla="*/ 41909 w 46100"/>
                    <a:gd name="connsiteY19" fmla="*/ 20301 h 28723"/>
                    <a:gd name="connsiteX20" fmla="*/ 46100 w 46100"/>
                    <a:gd name="connsiteY20" fmla="*/ 15062 h 28723"/>
                    <a:gd name="connsiteX21" fmla="*/ 41909 w 46100"/>
                    <a:gd name="connsiteY21" fmla="*/ 9811 h 28723"/>
                    <a:gd name="connsiteX22" fmla="*/ 37218 w 46100"/>
                    <a:gd name="connsiteY22" fmla="*/ 11526 h 28723"/>
                    <a:gd name="connsiteX23" fmla="*/ 34400 w 46100"/>
                    <a:gd name="connsiteY23" fmla="*/ 12236 h 28723"/>
                    <a:gd name="connsiteX24" fmla="*/ 32456 w 46100"/>
                    <a:gd name="connsiteY24" fmla="*/ 11859 h 28723"/>
                    <a:gd name="connsiteX25" fmla="*/ 31789 w 46100"/>
                    <a:gd name="connsiteY25" fmla="*/ 11526 h 28723"/>
                    <a:gd name="connsiteX26" fmla="*/ 30741 w 46100"/>
                    <a:gd name="connsiteY26" fmla="*/ 10692 h 28723"/>
                    <a:gd name="connsiteX27" fmla="*/ 29062 w 46100"/>
                    <a:gd name="connsiteY27" fmla="*/ 7097 h 28723"/>
                    <a:gd name="connsiteX28" fmla="*/ 29050 w 46100"/>
                    <a:gd name="connsiteY28" fmla="*/ 6977 h 28723"/>
                    <a:gd name="connsiteX29" fmla="*/ 29050 w 46100"/>
                    <a:gd name="connsiteY29" fmla="*/ 6275 h 28723"/>
                    <a:gd name="connsiteX30" fmla="*/ 29039 w 46100"/>
                    <a:gd name="connsiteY30" fmla="*/ 6120 h 28723"/>
                    <a:gd name="connsiteX31" fmla="*/ 29039 w 46100"/>
                    <a:gd name="connsiteY31" fmla="*/ 5692 h 28723"/>
                    <a:gd name="connsiteX32" fmla="*/ 29039 w 46100"/>
                    <a:gd name="connsiteY32" fmla="*/ 0 h 28723"/>
                    <a:gd name="connsiteX0" fmla="*/ 29039 w 46100"/>
                    <a:gd name="connsiteY0" fmla="*/ 0 h 28723"/>
                    <a:gd name="connsiteX1" fmla="*/ 145 w 46100"/>
                    <a:gd name="connsiteY1" fmla="*/ 26043 h 28723"/>
                    <a:gd name="connsiteX2" fmla="*/ 17248 w 46100"/>
                    <a:gd name="connsiteY2" fmla="*/ 5586 h 28723"/>
                    <a:gd name="connsiteX3" fmla="*/ 11362 w 46100"/>
                    <a:gd name="connsiteY3" fmla="*/ 14606 h 28723"/>
                    <a:gd name="connsiteX4" fmla="*/ 12458 w 46100"/>
                    <a:gd name="connsiteY4" fmla="*/ 13708 h 28723"/>
                    <a:gd name="connsiteX5" fmla="*/ 7565 w 46100"/>
                    <a:gd name="connsiteY5" fmla="*/ 14164 h 28723"/>
                    <a:gd name="connsiteX6" fmla="*/ 13016 w 46100"/>
                    <a:gd name="connsiteY6" fmla="*/ 16469 h 28723"/>
                    <a:gd name="connsiteX7" fmla="*/ 16117 w 46100"/>
                    <a:gd name="connsiteY7" fmla="*/ 18635 h 28723"/>
                    <a:gd name="connsiteX8" fmla="*/ 17712 w 46100"/>
                    <a:gd name="connsiteY8" fmla="*/ 19853 h 28723"/>
                    <a:gd name="connsiteX9" fmla="*/ 16668 w 46100"/>
                    <a:gd name="connsiteY9" fmla="*/ 16754 h 28723"/>
                    <a:gd name="connsiteX10" fmla="*/ 2734 w 46100"/>
                    <a:gd name="connsiteY10" fmla="*/ 24794 h 28723"/>
                    <a:gd name="connsiteX11" fmla="*/ 0 w 46100"/>
                    <a:gd name="connsiteY11" fmla="*/ 27097 h 28723"/>
                    <a:gd name="connsiteX12" fmla="*/ 29039 w 46100"/>
                    <a:gd name="connsiteY12" fmla="*/ 28694 h 28723"/>
                    <a:gd name="connsiteX13" fmla="*/ 29050 w 46100"/>
                    <a:gd name="connsiteY13" fmla="*/ 23194 h 28723"/>
                    <a:gd name="connsiteX14" fmla="*/ 30741 w 46100"/>
                    <a:gd name="connsiteY14" fmla="*/ 19419 h 28723"/>
                    <a:gd name="connsiteX15" fmla="*/ 31789 w 46100"/>
                    <a:gd name="connsiteY15" fmla="*/ 18598 h 28723"/>
                    <a:gd name="connsiteX16" fmla="*/ 32456 w 46100"/>
                    <a:gd name="connsiteY16" fmla="*/ 18265 h 28723"/>
                    <a:gd name="connsiteX17" fmla="*/ 34395 w 46100"/>
                    <a:gd name="connsiteY17" fmla="*/ 17887 h 28723"/>
                    <a:gd name="connsiteX18" fmla="*/ 37218 w 46100"/>
                    <a:gd name="connsiteY18" fmla="*/ 18598 h 28723"/>
                    <a:gd name="connsiteX19" fmla="*/ 41909 w 46100"/>
                    <a:gd name="connsiteY19" fmla="*/ 20301 h 28723"/>
                    <a:gd name="connsiteX20" fmla="*/ 46100 w 46100"/>
                    <a:gd name="connsiteY20" fmla="*/ 15062 h 28723"/>
                    <a:gd name="connsiteX21" fmla="*/ 41909 w 46100"/>
                    <a:gd name="connsiteY21" fmla="*/ 9811 h 28723"/>
                    <a:gd name="connsiteX22" fmla="*/ 37218 w 46100"/>
                    <a:gd name="connsiteY22" fmla="*/ 11526 h 28723"/>
                    <a:gd name="connsiteX23" fmla="*/ 34400 w 46100"/>
                    <a:gd name="connsiteY23" fmla="*/ 12236 h 28723"/>
                    <a:gd name="connsiteX24" fmla="*/ 32456 w 46100"/>
                    <a:gd name="connsiteY24" fmla="*/ 11859 h 28723"/>
                    <a:gd name="connsiteX25" fmla="*/ 31789 w 46100"/>
                    <a:gd name="connsiteY25" fmla="*/ 11526 h 28723"/>
                    <a:gd name="connsiteX26" fmla="*/ 30741 w 46100"/>
                    <a:gd name="connsiteY26" fmla="*/ 10692 h 28723"/>
                    <a:gd name="connsiteX27" fmla="*/ 29062 w 46100"/>
                    <a:gd name="connsiteY27" fmla="*/ 7097 h 28723"/>
                    <a:gd name="connsiteX28" fmla="*/ 29050 w 46100"/>
                    <a:gd name="connsiteY28" fmla="*/ 6977 h 28723"/>
                    <a:gd name="connsiteX29" fmla="*/ 29050 w 46100"/>
                    <a:gd name="connsiteY29" fmla="*/ 6275 h 28723"/>
                    <a:gd name="connsiteX30" fmla="*/ 29039 w 46100"/>
                    <a:gd name="connsiteY30" fmla="*/ 6120 h 28723"/>
                    <a:gd name="connsiteX31" fmla="*/ 29039 w 46100"/>
                    <a:gd name="connsiteY31" fmla="*/ 5692 h 28723"/>
                    <a:gd name="connsiteX32" fmla="*/ 29039 w 46100"/>
                    <a:gd name="connsiteY32" fmla="*/ 0 h 28723"/>
                    <a:gd name="connsiteX0" fmla="*/ 29039 w 46100"/>
                    <a:gd name="connsiteY0" fmla="*/ 0 h 28723"/>
                    <a:gd name="connsiteX1" fmla="*/ 145 w 46100"/>
                    <a:gd name="connsiteY1" fmla="*/ 26043 h 28723"/>
                    <a:gd name="connsiteX2" fmla="*/ 17248 w 46100"/>
                    <a:gd name="connsiteY2" fmla="*/ 5586 h 28723"/>
                    <a:gd name="connsiteX3" fmla="*/ 11362 w 46100"/>
                    <a:gd name="connsiteY3" fmla="*/ 14606 h 28723"/>
                    <a:gd name="connsiteX4" fmla="*/ 12458 w 46100"/>
                    <a:gd name="connsiteY4" fmla="*/ 13708 h 28723"/>
                    <a:gd name="connsiteX5" fmla="*/ 7565 w 46100"/>
                    <a:gd name="connsiteY5" fmla="*/ 14164 h 28723"/>
                    <a:gd name="connsiteX6" fmla="*/ 13016 w 46100"/>
                    <a:gd name="connsiteY6" fmla="*/ 16469 h 28723"/>
                    <a:gd name="connsiteX7" fmla="*/ 16117 w 46100"/>
                    <a:gd name="connsiteY7" fmla="*/ 18635 h 28723"/>
                    <a:gd name="connsiteX8" fmla="*/ 17712 w 46100"/>
                    <a:gd name="connsiteY8" fmla="*/ 19853 h 28723"/>
                    <a:gd name="connsiteX9" fmla="*/ 16668 w 46100"/>
                    <a:gd name="connsiteY9" fmla="*/ 16754 h 28723"/>
                    <a:gd name="connsiteX10" fmla="*/ 11362 w 46100"/>
                    <a:gd name="connsiteY10" fmla="*/ 16378 h 28723"/>
                    <a:gd name="connsiteX11" fmla="*/ 0 w 46100"/>
                    <a:gd name="connsiteY11" fmla="*/ 27097 h 28723"/>
                    <a:gd name="connsiteX12" fmla="*/ 29039 w 46100"/>
                    <a:gd name="connsiteY12" fmla="*/ 28694 h 28723"/>
                    <a:gd name="connsiteX13" fmla="*/ 29050 w 46100"/>
                    <a:gd name="connsiteY13" fmla="*/ 23194 h 28723"/>
                    <a:gd name="connsiteX14" fmla="*/ 30741 w 46100"/>
                    <a:gd name="connsiteY14" fmla="*/ 19419 h 28723"/>
                    <a:gd name="connsiteX15" fmla="*/ 31789 w 46100"/>
                    <a:gd name="connsiteY15" fmla="*/ 18598 h 28723"/>
                    <a:gd name="connsiteX16" fmla="*/ 32456 w 46100"/>
                    <a:gd name="connsiteY16" fmla="*/ 18265 h 28723"/>
                    <a:gd name="connsiteX17" fmla="*/ 34395 w 46100"/>
                    <a:gd name="connsiteY17" fmla="*/ 17887 h 28723"/>
                    <a:gd name="connsiteX18" fmla="*/ 37218 w 46100"/>
                    <a:gd name="connsiteY18" fmla="*/ 18598 h 28723"/>
                    <a:gd name="connsiteX19" fmla="*/ 41909 w 46100"/>
                    <a:gd name="connsiteY19" fmla="*/ 20301 h 28723"/>
                    <a:gd name="connsiteX20" fmla="*/ 46100 w 46100"/>
                    <a:gd name="connsiteY20" fmla="*/ 15062 h 28723"/>
                    <a:gd name="connsiteX21" fmla="*/ 41909 w 46100"/>
                    <a:gd name="connsiteY21" fmla="*/ 9811 h 28723"/>
                    <a:gd name="connsiteX22" fmla="*/ 37218 w 46100"/>
                    <a:gd name="connsiteY22" fmla="*/ 11526 h 28723"/>
                    <a:gd name="connsiteX23" fmla="*/ 34400 w 46100"/>
                    <a:gd name="connsiteY23" fmla="*/ 12236 h 28723"/>
                    <a:gd name="connsiteX24" fmla="*/ 32456 w 46100"/>
                    <a:gd name="connsiteY24" fmla="*/ 11859 h 28723"/>
                    <a:gd name="connsiteX25" fmla="*/ 31789 w 46100"/>
                    <a:gd name="connsiteY25" fmla="*/ 11526 h 28723"/>
                    <a:gd name="connsiteX26" fmla="*/ 30741 w 46100"/>
                    <a:gd name="connsiteY26" fmla="*/ 10692 h 28723"/>
                    <a:gd name="connsiteX27" fmla="*/ 29062 w 46100"/>
                    <a:gd name="connsiteY27" fmla="*/ 7097 h 28723"/>
                    <a:gd name="connsiteX28" fmla="*/ 29050 w 46100"/>
                    <a:gd name="connsiteY28" fmla="*/ 6977 h 28723"/>
                    <a:gd name="connsiteX29" fmla="*/ 29050 w 46100"/>
                    <a:gd name="connsiteY29" fmla="*/ 6275 h 28723"/>
                    <a:gd name="connsiteX30" fmla="*/ 29039 w 46100"/>
                    <a:gd name="connsiteY30" fmla="*/ 6120 h 28723"/>
                    <a:gd name="connsiteX31" fmla="*/ 29039 w 46100"/>
                    <a:gd name="connsiteY31" fmla="*/ 5692 h 28723"/>
                    <a:gd name="connsiteX32" fmla="*/ 29039 w 46100"/>
                    <a:gd name="connsiteY32" fmla="*/ 0 h 28723"/>
                    <a:gd name="connsiteX0" fmla="*/ 28894 w 45955"/>
                    <a:gd name="connsiteY0" fmla="*/ 0 h 28710"/>
                    <a:gd name="connsiteX1" fmla="*/ 0 w 45955"/>
                    <a:gd name="connsiteY1" fmla="*/ 26043 h 28710"/>
                    <a:gd name="connsiteX2" fmla="*/ 17103 w 45955"/>
                    <a:gd name="connsiteY2" fmla="*/ 5586 h 28710"/>
                    <a:gd name="connsiteX3" fmla="*/ 11217 w 45955"/>
                    <a:gd name="connsiteY3" fmla="*/ 14606 h 28710"/>
                    <a:gd name="connsiteX4" fmla="*/ 12313 w 45955"/>
                    <a:gd name="connsiteY4" fmla="*/ 13708 h 28710"/>
                    <a:gd name="connsiteX5" fmla="*/ 7420 w 45955"/>
                    <a:gd name="connsiteY5" fmla="*/ 14164 h 28710"/>
                    <a:gd name="connsiteX6" fmla="*/ 12871 w 45955"/>
                    <a:gd name="connsiteY6" fmla="*/ 16469 h 28710"/>
                    <a:gd name="connsiteX7" fmla="*/ 15972 w 45955"/>
                    <a:gd name="connsiteY7" fmla="*/ 18635 h 28710"/>
                    <a:gd name="connsiteX8" fmla="*/ 17567 w 45955"/>
                    <a:gd name="connsiteY8" fmla="*/ 19853 h 28710"/>
                    <a:gd name="connsiteX9" fmla="*/ 16523 w 45955"/>
                    <a:gd name="connsiteY9" fmla="*/ 16754 h 28710"/>
                    <a:gd name="connsiteX10" fmla="*/ 11217 w 45955"/>
                    <a:gd name="connsiteY10" fmla="*/ 16378 h 28710"/>
                    <a:gd name="connsiteX11" fmla="*/ 11589 w 45955"/>
                    <a:gd name="connsiteY11" fmla="*/ 12545 h 28710"/>
                    <a:gd name="connsiteX12" fmla="*/ 28894 w 45955"/>
                    <a:gd name="connsiteY12" fmla="*/ 28694 h 28710"/>
                    <a:gd name="connsiteX13" fmla="*/ 28905 w 45955"/>
                    <a:gd name="connsiteY13" fmla="*/ 23194 h 28710"/>
                    <a:gd name="connsiteX14" fmla="*/ 30596 w 45955"/>
                    <a:gd name="connsiteY14" fmla="*/ 19419 h 28710"/>
                    <a:gd name="connsiteX15" fmla="*/ 31644 w 45955"/>
                    <a:gd name="connsiteY15" fmla="*/ 18598 h 28710"/>
                    <a:gd name="connsiteX16" fmla="*/ 32311 w 45955"/>
                    <a:gd name="connsiteY16" fmla="*/ 18265 h 28710"/>
                    <a:gd name="connsiteX17" fmla="*/ 34250 w 45955"/>
                    <a:gd name="connsiteY17" fmla="*/ 17887 h 28710"/>
                    <a:gd name="connsiteX18" fmla="*/ 37073 w 45955"/>
                    <a:gd name="connsiteY18" fmla="*/ 18598 h 28710"/>
                    <a:gd name="connsiteX19" fmla="*/ 41764 w 45955"/>
                    <a:gd name="connsiteY19" fmla="*/ 20301 h 28710"/>
                    <a:gd name="connsiteX20" fmla="*/ 45955 w 45955"/>
                    <a:gd name="connsiteY20" fmla="*/ 15062 h 28710"/>
                    <a:gd name="connsiteX21" fmla="*/ 41764 w 45955"/>
                    <a:gd name="connsiteY21" fmla="*/ 9811 h 28710"/>
                    <a:gd name="connsiteX22" fmla="*/ 37073 w 45955"/>
                    <a:gd name="connsiteY22" fmla="*/ 11526 h 28710"/>
                    <a:gd name="connsiteX23" fmla="*/ 34255 w 45955"/>
                    <a:gd name="connsiteY23" fmla="*/ 12236 h 28710"/>
                    <a:gd name="connsiteX24" fmla="*/ 32311 w 45955"/>
                    <a:gd name="connsiteY24" fmla="*/ 11859 h 28710"/>
                    <a:gd name="connsiteX25" fmla="*/ 31644 w 45955"/>
                    <a:gd name="connsiteY25" fmla="*/ 11526 h 28710"/>
                    <a:gd name="connsiteX26" fmla="*/ 30596 w 45955"/>
                    <a:gd name="connsiteY26" fmla="*/ 10692 h 28710"/>
                    <a:gd name="connsiteX27" fmla="*/ 28917 w 45955"/>
                    <a:gd name="connsiteY27" fmla="*/ 7097 h 28710"/>
                    <a:gd name="connsiteX28" fmla="*/ 28905 w 45955"/>
                    <a:gd name="connsiteY28" fmla="*/ 6977 h 28710"/>
                    <a:gd name="connsiteX29" fmla="*/ 28905 w 45955"/>
                    <a:gd name="connsiteY29" fmla="*/ 6275 h 28710"/>
                    <a:gd name="connsiteX30" fmla="*/ 28894 w 45955"/>
                    <a:gd name="connsiteY30" fmla="*/ 6120 h 28710"/>
                    <a:gd name="connsiteX31" fmla="*/ 28894 w 45955"/>
                    <a:gd name="connsiteY31" fmla="*/ 5692 h 28710"/>
                    <a:gd name="connsiteX32" fmla="*/ 28894 w 45955"/>
                    <a:gd name="connsiteY32" fmla="*/ 0 h 28710"/>
                    <a:gd name="connsiteX0" fmla="*/ 21476 w 38537"/>
                    <a:gd name="connsiteY0" fmla="*/ 6373 h 35083"/>
                    <a:gd name="connsiteX1" fmla="*/ 9644 w 38537"/>
                    <a:gd name="connsiteY1" fmla="*/ 17193 h 35083"/>
                    <a:gd name="connsiteX2" fmla="*/ 9685 w 38537"/>
                    <a:gd name="connsiteY2" fmla="*/ 11959 h 35083"/>
                    <a:gd name="connsiteX3" fmla="*/ 3799 w 38537"/>
                    <a:gd name="connsiteY3" fmla="*/ 20979 h 35083"/>
                    <a:gd name="connsiteX4" fmla="*/ 4895 w 38537"/>
                    <a:gd name="connsiteY4" fmla="*/ 20081 h 35083"/>
                    <a:gd name="connsiteX5" fmla="*/ 2 w 38537"/>
                    <a:gd name="connsiteY5" fmla="*/ 20537 h 35083"/>
                    <a:gd name="connsiteX6" fmla="*/ 5453 w 38537"/>
                    <a:gd name="connsiteY6" fmla="*/ 22842 h 35083"/>
                    <a:gd name="connsiteX7" fmla="*/ 8554 w 38537"/>
                    <a:gd name="connsiteY7" fmla="*/ 25008 h 35083"/>
                    <a:gd name="connsiteX8" fmla="*/ 10149 w 38537"/>
                    <a:gd name="connsiteY8" fmla="*/ 26226 h 35083"/>
                    <a:gd name="connsiteX9" fmla="*/ 9105 w 38537"/>
                    <a:gd name="connsiteY9" fmla="*/ 23127 h 35083"/>
                    <a:gd name="connsiteX10" fmla="*/ 3799 w 38537"/>
                    <a:gd name="connsiteY10" fmla="*/ 22751 h 35083"/>
                    <a:gd name="connsiteX11" fmla="*/ 4171 w 38537"/>
                    <a:gd name="connsiteY11" fmla="*/ 18918 h 35083"/>
                    <a:gd name="connsiteX12" fmla="*/ 21476 w 38537"/>
                    <a:gd name="connsiteY12" fmla="*/ 35067 h 35083"/>
                    <a:gd name="connsiteX13" fmla="*/ 21487 w 38537"/>
                    <a:gd name="connsiteY13" fmla="*/ 29567 h 35083"/>
                    <a:gd name="connsiteX14" fmla="*/ 23178 w 38537"/>
                    <a:gd name="connsiteY14" fmla="*/ 25792 h 35083"/>
                    <a:gd name="connsiteX15" fmla="*/ 24226 w 38537"/>
                    <a:gd name="connsiteY15" fmla="*/ 24971 h 35083"/>
                    <a:gd name="connsiteX16" fmla="*/ 24893 w 38537"/>
                    <a:gd name="connsiteY16" fmla="*/ 24638 h 35083"/>
                    <a:gd name="connsiteX17" fmla="*/ 26832 w 38537"/>
                    <a:gd name="connsiteY17" fmla="*/ 24260 h 35083"/>
                    <a:gd name="connsiteX18" fmla="*/ 29655 w 38537"/>
                    <a:gd name="connsiteY18" fmla="*/ 24971 h 35083"/>
                    <a:gd name="connsiteX19" fmla="*/ 34346 w 38537"/>
                    <a:gd name="connsiteY19" fmla="*/ 26674 h 35083"/>
                    <a:gd name="connsiteX20" fmla="*/ 38537 w 38537"/>
                    <a:gd name="connsiteY20" fmla="*/ 21435 h 35083"/>
                    <a:gd name="connsiteX21" fmla="*/ 34346 w 38537"/>
                    <a:gd name="connsiteY21" fmla="*/ 16184 h 35083"/>
                    <a:gd name="connsiteX22" fmla="*/ 29655 w 38537"/>
                    <a:gd name="connsiteY22" fmla="*/ 17899 h 35083"/>
                    <a:gd name="connsiteX23" fmla="*/ 26837 w 38537"/>
                    <a:gd name="connsiteY23" fmla="*/ 18609 h 35083"/>
                    <a:gd name="connsiteX24" fmla="*/ 24893 w 38537"/>
                    <a:gd name="connsiteY24" fmla="*/ 18232 h 35083"/>
                    <a:gd name="connsiteX25" fmla="*/ 24226 w 38537"/>
                    <a:gd name="connsiteY25" fmla="*/ 17899 h 35083"/>
                    <a:gd name="connsiteX26" fmla="*/ 23178 w 38537"/>
                    <a:gd name="connsiteY26" fmla="*/ 17065 h 35083"/>
                    <a:gd name="connsiteX27" fmla="*/ 21499 w 38537"/>
                    <a:gd name="connsiteY27" fmla="*/ 13470 h 35083"/>
                    <a:gd name="connsiteX28" fmla="*/ 21487 w 38537"/>
                    <a:gd name="connsiteY28" fmla="*/ 13350 h 35083"/>
                    <a:gd name="connsiteX29" fmla="*/ 21487 w 38537"/>
                    <a:gd name="connsiteY29" fmla="*/ 12648 h 35083"/>
                    <a:gd name="connsiteX30" fmla="*/ 21476 w 38537"/>
                    <a:gd name="connsiteY30" fmla="*/ 12493 h 35083"/>
                    <a:gd name="connsiteX31" fmla="*/ 21476 w 38537"/>
                    <a:gd name="connsiteY31" fmla="*/ 12065 h 35083"/>
                    <a:gd name="connsiteX32" fmla="*/ 21476 w 38537"/>
                    <a:gd name="connsiteY32" fmla="*/ 6373 h 35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37" h="35083" extrusionOk="0">
                      <a:moveTo>
                        <a:pt x="21476" y="6373"/>
                      </a:moveTo>
                      <a:cubicBezTo>
                        <a:pt x="-10005" y="7266"/>
                        <a:pt x="10537" y="-14287"/>
                        <a:pt x="9644" y="17193"/>
                      </a:cubicBezTo>
                      <a:cubicBezTo>
                        <a:pt x="11569" y="17189"/>
                        <a:pt x="7760" y="11963"/>
                        <a:pt x="9685" y="11959"/>
                      </a:cubicBezTo>
                      <a:cubicBezTo>
                        <a:pt x="10340" y="11852"/>
                        <a:pt x="3382" y="21669"/>
                        <a:pt x="3799" y="20979"/>
                      </a:cubicBezTo>
                      <a:cubicBezTo>
                        <a:pt x="4227" y="20252"/>
                        <a:pt x="5180" y="20653"/>
                        <a:pt x="4895" y="20081"/>
                      </a:cubicBezTo>
                      <a:cubicBezTo>
                        <a:pt x="4680" y="19665"/>
                        <a:pt x="-91" y="20077"/>
                        <a:pt x="2" y="20537"/>
                      </a:cubicBezTo>
                      <a:cubicBezTo>
                        <a:pt x="95" y="20997"/>
                        <a:pt x="4028" y="22097"/>
                        <a:pt x="5453" y="22842"/>
                      </a:cubicBezTo>
                      <a:cubicBezTo>
                        <a:pt x="6878" y="23587"/>
                        <a:pt x="7771" y="24444"/>
                        <a:pt x="8554" y="25008"/>
                      </a:cubicBezTo>
                      <a:cubicBezTo>
                        <a:pt x="9337" y="25572"/>
                        <a:pt x="10363" y="25810"/>
                        <a:pt x="10149" y="26226"/>
                      </a:cubicBezTo>
                      <a:cubicBezTo>
                        <a:pt x="9863" y="26798"/>
                        <a:pt x="8664" y="22400"/>
                        <a:pt x="9105" y="23127"/>
                      </a:cubicBezTo>
                      <a:cubicBezTo>
                        <a:pt x="9545" y="23877"/>
                        <a:pt x="3216" y="22668"/>
                        <a:pt x="3799" y="22751"/>
                      </a:cubicBezTo>
                      <a:lnTo>
                        <a:pt x="4171" y="18918"/>
                      </a:lnTo>
                      <a:cubicBezTo>
                        <a:pt x="5028" y="3249"/>
                        <a:pt x="5795" y="35925"/>
                        <a:pt x="21476" y="35067"/>
                      </a:cubicBezTo>
                      <a:cubicBezTo>
                        <a:pt x="21480" y="33234"/>
                        <a:pt x="21483" y="31400"/>
                        <a:pt x="21487" y="29567"/>
                      </a:cubicBezTo>
                      <a:cubicBezTo>
                        <a:pt x="21678" y="28031"/>
                        <a:pt x="22273" y="26733"/>
                        <a:pt x="23178" y="25792"/>
                      </a:cubicBezTo>
                      <a:cubicBezTo>
                        <a:pt x="23488" y="25471"/>
                        <a:pt x="23833" y="25197"/>
                        <a:pt x="24226" y="24971"/>
                      </a:cubicBezTo>
                      <a:cubicBezTo>
                        <a:pt x="24440" y="24840"/>
                        <a:pt x="24655" y="24733"/>
                        <a:pt x="24893" y="24638"/>
                      </a:cubicBezTo>
                      <a:cubicBezTo>
                        <a:pt x="25501" y="24386"/>
                        <a:pt x="26156" y="24260"/>
                        <a:pt x="26832" y="24260"/>
                      </a:cubicBezTo>
                      <a:cubicBezTo>
                        <a:pt x="27756" y="24260"/>
                        <a:pt x="28720" y="24496"/>
                        <a:pt x="29655" y="24971"/>
                      </a:cubicBezTo>
                      <a:cubicBezTo>
                        <a:pt x="31239" y="25781"/>
                        <a:pt x="33560" y="26674"/>
                        <a:pt x="34346" y="26674"/>
                      </a:cubicBezTo>
                      <a:cubicBezTo>
                        <a:pt x="36656" y="26674"/>
                        <a:pt x="38537" y="24328"/>
                        <a:pt x="38537" y="21435"/>
                      </a:cubicBezTo>
                      <a:cubicBezTo>
                        <a:pt x="38537" y="18542"/>
                        <a:pt x="36656" y="16184"/>
                        <a:pt x="34346" y="16184"/>
                      </a:cubicBezTo>
                      <a:cubicBezTo>
                        <a:pt x="33560" y="16184"/>
                        <a:pt x="31239" y="17089"/>
                        <a:pt x="29655" y="17899"/>
                      </a:cubicBezTo>
                      <a:cubicBezTo>
                        <a:pt x="28720" y="18373"/>
                        <a:pt x="27760" y="18609"/>
                        <a:pt x="26837" y="18609"/>
                      </a:cubicBezTo>
                      <a:cubicBezTo>
                        <a:pt x="26162" y="18609"/>
                        <a:pt x="25506" y="18483"/>
                        <a:pt x="24893" y="18232"/>
                      </a:cubicBezTo>
                      <a:cubicBezTo>
                        <a:pt x="24655" y="18137"/>
                        <a:pt x="24440" y="18018"/>
                        <a:pt x="24226" y="17899"/>
                      </a:cubicBezTo>
                      <a:cubicBezTo>
                        <a:pt x="23833" y="17661"/>
                        <a:pt x="23488" y="17387"/>
                        <a:pt x="23178" y="17065"/>
                      </a:cubicBezTo>
                      <a:cubicBezTo>
                        <a:pt x="22297" y="16160"/>
                        <a:pt x="21714" y="14934"/>
                        <a:pt x="21499" y="13470"/>
                      </a:cubicBezTo>
                      <a:lnTo>
                        <a:pt x="21487" y="13350"/>
                      </a:lnTo>
                      <a:lnTo>
                        <a:pt x="21487" y="12648"/>
                      </a:lnTo>
                      <a:cubicBezTo>
                        <a:pt x="21483" y="12596"/>
                        <a:pt x="21480" y="12545"/>
                        <a:pt x="21476" y="12493"/>
                      </a:cubicBezTo>
                      <a:lnTo>
                        <a:pt x="21476" y="12065"/>
                      </a:lnTo>
                      <a:lnTo>
                        <a:pt x="21476" y="6373"/>
                      </a:lnTo>
                      <a:close/>
                    </a:path>
                  </a:pathLst>
                </a:custGeom>
                <a:solidFill>
                  <a:srgbClr val="FF5C3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endParaRPr>
                </a:p>
              </p:txBody>
            </p:sp>
            <p:sp>
              <p:nvSpPr>
                <p:cNvPr id="30" name="Google Shape;1160;p32">
                  <a:extLst>
                    <a:ext uri="{FF2B5EF4-FFF2-40B4-BE49-F238E27FC236}">
                      <a16:creationId xmlns:a16="http://schemas.microsoft.com/office/drawing/2014/main" id="{FF345520-F269-4070-8264-E2EC28D6DE87}"/>
                    </a:ext>
                  </a:extLst>
                </p:cNvPr>
                <p:cNvSpPr/>
                <p:nvPr/>
              </p:nvSpPr>
              <p:spPr>
                <a:xfrm rot="19330672">
                  <a:off x="4479034" y="2326263"/>
                  <a:ext cx="927181" cy="888444"/>
                </a:xfrm>
                <a:custGeom>
                  <a:avLst/>
                  <a:gdLst>
                    <a:gd name="connsiteX0" fmla="*/ 52364 w 69425"/>
                    <a:gd name="connsiteY0" fmla="*/ 0 h 57817"/>
                    <a:gd name="connsiteX1" fmla="*/ 23470 w 69425"/>
                    <a:gd name="connsiteY1" fmla="*/ 26043 h 57817"/>
                    <a:gd name="connsiteX2" fmla="*/ 309 w 69425"/>
                    <a:gd name="connsiteY2" fmla="*/ 57805 h 57817"/>
                    <a:gd name="connsiteX3" fmla="*/ 2191 w 69425"/>
                    <a:gd name="connsiteY3" fmla="*/ 56734 h 57817"/>
                    <a:gd name="connsiteX4" fmla="*/ 2072 w 69425"/>
                    <a:gd name="connsiteY4" fmla="*/ 54602 h 57817"/>
                    <a:gd name="connsiteX5" fmla="*/ 0 w 69425"/>
                    <a:gd name="connsiteY5" fmla="*/ 48363 h 57817"/>
                    <a:gd name="connsiteX6" fmla="*/ 8656 w 69425"/>
                    <a:gd name="connsiteY6" fmla="*/ 40755 h 57817"/>
                    <a:gd name="connsiteX7" fmla="*/ 17312 w 69425"/>
                    <a:gd name="connsiteY7" fmla="*/ 48363 h 57817"/>
                    <a:gd name="connsiteX8" fmla="*/ 15228 w 69425"/>
                    <a:gd name="connsiteY8" fmla="*/ 54602 h 57817"/>
                    <a:gd name="connsiteX9" fmla="*/ 15121 w 69425"/>
                    <a:gd name="connsiteY9" fmla="*/ 56734 h 57817"/>
                    <a:gd name="connsiteX10" fmla="*/ 17109 w 69425"/>
                    <a:gd name="connsiteY10" fmla="*/ 57817 h 57817"/>
                    <a:gd name="connsiteX11" fmla="*/ 23229 w 69425"/>
                    <a:gd name="connsiteY11" fmla="*/ 57817 h 57817"/>
                    <a:gd name="connsiteX12" fmla="*/ 52364 w 69425"/>
                    <a:gd name="connsiteY12" fmla="*/ 28694 h 57817"/>
                    <a:gd name="connsiteX13" fmla="*/ 52375 w 69425"/>
                    <a:gd name="connsiteY13" fmla="*/ 23194 h 57817"/>
                    <a:gd name="connsiteX14" fmla="*/ 54066 w 69425"/>
                    <a:gd name="connsiteY14" fmla="*/ 19419 h 57817"/>
                    <a:gd name="connsiteX15" fmla="*/ 55114 w 69425"/>
                    <a:gd name="connsiteY15" fmla="*/ 18598 h 57817"/>
                    <a:gd name="connsiteX16" fmla="*/ 55781 w 69425"/>
                    <a:gd name="connsiteY16" fmla="*/ 18265 h 57817"/>
                    <a:gd name="connsiteX17" fmla="*/ 57720 w 69425"/>
                    <a:gd name="connsiteY17" fmla="*/ 17887 h 57817"/>
                    <a:gd name="connsiteX18" fmla="*/ 60543 w 69425"/>
                    <a:gd name="connsiteY18" fmla="*/ 18598 h 57817"/>
                    <a:gd name="connsiteX19" fmla="*/ 65234 w 69425"/>
                    <a:gd name="connsiteY19" fmla="*/ 20301 h 57817"/>
                    <a:gd name="connsiteX20" fmla="*/ 69425 w 69425"/>
                    <a:gd name="connsiteY20" fmla="*/ 15062 h 57817"/>
                    <a:gd name="connsiteX21" fmla="*/ 65234 w 69425"/>
                    <a:gd name="connsiteY21" fmla="*/ 9811 h 57817"/>
                    <a:gd name="connsiteX22" fmla="*/ 60543 w 69425"/>
                    <a:gd name="connsiteY22" fmla="*/ 11526 h 57817"/>
                    <a:gd name="connsiteX23" fmla="*/ 57725 w 69425"/>
                    <a:gd name="connsiteY23" fmla="*/ 12236 h 57817"/>
                    <a:gd name="connsiteX24" fmla="*/ 55781 w 69425"/>
                    <a:gd name="connsiteY24" fmla="*/ 11859 h 57817"/>
                    <a:gd name="connsiteX25" fmla="*/ 55114 w 69425"/>
                    <a:gd name="connsiteY25" fmla="*/ 11526 h 57817"/>
                    <a:gd name="connsiteX26" fmla="*/ 54066 w 69425"/>
                    <a:gd name="connsiteY26" fmla="*/ 10692 h 57817"/>
                    <a:gd name="connsiteX27" fmla="*/ 52387 w 69425"/>
                    <a:gd name="connsiteY27" fmla="*/ 7097 h 57817"/>
                    <a:gd name="connsiteX28" fmla="*/ 52375 w 69425"/>
                    <a:gd name="connsiteY28" fmla="*/ 6977 h 57817"/>
                    <a:gd name="connsiteX29" fmla="*/ 52375 w 69425"/>
                    <a:gd name="connsiteY29" fmla="*/ 6275 h 57817"/>
                    <a:gd name="connsiteX30" fmla="*/ 52364 w 69425"/>
                    <a:gd name="connsiteY30" fmla="*/ 6120 h 57817"/>
                    <a:gd name="connsiteX31" fmla="*/ 52364 w 69425"/>
                    <a:gd name="connsiteY31" fmla="*/ 5692 h 57817"/>
                    <a:gd name="connsiteX32" fmla="*/ 52364 w 69425"/>
                    <a:gd name="connsiteY32" fmla="*/ 0 h 57817"/>
                    <a:gd name="connsiteX0" fmla="*/ 52364 w 69425"/>
                    <a:gd name="connsiteY0" fmla="*/ 0 h 57817"/>
                    <a:gd name="connsiteX1" fmla="*/ 23470 w 69425"/>
                    <a:gd name="connsiteY1" fmla="*/ 26043 h 57817"/>
                    <a:gd name="connsiteX2" fmla="*/ 309 w 69425"/>
                    <a:gd name="connsiteY2" fmla="*/ 57805 h 57817"/>
                    <a:gd name="connsiteX3" fmla="*/ 2191 w 69425"/>
                    <a:gd name="connsiteY3" fmla="*/ 56734 h 57817"/>
                    <a:gd name="connsiteX4" fmla="*/ 2072 w 69425"/>
                    <a:gd name="connsiteY4" fmla="*/ 54602 h 57817"/>
                    <a:gd name="connsiteX5" fmla="*/ 0 w 69425"/>
                    <a:gd name="connsiteY5" fmla="*/ 48363 h 57817"/>
                    <a:gd name="connsiteX6" fmla="*/ 8656 w 69425"/>
                    <a:gd name="connsiteY6" fmla="*/ 40755 h 57817"/>
                    <a:gd name="connsiteX7" fmla="*/ 17312 w 69425"/>
                    <a:gd name="connsiteY7" fmla="*/ 48363 h 57817"/>
                    <a:gd name="connsiteX8" fmla="*/ 15228 w 69425"/>
                    <a:gd name="connsiteY8" fmla="*/ 54602 h 57817"/>
                    <a:gd name="connsiteX9" fmla="*/ 15121 w 69425"/>
                    <a:gd name="connsiteY9" fmla="*/ 56734 h 57817"/>
                    <a:gd name="connsiteX10" fmla="*/ 17109 w 69425"/>
                    <a:gd name="connsiteY10" fmla="*/ 57817 h 57817"/>
                    <a:gd name="connsiteX11" fmla="*/ 23325 w 69425"/>
                    <a:gd name="connsiteY11" fmla="*/ 27097 h 57817"/>
                    <a:gd name="connsiteX12" fmla="*/ 52364 w 69425"/>
                    <a:gd name="connsiteY12" fmla="*/ 28694 h 57817"/>
                    <a:gd name="connsiteX13" fmla="*/ 52375 w 69425"/>
                    <a:gd name="connsiteY13" fmla="*/ 23194 h 57817"/>
                    <a:gd name="connsiteX14" fmla="*/ 54066 w 69425"/>
                    <a:gd name="connsiteY14" fmla="*/ 19419 h 57817"/>
                    <a:gd name="connsiteX15" fmla="*/ 55114 w 69425"/>
                    <a:gd name="connsiteY15" fmla="*/ 18598 h 57817"/>
                    <a:gd name="connsiteX16" fmla="*/ 55781 w 69425"/>
                    <a:gd name="connsiteY16" fmla="*/ 18265 h 57817"/>
                    <a:gd name="connsiteX17" fmla="*/ 57720 w 69425"/>
                    <a:gd name="connsiteY17" fmla="*/ 17887 h 57817"/>
                    <a:gd name="connsiteX18" fmla="*/ 60543 w 69425"/>
                    <a:gd name="connsiteY18" fmla="*/ 18598 h 57817"/>
                    <a:gd name="connsiteX19" fmla="*/ 65234 w 69425"/>
                    <a:gd name="connsiteY19" fmla="*/ 20301 h 57817"/>
                    <a:gd name="connsiteX20" fmla="*/ 69425 w 69425"/>
                    <a:gd name="connsiteY20" fmla="*/ 15062 h 57817"/>
                    <a:gd name="connsiteX21" fmla="*/ 65234 w 69425"/>
                    <a:gd name="connsiteY21" fmla="*/ 9811 h 57817"/>
                    <a:gd name="connsiteX22" fmla="*/ 60543 w 69425"/>
                    <a:gd name="connsiteY22" fmla="*/ 11526 h 57817"/>
                    <a:gd name="connsiteX23" fmla="*/ 57725 w 69425"/>
                    <a:gd name="connsiteY23" fmla="*/ 12236 h 57817"/>
                    <a:gd name="connsiteX24" fmla="*/ 55781 w 69425"/>
                    <a:gd name="connsiteY24" fmla="*/ 11859 h 57817"/>
                    <a:gd name="connsiteX25" fmla="*/ 55114 w 69425"/>
                    <a:gd name="connsiteY25" fmla="*/ 11526 h 57817"/>
                    <a:gd name="connsiteX26" fmla="*/ 54066 w 69425"/>
                    <a:gd name="connsiteY26" fmla="*/ 10692 h 57817"/>
                    <a:gd name="connsiteX27" fmla="*/ 52387 w 69425"/>
                    <a:gd name="connsiteY27" fmla="*/ 7097 h 57817"/>
                    <a:gd name="connsiteX28" fmla="*/ 52375 w 69425"/>
                    <a:gd name="connsiteY28" fmla="*/ 6977 h 57817"/>
                    <a:gd name="connsiteX29" fmla="*/ 52375 w 69425"/>
                    <a:gd name="connsiteY29" fmla="*/ 6275 h 57817"/>
                    <a:gd name="connsiteX30" fmla="*/ 52364 w 69425"/>
                    <a:gd name="connsiteY30" fmla="*/ 6120 h 57817"/>
                    <a:gd name="connsiteX31" fmla="*/ 52364 w 69425"/>
                    <a:gd name="connsiteY31" fmla="*/ 5692 h 57817"/>
                    <a:gd name="connsiteX32" fmla="*/ 52364 w 69425"/>
                    <a:gd name="connsiteY32" fmla="*/ 0 h 57817"/>
                    <a:gd name="connsiteX0" fmla="*/ 52364 w 69425"/>
                    <a:gd name="connsiteY0" fmla="*/ 0 h 57805"/>
                    <a:gd name="connsiteX1" fmla="*/ 23470 w 69425"/>
                    <a:gd name="connsiteY1" fmla="*/ 26043 h 57805"/>
                    <a:gd name="connsiteX2" fmla="*/ 309 w 69425"/>
                    <a:gd name="connsiteY2" fmla="*/ 57805 h 57805"/>
                    <a:gd name="connsiteX3" fmla="*/ 2191 w 69425"/>
                    <a:gd name="connsiteY3" fmla="*/ 56734 h 57805"/>
                    <a:gd name="connsiteX4" fmla="*/ 2072 w 69425"/>
                    <a:gd name="connsiteY4" fmla="*/ 54602 h 57805"/>
                    <a:gd name="connsiteX5" fmla="*/ 0 w 69425"/>
                    <a:gd name="connsiteY5" fmla="*/ 48363 h 57805"/>
                    <a:gd name="connsiteX6" fmla="*/ 8656 w 69425"/>
                    <a:gd name="connsiteY6" fmla="*/ 40755 h 57805"/>
                    <a:gd name="connsiteX7" fmla="*/ 17312 w 69425"/>
                    <a:gd name="connsiteY7" fmla="*/ 48363 h 57805"/>
                    <a:gd name="connsiteX8" fmla="*/ 15228 w 69425"/>
                    <a:gd name="connsiteY8" fmla="*/ 54602 h 57805"/>
                    <a:gd name="connsiteX9" fmla="*/ 15121 w 69425"/>
                    <a:gd name="connsiteY9" fmla="*/ 56734 h 57805"/>
                    <a:gd name="connsiteX10" fmla="*/ 26059 w 69425"/>
                    <a:gd name="connsiteY10" fmla="*/ 24794 h 57805"/>
                    <a:gd name="connsiteX11" fmla="*/ 23325 w 69425"/>
                    <a:gd name="connsiteY11" fmla="*/ 27097 h 57805"/>
                    <a:gd name="connsiteX12" fmla="*/ 52364 w 69425"/>
                    <a:gd name="connsiteY12" fmla="*/ 28694 h 57805"/>
                    <a:gd name="connsiteX13" fmla="*/ 52375 w 69425"/>
                    <a:gd name="connsiteY13" fmla="*/ 23194 h 57805"/>
                    <a:gd name="connsiteX14" fmla="*/ 54066 w 69425"/>
                    <a:gd name="connsiteY14" fmla="*/ 19419 h 57805"/>
                    <a:gd name="connsiteX15" fmla="*/ 55114 w 69425"/>
                    <a:gd name="connsiteY15" fmla="*/ 18598 h 57805"/>
                    <a:gd name="connsiteX16" fmla="*/ 55781 w 69425"/>
                    <a:gd name="connsiteY16" fmla="*/ 18265 h 57805"/>
                    <a:gd name="connsiteX17" fmla="*/ 57720 w 69425"/>
                    <a:gd name="connsiteY17" fmla="*/ 17887 h 57805"/>
                    <a:gd name="connsiteX18" fmla="*/ 60543 w 69425"/>
                    <a:gd name="connsiteY18" fmla="*/ 18598 h 57805"/>
                    <a:gd name="connsiteX19" fmla="*/ 65234 w 69425"/>
                    <a:gd name="connsiteY19" fmla="*/ 20301 h 57805"/>
                    <a:gd name="connsiteX20" fmla="*/ 69425 w 69425"/>
                    <a:gd name="connsiteY20" fmla="*/ 15062 h 57805"/>
                    <a:gd name="connsiteX21" fmla="*/ 65234 w 69425"/>
                    <a:gd name="connsiteY21" fmla="*/ 9811 h 57805"/>
                    <a:gd name="connsiteX22" fmla="*/ 60543 w 69425"/>
                    <a:gd name="connsiteY22" fmla="*/ 11526 h 57805"/>
                    <a:gd name="connsiteX23" fmla="*/ 57725 w 69425"/>
                    <a:gd name="connsiteY23" fmla="*/ 12236 h 57805"/>
                    <a:gd name="connsiteX24" fmla="*/ 55781 w 69425"/>
                    <a:gd name="connsiteY24" fmla="*/ 11859 h 57805"/>
                    <a:gd name="connsiteX25" fmla="*/ 55114 w 69425"/>
                    <a:gd name="connsiteY25" fmla="*/ 11526 h 57805"/>
                    <a:gd name="connsiteX26" fmla="*/ 54066 w 69425"/>
                    <a:gd name="connsiteY26" fmla="*/ 10692 h 57805"/>
                    <a:gd name="connsiteX27" fmla="*/ 52387 w 69425"/>
                    <a:gd name="connsiteY27" fmla="*/ 7097 h 57805"/>
                    <a:gd name="connsiteX28" fmla="*/ 52375 w 69425"/>
                    <a:gd name="connsiteY28" fmla="*/ 6977 h 57805"/>
                    <a:gd name="connsiteX29" fmla="*/ 52375 w 69425"/>
                    <a:gd name="connsiteY29" fmla="*/ 6275 h 57805"/>
                    <a:gd name="connsiteX30" fmla="*/ 52364 w 69425"/>
                    <a:gd name="connsiteY30" fmla="*/ 6120 h 57805"/>
                    <a:gd name="connsiteX31" fmla="*/ 52364 w 69425"/>
                    <a:gd name="connsiteY31" fmla="*/ 5692 h 57805"/>
                    <a:gd name="connsiteX32" fmla="*/ 52364 w 69425"/>
                    <a:gd name="connsiteY32" fmla="*/ 0 h 57805"/>
                    <a:gd name="connsiteX0" fmla="*/ 52364 w 69425"/>
                    <a:gd name="connsiteY0" fmla="*/ 0 h 57805"/>
                    <a:gd name="connsiteX1" fmla="*/ 23470 w 69425"/>
                    <a:gd name="connsiteY1" fmla="*/ 26043 h 57805"/>
                    <a:gd name="connsiteX2" fmla="*/ 309 w 69425"/>
                    <a:gd name="connsiteY2" fmla="*/ 57805 h 57805"/>
                    <a:gd name="connsiteX3" fmla="*/ 2191 w 69425"/>
                    <a:gd name="connsiteY3" fmla="*/ 56734 h 57805"/>
                    <a:gd name="connsiteX4" fmla="*/ 2072 w 69425"/>
                    <a:gd name="connsiteY4" fmla="*/ 54602 h 57805"/>
                    <a:gd name="connsiteX5" fmla="*/ 0 w 69425"/>
                    <a:gd name="connsiteY5" fmla="*/ 48363 h 57805"/>
                    <a:gd name="connsiteX6" fmla="*/ 8656 w 69425"/>
                    <a:gd name="connsiteY6" fmla="*/ 40755 h 57805"/>
                    <a:gd name="connsiteX7" fmla="*/ 17312 w 69425"/>
                    <a:gd name="connsiteY7" fmla="*/ 48363 h 57805"/>
                    <a:gd name="connsiteX8" fmla="*/ 15228 w 69425"/>
                    <a:gd name="connsiteY8" fmla="*/ 54602 h 57805"/>
                    <a:gd name="connsiteX9" fmla="*/ 26930 w 69425"/>
                    <a:gd name="connsiteY9" fmla="*/ 35238 h 57805"/>
                    <a:gd name="connsiteX10" fmla="*/ 26059 w 69425"/>
                    <a:gd name="connsiteY10" fmla="*/ 24794 h 57805"/>
                    <a:gd name="connsiteX11" fmla="*/ 23325 w 69425"/>
                    <a:gd name="connsiteY11" fmla="*/ 27097 h 57805"/>
                    <a:gd name="connsiteX12" fmla="*/ 52364 w 69425"/>
                    <a:gd name="connsiteY12" fmla="*/ 28694 h 57805"/>
                    <a:gd name="connsiteX13" fmla="*/ 52375 w 69425"/>
                    <a:gd name="connsiteY13" fmla="*/ 23194 h 57805"/>
                    <a:gd name="connsiteX14" fmla="*/ 54066 w 69425"/>
                    <a:gd name="connsiteY14" fmla="*/ 19419 h 57805"/>
                    <a:gd name="connsiteX15" fmla="*/ 55114 w 69425"/>
                    <a:gd name="connsiteY15" fmla="*/ 18598 h 57805"/>
                    <a:gd name="connsiteX16" fmla="*/ 55781 w 69425"/>
                    <a:gd name="connsiteY16" fmla="*/ 18265 h 57805"/>
                    <a:gd name="connsiteX17" fmla="*/ 57720 w 69425"/>
                    <a:gd name="connsiteY17" fmla="*/ 17887 h 57805"/>
                    <a:gd name="connsiteX18" fmla="*/ 60543 w 69425"/>
                    <a:gd name="connsiteY18" fmla="*/ 18598 h 57805"/>
                    <a:gd name="connsiteX19" fmla="*/ 65234 w 69425"/>
                    <a:gd name="connsiteY19" fmla="*/ 20301 h 57805"/>
                    <a:gd name="connsiteX20" fmla="*/ 69425 w 69425"/>
                    <a:gd name="connsiteY20" fmla="*/ 15062 h 57805"/>
                    <a:gd name="connsiteX21" fmla="*/ 65234 w 69425"/>
                    <a:gd name="connsiteY21" fmla="*/ 9811 h 57805"/>
                    <a:gd name="connsiteX22" fmla="*/ 60543 w 69425"/>
                    <a:gd name="connsiteY22" fmla="*/ 11526 h 57805"/>
                    <a:gd name="connsiteX23" fmla="*/ 57725 w 69425"/>
                    <a:gd name="connsiteY23" fmla="*/ 12236 h 57805"/>
                    <a:gd name="connsiteX24" fmla="*/ 55781 w 69425"/>
                    <a:gd name="connsiteY24" fmla="*/ 11859 h 57805"/>
                    <a:gd name="connsiteX25" fmla="*/ 55114 w 69425"/>
                    <a:gd name="connsiteY25" fmla="*/ 11526 h 57805"/>
                    <a:gd name="connsiteX26" fmla="*/ 54066 w 69425"/>
                    <a:gd name="connsiteY26" fmla="*/ 10692 h 57805"/>
                    <a:gd name="connsiteX27" fmla="*/ 52387 w 69425"/>
                    <a:gd name="connsiteY27" fmla="*/ 7097 h 57805"/>
                    <a:gd name="connsiteX28" fmla="*/ 52375 w 69425"/>
                    <a:gd name="connsiteY28" fmla="*/ 6977 h 57805"/>
                    <a:gd name="connsiteX29" fmla="*/ 52375 w 69425"/>
                    <a:gd name="connsiteY29" fmla="*/ 6275 h 57805"/>
                    <a:gd name="connsiteX30" fmla="*/ 52364 w 69425"/>
                    <a:gd name="connsiteY30" fmla="*/ 6120 h 57805"/>
                    <a:gd name="connsiteX31" fmla="*/ 52364 w 69425"/>
                    <a:gd name="connsiteY31" fmla="*/ 5692 h 57805"/>
                    <a:gd name="connsiteX32" fmla="*/ 52364 w 69425"/>
                    <a:gd name="connsiteY32" fmla="*/ 0 h 57805"/>
                    <a:gd name="connsiteX0" fmla="*/ 52364 w 69425"/>
                    <a:gd name="connsiteY0" fmla="*/ 0 h 57805"/>
                    <a:gd name="connsiteX1" fmla="*/ 23470 w 69425"/>
                    <a:gd name="connsiteY1" fmla="*/ 26043 h 57805"/>
                    <a:gd name="connsiteX2" fmla="*/ 309 w 69425"/>
                    <a:gd name="connsiteY2" fmla="*/ 57805 h 57805"/>
                    <a:gd name="connsiteX3" fmla="*/ 2191 w 69425"/>
                    <a:gd name="connsiteY3" fmla="*/ 56734 h 57805"/>
                    <a:gd name="connsiteX4" fmla="*/ 2072 w 69425"/>
                    <a:gd name="connsiteY4" fmla="*/ 54602 h 57805"/>
                    <a:gd name="connsiteX5" fmla="*/ 0 w 69425"/>
                    <a:gd name="connsiteY5" fmla="*/ 48363 h 57805"/>
                    <a:gd name="connsiteX6" fmla="*/ 8656 w 69425"/>
                    <a:gd name="connsiteY6" fmla="*/ 40755 h 57805"/>
                    <a:gd name="connsiteX7" fmla="*/ 30429 w 69425"/>
                    <a:gd name="connsiteY7" fmla="*/ 30269 h 57805"/>
                    <a:gd name="connsiteX8" fmla="*/ 15228 w 69425"/>
                    <a:gd name="connsiteY8" fmla="*/ 54602 h 57805"/>
                    <a:gd name="connsiteX9" fmla="*/ 26930 w 69425"/>
                    <a:gd name="connsiteY9" fmla="*/ 35238 h 57805"/>
                    <a:gd name="connsiteX10" fmla="*/ 26059 w 69425"/>
                    <a:gd name="connsiteY10" fmla="*/ 24794 h 57805"/>
                    <a:gd name="connsiteX11" fmla="*/ 23325 w 69425"/>
                    <a:gd name="connsiteY11" fmla="*/ 27097 h 57805"/>
                    <a:gd name="connsiteX12" fmla="*/ 52364 w 69425"/>
                    <a:gd name="connsiteY12" fmla="*/ 28694 h 57805"/>
                    <a:gd name="connsiteX13" fmla="*/ 52375 w 69425"/>
                    <a:gd name="connsiteY13" fmla="*/ 23194 h 57805"/>
                    <a:gd name="connsiteX14" fmla="*/ 54066 w 69425"/>
                    <a:gd name="connsiteY14" fmla="*/ 19419 h 57805"/>
                    <a:gd name="connsiteX15" fmla="*/ 55114 w 69425"/>
                    <a:gd name="connsiteY15" fmla="*/ 18598 h 57805"/>
                    <a:gd name="connsiteX16" fmla="*/ 55781 w 69425"/>
                    <a:gd name="connsiteY16" fmla="*/ 18265 h 57805"/>
                    <a:gd name="connsiteX17" fmla="*/ 57720 w 69425"/>
                    <a:gd name="connsiteY17" fmla="*/ 17887 h 57805"/>
                    <a:gd name="connsiteX18" fmla="*/ 60543 w 69425"/>
                    <a:gd name="connsiteY18" fmla="*/ 18598 h 57805"/>
                    <a:gd name="connsiteX19" fmla="*/ 65234 w 69425"/>
                    <a:gd name="connsiteY19" fmla="*/ 20301 h 57805"/>
                    <a:gd name="connsiteX20" fmla="*/ 69425 w 69425"/>
                    <a:gd name="connsiteY20" fmla="*/ 15062 h 57805"/>
                    <a:gd name="connsiteX21" fmla="*/ 65234 w 69425"/>
                    <a:gd name="connsiteY21" fmla="*/ 9811 h 57805"/>
                    <a:gd name="connsiteX22" fmla="*/ 60543 w 69425"/>
                    <a:gd name="connsiteY22" fmla="*/ 11526 h 57805"/>
                    <a:gd name="connsiteX23" fmla="*/ 57725 w 69425"/>
                    <a:gd name="connsiteY23" fmla="*/ 12236 h 57805"/>
                    <a:gd name="connsiteX24" fmla="*/ 55781 w 69425"/>
                    <a:gd name="connsiteY24" fmla="*/ 11859 h 57805"/>
                    <a:gd name="connsiteX25" fmla="*/ 55114 w 69425"/>
                    <a:gd name="connsiteY25" fmla="*/ 11526 h 57805"/>
                    <a:gd name="connsiteX26" fmla="*/ 54066 w 69425"/>
                    <a:gd name="connsiteY26" fmla="*/ 10692 h 57805"/>
                    <a:gd name="connsiteX27" fmla="*/ 52387 w 69425"/>
                    <a:gd name="connsiteY27" fmla="*/ 7097 h 57805"/>
                    <a:gd name="connsiteX28" fmla="*/ 52375 w 69425"/>
                    <a:gd name="connsiteY28" fmla="*/ 6977 h 57805"/>
                    <a:gd name="connsiteX29" fmla="*/ 52375 w 69425"/>
                    <a:gd name="connsiteY29" fmla="*/ 6275 h 57805"/>
                    <a:gd name="connsiteX30" fmla="*/ 52364 w 69425"/>
                    <a:gd name="connsiteY30" fmla="*/ 6120 h 57805"/>
                    <a:gd name="connsiteX31" fmla="*/ 52364 w 69425"/>
                    <a:gd name="connsiteY31" fmla="*/ 5692 h 57805"/>
                    <a:gd name="connsiteX32" fmla="*/ 52364 w 69425"/>
                    <a:gd name="connsiteY32" fmla="*/ 0 h 57805"/>
                    <a:gd name="connsiteX0" fmla="*/ 52364 w 69425"/>
                    <a:gd name="connsiteY0" fmla="*/ 0 h 57805"/>
                    <a:gd name="connsiteX1" fmla="*/ 23470 w 69425"/>
                    <a:gd name="connsiteY1" fmla="*/ 26043 h 57805"/>
                    <a:gd name="connsiteX2" fmla="*/ 309 w 69425"/>
                    <a:gd name="connsiteY2" fmla="*/ 57805 h 57805"/>
                    <a:gd name="connsiteX3" fmla="*/ 2191 w 69425"/>
                    <a:gd name="connsiteY3" fmla="*/ 56734 h 57805"/>
                    <a:gd name="connsiteX4" fmla="*/ 2072 w 69425"/>
                    <a:gd name="connsiteY4" fmla="*/ 54602 h 57805"/>
                    <a:gd name="connsiteX5" fmla="*/ 0 w 69425"/>
                    <a:gd name="connsiteY5" fmla="*/ 48363 h 57805"/>
                    <a:gd name="connsiteX6" fmla="*/ 8656 w 69425"/>
                    <a:gd name="connsiteY6" fmla="*/ 40755 h 57805"/>
                    <a:gd name="connsiteX7" fmla="*/ 30429 w 69425"/>
                    <a:gd name="connsiteY7" fmla="*/ 30269 h 57805"/>
                    <a:gd name="connsiteX8" fmla="*/ 32202 w 69425"/>
                    <a:gd name="connsiteY8" fmla="*/ 31267 h 57805"/>
                    <a:gd name="connsiteX9" fmla="*/ 26930 w 69425"/>
                    <a:gd name="connsiteY9" fmla="*/ 35238 h 57805"/>
                    <a:gd name="connsiteX10" fmla="*/ 26059 w 69425"/>
                    <a:gd name="connsiteY10" fmla="*/ 24794 h 57805"/>
                    <a:gd name="connsiteX11" fmla="*/ 23325 w 69425"/>
                    <a:gd name="connsiteY11" fmla="*/ 27097 h 57805"/>
                    <a:gd name="connsiteX12" fmla="*/ 52364 w 69425"/>
                    <a:gd name="connsiteY12" fmla="*/ 28694 h 57805"/>
                    <a:gd name="connsiteX13" fmla="*/ 52375 w 69425"/>
                    <a:gd name="connsiteY13" fmla="*/ 23194 h 57805"/>
                    <a:gd name="connsiteX14" fmla="*/ 54066 w 69425"/>
                    <a:gd name="connsiteY14" fmla="*/ 19419 h 57805"/>
                    <a:gd name="connsiteX15" fmla="*/ 55114 w 69425"/>
                    <a:gd name="connsiteY15" fmla="*/ 18598 h 57805"/>
                    <a:gd name="connsiteX16" fmla="*/ 55781 w 69425"/>
                    <a:gd name="connsiteY16" fmla="*/ 18265 h 57805"/>
                    <a:gd name="connsiteX17" fmla="*/ 57720 w 69425"/>
                    <a:gd name="connsiteY17" fmla="*/ 17887 h 57805"/>
                    <a:gd name="connsiteX18" fmla="*/ 60543 w 69425"/>
                    <a:gd name="connsiteY18" fmla="*/ 18598 h 57805"/>
                    <a:gd name="connsiteX19" fmla="*/ 65234 w 69425"/>
                    <a:gd name="connsiteY19" fmla="*/ 20301 h 57805"/>
                    <a:gd name="connsiteX20" fmla="*/ 69425 w 69425"/>
                    <a:gd name="connsiteY20" fmla="*/ 15062 h 57805"/>
                    <a:gd name="connsiteX21" fmla="*/ 65234 w 69425"/>
                    <a:gd name="connsiteY21" fmla="*/ 9811 h 57805"/>
                    <a:gd name="connsiteX22" fmla="*/ 60543 w 69425"/>
                    <a:gd name="connsiteY22" fmla="*/ 11526 h 57805"/>
                    <a:gd name="connsiteX23" fmla="*/ 57725 w 69425"/>
                    <a:gd name="connsiteY23" fmla="*/ 12236 h 57805"/>
                    <a:gd name="connsiteX24" fmla="*/ 55781 w 69425"/>
                    <a:gd name="connsiteY24" fmla="*/ 11859 h 57805"/>
                    <a:gd name="connsiteX25" fmla="*/ 55114 w 69425"/>
                    <a:gd name="connsiteY25" fmla="*/ 11526 h 57805"/>
                    <a:gd name="connsiteX26" fmla="*/ 54066 w 69425"/>
                    <a:gd name="connsiteY26" fmla="*/ 10692 h 57805"/>
                    <a:gd name="connsiteX27" fmla="*/ 52387 w 69425"/>
                    <a:gd name="connsiteY27" fmla="*/ 7097 h 57805"/>
                    <a:gd name="connsiteX28" fmla="*/ 52375 w 69425"/>
                    <a:gd name="connsiteY28" fmla="*/ 6977 h 57805"/>
                    <a:gd name="connsiteX29" fmla="*/ 52375 w 69425"/>
                    <a:gd name="connsiteY29" fmla="*/ 6275 h 57805"/>
                    <a:gd name="connsiteX30" fmla="*/ 52364 w 69425"/>
                    <a:gd name="connsiteY30" fmla="*/ 6120 h 57805"/>
                    <a:gd name="connsiteX31" fmla="*/ 52364 w 69425"/>
                    <a:gd name="connsiteY31" fmla="*/ 5692 h 57805"/>
                    <a:gd name="connsiteX32" fmla="*/ 52364 w 69425"/>
                    <a:gd name="connsiteY32" fmla="*/ 0 h 57805"/>
                    <a:gd name="connsiteX0" fmla="*/ 53953 w 71014"/>
                    <a:gd name="connsiteY0" fmla="*/ 0 h 57805"/>
                    <a:gd name="connsiteX1" fmla="*/ 25059 w 71014"/>
                    <a:gd name="connsiteY1" fmla="*/ 26043 h 57805"/>
                    <a:gd name="connsiteX2" fmla="*/ 1898 w 71014"/>
                    <a:gd name="connsiteY2" fmla="*/ 57805 h 57805"/>
                    <a:gd name="connsiteX3" fmla="*/ 3780 w 71014"/>
                    <a:gd name="connsiteY3" fmla="*/ 56734 h 57805"/>
                    <a:gd name="connsiteX4" fmla="*/ 3661 w 71014"/>
                    <a:gd name="connsiteY4" fmla="*/ 54602 h 57805"/>
                    <a:gd name="connsiteX5" fmla="*/ 1589 w 71014"/>
                    <a:gd name="connsiteY5" fmla="*/ 48363 h 57805"/>
                    <a:gd name="connsiteX6" fmla="*/ 30409 w 71014"/>
                    <a:gd name="connsiteY6" fmla="*/ 25340 h 57805"/>
                    <a:gd name="connsiteX7" fmla="*/ 32018 w 71014"/>
                    <a:gd name="connsiteY7" fmla="*/ 30269 h 57805"/>
                    <a:gd name="connsiteX8" fmla="*/ 33791 w 71014"/>
                    <a:gd name="connsiteY8" fmla="*/ 31267 h 57805"/>
                    <a:gd name="connsiteX9" fmla="*/ 28519 w 71014"/>
                    <a:gd name="connsiteY9" fmla="*/ 35238 h 57805"/>
                    <a:gd name="connsiteX10" fmla="*/ 27648 w 71014"/>
                    <a:gd name="connsiteY10" fmla="*/ 24794 h 57805"/>
                    <a:gd name="connsiteX11" fmla="*/ 24914 w 71014"/>
                    <a:gd name="connsiteY11" fmla="*/ 27097 h 57805"/>
                    <a:gd name="connsiteX12" fmla="*/ 53953 w 71014"/>
                    <a:gd name="connsiteY12" fmla="*/ 28694 h 57805"/>
                    <a:gd name="connsiteX13" fmla="*/ 53964 w 71014"/>
                    <a:gd name="connsiteY13" fmla="*/ 23194 h 57805"/>
                    <a:gd name="connsiteX14" fmla="*/ 55655 w 71014"/>
                    <a:gd name="connsiteY14" fmla="*/ 19419 h 57805"/>
                    <a:gd name="connsiteX15" fmla="*/ 56703 w 71014"/>
                    <a:gd name="connsiteY15" fmla="*/ 18598 h 57805"/>
                    <a:gd name="connsiteX16" fmla="*/ 57370 w 71014"/>
                    <a:gd name="connsiteY16" fmla="*/ 18265 h 57805"/>
                    <a:gd name="connsiteX17" fmla="*/ 59309 w 71014"/>
                    <a:gd name="connsiteY17" fmla="*/ 17887 h 57805"/>
                    <a:gd name="connsiteX18" fmla="*/ 62132 w 71014"/>
                    <a:gd name="connsiteY18" fmla="*/ 18598 h 57805"/>
                    <a:gd name="connsiteX19" fmla="*/ 66823 w 71014"/>
                    <a:gd name="connsiteY19" fmla="*/ 20301 h 57805"/>
                    <a:gd name="connsiteX20" fmla="*/ 71014 w 71014"/>
                    <a:gd name="connsiteY20" fmla="*/ 15062 h 57805"/>
                    <a:gd name="connsiteX21" fmla="*/ 66823 w 71014"/>
                    <a:gd name="connsiteY21" fmla="*/ 9811 h 57805"/>
                    <a:gd name="connsiteX22" fmla="*/ 62132 w 71014"/>
                    <a:gd name="connsiteY22" fmla="*/ 11526 h 57805"/>
                    <a:gd name="connsiteX23" fmla="*/ 59314 w 71014"/>
                    <a:gd name="connsiteY23" fmla="*/ 12236 h 57805"/>
                    <a:gd name="connsiteX24" fmla="*/ 57370 w 71014"/>
                    <a:gd name="connsiteY24" fmla="*/ 11859 h 57805"/>
                    <a:gd name="connsiteX25" fmla="*/ 56703 w 71014"/>
                    <a:gd name="connsiteY25" fmla="*/ 11526 h 57805"/>
                    <a:gd name="connsiteX26" fmla="*/ 55655 w 71014"/>
                    <a:gd name="connsiteY26" fmla="*/ 10692 h 57805"/>
                    <a:gd name="connsiteX27" fmla="*/ 53976 w 71014"/>
                    <a:gd name="connsiteY27" fmla="*/ 7097 h 57805"/>
                    <a:gd name="connsiteX28" fmla="*/ 53964 w 71014"/>
                    <a:gd name="connsiteY28" fmla="*/ 6977 h 57805"/>
                    <a:gd name="connsiteX29" fmla="*/ 53964 w 71014"/>
                    <a:gd name="connsiteY29" fmla="*/ 6275 h 57805"/>
                    <a:gd name="connsiteX30" fmla="*/ 53953 w 71014"/>
                    <a:gd name="connsiteY30" fmla="*/ 6120 h 57805"/>
                    <a:gd name="connsiteX31" fmla="*/ 53953 w 71014"/>
                    <a:gd name="connsiteY31" fmla="*/ 5692 h 57805"/>
                    <a:gd name="connsiteX32" fmla="*/ 53953 w 71014"/>
                    <a:gd name="connsiteY32" fmla="*/ 0 h 57805"/>
                    <a:gd name="connsiteX0" fmla="*/ 52404 w 69465"/>
                    <a:gd name="connsiteY0" fmla="*/ 0 h 57805"/>
                    <a:gd name="connsiteX1" fmla="*/ 23510 w 69465"/>
                    <a:gd name="connsiteY1" fmla="*/ 26043 h 57805"/>
                    <a:gd name="connsiteX2" fmla="*/ 349 w 69465"/>
                    <a:gd name="connsiteY2" fmla="*/ 57805 h 57805"/>
                    <a:gd name="connsiteX3" fmla="*/ 2231 w 69465"/>
                    <a:gd name="connsiteY3" fmla="*/ 56734 h 57805"/>
                    <a:gd name="connsiteX4" fmla="*/ 35823 w 69465"/>
                    <a:gd name="connsiteY4" fmla="*/ 13708 h 57805"/>
                    <a:gd name="connsiteX5" fmla="*/ 40 w 69465"/>
                    <a:gd name="connsiteY5" fmla="*/ 48363 h 57805"/>
                    <a:gd name="connsiteX6" fmla="*/ 28860 w 69465"/>
                    <a:gd name="connsiteY6" fmla="*/ 25340 h 57805"/>
                    <a:gd name="connsiteX7" fmla="*/ 30469 w 69465"/>
                    <a:gd name="connsiteY7" fmla="*/ 30269 h 57805"/>
                    <a:gd name="connsiteX8" fmla="*/ 32242 w 69465"/>
                    <a:gd name="connsiteY8" fmla="*/ 31267 h 57805"/>
                    <a:gd name="connsiteX9" fmla="*/ 26970 w 69465"/>
                    <a:gd name="connsiteY9" fmla="*/ 35238 h 57805"/>
                    <a:gd name="connsiteX10" fmla="*/ 26099 w 69465"/>
                    <a:gd name="connsiteY10" fmla="*/ 24794 h 57805"/>
                    <a:gd name="connsiteX11" fmla="*/ 23365 w 69465"/>
                    <a:gd name="connsiteY11" fmla="*/ 27097 h 57805"/>
                    <a:gd name="connsiteX12" fmla="*/ 52404 w 69465"/>
                    <a:gd name="connsiteY12" fmla="*/ 28694 h 57805"/>
                    <a:gd name="connsiteX13" fmla="*/ 52415 w 69465"/>
                    <a:gd name="connsiteY13" fmla="*/ 23194 h 57805"/>
                    <a:gd name="connsiteX14" fmla="*/ 54106 w 69465"/>
                    <a:gd name="connsiteY14" fmla="*/ 19419 h 57805"/>
                    <a:gd name="connsiteX15" fmla="*/ 55154 w 69465"/>
                    <a:gd name="connsiteY15" fmla="*/ 18598 h 57805"/>
                    <a:gd name="connsiteX16" fmla="*/ 55821 w 69465"/>
                    <a:gd name="connsiteY16" fmla="*/ 18265 h 57805"/>
                    <a:gd name="connsiteX17" fmla="*/ 57760 w 69465"/>
                    <a:gd name="connsiteY17" fmla="*/ 17887 h 57805"/>
                    <a:gd name="connsiteX18" fmla="*/ 60583 w 69465"/>
                    <a:gd name="connsiteY18" fmla="*/ 18598 h 57805"/>
                    <a:gd name="connsiteX19" fmla="*/ 65274 w 69465"/>
                    <a:gd name="connsiteY19" fmla="*/ 20301 h 57805"/>
                    <a:gd name="connsiteX20" fmla="*/ 69465 w 69465"/>
                    <a:gd name="connsiteY20" fmla="*/ 15062 h 57805"/>
                    <a:gd name="connsiteX21" fmla="*/ 65274 w 69465"/>
                    <a:gd name="connsiteY21" fmla="*/ 9811 h 57805"/>
                    <a:gd name="connsiteX22" fmla="*/ 60583 w 69465"/>
                    <a:gd name="connsiteY22" fmla="*/ 11526 h 57805"/>
                    <a:gd name="connsiteX23" fmla="*/ 57765 w 69465"/>
                    <a:gd name="connsiteY23" fmla="*/ 12236 h 57805"/>
                    <a:gd name="connsiteX24" fmla="*/ 55821 w 69465"/>
                    <a:gd name="connsiteY24" fmla="*/ 11859 h 57805"/>
                    <a:gd name="connsiteX25" fmla="*/ 55154 w 69465"/>
                    <a:gd name="connsiteY25" fmla="*/ 11526 h 57805"/>
                    <a:gd name="connsiteX26" fmla="*/ 54106 w 69465"/>
                    <a:gd name="connsiteY26" fmla="*/ 10692 h 57805"/>
                    <a:gd name="connsiteX27" fmla="*/ 52427 w 69465"/>
                    <a:gd name="connsiteY27" fmla="*/ 7097 h 57805"/>
                    <a:gd name="connsiteX28" fmla="*/ 52415 w 69465"/>
                    <a:gd name="connsiteY28" fmla="*/ 6977 h 57805"/>
                    <a:gd name="connsiteX29" fmla="*/ 52415 w 69465"/>
                    <a:gd name="connsiteY29" fmla="*/ 6275 h 57805"/>
                    <a:gd name="connsiteX30" fmla="*/ 52404 w 69465"/>
                    <a:gd name="connsiteY30" fmla="*/ 6120 h 57805"/>
                    <a:gd name="connsiteX31" fmla="*/ 52404 w 69465"/>
                    <a:gd name="connsiteY31" fmla="*/ 5692 h 57805"/>
                    <a:gd name="connsiteX32" fmla="*/ 52404 w 69465"/>
                    <a:gd name="connsiteY32" fmla="*/ 0 h 57805"/>
                    <a:gd name="connsiteX0" fmla="*/ 52154 w 69215"/>
                    <a:gd name="connsiteY0" fmla="*/ 0 h 57805"/>
                    <a:gd name="connsiteX1" fmla="*/ 23260 w 69215"/>
                    <a:gd name="connsiteY1" fmla="*/ 26043 h 57805"/>
                    <a:gd name="connsiteX2" fmla="*/ 99 w 69215"/>
                    <a:gd name="connsiteY2" fmla="*/ 57805 h 57805"/>
                    <a:gd name="connsiteX3" fmla="*/ 1981 w 69215"/>
                    <a:gd name="connsiteY3" fmla="*/ 56734 h 57805"/>
                    <a:gd name="connsiteX4" fmla="*/ 35573 w 69215"/>
                    <a:gd name="connsiteY4" fmla="*/ 13708 h 57805"/>
                    <a:gd name="connsiteX5" fmla="*/ 30680 w 69215"/>
                    <a:gd name="connsiteY5" fmla="*/ 14164 h 57805"/>
                    <a:gd name="connsiteX6" fmla="*/ 28610 w 69215"/>
                    <a:gd name="connsiteY6" fmla="*/ 25340 h 57805"/>
                    <a:gd name="connsiteX7" fmla="*/ 30219 w 69215"/>
                    <a:gd name="connsiteY7" fmla="*/ 30269 h 57805"/>
                    <a:gd name="connsiteX8" fmla="*/ 31992 w 69215"/>
                    <a:gd name="connsiteY8" fmla="*/ 31267 h 57805"/>
                    <a:gd name="connsiteX9" fmla="*/ 26720 w 69215"/>
                    <a:gd name="connsiteY9" fmla="*/ 35238 h 57805"/>
                    <a:gd name="connsiteX10" fmla="*/ 25849 w 69215"/>
                    <a:gd name="connsiteY10" fmla="*/ 24794 h 57805"/>
                    <a:gd name="connsiteX11" fmla="*/ 23115 w 69215"/>
                    <a:gd name="connsiteY11" fmla="*/ 27097 h 57805"/>
                    <a:gd name="connsiteX12" fmla="*/ 52154 w 69215"/>
                    <a:gd name="connsiteY12" fmla="*/ 28694 h 57805"/>
                    <a:gd name="connsiteX13" fmla="*/ 52165 w 69215"/>
                    <a:gd name="connsiteY13" fmla="*/ 23194 h 57805"/>
                    <a:gd name="connsiteX14" fmla="*/ 53856 w 69215"/>
                    <a:gd name="connsiteY14" fmla="*/ 19419 h 57805"/>
                    <a:gd name="connsiteX15" fmla="*/ 54904 w 69215"/>
                    <a:gd name="connsiteY15" fmla="*/ 18598 h 57805"/>
                    <a:gd name="connsiteX16" fmla="*/ 55571 w 69215"/>
                    <a:gd name="connsiteY16" fmla="*/ 18265 h 57805"/>
                    <a:gd name="connsiteX17" fmla="*/ 57510 w 69215"/>
                    <a:gd name="connsiteY17" fmla="*/ 17887 h 57805"/>
                    <a:gd name="connsiteX18" fmla="*/ 60333 w 69215"/>
                    <a:gd name="connsiteY18" fmla="*/ 18598 h 57805"/>
                    <a:gd name="connsiteX19" fmla="*/ 65024 w 69215"/>
                    <a:gd name="connsiteY19" fmla="*/ 20301 h 57805"/>
                    <a:gd name="connsiteX20" fmla="*/ 69215 w 69215"/>
                    <a:gd name="connsiteY20" fmla="*/ 15062 h 57805"/>
                    <a:gd name="connsiteX21" fmla="*/ 65024 w 69215"/>
                    <a:gd name="connsiteY21" fmla="*/ 9811 h 57805"/>
                    <a:gd name="connsiteX22" fmla="*/ 60333 w 69215"/>
                    <a:gd name="connsiteY22" fmla="*/ 11526 h 57805"/>
                    <a:gd name="connsiteX23" fmla="*/ 57515 w 69215"/>
                    <a:gd name="connsiteY23" fmla="*/ 12236 h 57805"/>
                    <a:gd name="connsiteX24" fmla="*/ 55571 w 69215"/>
                    <a:gd name="connsiteY24" fmla="*/ 11859 h 57805"/>
                    <a:gd name="connsiteX25" fmla="*/ 54904 w 69215"/>
                    <a:gd name="connsiteY25" fmla="*/ 11526 h 57805"/>
                    <a:gd name="connsiteX26" fmla="*/ 53856 w 69215"/>
                    <a:gd name="connsiteY26" fmla="*/ 10692 h 57805"/>
                    <a:gd name="connsiteX27" fmla="*/ 52177 w 69215"/>
                    <a:gd name="connsiteY27" fmla="*/ 7097 h 57805"/>
                    <a:gd name="connsiteX28" fmla="*/ 52165 w 69215"/>
                    <a:gd name="connsiteY28" fmla="*/ 6977 h 57805"/>
                    <a:gd name="connsiteX29" fmla="*/ 52165 w 69215"/>
                    <a:gd name="connsiteY29" fmla="*/ 6275 h 57805"/>
                    <a:gd name="connsiteX30" fmla="*/ 52154 w 69215"/>
                    <a:gd name="connsiteY30" fmla="*/ 6120 h 57805"/>
                    <a:gd name="connsiteX31" fmla="*/ 52154 w 69215"/>
                    <a:gd name="connsiteY31" fmla="*/ 5692 h 57805"/>
                    <a:gd name="connsiteX32" fmla="*/ 52154 w 69215"/>
                    <a:gd name="connsiteY32" fmla="*/ 0 h 57805"/>
                    <a:gd name="connsiteX0" fmla="*/ 52154 w 69215"/>
                    <a:gd name="connsiteY0" fmla="*/ 0 h 57805"/>
                    <a:gd name="connsiteX1" fmla="*/ 23260 w 69215"/>
                    <a:gd name="connsiteY1" fmla="*/ 26043 h 57805"/>
                    <a:gd name="connsiteX2" fmla="*/ 99 w 69215"/>
                    <a:gd name="connsiteY2" fmla="*/ 57805 h 57805"/>
                    <a:gd name="connsiteX3" fmla="*/ 34477 w 69215"/>
                    <a:gd name="connsiteY3" fmla="*/ 14606 h 57805"/>
                    <a:gd name="connsiteX4" fmla="*/ 35573 w 69215"/>
                    <a:gd name="connsiteY4" fmla="*/ 13708 h 57805"/>
                    <a:gd name="connsiteX5" fmla="*/ 30680 w 69215"/>
                    <a:gd name="connsiteY5" fmla="*/ 14164 h 57805"/>
                    <a:gd name="connsiteX6" fmla="*/ 28610 w 69215"/>
                    <a:gd name="connsiteY6" fmla="*/ 25340 h 57805"/>
                    <a:gd name="connsiteX7" fmla="*/ 30219 w 69215"/>
                    <a:gd name="connsiteY7" fmla="*/ 30269 h 57805"/>
                    <a:gd name="connsiteX8" fmla="*/ 31992 w 69215"/>
                    <a:gd name="connsiteY8" fmla="*/ 31267 h 57805"/>
                    <a:gd name="connsiteX9" fmla="*/ 26720 w 69215"/>
                    <a:gd name="connsiteY9" fmla="*/ 35238 h 57805"/>
                    <a:gd name="connsiteX10" fmla="*/ 25849 w 69215"/>
                    <a:gd name="connsiteY10" fmla="*/ 24794 h 57805"/>
                    <a:gd name="connsiteX11" fmla="*/ 23115 w 69215"/>
                    <a:gd name="connsiteY11" fmla="*/ 27097 h 57805"/>
                    <a:gd name="connsiteX12" fmla="*/ 52154 w 69215"/>
                    <a:gd name="connsiteY12" fmla="*/ 28694 h 57805"/>
                    <a:gd name="connsiteX13" fmla="*/ 52165 w 69215"/>
                    <a:gd name="connsiteY13" fmla="*/ 23194 h 57805"/>
                    <a:gd name="connsiteX14" fmla="*/ 53856 w 69215"/>
                    <a:gd name="connsiteY14" fmla="*/ 19419 h 57805"/>
                    <a:gd name="connsiteX15" fmla="*/ 54904 w 69215"/>
                    <a:gd name="connsiteY15" fmla="*/ 18598 h 57805"/>
                    <a:gd name="connsiteX16" fmla="*/ 55571 w 69215"/>
                    <a:gd name="connsiteY16" fmla="*/ 18265 h 57805"/>
                    <a:gd name="connsiteX17" fmla="*/ 57510 w 69215"/>
                    <a:gd name="connsiteY17" fmla="*/ 17887 h 57805"/>
                    <a:gd name="connsiteX18" fmla="*/ 60333 w 69215"/>
                    <a:gd name="connsiteY18" fmla="*/ 18598 h 57805"/>
                    <a:gd name="connsiteX19" fmla="*/ 65024 w 69215"/>
                    <a:gd name="connsiteY19" fmla="*/ 20301 h 57805"/>
                    <a:gd name="connsiteX20" fmla="*/ 69215 w 69215"/>
                    <a:gd name="connsiteY20" fmla="*/ 15062 h 57805"/>
                    <a:gd name="connsiteX21" fmla="*/ 65024 w 69215"/>
                    <a:gd name="connsiteY21" fmla="*/ 9811 h 57805"/>
                    <a:gd name="connsiteX22" fmla="*/ 60333 w 69215"/>
                    <a:gd name="connsiteY22" fmla="*/ 11526 h 57805"/>
                    <a:gd name="connsiteX23" fmla="*/ 57515 w 69215"/>
                    <a:gd name="connsiteY23" fmla="*/ 12236 h 57805"/>
                    <a:gd name="connsiteX24" fmla="*/ 55571 w 69215"/>
                    <a:gd name="connsiteY24" fmla="*/ 11859 h 57805"/>
                    <a:gd name="connsiteX25" fmla="*/ 54904 w 69215"/>
                    <a:gd name="connsiteY25" fmla="*/ 11526 h 57805"/>
                    <a:gd name="connsiteX26" fmla="*/ 53856 w 69215"/>
                    <a:gd name="connsiteY26" fmla="*/ 10692 h 57805"/>
                    <a:gd name="connsiteX27" fmla="*/ 52177 w 69215"/>
                    <a:gd name="connsiteY27" fmla="*/ 7097 h 57805"/>
                    <a:gd name="connsiteX28" fmla="*/ 52165 w 69215"/>
                    <a:gd name="connsiteY28" fmla="*/ 6977 h 57805"/>
                    <a:gd name="connsiteX29" fmla="*/ 52165 w 69215"/>
                    <a:gd name="connsiteY29" fmla="*/ 6275 h 57805"/>
                    <a:gd name="connsiteX30" fmla="*/ 52154 w 69215"/>
                    <a:gd name="connsiteY30" fmla="*/ 6120 h 57805"/>
                    <a:gd name="connsiteX31" fmla="*/ 52154 w 69215"/>
                    <a:gd name="connsiteY31" fmla="*/ 5692 h 57805"/>
                    <a:gd name="connsiteX32" fmla="*/ 52154 w 69215"/>
                    <a:gd name="connsiteY32" fmla="*/ 0 h 57805"/>
                    <a:gd name="connsiteX0" fmla="*/ 29039 w 46100"/>
                    <a:gd name="connsiteY0" fmla="*/ 0 h 35273"/>
                    <a:gd name="connsiteX1" fmla="*/ 145 w 46100"/>
                    <a:gd name="connsiteY1" fmla="*/ 26043 h 35273"/>
                    <a:gd name="connsiteX2" fmla="*/ 17248 w 46100"/>
                    <a:gd name="connsiteY2" fmla="*/ 5586 h 35273"/>
                    <a:gd name="connsiteX3" fmla="*/ 11362 w 46100"/>
                    <a:gd name="connsiteY3" fmla="*/ 14606 h 35273"/>
                    <a:gd name="connsiteX4" fmla="*/ 12458 w 46100"/>
                    <a:gd name="connsiteY4" fmla="*/ 13708 h 35273"/>
                    <a:gd name="connsiteX5" fmla="*/ 7565 w 46100"/>
                    <a:gd name="connsiteY5" fmla="*/ 14164 h 35273"/>
                    <a:gd name="connsiteX6" fmla="*/ 5495 w 46100"/>
                    <a:gd name="connsiteY6" fmla="*/ 25340 h 35273"/>
                    <a:gd name="connsiteX7" fmla="*/ 7104 w 46100"/>
                    <a:gd name="connsiteY7" fmla="*/ 30269 h 35273"/>
                    <a:gd name="connsiteX8" fmla="*/ 8877 w 46100"/>
                    <a:gd name="connsiteY8" fmla="*/ 31267 h 35273"/>
                    <a:gd name="connsiteX9" fmla="*/ 3605 w 46100"/>
                    <a:gd name="connsiteY9" fmla="*/ 35238 h 35273"/>
                    <a:gd name="connsiteX10" fmla="*/ 2734 w 46100"/>
                    <a:gd name="connsiteY10" fmla="*/ 24794 h 35273"/>
                    <a:gd name="connsiteX11" fmla="*/ 0 w 46100"/>
                    <a:gd name="connsiteY11" fmla="*/ 27097 h 35273"/>
                    <a:gd name="connsiteX12" fmla="*/ 29039 w 46100"/>
                    <a:gd name="connsiteY12" fmla="*/ 28694 h 35273"/>
                    <a:gd name="connsiteX13" fmla="*/ 29050 w 46100"/>
                    <a:gd name="connsiteY13" fmla="*/ 23194 h 35273"/>
                    <a:gd name="connsiteX14" fmla="*/ 30741 w 46100"/>
                    <a:gd name="connsiteY14" fmla="*/ 19419 h 35273"/>
                    <a:gd name="connsiteX15" fmla="*/ 31789 w 46100"/>
                    <a:gd name="connsiteY15" fmla="*/ 18598 h 35273"/>
                    <a:gd name="connsiteX16" fmla="*/ 32456 w 46100"/>
                    <a:gd name="connsiteY16" fmla="*/ 18265 h 35273"/>
                    <a:gd name="connsiteX17" fmla="*/ 34395 w 46100"/>
                    <a:gd name="connsiteY17" fmla="*/ 17887 h 35273"/>
                    <a:gd name="connsiteX18" fmla="*/ 37218 w 46100"/>
                    <a:gd name="connsiteY18" fmla="*/ 18598 h 35273"/>
                    <a:gd name="connsiteX19" fmla="*/ 41909 w 46100"/>
                    <a:gd name="connsiteY19" fmla="*/ 20301 h 35273"/>
                    <a:gd name="connsiteX20" fmla="*/ 46100 w 46100"/>
                    <a:gd name="connsiteY20" fmla="*/ 15062 h 35273"/>
                    <a:gd name="connsiteX21" fmla="*/ 41909 w 46100"/>
                    <a:gd name="connsiteY21" fmla="*/ 9811 h 35273"/>
                    <a:gd name="connsiteX22" fmla="*/ 37218 w 46100"/>
                    <a:gd name="connsiteY22" fmla="*/ 11526 h 35273"/>
                    <a:gd name="connsiteX23" fmla="*/ 34400 w 46100"/>
                    <a:gd name="connsiteY23" fmla="*/ 12236 h 35273"/>
                    <a:gd name="connsiteX24" fmla="*/ 32456 w 46100"/>
                    <a:gd name="connsiteY24" fmla="*/ 11859 h 35273"/>
                    <a:gd name="connsiteX25" fmla="*/ 31789 w 46100"/>
                    <a:gd name="connsiteY25" fmla="*/ 11526 h 35273"/>
                    <a:gd name="connsiteX26" fmla="*/ 30741 w 46100"/>
                    <a:gd name="connsiteY26" fmla="*/ 10692 h 35273"/>
                    <a:gd name="connsiteX27" fmla="*/ 29062 w 46100"/>
                    <a:gd name="connsiteY27" fmla="*/ 7097 h 35273"/>
                    <a:gd name="connsiteX28" fmla="*/ 29050 w 46100"/>
                    <a:gd name="connsiteY28" fmla="*/ 6977 h 35273"/>
                    <a:gd name="connsiteX29" fmla="*/ 29050 w 46100"/>
                    <a:gd name="connsiteY29" fmla="*/ 6275 h 35273"/>
                    <a:gd name="connsiteX30" fmla="*/ 29039 w 46100"/>
                    <a:gd name="connsiteY30" fmla="*/ 6120 h 35273"/>
                    <a:gd name="connsiteX31" fmla="*/ 29039 w 46100"/>
                    <a:gd name="connsiteY31" fmla="*/ 5692 h 35273"/>
                    <a:gd name="connsiteX32" fmla="*/ 29039 w 46100"/>
                    <a:gd name="connsiteY32" fmla="*/ 0 h 35273"/>
                    <a:gd name="connsiteX0" fmla="*/ 29039 w 46100"/>
                    <a:gd name="connsiteY0" fmla="*/ 0 h 31282"/>
                    <a:gd name="connsiteX1" fmla="*/ 145 w 46100"/>
                    <a:gd name="connsiteY1" fmla="*/ 26043 h 31282"/>
                    <a:gd name="connsiteX2" fmla="*/ 17248 w 46100"/>
                    <a:gd name="connsiteY2" fmla="*/ 5586 h 31282"/>
                    <a:gd name="connsiteX3" fmla="*/ 11362 w 46100"/>
                    <a:gd name="connsiteY3" fmla="*/ 14606 h 31282"/>
                    <a:gd name="connsiteX4" fmla="*/ 12458 w 46100"/>
                    <a:gd name="connsiteY4" fmla="*/ 13708 h 31282"/>
                    <a:gd name="connsiteX5" fmla="*/ 7565 w 46100"/>
                    <a:gd name="connsiteY5" fmla="*/ 14164 h 31282"/>
                    <a:gd name="connsiteX6" fmla="*/ 5495 w 46100"/>
                    <a:gd name="connsiteY6" fmla="*/ 25340 h 31282"/>
                    <a:gd name="connsiteX7" fmla="*/ 7104 w 46100"/>
                    <a:gd name="connsiteY7" fmla="*/ 30269 h 31282"/>
                    <a:gd name="connsiteX8" fmla="*/ 8877 w 46100"/>
                    <a:gd name="connsiteY8" fmla="*/ 31267 h 31282"/>
                    <a:gd name="connsiteX9" fmla="*/ 16668 w 46100"/>
                    <a:gd name="connsiteY9" fmla="*/ 16754 h 31282"/>
                    <a:gd name="connsiteX10" fmla="*/ 2734 w 46100"/>
                    <a:gd name="connsiteY10" fmla="*/ 24794 h 31282"/>
                    <a:gd name="connsiteX11" fmla="*/ 0 w 46100"/>
                    <a:gd name="connsiteY11" fmla="*/ 27097 h 31282"/>
                    <a:gd name="connsiteX12" fmla="*/ 29039 w 46100"/>
                    <a:gd name="connsiteY12" fmla="*/ 28694 h 31282"/>
                    <a:gd name="connsiteX13" fmla="*/ 29050 w 46100"/>
                    <a:gd name="connsiteY13" fmla="*/ 23194 h 31282"/>
                    <a:gd name="connsiteX14" fmla="*/ 30741 w 46100"/>
                    <a:gd name="connsiteY14" fmla="*/ 19419 h 31282"/>
                    <a:gd name="connsiteX15" fmla="*/ 31789 w 46100"/>
                    <a:gd name="connsiteY15" fmla="*/ 18598 h 31282"/>
                    <a:gd name="connsiteX16" fmla="*/ 32456 w 46100"/>
                    <a:gd name="connsiteY16" fmla="*/ 18265 h 31282"/>
                    <a:gd name="connsiteX17" fmla="*/ 34395 w 46100"/>
                    <a:gd name="connsiteY17" fmla="*/ 17887 h 31282"/>
                    <a:gd name="connsiteX18" fmla="*/ 37218 w 46100"/>
                    <a:gd name="connsiteY18" fmla="*/ 18598 h 31282"/>
                    <a:gd name="connsiteX19" fmla="*/ 41909 w 46100"/>
                    <a:gd name="connsiteY19" fmla="*/ 20301 h 31282"/>
                    <a:gd name="connsiteX20" fmla="*/ 46100 w 46100"/>
                    <a:gd name="connsiteY20" fmla="*/ 15062 h 31282"/>
                    <a:gd name="connsiteX21" fmla="*/ 41909 w 46100"/>
                    <a:gd name="connsiteY21" fmla="*/ 9811 h 31282"/>
                    <a:gd name="connsiteX22" fmla="*/ 37218 w 46100"/>
                    <a:gd name="connsiteY22" fmla="*/ 11526 h 31282"/>
                    <a:gd name="connsiteX23" fmla="*/ 34400 w 46100"/>
                    <a:gd name="connsiteY23" fmla="*/ 12236 h 31282"/>
                    <a:gd name="connsiteX24" fmla="*/ 32456 w 46100"/>
                    <a:gd name="connsiteY24" fmla="*/ 11859 h 31282"/>
                    <a:gd name="connsiteX25" fmla="*/ 31789 w 46100"/>
                    <a:gd name="connsiteY25" fmla="*/ 11526 h 31282"/>
                    <a:gd name="connsiteX26" fmla="*/ 30741 w 46100"/>
                    <a:gd name="connsiteY26" fmla="*/ 10692 h 31282"/>
                    <a:gd name="connsiteX27" fmla="*/ 29062 w 46100"/>
                    <a:gd name="connsiteY27" fmla="*/ 7097 h 31282"/>
                    <a:gd name="connsiteX28" fmla="*/ 29050 w 46100"/>
                    <a:gd name="connsiteY28" fmla="*/ 6977 h 31282"/>
                    <a:gd name="connsiteX29" fmla="*/ 29050 w 46100"/>
                    <a:gd name="connsiteY29" fmla="*/ 6275 h 31282"/>
                    <a:gd name="connsiteX30" fmla="*/ 29039 w 46100"/>
                    <a:gd name="connsiteY30" fmla="*/ 6120 h 31282"/>
                    <a:gd name="connsiteX31" fmla="*/ 29039 w 46100"/>
                    <a:gd name="connsiteY31" fmla="*/ 5692 h 31282"/>
                    <a:gd name="connsiteX32" fmla="*/ 29039 w 46100"/>
                    <a:gd name="connsiteY32" fmla="*/ 0 h 31282"/>
                    <a:gd name="connsiteX0" fmla="*/ 29039 w 46100"/>
                    <a:gd name="connsiteY0" fmla="*/ 0 h 30429"/>
                    <a:gd name="connsiteX1" fmla="*/ 145 w 46100"/>
                    <a:gd name="connsiteY1" fmla="*/ 26043 h 30429"/>
                    <a:gd name="connsiteX2" fmla="*/ 17248 w 46100"/>
                    <a:gd name="connsiteY2" fmla="*/ 5586 h 30429"/>
                    <a:gd name="connsiteX3" fmla="*/ 11362 w 46100"/>
                    <a:gd name="connsiteY3" fmla="*/ 14606 h 30429"/>
                    <a:gd name="connsiteX4" fmla="*/ 12458 w 46100"/>
                    <a:gd name="connsiteY4" fmla="*/ 13708 h 30429"/>
                    <a:gd name="connsiteX5" fmla="*/ 7565 w 46100"/>
                    <a:gd name="connsiteY5" fmla="*/ 14164 h 30429"/>
                    <a:gd name="connsiteX6" fmla="*/ 5495 w 46100"/>
                    <a:gd name="connsiteY6" fmla="*/ 25340 h 30429"/>
                    <a:gd name="connsiteX7" fmla="*/ 7104 w 46100"/>
                    <a:gd name="connsiteY7" fmla="*/ 30269 h 30429"/>
                    <a:gd name="connsiteX8" fmla="*/ 17712 w 46100"/>
                    <a:gd name="connsiteY8" fmla="*/ 19853 h 30429"/>
                    <a:gd name="connsiteX9" fmla="*/ 16668 w 46100"/>
                    <a:gd name="connsiteY9" fmla="*/ 16754 h 30429"/>
                    <a:gd name="connsiteX10" fmla="*/ 2734 w 46100"/>
                    <a:gd name="connsiteY10" fmla="*/ 24794 h 30429"/>
                    <a:gd name="connsiteX11" fmla="*/ 0 w 46100"/>
                    <a:gd name="connsiteY11" fmla="*/ 27097 h 30429"/>
                    <a:gd name="connsiteX12" fmla="*/ 29039 w 46100"/>
                    <a:gd name="connsiteY12" fmla="*/ 28694 h 30429"/>
                    <a:gd name="connsiteX13" fmla="*/ 29050 w 46100"/>
                    <a:gd name="connsiteY13" fmla="*/ 23194 h 30429"/>
                    <a:gd name="connsiteX14" fmla="*/ 30741 w 46100"/>
                    <a:gd name="connsiteY14" fmla="*/ 19419 h 30429"/>
                    <a:gd name="connsiteX15" fmla="*/ 31789 w 46100"/>
                    <a:gd name="connsiteY15" fmla="*/ 18598 h 30429"/>
                    <a:gd name="connsiteX16" fmla="*/ 32456 w 46100"/>
                    <a:gd name="connsiteY16" fmla="*/ 18265 h 30429"/>
                    <a:gd name="connsiteX17" fmla="*/ 34395 w 46100"/>
                    <a:gd name="connsiteY17" fmla="*/ 17887 h 30429"/>
                    <a:gd name="connsiteX18" fmla="*/ 37218 w 46100"/>
                    <a:gd name="connsiteY18" fmla="*/ 18598 h 30429"/>
                    <a:gd name="connsiteX19" fmla="*/ 41909 w 46100"/>
                    <a:gd name="connsiteY19" fmla="*/ 20301 h 30429"/>
                    <a:gd name="connsiteX20" fmla="*/ 46100 w 46100"/>
                    <a:gd name="connsiteY20" fmla="*/ 15062 h 30429"/>
                    <a:gd name="connsiteX21" fmla="*/ 41909 w 46100"/>
                    <a:gd name="connsiteY21" fmla="*/ 9811 h 30429"/>
                    <a:gd name="connsiteX22" fmla="*/ 37218 w 46100"/>
                    <a:gd name="connsiteY22" fmla="*/ 11526 h 30429"/>
                    <a:gd name="connsiteX23" fmla="*/ 34400 w 46100"/>
                    <a:gd name="connsiteY23" fmla="*/ 12236 h 30429"/>
                    <a:gd name="connsiteX24" fmla="*/ 32456 w 46100"/>
                    <a:gd name="connsiteY24" fmla="*/ 11859 h 30429"/>
                    <a:gd name="connsiteX25" fmla="*/ 31789 w 46100"/>
                    <a:gd name="connsiteY25" fmla="*/ 11526 h 30429"/>
                    <a:gd name="connsiteX26" fmla="*/ 30741 w 46100"/>
                    <a:gd name="connsiteY26" fmla="*/ 10692 h 30429"/>
                    <a:gd name="connsiteX27" fmla="*/ 29062 w 46100"/>
                    <a:gd name="connsiteY27" fmla="*/ 7097 h 30429"/>
                    <a:gd name="connsiteX28" fmla="*/ 29050 w 46100"/>
                    <a:gd name="connsiteY28" fmla="*/ 6977 h 30429"/>
                    <a:gd name="connsiteX29" fmla="*/ 29050 w 46100"/>
                    <a:gd name="connsiteY29" fmla="*/ 6275 h 30429"/>
                    <a:gd name="connsiteX30" fmla="*/ 29039 w 46100"/>
                    <a:gd name="connsiteY30" fmla="*/ 6120 h 30429"/>
                    <a:gd name="connsiteX31" fmla="*/ 29039 w 46100"/>
                    <a:gd name="connsiteY31" fmla="*/ 5692 h 30429"/>
                    <a:gd name="connsiteX32" fmla="*/ 29039 w 46100"/>
                    <a:gd name="connsiteY32" fmla="*/ 0 h 30429"/>
                    <a:gd name="connsiteX0" fmla="*/ 29039 w 46100"/>
                    <a:gd name="connsiteY0" fmla="*/ 0 h 28723"/>
                    <a:gd name="connsiteX1" fmla="*/ 145 w 46100"/>
                    <a:gd name="connsiteY1" fmla="*/ 26043 h 28723"/>
                    <a:gd name="connsiteX2" fmla="*/ 17248 w 46100"/>
                    <a:gd name="connsiteY2" fmla="*/ 5586 h 28723"/>
                    <a:gd name="connsiteX3" fmla="*/ 11362 w 46100"/>
                    <a:gd name="connsiteY3" fmla="*/ 14606 h 28723"/>
                    <a:gd name="connsiteX4" fmla="*/ 12458 w 46100"/>
                    <a:gd name="connsiteY4" fmla="*/ 13708 h 28723"/>
                    <a:gd name="connsiteX5" fmla="*/ 7565 w 46100"/>
                    <a:gd name="connsiteY5" fmla="*/ 14164 h 28723"/>
                    <a:gd name="connsiteX6" fmla="*/ 5495 w 46100"/>
                    <a:gd name="connsiteY6" fmla="*/ 25340 h 28723"/>
                    <a:gd name="connsiteX7" fmla="*/ 16117 w 46100"/>
                    <a:gd name="connsiteY7" fmla="*/ 18635 h 28723"/>
                    <a:gd name="connsiteX8" fmla="*/ 17712 w 46100"/>
                    <a:gd name="connsiteY8" fmla="*/ 19853 h 28723"/>
                    <a:gd name="connsiteX9" fmla="*/ 16668 w 46100"/>
                    <a:gd name="connsiteY9" fmla="*/ 16754 h 28723"/>
                    <a:gd name="connsiteX10" fmla="*/ 2734 w 46100"/>
                    <a:gd name="connsiteY10" fmla="*/ 24794 h 28723"/>
                    <a:gd name="connsiteX11" fmla="*/ 0 w 46100"/>
                    <a:gd name="connsiteY11" fmla="*/ 27097 h 28723"/>
                    <a:gd name="connsiteX12" fmla="*/ 29039 w 46100"/>
                    <a:gd name="connsiteY12" fmla="*/ 28694 h 28723"/>
                    <a:gd name="connsiteX13" fmla="*/ 29050 w 46100"/>
                    <a:gd name="connsiteY13" fmla="*/ 23194 h 28723"/>
                    <a:gd name="connsiteX14" fmla="*/ 30741 w 46100"/>
                    <a:gd name="connsiteY14" fmla="*/ 19419 h 28723"/>
                    <a:gd name="connsiteX15" fmla="*/ 31789 w 46100"/>
                    <a:gd name="connsiteY15" fmla="*/ 18598 h 28723"/>
                    <a:gd name="connsiteX16" fmla="*/ 32456 w 46100"/>
                    <a:gd name="connsiteY16" fmla="*/ 18265 h 28723"/>
                    <a:gd name="connsiteX17" fmla="*/ 34395 w 46100"/>
                    <a:gd name="connsiteY17" fmla="*/ 17887 h 28723"/>
                    <a:gd name="connsiteX18" fmla="*/ 37218 w 46100"/>
                    <a:gd name="connsiteY18" fmla="*/ 18598 h 28723"/>
                    <a:gd name="connsiteX19" fmla="*/ 41909 w 46100"/>
                    <a:gd name="connsiteY19" fmla="*/ 20301 h 28723"/>
                    <a:gd name="connsiteX20" fmla="*/ 46100 w 46100"/>
                    <a:gd name="connsiteY20" fmla="*/ 15062 h 28723"/>
                    <a:gd name="connsiteX21" fmla="*/ 41909 w 46100"/>
                    <a:gd name="connsiteY21" fmla="*/ 9811 h 28723"/>
                    <a:gd name="connsiteX22" fmla="*/ 37218 w 46100"/>
                    <a:gd name="connsiteY22" fmla="*/ 11526 h 28723"/>
                    <a:gd name="connsiteX23" fmla="*/ 34400 w 46100"/>
                    <a:gd name="connsiteY23" fmla="*/ 12236 h 28723"/>
                    <a:gd name="connsiteX24" fmla="*/ 32456 w 46100"/>
                    <a:gd name="connsiteY24" fmla="*/ 11859 h 28723"/>
                    <a:gd name="connsiteX25" fmla="*/ 31789 w 46100"/>
                    <a:gd name="connsiteY25" fmla="*/ 11526 h 28723"/>
                    <a:gd name="connsiteX26" fmla="*/ 30741 w 46100"/>
                    <a:gd name="connsiteY26" fmla="*/ 10692 h 28723"/>
                    <a:gd name="connsiteX27" fmla="*/ 29062 w 46100"/>
                    <a:gd name="connsiteY27" fmla="*/ 7097 h 28723"/>
                    <a:gd name="connsiteX28" fmla="*/ 29050 w 46100"/>
                    <a:gd name="connsiteY28" fmla="*/ 6977 h 28723"/>
                    <a:gd name="connsiteX29" fmla="*/ 29050 w 46100"/>
                    <a:gd name="connsiteY29" fmla="*/ 6275 h 28723"/>
                    <a:gd name="connsiteX30" fmla="*/ 29039 w 46100"/>
                    <a:gd name="connsiteY30" fmla="*/ 6120 h 28723"/>
                    <a:gd name="connsiteX31" fmla="*/ 29039 w 46100"/>
                    <a:gd name="connsiteY31" fmla="*/ 5692 h 28723"/>
                    <a:gd name="connsiteX32" fmla="*/ 29039 w 46100"/>
                    <a:gd name="connsiteY32" fmla="*/ 0 h 28723"/>
                    <a:gd name="connsiteX0" fmla="*/ 29039 w 46100"/>
                    <a:gd name="connsiteY0" fmla="*/ 0 h 28723"/>
                    <a:gd name="connsiteX1" fmla="*/ 145 w 46100"/>
                    <a:gd name="connsiteY1" fmla="*/ 26043 h 28723"/>
                    <a:gd name="connsiteX2" fmla="*/ 17248 w 46100"/>
                    <a:gd name="connsiteY2" fmla="*/ 5586 h 28723"/>
                    <a:gd name="connsiteX3" fmla="*/ 11362 w 46100"/>
                    <a:gd name="connsiteY3" fmla="*/ 14606 h 28723"/>
                    <a:gd name="connsiteX4" fmla="*/ 12458 w 46100"/>
                    <a:gd name="connsiteY4" fmla="*/ 13708 h 28723"/>
                    <a:gd name="connsiteX5" fmla="*/ 7565 w 46100"/>
                    <a:gd name="connsiteY5" fmla="*/ 14164 h 28723"/>
                    <a:gd name="connsiteX6" fmla="*/ 13016 w 46100"/>
                    <a:gd name="connsiteY6" fmla="*/ 16469 h 28723"/>
                    <a:gd name="connsiteX7" fmla="*/ 16117 w 46100"/>
                    <a:gd name="connsiteY7" fmla="*/ 18635 h 28723"/>
                    <a:gd name="connsiteX8" fmla="*/ 17712 w 46100"/>
                    <a:gd name="connsiteY8" fmla="*/ 19853 h 28723"/>
                    <a:gd name="connsiteX9" fmla="*/ 16668 w 46100"/>
                    <a:gd name="connsiteY9" fmla="*/ 16754 h 28723"/>
                    <a:gd name="connsiteX10" fmla="*/ 2734 w 46100"/>
                    <a:gd name="connsiteY10" fmla="*/ 24794 h 28723"/>
                    <a:gd name="connsiteX11" fmla="*/ 0 w 46100"/>
                    <a:gd name="connsiteY11" fmla="*/ 27097 h 28723"/>
                    <a:gd name="connsiteX12" fmla="*/ 29039 w 46100"/>
                    <a:gd name="connsiteY12" fmla="*/ 28694 h 28723"/>
                    <a:gd name="connsiteX13" fmla="*/ 29050 w 46100"/>
                    <a:gd name="connsiteY13" fmla="*/ 23194 h 28723"/>
                    <a:gd name="connsiteX14" fmla="*/ 30741 w 46100"/>
                    <a:gd name="connsiteY14" fmla="*/ 19419 h 28723"/>
                    <a:gd name="connsiteX15" fmla="*/ 31789 w 46100"/>
                    <a:gd name="connsiteY15" fmla="*/ 18598 h 28723"/>
                    <a:gd name="connsiteX16" fmla="*/ 32456 w 46100"/>
                    <a:gd name="connsiteY16" fmla="*/ 18265 h 28723"/>
                    <a:gd name="connsiteX17" fmla="*/ 34395 w 46100"/>
                    <a:gd name="connsiteY17" fmla="*/ 17887 h 28723"/>
                    <a:gd name="connsiteX18" fmla="*/ 37218 w 46100"/>
                    <a:gd name="connsiteY18" fmla="*/ 18598 h 28723"/>
                    <a:gd name="connsiteX19" fmla="*/ 41909 w 46100"/>
                    <a:gd name="connsiteY19" fmla="*/ 20301 h 28723"/>
                    <a:gd name="connsiteX20" fmla="*/ 46100 w 46100"/>
                    <a:gd name="connsiteY20" fmla="*/ 15062 h 28723"/>
                    <a:gd name="connsiteX21" fmla="*/ 41909 w 46100"/>
                    <a:gd name="connsiteY21" fmla="*/ 9811 h 28723"/>
                    <a:gd name="connsiteX22" fmla="*/ 37218 w 46100"/>
                    <a:gd name="connsiteY22" fmla="*/ 11526 h 28723"/>
                    <a:gd name="connsiteX23" fmla="*/ 34400 w 46100"/>
                    <a:gd name="connsiteY23" fmla="*/ 12236 h 28723"/>
                    <a:gd name="connsiteX24" fmla="*/ 32456 w 46100"/>
                    <a:gd name="connsiteY24" fmla="*/ 11859 h 28723"/>
                    <a:gd name="connsiteX25" fmla="*/ 31789 w 46100"/>
                    <a:gd name="connsiteY25" fmla="*/ 11526 h 28723"/>
                    <a:gd name="connsiteX26" fmla="*/ 30741 w 46100"/>
                    <a:gd name="connsiteY26" fmla="*/ 10692 h 28723"/>
                    <a:gd name="connsiteX27" fmla="*/ 29062 w 46100"/>
                    <a:gd name="connsiteY27" fmla="*/ 7097 h 28723"/>
                    <a:gd name="connsiteX28" fmla="*/ 29050 w 46100"/>
                    <a:gd name="connsiteY28" fmla="*/ 6977 h 28723"/>
                    <a:gd name="connsiteX29" fmla="*/ 29050 w 46100"/>
                    <a:gd name="connsiteY29" fmla="*/ 6275 h 28723"/>
                    <a:gd name="connsiteX30" fmla="*/ 29039 w 46100"/>
                    <a:gd name="connsiteY30" fmla="*/ 6120 h 28723"/>
                    <a:gd name="connsiteX31" fmla="*/ 29039 w 46100"/>
                    <a:gd name="connsiteY31" fmla="*/ 5692 h 28723"/>
                    <a:gd name="connsiteX32" fmla="*/ 29039 w 46100"/>
                    <a:gd name="connsiteY32" fmla="*/ 0 h 28723"/>
                    <a:gd name="connsiteX0" fmla="*/ 29039 w 46100"/>
                    <a:gd name="connsiteY0" fmla="*/ 0 h 28723"/>
                    <a:gd name="connsiteX1" fmla="*/ 145 w 46100"/>
                    <a:gd name="connsiteY1" fmla="*/ 26043 h 28723"/>
                    <a:gd name="connsiteX2" fmla="*/ 17248 w 46100"/>
                    <a:gd name="connsiteY2" fmla="*/ 5586 h 28723"/>
                    <a:gd name="connsiteX3" fmla="*/ 11362 w 46100"/>
                    <a:gd name="connsiteY3" fmla="*/ 14606 h 28723"/>
                    <a:gd name="connsiteX4" fmla="*/ 12458 w 46100"/>
                    <a:gd name="connsiteY4" fmla="*/ 13708 h 28723"/>
                    <a:gd name="connsiteX5" fmla="*/ 7565 w 46100"/>
                    <a:gd name="connsiteY5" fmla="*/ 14164 h 28723"/>
                    <a:gd name="connsiteX6" fmla="*/ 13016 w 46100"/>
                    <a:gd name="connsiteY6" fmla="*/ 16469 h 28723"/>
                    <a:gd name="connsiteX7" fmla="*/ 16117 w 46100"/>
                    <a:gd name="connsiteY7" fmla="*/ 18635 h 28723"/>
                    <a:gd name="connsiteX8" fmla="*/ 17712 w 46100"/>
                    <a:gd name="connsiteY8" fmla="*/ 19853 h 28723"/>
                    <a:gd name="connsiteX9" fmla="*/ 16668 w 46100"/>
                    <a:gd name="connsiteY9" fmla="*/ 16754 h 28723"/>
                    <a:gd name="connsiteX10" fmla="*/ 11362 w 46100"/>
                    <a:gd name="connsiteY10" fmla="*/ 16378 h 28723"/>
                    <a:gd name="connsiteX11" fmla="*/ 0 w 46100"/>
                    <a:gd name="connsiteY11" fmla="*/ 27097 h 28723"/>
                    <a:gd name="connsiteX12" fmla="*/ 29039 w 46100"/>
                    <a:gd name="connsiteY12" fmla="*/ 28694 h 28723"/>
                    <a:gd name="connsiteX13" fmla="*/ 29050 w 46100"/>
                    <a:gd name="connsiteY13" fmla="*/ 23194 h 28723"/>
                    <a:gd name="connsiteX14" fmla="*/ 30741 w 46100"/>
                    <a:gd name="connsiteY14" fmla="*/ 19419 h 28723"/>
                    <a:gd name="connsiteX15" fmla="*/ 31789 w 46100"/>
                    <a:gd name="connsiteY15" fmla="*/ 18598 h 28723"/>
                    <a:gd name="connsiteX16" fmla="*/ 32456 w 46100"/>
                    <a:gd name="connsiteY16" fmla="*/ 18265 h 28723"/>
                    <a:gd name="connsiteX17" fmla="*/ 34395 w 46100"/>
                    <a:gd name="connsiteY17" fmla="*/ 17887 h 28723"/>
                    <a:gd name="connsiteX18" fmla="*/ 37218 w 46100"/>
                    <a:gd name="connsiteY18" fmla="*/ 18598 h 28723"/>
                    <a:gd name="connsiteX19" fmla="*/ 41909 w 46100"/>
                    <a:gd name="connsiteY19" fmla="*/ 20301 h 28723"/>
                    <a:gd name="connsiteX20" fmla="*/ 46100 w 46100"/>
                    <a:gd name="connsiteY20" fmla="*/ 15062 h 28723"/>
                    <a:gd name="connsiteX21" fmla="*/ 41909 w 46100"/>
                    <a:gd name="connsiteY21" fmla="*/ 9811 h 28723"/>
                    <a:gd name="connsiteX22" fmla="*/ 37218 w 46100"/>
                    <a:gd name="connsiteY22" fmla="*/ 11526 h 28723"/>
                    <a:gd name="connsiteX23" fmla="*/ 34400 w 46100"/>
                    <a:gd name="connsiteY23" fmla="*/ 12236 h 28723"/>
                    <a:gd name="connsiteX24" fmla="*/ 32456 w 46100"/>
                    <a:gd name="connsiteY24" fmla="*/ 11859 h 28723"/>
                    <a:gd name="connsiteX25" fmla="*/ 31789 w 46100"/>
                    <a:gd name="connsiteY25" fmla="*/ 11526 h 28723"/>
                    <a:gd name="connsiteX26" fmla="*/ 30741 w 46100"/>
                    <a:gd name="connsiteY26" fmla="*/ 10692 h 28723"/>
                    <a:gd name="connsiteX27" fmla="*/ 29062 w 46100"/>
                    <a:gd name="connsiteY27" fmla="*/ 7097 h 28723"/>
                    <a:gd name="connsiteX28" fmla="*/ 29050 w 46100"/>
                    <a:gd name="connsiteY28" fmla="*/ 6977 h 28723"/>
                    <a:gd name="connsiteX29" fmla="*/ 29050 w 46100"/>
                    <a:gd name="connsiteY29" fmla="*/ 6275 h 28723"/>
                    <a:gd name="connsiteX30" fmla="*/ 29039 w 46100"/>
                    <a:gd name="connsiteY30" fmla="*/ 6120 h 28723"/>
                    <a:gd name="connsiteX31" fmla="*/ 29039 w 46100"/>
                    <a:gd name="connsiteY31" fmla="*/ 5692 h 28723"/>
                    <a:gd name="connsiteX32" fmla="*/ 29039 w 46100"/>
                    <a:gd name="connsiteY32" fmla="*/ 0 h 28723"/>
                    <a:gd name="connsiteX0" fmla="*/ 28894 w 45955"/>
                    <a:gd name="connsiteY0" fmla="*/ 0 h 28710"/>
                    <a:gd name="connsiteX1" fmla="*/ 0 w 45955"/>
                    <a:gd name="connsiteY1" fmla="*/ 26043 h 28710"/>
                    <a:gd name="connsiteX2" fmla="*/ 17103 w 45955"/>
                    <a:gd name="connsiteY2" fmla="*/ 5586 h 28710"/>
                    <a:gd name="connsiteX3" fmla="*/ 11217 w 45955"/>
                    <a:gd name="connsiteY3" fmla="*/ 14606 h 28710"/>
                    <a:gd name="connsiteX4" fmla="*/ 12313 w 45955"/>
                    <a:gd name="connsiteY4" fmla="*/ 13708 h 28710"/>
                    <a:gd name="connsiteX5" fmla="*/ 7420 w 45955"/>
                    <a:gd name="connsiteY5" fmla="*/ 14164 h 28710"/>
                    <a:gd name="connsiteX6" fmla="*/ 12871 w 45955"/>
                    <a:gd name="connsiteY6" fmla="*/ 16469 h 28710"/>
                    <a:gd name="connsiteX7" fmla="*/ 15972 w 45955"/>
                    <a:gd name="connsiteY7" fmla="*/ 18635 h 28710"/>
                    <a:gd name="connsiteX8" fmla="*/ 17567 w 45955"/>
                    <a:gd name="connsiteY8" fmla="*/ 19853 h 28710"/>
                    <a:gd name="connsiteX9" fmla="*/ 16523 w 45955"/>
                    <a:gd name="connsiteY9" fmla="*/ 16754 h 28710"/>
                    <a:gd name="connsiteX10" fmla="*/ 11217 w 45955"/>
                    <a:gd name="connsiteY10" fmla="*/ 16378 h 28710"/>
                    <a:gd name="connsiteX11" fmla="*/ 11589 w 45955"/>
                    <a:gd name="connsiteY11" fmla="*/ 12545 h 28710"/>
                    <a:gd name="connsiteX12" fmla="*/ 28894 w 45955"/>
                    <a:gd name="connsiteY12" fmla="*/ 28694 h 28710"/>
                    <a:gd name="connsiteX13" fmla="*/ 28905 w 45955"/>
                    <a:gd name="connsiteY13" fmla="*/ 23194 h 28710"/>
                    <a:gd name="connsiteX14" fmla="*/ 30596 w 45955"/>
                    <a:gd name="connsiteY14" fmla="*/ 19419 h 28710"/>
                    <a:gd name="connsiteX15" fmla="*/ 31644 w 45955"/>
                    <a:gd name="connsiteY15" fmla="*/ 18598 h 28710"/>
                    <a:gd name="connsiteX16" fmla="*/ 32311 w 45955"/>
                    <a:gd name="connsiteY16" fmla="*/ 18265 h 28710"/>
                    <a:gd name="connsiteX17" fmla="*/ 34250 w 45955"/>
                    <a:gd name="connsiteY17" fmla="*/ 17887 h 28710"/>
                    <a:gd name="connsiteX18" fmla="*/ 37073 w 45955"/>
                    <a:gd name="connsiteY18" fmla="*/ 18598 h 28710"/>
                    <a:gd name="connsiteX19" fmla="*/ 41764 w 45955"/>
                    <a:gd name="connsiteY19" fmla="*/ 20301 h 28710"/>
                    <a:gd name="connsiteX20" fmla="*/ 45955 w 45955"/>
                    <a:gd name="connsiteY20" fmla="*/ 15062 h 28710"/>
                    <a:gd name="connsiteX21" fmla="*/ 41764 w 45955"/>
                    <a:gd name="connsiteY21" fmla="*/ 9811 h 28710"/>
                    <a:gd name="connsiteX22" fmla="*/ 37073 w 45955"/>
                    <a:gd name="connsiteY22" fmla="*/ 11526 h 28710"/>
                    <a:gd name="connsiteX23" fmla="*/ 34255 w 45955"/>
                    <a:gd name="connsiteY23" fmla="*/ 12236 h 28710"/>
                    <a:gd name="connsiteX24" fmla="*/ 32311 w 45955"/>
                    <a:gd name="connsiteY24" fmla="*/ 11859 h 28710"/>
                    <a:gd name="connsiteX25" fmla="*/ 31644 w 45955"/>
                    <a:gd name="connsiteY25" fmla="*/ 11526 h 28710"/>
                    <a:gd name="connsiteX26" fmla="*/ 30596 w 45955"/>
                    <a:gd name="connsiteY26" fmla="*/ 10692 h 28710"/>
                    <a:gd name="connsiteX27" fmla="*/ 28917 w 45955"/>
                    <a:gd name="connsiteY27" fmla="*/ 7097 h 28710"/>
                    <a:gd name="connsiteX28" fmla="*/ 28905 w 45955"/>
                    <a:gd name="connsiteY28" fmla="*/ 6977 h 28710"/>
                    <a:gd name="connsiteX29" fmla="*/ 28905 w 45955"/>
                    <a:gd name="connsiteY29" fmla="*/ 6275 h 28710"/>
                    <a:gd name="connsiteX30" fmla="*/ 28894 w 45955"/>
                    <a:gd name="connsiteY30" fmla="*/ 6120 h 28710"/>
                    <a:gd name="connsiteX31" fmla="*/ 28894 w 45955"/>
                    <a:gd name="connsiteY31" fmla="*/ 5692 h 28710"/>
                    <a:gd name="connsiteX32" fmla="*/ 28894 w 45955"/>
                    <a:gd name="connsiteY32" fmla="*/ 0 h 28710"/>
                    <a:gd name="connsiteX0" fmla="*/ 21476 w 38537"/>
                    <a:gd name="connsiteY0" fmla="*/ 6373 h 35083"/>
                    <a:gd name="connsiteX1" fmla="*/ 9644 w 38537"/>
                    <a:gd name="connsiteY1" fmla="*/ 17193 h 35083"/>
                    <a:gd name="connsiteX2" fmla="*/ 9685 w 38537"/>
                    <a:gd name="connsiteY2" fmla="*/ 11959 h 35083"/>
                    <a:gd name="connsiteX3" fmla="*/ 3799 w 38537"/>
                    <a:gd name="connsiteY3" fmla="*/ 20979 h 35083"/>
                    <a:gd name="connsiteX4" fmla="*/ 4895 w 38537"/>
                    <a:gd name="connsiteY4" fmla="*/ 20081 h 35083"/>
                    <a:gd name="connsiteX5" fmla="*/ 2 w 38537"/>
                    <a:gd name="connsiteY5" fmla="*/ 20537 h 35083"/>
                    <a:gd name="connsiteX6" fmla="*/ 5453 w 38537"/>
                    <a:gd name="connsiteY6" fmla="*/ 22842 h 35083"/>
                    <a:gd name="connsiteX7" fmla="*/ 8554 w 38537"/>
                    <a:gd name="connsiteY7" fmla="*/ 25008 h 35083"/>
                    <a:gd name="connsiteX8" fmla="*/ 10149 w 38537"/>
                    <a:gd name="connsiteY8" fmla="*/ 26226 h 35083"/>
                    <a:gd name="connsiteX9" fmla="*/ 9105 w 38537"/>
                    <a:gd name="connsiteY9" fmla="*/ 23127 h 35083"/>
                    <a:gd name="connsiteX10" fmla="*/ 3799 w 38537"/>
                    <a:gd name="connsiteY10" fmla="*/ 22751 h 35083"/>
                    <a:gd name="connsiteX11" fmla="*/ 4171 w 38537"/>
                    <a:gd name="connsiteY11" fmla="*/ 18918 h 35083"/>
                    <a:gd name="connsiteX12" fmla="*/ 21476 w 38537"/>
                    <a:gd name="connsiteY12" fmla="*/ 35067 h 35083"/>
                    <a:gd name="connsiteX13" fmla="*/ 21487 w 38537"/>
                    <a:gd name="connsiteY13" fmla="*/ 29567 h 35083"/>
                    <a:gd name="connsiteX14" fmla="*/ 23178 w 38537"/>
                    <a:gd name="connsiteY14" fmla="*/ 25792 h 35083"/>
                    <a:gd name="connsiteX15" fmla="*/ 24226 w 38537"/>
                    <a:gd name="connsiteY15" fmla="*/ 24971 h 35083"/>
                    <a:gd name="connsiteX16" fmla="*/ 24893 w 38537"/>
                    <a:gd name="connsiteY16" fmla="*/ 24638 h 35083"/>
                    <a:gd name="connsiteX17" fmla="*/ 26832 w 38537"/>
                    <a:gd name="connsiteY17" fmla="*/ 24260 h 35083"/>
                    <a:gd name="connsiteX18" fmla="*/ 29655 w 38537"/>
                    <a:gd name="connsiteY18" fmla="*/ 24971 h 35083"/>
                    <a:gd name="connsiteX19" fmla="*/ 34346 w 38537"/>
                    <a:gd name="connsiteY19" fmla="*/ 26674 h 35083"/>
                    <a:gd name="connsiteX20" fmla="*/ 38537 w 38537"/>
                    <a:gd name="connsiteY20" fmla="*/ 21435 h 35083"/>
                    <a:gd name="connsiteX21" fmla="*/ 34346 w 38537"/>
                    <a:gd name="connsiteY21" fmla="*/ 16184 h 35083"/>
                    <a:gd name="connsiteX22" fmla="*/ 29655 w 38537"/>
                    <a:gd name="connsiteY22" fmla="*/ 17899 h 35083"/>
                    <a:gd name="connsiteX23" fmla="*/ 26837 w 38537"/>
                    <a:gd name="connsiteY23" fmla="*/ 18609 h 35083"/>
                    <a:gd name="connsiteX24" fmla="*/ 24893 w 38537"/>
                    <a:gd name="connsiteY24" fmla="*/ 18232 h 35083"/>
                    <a:gd name="connsiteX25" fmla="*/ 24226 w 38537"/>
                    <a:gd name="connsiteY25" fmla="*/ 17899 h 35083"/>
                    <a:gd name="connsiteX26" fmla="*/ 23178 w 38537"/>
                    <a:gd name="connsiteY26" fmla="*/ 17065 h 35083"/>
                    <a:gd name="connsiteX27" fmla="*/ 21499 w 38537"/>
                    <a:gd name="connsiteY27" fmla="*/ 13470 h 35083"/>
                    <a:gd name="connsiteX28" fmla="*/ 21487 w 38537"/>
                    <a:gd name="connsiteY28" fmla="*/ 13350 h 35083"/>
                    <a:gd name="connsiteX29" fmla="*/ 21487 w 38537"/>
                    <a:gd name="connsiteY29" fmla="*/ 12648 h 35083"/>
                    <a:gd name="connsiteX30" fmla="*/ 21476 w 38537"/>
                    <a:gd name="connsiteY30" fmla="*/ 12493 h 35083"/>
                    <a:gd name="connsiteX31" fmla="*/ 21476 w 38537"/>
                    <a:gd name="connsiteY31" fmla="*/ 12065 h 35083"/>
                    <a:gd name="connsiteX32" fmla="*/ 21476 w 38537"/>
                    <a:gd name="connsiteY32" fmla="*/ 6373 h 35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37" h="35083" extrusionOk="0">
                      <a:moveTo>
                        <a:pt x="21476" y="6373"/>
                      </a:moveTo>
                      <a:cubicBezTo>
                        <a:pt x="-10005" y="7266"/>
                        <a:pt x="10537" y="-14287"/>
                        <a:pt x="9644" y="17193"/>
                      </a:cubicBezTo>
                      <a:cubicBezTo>
                        <a:pt x="11569" y="17189"/>
                        <a:pt x="7760" y="11963"/>
                        <a:pt x="9685" y="11959"/>
                      </a:cubicBezTo>
                      <a:cubicBezTo>
                        <a:pt x="10340" y="11852"/>
                        <a:pt x="3382" y="21669"/>
                        <a:pt x="3799" y="20979"/>
                      </a:cubicBezTo>
                      <a:cubicBezTo>
                        <a:pt x="4227" y="20252"/>
                        <a:pt x="5180" y="20653"/>
                        <a:pt x="4895" y="20081"/>
                      </a:cubicBezTo>
                      <a:cubicBezTo>
                        <a:pt x="4680" y="19665"/>
                        <a:pt x="-91" y="20077"/>
                        <a:pt x="2" y="20537"/>
                      </a:cubicBezTo>
                      <a:cubicBezTo>
                        <a:pt x="95" y="20997"/>
                        <a:pt x="4028" y="22097"/>
                        <a:pt x="5453" y="22842"/>
                      </a:cubicBezTo>
                      <a:cubicBezTo>
                        <a:pt x="6878" y="23587"/>
                        <a:pt x="7771" y="24444"/>
                        <a:pt x="8554" y="25008"/>
                      </a:cubicBezTo>
                      <a:cubicBezTo>
                        <a:pt x="9337" y="25572"/>
                        <a:pt x="10363" y="25810"/>
                        <a:pt x="10149" y="26226"/>
                      </a:cubicBezTo>
                      <a:cubicBezTo>
                        <a:pt x="9863" y="26798"/>
                        <a:pt x="8664" y="22400"/>
                        <a:pt x="9105" y="23127"/>
                      </a:cubicBezTo>
                      <a:cubicBezTo>
                        <a:pt x="9545" y="23877"/>
                        <a:pt x="3216" y="22668"/>
                        <a:pt x="3799" y="22751"/>
                      </a:cubicBezTo>
                      <a:lnTo>
                        <a:pt x="4171" y="18918"/>
                      </a:lnTo>
                      <a:cubicBezTo>
                        <a:pt x="5028" y="3249"/>
                        <a:pt x="5795" y="35925"/>
                        <a:pt x="21476" y="35067"/>
                      </a:cubicBezTo>
                      <a:cubicBezTo>
                        <a:pt x="21480" y="33234"/>
                        <a:pt x="21483" y="31400"/>
                        <a:pt x="21487" y="29567"/>
                      </a:cubicBezTo>
                      <a:cubicBezTo>
                        <a:pt x="21678" y="28031"/>
                        <a:pt x="22273" y="26733"/>
                        <a:pt x="23178" y="25792"/>
                      </a:cubicBezTo>
                      <a:cubicBezTo>
                        <a:pt x="23488" y="25471"/>
                        <a:pt x="23833" y="25197"/>
                        <a:pt x="24226" y="24971"/>
                      </a:cubicBezTo>
                      <a:cubicBezTo>
                        <a:pt x="24440" y="24840"/>
                        <a:pt x="24655" y="24733"/>
                        <a:pt x="24893" y="24638"/>
                      </a:cubicBezTo>
                      <a:cubicBezTo>
                        <a:pt x="25501" y="24386"/>
                        <a:pt x="26156" y="24260"/>
                        <a:pt x="26832" y="24260"/>
                      </a:cubicBezTo>
                      <a:cubicBezTo>
                        <a:pt x="27756" y="24260"/>
                        <a:pt x="28720" y="24496"/>
                        <a:pt x="29655" y="24971"/>
                      </a:cubicBezTo>
                      <a:cubicBezTo>
                        <a:pt x="31239" y="25781"/>
                        <a:pt x="33560" y="26674"/>
                        <a:pt x="34346" y="26674"/>
                      </a:cubicBezTo>
                      <a:cubicBezTo>
                        <a:pt x="36656" y="26674"/>
                        <a:pt x="38537" y="24328"/>
                        <a:pt x="38537" y="21435"/>
                      </a:cubicBezTo>
                      <a:cubicBezTo>
                        <a:pt x="38537" y="18542"/>
                        <a:pt x="36656" y="16184"/>
                        <a:pt x="34346" y="16184"/>
                      </a:cubicBezTo>
                      <a:cubicBezTo>
                        <a:pt x="33560" y="16184"/>
                        <a:pt x="31239" y="17089"/>
                        <a:pt x="29655" y="17899"/>
                      </a:cubicBezTo>
                      <a:cubicBezTo>
                        <a:pt x="28720" y="18373"/>
                        <a:pt x="27760" y="18609"/>
                        <a:pt x="26837" y="18609"/>
                      </a:cubicBezTo>
                      <a:cubicBezTo>
                        <a:pt x="26162" y="18609"/>
                        <a:pt x="25506" y="18483"/>
                        <a:pt x="24893" y="18232"/>
                      </a:cubicBezTo>
                      <a:cubicBezTo>
                        <a:pt x="24655" y="18137"/>
                        <a:pt x="24440" y="18018"/>
                        <a:pt x="24226" y="17899"/>
                      </a:cubicBezTo>
                      <a:cubicBezTo>
                        <a:pt x="23833" y="17661"/>
                        <a:pt x="23488" y="17387"/>
                        <a:pt x="23178" y="17065"/>
                      </a:cubicBezTo>
                      <a:cubicBezTo>
                        <a:pt x="22297" y="16160"/>
                        <a:pt x="21714" y="14934"/>
                        <a:pt x="21499" y="13470"/>
                      </a:cubicBezTo>
                      <a:lnTo>
                        <a:pt x="21487" y="13350"/>
                      </a:lnTo>
                      <a:lnTo>
                        <a:pt x="21487" y="12648"/>
                      </a:lnTo>
                      <a:cubicBezTo>
                        <a:pt x="21483" y="12596"/>
                        <a:pt x="21480" y="12545"/>
                        <a:pt x="21476" y="12493"/>
                      </a:cubicBezTo>
                      <a:lnTo>
                        <a:pt x="21476" y="12065"/>
                      </a:lnTo>
                      <a:lnTo>
                        <a:pt x="21476" y="6373"/>
                      </a:lnTo>
                      <a:close/>
                    </a:path>
                  </a:pathLst>
                </a:custGeom>
                <a:solidFill>
                  <a:srgbClr val="B3B2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endParaRPr>
                </a:p>
              </p:txBody>
            </p:sp>
            <p:grpSp>
              <p:nvGrpSpPr>
                <p:cNvPr id="31" name="Group 30">
                  <a:extLst>
                    <a:ext uri="{FF2B5EF4-FFF2-40B4-BE49-F238E27FC236}">
                      <a16:creationId xmlns:a16="http://schemas.microsoft.com/office/drawing/2014/main" id="{3DC642BF-D9A9-4138-9D93-42DB8F3D4147}"/>
                    </a:ext>
                  </a:extLst>
                </p:cNvPr>
                <p:cNvGrpSpPr/>
                <p:nvPr/>
              </p:nvGrpSpPr>
              <p:grpSpPr>
                <a:xfrm>
                  <a:off x="3041451" y="862828"/>
                  <a:ext cx="5750454" cy="3023831"/>
                  <a:chOff x="1892279" y="1266013"/>
                  <a:chExt cx="5975246" cy="2985137"/>
                </a:xfrm>
              </p:grpSpPr>
              <p:sp>
                <p:nvSpPr>
                  <p:cNvPr id="32" name="Google Shape;1160;p32">
                    <a:extLst>
                      <a:ext uri="{FF2B5EF4-FFF2-40B4-BE49-F238E27FC236}">
                        <a16:creationId xmlns:a16="http://schemas.microsoft.com/office/drawing/2014/main" id="{20320C17-205C-47D8-960C-26AA21E5A5AA}"/>
                      </a:ext>
                    </a:extLst>
                  </p:cNvPr>
                  <p:cNvSpPr/>
                  <p:nvPr/>
                </p:nvSpPr>
                <p:spPr>
                  <a:xfrm>
                    <a:off x="3083725" y="1266013"/>
                    <a:ext cx="1872300" cy="1445450"/>
                  </a:xfrm>
                  <a:custGeom>
                    <a:avLst/>
                    <a:gdLst/>
                    <a:ahLst/>
                    <a:cxnLst/>
                    <a:rect l="l" t="t" r="r" b="b"/>
                    <a:pathLst>
                      <a:path w="74892" h="57818" extrusionOk="0">
                        <a:moveTo>
                          <a:pt x="57830" y="0"/>
                        </a:moveTo>
                        <a:cubicBezTo>
                          <a:pt x="26349" y="893"/>
                          <a:pt x="894" y="26337"/>
                          <a:pt x="1" y="57817"/>
                        </a:cubicBezTo>
                        <a:lnTo>
                          <a:pt x="5775" y="57805"/>
                        </a:lnTo>
                        <a:cubicBezTo>
                          <a:pt x="6430" y="57698"/>
                          <a:pt x="7240" y="57424"/>
                          <a:pt x="7657" y="56734"/>
                        </a:cubicBezTo>
                        <a:cubicBezTo>
                          <a:pt x="8085" y="56007"/>
                          <a:pt x="7823" y="55174"/>
                          <a:pt x="7538" y="54602"/>
                        </a:cubicBezTo>
                        <a:cubicBezTo>
                          <a:pt x="7323" y="54186"/>
                          <a:pt x="5466" y="50459"/>
                          <a:pt x="5466" y="48363"/>
                        </a:cubicBezTo>
                        <a:cubicBezTo>
                          <a:pt x="5466" y="44172"/>
                          <a:pt x="9347" y="40755"/>
                          <a:pt x="14122" y="40755"/>
                        </a:cubicBezTo>
                        <a:cubicBezTo>
                          <a:pt x="18896" y="40755"/>
                          <a:pt x="22778" y="44172"/>
                          <a:pt x="22778" y="48363"/>
                        </a:cubicBezTo>
                        <a:cubicBezTo>
                          <a:pt x="22778" y="50459"/>
                          <a:pt x="20908" y="54186"/>
                          <a:pt x="20694" y="54602"/>
                        </a:cubicBezTo>
                        <a:cubicBezTo>
                          <a:pt x="20408" y="55174"/>
                          <a:pt x="20146" y="56007"/>
                          <a:pt x="20587" y="56734"/>
                        </a:cubicBezTo>
                        <a:cubicBezTo>
                          <a:pt x="21027" y="57484"/>
                          <a:pt x="21992" y="57734"/>
                          <a:pt x="22575" y="57817"/>
                        </a:cubicBezTo>
                        <a:lnTo>
                          <a:pt x="28695" y="57817"/>
                        </a:lnTo>
                        <a:cubicBezTo>
                          <a:pt x="29552" y="42148"/>
                          <a:pt x="42149" y="29552"/>
                          <a:pt x="57830" y="28694"/>
                        </a:cubicBezTo>
                        <a:lnTo>
                          <a:pt x="57841" y="23194"/>
                        </a:lnTo>
                        <a:cubicBezTo>
                          <a:pt x="58032" y="21658"/>
                          <a:pt x="58627" y="20360"/>
                          <a:pt x="59532" y="19419"/>
                        </a:cubicBezTo>
                        <a:cubicBezTo>
                          <a:pt x="59842" y="19098"/>
                          <a:pt x="60187" y="18824"/>
                          <a:pt x="60580" y="18598"/>
                        </a:cubicBezTo>
                        <a:cubicBezTo>
                          <a:pt x="60794" y="18467"/>
                          <a:pt x="61009" y="18360"/>
                          <a:pt x="61247" y="18265"/>
                        </a:cubicBezTo>
                        <a:cubicBezTo>
                          <a:pt x="61855" y="18013"/>
                          <a:pt x="62510" y="17887"/>
                          <a:pt x="63186" y="17887"/>
                        </a:cubicBezTo>
                        <a:cubicBezTo>
                          <a:pt x="64110" y="17887"/>
                          <a:pt x="65074" y="18123"/>
                          <a:pt x="66009" y="18598"/>
                        </a:cubicBezTo>
                        <a:cubicBezTo>
                          <a:pt x="67593" y="19408"/>
                          <a:pt x="69914" y="20301"/>
                          <a:pt x="70700" y="20301"/>
                        </a:cubicBezTo>
                        <a:cubicBezTo>
                          <a:pt x="73010" y="20301"/>
                          <a:pt x="74891" y="17955"/>
                          <a:pt x="74891" y="15062"/>
                        </a:cubicBezTo>
                        <a:cubicBezTo>
                          <a:pt x="74891" y="12169"/>
                          <a:pt x="73010" y="9811"/>
                          <a:pt x="70700" y="9811"/>
                        </a:cubicBezTo>
                        <a:cubicBezTo>
                          <a:pt x="69914" y="9811"/>
                          <a:pt x="67593" y="10716"/>
                          <a:pt x="66009" y="11526"/>
                        </a:cubicBezTo>
                        <a:cubicBezTo>
                          <a:pt x="65074" y="12000"/>
                          <a:pt x="64114" y="12236"/>
                          <a:pt x="63191" y="12236"/>
                        </a:cubicBezTo>
                        <a:cubicBezTo>
                          <a:pt x="62516" y="12236"/>
                          <a:pt x="61860" y="12110"/>
                          <a:pt x="61247" y="11859"/>
                        </a:cubicBezTo>
                        <a:cubicBezTo>
                          <a:pt x="61009" y="11764"/>
                          <a:pt x="60794" y="11645"/>
                          <a:pt x="60580" y="11526"/>
                        </a:cubicBezTo>
                        <a:cubicBezTo>
                          <a:pt x="60187" y="11288"/>
                          <a:pt x="59842" y="11014"/>
                          <a:pt x="59532" y="10692"/>
                        </a:cubicBezTo>
                        <a:cubicBezTo>
                          <a:pt x="58651" y="9787"/>
                          <a:pt x="58068" y="8561"/>
                          <a:pt x="57853" y="7097"/>
                        </a:cubicBezTo>
                        <a:lnTo>
                          <a:pt x="57841" y="6977"/>
                        </a:lnTo>
                        <a:lnTo>
                          <a:pt x="57841" y="6275"/>
                        </a:lnTo>
                        <a:lnTo>
                          <a:pt x="57830" y="6120"/>
                        </a:lnTo>
                        <a:lnTo>
                          <a:pt x="57830" y="5692"/>
                        </a:lnTo>
                        <a:lnTo>
                          <a:pt x="57830" y="0"/>
                        </a:lnTo>
                        <a:close/>
                      </a:path>
                    </a:pathLst>
                  </a:custGeom>
                  <a:solidFill>
                    <a:srgbClr val="EBB7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endParaRPr>
                  </a:p>
                </p:txBody>
              </p:sp>
              <p:grpSp>
                <p:nvGrpSpPr>
                  <p:cNvPr id="33" name="Google Shape;1169;p32">
                    <a:extLst>
                      <a:ext uri="{FF2B5EF4-FFF2-40B4-BE49-F238E27FC236}">
                        <a16:creationId xmlns:a16="http://schemas.microsoft.com/office/drawing/2014/main" id="{F0D4143A-DFCA-4F8D-83F9-803DE5B22366}"/>
                      </a:ext>
                    </a:extLst>
                  </p:cNvPr>
                  <p:cNvGrpSpPr/>
                  <p:nvPr/>
                </p:nvGrpSpPr>
                <p:grpSpPr>
                  <a:xfrm>
                    <a:off x="4188050" y="2796863"/>
                    <a:ext cx="2196648" cy="1445725"/>
                    <a:chOff x="4188050" y="2796863"/>
                    <a:chExt cx="2196648" cy="1445725"/>
                  </a:xfrm>
                </p:grpSpPr>
                <p:cxnSp>
                  <p:nvCxnSpPr>
                    <p:cNvPr id="86" name="Google Shape;1172;p32">
                      <a:extLst>
                        <a:ext uri="{FF2B5EF4-FFF2-40B4-BE49-F238E27FC236}">
                          <a16:creationId xmlns:a16="http://schemas.microsoft.com/office/drawing/2014/main" id="{B3CDFB7A-65D0-452D-9C90-E18FB5837A09}"/>
                        </a:ext>
                      </a:extLst>
                    </p:cNvPr>
                    <p:cNvCxnSpPr>
                      <a:cxnSpLocks/>
                    </p:cNvCxnSpPr>
                    <p:nvPr/>
                  </p:nvCxnSpPr>
                  <p:spPr>
                    <a:xfrm rot="10800000">
                      <a:off x="5662898" y="3530202"/>
                      <a:ext cx="721800" cy="0"/>
                    </a:xfrm>
                    <a:prstGeom prst="straightConnector1">
                      <a:avLst/>
                    </a:prstGeom>
                    <a:noFill/>
                    <a:ln w="9525" cap="flat" cmpd="sng">
                      <a:solidFill>
                        <a:srgbClr val="FF5C35"/>
                      </a:solidFill>
                      <a:prstDash val="solid"/>
                      <a:round/>
                      <a:headEnd type="diamond" w="med" len="med"/>
                      <a:tailEnd type="none" w="med" len="med"/>
                    </a:ln>
                  </p:spPr>
                </p:cxnSp>
                <p:sp>
                  <p:nvSpPr>
                    <p:cNvPr id="87" name="Google Shape;1173;p32">
                      <a:extLst>
                        <a:ext uri="{FF2B5EF4-FFF2-40B4-BE49-F238E27FC236}">
                          <a16:creationId xmlns:a16="http://schemas.microsoft.com/office/drawing/2014/main" id="{6DCD9C28-774A-4F3D-BDF8-22429B115698}"/>
                        </a:ext>
                      </a:extLst>
                    </p:cNvPr>
                    <p:cNvSpPr/>
                    <p:nvPr/>
                  </p:nvSpPr>
                  <p:spPr>
                    <a:xfrm>
                      <a:off x="4188050" y="2796863"/>
                      <a:ext cx="1872275" cy="1445725"/>
                    </a:xfrm>
                    <a:custGeom>
                      <a:avLst/>
                      <a:gdLst/>
                      <a:ahLst/>
                      <a:cxnLst/>
                      <a:rect l="l" t="t" r="r" b="b"/>
                      <a:pathLst>
                        <a:path w="74891" h="57829" extrusionOk="0">
                          <a:moveTo>
                            <a:pt x="46196" y="0"/>
                          </a:moveTo>
                          <a:cubicBezTo>
                            <a:pt x="45339" y="15681"/>
                            <a:pt x="32742" y="28277"/>
                            <a:pt x="17062" y="29135"/>
                          </a:cubicBezTo>
                          <a:lnTo>
                            <a:pt x="17050" y="35385"/>
                          </a:lnTo>
                          <a:cubicBezTo>
                            <a:pt x="16859" y="36921"/>
                            <a:pt x="16276" y="38219"/>
                            <a:pt x="15359" y="39160"/>
                          </a:cubicBezTo>
                          <a:cubicBezTo>
                            <a:pt x="15050" y="39481"/>
                            <a:pt x="14704" y="39755"/>
                            <a:pt x="14323" y="39981"/>
                          </a:cubicBezTo>
                          <a:cubicBezTo>
                            <a:pt x="14109" y="40112"/>
                            <a:pt x="13883" y="40219"/>
                            <a:pt x="13657" y="40315"/>
                          </a:cubicBezTo>
                          <a:cubicBezTo>
                            <a:pt x="13043" y="40566"/>
                            <a:pt x="12388" y="40692"/>
                            <a:pt x="11713" y="40692"/>
                          </a:cubicBezTo>
                          <a:cubicBezTo>
                            <a:pt x="10789" y="40692"/>
                            <a:pt x="9830" y="40456"/>
                            <a:pt x="8894" y="39981"/>
                          </a:cubicBezTo>
                          <a:cubicBezTo>
                            <a:pt x="7299" y="39172"/>
                            <a:pt x="4977" y="38279"/>
                            <a:pt x="4191" y="38279"/>
                          </a:cubicBezTo>
                          <a:cubicBezTo>
                            <a:pt x="1881" y="38279"/>
                            <a:pt x="0" y="40624"/>
                            <a:pt x="0" y="43517"/>
                          </a:cubicBezTo>
                          <a:cubicBezTo>
                            <a:pt x="0" y="46411"/>
                            <a:pt x="1881" y="48768"/>
                            <a:pt x="4191" y="48768"/>
                          </a:cubicBezTo>
                          <a:cubicBezTo>
                            <a:pt x="4989" y="48768"/>
                            <a:pt x="7299" y="47863"/>
                            <a:pt x="8894" y="47054"/>
                          </a:cubicBezTo>
                          <a:cubicBezTo>
                            <a:pt x="9823" y="46579"/>
                            <a:pt x="10783" y="46343"/>
                            <a:pt x="11709" y="46343"/>
                          </a:cubicBezTo>
                          <a:cubicBezTo>
                            <a:pt x="12385" y="46343"/>
                            <a:pt x="13043" y="46469"/>
                            <a:pt x="13657" y="46720"/>
                          </a:cubicBezTo>
                          <a:cubicBezTo>
                            <a:pt x="13883" y="46815"/>
                            <a:pt x="14109" y="46934"/>
                            <a:pt x="14323" y="47054"/>
                          </a:cubicBezTo>
                          <a:cubicBezTo>
                            <a:pt x="14704" y="47292"/>
                            <a:pt x="15050" y="47565"/>
                            <a:pt x="15359" y="47887"/>
                          </a:cubicBezTo>
                          <a:cubicBezTo>
                            <a:pt x="16240" y="48792"/>
                            <a:pt x="16824" y="50018"/>
                            <a:pt x="17038" y="51483"/>
                          </a:cubicBezTo>
                          <a:lnTo>
                            <a:pt x="17050" y="51602"/>
                          </a:lnTo>
                          <a:lnTo>
                            <a:pt x="17050" y="52304"/>
                          </a:lnTo>
                          <a:lnTo>
                            <a:pt x="17062" y="52459"/>
                          </a:lnTo>
                          <a:lnTo>
                            <a:pt x="17062" y="52888"/>
                          </a:lnTo>
                          <a:lnTo>
                            <a:pt x="17062" y="57829"/>
                          </a:lnTo>
                          <a:cubicBezTo>
                            <a:pt x="48554" y="56936"/>
                            <a:pt x="73997" y="31492"/>
                            <a:pt x="74890" y="0"/>
                          </a:cubicBezTo>
                          <a:lnTo>
                            <a:pt x="74890" y="0"/>
                          </a:lnTo>
                          <a:lnTo>
                            <a:pt x="68151" y="12"/>
                          </a:lnTo>
                          <a:cubicBezTo>
                            <a:pt x="67556" y="119"/>
                            <a:pt x="66818" y="369"/>
                            <a:pt x="66437" y="988"/>
                          </a:cubicBezTo>
                          <a:cubicBezTo>
                            <a:pt x="66056" y="1643"/>
                            <a:pt x="66294" y="2405"/>
                            <a:pt x="66556" y="2929"/>
                          </a:cubicBezTo>
                          <a:cubicBezTo>
                            <a:pt x="66758" y="3334"/>
                            <a:pt x="68532" y="6882"/>
                            <a:pt x="68532" y="8894"/>
                          </a:cubicBezTo>
                          <a:cubicBezTo>
                            <a:pt x="68532" y="12918"/>
                            <a:pt x="64806" y="16193"/>
                            <a:pt x="60234" y="16193"/>
                          </a:cubicBezTo>
                          <a:cubicBezTo>
                            <a:pt x="55650" y="16193"/>
                            <a:pt x="51935" y="12918"/>
                            <a:pt x="51935" y="8894"/>
                          </a:cubicBezTo>
                          <a:cubicBezTo>
                            <a:pt x="51935" y="6882"/>
                            <a:pt x="53709" y="3334"/>
                            <a:pt x="53912" y="2929"/>
                          </a:cubicBezTo>
                          <a:cubicBezTo>
                            <a:pt x="54174" y="2405"/>
                            <a:pt x="54412" y="1643"/>
                            <a:pt x="54019" y="988"/>
                          </a:cubicBezTo>
                          <a:cubicBezTo>
                            <a:pt x="53614" y="310"/>
                            <a:pt x="52745" y="83"/>
                            <a:pt x="52197" y="0"/>
                          </a:cubicBezTo>
                          <a:close/>
                        </a:path>
                      </a:pathLst>
                    </a:custGeom>
                    <a:solidFill>
                      <a:srgbClr val="FF5C3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endParaRPr>
                    </a:p>
                  </p:txBody>
                </p:sp>
              </p:grpSp>
              <p:grpSp>
                <p:nvGrpSpPr>
                  <p:cNvPr id="34" name="Google Shape;1178;p32">
                    <a:extLst>
                      <a:ext uri="{FF2B5EF4-FFF2-40B4-BE49-F238E27FC236}">
                        <a16:creationId xmlns:a16="http://schemas.microsoft.com/office/drawing/2014/main" id="{0801A501-9FB6-43ED-AF34-D1DFF0E4F11A}"/>
                      </a:ext>
                    </a:extLst>
                  </p:cNvPr>
                  <p:cNvGrpSpPr/>
                  <p:nvPr/>
                </p:nvGrpSpPr>
                <p:grpSpPr>
                  <a:xfrm>
                    <a:off x="2747122" y="2378875"/>
                    <a:ext cx="1782353" cy="1872275"/>
                    <a:chOff x="2747122" y="2378875"/>
                    <a:chExt cx="1782353" cy="1872275"/>
                  </a:xfrm>
                </p:grpSpPr>
                <p:cxnSp>
                  <p:nvCxnSpPr>
                    <p:cNvPr id="84" name="Google Shape;1181;p32">
                      <a:extLst>
                        <a:ext uri="{FF2B5EF4-FFF2-40B4-BE49-F238E27FC236}">
                          <a16:creationId xmlns:a16="http://schemas.microsoft.com/office/drawing/2014/main" id="{281E8E0E-FA2E-437E-BBF3-45B4087A8E95}"/>
                        </a:ext>
                      </a:extLst>
                    </p:cNvPr>
                    <p:cNvCxnSpPr>
                      <a:cxnSpLocks/>
                    </p:cNvCxnSpPr>
                    <p:nvPr/>
                  </p:nvCxnSpPr>
                  <p:spPr>
                    <a:xfrm>
                      <a:off x="2747122" y="3503901"/>
                      <a:ext cx="736500" cy="0"/>
                    </a:xfrm>
                    <a:prstGeom prst="straightConnector1">
                      <a:avLst/>
                    </a:prstGeom>
                    <a:noFill/>
                    <a:ln w="9525" cap="flat" cmpd="sng">
                      <a:solidFill>
                        <a:srgbClr val="B3B2B1"/>
                      </a:solidFill>
                      <a:prstDash val="solid"/>
                      <a:round/>
                      <a:headEnd type="diamond" w="med" len="med"/>
                      <a:tailEnd type="none" w="med" len="med"/>
                    </a:ln>
                  </p:spPr>
                </p:cxnSp>
                <p:sp>
                  <p:nvSpPr>
                    <p:cNvPr id="85" name="Google Shape;1182;p32">
                      <a:extLst>
                        <a:ext uri="{FF2B5EF4-FFF2-40B4-BE49-F238E27FC236}">
                          <a16:creationId xmlns:a16="http://schemas.microsoft.com/office/drawing/2014/main" id="{DD0AD49B-2CD2-4223-81A5-F4691D70CC69}"/>
                        </a:ext>
                      </a:extLst>
                    </p:cNvPr>
                    <p:cNvSpPr/>
                    <p:nvPr/>
                  </p:nvSpPr>
                  <p:spPr>
                    <a:xfrm>
                      <a:off x="3083725" y="2378875"/>
                      <a:ext cx="1445750" cy="1872275"/>
                    </a:xfrm>
                    <a:custGeom>
                      <a:avLst/>
                      <a:gdLst/>
                      <a:ahLst/>
                      <a:cxnLst/>
                      <a:rect l="l" t="t" r="r" b="b"/>
                      <a:pathLst>
                        <a:path w="57830" h="74891" extrusionOk="0">
                          <a:moveTo>
                            <a:pt x="14122" y="0"/>
                          </a:moveTo>
                          <a:cubicBezTo>
                            <a:pt x="11229" y="0"/>
                            <a:pt x="8871" y="1882"/>
                            <a:pt x="8871" y="4191"/>
                          </a:cubicBezTo>
                          <a:cubicBezTo>
                            <a:pt x="8871" y="4977"/>
                            <a:pt x="9776" y="7299"/>
                            <a:pt x="10574" y="8883"/>
                          </a:cubicBezTo>
                          <a:cubicBezTo>
                            <a:pt x="11395" y="10502"/>
                            <a:pt x="11514" y="12192"/>
                            <a:pt x="10907" y="13645"/>
                          </a:cubicBezTo>
                          <a:cubicBezTo>
                            <a:pt x="10824" y="13883"/>
                            <a:pt x="10705" y="14097"/>
                            <a:pt x="10586" y="14312"/>
                          </a:cubicBezTo>
                          <a:cubicBezTo>
                            <a:pt x="9705" y="15776"/>
                            <a:pt x="8133" y="16741"/>
                            <a:pt x="6156" y="17038"/>
                          </a:cubicBezTo>
                          <a:lnTo>
                            <a:pt x="6037" y="17050"/>
                          </a:lnTo>
                          <a:lnTo>
                            <a:pt x="5335" y="17050"/>
                          </a:lnTo>
                          <a:lnTo>
                            <a:pt x="5180" y="17062"/>
                          </a:lnTo>
                          <a:lnTo>
                            <a:pt x="1" y="17062"/>
                          </a:lnTo>
                          <a:cubicBezTo>
                            <a:pt x="894" y="48542"/>
                            <a:pt x="26338" y="73998"/>
                            <a:pt x="57818" y="74891"/>
                          </a:cubicBezTo>
                          <a:lnTo>
                            <a:pt x="57818" y="68926"/>
                          </a:lnTo>
                          <a:cubicBezTo>
                            <a:pt x="57699" y="68271"/>
                            <a:pt x="57425" y="67461"/>
                            <a:pt x="56734" y="67044"/>
                          </a:cubicBezTo>
                          <a:cubicBezTo>
                            <a:pt x="56480" y="66891"/>
                            <a:pt x="56192" y="66815"/>
                            <a:pt x="55880" y="66815"/>
                          </a:cubicBezTo>
                          <a:cubicBezTo>
                            <a:pt x="55491" y="66815"/>
                            <a:pt x="55064" y="66932"/>
                            <a:pt x="54615" y="67164"/>
                          </a:cubicBezTo>
                          <a:cubicBezTo>
                            <a:pt x="54186" y="67378"/>
                            <a:pt x="50460" y="69235"/>
                            <a:pt x="48364" y="69235"/>
                          </a:cubicBezTo>
                          <a:cubicBezTo>
                            <a:pt x="44173" y="69235"/>
                            <a:pt x="40768" y="65354"/>
                            <a:pt x="40768" y="60579"/>
                          </a:cubicBezTo>
                          <a:cubicBezTo>
                            <a:pt x="40768" y="55805"/>
                            <a:pt x="44173" y="51924"/>
                            <a:pt x="48364" y="51924"/>
                          </a:cubicBezTo>
                          <a:cubicBezTo>
                            <a:pt x="50460" y="51924"/>
                            <a:pt x="54186" y="53793"/>
                            <a:pt x="54615" y="54007"/>
                          </a:cubicBezTo>
                          <a:cubicBezTo>
                            <a:pt x="55061" y="54230"/>
                            <a:pt x="55486" y="54345"/>
                            <a:pt x="55875" y="54345"/>
                          </a:cubicBezTo>
                          <a:cubicBezTo>
                            <a:pt x="56192" y="54345"/>
                            <a:pt x="56484" y="54269"/>
                            <a:pt x="56746" y="54114"/>
                          </a:cubicBezTo>
                          <a:cubicBezTo>
                            <a:pt x="57484" y="53674"/>
                            <a:pt x="57746" y="52709"/>
                            <a:pt x="57830" y="52126"/>
                          </a:cubicBezTo>
                          <a:lnTo>
                            <a:pt x="57830" y="46197"/>
                          </a:lnTo>
                          <a:cubicBezTo>
                            <a:pt x="42149" y="45339"/>
                            <a:pt x="29552" y="32743"/>
                            <a:pt x="28695" y="17062"/>
                          </a:cubicBezTo>
                          <a:lnTo>
                            <a:pt x="22254" y="17050"/>
                          </a:lnTo>
                          <a:cubicBezTo>
                            <a:pt x="20194" y="16800"/>
                            <a:pt x="18563" y="15824"/>
                            <a:pt x="17658" y="14312"/>
                          </a:cubicBezTo>
                          <a:cubicBezTo>
                            <a:pt x="17527" y="14097"/>
                            <a:pt x="17420" y="13883"/>
                            <a:pt x="17325" y="13645"/>
                          </a:cubicBezTo>
                          <a:cubicBezTo>
                            <a:pt x="16729" y="12192"/>
                            <a:pt x="16836" y="10502"/>
                            <a:pt x="17658" y="8883"/>
                          </a:cubicBezTo>
                          <a:cubicBezTo>
                            <a:pt x="18468" y="7299"/>
                            <a:pt x="19360" y="4977"/>
                            <a:pt x="19360" y="4191"/>
                          </a:cubicBezTo>
                          <a:cubicBezTo>
                            <a:pt x="19360" y="1882"/>
                            <a:pt x="17015" y="0"/>
                            <a:pt x="14122" y="0"/>
                          </a:cubicBezTo>
                          <a:close/>
                        </a:path>
                      </a:pathLst>
                    </a:custGeom>
                    <a:solidFill>
                      <a:srgbClr val="B3B2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endParaRPr>
                    </a:p>
                  </p:txBody>
                </p:sp>
              </p:grpSp>
              <p:sp>
                <p:nvSpPr>
                  <p:cNvPr id="35" name="Google Shape;1191;p32">
                    <a:extLst>
                      <a:ext uri="{FF2B5EF4-FFF2-40B4-BE49-F238E27FC236}">
                        <a16:creationId xmlns:a16="http://schemas.microsoft.com/office/drawing/2014/main" id="{91CD9088-D381-4281-9526-2B9FEA24959C}"/>
                      </a:ext>
                    </a:extLst>
                  </p:cNvPr>
                  <p:cNvSpPr/>
                  <p:nvPr/>
                </p:nvSpPr>
                <p:spPr>
                  <a:xfrm>
                    <a:off x="4614875" y="1266013"/>
                    <a:ext cx="1445450" cy="1850550"/>
                  </a:xfrm>
                  <a:custGeom>
                    <a:avLst/>
                    <a:gdLst/>
                    <a:ahLst/>
                    <a:cxnLst/>
                    <a:rect l="l" t="t" r="r" b="b"/>
                    <a:pathLst>
                      <a:path w="57818" h="74022" extrusionOk="0">
                        <a:moveTo>
                          <a:pt x="1" y="0"/>
                        </a:moveTo>
                        <a:lnTo>
                          <a:pt x="13" y="6716"/>
                        </a:lnTo>
                        <a:cubicBezTo>
                          <a:pt x="120" y="7370"/>
                          <a:pt x="394" y="8180"/>
                          <a:pt x="1084" y="8597"/>
                        </a:cubicBezTo>
                        <a:cubicBezTo>
                          <a:pt x="1344" y="8750"/>
                          <a:pt x="1632" y="8826"/>
                          <a:pt x="1945" y="8826"/>
                        </a:cubicBezTo>
                        <a:cubicBezTo>
                          <a:pt x="2333" y="8826"/>
                          <a:pt x="2760" y="8709"/>
                          <a:pt x="3215" y="8478"/>
                        </a:cubicBezTo>
                        <a:cubicBezTo>
                          <a:pt x="3632" y="8263"/>
                          <a:pt x="7359" y="6406"/>
                          <a:pt x="9454" y="6406"/>
                        </a:cubicBezTo>
                        <a:cubicBezTo>
                          <a:pt x="13645" y="6406"/>
                          <a:pt x="17062" y="10287"/>
                          <a:pt x="17062" y="15062"/>
                        </a:cubicBezTo>
                        <a:cubicBezTo>
                          <a:pt x="17062" y="19836"/>
                          <a:pt x="13645" y="23718"/>
                          <a:pt x="9454" y="23718"/>
                        </a:cubicBezTo>
                        <a:cubicBezTo>
                          <a:pt x="7359" y="23718"/>
                          <a:pt x="3632" y="21848"/>
                          <a:pt x="3215" y="21634"/>
                        </a:cubicBezTo>
                        <a:cubicBezTo>
                          <a:pt x="2762" y="21411"/>
                          <a:pt x="2338" y="21296"/>
                          <a:pt x="1951" y="21296"/>
                        </a:cubicBezTo>
                        <a:cubicBezTo>
                          <a:pt x="1636" y="21296"/>
                          <a:pt x="1346" y="21372"/>
                          <a:pt x="1084" y="21527"/>
                        </a:cubicBezTo>
                        <a:cubicBezTo>
                          <a:pt x="334" y="21967"/>
                          <a:pt x="84" y="22932"/>
                          <a:pt x="1" y="23515"/>
                        </a:cubicBezTo>
                        <a:lnTo>
                          <a:pt x="1" y="28694"/>
                        </a:lnTo>
                        <a:cubicBezTo>
                          <a:pt x="15669" y="29552"/>
                          <a:pt x="28266" y="42148"/>
                          <a:pt x="29123" y="57817"/>
                        </a:cubicBezTo>
                        <a:lnTo>
                          <a:pt x="35446" y="57841"/>
                        </a:lnTo>
                        <a:cubicBezTo>
                          <a:pt x="36958" y="58019"/>
                          <a:pt x="38232" y="58615"/>
                          <a:pt x="39137" y="59532"/>
                        </a:cubicBezTo>
                        <a:cubicBezTo>
                          <a:pt x="39422" y="59817"/>
                          <a:pt x="39672" y="60127"/>
                          <a:pt x="39875" y="60472"/>
                        </a:cubicBezTo>
                        <a:cubicBezTo>
                          <a:pt x="39946" y="60591"/>
                          <a:pt x="40006" y="60710"/>
                          <a:pt x="40065" y="60829"/>
                        </a:cubicBezTo>
                        <a:cubicBezTo>
                          <a:pt x="40077" y="60841"/>
                          <a:pt x="40077" y="60865"/>
                          <a:pt x="40089" y="60877"/>
                        </a:cubicBezTo>
                        <a:cubicBezTo>
                          <a:pt x="40149" y="60996"/>
                          <a:pt x="40196" y="61115"/>
                          <a:pt x="40244" y="61234"/>
                        </a:cubicBezTo>
                        <a:cubicBezTo>
                          <a:pt x="40434" y="61746"/>
                          <a:pt x="40541" y="62282"/>
                          <a:pt x="40565" y="62841"/>
                        </a:cubicBezTo>
                        <a:lnTo>
                          <a:pt x="40565" y="62865"/>
                        </a:lnTo>
                        <a:cubicBezTo>
                          <a:pt x="40565" y="63044"/>
                          <a:pt x="40565" y="63222"/>
                          <a:pt x="40541" y="63413"/>
                        </a:cubicBezTo>
                        <a:cubicBezTo>
                          <a:pt x="40541" y="63425"/>
                          <a:pt x="40541" y="63437"/>
                          <a:pt x="40541" y="63449"/>
                        </a:cubicBezTo>
                        <a:cubicBezTo>
                          <a:pt x="40518" y="63806"/>
                          <a:pt x="40446" y="64163"/>
                          <a:pt x="40351" y="64520"/>
                        </a:cubicBezTo>
                        <a:cubicBezTo>
                          <a:pt x="40339" y="64544"/>
                          <a:pt x="40327" y="64568"/>
                          <a:pt x="40327" y="64604"/>
                        </a:cubicBezTo>
                        <a:cubicBezTo>
                          <a:pt x="40268" y="64770"/>
                          <a:pt x="40220" y="64937"/>
                          <a:pt x="40149" y="65104"/>
                        </a:cubicBezTo>
                        <a:cubicBezTo>
                          <a:pt x="40137" y="65127"/>
                          <a:pt x="40125" y="65163"/>
                          <a:pt x="40113" y="65187"/>
                        </a:cubicBezTo>
                        <a:cubicBezTo>
                          <a:pt x="40041" y="65366"/>
                          <a:pt x="39970" y="65532"/>
                          <a:pt x="39887" y="65711"/>
                        </a:cubicBezTo>
                        <a:cubicBezTo>
                          <a:pt x="39125" y="67211"/>
                          <a:pt x="38267" y="69390"/>
                          <a:pt x="38267" y="70128"/>
                        </a:cubicBezTo>
                        <a:cubicBezTo>
                          <a:pt x="38267" y="72271"/>
                          <a:pt x="40470" y="74021"/>
                          <a:pt x="43161" y="74021"/>
                        </a:cubicBezTo>
                        <a:cubicBezTo>
                          <a:pt x="45852" y="74021"/>
                          <a:pt x="48054" y="72271"/>
                          <a:pt x="48054" y="70128"/>
                        </a:cubicBezTo>
                        <a:cubicBezTo>
                          <a:pt x="48054" y="69390"/>
                          <a:pt x="47197" y="67211"/>
                          <a:pt x="46435" y="65711"/>
                        </a:cubicBezTo>
                        <a:cubicBezTo>
                          <a:pt x="46352" y="65532"/>
                          <a:pt x="46280" y="65366"/>
                          <a:pt x="46209" y="65199"/>
                        </a:cubicBezTo>
                        <a:cubicBezTo>
                          <a:pt x="46197" y="65163"/>
                          <a:pt x="46185" y="65139"/>
                          <a:pt x="46173" y="65104"/>
                        </a:cubicBezTo>
                        <a:cubicBezTo>
                          <a:pt x="46102" y="64937"/>
                          <a:pt x="46042" y="64770"/>
                          <a:pt x="45995" y="64604"/>
                        </a:cubicBezTo>
                        <a:cubicBezTo>
                          <a:pt x="45995" y="64568"/>
                          <a:pt x="45983" y="64544"/>
                          <a:pt x="45971" y="64520"/>
                        </a:cubicBezTo>
                        <a:cubicBezTo>
                          <a:pt x="45875" y="64163"/>
                          <a:pt x="45804" y="63806"/>
                          <a:pt x="45780" y="63449"/>
                        </a:cubicBezTo>
                        <a:cubicBezTo>
                          <a:pt x="45780" y="63437"/>
                          <a:pt x="45780" y="63425"/>
                          <a:pt x="45768" y="63413"/>
                        </a:cubicBezTo>
                        <a:cubicBezTo>
                          <a:pt x="45756" y="63234"/>
                          <a:pt x="45756" y="63044"/>
                          <a:pt x="45756" y="62865"/>
                        </a:cubicBezTo>
                        <a:cubicBezTo>
                          <a:pt x="45756" y="62865"/>
                          <a:pt x="45756" y="62853"/>
                          <a:pt x="45756" y="62841"/>
                        </a:cubicBezTo>
                        <a:cubicBezTo>
                          <a:pt x="45780" y="62282"/>
                          <a:pt x="45875" y="61746"/>
                          <a:pt x="46078" y="61234"/>
                        </a:cubicBezTo>
                        <a:cubicBezTo>
                          <a:pt x="46125" y="61115"/>
                          <a:pt x="46173" y="60996"/>
                          <a:pt x="46233" y="60877"/>
                        </a:cubicBezTo>
                        <a:cubicBezTo>
                          <a:pt x="46233" y="60865"/>
                          <a:pt x="46245" y="60841"/>
                          <a:pt x="46245" y="60829"/>
                        </a:cubicBezTo>
                        <a:cubicBezTo>
                          <a:pt x="46304" y="60710"/>
                          <a:pt x="46376" y="60591"/>
                          <a:pt x="46447" y="60472"/>
                        </a:cubicBezTo>
                        <a:cubicBezTo>
                          <a:pt x="46649" y="60127"/>
                          <a:pt x="46899" y="59817"/>
                          <a:pt x="47173" y="59532"/>
                        </a:cubicBezTo>
                        <a:cubicBezTo>
                          <a:pt x="48054" y="58650"/>
                          <a:pt x="49269" y="58067"/>
                          <a:pt x="50709" y="57853"/>
                        </a:cubicBezTo>
                        <a:lnTo>
                          <a:pt x="50828" y="57841"/>
                        </a:lnTo>
                        <a:lnTo>
                          <a:pt x="51495" y="57841"/>
                        </a:lnTo>
                        <a:lnTo>
                          <a:pt x="51638" y="57829"/>
                        </a:lnTo>
                        <a:lnTo>
                          <a:pt x="52055" y="57817"/>
                        </a:lnTo>
                        <a:lnTo>
                          <a:pt x="57817" y="57817"/>
                        </a:lnTo>
                        <a:cubicBezTo>
                          <a:pt x="56924" y="26337"/>
                          <a:pt x="31481" y="893"/>
                          <a:pt x="1" y="0"/>
                        </a:cubicBezTo>
                        <a:close/>
                      </a:path>
                    </a:pathLst>
                  </a:custGeom>
                  <a:solidFill>
                    <a:srgbClr val="407C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endParaRPr>
                  </a:p>
                </p:txBody>
              </p:sp>
              <p:grpSp>
                <p:nvGrpSpPr>
                  <p:cNvPr id="36" name="Google Shape;1192;p32">
                    <a:extLst>
                      <a:ext uri="{FF2B5EF4-FFF2-40B4-BE49-F238E27FC236}">
                        <a16:creationId xmlns:a16="http://schemas.microsoft.com/office/drawing/2014/main" id="{DA757B13-7D65-4D72-971A-EE8C579CE325}"/>
                      </a:ext>
                    </a:extLst>
                  </p:cNvPr>
                  <p:cNvGrpSpPr/>
                  <p:nvPr/>
                </p:nvGrpSpPr>
                <p:grpSpPr>
                  <a:xfrm>
                    <a:off x="5312820" y="1885199"/>
                    <a:ext cx="350079" cy="350079"/>
                    <a:chOff x="3497300" y="3227275"/>
                    <a:chExt cx="296175" cy="296175"/>
                  </a:xfrm>
                </p:grpSpPr>
                <p:sp>
                  <p:nvSpPr>
                    <p:cNvPr id="76" name="Google Shape;1193;p32">
                      <a:extLst>
                        <a:ext uri="{FF2B5EF4-FFF2-40B4-BE49-F238E27FC236}">
                          <a16:creationId xmlns:a16="http://schemas.microsoft.com/office/drawing/2014/main" id="{594E0360-0D97-4626-9417-41C0DEEAFC14}"/>
                        </a:ext>
                      </a:extLst>
                    </p:cNvPr>
                    <p:cNvSpPr/>
                    <p:nvPr/>
                  </p:nvSpPr>
                  <p:spPr>
                    <a:xfrm>
                      <a:off x="3609925" y="3339900"/>
                      <a:ext cx="69350" cy="68550"/>
                    </a:xfrm>
                    <a:custGeom>
                      <a:avLst/>
                      <a:gdLst/>
                      <a:ahLst/>
                      <a:cxnLst/>
                      <a:rect l="l" t="t" r="r" b="b"/>
                      <a:pathLst>
                        <a:path w="2774" h="2742" extrusionOk="0">
                          <a:moveTo>
                            <a:pt x="1387" y="1"/>
                          </a:moveTo>
                          <a:cubicBezTo>
                            <a:pt x="631" y="1"/>
                            <a:pt x="1" y="631"/>
                            <a:pt x="1" y="1355"/>
                          </a:cubicBezTo>
                          <a:cubicBezTo>
                            <a:pt x="1" y="2112"/>
                            <a:pt x="631" y="2742"/>
                            <a:pt x="1387" y="2742"/>
                          </a:cubicBezTo>
                          <a:cubicBezTo>
                            <a:pt x="2143" y="2742"/>
                            <a:pt x="2773" y="2112"/>
                            <a:pt x="2773" y="1355"/>
                          </a:cubicBezTo>
                          <a:cubicBezTo>
                            <a:pt x="2773" y="631"/>
                            <a:pt x="2143" y="1"/>
                            <a:pt x="138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endParaRPr>
                    </a:p>
                  </p:txBody>
                </p:sp>
                <p:sp>
                  <p:nvSpPr>
                    <p:cNvPr id="77" name="Google Shape;1194;p32">
                      <a:extLst>
                        <a:ext uri="{FF2B5EF4-FFF2-40B4-BE49-F238E27FC236}">
                          <a16:creationId xmlns:a16="http://schemas.microsoft.com/office/drawing/2014/main" id="{5F48656E-CFCA-482C-AE21-352943B111F6}"/>
                        </a:ext>
                      </a:extLst>
                    </p:cNvPr>
                    <p:cNvSpPr/>
                    <p:nvPr/>
                  </p:nvSpPr>
                  <p:spPr>
                    <a:xfrm>
                      <a:off x="3531175" y="3227275"/>
                      <a:ext cx="86650" cy="86675"/>
                    </a:xfrm>
                    <a:custGeom>
                      <a:avLst/>
                      <a:gdLst/>
                      <a:ahLst/>
                      <a:cxnLst/>
                      <a:rect l="l" t="t" r="r" b="b"/>
                      <a:pathLst>
                        <a:path w="3466" h="3467" extrusionOk="0">
                          <a:moveTo>
                            <a:pt x="1733" y="1"/>
                          </a:moveTo>
                          <a:cubicBezTo>
                            <a:pt x="788" y="1"/>
                            <a:pt x="0" y="788"/>
                            <a:pt x="0" y="1733"/>
                          </a:cubicBezTo>
                          <a:cubicBezTo>
                            <a:pt x="0" y="2678"/>
                            <a:pt x="788" y="3466"/>
                            <a:pt x="1733" y="3466"/>
                          </a:cubicBezTo>
                          <a:cubicBezTo>
                            <a:pt x="2741" y="3466"/>
                            <a:pt x="3466" y="2678"/>
                            <a:pt x="3466" y="1733"/>
                          </a:cubicBezTo>
                          <a:cubicBezTo>
                            <a:pt x="3466" y="788"/>
                            <a:pt x="2678" y="1"/>
                            <a:pt x="1733"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endParaRPr>
                    </a:p>
                  </p:txBody>
                </p:sp>
                <p:sp>
                  <p:nvSpPr>
                    <p:cNvPr id="78" name="Google Shape;1195;p32">
                      <a:extLst>
                        <a:ext uri="{FF2B5EF4-FFF2-40B4-BE49-F238E27FC236}">
                          <a16:creationId xmlns:a16="http://schemas.microsoft.com/office/drawing/2014/main" id="{AD8BC1F0-1ECE-404E-B659-1DF8920FD7B7}"/>
                        </a:ext>
                      </a:extLst>
                    </p:cNvPr>
                    <p:cNvSpPr/>
                    <p:nvPr/>
                  </p:nvSpPr>
                  <p:spPr>
                    <a:xfrm>
                      <a:off x="3670575" y="3227275"/>
                      <a:ext cx="86675" cy="86675"/>
                    </a:xfrm>
                    <a:custGeom>
                      <a:avLst/>
                      <a:gdLst/>
                      <a:ahLst/>
                      <a:cxnLst/>
                      <a:rect l="l" t="t" r="r" b="b"/>
                      <a:pathLst>
                        <a:path w="3467" h="3467" extrusionOk="0">
                          <a:moveTo>
                            <a:pt x="1733" y="1"/>
                          </a:moveTo>
                          <a:cubicBezTo>
                            <a:pt x="788" y="1"/>
                            <a:pt x="1" y="788"/>
                            <a:pt x="1" y="1733"/>
                          </a:cubicBezTo>
                          <a:cubicBezTo>
                            <a:pt x="1" y="2678"/>
                            <a:pt x="788" y="3466"/>
                            <a:pt x="1733" y="3466"/>
                          </a:cubicBezTo>
                          <a:cubicBezTo>
                            <a:pt x="2679" y="3466"/>
                            <a:pt x="3466" y="2678"/>
                            <a:pt x="3466" y="1733"/>
                          </a:cubicBezTo>
                          <a:cubicBezTo>
                            <a:pt x="3466" y="788"/>
                            <a:pt x="2679" y="1"/>
                            <a:pt x="1733"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endParaRPr>
                    </a:p>
                  </p:txBody>
                </p:sp>
                <p:sp>
                  <p:nvSpPr>
                    <p:cNvPr id="79" name="Google Shape;1196;p32">
                      <a:extLst>
                        <a:ext uri="{FF2B5EF4-FFF2-40B4-BE49-F238E27FC236}">
                          <a16:creationId xmlns:a16="http://schemas.microsoft.com/office/drawing/2014/main" id="{7EB7115C-5E90-4A09-835A-9872D7AEEFB0}"/>
                        </a:ext>
                      </a:extLst>
                    </p:cNvPr>
                    <p:cNvSpPr/>
                    <p:nvPr/>
                  </p:nvSpPr>
                  <p:spPr>
                    <a:xfrm>
                      <a:off x="3622525" y="3421825"/>
                      <a:ext cx="41775" cy="25225"/>
                    </a:xfrm>
                    <a:custGeom>
                      <a:avLst/>
                      <a:gdLst/>
                      <a:ahLst/>
                      <a:cxnLst/>
                      <a:rect l="l" t="t" r="r" b="b"/>
                      <a:pathLst>
                        <a:path w="1671" h="1009" extrusionOk="0">
                          <a:moveTo>
                            <a:pt x="1" y="0"/>
                          </a:moveTo>
                          <a:lnTo>
                            <a:pt x="851" y="1008"/>
                          </a:lnTo>
                          <a:lnTo>
                            <a:pt x="1671" y="0"/>
                          </a:lnTo>
                          <a:lnTo>
                            <a:pt x="1671" y="0"/>
                          </a:lnTo>
                          <a:cubicBezTo>
                            <a:pt x="1450" y="126"/>
                            <a:pt x="1167" y="158"/>
                            <a:pt x="851" y="158"/>
                          </a:cubicBezTo>
                          <a:cubicBezTo>
                            <a:pt x="568" y="158"/>
                            <a:pt x="284" y="95"/>
                            <a:pt x="1"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endParaRPr>
                    </a:p>
                  </p:txBody>
                </p:sp>
                <p:sp>
                  <p:nvSpPr>
                    <p:cNvPr id="80" name="Google Shape;1197;p32">
                      <a:extLst>
                        <a:ext uri="{FF2B5EF4-FFF2-40B4-BE49-F238E27FC236}">
                          <a16:creationId xmlns:a16="http://schemas.microsoft.com/office/drawing/2014/main" id="{78A80BEC-EDEA-42DE-8178-EF7918B23DC7}"/>
                        </a:ext>
                      </a:extLst>
                    </p:cNvPr>
                    <p:cNvSpPr/>
                    <p:nvPr/>
                  </p:nvSpPr>
                  <p:spPr>
                    <a:xfrm>
                      <a:off x="3566600" y="3416300"/>
                      <a:ext cx="70125" cy="106350"/>
                    </a:xfrm>
                    <a:custGeom>
                      <a:avLst/>
                      <a:gdLst/>
                      <a:ahLst/>
                      <a:cxnLst/>
                      <a:rect l="l" t="t" r="r" b="b"/>
                      <a:pathLst>
                        <a:path w="2805" h="4254" extrusionOk="0">
                          <a:moveTo>
                            <a:pt x="1261" y="1"/>
                          </a:moveTo>
                          <a:cubicBezTo>
                            <a:pt x="474" y="599"/>
                            <a:pt x="1" y="1513"/>
                            <a:pt x="1" y="2490"/>
                          </a:cubicBezTo>
                          <a:lnTo>
                            <a:pt x="1" y="3907"/>
                          </a:lnTo>
                          <a:cubicBezTo>
                            <a:pt x="1" y="4096"/>
                            <a:pt x="158" y="4254"/>
                            <a:pt x="379" y="4254"/>
                          </a:cubicBezTo>
                          <a:lnTo>
                            <a:pt x="2805" y="4254"/>
                          </a:lnTo>
                          <a:lnTo>
                            <a:pt x="2805" y="1891"/>
                          </a:lnTo>
                          <a:lnTo>
                            <a:pt x="1261"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endParaRPr>
                    </a:p>
                  </p:txBody>
                </p:sp>
                <p:sp>
                  <p:nvSpPr>
                    <p:cNvPr id="81" name="Google Shape;1198;p32">
                      <a:extLst>
                        <a:ext uri="{FF2B5EF4-FFF2-40B4-BE49-F238E27FC236}">
                          <a16:creationId xmlns:a16="http://schemas.microsoft.com/office/drawing/2014/main" id="{E39B7771-DDF1-482D-A32E-02A5AA6F62B6}"/>
                        </a:ext>
                      </a:extLst>
                    </p:cNvPr>
                    <p:cNvSpPr/>
                    <p:nvPr/>
                  </p:nvSpPr>
                  <p:spPr>
                    <a:xfrm>
                      <a:off x="3653250" y="3417100"/>
                      <a:ext cx="70125" cy="106350"/>
                    </a:xfrm>
                    <a:custGeom>
                      <a:avLst/>
                      <a:gdLst/>
                      <a:ahLst/>
                      <a:cxnLst/>
                      <a:rect l="l" t="t" r="r" b="b"/>
                      <a:pathLst>
                        <a:path w="2805" h="4254" extrusionOk="0">
                          <a:moveTo>
                            <a:pt x="1544" y="0"/>
                          </a:moveTo>
                          <a:lnTo>
                            <a:pt x="1" y="1890"/>
                          </a:lnTo>
                          <a:lnTo>
                            <a:pt x="1" y="4253"/>
                          </a:lnTo>
                          <a:lnTo>
                            <a:pt x="2458" y="4253"/>
                          </a:lnTo>
                          <a:cubicBezTo>
                            <a:pt x="2647" y="4253"/>
                            <a:pt x="2804" y="4096"/>
                            <a:pt x="2804" y="3907"/>
                          </a:cubicBezTo>
                          <a:lnTo>
                            <a:pt x="2804" y="2489"/>
                          </a:lnTo>
                          <a:cubicBezTo>
                            <a:pt x="2773" y="1481"/>
                            <a:pt x="2300" y="567"/>
                            <a:pt x="1544"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endParaRPr>
                    </a:p>
                  </p:txBody>
                </p:sp>
                <p:sp>
                  <p:nvSpPr>
                    <p:cNvPr id="82" name="Google Shape;1199;p32">
                      <a:extLst>
                        <a:ext uri="{FF2B5EF4-FFF2-40B4-BE49-F238E27FC236}">
                          <a16:creationId xmlns:a16="http://schemas.microsoft.com/office/drawing/2014/main" id="{B6DFEEB5-80B9-4038-83A3-9C081C2EB529}"/>
                        </a:ext>
                      </a:extLst>
                    </p:cNvPr>
                    <p:cNvSpPr/>
                    <p:nvPr/>
                  </p:nvSpPr>
                  <p:spPr>
                    <a:xfrm>
                      <a:off x="3655625" y="3310775"/>
                      <a:ext cx="137850" cy="108700"/>
                    </a:xfrm>
                    <a:custGeom>
                      <a:avLst/>
                      <a:gdLst/>
                      <a:ahLst/>
                      <a:cxnLst/>
                      <a:rect l="l" t="t" r="r" b="b"/>
                      <a:pathLst>
                        <a:path w="5514" h="4348" extrusionOk="0">
                          <a:moveTo>
                            <a:pt x="3686" y="1512"/>
                          </a:moveTo>
                          <a:cubicBezTo>
                            <a:pt x="3907" y="1512"/>
                            <a:pt x="4064" y="1670"/>
                            <a:pt x="4064" y="1859"/>
                          </a:cubicBezTo>
                          <a:cubicBezTo>
                            <a:pt x="4064" y="2048"/>
                            <a:pt x="3907" y="2205"/>
                            <a:pt x="3686" y="2205"/>
                          </a:cubicBezTo>
                          <a:lnTo>
                            <a:pt x="2993" y="2205"/>
                          </a:lnTo>
                          <a:cubicBezTo>
                            <a:pt x="2804" y="2205"/>
                            <a:pt x="2646" y="2048"/>
                            <a:pt x="2646" y="1859"/>
                          </a:cubicBezTo>
                          <a:cubicBezTo>
                            <a:pt x="2646" y="1670"/>
                            <a:pt x="2804" y="1512"/>
                            <a:pt x="2993" y="1512"/>
                          </a:cubicBezTo>
                          <a:close/>
                          <a:moveTo>
                            <a:pt x="4127" y="0"/>
                          </a:moveTo>
                          <a:cubicBezTo>
                            <a:pt x="3686" y="536"/>
                            <a:pt x="3056" y="851"/>
                            <a:pt x="2331" y="851"/>
                          </a:cubicBezTo>
                          <a:cubicBezTo>
                            <a:pt x="1607" y="851"/>
                            <a:pt x="977" y="504"/>
                            <a:pt x="536" y="63"/>
                          </a:cubicBezTo>
                          <a:cubicBezTo>
                            <a:pt x="347" y="221"/>
                            <a:pt x="158" y="378"/>
                            <a:pt x="0" y="567"/>
                          </a:cubicBezTo>
                          <a:cubicBezTo>
                            <a:pt x="945" y="756"/>
                            <a:pt x="1638" y="1575"/>
                            <a:pt x="1638" y="2615"/>
                          </a:cubicBezTo>
                          <a:cubicBezTo>
                            <a:pt x="1638" y="2930"/>
                            <a:pt x="1575" y="3214"/>
                            <a:pt x="1449" y="3466"/>
                          </a:cubicBezTo>
                          <a:cubicBezTo>
                            <a:pt x="1859" y="3718"/>
                            <a:pt x="2205" y="4001"/>
                            <a:pt x="2520" y="4348"/>
                          </a:cubicBezTo>
                          <a:lnTo>
                            <a:pt x="5167" y="4348"/>
                          </a:lnTo>
                          <a:cubicBezTo>
                            <a:pt x="5356" y="4348"/>
                            <a:pt x="5513" y="4190"/>
                            <a:pt x="5513" y="4001"/>
                          </a:cubicBezTo>
                          <a:lnTo>
                            <a:pt x="5513" y="2615"/>
                          </a:lnTo>
                          <a:cubicBezTo>
                            <a:pt x="5482" y="1512"/>
                            <a:pt x="4915" y="567"/>
                            <a:pt x="4127"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endParaRPr>
                    </a:p>
                  </p:txBody>
                </p:sp>
                <p:sp>
                  <p:nvSpPr>
                    <p:cNvPr id="83" name="Google Shape;1200;p32">
                      <a:extLst>
                        <a:ext uri="{FF2B5EF4-FFF2-40B4-BE49-F238E27FC236}">
                          <a16:creationId xmlns:a16="http://schemas.microsoft.com/office/drawing/2014/main" id="{C3F17751-C760-46B3-A2F6-01349A3F980A}"/>
                        </a:ext>
                      </a:extLst>
                    </p:cNvPr>
                    <p:cNvSpPr/>
                    <p:nvPr/>
                  </p:nvSpPr>
                  <p:spPr>
                    <a:xfrm>
                      <a:off x="3497300" y="3309975"/>
                      <a:ext cx="136275" cy="108725"/>
                    </a:xfrm>
                    <a:custGeom>
                      <a:avLst/>
                      <a:gdLst/>
                      <a:ahLst/>
                      <a:cxnLst/>
                      <a:rect l="l" t="t" r="r" b="b"/>
                      <a:pathLst>
                        <a:path w="5451" h="4349" extrusionOk="0">
                          <a:moveTo>
                            <a:pt x="2426" y="1544"/>
                          </a:moveTo>
                          <a:cubicBezTo>
                            <a:pt x="2615" y="1544"/>
                            <a:pt x="2773" y="1702"/>
                            <a:pt x="2773" y="1891"/>
                          </a:cubicBezTo>
                          <a:cubicBezTo>
                            <a:pt x="2773" y="2080"/>
                            <a:pt x="2615" y="2237"/>
                            <a:pt x="2426" y="2237"/>
                          </a:cubicBezTo>
                          <a:lnTo>
                            <a:pt x="1733" y="2237"/>
                          </a:lnTo>
                          <a:cubicBezTo>
                            <a:pt x="1513" y="2237"/>
                            <a:pt x="1355" y="2080"/>
                            <a:pt x="1355" y="1891"/>
                          </a:cubicBezTo>
                          <a:cubicBezTo>
                            <a:pt x="1355" y="1702"/>
                            <a:pt x="1513" y="1544"/>
                            <a:pt x="1733" y="1544"/>
                          </a:cubicBezTo>
                          <a:close/>
                          <a:moveTo>
                            <a:pt x="1324" y="1"/>
                          </a:moveTo>
                          <a:cubicBezTo>
                            <a:pt x="536" y="568"/>
                            <a:pt x="1" y="1513"/>
                            <a:pt x="1" y="2552"/>
                          </a:cubicBezTo>
                          <a:lnTo>
                            <a:pt x="1" y="3939"/>
                          </a:lnTo>
                          <a:cubicBezTo>
                            <a:pt x="1" y="4191"/>
                            <a:pt x="95" y="4348"/>
                            <a:pt x="316" y="4348"/>
                          </a:cubicBezTo>
                          <a:lnTo>
                            <a:pt x="2930" y="4348"/>
                          </a:lnTo>
                          <a:cubicBezTo>
                            <a:pt x="3214" y="3970"/>
                            <a:pt x="3561" y="3655"/>
                            <a:pt x="4002" y="3466"/>
                          </a:cubicBezTo>
                          <a:cubicBezTo>
                            <a:pt x="3876" y="3183"/>
                            <a:pt x="3813" y="2930"/>
                            <a:pt x="3813" y="2615"/>
                          </a:cubicBezTo>
                          <a:cubicBezTo>
                            <a:pt x="3813" y="1607"/>
                            <a:pt x="4506" y="757"/>
                            <a:pt x="5451" y="568"/>
                          </a:cubicBezTo>
                          <a:cubicBezTo>
                            <a:pt x="5293" y="347"/>
                            <a:pt x="5104" y="190"/>
                            <a:pt x="4915" y="32"/>
                          </a:cubicBezTo>
                          <a:cubicBezTo>
                            <a:pt x="4474" y="505"/>
                            <a:pt x="3844" y="820"/>
                            <a:pt x="3151" y="820"/>
                          </a:cubicBezTo>
                          <a:cubicBezTo>
                            <a:pt x="2426" y="820"/>
                            <a:pt x="1796" y="505"/>
                            <a:pt x="1324"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endParaRPr>
                    </a:p>
                  </p:txBody>
                </p:sp>
              </p:grpSp>
              <p:sp>
                <p:nvSpPr>
                  <p:cNvPr id="37" name="Google Shape;1747;p42">
                    <a:extLst>
                      <a:ext uri="{FF2B5EF4-FFF2-40B4-BE49-F238E27FC236}">
                        <a16:creationId xmlns:a16="http://schemas.microsoft.com/office/drawing/2014/main" id="{65120ABE-EFBE-4D85-9899-460868A39F6F}"/>
                      </a:ext>
                    </a:extLst>
                  </p:cNvPr>
                  <p:cNvSpPr/>
                  <p:nvPr/>
                </p:nvSpPr>
                <p:spPr>
                  <a:xfrm>
                    <a:off x="4066478" y="1869047"/>
                    <a:ext cx="429613" cy="429646"/>
                  </a:xfrm>
                  <a:custGeom>
                    <a:avLst/>
                    <a:gdLst/>
                    <a:ahLst/>
                    <a:cxnLst/>
                    <a:rect l="l" t="t" r="r" b="b"/>
                    <a:pathLst>
                      <a:path w="12788" h="12789" extrusionOk="0">
                        <a:moveTo>
                          <a:pt x="6394" y="1"/>
                        </a:moveTo>
                        <a:cubicBezTo>
                          <a:pt x="2870" y="1"/>
                          <a:pt x="1" y="2858"/>
                          <a:pt x="1" y="6395"/>
                        </a:cubicBezTo>
                        <a:cubicBezTo>
                          <a:pt x="1" y="9919"/>
                          <a:pt x="2870" y="12788"/>
                          <a:pt x="6394" y="12788"/>
                        </a:cubicBezTo>
                        <a:cubicBezTo>
                          <a:pt x="9930" y="12788"/>
                          <a:pt x="12788" y="9919"/>
                          <a:pt x="12788" y="6395"/>
                        </a:cubicBezTo>
                        <a:cubicBezTo>
                          <a:pt x="12788" y="2858"/>
                          <a:pt x="9930" y="1"/>
                          <a:pt x="6394" y="1"/>
                        </a:cubicBezTo>
                        <a:close/>
                      </a:path>
                    </a:pathLst>
                  </a:custGeom>
                  <a:solidFill>
                    <a:srgbClr val="FFFFFF"/>
                  </a:solidFill>
                  <a:ln w="12700">
                    <a:solidFill>
                      <a:srgbClr val="EBB700"/>
                    </a:solid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Tx/>
                      <a:buSzPts val="1100"/>
                      <a:buFontTx/>
                      <a:buNone/>
                      <a:tabLst/>
                      <a:defRPr/>
                    </a:pPr>
                    <a:endParaRPr kumimoji="0" sz="2400" b="0" i="0" u="none" strike="noStrike" kern="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endParaRPr>
                  </a:p>
                </p:txBody>
              </p:sp>
              <p:sp>
                <p:nvSpPr>
                  <p:cNvPr id="38" name="Google Shape;1747;p42">
                    <a:extLst>
                      <a:ext uri="{FF2B5EF4-FFF2-40B4-BE49-F238E27FC236}">
                        <a16:creationId xmlns:a16="http://schemas.microsoft.com/office/drawing/2014/main" id="{F27642C4-BF15-4B15-BD5A-9ADD7AA2A316}"/>
                      </a:ext>
                    </a:extLst>
                  </p:cNvPr>
                  <p:cNvSpPr/>
                  <p:nvPr/>
                </p:nvSpPr>
                <p:spPr>
                  <a:xfrm>
                    <a:off x="5014535" y="2257835"/>
                    <a:ext cx="429613" cy="429646"/>
                  </a:xfrm>
                  <a:custGeom>
                    <a:avLst/>
                    <a:gdLst/>
                    <a:ahLst/>
                    <a:cxnLst/>
                    <a:rect l="l" t="t" r="r" b="b"/>
                    <a:pathLst>
                      <a:path w="12788" h="12789" extrusionOk="0">
                        <a:moveTo>
                          <a:pt x="6394" y="1"/>
                        </a:moveTo>
                        <a:cubicBezTo>
                          <a:pt x="2870" y="1"/>
                          <a:pt x="1" y="2858"/>
                          <a:pt x="1" y="6395"/>
                        </a:cubicBezTo>
                        <a:cubicBezTo>
                          <a:pt x="1" y="9919"/>
                          <a:pt x="2870" y="12788"/>
                          <a:pt x="6394" y="12788"/>
                        </a:cubicBezTo>
                        <a:cubicBezTo>
                          <a:pt x="9930" y="12788"/>
                          <a:pt x="12788" y="9919"/>
                          <a:pt x="12788" y="6395"/>
                        </a:cubicBezTo>
                        <a:cubicBezTo>
                          <a:pt x="12788" y="2858"/>
                          <a:pt x="9930" y="1"/>
                          <a:pt x="6394" y="1"/>
                        </a:cubicBezTo>
                        <a:close/>
                      </a:path>
                    </a:pathLst>
                  </a:custGeom>
                  <a:solidFill>
                    <a:srgbClr val="FFFFFF"/>
                  </a:solidFill>
                  <a:ln w="12700">
                    <a:solidFill>
                      <a:srgbClr val="407CCA"/>
                    </a:solid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Tx/>
                      <a:buSzPts val="1100"/>
                      <a:buFontTx/>
                      <a:buNone/>
                      <a:tabLst/>
                      <a:defRPr/>
                    </a:pPr>
                    <a:r>
                      <a:rPr kumimoji="0" lang="en" sz="2267" b="0" i="0" u="none" strike="noStrike" kern="0" cap="none" spc="0" normalizeH="0" baseline="0" noProof="0" dirty="0">
                        <a:ln>
                          <a:noFill/>
                        </a:ln>
                        <a:solidFill>
                          <a:srgbClr val="FFFFFF"/>
                        </a:solidFill>
                        <a:effectLst/>
                        <a:uLnTx/>
                        <a:uFillTx/>
                        <a:latin typeface="UD デジタル 教科書体 N-B" panose="02020700000000000000" pitchFamily="17" charset="-128"/>
                        <a:ea typeface="UD デジタル 教科書体 N-B" panose="02020700000000000000" pitchFamily="17" charset="-128"/>
                        <a:cs typeface="Fira Sans Extra Condensed Medium"/>
                        <a:sym typeface="Fira Sans Extra Condensed Medium"/>
                      </a:rPr>
                      <a:t>05</a:t>
                    </a:r>
                    <a:endParaRPr kumimoji="0" sz="2400" b="0" i="0" u="none" strike="noStrike" kern="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endParaRPr>
                  </a:p>
                </p:txBody>
              </p:sp>
              <p:sp>
                <p:nvSpPr>
                  <p:cNvPr id="39" name="Google Shape;1747;p42">
                    <a:extLst>
                      <a:ext uri="{FF2B5EF4-FFF2-40B4-BE49-F238E27FC236}">
                        <a16:creationId xmlns:a16="http://schemas.microsoft.com/office/drawing/2014/main" id="{E2BBD8DF-8A0C-4F56-8D8B-7A08F580CA2E}"/>
                      </a:ext>
                    </a:extLst>
                  </p:cNvPr>
                  <p:cNvSpPr/>
                  <p:nvPr/>
                </p:nvSpPr>
                <p:spPr>
                  <a:xfrm>
                    <a:off x="4641677" y="3225945"/>
                    <a:ext cx="429613" cy="429646"/>
                  </a:xfrm>
                  <a:custGeom>
                    <a:avLst/>
                    <a:gdLst/>
                    <a:ahLst/>
                    <a:cxnLst/>
                    <a:rect l="l" t="t" r="r" b="b"/>
                    <a:pathLst>
                      <a:path w="12788" h="12789" extrusionOk="0">
                        <a:moveTo>
                          <a:pt x="6394" y="1"/>
                        </a:moveTo>
                        <a:cubicBezTo>
                          <a:pt x="2870" y="1"/>
                          <a:pt x="1" y="2858"/>
                          <a:pt x="1" y="6395"/>
                        </a:cubicBezTo>
                        <a:cubicBezTo>
                          <a:pt x="1" y="9919"/>
                          <a:pt x="2870" y="12788"/>
                          <a:pt x="6394" y="12788"/>
                        </a:cubicBezTo>
                        <a:cubicBezTo>
                          <a:pt x="9930" y="12788"/>
                          <a:pt x="12788" y="9919"/>
                          <a:pt x="12788" y="6395"/>
                        </a:cubicBezTo>
                        <a:cubicBezTo>
                          <a:pt x="12788" y="2858"/>
                          <a:pt x="9930" y="1"/>
                          <a:pt x="6394" y="1"/>
                        </a:cubicBezTo>
                        <a:close/>
                      </a:path>
                    </a:pathLst>
                  </a:custGeom>
                  <a:solidFill>
                    <a:srgbClr val="FFFFFF"/>
                  </a:solidFill>
                  <a:ln w="12700">
                    <a:solidFill>
                      <a:srgbClr val="FF5C35"/>
                    </a:solid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Tx/>
                      <a:buSzPts val="1100"/>
                      <a:buFontTx/>
                      <a:buNone/>
                      <a:tabLst/>
                      <a:defRPr/>
                    </a:pPr>
                    <a:r>
                      <a:rPr kumimoji="0" lang="en" sz="2267" b="0" i="0" u="none" strike="noStrike" kern="0" cap="none" spc="0" normalizeH="0" baseline="0" noProof="0" dirty="0">
                        <a:ln>
                          <a:noFill/>
                        </a:ln>
                        <a:solidFill>
                          <a:srgbClr val="FFFFFF"/>
                        </a:solidFill>
                        <a:effectLst/>
                        <a:uLnTx/>
                        <a:uFillTx/>
                        <a:latin typeface="UD デジタル 教科書体 N-B" panose="02020700000000000000" pitchFamily="17" charset="-128"/>
                        <a:ea typeface="UD デジタル 教科書体 N-B" panose="02020700000000000000" pitchFamily="17" charset="-128"/>
                        <a:cs typeface="Fira Sans Extra Condensed Medium"/>
                        <a:sym typeface="Fira Sans Extra Condensed Medium"/>
                      </a:rPr>
                      <a:t>05</a:t>
                    </a:r>
                    <a:endParaRPr kumimoji="0" sz="2400" b="0" i="0" u="none" strike="noStrike" kern="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endParaRPr>
                  </a:p>
                </p:txBody>
              </p:sp>
              <p:sp>
                <p:nvSpPr>
                  <p:cNvPr id="40" name="Google Shape;1747;p42">
                    <a:extLst>
                      <a:ext uri="{FF2B5EF4-FFF2-40B4-BE49-F238E27FC236}">
                        <a16:creationId xmlns:a16="http://schemas.microsoft.com/office/drawing/2014/main" id="{8EA35086-837E-40FA-A24A-5FE4736684DC}"/>
                      </a:ext>
                    </a:extLst>
                  </p:cNvPr>
                  <p:cNvSpPr/>
                  <p:nvPr/>
                </p:nvSpPr>
                <p:spPr>
                  <a:xfrm>
                    <a:off x="3634494" y="2843147"/>
                    <a:ext cx="429613" cy="429646"/>
                  </a:xfrm>
                  <a:custGeom>
                    <a:avLst/>
                    <a:gdLst/>
                    <a:ahLst/>
                    <a:cxnLst/>
                    <a:rect l="l" t="t" r="r" b="b"/>
                    <a:pathLst>
                      <a:path w="12788" h="12789" extrusionOk="0">
                        <a:moveTo>
                          <a:pt x="6394" y="1"/>
                        </a:moveTo>
                        <a:cubicBezTo>
                          <a:pt x="2870" y="1"/>
                          <a:pt x="1" y="2858"/>
                          <a:pt x="1" y="6395"/>
                        </a:cubicBezTo>
                        <a:cubicBezTo>
                          <a:pt x="1" y="9919"/>
                          <a:pt x="2870" y="12788"/>
                          <a:pt x="6394" y="12788"/>
                        </a:cubicBezTo>
                        <a:cubicBezTo>
                          <a:pt x="9930" y="12788"/>
                          <a:pt x="12788" y="9919"/>
                          <a:pt x="12788" y="6395"/>
                        </a:cubicBezTo>
                        <a:cubicBezTo>
                          <a:pt x="12788" y="2858"/>
                          <a:pt x="9930" y="1"/>
                          <a:pt x="6394" y="1"/>
                        </a:cubicBezTo>
                        <a:close/>
                      </a:path>
                    </a:pathLst>
                  </a:custGeom>
                  <a:solidFill>
                    <a:srgbClr val="FFFFFF"/>
                  </a:solidFill>
                  <a:ln w="12700">
                    <a:solidFill>
                      <a:srgbClr val="B3B2B1"/>
                    </a:solid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Tx/>
                      <a:buSzPts val="1100"/>
                      <a:buFontTx/>
                      <a:buNone/>
                      <a:tabLst/>
                      <a:defRPr/>
                    </a:pPr>
                    <a:r>
                      <a:rPr kumimoji="0" lang="en" sz="2267" b="0" i="0" u="none" strike="noStrike" kern="0" cap="none" spc="0" normalizeH="0" baseline="0" noProof="0" dirty="0">
                        <a:ln>
                          <a:noFill/>
                        </a:ln>
                        <a:solidFill>
                          <a:srgbClr val="FFFFFF"/>
                        </a:solidFill>
                        <a:effectLst/>
                        <a:uLnTx/>
                        <a:uFillTx/>
                        <a:latin typeface="UD デジタル 教科書体 N-B" panose="02020700000000000000" pitchFamily="17" charset="-128"/>
                        <a:ea typeface="UD デジタル 教科書体 N-B" panose="02020700000000000000" pitchFamily="17" charset="-128"/>
                        <a:cs typeface="Fira Sans Extra Condensed Medium"/>
                        <a:sym typeface="Fira Sans Extra Condensed Medium"/>
                      </a:rPr>
                      <a:t>05</a:t>
                    </a:r>
                    <a:endParaRPr kumimoji="0" sz="2400" b="0" i="0" u="none" strike="noStrike" kern="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endParaRPr>
                  </a:p>
                </p:txBody>
              </p:sp>
              <p:sp>
                <p:nvSpPr>
                  <p:cNvPr id="41" name="Google Shape;1393;p36">
                    <a:extLst>
                      <a:ext uri="{FF2B5EF4-FFF2-40B4-BE49-F238E27FC236}">
                        <a16:creationId xmlns:a16="http://schemas.microsoft.com/office/drawing/2014/main" id="{BA5EAD10-AF46-4CBE-B808-0C7DCDA2F040}"/>
                      </a:ext>
                    </a:extLst>
                  </p:cNvPr>
                  <p:cNvSpPr txBox="1"/>
                  <p:nvPr/>
                </p:nvSpPr>
                <p:spPr>
                  <a:xfrm>
                    <a:off x="2032868" y="1665488"/>
                    <a:ext cx="1884600" cy="429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RPr/>
                    </a:defPPr>
                    <a:lvl1pPr marL="0" indent="0" defTabSz="914400" eaLnBrk="1" fontAlgn="auto" latinLnBrk="0" hangingPunct="1">
                      <a:buClrTx/>
                      <a:buSzTx/>
                      <a:buFontTx/>
                      <a:buNone/>
                      <a:tabLst/>
                      <a:defRPr kumimoji="0" b="1" kern="0" spc="0" normalizeH="0" baseline="0">
                        <a:ln>
                          <a:noFill/>
                        </a:ln>
                        <a:solidFill>
                          <a:srgbClr val="EC3A3B"/>
                        </a:solidFill>
                        <a:effectLst/>
                        <a:uLnTx/>
                        <a:uFillTx/>
                        <a:latin typeface="Helvetica Neue"/>
                        <a:ea typeface="Fira Sans Extra Condensed Medium"/>
                        <a:cs typeface="Fira Sans Extra Condensed Medium"/>
                      </a:defRPr>
                    </a:lvl1pPr>
                  </a:lstStyle>
                  <a:p>
                    <a:pPr marL="0" marR="0" lvl="0" indent="0" algn="l" defTabSz="914400" rtl="0" eaLnBrk="1" fontAlgn="auto" latinLnBrk="0" hangingPunct="1">
                      <a:lnSpc>
                        <a:spcPct val="100000"/>
                      </a:lnSpc>
                      <a:spcBef>
                        <a:spcPct val="0"/>
                      </a:spcBef>
                      <a:spcAft>
                        <a:spcPct val="0"/>
                      </a:spcAft>
                      <a:buClrTx/>
                      <a:buSzTx/>
                      <a:buFontTx/>
                      <a:buNone/>
                      <a:tabLst/>
                      <a:defRPr/>
                    </a:pPr>
                    <a:r>
                      <a:rPr lang="ja-JP" altLang="en-US" dirty="0">
                        <a:solidFill>
                          <a:srgbClr val="EBB700"/>
                        </a:solidFill>
                        <a:effectLst>
                          <a:innerShdw blurRad="63500" dist="50800" dir="13500000">
                            <a:prstClr val="black">
                              <a:alpha val="50000"/>
                            </a:prstClr>
                          </a:innerShdw>
                        </a:effectLst>
                        <a:latin typeface="UD デジタル 教科書体 N-B" panose="02020700000000000000" pitchFamily="17" charset="-128"/>
                        <a:ea typeface="UD デジタル 教科書体 N-B" panose="02020700000000000000" pitchFamily="17" charset="-128"/>
                        <a:sym typeface="Fira Sans Extra Condensed Medium"/>
                      </a:rPr>
                      <a:t>重点項目</a:t>
                    </a:r>
                    <a:r>
                      <a:rPr kumimoji="0" lang="en" sz="1800" b="1" i="0" u="none" strike="noStrike" kern="0" cap="none" spc="0" normalizeH="0" baseline="0" noProof="0" dirty="0">
                        <a:ln>
                          <a:noFill/>
                        </a:ln>
                        <a:solidFill>
                          <a:srgbClr val="EBB700"/>
                        </a:solidFill>
                        <a:effectLst>
                          <a:innerShdw blurRad="63500" dist="50800" dir="13500000">
                            <a:prstClr val="black">
                              <a:alpha val="50000"/>
                            </a:prstClr>
                          </a:innerShdw>
                        </a:effectLst>
                        <a:uLnTx/>
                        <a:uFillTx/>
                        <a:latin typeface="UD デジタル 教科書体 N-B" panose="02020700000000000000" pitchFamily="17" charset="-128"/>
                        <a:ea typeface="UD デジタル 教科書体 N-B" panose="02020700000000000000" pitchFamily="17" charset="-128"/>
                        <a:sym typeface="Fira Sans Extra Condensed Medium"/>
                      </a:rPr>
                      <a:t> 1:</a:t>
                    </a:r>
                  </a:p>
                  <a:p>
                    <a:pPr marL="0" marR="0" lvl="0" indent="0" algn="l" defTabSz="914400" rtl="0" eaLnBrk="1" fontAlgn="auto" latinLnBrk="0" hangingPunct="1">
                      <a:lnSpc>
                        <a:spcPct val="100000"/>
                      </a:lnSpc>
                      <a:spcBef>
                        <a:spcPct val="0"/>
                      </a:spcBef>
                      <a:spcAft>
                        <a:spcPct val="0"/>
                      </a:spcAft>
                      <a:buClrTx/>
                      <a:buSzTx/>
                      <a:buFontTx/>
                      <a:buNone/>
                      <a:tabLst/>
                      <a:defRPr/>
                    </a:pPr>
                    <a:r>
                      <a:rPr kumimoji="0" lang="ja-JP" altLang="en-US" sz="1800" b="1" i="0" u="none" strike="noStrike" kern="0" cap="none" spc="0" normalizeH="0" baseline="0" noProof="0" dirty="0">
                        <a:ln>
                          <a:noFill/>
                        </a:ln>
                        <a:solidFill>
                          <a:srgbClr val="EBB700"/>
                        </a:solidFill>
                        <a:effectLst>
                          <a:innerShdw blurRad="63500" dist="50800" dir="13500000">
                            <a:prstClr val="black">
                              <a:alpha val="50000"/>
                            </a:prstClr>
                          </a:innerShdw>
                        </a:effectLst>
                        <a:uLnTx/>
                        <a:uFillTx/>
                        <a:latin typeface="UD デジタル 教科書体 N-B" panose="02020700000000000000" pitchFamily="17" charset="-128"/>
                        <a:ea typeface="UD デジタル 教科書体 N-B" panose="02020700000000000000" pitchFamily="17" charset="-128"/>
                        <a:sym typeface="Fira Sans Extra Condensed Medium"/>
                      </a:rPr>
                      <a:t>新クラブ</a:t>
                    </a:r>
                    <a:endParaRPr kumimoji="0" sz="1800" b="1" i="0" u="none" strike="noStrike" kern="0" cap="none" spc="0" normalizeH="0" baseline="0" noProof="0" dirty="0">
                      <a:ln>
                        <a:noFill/>
                      </a:ln>
                      <a:solidFill>
                        <a:srgbClr val="EBB700"/>
                      </a:solidFill>
                      <a:effectLst>
                        <a:innerShdw blurRad="63500" dist="50800" dir="13500000">
                          <a:prstClr val="black">
                            <a:alpha val="50000"/>
                          </a:prstClr>
                        </a:innerShdw>
                      </a:effectLst>
                      <a:uLnTx/>
                      <a:uFillTx/>
                      <a:latin typeface="UD デジタル 教科書体 N-B" panose="02020700000000000000" pitchFamily="17" charset="-128"/>
                      <a:ea typeface="UD デジタル 教科書体 N-B" panose="02020700000000000000" pitchFamily="17" charset="-128"/>
                      <a:sym typeface="Fira Sans Extra Condensed Medium"/>
                    </a:endParaRPr>
                  </a:p>
                </p:txBody>
              </p:sp>
              <p:sp>
                <p:nvSpPr>
                  <p:cNvPr id="42" name="Google Shape;1393;p36">
                    <a:extLst>
                      <a:ext uri="{FF2B5EF4-FFF2-40B4-BE49-F238E27FC236}">
                        <a16:creationId xmlns:a16="http://schemas.microsoft.com/office/drawing/2014/main" id="{2BFBE6ED-38A3-45FE-899E-3FBC8C76E31E}"/>
                      </a:ext>
                    </a:extLst>
                  </p:cNvPr>
                  <p:cNvSpPr txBox="1"/>
                  <p:nvPr/>
                </p:nvSpPr>
                <p:spPr>
                  <a:xfrm>
                    <a:off x="5982925" y="1662093"/>
                    <a:ext cx="1884600" cy="429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0" indent="0" defTabSz="914400" eaLnBrk="1" fontAlgn="auto" latinLnBrk="0" hangingPunct="1">
                      <a:buClrTx/>
                      <a:buSzTx/>
                      <a:buFontTx/>
                      <a:buNone/>
                      <a:tabLst/>
                      <a:defRPr kumimoji="0" b="1" kern="0" spc="0" normalizeH="0" baseline="0">
                        <a:ln>
                          <a:noFill/>
                        </a:ln>
                        <a:solidFill>
                          <a:srgbClr val="EC3A3B"/>
                        </a:solidFill>
                        <a:effectLst/>
                        <a:uLnTx/>
                        <a:uFillTx/>
                        <a:latin typeface="Helvetica Neue"/>
                        <a:ea typeface="Fira Sans Extra Condensed Medium"/>
                        <a:cs typeface="Fira Sans Extra Condensed Medium"/>
                      </a:defRPr>
                    </a:lvl1pPr>
                  </a:lstStyle>
                  <a:p>
                    <a:pPr marL="0" marR="0" lvl="0" indent="0" algn="l" defTabSz="914400" rtl="0" eaLnBrk="1" fontAlgn="auto" latinLnBrk="0" hangingPunct="1">
                      <a:lnSpc>
                        <a:spcPct val="100000"/>
                      </a:lnSpc>
                      <a:spcBef>
                        <a:spcPct val="0"/>
                      </a:spcBef>
                      <a:spcAft>
                        <a:spcPct val="0"/>
                      </a:spcAft>
                      <a:buClrTx/>
                      <a:buSzTx/>
                      <a:buFontTx/>
                      <a:buNone/>
                      <a:tabLst/>
                      <a:defRPr/>
                    </a:pPr>
                    <a:r>
                      <a:rPr lang="ja-JP" altLang="en-US" dirty="0">
                        <a:solidFill>
                          <a:srgbClr val="407CCA"/>
                        </a:solidFill>
                        <a:effectLst>
                          <a:innerShdw blurRad="63500" dist="50800" dir="13500000">
                            <a:prstClr val="black">
                              <a:alpha val="50000"/>
                            </a:prstClr>
                          </a:innerShdw>
                        </a:effectLst>
                        <a:latin typeface="UD デジタル 教科書体 N-B" panose="02020700000000000000" pitchFamily="17" charset="-128"/>
                        <a:ea typeface="UD デジタル 教科書体 N-B" panose="02020700000000000000" pitchFamily="17" charset="-128"/>
                        <a:sym typeface="Fira Sans Extra Condensed Medium"/>
                      </a:rPr>
                      <a:t>重点項目</a:t>
                    </a:r>
                    <a:r>
                      <a:rPr kumimoji="0" lang="en" sz="1800" b="1" i="0" u="none" strike="noStrike" kern="0" cap="none" spc="0" normalizeH="0" baseline="0" noProof="0" dirty="0">
                        <a:ln>
                          <a:noFill/>
                        </a:ln>
                        <a:solidFill>
                          <a:srgbClr val="407CCA"/>
                        </a:solidFill>
                        <a:effectLst>
                          <a:innerShdw blurRad="63500" dist="50800" dir="13500000">
                            <a:prstClr val="black">
                              <a:alpha val="50000"/>
                            </a:prstClr>
                          </a:innerShdw>
                        </a:effectLst>
                        <a:uLnTx/>
                        <a:uFillTx/>
                        <a:latin typeface="UD デジタル 教科書体 N-B" panose="02020700000000000000" pitchFamily="17" charset="-128"/>
                        <a:ea typeface="UD デジタル 教科書体 N-B" panose="02020700000000000000" pitchFamily="17" charset="-128"/>
                        <a:sym typeface="Fira Sans Extra Condensed Medium"/>
                      </a:rPr>
                      <a:t> 2:</a:t>
                    </a:r>
                  </a:p>
                  <a:p>
                    <a:pPr marL="0" marR="0" lvl="0" indent="0" algn="l" defTabSz="914400" rtl="0" eaLnBrk="1" fontAlgn="auto" latinLnBrk="0" hangingPunct="1">
                      <a:lnSpc>
                        <a:spcPct val="100000"/>
                      </a:lnSpc>
                      <a:spcBef>
                        <a:spcPct val="0"/>
                      </a:spcBef>
                      <a:spcAft>
                        <a:spcPct val="0"/>
                      </a:spcAft>
                      <a:buClrTx/>
                      <a:buSzTx/>
                      <a:buFontTx/>
                      <a:buNone/>
                      <a:tabLst/>
                      <a:defRPr/>
                    </a:pPr>
                    <a:r>
                      <a:rPr lang="ja-JP" altLang="en-US" dirty="0">
                        <a:solidFill>
                          <a:srgbClr val="407CCA"/>
                        </a:solidFill>
                        <a:effectLst>
                          <a:innerShdw blurRad="63500" dist="50800" dir="13500000">
                            <a:prstClr val="black">
                              <a:alpha val="50000"/>
                            </a:prstClr>
                          </a:innerShdw>
                        </a:effectLst>
                        <a:latin typeface="UD デジタル 教科書体 N-B" panose="02020700000000000000" pitchFamily="17" charset="-128"/>
                        <a:ea typeface="UD デジタル 教科書体 N-B" panose="02020700000000000000" pitchFamily="17" charset="-128"/>
                        <a:sym typeface="Fira Sans Extra Condensed Medium"/>
                      </a:rPr>
                      <a:t>新会員</a:t>
                    </a:r>
                    <a:endParaRPr kumimoji="0" sz="1800" b="1" i="0" u="none" strike="noStrike" kern="0" cap="none" spc="0" normalizeH="0" baseline="0" noProof="0" dirty="0">
                      <a:ln>
                        <a:noFill/>
                      </a:ln>
                      <a:solidFill>
                        <a:srgbClr val="407CCA"/>
                      </a:solidFill>
                      <a:effectLst>
                        <a:innerShdw blurRad="63500" dist="50800" dir="13500000">
                          <a:prstClr val="black">
                            <a:alpha val="50000"/>
                          </a:prstClr>
                        </a:innerShdw>
                      </a:effectLst>
                      <a:uLnTx/>
                      <a:uFillTx/>
                      <a:latin typeface="UD デジタル 教科書体 N-B" panose="02020700000000000000" pitchFamily="17" charset="-128"/>
                      <a:ea typeface="UD デジタル 教科書体 N-B" panose="02020700000000000000" pitchFamily="17" charset="-128"/>
                      <a:sym typeface="Fira Sans Extra Condensed Medium"/>
                    </a:endParaRPr>
                  </a:p>
                </p:txBody>
              </p:sp>
              <p:pic>
                <p:nvPicPr>
                  <p:cNvPr id="43" name="Graphic 42" descr="User with solid fill">
                    <a:extLst>
                      <a:ext uri="{FF2B5EF4-FFF2-40B4-BE49-F238E27FC236}">
                        <a16:creationId xmlns:a16="http://schemas.microsoft.com/office/drawing/2014/main" id="{33A57E30-2A54-4155-B9AF-5B9A08C3E504}"/>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125795" y="1929505"/>
                    <a:ext cx="304828" cy="304828"/>
                  </a:xfrm>
                  <a:prstGeom prst="rect">
                    <a:avLst/>
                  </a:prstGeom>
                </p:spPr>
              </p:pic>
              <p:pic>
                <p:nvPicPr>
                  <p:cNvPr id="44" name="Graphic 43" descr="User with solid fill">
                    <a:extLst>
                      <a:ext uri="{FF2B5EF4-FFF2-40B4-BE49-F238E27FC236}">
                        <a16:creationId xmlns:a16="http://schemas.microsoft.com/office/drawing/2014/main" id="{3B4065C9-B127-4874-BA11-AD7B789B3B80}"/>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5071290" y="2320244"/>
                    <a:ext cx="304828" cy="304828"/>
                  </a:xfrm>
                  <a:prstGeom prst="rect">
                    <a:avLst/>
                  </a:prstGeom>
                </p:spPr>
              </p:pic>
              <p:pic>
                <p:nvPicPr>
                  <p:cNvPr id="45" name="Graphic 44" descr="User with solid fill">
                    <a:extLst>
                      <a:ext uri="{FF2B5EF4-FFF2-40B4-BE49-F238E27FC236}">
                        <a16:creationId xmlns:a16="http://schemas.microsoft.com/office/drawing/2014/main" id="{F691413E-F63F-41C9-A7A5-0A8A469AB758}"/>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4704069" y="3288354"/>
                    <a:ext cx="304828" cy="304828"/>
                  </a:xfrm>
                  <a:prstGeom prst="rect">
                    <a:avLst/>
                  </a:prstGeom>
                </p:spPr>
              </p:pic>
              <p:pic>
                <p:nvPicPr>
                  <p:cNvPr id="46" name="Graphic 45" descr="User with solid fill">
                    <a:extLst>
                      <a:ext uri="{FF2B5EF4-FFF2-40B4-BE49-F238E27FC236}">
                        <a16:creationId xmlns:a16="http://schemas.microsoft.com/office/drawing/2014/main" id="{C6479C15-579A-4B2F-99B7-09A7513AEF39}"/>
                      </a:ext>
                    </a:extLst>
                  </p:cNvPr>
                  <p:cNvPicPr>
                    <a:picLocks noChangeAspect="1"/>
                  </p:cNvPicPr>
                  <p:nvPr/>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3696886" y="2905556"/>
                    <a:ext cx="304828" cy="304828"/>
                  </a:xfrm>
                  <a:prstGeom prst="rect">
                    <a:avLst/>
                  </a:prstGeom>
                </p:spPr>
              </p:pic>
              <p:sp>
                <p:nvSpPr>
                  <p:cNvPr id="47" name="Google Shape;1393;p36">
                    <a:extLst>
                      <a:ext uri="{FF2B5EF4-FFF2-40B4-BE49-F238E27FC236}">
                        <a16:creationId xmlns:a16="http://schemas.microsoft.com/office/drawing/2014/main" id="{54EA6481-D40E-41F0-8CFB-2EC2858FEE84}"/>
                      </a:ext>
                    </a:extLst>
                  </p:cNvPr>
                  <p:cNvSpPr txBox="1"/>
                  <p:nvPr/>
                </p:nvSpPr>
                <p:spPr>
                  <a:xfrm>
                    <a:off x="1892279" y="3520417"/>
                    <a:ext cx="1884600" cy="646008"/>
                  </a:xfrm>
                  <a:prstGeom prst="rect">
                    <a:avLst/>
                  </a:prstGeom>
                  <a:noFill/>
                  <a:ln>
                    <a:noFill/>
                  </a:ln>
                </p:spPr>
                <p:txBody>
                  <a:bodyPr spcFirstLastPara="1" wrap="square" lIns="121900" tIns="121900" rIns="121900" bIns="121900" anchor="ctr"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b="1" dirty="0">
                        <a:solidFill>
                          <a:srgbClr val="B3B2B1"/>
                        </a:solidFill>
                        <a:effectLst>
                          <a:innerShdw blurRad="63500" dist="50800" dir="13500000">
                            <a:prstClr val="black">
                              <a:alpha val="50000"/>
                            </a:prstClr>
                          </a:innerShdw>
                        </a:effectLst>
                        <a:latin typeface="UD デジタル 教科書体 N-B" panose="02020700000000000000" pitchFamily="17" charset="-128"/>
                        <a:ea typeface="UD デジタル 教科書体 N-B" panose="02020700000000000000" pitchFamily="17" charset="-128"/>
                        <a:sym typeface="Fira Sans Extra Condensed Medium"/>
                      </a:rPr>
                      <a:t>重点項目</a:t>
                    </a:r>
                    <a:r>
                      <a:rPr kumimoji="0" lang="en" sz="1800" b="1" i="0" u="none" strike="noStrike" kern="1200" cap="none" spc="0" normalizeH="0" baseline="0" noProof="0" dirty="0">
                        <a:ln>
                          <a:noFill/>
                        </a:ln>
                        <a:solidFill>
                          <a:srgbClr val="B3B2B1"/>
                        </a:solidFill>
                        <a:effectLst>
                          <a:innerShdw blurRad="63500" dist="50800" dir="13500000">
                            <a:prstClr val="black">
                              <a:alpha val="50000"/>
                            </a:prstClr>
                          </a:innerShdw>
                        </a:effectLst>
                        <a:uLnTx/>
                        <a:uFillTx/>
                        <a:latin typeface="UD デジタル 教科書体 N-B" panose="02020700000000000000" pitchFamily="17" charset="-128"/>
                        <a:ea typeface="UD デジタル 教科書体 N-B" panose="02020700000000000000" pitchFamily="17" charset="-128"/>
                        <a:sym typeface="Fira Sans Extra Condensed Medium"/>
                      </a:rPr>
                      <a:t> 4:</a:t>
                    </a:r>
                  </a:p>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b="1" dirty="0">
                        <a:solidFill>
                          <a:srgbClr val="B3B2B1"/>
                        </a:solidFill>
                        <a:effectLst>
                          <a:innerShdw blurRad="63500" dist="50800" dir="13500000">
                            <a:prstClr val="black">
                              <a:alpha val="50000"/>
                            </a:prstClr>
                          </a:innerShdw>
                        </a:effectLst>
                        <a:latin typeface="UD デジタル 教科書体 N-B" panose="02020700000000000000" pitchFamily="17" charset="-128"/>
                        <a:ea typeface="UD デジタル 教科書体 N-B" panose="02020700000000000000" pitchFamily="17" charset="-128"/>
                        <a:sym typeface="Fira Sans Extra Condensed Medium"/>
                      </a:rPr>
                      <a:t>リーダーへの支援</a:t>
                    </a:r>
                    <a:endParaRPr kumimoji="0" sz="1800" b="1" i="0" u="none" strike="noStrike" kern="1200" cap="none" spc="0" normalizeH="0" baseline="0" noProof="0" dirty="0">
                      <a:ln>
                        <a:noFill/>
                      </a:ln>
                      <a:solidFill>
                        <a:srgbClr val="B3B2B1"/>
                      </a:solidFill>
                      <a:effectLst>
                        <a:innerShdw blurRad="63500" dist="50800" dir="13500000">
                          <a:prstClr val="black">
                            <a:alpha val="50000"/>
                          </a:prstClr>
                        </a:innerShdw>
                      </a:effectLst>
                      <a:uLnTx/>
                      <a:uFillTx/>
                      <a:latin typeface="UD デジタル 教科書体 N-B" panose="02020700000000000000" pitchFamily="17" charset="-128"/>
                      <a:ea typeface="UD デジタル 教科書体 N-B" panose="02020700000000000000" pitchFamily="17" charset="-128"/>
                      <a:sym typeface="Fira Sans Extra Condensed Medium"/>
                    </a:endParaRPr>
                  </a:p>
                </p:txBody>
              </p:sp>
              <p:sp>
                <p:nvSpPr>
                  <p:cNvPr id="48" name="Google Shape;1393;p36">
                    <a:extLst>
                      <a:ext uri="{FF2B5EF4-FFF2-40B4-BE49-F238E27FC236}">
                        <a16:creationId xmlns:a16="http://schemas.microsoft.com/office/drawing/2014/main" id="{3D2FE588-74AC-4C0F-AF40-6DCE7A02E39B}"/>
                      </a:ext>
                    </a:extLst>
                  </p:cNvPr>
                  <p:cNvSpPr txBox="1"/>
                  <p:nvPr/>
                </p:nvSpPr>
                <p:spPr>
                  <a:xfrm>
                    <a:off x="5820856" y="3612917"/>
                    <a:ext cx="1884600" cy="429600"/>
                  </a:xfrm>
                  <a:prstGeom prst="rect">
                    <a:avLst/>
                  </a:pr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ja-JP" altLang="en-US" b="1" kern="0" dirty="0">
                        <a:solidFill>
                          <a:srgbClr val="FF5C35"/>
                        </a:solidFill>
                        <a:effectLst>
                          <a:innerShdw blurRad="63500" dist="50800" dir="13500000">
                            <a:prstClr val="black">
                              <a:alpha val="50000"/>
                            </a:prstClr>
                          </a:innerShdw>
                        </a:effectLst>
                        <a:latin typeface="UD デジタル 教科書体 N-B" panose="02020700000000000000" pitchFamily="17" charset="-128"/>
                        <a:ea typeface="UD デジタル 教科書体 N-B" panose="02020700000000000000" pitchFamily="17" charset="-128"/>
                        <a:cs typeface="Fira Sans Extra Condensed Medium"/>
                        <a:sym typeface="Fira Sans Extra Condensed Medium"/>
                      </a:rPr>
                      <a:t>重点項目</a:t>
                    </a:r>
                    <a:r>
                      <a:rPr kumimoji="0" lang="en" sz="1800" b="1" i="0" u="none" strike="noStrike" kern="0" cap="none" spc="0" normalizeH="0" baseline="0" noProof="0" dirty="0">
                        <a:ln>
                          <a:noFill/>
                        </a:ln>
                        <a:solidFill>
                          <a:srgbClr val="FF5C35"/>
                        </a:solidFill>
                        <a:effectLst>
                          <a:innerShdw blurRad="63500" dist="50800" dir="13500000">
                            <a:prstClr val="black">
                              <a:alpha val="50000"/>
                            </a:prstClr>
                          </a:innerShdw>
                        </a:effectLst>
                        <a:uLnTx/>
                        <a:uFillTx/>
                        <a:latin typeface="UD デジタル 教科書体 N-B" panose="02020700000000000000" pitchFamily="17" charset="-128"/>
                        <a:ea typeface="UD デジタル 教科書体 N-B" panose="02020700000000000000" pitchFamily="17" charset="-128"/>
                        <a:cs typeface="Fira Sans Extra Condensed Medium"/>
                        <a:sym typeface="Fira Sans Extra Condensed Medium"/>
                      </a:rPr>
                      <a:t> 3:</a:t>
                    </a:r>
                  </a:p>
                  <a:p>
                    <a:pPr marL="0" marR="0" lvl="0" indent="0" algn="l" defTabSz="1219170" rtl="0" eaLnBrk="1" fontAlgn="auto" latinLnBrk="0" hangingPunct="1">
                      <a:lnSpc>
                        <a:spcPct val="100000"/>
                      </a:lnSpc>
                      <a:spcBef>
                        <a:spcPts val="0"/>
                      </a:spcBef>
                      <a:spcAft>
                        <a:spcPts val="0"/>
                      </a:spcAft>
                      <a:buClrTx/>
                      <a:buSzTx/>
                      <a:buFontTx/>
                      <a:buNone/>
                      <a:tabLst/>
                      <a:defRPr/>
                    </a:pPr>
                    <a:r>
                      <a:rPr lang="ja-JP" altLang="en-US" b="1" kern="0" dirty="0">
                        <a:solidFill>
                          <a:srgbClr val="FF5C35"/>
                        </a:solidFill>
                        <a:effectLst>
                          <a:innerShdw blurRad="63500" dist="50800" dir="13500000">
                            <a:prstClr val="black">
                              <a:alpha val="50000"/>
                            </a:prstClr>
                          </a:innerShdw>
                        </a:effectLst>
                        <a:latin typeface="UD デジタル 教科書体 N-B" panose="02020700000000000000" pitchFamily="17" charset="-128"/>
                        <a:ea typeface="UD デジタル 教科書体 N-B" panose="02020700000000000000" pitchFamily="17" charset="-128"/>
                        <a:cs typeface="Fira Sans Extra Condensed Medium"/>
                        <a:sym typeface="Fira Sans Extra Condensed Medium"/>
                      </a:rPr>
                      <a:t>会員満足度</a:t>
                    </a:r>
                    <a:endParaRPr kumimoji="0" sz="1800" b="1" i="0" u="none" strike="noStrike" kern="0" cap="none" spc="0" normalizeH="0" baseline="0" noProof="0" dirty="0">
                      <a:ln>
                        <a:noFill/>
                      </a:ln>
                      <a:solidFill>
                        <a:srgbClr val="FF5C35"/>
                      </a:solidFill>
                      <a:effectLst>
                        <a:innerShdw blurRad="63500" dist="50800" dir="13500000">
                          <a:prstClr val="black">
                            <a:alpha val="50000"/>
                          </a:prstClr>
                        </a:innerShdw>
                      </a:effectLst>
                      <a:uLnTx/>
                      <a:uFillTx/>
                      <a:latin typeface="UD デジタル 教科書体 N-B" panose="02020700000000000000" pitchFamily="17" charset="-128"/>
                      <a:ea typeface="UD デジタル 教科書体 N-B" panose="02020700000000000000" pitchFamily="17" charset="-128"/>
                      <a:cs typeface="Fira Sans Extra Condensed Medium"/>
                      <a:sym typeface="Fira Sans Extra Condensed Medium"/>
                    </a:endParaRPr>
                  </a:p>
                </p:txBody>
              </p:sp>
              <p:grpSp>
                <p:nvGrpSpPr>
                  <p:cNvPr id="49" name="Google Shape;1192;p32">
                    <a:extLst>
                      <a:ext uri="{FF2B5EF4-FFF2-40B4-BE49-F238E27FC236}">
                        <a16:creationId xmlns:a16="http://schemas.microsoft.com/office/drawing/2014/main" id="{F7AFF71B-166F-4577-913F-EE4B078679BD}"/>
                      </a:ext>
                    </a:extLst>
                  </p:cNvPr>
                  <p:cNvGrpSpPr/>
                  <p:nvPr/>
                </p:nvGrpSpPr>
                <p:grpSpPr>
                  <a:xfrm>
                    <a:off x="3634419" y="1756287"/>
                    <a:ext cx="350079" cy="350079"/>
                    <a:chOff x="3497300" y="3227275"/>
                    <a:chExt cx="296175" cy="296175"/>
                  </a:xfrm>
                </p:grpSpPr>
                <p:sp>
                  <p:nvSpPr>
                    <p:cNvPr id="68" name="Google Shape;1193;p32">
                      <a:extLst>
                        <a:ext uri="{FF2B5EF4-FFF2-40B4-BE49-F238E27FC236}">
                          <a16:creationId xmlns:a16="http://schemas.microsoft.com/office/drawing/2014/main" id="{CC7508BB-3633-448B-9D10-583BADA428DC}"/>
                        </a:ext>
                      </a:extLst>
                    </p:cNvPr>
                    <p:cNvSpPr/>
                    <p:nvPr/>
                  </p:nvSpPr>
                  <p:spPr>
                    <a:xfrm>
                      <a:off x="3609925" y="3339900"/>
                      <a:ext cx="69350" cy="68550"/>
                    </a:xfrm>
                    <a:custGeom>
                      <a:avLst/>
                      <a:gdLst/>
                      <a:ahLst/>
                      <a:cxnLst/>
                      <a:rect l="l" t="t" r="r" b="b"/>
                      <a:pathLst>
                        <a:path w="2774" h="2742" extrusionOk="0">
                          <a:moveTo>
                            <a:pt x="1387" y="1"/>
                          </a:moveTo>
                          <a:cubicBezTo>
                            <a:pt x="631" y="1"/>
                            <a:pt x="1" y="631"/>
                            <a:pt x="1" y="1355"/>
                          </a:cubicBezTo>
                          <a:cubicBezTo>
                            <a:pt x="1" y="2112"/>
                            <a:pt x="631" y="2742"/>
                            <a:pt x="1387" y="2742"/>
                          </a:cubicBezTo>
                          <a:cubicBezTo>
                            <a:pt x="2143" y="2742"/>
                            <a:pt x="2773" y="2112"/>
                            <a:pt x="2773" y="1355"/>
                          </a:cubicBezTo>
                          <a:cubicBezTo>
                            <a:pt x="2773" y="631"/>
                            <a:pt x="2143" y="1"/>
                            <a:pt x="138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endParaRPr>
                    </a:p>
                  </p:txBody>
                </p:sp>
                <p:sp>
                  <p:nvSpPr>
                    <p:cNvPr id="69" name="Google Shape;1194;p32">
                      <a:extLst>
                        <a:ext uri="{FF2B5EF4-FFF2-40B4-BE49-F238E27FC236}">
                          <a16:creationId xmlns:a16="http://schemas.microsoft.com/office/drawing/2014/main" id="{3E848283-3817-41AE-8836-AE4FF00387F6}"/>
                        </a:ext>
                      </a:extLst>
                    </p:cNvPr>
                    <p:cNvSpPr/>
                    <p:nvPr/>
                  </p:nvSpPr>
                  <p:spPr>
                    <a:xfrm>
                      <a:off x="3531175" y="3227275"/>
                      <a:ext cx="86650" cy="86675"/>
                    </a:xfrm>
                    <a:custGeom>
                      <a:avLst/>
                      <a:gdLst/>
                      <a:ahLst/>
                      <a:cxnLst/>
                      <a:rect l="l" t="t" r="r" b="b"/>
                      <a:pathLst>
                        <a:path w="3466" h="3467" extrusionOk="0">
                          <a:moveTo>
                            <a:pt x="1733" y="1"/>
                          </a:moveTo>
                          <a:cubicBezTo>
                            <a:pt x="788" y="1"/>
                            <a:pt x="0" y="788"/>
                            <a:pt x="0" y="1733"/>
                          </a:cubicBezTo>
                          <a:cubicBezTo>
                            <a:pt x="0" y="2678"/>
                            <a:pt x="788" y="3466"/>
                            <a:pt x="1733" y="3466"/>
                          </a:cubicBezTo>
                          <a:cubicBezTo>
                            <a:pt x="2741" y="3466"/>
                            <a:pt x="3466" y="2678"/>
                            <a:pt x="3466" y="1733"/>
                          </a:cubicBezTo>
                          <a:cubicBezTo>
                            <a:pt x="3466" y="788"/>
                            <a:pt x="2678" y="1"/>
                            <a:pt x="1733"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endParaRPr>
                    </a:p>
                  </p:txBody>
                </p:sp>
                <p:sp>
                  <p:nvSpPr>
                    <p:cNvPr id="70" name="Google Shape;1195;p32">
                      <a:extLst>
                        <a:ext uri="{FF2B5EF4-FFF2-40B4-BE49-F238E27FC236}">
                          <a16:creationId xmlns:a16="http://schemas.microsoft.com/office/drawing/2014/main" id="{C3F99FAB-EB0B-4FB0-9205-C3ED058BE766}"/>
                        </a:ext>
                      </a:extLst>
                    </p:cNvPr>
                    <p:cNvSpPr/>
                    <p:nvPr/>
                  </p:nvSpPr>
                  <p:spPr>
                    <a:xfrm>
                      <a:off x="3670575" y="3227275"/>
                      <a:ext cx="86675" cy="86675"/>
                    </a:xfrm>
                    <a:custGeom>
                      <a:avLst/>
                      <a:gdLst/>
                      <a:ahLst/>
                      <a:cxnLst/>
                      <a:rect l="l" t="t" r="r" b="b"/>
                      <a:pathLst>
                        <a:path w="3467" h="3467" extrusionOk="0">
                          <a:moveTo>
                            <a:pt x="1733" y="1"/>
                          </a:moveTo>
                          <a:cubicBezTo>
                            <a:pt x="788" y="1"/>
                            <a:pt x="1" y="788"/>
                            <a:pt x="1" y="1733"/>
                          </a:cubicBezTo>
                          <a:cubicBezTo>
                            <a:pt x="1" y="2678"/>
                            <a:pt x="788" y="3466"/>
                            <a:pt x="1733" y="3466"/>
                          </a:cubicBezTo>
                          <a:cubicBezTo>
                            <a:pt x="2679" y="3466"/>
                            <a:pt x="3466" y="2678"/>
                            <a:pt x="3466" y="1733"/>
                          </a:cubicBezTo>
                          <a:cubicBezTo>
                            <a:pt x="3466" y="788"/>
                            <a:pt x="2679" y="1"/>
                            <a:pt x="1733"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endParaRPr>
                    </a:p>
                  </p:txBody>
                </p:sp>
                <p:sp>
                  <p:nvSpPr>
                    <p:cNvPr id="71" name="Google Shape;1196;p32">
                      <a:extLst>
                        <a:ext uri="{FF2B5EF4-FFF2-40B4-BE49-F238E27FC236}">
                          <a16:creationId xmlns:a16="http://schemas.microsoft.com/office/drawing/2014/main" id="{ABA71B49-9648-4B05-8892-9CCC6BA2D761}"/>
                        </a:ext>
                      </a:extLst>
                    </p:cNvPr>
                    <p:cNvSpPr/>
                    <p:nvPr/>
                  </p:nvSpPr>
                  <p:spPr>
                    <a:xfrm>
                      <a:off x="3622525" y="3421825"/>
                      <a:ext cx="41775" cy="25225"/>
                    </a:xfrm>
                    <a:custGeom>
                      <a:avLst/>
                      <a:gdLst/>
                      <a:ahLst/>
                      <a:cxnLst/>
                      <a:rect l="l" t="t" r="r" b="b"/>
                      <a:pathLst>
                        <a:path w="1671" h="1009" extrusionOk="0">
                          <a:moveTo>
                            <a:pt x="1" y="0"/>
                          </a:moveTo>
                          <a:lnTo>
                            <a:pt x="851" y="1008"/>
                          </a:lnTo>
                          <a:lnTo>
                            <a:pt x="1671" y="0"/>
                          </a:lnTo>
                          <a:lnTo>
                            <a:pt x="1671" y="0"/>
                          </a:lnTo>
                          <a:cubicBezTo>
                            <a:pt x="1450" y="126"/>
                            <a:pt x="1167" y="158"/>
                            <a:pt x="851" y="158"/>
                          </a:cubicBezTo>
                          <a:cubicBezTo>
                            <a:pt x="568" y="158"/>
                            <a:pt x="284" y="95"/>
                            <a:pt x="1"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endParaRPr>
                    </a:p>
                  </p:txBody>
                </p:sp>
                <p:sp>
                  <p:nvSpPr>
                    <p:cNvPr id="72" name="Google Shape;1197;p32">
                      <a:extLst>
                        <a:ext uri="{FF2B5EF4-FFF2-40B4-BE49-F238E27FC236}">
                          <a16:creationId xmlns:a16="http://schemas.microsoft.com/office/drawing/2014/main" id="{380EEB33-6794-4428-9038-ED5E785D0C20}"/>
                        </a:ext>
                      </a:extLst>
                    </p:cNvPr>
                    <p:cNvSpPr/>
                    <p:nvPr/>
                  </p:nvSpPr>
                  <p:spPr>
                    <a:xfrm>
                      <a:off x="3566600" y="3416300"/>
                      <a:ext cx="70125" cy="106350"/>
                    </a:xfrm>
                    <a:custGeom>
                      <a:avLst/>
                      <a:gdLst/>
                      <a:ahLst/>
                      <a:cxnLst/>
                      <a:rect l="l" t="t" r="r" b="b"/>
                      <a:pathLst>
                        <a:path w="2805" h="4254" extrusionOk="0">
                          <a:moveTo>
                            <a:pt x="1261" y="1"/>
                          </a:moveTo>
                          <a:cubicBezTo>
                            <a:pt x="474" y="599"/>
                            <a:pt x="1" y="1513"/>
                            <a:pt x="1" y="2490"/>
                          </a:cubicBezTo>
                          <a:lnTo>
                            <a:pt x="1" y="3907"/>
                          </a:lnTo>
                          <a:cubicBezTo>
                            <a:pt x="1" y="4096"/>
                            <a:pt x="158" y="4254"/>
                            <a:pt x="379" y="4254"/>
                          </a:cubicBezTo>
                          <a:lnTo>
                            <a:pt x="2805" y="4254"/>
                          </a:lnTo>
                          <a:lnTo>
                            <a:pt x="2805" y="1891"/>
                          </a:lnTo>
                          <a:lnTo>
                            <a:pt x="1261"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endParaRPr>
                    </a:p>
                  </p:txBody>
                </p:sp>
                <p:sp>
                  <p:nvSpPr>
                    <p:cNvPr id="73" name="Google Shape;1198;p32">
                      <a:extLst>
                        <a:ext uri="{FF2B5EF4-FFF2-40B4-BE49-F238E27FC236}">
                          <a16:creationId xmlns:a16="http://schemas.microsoft.com/office/drawing/2014/main" id="{A1FF137B-1925-48F8-8FEE-24D45C8A5D42}"/>
                        </a:ext>
                      </a:extLst>
                    </p:cNvPr>
                    <p:cNvSpPr/>
                    <p:nvPr/>
                  </p:nvSpPr>
                  <p:spPr>
                    <a:xfrm>
                      <a:off x="3653250" y="3417100"/>
                      <a:ext cx="70125" cy="106350"/>
                    </a:xfrm>
                    <a:custGeom>
                      <a:avLst/>
                      <a:gdLst/>
                      <a:ahLst/>
                      <a:cxnLst/>
                      <a:rect l="l" t="t" r="r" b="b"/>
                      <a:pathLst>
                        <a:path w="2805" h="4254" extrusionOk="0">
                          <a:moveTo>
                            <a:pt x="1544" y="0"/>
                          </a:moveTo>
                          <a:lnTo>
                            <a:pt x="1" y="1890"/>
                          </a:lnTo>
                          <a:lnTo>
                            <a:pt x="1" y="4253"/>
                          </a:lnTo>
                          <a:lnTo>
                            <a:pt x="2458" y="4253"/>
                          </a:lnTo>
                          <a:cubicBezTo>
                            <a:pt x="2647" y="4253"/>
                            <a:pt x="2804" y="4096"/>
                            <a:pt x="2804" y="3907"/>
                          </a:cubicBezTo>
                          <a:lnTo>
                            <a:pt x="2804" y="2489"/>
                          </a:lnTo>
                          <a:cubicBezTo>
                            <a:pt x="2773" y="1481"/>
                            <a:pt x="2300" y="567"/>
                            <a:pt x="1544"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endParaRPr>
                    </a:p>
                  </p:txBody>
                </p:sp>
                <p:sp>
                  <p:nvSpPr>
                    <p:cNvPr id="74" name="Google Shape;1199;p32">
                      <a:extLst>
                        <a:ext uri="{FF2B5EF4-FFF2-40B4-BE49-F238E27FC236}">
                          <a16:creationId xmlns:a16="http://schemas.microsoft.com/office/drawing/2014/main" id="{60395784-E0CC-448C-B796-2E48DE372FAC}"/>
                        </a:ext>
                      </a:extLst>
                    </p:cNvPr>
                    <p:cNvSpPr/>
                    <p:nvPr/>
                  </p:nvSpPr>
                  <p:spPr>
                    <a:xfrm>
                      <a:off x="3655625" y="3310775"/>
                      <a:ext cx="137850" cy="108700"/>
                    </a:xfrm>
                    <a:custGeom>
                      <a:avLst/>
                      <a:gdLst/>
                      <a:ahLst/>
                      <a:cxnLst/>
                      <a:rect l="l" t="t" r="r" b="b"/>
                      <a:pathLst>
                        <a:path w="5514" h="4348" extrusionOk="0">
                          <a:moveTo>
                            <a:pt x="3686" y="1512"/>
                          </a:moveTo>
                          <a:cubicBezTo>
                            <a:pt x="3907" y="1512"/>
                            <a:pt x="4064" y="1670"/>
                            <a:pt x="4064" y="1859"/>
                          </a:cubicBezTo>
                          <a:cubicBezTo>
                            <a:pt x="4064" y="2048"/>
                            <a:pt x="3907" y="2205"/>
                            <a:pt x="3686" y="2205"/>
                          </a:cubicBezTo>
                          <a:lnTo>
                            <a:pt x="2993" y="2205"/>
                          </a:lnTo>
                          <a:cubicBezTo>
                            <a:pt x="2804" y="2205"/>
                            <a:pt x="2646" y="2048"/>
                            <a:pt x="2646" y="1859"/>
                          </a:cubicBezTo>
                          <a:cubicBezTo>
                            <a:pt x="2646" y="1670"/>
                            <a:pt x="2804" y="1512"/>
                            <a:pt x="2993" y="1512"/>
                          </a:cubicBezTo>
                          <a:close/>
                          <a:moveTo>
                            <a:pt x="4127" y="0"/>
                          </a:moveTo>
                          <a:cubicBezTo>
                            <a:pt x="3686" y="536"/>
                            <a:pt x="3056" y="851"/>
                            <a:pt x="2331" y="851"/>
                          </a:cubicBezTo>
                          <a:cubicBezTo>
                            <a:pt x="1607" y="851"/>
                            <a:pt x="977" y="504"/>
                            <a:pt x="536" y="63"/>
                          </a:cubicBezTo>
                          <a:cubicBezTo>
                            <a:pt x="347" y="221"/>
                            <a:pt x="158" y="378"/>
                            <a:pt x="0" y="567"/>
                          </a:cubicBezTo>
                          <a:cubicBezTo>
                            <a:pt x="945" y="756"/>
                            <a:pt x="1638" y="1575"/>
                            <a:pt x="1638" y="2615"/>
                          </a:cubicBezTo>
                          <a:cubicBezTo>
                            <a:pt x="1638" y="2930"/>
                            <a:pt x="1575" y="3214"/>
                            <a:pt x="1449" y="3466"/>
                          </a:cubicBezTo>
                          <a:cubicBezTo>
                            <a:pt x="1859" y="3718"/>
                            <a:pt x="2205" y="4001"/>
                            <a:pt x="2520" y="4348"/>
                          </a:cubicBezTo>
                          <a:lnTo>
                            <a:pt x="5167" y="4348"/>
                          </a:lnTo>
                          <a:cubicBezTo>
                            <a:pt x="5356" y="4348"/>
                            <a:pt x="5513" y="4190"/>
                            <a:pt x="5513" y="4001"/>
                          </a:cubicBezTo>
                          <a:lnTo>
                            <a:pt x="5513" y="2615"/>
                          </a:lnTo>
                          <a:cubicBezTo>
                            <a:pt x="5482" y="1512"/>
                            <a:pt x="4915" y="567"/>
                            <a:pt x="4127"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endParaRPr>
                    </a:p>
                  </p:txBody>
                </p:sp>
                <p:sp>
                  <p:nvSpPr>
                    <p:cNvPr id="75" name="Google Shape;1200;p32">
                      <a:extLst>
                        <a:ext uri="{FF2B5EF4-FFF2-40B4-BE49-F238E27FC236}">
                          <a16:creationId xmlns:a16="http://schemas.microsoft.com/office/drawing/2014/main" id="{88724666-7685-4000-91E8-3E13A987BAEF}"/>
                        </a:ext>
                      </a:extLst>
                    </p:cNvPr>
                    <p:cNvSpPr/>
                    <p:nvPr/>
                  </p:nvSpPr>
                  <p:spPr>
                    <a:xfrm>
                      <a:off x="3497300" y="3309975"/>
                      <a:ext cx="136275" cy="108725"/>
                    </a:xfrm>
                    <a:custGeom>
                      <a:avLst/>
                      <a:gdLst/>
                      <a:ahLst/>
                      <a:cxnLst/>
                      <a:rect l="l" t="t" r="r" b="b"/>
                      <a:pathLst>
                        <a:path w="5451" h="4349" extrusionOk="0">
                          <a:moveTo>
                            <a:pt x="2426" y="1544"/>
                          </a:moveTo>
                          <a:cubicBezTo>
                            <a:pt x="2615" y="1544"/>
                            <a:pt x="2773" y="1702"/>
                            <a:pt x="2773" y="1891"/>
                          </a:cubicBezTo>
                          <a:cubicBezTo>
                            <a:pt x="2773" y="2080"/>
                            <a:pt x="2615" y="2237"/>
                            <a:pt x="2426" y="2237"/>
                          </a:cubicBezTo>
                          <a:lnTo>
                            <a:pt x="1733" y="2237"/>
                          </a:lnTo>
                          <a:cubicBezTo>
                            <a:pt x="1513" y="2237"/>
                            <a:pt x="1355" y="2080"/>
                            <a:pt x="1355" y="1891"/>
                          </a:cubicBezTo>
                          <a:cubicBezTo>
                            <a:pt x="1355" y="1702"/>
                            <a:pt x="1513" y="1544"/>
                            <a:pt x="1733" y="1544"/>
                          </a:cubicBezTo>
                          <a:close/>
                          <a:moveTo>
                            <a:pt x="1324" y="1"/>
                          </a:moveTo>
                          <a:cubicBezTo>
                            <a:pt x="536" y="568"/>
                            <a:pt x="1" y="1513"/>
                            <a:pt x="1" y="2552"/>
                          </a:cubicBezTo>
                          <a:lnTo>
                            <a:pt x="1" y="3939"/>
                          </a:lnTo>
                          <a:cubicBezTo>
                            <a:pt x="1" y="4191"/>
                            <a:pt x="95" y="4348"/>
                            <a:pt x="316" y="4348"/>
                          </a:cubicBezTo>
                          <a:lnTo>
                            <a:pt x="2930" y="4348"/>
                          </a:lnTo>
                          <a:cubicBezTo>
                            <a:pt x="3214" y="3970"/>
                            <a:pt x="3561" y="3655"/>
                            <a:pt x="4002" y="3466"/>
                          </a:cubicBezTo>
                          <a:cubicBezTo>
                            <a:pt x="3876" y="3183"/>
                            <a:pt x="3813" y="2930"/>
                            <a:pt x="3813" y="2615"/>
                          </a:cubicBezTo>
                          <a:cubicBezTo>
                            <a:pt x="3813" y="1607"/>
                            <a:pt x="4506" y="757"/>
                            <a:pt x="5451" y="568"/>
                          </a:cubicBezTo>
                          <a:cubicBezTo>
                            <a:pt x="5293" y="347"/>
                            <a:pt x="5104" y="190"/>
                            <a:pt x="4915" y="32"/>
                          </a:cubicBezTo>
                          <a:cubicBezTo>
                            <a:pt x="4474" y="505"/>
                            <a:pt x="3844" y="820"/>
                            <a:pt x="3151" y="820"/>
                          </a:cubicBezTo>
                          <a:cubicBezTo>
                            <a:pt x="2426" y="820"/>
                            <a:pt x="1796" y="505"/>
                            <a:pt x="1324"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endParaRPr>
                    </a:p>
                  </p:txBody>
                </p:sp>
              </p:grpSp>
              <p:grpSp>
                <p:nvGrpSpPr>
                  <p:cNvPr id="50" name="Google Shape;1192;p32">
                    <a:extLst>
                      <a:ext uri="{FF2B5EF4-FFF2-40B4-BE49-F238E27FC236}">
                        <a16:creationId xmlns:a16="http://schemas.microsoft.com/office/drawing/2014/main" id="{1BE88551-D562-4909-8197-170818A772C4}"/>
                      </a:ext>
                    </a:extLst>
                  </p:cNvPr>
                  <p:cNvGrpSpPr/>
                  <p:nvPr/>
                </p:nvGrpSpPr>
                <p:grpSpPr>
                  <a:xfrm>
                    <a:off x="5119860" y="3467273"/>
                    <a:ext cx="350079" cy="350079"/>
                    <a:chOff x="3497300" y="3227275"/>
                    <a:chExt cx="296175" cy="296175"/>
                  </a:xfrm>
                </p:grpSpPr>
                <p:sp>
                  <p:nvSpPr>
                    <p:cNvPr id="60" name="Google Shape;1193;p32">
                      <a:extLst>
                        <a:ext uri="{FF2B5EF4-FFF2-40B4-BE49-F238E27FC236}">
                          <a16:creationId xmlns:a16="http://schemas.microsoft.com/office/drawing/2014/main" id="{45D1473B-047F-47A9-B0CE-4A46C4DB9B6E}"/>
                        </a:ext>
                      </a:extLst>
                    </p:cNvPr>
                    <p:cNvSpPr/>
                    <p:nvPr/>
                  </p:nvSpPr>
                  <p:spPr>
                    <a:xfrm>
                      <a:off x="3609925" y="3339900"/>
                      <a:ext cx="69350" cy="68550"/>
                    </a:xfrm>
                    <a:custGeom>
                      <a:avLst/>
                      <a:gdLst/>
                      <a:ahLst/>
                      <a:cxnLst/>
                      <a:rect l="l" t="t" r="r" b="b"/>
                      <a:pathLst>
                        <a:path w="2774" h="2742" extrusionOk="0">
                          <a:moveTo>
                            <a:pt x="1387" y="1"/>
                          </a:moveTo>
                          <a:cubicBezTo>
                            <a:pt x="631" y="1"/>
                            <a:pt x="1" y="631"/>
                            <a:pt x="1" y="1355"/>
                          </a:cubicBezTo>
                          <a:cubicBezTo>
                            <a:pt x="1" y="2112"/>
                            <a:pt x="631" y="2742"/>
                            <a:pt x="1387" y="2742"/>
                          </a:cubicBezTo>
                          <a:cubicBezTo>
                            <a:pt x="2143" y="2742"/>
                            <a:pt x="2773" y="2112"/>
                            <a:pt x="2773" y="1355"/>
                          </a:cubicBezTo>
                          <a:cubicBezTo>
                            <a:pt x="2773" y="631"/>
                            <a:pt x="2143" y="1"/>
                            <a:pt x="138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endParaRPr>
                    </a:p>
                  </p:txBody>
                </p:sp>
                <p:sp>
                  <p:nvSpPr>
                    <p:cNvPr id="61" name="Google Shape;1194;p32">
                      <a:extLst>
                        <a:ext uri="{FF2B5EF4-FFF2-40B4-BE49-F238E27FC236}">
                          <a16:creationId xmlns:a16="http://schemas.microsoft.com/office/drawing/2014/main" id="{7FA638B5-1B83-47E2-90DC-97FA628734C6}"/>
                        </a:ext>
                      </a:extLst>
                    </p:cNvPr>
                    <p:cNvSpPr/>
                    <p:nvPr/>
                  </p:nvSpPr>
                  <p:spPr>
                    <a:xfrm>
                      <a:off x="3531175" y="3227275"/>
                      <a:ext cx="86650" cy="86675"/>
                    </a:xfrm>
                    <a:custGeom>
                      <a:avLst/>
                      <a:gdLst/>
                      <a:ahLst/>
                      <a:cxnLst/>
                      <a:rect l="l" t="t" r="r" b="b"/>
                      <a:pathLst>
                        <a:path w="3466" h="3467" extrusionOk="0">
                          <a:moveTo>
                            <a:pt x="1733" y="1"/>
                          </a:moveTo>
                          <a:cubicBezTo>
                            <a:pt x="788" y="1"/>
                            <a:pt x="0" y="788"/>
                            <a:pt x="0" y="1733"/>
                          </a:cubicBezTo>
                          <a:cubicBezTo>
                            <a:pt x="0" y="2678"/>
                            <a:pt x="788" y="3466"/>
                            <a:pt x="1733" y="3466"/>
                          </a:cubicBezTo>
                          <a:cubicBezTo>
                            <a:pt x="2741" y="3466"/>
                            <a:pt x="3466" y="2678"/>
                            <a:pt x="3466" y="1733"/>
                          </a:cubicBezTo>
                          <a:cubicBezTo>
                            <a:pt x="3466" y="788"/>
                            <a:pt x="2678" y="1"/>
                            <a:pt x="1733"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endParaRPr>
                    </a:p>
                  </p:txBody>
                </p:sp>
                <p:sp>
                  <p:nvSpPr>
                    <p:cNvPr id="62" name="Google Shape;1195;p32">
                      <a:extLst>
                        <a:ext uri="{FF2B5EF4-FFF2-40B4-BE49-F238E27FC236}">
                          <a16:creationId xmlns:a16="http://schemas.microsoft.com/office/drawing/2014/main" id="{29996387-4D4D-4548-BDC7-D1877C8D39F6}"/>
                        </a:ext>
                      </a:extLst>
                    </p:cNvPr>
                    <p:cNvSpPr/>
                    <p:nvPr/>
                  </p:nvSpPr>
                  <p:spPr>
                    <a:xfrm>
                      <a:off x="3670575" y="3227275"/>
                      <a:ext cx="86675" cy="86675"/>
                    </a:xfrm>
                    <a:custGeom>
                      <a:avLst/>
                      <a:gdLst/>
                      <a:ahLst/>
                      <a:cxnLst/>
                      <a:rect l="l" t="t" r="r" b="b"/>
                      <a:pathLst>
                        <a:path w="3467" h="3467" extrusionOk="0">
                          <a:moveTo>
                            <a:pt x="1733" y="1"/>
                          </a:moveTo>
                          <a:cubicBezTo>
                            <a:pt x="788" y="1"/>
                            <a:pt x="1" y="788"/>
                            <a:pt x="1" y="1733"/>
                          </a:cubicBezTo>
                          <a:cubicBezTo>
                            <a:pt x="1" y="2678"/>
                            <a:pt x="788" y="3466"/>
                            <a:pt x="1733" y="3466"/>
                          </a:cubicBezTo>
                          <a:cubicBezTo>
                            <a:pt x="2679" y="3466"/>
                            <a:pt x="3466" y="2678"/>
                            <a:pt x="3466" y="1733"/>
                          </a:cubicBezTo>
                          <a:cubicBezTo>
                            <a:pt x="3466" y="788"/>
                            <a:pt x="2679" y="1"/>
                            <a:pt x="1733"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endParaRPr>
                    </a:p>
                  </p:txBody>
                </p:sp>
                <p:sp>
                  <p:nvSpPr>
                    <p:cNvPr id="63" name="Google Shape;1196;p32">
                      <a:extLst>
                        <a:ext uri="{FF2B5EF4-FFF2-40B4-BE49-F238E27FC236}">
                          <a16:creationId xmlns:a16="http://schemas.microsoft.com/office/drawing/2014/main" id="{CAFD7438-7166-4796-B1DD-0F272E414F69}"/>
                        </a:ext>
                      </a:extLst>
                    </p:cNvPr>
                    <p:cNvSpPr/>
                    <p:nvPr/>
                  </p:nvSpPr>
                  <p:spPr>
                    <a:xfrm>
                      <a:off x="3622525" y="3421825"/>
                      <a:ext cx="41775" cy="25225"/>
                    </a:xfrm>
                    <a:custGeom>
                      <a:avLst/>
                      <a:gdLst/>
                      <a:ahLst/>
                      <a:cxnLst/>
                      <a:rect l="l" t="t" r="r" b="b"/>
                      <a:pathLst>
                        <a:path w="1671" h="1009" extrusionOk="0">
                          <a:moveTo>
                            <a:pt x="1" y="0"/>
                          </a:moveTo>
                          <a:lnTo>
                            <a:pt x="851" y="1008"/>
                          </a:lnTo>
                          <a:lnTo>
                            <a:pt x="1671" y="0"/>
                          </a:lnTo>
                          <a:lnTo>
                            <a:pt x="1671" y="0"/>
                          </a:lnTo>
                          <a:cubicBezTo>
                            <a:pt x="1450" y="126"/>
                            <a:pt x="1167" y="158"/>
                            <a:pt x="851" y="158"/>
                          </a:cubicBezTo>
                          <a:cubicBezTo>
                            <a:pt x="568" y="158"/>
                            <a:pt x="284" y="95"/>
                            <a:pt x="1"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endParaRPr>
                    </a:p>
                  </p:txBody>
                </p:sp>
                <p:sp>
                  <p:nvSpPr>
                    <p:cNvPr id="64" name="Google Shape;1197;p32">
                      <a:extLst>
                        <a:ext uri="{FF2B5EF4-FFF2-40B4-BE49-F238E27FC236}">
                          <a16:creationId xmlns:a16="http://schemas.microsoft.com/office/drawing/2014/main" id="{42ACEB52-0C29-4229-8E3F-0678B3BF1A4A}"/>
                        </a:ext>
                      </a:extLst>
                    </p:cNvPr>
                    <p:cNvSpPr/>
                    <p:nvPr/>
                  </p:nvSpPr>
                  <p:spPr>
                    <a:xfrm>
                      <a:off x="3566600" y="3416300"/>
                      <a:ext cx="70125" cy="106350"/>
                    </a:xfrm>
                    <a:custGeom>
                      <a:avLst/>
                      <a:gdLst/>
                      <a:ahLst/>
                      <a:cxnLst/>
                      <a:rect l="l" t="t" r="r" b="b"/>
                      <a:pathLst>
                        <a:path w="2805" h="4254" extrusionOk="0">
                          <a:moveTo>
                            <a:pt x="1261" y="1"/>
                          </a:moveTo>
                          <a:cubicBezTo>
                            <a:pt x="474" y="599"/>
                            <a:pt x="1" y="1513"/>
                            <a:pt x="1" y="2490"/>
                          </a:cubicBezTo>
                          <a:lnTo>
                            <a:pt x="1" y="3907"/>
                          </a:lnTo>
                          <a:cubicBezTo>
                            <a:pt x="1" y="4096"/>
                            <a:pt x="158" y="4254"/>
                            <a:pt x="379" y="4254"/>
                          </a:cubicBezTo>
                          <a:lnTo>
                            <a:pt x="2805" y="4254"/>
                          </a:lnTo>
                          <a:lnTo>
                            <a:pt x="2805" y="1891"/>
                          </a:lnTo>
                          <a:lnTo>
                            <a:pt x="1261"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endParaRPr>
                    </a:p>
                  </p:txBody>
                </p:sp>
                <p:sp>
                  <p:nvSpPr>
                    <p:cNvPr id="65" name="Google Shape;1198;p32">
                      <a:extLst>
                        <a:ext uri="{FF2B5EF4-FFF2-40B4-BE49-F238E27FC236}">
                          <a16:creationId xmlns:a16="http://schemas.microsoft.com/office/drawing/2014/main" id="{851856F9-C138-4F92-BBB9-87239B7BA23A}"/>
                        </a:ext>
                      </a:extLst>
                    </p:cNvPr>
                    <p:cNvSpPr/>
                    <p:nvPr/>
                  </p:nvSpPr>
                  <p:spPr>
                    <a:xfrm>
                      <a:off x="3653250" y="3417100"/>
                      <a:ext cx="70125" cy="106350"/>
                    </a:xfrm>
                    <a:custGeom>
                      <a:avLst/>
                      <a:gdLst/>
                      <a:ahLst/>
                      <a:cxnLst/>
                      <a:rect l="l" t="t" r="r" b="b"/>
                      <a:pathLst>
                        <a:path w="2805" h="4254" extrusionOk="0">
                          <a:moveTo>
                            <a:pt x="1544" y="0"/>
                          </a:moveTo>
                          <a:lnTo>
                            <a:pt x="1" y="1890"/>
                          </a:lnTo>
                          <a:lnTo>
                            <a:pt x="1" y="4253"/>
                          </a:lnTo>
                          <a:lnTo>
                            <a:pt x="2458" y="4253"/>
                          </a:lnTo>
                          <a:cubicBezTo>
                            <a:pt x="2647" y="4253"/>
                            <a:pt x="2804" y="4096"/>
                            <a:pt x="2804" y="3907"/>
                          </a:cubicBezTo>
                          <a:lnTo>
                            <a:pt x="2804" y="2489"/>
                          </a:lnTo>
                          <a:cubicBezTo>
                            <a:pt x="2773" y="1481"/>
                            <a:pt x="2300" y="567"/>
                            <a:pt x="1544"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endParaRPr>
                    </a:p>
                  </p:txBody>
                </p:sp>
                <p:sp>
                  <p:nvSpPr>
                    <p:cNvPr id="66" name="Google Shape;1199;p32">
                      <a:extLst>
                        <a:ext uri="{FF2B5EF4-FFF2-40B4-BE49-F238E27FC236}">
                          <a16:creationId xmlns:a16="http://schemas.microsoft.com/office/drawing/2014/main" id="{3A02E486-CB23-4254-8C38-9B49A302F5D6}"/>
                        </a:ext>
                      </a:extLst>
                    </p:cNvPr>
                    <p:cNvSpPr/>
                    <p:nvPr/>
                  </p:nvSpPr>
                  <p:spPr>
                    <a:xfrm>
                      <a:off x="3655625" y="3310775"/>
                      <a:ext cx="137850" cy="108700"/>
                    </a:xfrm>
                    <a:custGeom>
                      <a:avLst/>
                      <a:gdLst/>
                      <a:ahLst/>
                      <a:cxnLst/>
                      <a:rect l="l" t="t" r="r" b="b"/>
                      <a:pathLst>
                        <a:path w="5514" h="4348" extrusionOk="0">
                          <a:moveTo>
                            <a:pt x="3686" y="1512"/>
                          </a:moveTo>
                          <a:cubicBezTo>
                            <a:pt x="3907" y="1512"/>
                            <a:pt x="4064" y="1670"/>
                            <a:pt x="4064" y="1859"/>
                          </a:cubicBezTo>
                          <a:cubicBezTo>
                            <a:pt x="4064" y="2048"/>
                            <a:pt x="3907" y="2205"/>
                            <a:pt x="3686" y="2205"/>
                          </a:cubicBezTo>
                          <a:lnTo>
                            <a:pt x="2993" y="2205"/>
                          </a:lnTo>
                          <a:cubicBezTo>
                            <a:pt x="2804" y="2205"/>
                            <a:pt x="2646" y="2048"/>
                            <a:pt x="2646" y="1859"/>
                          </a:cubicBezTo>
                          <a:cubicBezTo>
                            <a:pt x="2646" y="1670"/>
                            <a:pt x="2804" y="1512"/>
                            <a:pt x="2993" y="1512"/>
                          </a:cubicBezTo>
                          <a:close/>
                          <a:moveTo>
                            <a:pt x="4127" y="0"/>
                          </a:moveTo>
                          <a:cubicBezTo>
                            <a:pt x="3686" y="536"/>
                            <a:pt x="3056" y="851"/>
                            <a:pt x="2331" y="851"/>
                          </a:cubicBezTo>
                          <a:cubicBezTo>
                            <a:pt x="1607" y="851"/>
                            <a:pt x="977" y="504"/>
                            <a:pt x="536" y="63"/>
                          </a:cubicBezTo>
                          <a:cubicBezTo>
                            <a:pt x="347" y="221"/>
                            <a:pt x="158" y="378"/>
                            <a:pt x="0" y="567"/>
                          </a:cubicBezTo>
                          <a:cubicBezTo>
                            <a:pt x="945" y="756"/>
                            <a:pt x="1638" y="1575"/>
                            <a:pt x="1638" y="2615"/>
                          </a:cubicBezTo>
                          <a:cubicBezTo>
                            <a:pt x="1638" y="2930"/>
                            <a:pt x="1575" y="3214"/>
                            <a:pt x="1449" y="3466"/>
                          </a:cubicBezTo>
                          <a:cubicBezTo>
                            <a:pt x="1859" y="3718"/>
                            <a:pt x="2205" y="4001"/>
                            <a:pt x="2520" y="4348"/>
                          </a:cubicBezTo>
                          <a:lnTo>
                            <a:pt x="5167" y="4348"/>
                          </a:lnTo>
                          <a:cubicBezTo>
                            <a:pt x="5356" y="4348"/>
                            <a:pt x="5513" y="4190"/>
                            <a:pt x="5513" y="4001"/>
                          </a:cubicBezTo>
                          <a:lnTo>
                            <a:pt x="5513" y="2615"/>
                          </a:lnTo>
                          <a:cubicBezTo>
                            <a:pt x="5482" y="1512"/>
                            <a:pt x="4915" y="567"/>
                            <a:pt x="4127"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endParaRPr>
                    </a:p>
                  </p:txBody>
                </p:sp>
                <p:sp>
                  <p:nvSpPr>
                    <p:cNvPr id="67" name="Google Shape;1200;p32">
                      <a:extLst>
                        <a:ext uri="{FF2B5EF4-FFF2-40B4-BE49-F238E27FC236}">
                          <a16:creationId xmlns:a16="http://schemas.microsoft.com/office/drawing/2014/main" id="{F77B1D72-2CA9-4F86-ADDB-88F0DFDD0A6D}"/>
                        </a:ext>
                      </a:extLst>
                    </p:cNvPr>
                    <p:cNvSpPr/>
                    <p:nvPr/>
                  </p:nvSpPr>
                  <p:spPr>
                    <a:xfrm>
                      <a:off x="3497300" y="3309975"/>
                      <a:ext cx="136275" cy="108725"/>
                    </a:xfrm>
                    <a:custGeom>
                      <a:avLst/>
                      <a:gdLst/>
                      <a:ahLst/>
                      <a:cxnLst/>
                      <a:rect l="l" t="t" r="r" b="b"/>
                      <a:pathLst>
                        <a:path w="5451" h="4349" extrusionOk="0">
                          <a:moveTo>
                            <a:pt x="2426" y="1544"/>
                          </a:moveTo>
                          <a:cubicBezTo>
                            <a:pt x="2615" y="1544"/>
                            <a:pt x="2773" y="1702"/>
                            <a:pt x="2773" y="1891"/>
                          </a:cubicBezTo>
                          <a:cubicBezTo>
                            <a:pt x="2773" y="2080"/>
                            <a:pt x="2615" y="2237"/>
                            <a:pt x="2426" y="2237"/>
                          </a:cubicBezTo>
                          <a:lnTo>
                            <a:pt x="1733" y="2237"/>
                          </a:lnTo>
                          <a:cubicBezTo>
                            <a:pt x="1513" y="2237"/>
                            <a:pt x="1355" y="2080"/>
                            <a:pt x="1355" y="1891"/>
                          </a:cubicBezTo>
                          <a:cubicBezTo>
                            <a:pt x="1355" y="1702"/>
                            <a:pt x="1513" y="1544"/>
                            <a:pt x="1733" y="1544"/>
                          </a:cubicBezTo>
                          <a:close/>
                          <a:moveTo>
                            <a:pt x="1324" y="1"/>
                          </a:moveTo>
                          <a:cubicBezTo>
                            <a:pt x="536" y="568"/>
                            <a:pt x="1" y="1513"/>
                            <a:pt x="1" y="2552"/>
                          </a:cubicBezTo>
                          <a:lnTo>
                            <a:pt x="1" y="3939"/>
                          </a:lnTo>
                          <a:cubicBezTo>
                            <a:pt x="1" y="4191"/>
                            <a:pt x="95" y="4348"/>
                            <a:pt x="316" y="4348"/>
                          </a:cubicBezTo>
                          <a:lnTo>
                            <a:pt x="2930" y="4348"/>
                          </a:lnTo>
                          <a:cubicBezTo>
                            <a:pt x="3214" y="3970"/>
                            <a:pt x="3561" y="3655"/>
                            <a:pt x="4002" y="3466"/>
                          </a:cubicBezTo>
                          <a:cubicBezTo>
                            <a:pt x="3876" y="3183"/>
                            <a:pt x="3813" y="2930"/>
                            <a:pt x="3813" y="2615"/>
                          </a:cubicBezTo>
                          <a:cubicBezTo>
                            <a:pt x="3813" y="1607"/>
                            <a:pt x="4506" y="757"/>
                            <a:pt x="5451" y="568"/>
                          </a:cubicBezTo>
                          <a:cubicBezTo>
                            <a:pt x="5293" y="347"/>
                            <a:pt x="5104" y="190"/>
                            <a:pt x="4915" y="32"/>
                          </a:cubicBezTo>
                          <a:cubicBezTo>
                            <a:pt x="4474" y="505"/>
                            <a:pt x="3844" y="820"/>
                            <a:pt x="3151" y="820"/>
                          </a:cubicBezTo>
                          <a:cubicBezTo>
                            <a:pt x="2426" y="820"/>
                            <a:pt x="1796" y="505"/>
                            <a:pt x="1324"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endParaRPr>
                    </a:p>
                  </p:txBody>
                </p:sp>
              </p:grpSp>
              <p:grpSp>
                <p:nvGrpSpPr>
                  <p:cNvPr id="51" name="Google Shape;1192;p32">
                    <a:extLst>
                      <a:ext uri="{FF2B5EF4-FFF2-40B4-BE49-F238E27FC236}">
                        <a16:creationId xmlns:a16="http://schemas.microsoft.com/office/drawing/2014/main" id="{27BDC031-51F7-490C-87FF-AB345545D3B2}"/>
                      </a:ext>
                    </a:extLst>
                  </p:cNvPr>
                  <p:cNvGrpSpPr/>
                  <p:nvPr/>
                </p:nvGrpSpPr>
                <p:grpSpPr>
                  <a:xfrm>
                    <a:off x="3515418" y="3339633"/>
                    <a:ext cx="350079" cy="350079"/>
                    <a:chOff x="3497300" y="3227275"/>
                    <a:chExt cx="296175" cy="296175"/>
                  </a:xfrm>
                </p:grpSpPr>
                <p:sp>
                  <p:nvSpPr>
                    <p:cNvPr id="52" name="Google Shape;1193;p32">
                      <a:extLst>
                        <a:ext uri="{FF2B5EF4-FFF2-40B4-BE49-F238E27FC236}">
                          <a16:creationId xmlns:a16="http://schemas.microsoft.com/office/drawing/2014/main" id="{77DBE95A-0219-4D3E-9948-AC1C7DE97AD4}"/>
                        </a:ext>
                      </a:extLst>
                    </p:cNvPr>
                    <p:cNvSpPr/>
                    <p:nvPr/>
                  </p:nvSpPr>
                  <p:spPr>
                    <a:xfrm>
                      <a:off x="3609925" y="3339900"/>
                      <a:ext cx="69350" cy="68550"/>
                    </a:xfrm>
                    <a:custGeom>
                      <a:avLst/>
                      <a:gdLst/>
                      <a:ahLst/>
                      <a:cxnLst/>
                      <a:rect l="l" t="t" r="r" b="b"/>
                      <a:pathLst>
                        <a:path w="2774" h="2742" extrusionOk="0">
                          <a:moveTo>
                            <a:pt x="1387" y="1"/>
                          </a:moveTo>
                          <a:cubicBezTo>
                            <a:pt x="631" y="1"/>
                            <a:pt x="1" y="631"/>
                            <a:pt x="1" y="1355"/>
                          </a:cubicBezTo>
                          <a:cubicBezTo>
                            <a:pt x="1" y="2112"/>
                            <a:pt x="631" y="2742"/>
                            <a:pt x="1387" y="2742"/>
                          </a:cubicBezTo>
                          <a:cubicBezTo>
                            <a:pt x="2143" y="2742"/>
                            <a:pt x="2773" y="2112"/>
                            <a:pt x="2773" y="1355"/>
                          </a:cubicBezTo>
                          <a:cubicBezTo>
                            <a:pt x="2773" y="631"/>
                            <a:pt x="2143" y="1"/>
                            <a:pt x="138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endParaRPr>
                    </a:p>
                  </p:txBody>
                </p:sp>
                <p:sp>
                  <p:nvSpPr>
                    <p:cNvPr id="53" name="Google Shape;1194;p32">
                      <a:extLst>
                        <a:ext uri="{FF2B5EF4-FFF2-40B4-BE49-F238E27FC236}">
                          <a16:creationId xmlns:a16="http://schemas.microsoft.com/office/drawing/2014/main" id="{B429AA2B-C6C7-4F08-9FAE-13E68BFBF60C}"/>
                        </a:ext>
                      </a:extLst>
                    </p:cNvPr>
                    <p:cNvSpPr/>
                    <p:nvPr/>
                  </p:nvSpPr>
                  <p:spPr>
                    <a:xfrm>
                      <a:off x="3531175" y="3227275"/>
                      <a:ext cx="86650" cy="86675"/>
                    </a:xfrm>
                    <a:custGeom>
                      <a:avLst/>
                      <a:gdLst/>
                      <a:ahLst/>
                      <a:cxnLst/>
                      <a:rect l="l" t="t" r="r" b="b"/>
                      <a:pathLst>
                        <a:path w="3466" h="3467" extrusionOk="0">
                          <a:moveTo>
                            <a:pt x="1733" y="1"/>
                          </a:moveTo>
                          <a:cubicBezTo>
                            <a:pt x="788" y="1"/>
                            <a:pt x="0" y="788"/>
                            <a:pt x="0" y="1733"/>
                          </a:cubicBezTo>
                          <a:cubicBezTo>
                            <a:pt x="0" y="2678"/>
                            <a:pt x="788" y="3466"/>
                            <a:pt x="1733" y="3466"/>
                          </a:cubicBezTo>
                          <a:cubicBezTo>
                            <a:pt x="2741" y="3466"/>
                            <a:pt x="3466" y="2678"/>
                            <a:pt x="3466" y="1733"/>
                          </a:cubicBezTo>
                          <a:cubicBezTo>
                            <a:pt x="3466" y="788"/>
                            <a:pt x="2678" y="1"/>
                            <a:pt x="1733"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endParaRPr>
                    </a:p>
                  </p:txBody>
                </p:sp>
                <p:sp>
                  <p:nvSpPr>
                    <p:cNvPr id="54" name="Google Shape;1195;p32">
                      <a:extLst>
                        <a:ext uri="{FF2B5EF4-FFF2-40B4-BE49-F238E27FC236}">
                          <a16:creationId xmlns:a16="http://schemas.microsoft.com/office/drawing/2014/main" id="{3141D6AE-39B3-4859-AD9D-6F3C275B622A}"/>
                        </a:ext>
                      </a:extLst>
                    </p:cNvPr>
                    <p:cNvSpPr/>
                    <p:nvPr/>
                  </p:nvSpPr>
                  <p:spPr>
                    <a:xfrm>
                      <a:off x="3670575" y="3227275"/>
                      <a:ext cx="86675" cy="86675"/>
                    </a:xfrm>
                    <a:custGeom>
                      <a:avLst/>
                      <a:gdLst/>
                      <a:ahLst/>
                      <a:cxnLst/>
                      <a:rect l="l" t="t" r="r" b="b"/>
                      <a:pathLst>
                        <a:path w="3467" h="3467" extrusionOk="0">
                          <a:moveTo>
                            <a:pt x="1733" y="1"/>
                          </a:moveTo>
                          <a:cubicBezTo>
                            <a:pt x="788" y="1"/>
                            <a:pt x="1" y="788"/>
                            <a:pt x="1" y="1733"/>
                          </a:cubicBezTo>
                          <a:cubicBezTo>
                            <a:pt x="1" y="2678"/>
                            <a:pt x="788" y="3466"/>
                            <a:pt x="1733" y="3466"/>
                          </a:cubicBezTo>
                          <a:cubicBezTo>
                            <a:pt x="2679" y="3466"/>
                            <a:pt x="3466" y="2678"/>
                            <a:pt x="3466" y="1733"/>
                          </a:cubicBezTo>
                          <a:cubicBezTo>
                            <a:pt x="3466" y="788"/>
                            <a:pt x="2679" y="1"/>
                            <a:pt x="1733"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endParaRPr>
                    </a:p>
                  </p:txBody>
                </p:sp>
                <p:sp>
                  <p:nvSpPr>
                    <p:cNvPr id="55" name="Google Shape;1196;p32">
                      <a:extLst>
                        <a:ext uri="{FF2B5EF4-FFF2-40B4-BE49-F238E27FC236}">
                          <a16:creationId xmlns:a16="http://schemas.microsoft.com/office/drawing/2014/main" id="{0688C863-691E-485E-84D8-D9F25D635D1D}"/>
                        </a:ext>
                      </a:extLst>
                    </p:cNvPr>
                    <p:cNvSpPr/>
                    <p:nvPr/>
                  </p:nvSpPr>
                  <p:spPr>
                    <a:xfrm>
                      <a:off x="3622525" y="3421825"/>
                      <a:ext cx="41775" cy="25225"/>
                    </a:xfrm>
                    <a:custGeom>
                      <a:avLst/>
                      <a:gdLst/>
                      <a:ahLst/>
                      <a:cxnLst/>
                      <a:rect l="l" t="t" r="r" b="b"/>
                      <a:pathLst>
                        <a:path w="1671" h="1009" extrusionOk="0">
                          <a:moveTo>
                            <a:pt x="1" y="0"/>
                          </a:moveTo>
                          <a:lnTo>
                            <a:pt x="851" y="1008"/>
                          </a:lnTo>
                          <a:lnTo>
                            <a:pt x="1671" y="0"/>
                          </a:lnTo>
                          <a:lnTo>
                            <a:pt x="1671" y="0"/>
                          </a:lnTo>
                          <a:cubicBezTo>
                            <a:pt x="1450" y="126"/>
                            <a:pt x="1167" y="158"/>
                            <a:pt x="851" y="158"/>
                          </a:cubicBezTo>
                          <a:cubicBezTo>
                            <a:pt x="568" y="158"/>
                            <a:pt x="284" y="95"/>
                            <a:pt x="1"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endParaRPr>
                    </a:p>
                  </p:txBody>
                </p:sp>
                <p:sp>
                  <p:nvSpPr>
                    <p:cNvPr id="56" name="Google Shape;1197;p32">
                      <a:extLst>
                        <a:ext uri="{FF2B5EF4-FFF2-40B4-BE49-F238E27FC236}">
                          <a16:creationId xmlns:a16="http://schemas.microsoft.com/office/drawing/2014/main" id="{F0205D55-EC67-4DF5-9CD2-1310FEF1D00E}"/>
                        </a:ext>
                      </a:extLst>
                    </p:cNvPr>
                    <p:cNvSpPr/>
                    <p:nvPr/>
                  </p:nvSpPr>
                  <p:spPr>
                    <a:xfrm>
                      <a:off x="3566600" y="3416300"/>
                      <a:ext cx="70125" cy="106350"/>
                    </a:xfrm>
                    <a:custGeom>
                      <a:avLst/>
                      <a:gdLst/>
                      <a:ahLst/>
                      <a:cxnLst/>
                      <a:rect l="l" t="t" r="r" b="b"/>
                      <a:pathLst>
                        <a:path w="2805" h="4254" extrusionOk="0">
                          <a:moveTo>
                            <a:pt x="1261" y="1"/>
                          </a:moveTo>
                          <a:cubicBezTo>
                            <a:pt x="474" y="599"/>
                            <a:pt x="1" y="1513"/>
                            <a:pt x="1" y="2490"/>
                          </a:cubicBezTo>
                          <a:lnTo>
                            <a:pt x="1" y="3907"/>
                          </a:lnTo>
                          <a:cubicBezTo>
                            <a:pt x="1" y="4096"/>
                            <a:pt x="158" y="4254"/>
                            <a:pt x="379" y="4254"/>
                          </a:cubicBezTo>
                          <a:lnTo>
                            <a:pt x="2805" y="4254"/>
                          </a:lnTo>
                          <a:lnTo>
                            <a:pt x="2805" y="1891"/>
                          </a:lnTo>
                          <a:lnTo>
                            <a:pt x="1261"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endParaRPr>
                    </a:p>
                  </p:txBody>
                </p:sp>
                <p:sp>
                  <p:nvSpPr>
                    <p:cNvPr id="57" name="Google Shape;1198;p32">
                      <a:extLst>
                        <a:ext uri="{FF2B5EF4-FFF2-40B4-BE49-F238E27FC236}">
                          <a16:creationId xmlns:a16="http://schemas.microsoft.com/office/drawing/2014/main" id="{8EC5D4B8-070A-4623-847D-3846D47D6470}"/>
                        </a:ext>
                      </a:extLst>
                    </p:cNvPr>
                    <p:cNvSpPr/>
                    <p:nvPr/>
                  </p:nvSpPr>
                  <p:spPr>
                    <a:xfrm>
                      <a:off x="3653250" y="3417100"/>
                      <a:ext cx="70125" cy="106350"/>
                    </a:xfrm>
                    <a:custGeom>
                      <a:avLst/>
                      <a:gdLst/>
                      <a:ahLst/>
                      <a:cxnLst/>
                      <a:rect l="l" t="t" r="r" b="b"/>
                      <a:pathLst>
                        <a:path w="2805" h="4254" extrusionOk="0">
                          <a:moveTo>
                            <a:pt x="1544" y="0"/>
                          </a:moveTo>
                          <a:lnTo>
                            <a:pt x="1" y="1890"/>
                          </a:lnTo>
                          <a:lnTo>
                            <a:pt x="1" y="4253"/>
                          </a:lnTo>
                          <a:lnTo>
                            <a:pt x="2458" y="4253"/>
                          </a:lnTo>
                          <a:cubicBezTo>
                            <a:pt x="2647" y="4253"/>
                            <a:pt x="2804" y="4096"/>
                            <a:pt x="2804" y="3907"/>
                          </a:cubicBezTo>
                          <a:lnTo>
                            <a:pt x="2804" y="2489"/>
                          </a:lnTo>
                          <a:cubicBezTo>
                            <a:pt x="2773" y="1481"/>
                            <a:pt x="2300" y="567"/>
                            <a:pt x="1544"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endParaRPr>
                    </a:p>
                  </p:txBody>
                </p:sp>
                <p:sp>
                  <p:nvSpPr>
                    <p:cNvPr id="58" name="Google Shape;1199;p32">
                      <a:extLst>
                        <a:ext uri="{FF2B5EF4-FFF2-40B4-BE49-F238E27FC236}">
                          <a16:creationId xmlns:a16="http://schemas.microsoft.com/office/drawing/2014/main" id="{0986223F-BBA8-413D-982D-81C4B9D1014F}"/>
                        </a:ext>
                      </a:extLst>
                    </p:cNvPr>
                    <p:cNvSpPr/>
                    <p:nvPr/>
                  </p:nvSpPr>
                  <p:spPr>
                    <a:xfrm>
                      <a:off x="3655625" y="3310775"/>
                      <a:ext cx="137850" cy="108700"/>
                    </a:xfrm>
                    <a:custGeom>
                      <a:avLst/>
                      <a:gdLst/>
                      <a:ahLst/>
                      <a:cxnLst/>
                      <a:rect l="l" t="t" r="r" b="b"/>
                      <a:pathLst>
                        <a:path w="5514" h="4348" extrusionOk="0">
                          <a:moveTo>
                            <a:pt x="3686" y="1512"/>
                          </a:moveTo>
                          <a:cubicBezTo>
                            <a:pt x="3907" y="1512"/>
                            <a:pt x="4064" y="1670"/>
                            <a:pt x="4064" y="1859"/>
                          </a:cubicBezTo>
                          <a:cubicBezTo>
                            <a:pt x="4064" y="2048"/>
                            <a:pt x="3907" y="2205"/>
                            <a:pt x="3686" y="2205"/>
                          </a:cubicBezTo>
                          <a:lnTo>
                            <a:pt x="2993" y="2205"/>
                          </a:lnTo>
                          <a:cubicBezTo>
                            <a:pt x="2804" y="2205"/>
                            <a:pt x="2646" y="2048"/>
                            <a:pt x="2646" y="1859"/>
                          </a:cubicBezTo>
                          <a:cubicBezTo>
                            <a:pt x="2646" y="1670"/>
                            <a:pt x="2804" y="1512"/>
                            <a:pt x="2993" y="1512"/>
                          </a:cubicBezTo>
                          <a:close/>
                          <a:moveTo>
                            <a:pt x="4127" y="0"/>
                          </a:moveTo>
                          <a:cubicBezTo>
                            <a:pt x="3686" y="536"/>
                            <a:pt x="3056" y="851"/>
                            <a:pt x="2331" y="851"/>
                          </a:cubicBezTo>
                          <a:cubicBezTo>
                            <a:pt x="1607" y="851"/>
                            <a:pt x="977" y="504"/>
                            <a:pt x="536" y="63"/>
                          </a:cubicBezTo>
                          <a:cubicBezTo>
                            <a:pt x="347" y="221"/>
                            <a:pt x="158" y="378"/>
                            <a:pt x="0" y="567"/>
                          </a:cubicBezTo>
                          <a:cubicBezTo>
                            <a:pt x="945" y="756"/>
                            <a:pt x="1638" y="1575"/>
                            <a:pt x="1638" y="2615"/>
                          </a:cubicBezTo>
                          <a:cubicBezTo>
                            <a:pt x="1638" y="2930"/>
                            <a:pt x="1575" y="3214"/>
                            <a:pt x="1449" y="3466"/>
                          </a:cubicBezTo>
                          <a:cubicBezTo>
                            <a:pt x="1859" y="3718"/>
                            <a:pt x="2205" y="4001"/>
                            <a:pt x="2520" y="4348"/>
                          </a:cubicBezTo>
                          <a:lnTo>
                            <a:pt x="5167" y="4348"/>
                          </a:lnTo>
                          <a:cubicBezTo>
                            <a:pt x="5356" y="4348"/>
                            <a:pt x="5513" y="4190"/>
                            <a:pt x="5513" y="4001"/>
                          </a:cubicBezTo>
                          <a:lnTo>
                            <a:pt x="5513" y="2615"/>
                          </a:lnTo>
                          <a:cubicBezTo>
                            <a:pt x="5482" y="1512"/>
                            <a:pt x="4915" y="567"/>
                            <a:pt x="4127"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endParaRPr>
                    </a:p>
                  </p:txBody>
                </p:sp>
                <p:sp>
                  <p:nvSpPr>
                    <p:cNvPr id="59" name="Google Shape;1200;p32">
                      <a:extLst>
                        <a:ext uri="{FF2B5EF4-FFF2-40B4-BE49-F238E27FC236}">
                          <a16:creationId xmlns:a16="http://schemas.microsoft.com/office/drawing/2014/main" id="{21575384-DFC7-45DB-89D8-B9896CA5A27A}"/>
                        </a:ext>
                      </a:extLst>
                    </p:cNvPr>
                    <p:cNvSpPr/>
                    <p:nvPr/>
                  </p:nvSpPr>
                  <p:spPr>
                    <a:xfrm>
                      <a:off x="3497300" y="3309975"/>
                      <a:ext cx="136275" cy="108725"/>
                    </a:xfrm>
                    <a:custGeom>
                      <a:avLst/>
                      <a:gdLst/>
                      <a:ahLst/>
                      <a:cxnLst/>
                      <a:rect l="l" t="t" r="r" b="b"/>
                      <a:pathLst>
                        <a:path w="5451" h="4349" extrusionOk="0">
                          <a:moveTo>
                            <a:pt x="2426" y="1544"/>
                          </a:moveTo>
                          <a:cubicBezTo>
                            <a:pt x="2615" y="1544"/>
                            <a:pt x="2773" y="1702"/>
                            <a:pt x="2773" y="1891"/>
                          </a:cubicBezTo>
                          <a:cubicBezTo>
                            <a:pt x="2773" y="2080"/>
                            <a:pt x="2615" y="2237"/>
                            <a:pt x="2426" y="2237"/>
                          </a:cubicBezTo>
                          <a:lnTo>
                            <a:pt x="1733" y="2237"/>
                          </a:lnTo>
                          <a:cubicBezTo>
                            <a:pt x="1513" y="2237"/>
                            <a:pt x="1355" y="2080"/>
                            <a:pt x="1355" y="1891"/>
                          </a:cubicBezTo>
                          <a:cubicBezTo>
                            <a:pt x="1355" y="1702"/>
                            <a:pt x="1513" y="1544"/>
                            <a:pt x="1733" y="1544"/>
                          </a:cubicBezTo>
                          <a:close/>
                          <a:moveTo>
                            <a:pt x="1324" y="1"/>
                          </a:moveTo>
                          <a:cubicBezTo>
                            <a:pt x="536" y="568"/>
                            <a:pt x="1" y="1513"/>
                            <a:pt x="1" y="2552"/>
                          </a:cubicBezTo>
                          <a:lnTo>
                            <a:pt x="1" y="3939"/>
                          </a:lnTo>
                          <a:cubicBezTo>
                            <a:pt x="1" y="4191"/>
                            <a:pt x="95" y="4348"/>
                            <a:pt x="316" y="4348"/>
                          </a:cubicBezTo>
                          <a:lnTo>
                            <a:pt x="2930" y="4348"/>
                          </a:lnTo>
                          <a:cubicBezTo>
                            <a:pt x="3214" y="3970"/>
                            <a:pt x="3561" y="3655"/>
                            <a:pt x="4002" y="3466"/>
                          </a:cubicBezTo>
                          <a:cubicBezTo>
                            <a:pt x="3876" y="3183"/>
                            <a:pt x="3813" y="2930"/>
                            <a:pt x="3813" y="2615"/>
                          </a:cubicBezTo>
                          <a:cubicBezTo>
                            <a:pt x="3813" y="1607"/>
                            <a:pt x="4506" y="757"/>
                            <a:pt x="5451" y="568"/>
                          </a:cubicBezTo>
                          <a:cubicBezTo>
                            <a:pt x="5293" y="347"/>
                            <a:pt x="5104" y="190"/>
                            <a:pt x="4915" y="32"/>
                          </a:cubicBezTo>
                          <a:cubicBezTo>
                            <a:pt x="4474" y="505"/>
                            <a:pt x="3844" y="820"/>
                            <a:pt x="3151" y="820"/>
                          </a:cubicBezTo>
                          <a:cubicBezTo>
                            <a:pt x="2426" y="820"/>
                            <a:pt x="1796" y="505"/>
                            <a:pt x="1324"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endParaRPr>
                    </a:p>
                  </p:txBody>
                </p:sp>
              </p:grpSp>
            </p:grpSp>
          </p:grpSp>
          <p:cxnSp>
            <p:nvCxnSpPr>
              <p:cNvPr id="25" name="Google Shape;1181;p32">
                <a:extLst>
                  <a:ext uri="{FF2B5EF4-FFF2-40B4-BE49-F238E27FC236}">
                    <a16:creationId xmlns:a16="http://schemas.microsoft.com/office/drawing/2014/main" id="{EAC87A8D-B21E-4253-968F-AE0D4F64F37D}"/>
                  </a:ext>
                </a:extLst>
              </p:cNvPr>
              <p:cNvCxnSpPr>
                <a:cxnSpLocks/>
              </p:cNvCxnSpPr>
              <p:nvPr/>
            </p:nvCxnSpPr>
            <p:spPr>
              <a:xfrm>
                <a:off x="3454908" y="1984015"/>
                <a:ext cx="772250" cy="0"/>
              </a:xfrm>
              <a:prstGeom prst="straightConnector1">
                <a:avLst/>
              </a:prstGeom>
              <a:noFill/>
              <a:ln w="9525" cap="flat" cmpd="sng">
                <a:solidFill>
                  <a:srgbClr val="EBB700"/>
                </a:solidFill>
                <a:prstDash val="solid"/>
                <a:round/>
                <a:headEnd type="diamond" w="med" len="med"/>
                <a:tailEnd type="none" w="med" len="med"/>
              </a:ln>
            </p:spPr>
          </p:cxnSp>
          <p:cxnSp>
            <p:nvCxnSpPr>
              <p:cNvPr id="26" name="Google Shape;1172;p32">
                <a:extLst>
                  <a:ext uri="{FF2B5EF4-FFF2-40B4-BE49-F238E27FC236}">
                    <a16:creationId xmlns:a16="http://schemas.microsoft.com/office/drawing/2014/main" id="{4FD49DDD-4F3C-4DD1-B5D5-6FAF01E7A312}"/>
                  </a:ext>
                </a:extLst>
              </p:cNvPr>
              <p:cNvCxnSpPr>
                <a:cxnSpLocks/>
              </p:cNvCxnSpPr>
              <p:nvPr/>
            </p:nvCxnSpPr>
            <p:spPr>
              <a:xfrm rot="10800000">
                <a:off x="6512216" y="1975045"/>
                <a:ext cx="756836" cy="0"/>
              </a:xfrm>
              <a:prstGeom prst="straightConnector1">
                <a:avLst/>
              </a:prstGeom>
              <a:noFill/>
              <a:ln w="9525" cap="flat" cmpd="sng">
                <a:solidFill>
                  <a:srgbClr val="407CCA"/>
                </a:solidFill>
                <a:prstDash val="solid"/>
                <a:round/>
                <a:headEnd type="diamond" w="med" len="med"/>
                <a:tailEnd type="none" w="med" len="med"/>
              </a:ln>
            </p:spPr>
          </p:cxnSp>
        </p:grpSp>
        <p:sp>
          <p:nvSpPr>
            <p:cNvPr id="23" name="Rectangle 22">
              <a:extLst>
                <a:ext uri="{FF2B5EF4-FFF2-40B4-BE49-F238E27FC236}">
                  <a16:creationId xmlns:a16="http://schemas.microsoft.com/office/drawing/2014/main" id="{0B699AFC-A8F7-428E-A993-F20766737DFD}"/>
                </a:ext>
              </a:extLst>
            </p:cNvPr>
            <p:cNvSpPr/>
            <p:nvPr/>
          </p:nvSpPr>
          <p:spPr>
            <a:xfrm>
              <a:off x="5017143" y="2134534"/>
              <a:ext cx="1292863" cy="922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67" b="1" i="0" u="none" strike="noStrike" kern="1200" cap="none" spc="0" normalizeH="0" baseline="0" noProof="0" dirty="0">
                  <a:ln>
                    <a:noFill/>
                  </a:ln>
                  <a:solidFill>
                    <a:srgbClr val="0D2240"/>
                  </a:solidFill>
                  <a:effectLst/>
                  <a:uLnTx/>
                  <a:uFillTx/>
                  <a:latin typeface="UD デジタル 教科書体 N-B" panose="02020700000000000000" pitchFamily="17" charset="-128"/>
                  <a:ea typeface="UD デジタル 教科書体 N-B" panose="02020700000000000000" pitchFamily="17" charset="-128"/>
                </a:rPr>
                <a:t> </a:t>
              </a:r>
              <a:r>
                <a:rPr lang="ja-JP" altLang="en-US" sz="1067" b="1" dirty="0">
                  <a:solidFill>
                    <a:srgbClr val="0D2240"/>
                  </a:solidFill>
                  <a:latin typeface="UD デジタル 教科書体 N-B" panose="02020700000000000000" pitchFamily="17" charset="-128"/>
                  <a:ea typeface="UD デジタル 教科書体 N-B" panose="02020700000000000000" pitchFamily="17" charset="-128"/>
                </a:rPr>
                <a:t>グローバル・メンバーシップ・アプローチ</a:t>
              </a:r>
              <a:r>
                <a:rPr kumimoji="0" lang="en-US" sz="1067" b="1" i="0" u="none" strike="noStrike" kern="1200" cap="none" spc="0" normalizeH="0" baseline="0" noProof="0" dirty="0">
                  <a:ln>
                    <a:noFill/>
                  </a:ln>
                  <a:solidFill>
                    <a:srgbClr val="0D2240"/>
                  </a:solidFill>
                  <a:effectLst/>
                  <a:uLnTx/>
                  <a:uFillTx/>
                  <a:latin typeface="UD デジタル 教科書体 N-B" panose="02020700000000000000" pitchFamily="17" charset="-128"/>
                  <a:ea typeface="UD デジタル 教科書体 N-B" panose="02020700000000000000" pitchFamily="17" charset="-128"/>
                </a:rPr>
                <a:t> </a:t>
              </a:r>
              <a:r>
                <a:rPr kumimoji="0" lang="ja-JP" altLang="en-US" sz="1067" b="1" i="0" u="none" strike="noStrike" kern="1200" cap="none" spc="0" normalizeH="0" baseline="0" noProof="0" dirty="0">
                  <a:ln>
                    <a:noFill/>
                  </a:ln>
                  <a:solidFill>
                    <a:srgbClr val="0D2240"/>
                  </a:solidFill>
                  <a:effectLst/>
                  <a:uLnTx/>
                  <a:uFillTx/>
                  <a:latin typeface="UD デジタル 教科書体 N-B" panose="02020700000000000000" pitchFamily="17" charset="-128"/>
                  <a:ea typeface="UD デジタル 教科書体 N-B" panose="02020700000000000000" pitchFamily="17" charset="-128"/>
                </a:rPr>
                <a:t>支援リーダー</a:t>
              </a:r>
              <a:endParaRPr kumimoji="0" lang="en-US" sz="1067" b="1" i="0" u="none" strike="noStrike" kern="1200" cap="none" spc="0" normalizeH="0" baseline="0" noProof="0" dirty="0">
                <a:ln>
                  <a:noFill/>
                </a:ln>
                <a:solidFill>
                  <a:srgbClr val="0D2240"/>
                </a:solidFill>
                <a:effectLst/>
                <a:uLnTx/>
                <a:uFillTx/>
                <a:latin typeface="UD デジタル 教科書体 N-B" panose="02020700000000000000" pitchFamily="17" charset="-128"/>
                <a:ea typeface="UD デジタル 教科書体 N-B" panose="02020700000000000000" pitchFamily="17" charset="-128"/>
              </a:endParaRPr>
            </a:p>
          </p:txBody>
        </p:sp>
      </p:grpSp>
      <p:grpSp>
        <p:nvGrpSpPr>
          <p:cNvPr id="5" name="Group 4">
            <a:extLst>
              <a:ext uri="{FF2B5EF4-FFF2-40B4-BE49-F238E27FC236}">
                <a16:creationId xmlns:a16="http://schemas.microsoft.com/office/drawing/2014/main" id="{7AED911B-FEC7-427A-A1EB-937C36D12233}"/>
              </a:ext>
            </a:extLst>
          </p:cNvPr>
          <p:cNvGrpSpPr/>
          <p:nvPr/>
        </p:nvGrpSpPr>
        <p:grpSpPr>
          <a:xfrm>
            <a:off x="468921" y="2213318"/>
            <a:ext cx="1706880" cy="1069284"/>
            <a:chOff x="351691" y="1659988"/>
            <a:chExt cx="1280160" cy="801963"/>
          </a:xfrm>
        </p:grpSpPr>
        <p:cxnSp>
          <p:nvCxnSpPr>
            <p:cNvPr id="3" name="Straight Connector 2">
              <a:extLst>
                <a:ext uri="{FF2B5EF4-FFF2-40B4-BE49-F238E27FC236}">
                  <a16:creationId xmlns:a16="http://schemas.microsoft.com/office/drawing/2014/main" id="{F8252182-FCED-48BF-BCA8-11B336AB9800}"/>
                </a:ext>
              </a:extLst>
            </p:cNvPr>
            <p:cNvCxnSpPr>
              <a:cxnSpLocks/>
            </p:cNvCxnSpPr>
            <p:nvPr/>
          </p:nvCxnSpPr>
          <p:spPr bwMode="auto">
            <a:xfrm>
              <a:off x="351691" y="1659988"/>
              <a:ext cx="1280160" cy="0"/>
            </a:xfrm>
            <a:prstGeom prst="line">
              <a:avLst/>
            </a:prstGeom>
            <a:solidFill>
              <a:srgbClr val="FFFFFF"/>
            </a:solidFill>
            <a:ln w="9525" cap="flat" cmpd="sng" algn="ctr">
              <a:solidFill>
                <a:srgbClr val="000000"/>
              </a:solidFill>
              <a:prstDash val="solid"/>
              <a:round/>
              <a:headEnd type="none" w="med" len="med"/>
              <a:tailEnd type="none" w="med" len="med"/>
            </a:ln>
            <a:effectLst/>
          </p:spPr>
        </p:cxnSp>
        <p:cxnSp>
          <p:nvCxnSpPr>
            <p:cNvPr id="100" name="Straight Connector 99">
              <a:extLst>
                <a:ext uri="{FF2B5EF4-FFF2-40B4-BE49-F238E27FC236}">
                  <a16:creationId xmlns:a16="http://schemas.microsoft.com/office/drawing/2014/main" id="{CB726B0F-3775-4E81-9177-12979AB2002D}"/>
                </a:ext>
              </a:extLst>
            </p:cNvPr>
            <p:cNvCxnSpPr>
              <a:cxnSpLocks/>
            </p:cNvCxnSpPr>
            <p:nvPr/>
          </p:nvCxnSpPr>
          <p:spPr bwMode="auto">
            <a:xfrm>
              <a:off x="351691" y="1927309"/>
              <a:ext cx="1280160" cy="0"/>
            </a:xfrm>
            <a:prstGeom prst="line">
              <a:avLst/>
            </a:prstGeom>
            <a:solidFill>
              <a:srgbClr val="FFFFFF"/>
            </a:solidFill>
            <a:ln w="9525" cap="flat" cmpd="sng" algn="ctr">
              <a:solidFill>
                <a:srgbClr val="000000"/>
              </a:solidFill>
              <a:prstDash val="solid"/>
              <a:round/>
              <a:headEnd type="none" w="med" len="med"/>
              <a:tailEnd type="none" w="med" len="med"/>
            </a:ln>
            <a:effectLst/>
          </p:spPr>
        </p:cxnSp>
        <p:cxnSp>
          <p:nvCxnSpPr>
            <p:cNvPr id="101" name="Straight Connector 100">
              <a:extLst>
                <a:ext uri="{FF2B5EF4-FFF2-40B4-BE49-F238E27FC236}">
                  <a16:creationId xmlns:a16="http://schemas.microsoft.com/office/drawing/2014/main" id="{BB3274E3-D49F-46BA-9AAB-48F492B7DFBF}"/>
                </a:ext>
              </a:extLst>
            </p:cNvPr>
            <p:cNvCxnSpPr>
              <a:cxnSpLocks/>
            </p:cNvCxnSpPr>
            <p:nvPr/>
          </p:nvCxnSpPr>
          <p:spPr bwMode="auto">
            <a:xfrm>
              <a:off x="351691" y="2194630"/>
              <a:ext cx="1280160" cy="0"/>
            </a:xfrm>
            <a:prstGeom prst="line">
              <a:avLst/>
            </a:prstGeom>
            <a:solidFill>
              <a:srgbClr val="FFFFFF"/>
            </a:solidFill>
            <a:ln w="9525" cap="flat" cmpd="sng" algn="ctr">
              <a:solidFill>
                <a:srgbClr val="000000"/>
              </a:solidFill>
              <a:prstDash val="solid"/>
              <a:round/>
              <a:headEnd type="none" w="med" len="med"/>
              <a:tailEnd type="none" w="med" len="med"/>
            </a:ln>
            <a:effectLst/>
          </p:spPr>
        </p:cxnSp>
        <p:cxnSp>
          <p:nvCxnSpPr>
            <p:cNvPr id="102" name="Straight Connector 101">
              <a:extLst>
                <a:ext uri="{FF2B5EF4-FFF2-40B4-BE49-F238E27FC236}">
                  <a16:creationId xmlns:a16="http://schemas.microsoft.com/office/drawing/2014/main" id="{E57A583B-5FEB-4810-8B5F-AB8A2BE59143}"/>
                </a:ext>
              </a:extLst>
            </p:cNvPr>
            <p:cNvCxnSpPr>
              <a:cxnSpLocks/>
            </p:cNvCxnSpPr>
            <p:nvPr/>
          </p:nvCxnSpPr>
          <p:spPr bwMode="auto">
            <a:xfrm>
              <a:off x="351691" y="2461951"/>
              <a:ext cx="1280160" cy="0"/>
            </a:xfrm>
            <a:prstGeom prst="line">
              <a:avLst/>
            </a:prstGeom>
            <a:solidFill>
              <a:srgbClr val="FFFFFF"/>
            </a:solidFill>
            <a:ln w="9525" cap="flat" cmpd="sng" algn="ctr">
              <a:solidFill>
                <a:srgbClr val="000000"/>
              </a:solidFill>
              <a:prstDash val="solid"/>
              <a:round/>
              <a:headEnd type="none" w="med" len="med"/>
              <a:tailEnd type="none" w="med" len="med"/>
            </a:ln>
            <a:effectLst/>
          </p:spPr>
        </p:cxnSp>
      </p:grpSp>
      <p:grpSp>
        <p:nvGrpSpPr>
          <p:cNvPr id="107" name="Group 106">
            <a:extLst>
              <a:ext uri="{FF2B5EF4-FFF2-40B4-BE49-F238E27FC236}">
                <a16:creationId xmlns:a16="http://schemas.microsoft.com/office/drawing/2014/main" id="{82396E36-F12C-4422-AD43-3682CBD5593C}"/>
              </a:ext>
            </a:extLst>
          </p:cNvPr>
          <p:cNvGrpSpPr/>
          <p:nvPr/>
        </p:nvGrpSpPr>
        <p:grpSpPr>
          <a:xfrm>
            <a:off x="550584" y="4142643"/>
            <a:ext cx="1706880" cy="1069284"/>
            <a:chOff x="351691" y="1659988"/>
            <a:chExt cx="1280160" cy="801963"/>
          </a:xfrm>
        </p:grpSpPr>
        <p:cxnSp>
          <p:nvCxnSpPr>
            <p:cNvPr id="108" name="Straight Connector 107">
              <a:extLst>
                <a:ext uri="{FF2B5EF4-FFF2-40B4-BE49-F238E27FC236}">
                  <a16:creationId xmlns:a16="http://schemas.microsoft.com/office/drawing/2014/main" id="{48D52EB8-01C3-4F21-B4DD-25815F187B5F}"/>
                </a:ext>
              </a:extLst>
            </p:cNvPr>
            <p:cNvCxnSpPr>
              <a:cxnSpLocks/>
            </p:cNvCxnSpPr>
            <p:nvPr/>
          </p:nvCxnSpPr>
          <p:spPr bwMode="auto">
            <a:xfrm>
              <a:off x="351691" y="1659988"/>
              <a:ext cx="1280160" cy="0"/>
            </a:xfrm>
            <a:prstGeom prst="line">
              <a:avLst/>
            </a:prstGeom>
            <a:solidFill>
              <a:srgbClr val="FFFFFF"/>
            </a:solidFill>
            <a:ln w="9525" cap="flat" cmpd="sng" algn="ctr">
              <a:solidFill>
                <a:srgbClr val="000000"/>
              </a:solidFill>
              <a:prstDash val="solid"/>
              <a:round/>
              <a:headEnd type="none" w="med" len="med"/>
              <a:tailEnd type="none" w="med" len="med"/>
            </a:ln>
            <a:effectLst/>
          </p:spPr>
        </p:cxnSp>
        <p:cxnSp>
          <p:nvCxnSpPr>
            <p:cNvPr id="109" name="Straight Connector 108">
              <a:extLst>
                <a:ext uri="{FF2B5EF4-FFF2-40B4-BE49-F238E27FC236}">
                  <a16:creationId xmlns:a16="http://schemas.microsoft.com/office/drawing/2014/main" id="{70A3E020-9F80-4CFD-916D-5E1FDEE7D759}"/>
                </a:ext>
              </a:extLst>
            </p:cNvPr>
            <p:cNvCxnSpPr>
              <a:cxnSpLocks/>
            </p:cNvCxnSpPr>
            <p:nvPr/>
          </p:nvCxnSpPr>
          <p:spPr bwMode="auto">
            <a:xfrm>
              <a:off x="351691" y="1927309"/>
              <a:ext cx="1280160" cy="0"/>
            </a:xfrm>
            <a:prstGeom prst="line">
              <a:avLst/>
            </a:prstGeom>
            <a:solidFill>
              <a:srgbClr val="FFFFFF"/>
            </a:solidFill>
            <a:ln w="9525" cap="flat" cmpd="sng" algn="ctr">
              <a:solidFill>
                <a:srgbClr val="000000"/>
              </a:solidFill>
              <a:prstDash val="solid"/>
              <a:round/>
              <a:headEnd type="none" w="med" len="med"/>
              <a:tailEnd type="none" w="med" len="med"/>
            </a:ln>
            <a:effectLst/>
          </p:spPr>
        </p:cxnSp>
        <p:cxnSp>
          <p:nvCxnSpPr>
            <p:cNvPr id="110" name="Straight Connector 109">
              <a:extLst>
                <a:ext uri="{FF2B5EF4-FFF2-40B4-BE49-F238E27FC236}">
                  <a16:creationId xmlns:a16="http://schemas.microsoft.com/office/drawing/2014/main" id="{54C3FE34-C650-492C-9EF9-77CDD6699C3A}"/>
                </a:ext>
              </a:extLst>
            </p:cNvPr>
            <p:cNvCxnSpPr>
              <a:cxnSpLocks/>
            </p:cNvCxnSpPr>
            <p:nvPr/>
          </p:nvCxnSpPr>
          <p:spPr bwMode="auto">
            <a:xfrm>
              <a:off x="351691" y="2194630"/>
              <a:ext cx="1280160" cy="0"/>
            </a:xfrm>
            <a:prstGeom prst="line">
              <a:avLst/>
            </a:prstGeom>
            <a:solidFill>
              <a:srgbClr val="FFFFFF"/>
            </a:solidFill>
            <a:ln w="9525" cap="flat" cmpd="sng" algn="ctr">
              <a:solidFill>
                <a:srgbClr val="000000"/>
              </a:solidFill>
              <a:prstDash val="solid"/>
              <a:round/>
              <a:headEnd type="none" w="med" len="med"/>
              <a:tailEnd type="none" w="med" len="med"/>
            </a:ln>
            <a:effectLst/>
          </p:spPr>
        </p:cxnSp>
        <p:cxnSp>
          <p:nvCxnSpPr>
            <p:cNvPr id="111" name="Straight Connector 110">
              <a:extLst>
                <a:ext uri="{FF2B5EF4-FFF2-40B4-BE49-F238E27FC236}">
                  <a16:creationId xmlns:a16="http://schemas.microsoft.com/office/drawing/2014/main" id="{2969923A-93E4-4F3B-B72A-D8FA2B091BE6}"/>
                </a:ext>
              </a:extLst>
            </p:cNvPr>
            <p:cNvCxnSpPr>
              <a:cxnSpLocks/>
            </p:cNvCxnSpPr>
            <p:nvPr/>
          </p:nvCxnSpPr>
          <p:spPr bwMode="auto">
            <a:xfrm>
              <a:off x="351691" y="2461951"/>
              <a:ext cx="1280160" cy="0"/>
            </a:xfrm>
            <a:prstGeom prst="line">
              <a:avLst/>
            </a:prstGeom>
            <a:solidFill>
              <a:srgbClr val="FFFFFF"/>
            </a:solidFill>
            <a:ln w="9525" cap="flat" cmpd="sng" algn="ctr">
              <a:solidFill>
                <a:srgbClr val="000000"/>
              </a:solidFill>
              <a:prstDash val="solid"/>
              <a:round/>
              <a:headEnd type="none" w="med" len="med"/>
              <a:tailEnd type="none" w="med" len="med"/>
            </a:ln>
            <a:effectLst/>
          </p:spPr>
        </p:cxnSp>
      </p:grpSp>
      <p:grpSp>
        <p:nvGrpSpPr>
          <p:cNvPr id="112" name="Group 111">
            <a:extLst>
              <a:ext uri="{FF2B5EF4-FFF2-40B4-BE49-F238E27FC236}">
                <a16:creationId xmlns:a16="http://schemas.microsoft.com/office/drawing/2014/main" id="{C395059D-B4B8-4037-87EB-830E80CAADDF}"/>
              </a:ext>
            </a:extLst>
          </p:cNvPr>
          <p:cNvGrpSpPr/>
          <p:nvPr/>
        </p:nvGrpSpPr>
        <p:grpSpPr>
          <a:xfrm>
            <a:off x="10036279" y="2146893"/>
            <a:ext cx="1706880" cy="1069284"/>
            <a:chOff x="351691" y="1659988"/>
            <a:chExt cx="1280160" cy="801963"/>
          </a:xfrm>
        </p:grpSpPr>
        <p:cxnSp>
          <p:nvCxnSpPr>
            <p:cNvPr id="113" name="Straight Connector 112">
              <a:extLst>
                <a:ext uri="{FF2B5EF4-FFF2-40B4-BE49-F238E27FC236}">
                  <a16:creationId xmlns:a16="http://schemas.microsoft.com/office/drawing/2014/main" id="{5B1574D9-E6C9-437E-BCE6-5268A6FBA8EA}"/>
                </a:ext>
              </a:extLst>
            </p:cNvPr>
            <p:cNvCxnSpPr>
              <a:cxnSpLocks/>
            </p:cNvCxnSpPr>
            <p:nvPr/>
          </p:nvCxnSpPr>
          <p:spPr bwMode="auto">
            <a:xfrm>
              <a:off x="351691" y="1659988"/>
              <a:ext cx="1280160" cy="0"/>
            </a:xfrm>
            <a:prstGeom prst="line">
              <a:avLst/>
            </a:prstGeom>
            <a:solidFill>
              <a:srgbClr val="FFFFFF"/>
            </a:solidFill>
            <a:ln w="9525" cap="flat" cmpd="sng" algn="ctr">
              <a:solidFill>
                <a:srgbClr val="000000"/>
              </a:solidFill>
              <a:prstDash val="solid"/>
              <a:round/>
              <a:headEnd type="none" w="med" len="med"/>
              <a:tailEnd type="none" w="med" len="med"/>
            </a:ln>
            <a:effectLst/>
          </p:spPr>
        </p:cxnSp>
        <p:cxnSp>
          <p:nvCxnSpPr>
            <p:cNvPr id="114" name="Straight Connector 113">
              <a:extLst>
                <a:ext uri="{FF2B5EF4-FFF2-40B4-BE49-F238E27FC236}">
                  <a16:creationId xmlns:a16="http://schemas.microsoft.com/office/drawing/2014/main" id="{4C346963-D908-480A-B76B-5C6EBB211C1D}"/>
                </a:ext>
              </a:extLst>
            </p:cNvPr>
            <p:cNvCxnSpPr>
              <a:cxnSpLocks/>
            </p:cNvCxnSpPr>
            <p:nvPr/>
          </p:nvCxnSpPr>
          <p:spPr bwMode="auto">
            <a:xfrm>
              <a:off x="351691" y="1927309"/>
              <a:ext cx="1280160" cy="0"/>
            </a:xfrm>
            <a:prstGeom prst="line">
              <a:avLst/>
            </a:prstGeom>
            <a:solidFill>
              <a:srgbClr val="FFFFFF"/>
            </a:solidFill>
            <a:ln w="9525" cap="flat" cmpd="sng" algn="ctr">
              <a:solidFill>
                <a:srgbClr val="000000"/>
              </a:solidFill>
              <a:prstDash val="solid"/>
              <a:round/>
              <a:headEnd type="none" w="med" len="med"/>
              <a:tailEnd type="none" w="med" len="med"/>
            </a:ln>
            <a:effectLst/>
          </p:spPr>
        </p:cxnSp>
        <p:cxnSp>
          <p:nvCxnSpPr>
            <p:cNvPr id="115" name="Straight Connector 114">
              <a:extLst>
                <a:ext uri="{FF2B5EF4-FFF2-40B4-BE49-F238E27FC236}">
                  <a16:creationId xmlns:a16="http://schemas.microsoft.com/office/drawing/2014/main" id="{7E0962BA-D2CE-43C9-A2E3-F585D89EEEDC}"/>
                </a:ext>
              </a:extLst>
            </p:cNvPr>
            <p:cNvCxnSpPr>
              <a:cxnSpLocks/>
            </p:cNvCxnSpPr>
            <p:nvPr/>
          </p:nvCxnSpPr>
          <p:spPr bwMode="auto">
            <a:xfrm>
              <a:off x="351691" y="2194630"/>
              <a:ext cx="1280160" cy="0"/>
            </a:xfrm>
            <a:prstGeom prst="line">
              <a:avLst/>
            </a:prstGeom>
            <a:solidFill>
              <a:srgbClr val="FFFFFF"/>
            </a:solidFill>
            <a:ln w="9525" cap="flat" cmpd="sng" algn="ctr">
              <a:solidFill>
                <a:srgbClr val="000000"/>
              </a:solidFill>
              <a:prstDash val="solid"/>
              <a:round/>
              <a:headEnd type="none" w="med" len="med"/>
              <a:tailEnd type="none" w="med" len="med"/>
            </a:ln>
            <a:effectLst/>
          </p:spPr>
        </p:cxnSp>
        <p:cxnSp>
          <p:nvCxnSpPr>
            <p:cNvPr id="116" name="Straight Connector 115">
              <a:extLst>
                <a:ext uri="{FF2B5EF4-FFF2-40B4-BE49-F238E27FC236}">
                  <a16:creationId xmlns:a16="http://schemas.microsoft.com/office/drawing/2014/main" id="{EC7480D6-7996-4B83-9B71-19F624040206}"/>
                </a:ext>
              </a:extLst>
            </p:cNvPr>
            <p:cNvCxnSpPr>
              <a:cxnSpLocks/>
            </p:cNvCxnSpPr>
            <p:nvPr/>
          </p:nvCxnSpPr>
          <p:spPr bwMode="auto">
            <a:xfrm>
              <a:off x="351691" y="2461951"/>
              <a:ext cx="1280160" cy="0"/>
            </a:xfrm>
            <a:prstGeom prst="line">
              <a:avLst/>
            </a:prstGeom>
            <a:solidFill>
              <a:srgbClr val="FFFFFF"/>
            </a:solidFill>
            <a:ln w="9525" cap="flat" cmpd="sng" algn="ctr">
              <a:solidFill>
                <a:srgbClr val="000000"/>
              </a:solidFill>
              <a:prstDash val="solid"/>
              <a:round/>
              <a:headEnd type="none" w="med" len="med"/>
              <a:tailEnd type="none" w="med" len="med"/>
            </a:ln>
            <a:effectLst/>
          </p:spPr>
        </p:cxnSp>
      </p:grpSp>
      <p:grpSp>
        <p:nvGrpSpPr>
          <p:cNvPr id="117" name="Group 116">
            <a:extLst>
              <a:ext uri="{FF2B5EF4-FFF2-40B4-BE49-F238E27FC236}">
                <a16:creationId xmlns:a16="http://schemas.microsoft.com/office/drawing/2014/main" id="{5AD6AB64-6CE0-4BCB-AD6B-8A1AEA514034}"/>
              </a:ext>
            </a:extLst>
          </p:cNvPr>
          <p:cNvGrpSpPr/>
          <p:nvPr/>
        </p:nvGrpSpPr>
        <p:grpSpPr>
          <a:xfrm>
            <a:off x="10007964" y="4149077"/>
            <a:ext cx="1706880" cy="1069284"/>
            <a:chOff x="351691" y="1659988"/>
            <a:chExt cx="1280160" cy="801963"/>
          </a:xfrm>
        </p:grpSpPr>
        <p:cxnSp>
          <p:nvCxnSpPr>
            <p:cNvPr id="118" name="Straight Connector 117">
              <a:extLst>
                <a:ext uri="{FF2B5EF4-FFF2-40B4-BE49-F238E27FC236}">
                  <a16:creationId xmlns:a16="http://schemas.microsoft.com/office/drawing/2014/main" id="{8E94CEBA-641A-4F3C-BD9C-95C7280D6F95}"/>
                </a:ext>
              </a:extLst>
            </p:cNvPr>
            <p:cNvCxnSpPr>
              <a:cxnSpLocks/>
            </p:cNvCxnSpPr>
            <p:nvPr/>
          </p:nvCxnSpPr>
          <p:spPr bwMode="auto">
            <a:xfrm>
              <a:off x="351691" y="1659988"/>
              <a:ext cx="1280160" cy="0"/>
            </a:xfrm>
            <a:prstGeom prst="line">
              <a:avLst/>
            </a:prstGeom>
            <a:solidFill>
              <a:srgbClr val="FFFFFF"/>
            </a:solidFill>
            <a:ln w="9525" cap="flat" cmpd="sng" algn="ctr">
              <a:solidFill>
                <a:srgbClr val="000000"/>
              </a:solidFill>
              <a:prstDash val="solid"/>
              <a:round/>
              <a:headEnd type="none" w="med" len="med"/>
              <a:tailEnd type="none" w="med" len="med"/>
            </a:ln>
            <a:effectLst/>
          </p:spPr>
        </p:cxnSp>
        <p:cxnSp>
          <p:nvCxnSpPr>
            <p:cNvPr id="119" name="Straight Connector 118">
              <a:extLst>
                <a:ext uri="{FF2B5EF4-FFF2-40B4-BE49-F238E27FC236}">
                  <a16:creationId xmlns:a16="http://schemas.microsoft.com/office/drawing/2014/main" id="{AE0FE95F-F657-46B7-AFAD-EB1074333DB3}"/>
                </a:ext>
              </a:extLst>
            </p:cNvPr>
            <p:cNvCxnSpPr>
              <a:cxnSpLocks/>
            </p:cNvCxnSpPr>
            <p:nvPr/>
          </p:nvCxnSpPr>
          <p:spPr bwMode="auto">
            <a:xfrm>
              <a:off x="351691" y="1927309"/>
              <a:ext cx="1280160" cy="0"/>
            </a:xfrm>
            <a:prstGeom prst="line">
              <a:avLst/>
            </a:prstGeom>
            <a:solidFill>
              <a:srgbClr val="FFFFFF"/>
            </a:solidFill>
            <a:ln w="9525" cap="flat" cmpd="sng" algn="ctr">
              <a:solidFill>
                <a:srgbClr val="000000"/>
              </a:solidFill>
              <a:prstDash val="solid"/>
              <a:round/>
              <a:headEnd type="none" w="med" len="med"/>
              <a:tailEnd type="none" w="med" len="med"/>
            </a:ln>
            <a:effectLst/>
          </p:spPr>
        </p:cxnSp>
        <p:cxnSp>
          <p:nvCxnSpPr>
            <p:cNvPr id="120" name="Straight Connector 119">
              <a:extLst>
                <a:ext uri="{FF2B5EF4-FFF2-40B4-BE49-F238E27FC236}">
                  <a16:creationId xmlns:a16="http://schemas.microsoft.com/office/drawing/2014/main" id="{FC330F06-8EC6-4DFB-96AB-D131BF011166}"/>
                </a:ext>
              </a:extLst>
            </p:cNvPr>
            <p:cNvCxnSpPr>
              <a:cxnSpLocks/>
            </p:cNvCxnSpPr>
            <p:nvPr/>
          </p:nvCxnSpPr>
          <p:spPr bwMode="auto">
            <a:xfrm>
              <a:off x="351691" y="2194630"/>
              <a:ext cx="1280160" cy="0"/>
            </a:xfrm>
            <a:prstGeom prst="line">
              <a:avLst/>
            </a:prstGeom>
            <a:solidFill>
              <a:srgbClr val="FFFFFF"/>
            </a:solidFill>
            <a:ln w="9525" cap="flat" cmpd="sng" algn="ctr">
              <a:solidFill>
                <a:srgbClr val="000000"/>
              </a:solidFill>
              <a:prstDash val="solid"/>
              <a:round/>
              <a:headEnd type="none" w="med" len="med"/>
              <a:tailEnd type="none" w="med" len="med"/>
            </a:ln>
            <a:effectLst/>
          </p:spPr>
        </p:cxnSp>
        <p:cxnSp>
          <p:nvCxnSpPr>
            <p:cNvPr id="121" name="Straight Connector 120">
              <a:extLst>
                <a:ext uri="{FF2B5EF4-FFF2-40B4-BE49-F238E27FC236}">
                  <a16:creationId xmlns:a16="http://schemas.microsoft.com/office/drawing/2014/main" id="{8772207D-3425-4C99-8D6C-B59BC4D4E7A4}"/>
                </a:ext>
              </a:extLst>
            </p:cNvPr>
            <p:cNvCxnSpPr>
              <a:cxnSpLocks/>
            </p:cNvCxnSpPr>
            <p:nvPr/>
          </p:nvCxnSpPr>
          <p:spPr bwMode="auto">
            <a:xfrm>
              <a:off x="351691" y="2461951"/>
              <a:ext cx="1280160" cy="0"/>
            </a:xfrm>
            <a:prstGeom prst="line">
              <a:avLst/>
            </a:prstGeom>
            <a:solidFill>
              <a:srgbClr val="FFFFFF"/>
            </a:solidFill>
            <a:ln w="9525" cap="flat" cmpd="sng" algn="ctr">
              <a:solidFill>
                <a:srgbClr val="000000"/>
              </a:solidFill>
              <a:prstDash val="solid"/>
              <a:round/>
              <a:headEnd type="none" w="med" len="med"/>
              <a:tailEnd type="none" w="med" len="med"/>
            </a:ln>
            <a:effectLst/>
          </p:spPr>
        </p:cxnSp>
      </p:grpSp>
    </p:spTree>
    <p:extLst>
      <p:ext uri="{BB962C8B-B14F-4D97-AF65-F5344CB8AC3E}">
        <p14:creationId xmlns:p14="http://schemas.microsoft.com/office/powerpoint/2010/main" val="23969156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ce - Solid">
            <a:extLst>
              <a:ext uri="{FF2B5EF4-FFF2-40B4-BE49-F238E27FC236}">
                <a16:creationId xmlns:a16="http://schemas.microsoft.com/office/drawing/2014/main" id="{54AAAB83-600E-0C4A-B4A8-A87466B46B69}"/>
              </a:ext>
            </a:extLst>
          </p:cNvPr>
          <p:cNvSpPr/>
          <p:nvPr/>
        </p:nvSpPr>
        <p:spPr>
          <a:xfrm>
            <a:off x="1004871" y="-8021"/>
            <a:ext cx="11187129"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latin typeface="ＭＳ Ｐゴシック" panose="020B0600070205080204" pitchFamily="50" charset="-128"/>
              <a:ea typeface="ＭＳ Ｐゴシック" panose="020B0600070205080204" pitchFamily="50" charset="-128"/>
            </a:endParaRPr>
          </a:p>
        </p:txBody>
      </p:sp>
      <p:sp>
        <p:nvSpPr>
          <p:cNvPr id="17" name="Headline">
            <a:extLst>
              <a:ext uri="{FF2B5EF4-FFF2-40B4-BE49-F238E27FC236}">
                <a16:creationId xmlns:a16="http://schemas.microsoft.com/office/drawing/2014/main" id="{9BD4C669-960D-E046-9460-5C2CDD3433F1}"/>
              </a:ext>
            </a:extLst>
          </p:cNvPr>
          <p:cNvSpPr txBox="1">
            <a:spLocks/>
          </p:cNvSpPr>
          <p:nvPr/>
        </p:nvSpPr>
        <p:spPr>
          <a:xfrm>
            <a:off x="2683981" y="533400"/>
            <a:ext cx="8373905" cy="533400"/>
          </a:xfrm>
          <a:prstGeom prst="rect">
            <a:avLst/>
          </a:prstGeom>
        </p:spPr>
        <p:txBody>
          <a:bodyPr>
            <a:normAutofit lnSpcReduction="10000"/>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ja-JP" sz="3200" dirty="0">
                <a:solidFill>
                  <a:schemeClr val="bg1"/>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私たちはこの道のりをともにしています！</a:t>
            </a:r>
          </a:p>
        </p:txBody>
      </p:sp>
      <p:pic>
        <p:nvPicPr>
          <p:cNvPr id="18" name="Picture 17">
            <a:extLst>
              <a:ext uri="{FF2B5EF4-FFF2-40B4-BE49-F238E27FC236}">
                <a16:creationId xmlns:a16="http://schemas.microsoft.com/office/drawing/2014/main" id="{D36F4F91-7DCA-BF40-AEC6-C6AD747462DF}"/>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59875" y="304800"/>
            <a:ext cx="1089992" cy="1089992"/>
          </a:xfrm>
          <a:prstGeom prst="rect">
            <a:avLst/>
          </a:prstGeom>
        </p:spPr>
      </p:pic>
      <p:sp>
        <p:nvSpPr>
          <p:cNvPr id="19" name="Yellow Bar">
            <a:extLst>
              <a:ext uri="{FF2B5EF4-FFF2-40B4-BE49-F238E27FC236}">
                <a16:creationId xmlns:a16="http://schemas.microsoft.com/office/drawing/2014/main" id="{A7D8EAEA-68F4-8247-8593-BC310E585E8A}"/>
              </a:ext>
            </a:extLst>
          </p:cNvPr>
          <p:cNvSpPr/>
          <p:nvPr/>
        </p:nvSpPr>
        <p:spPr>
          <a:xfrm>
            <a:off x="2752087" y="1565714"/>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dirty="0">
              <a:solidFill>
                <a:srgbClr val="EBB700"/>
              </a:solidFill>
              <a:latin typeface="ＭＳ Ｐゴシック" panose="020B0600070205080204" pitchFamily="50" charset="-128"/>
              <a:ea typeface="ＭＳ Ｐゴシック" panose="020B0600070205080204" pitchFamily="50" charset="-128"/>
              <a:cs typeface="Arial" charset="0"/>
            </a:endParaRPr>
          </a:p>
        </p:txBody>
      </p:sp>
      <p:sp>
        <p:nvSpPr>
          <p:cNvPr id="20" name="Content Placeholder 2">
            <a:extLst>
              <a:ext uri="{FF2B5EF4-FFF2-40B4-BE49-F238E27FC236}">
                <a16:creationId xmlns:a16="http://schemas.microsoft.com/office/drawing/2014/main" id="{85811DD4-790F-AA4D-BDA8-F4146CC70F2B}"/>
              </a:ext>
            </a:extLst>
          </p:cNvPr>
          <p:cNvSpPr txBox="1">
            <a:spLocks/>
          </p:cNvSpPr>
          <p:nvPr/>
        </p:nvSpPr>
        <p:spPr>
          <a:xfrm>
            <a:off x="2590801" y="1940468"/>
            <a:ext cx="6638286" cy="44621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1200"/>
              </a:spcAft>
              <a:buFont typeface="Arial" panose="020B0604020202020204" pitchFamily="34" charset="0"/>
              <a:buNone/>
            </a:pPr>
            <a:r>
              <a:rPr lang="ja-JP" sz="2400" b="1" dirty="0">
                <a:solidFill>
                  <a:schemeClr val="bg1"/>
                </a:solidFill>
                <a:latin typeface="UD デジタル 教科書体 N-B" panose="02020700000000000000" pitchFamily="17" charset="-128"/>
                <a:ea typeface="UD デジタル 教科書体 N-B" panose="02020700000000000000" pitchFamily="17" charset="-128"/>
              </a:rPr>
              <a:t>支援してくれるのは…</a:t>
            </a:r>
          </a:p>
          <a:p>
            <a:pPr marL="457200" indent="-457200" fontAlgn="auto">
              <a:spcAft>
                <a:spcPts val="1200"/>
              </a:spcAft>
              <a:buFont typeface="+mj-lt"/>
              <a:buAutoNum type="arabicPeriod"/>
            </a:pPr>
            <a:r>
              <a:rPr lang="ja-JP" sz="1800" dirty="0">
                <a:solidFill>
                  <a:schemeClr val="bg1"/>
                </a:solidFill>
                <a:latin typeface="UD デジタル 教科書体 N-B" panose="02020700000000000000" pitchFamily="17" charset="-128"/>
                <a:ea typeface="UD デジタル 教科書体 N-B" panose="02020700000000000000" pitchFamily="17" charset="-128"/>
              </a:rPr>
              <a:t>グローバル・アクション・チーム リーダー</a:t>
            </a:r>
          </a:p>
          <a:p>
            <a:pPr marL="457200" indent="-457200" fontAlgn="auto">
              <a:spcAft>
                <a:spcPts val="1200"/>
              </a:spcAft>
              <a:buFont typeface="+mj-lt"/>
              <a:buAutoNum type="arabicPeriod"/>
            </a:pPr>
            <a:r>
              <a:rPr lang="ja-JP" sz="1800" dirty="0">
                <a:solidFill>
                  <a:schemeClr val="bg1"/>
                </a:solidFill>
                <a:latin typeface="UD デジタル 教科書体 N-B" panose="02020700000000000000" pitchFamily="17" charset="-128"/>
                <a:ea typeface="UD デジタル 教科書体 N-B" panose="02020700000000000000" pitchFamily="17" charset="-128"/>
              </a:rPr>
              <a:t>ライオンズクラブ国際協会 GAT担当スタッフ</a:t>
            </a:r>
          </a:p>
          <a:p>
            <a:pPr marL="457200" indent="-457200" fontAlgn="auto">
              <a:spcAft>
                <a:spcPts val="1200"/>
              </a:spcAft>
              <a:buFont typeface="+mj-lt"/>
              <a:buAutoNum type="arabicPeriod"/>
            </a:pPr>
            <a:r>
              <a:rPr lang="ja-JP" sz="1800" dirty="0">
                <a:solidFill>
                  <a:schemeClr val="bg1"/>
                </a:solidFill>
                <a:latin typeface="UD デジタル 教科書体 N-B" panose="02020700000000000000" pitchFamily="17" charset="-128"/>
                <a:ea typeface="UD デジタル 教科書体 N-B" panose="02020700000000000000" pitchFamily="17" charset="-128"/>
              </a:rPr>
              <a:t>元国際会長、元国際理事、元協議会議長、元地区ガバナー </a:t>
            </a:r>
          </a:p>
          <a:p>
            <a:pPr marL="457200" indent="-457200" fontAlgn="auto">
              <a:spcAft>
                <a:spcPts val="1200"/>
              </a:spcAft>
              <a:buFont typeface="+mj-lt"/>
              <a:buAutoNum type="arabicPeriod"/>
            </a:pPr>
            <a:r>
              <a:rPr lang="ja-JP" sz="1800" dirty="0">
                <a:solidFill>
                  <a:schemeClr val="bg1"/>
                </a:solidFill>
                <a:latin typeface="UD デジタル 教科書体 N-B" panose="02020700000000000000" pitchFamily="17" charset="-128"/>
                <a:ea typeface="UD デジタル 教科書体 N-B" panose="02020700000000000000" pitchFamily="17" charset="-128"/>
              </a:rPr>
              <a:t>既存の委員会</a:t>
            </a:r>
          </a:p>
          <a:p>
            <a:pPr marL="489915" indent="-457200" fontAlgn="auto">
              <a:spcAft>
                <a:spcPts val="1200"/>
              </a:spcAft>
              <a:buFont typeface="+mj-lt"/>
              <a:buAutoNum type="arabicPeriod"/>
            </a:pPr>
            <a:r>
              <a:rPr lang="ja-JP" sz="1800" dirty="0">
                <a:solidFill>
                  <a:schemeClr val="bg1"/>
                </a:solidFill>
                <a:latin typeface="UD デジタル 教科書体 N-B" panose="02020700000000000000" pitchFamily="17" charset="-128"/>
                <a:ea typeface="UD デジタル 教科書体 N-B" panose="02020700000000000000" pitchFamily="17" charset="-128"/>
              </a:rPr>
              <a:t>他の地区の地区ガバナー</a:t>
            </a:r>
          </a:p>
          <a:p>
            <a:pPr marL="489915" indent="-457200" fontAlgn="auto">
              <a:spcAft>
                <a:spcPts val="1200"/>
              </a:spcAft>
              <a:buFont typeface="+mj-lt"/>
              <a:buAutoNum type="arabicPeriod"/>
            </a:pPr>
            <a:r>
              <a:rPr lang="ja-JP" sz="1800" dirty="0">
                <a:solidFill>
                  <a:schemeClr val="bg1"/>
                </a:solidFill>
                <a:latin typeface="UD デジタル 教科書体 N-B" panose="02020700000000000000" pitchFamily="17" charset="-128"/>
                <a:ea typeface="UD デジタル 教科書体 N-B" panose="02020700000000000000" pitchFamily="17" charset="-128"/>
              </a:rPr>
              <a:t>ゾーン/リジョン・チェアパーソンと公認ガイディング・ライオン</a:t>
            </a:r>
          </a:p>
          <a:p>
            <a:pPr marL="489915" indent="-457200" fontAlgn="auto">
              <a:spcAft>
                <a:spcPts val="1200"/>
              </a:spcAft>
              <a:buFont typeface="+mj-lt"/>
              <a:buAutoNum type="arabicPeriod"/>
            </a:pPr>
            <a:r>
              <a:rPr lang="ja-JP" sz="1800" dirty="0">
                <a:solidFill>
                  <a:schemeClr val="bg1"/>
                </a:solidFill>
                <a:latin typeface="UD デジタル 教科書体 N-B" panose="02020700000000000000" pitchFamily="17" charset="-128"/>
                <a:ea typeface="UD デジタル 教科書体 N-B" panose="02020700000000000000" pitchFamily="17" charset="-128"/>
              </a:rPr>
              <a:t>ライオンズクラブの役員と会員</a:t>
            </a:r>
          </a:p>
        </p:txBody>
      </p:sp>
      <p:graphicFrame>
        <p:nvGraphicFramePr>
          <p:cNvPr id="21" name="Content Placeholder 4">
            <a:extLst>
              <a:ext uri="{FF2B5EF4-FFF2-40B4-BE49-F238E27FC236}">
                <a16:creationId xmlns:a16="http://schemas.microsoft.com/office/drawing/2014/main" id="{F21BD7BE-9521-7740-B3BB-A5014002FD05}"/>
              </a:ext>
            </a:extLst>
          </p:cNvPr>
          <p:cNvGraphicFramePr>
            <a:graphicFrameLocks/>
          </p:cNvGraphicFramePr>
          <p:nvPr>
            <p:extLst>
              <p:ext uri="{D42A27DB-BD31-4B8C-83A1-F6EECF244321}">
                <p14:modId xmlns:p14="http://schemas.microsoft.com/office/powerpoint/2010/main" val="690953413"/>
              </p:ext>
            </p:extLst>
          </p:nvPr>
        </p:nvGraphicFramePr>
        <p:xfrm>
          <a:off x="8610600" y="1121548"/>
          <a:ext cx="3429000" cy="4953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2" name="Page Number - White">
            <a:extLst>
              <a:ext uri="{FF2B5EF4-FFF2-40B4-BE49-F238E27FC236}">
                <a16:creationId xmlns:a16="http://schemas.microsoft.com/office/drawing/2014/main" id="{464D9DC9-7416-814C-81C0-B01E2019352E}"/>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latin typeface="ＭＳ Ｐゴシック" panose="020B0600070205080204" pitchFamily="50" charset="-128"/>
                <a:ea typeface="ＭＳ Ｐゴシック" panose="020B0600070205080204" pitchFamily="50" charset="-128"/>
              </a:rPr>
              <a:pPr eaLnBrk="0" hangingPunct="0">
                <a:spcBef>
                  <a:spcPct val="50000"/>
                </a:spcBef>
                <a:defRPr/>
              </a:pPr>
              <a:t>26</a:t>
            </a:fld>
            <a:endParaRPr lang="en-US" sz="1000" dirty="0">
              <a:solidFill>
                <a:schemeClr val="bg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2837497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ody Copy">
            <a:extLst>
              <a:ext uri="{FF2B5EF4-FFF2-40B4-BE49-F238E27FC236}">
                <a16:creationId xmlns:a16="http://schemas.microsoft.com/office/drawing/2014/main" id="{27E90BEA-68E3-3140-A0F8-5D20F333BA07}"/>
              </a:ext>
            </a:extLst>
          </p:cNvPr>
          <p:cNvSpPr txBox="1">
            <a:spLocks/>
          </p:cNvSpPr>
          <p:nvPr/>
        </p:nvSpPr>
        <p:spPr>
          <a:xfrm>
            <a:off x="1394439" y="1315449"/>
            <a:ext cx="7241099" cy="837361"/>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spcBef>
                <a:spcPts val="264"/>
              </a:spcBef>
              <a:buSzPct val="120000"/>
            </a:pPr>
            <a:r>
              <a:rPr lang="ja-JP" sz="3200" b="1">
                <a:solidFill>
                  <a:srgbClr val="0A5496"/>
                </a:solidFill>
                <a:latin typeface="UD デジタル 教科書体 N-B" panose="02020700000000000000" pitchFamily="17" charset="-128"/>
                <a:ea typeface="UD デジタル 教科書体 N-B" panose="02020700000000000000" pitchFamily="17" charset="-128"/>
                <a:cs typeface="Arial" charset="0"/>
              </a:rPr>
              <a:t>利用できるリソース</a:t>
            </a:r>
          </a:p>
        </p:txBody>
      </p:sp>
      <p:sp>
        <p:nvSpPr>
          <p:cNvPr id="10" name="Page Number - White">
            <a:extLst>
              <a:ext uri="{FF2B5EF4-FFF2-40B4-BE49-F238E27FC236}">
                <a16:creationId xmlns:a16="http://schemas.microsoft.com/office/drawing/2014/main" id="{6491F9D0-AAE2-B348-9B41-A9F157CD6730}"/>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A5496"/>
                </a:solidFill>
                <a:latin typeface="ＭＳ Ｐゴシック" panose="020B0600070205080204" pitchFamily="50" charset="-128"/>
                <a:ea typeface="ＭＳ Ｐゴシック" panose="020B0600070205080204" pitchFamily="50" charset="-128"/>
              </a:rPr>
              <a:pPr eaLnBrk="0" hangingPunct="0">
                <a:spcBef>
                  <a:spcPct val="50000"/>
                </a:spcBef>
                <a:defRPr/>
              </a:pPr>
              <a:t>27</a:t>
            </a:fld>
            <a:endParaRPr lang="en-US" sz="1000" dirty="0">
              <a:solidFill>
                <a:srgbClr val="0A5496"/>
              </a:solidFill>
              <a:latin typeface="ＭＳ Ｐゴシック" panose="020B0600070205080204" pitchFamily="50" charset="-128"/>
              <a:ea typeface="ＭＳ Ｐゴシック" panose="020B0600070205080204" pitchFamily="50" charset="-128"/>
            </a:endParaRPr>
          </a:p>
        </p:txBody>
      </p:sp>
      <p:sp>
        <p:nvSpPr>
          <p:cNvPr id="11" name="Background - Solid">
            <a:extLst>
              <a:ext uri="{FF2B5EF4-FFF2-40B4-BE49-F238E27FC236}">
                <a16:creationId xmlns:a16="http://schemas.microsoft.com/office/drawing/2014/main" id="{E1E49E9A-645A-2643-92E6-8BE801AD0FFF}"/>
              </a:ext>
            </a:extLst>
          </p:cNvPr>
          <p:cNvSpPr/>
          <p:nvPr/>
        </p:nvSpPr>
        <p:spPr>
          <a:xfrm>
            <a:off x="0" y="0"/>
            <a:ext cx="12192000" cy="921331"/>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ＭＳ Ｐゴシック" panose="020B0600070205080204" pitchFamily="50" charset="-128"/>
              <a:ea typeface="ＭＳ Ｐゴシック" panose="020B0600070205080204" pitchFamily="50" charset="-128"/>
            </a:endParaRPr>
          </a:p>
        </p:txBody>
      </p:sp>
      <p:grpSp>
        <p:nvGrpSpPr>
          <p:cNvPr id="12" name="Group 11">
            <a:extLst>
              <a:ext uri="{FF2B5EF4-FFF2-40B4-BE49-F238E27FC236}">
                <a16:creationId xmlns:a16="http://schemas.microsoft.com/office/drawing/2014/main" id="{C9C5F53C-8A5B-B34A-8CF7-AD3672B1E018}"/>
              </a:ext>
            </a:extLst>
          </p:cNvPr>
          <p:cNvGrpSpPr/>
          <p:nvPr/>
        </p:nvGrpSpPr>
        <p:grpSpPr>
          <a:xfrm>
            <a:off x="-3047" y="812799"/>
            <a:ext cx="12191999" cy="217065"/>
            <a:chOff x="0" y="5696515"/>
            <a:chExt cx="12289367" cy="354756"/>
          </a:xfrm>
        </p:grpSpPr>
        <p:sp>
          <p:nvSpPr>
            <p:cNvPr id="13" name="Background - Solid">
              <a:extLst>
                <a:ext uri="{FF2B5EF4-FFF2-40B4-BE49-F238E27FC236}">
                  <a16:creationId xmlns:a16="http://schemas.microsoft.com/office/drawing/2014/main" id="{C19A7F62-F859-2945-B135-90EC1DFB690B}"/>
                </a:ext>
              </a:extLst>
            </p:cNvPr>
            <p:cNvSpPr/>
            <p:nvPr/>
          </p:nvSpPr>
          <p:spPr>
            <a:xfrm>
              <a:off x="0" y="5696515"/>
              <a:ext cx="1761067" cy="354756"/>
            </a:xfrm>
            <a:prstGeom prst="rect">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ＭＳ Ｐゴシック" panose="020B0600070205080204" pitchFamily="50" charset="-128"/>
                <a:ea typeface="ＭＳ Ｐゴシック" panose="020B0600070205080204" pitchFamily="50" charset="-128"/>
              </a:endParaRPr>
            </a:p>
          </p:txBody>
        </p:sp>
        <p:sp>
          <p:nvSpPr>
            <p:cNvPr id="14" name="Background - Solid">
              <a:extLst>
                <a:ext uri="{FF2B5EF4-FFF2-40B4-BE49-F238E27FC236}">
                  <a16:creationId xmlns:a16="http://schemas.microsoft.com/office/drawing/2014/main" id="{BFD0A18D-10BB-5648-8398-36F44052D95A}"/>
                </a:ext>
              </a:extLst>
            </p:cNvPr>
            <p:cNvSpPr/>
            <p:nvPr/>
          </p:nvSpPr>
          <p:spPr>
            <a:xfrm>
              <a:off x="1754717" y="5696515"/>
              <a:ext cx="1761067" cy="354756"/>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ＭＳ Ｐゴシック" panose="020B0600070205080204" pitchFamily="50" charset="-128"/>
                <a:ea typeface="ＭＳ Ｐゴシック" panose="020B0600070205080204" pitchFamily="50" charset="-128"/>
              </a:endParaRPr>
            </a:p>
          </p:txBody>
        </p:sp>
        <p:sp>
          <p:nvSpPr>
            <p:cNvPr id="15" name="Background - Solid">
              <a:extLst>
                <a:ext uri="{FF2B5EF4-FFF2-40B4-BE49-F238E27FC236}">
                  <a16:creationId xmlns:a16="http://schemas.microsoft.com/office/drawing/2014/main" id="{50A06259-812F-A840-A52F-EE1C737F1603}"/>
                </a:ext>
              </a:extLst>
            </p:cNvPr>
            <p:cNvSpPr/>
            <p:nvPr/>
          </p:nvSpPr>
          <p:spPr>
            <a:xfrm>
              <a:off x="3509434" y="5696515"/>
              <a:ext cx="1761067" cy="354756"/>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ＭＳ Ｐゴシック" panose="020B0600070205080204" pitchFamily="50" charset="-128"/>
                <a:ea typeface="ＭＳ Ｐゴシック" panose="020B0600070205080204" pitchFamily="50" charset="-128"/>
              </a:endParaRPr>
            </a:p>
          </p:txBody>
        </p:sp>
        <p:sp>
          <p:nvSpPr>
            <p:cNvPr id="16" name="Background - Solid">
              <a:extLst>
                <a:ext uri="{FF2B5EF4-FFF2-40B4-BE49-F238E27FC236}">
                  <a16:creationId xmlns:a16="http://schemas.microsoft.com/office/drawing/2014/main" id="{81C41EAE-DBDE-BA4B-A3F7-5241AE9E0AE8}"/>
                </a:ext>
              </a:extLst>
            </p:cNvPr>
            <p:cNvSpPr/>
            <p:nvPr/>
          </p:nvSpPr>
          <p:spPr>
            <a:xfrm>
              <a:off x="5264151" y="5696515"/>
              <a:ext cx="1761067" cy="354756"/>
            </a:xfrm>
            <a:prstGeom prst="rect">
              <a:avLst/>
            </a:prstGeom>
            <a:solidFill>
              <a:srgbClr val="FF5C35"/>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ＭＳ Ｐゴシック" panose="020B0600070205080204" pitchFamily="50" charset="-128"/>
                <a:ea typeface="ＭＳ Ｐゴシック" panose="020B0600070205080204" pitchFamily="50" charset="-128"/>
              </a:endParaRPr>
            </a:p>
          </p:txBody>
        </p:sp>
        <p:sp>
          <p:nvSpPr>
            <p:cNvPr id="17" name="Background - Solid">
              <a:extLst>
                <a:ext uri="{FF2B5EF4-FFF2-40B4-BE49-F238E27FC236}">
                  <a16:creationId xmlns:a16="http://schemas.microsoft.com/office/drawing/2014/main" id="{56F01680-5D11-2A47-AD2D-D692238F9774}"/>
                </a:ext>
              </a:extLst>
            </p:cNvPr>
            <p:cNvSpPr/>
            <p:nvPr/>
          </p:nvSpPr>
          <p:spPr>
            <a:xfrm>
              <a:off x="7018868" y="5696515"/>
              <a:ext cx="1761067" cy="354756"/>
            </a:xfrm>
            <a:prstGeom prst="rect">
              <a:avLst/>
            </a:prstGeom>
            <a:solidFill>
              <a:srgbClr val="EBB70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ＭＳ Ｐゴシック" panose="020B0600070205080204" pitchFamily="50" charset="-128"/>
                <a:ea typeface="ＭＳ Ｐゴシック" panose="020B0600070205080204" pitchFamily="50" charset="-128"/>
              </a:endParaRPr>
            </a:p>
          </p:txBody>
        </p:sp>
        <p:sp>
          <p:nvSpPr>
            <p:cNvPr id="18" name="Background - Solid">
              <a:extLst>
                <a:ext uri="{FF2B5EF4-FFF2-40B4-BE49-F238E27FC236}">
                  <a16:creationId xmlns:a16="http://schemas.microsoft.com/office/drawing/2014/main" id="{6B374543-D8DA-2E4D-BAEF-CEF571185E65}"/>
                </a:ext>
              </a:extLst>
            </p:cNvPr>
            <p:cNvSpPr/>
            <p:nvPr/>
          </p:nvSpPr>
          <p:spPr>
            <a:xfrm>
              <a:off x="8773585" y="5696515"/>
              <a:ext cx="1761067" cy="354756"/>
            </a:xfrm>
            <a:prstGeom prst="rect">
              <a:avLst/>
            </a:prstGeom>
            <a:solidFill>
              <a:srgbClr val="7A2682"/>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ＭＳ Ｐゴシック" panose="020B0600070205080204" pitchFamily="50" charset="-128"/>
                <a:ea typeface="ＭＳ Ｐゴシック" panose="020B0600070205080204" pitchFamily="50" charset="-128"/>
              </a:endParaRPr>
            </a:p>
          </p:txBody>
        </p:sp>
        <p:sp>
          <p:nvSpPr>
            <p:cNvPr id="19" name="Background - Solid">
              <a:extLst>
                <a:ext uri="{FF2B5EF4-FFF2-40B4-BE49-F238E27FC236}">
                  <a16:creationId xmlns:a16="http://schemas.microsoft.com/office/drawing/2014/main" id="{3886C9F7-AFA5-7C49-B927-9854A98A2823}"/>
                </a:ext>
              </a:extLst>
            </p:cNvPr>
            <p:cNvSpPr/>
            <p:nvPr/>
          </p:nvSpPr>
          <p:spPr>
            <a:xfrm>
              <a:off x="10528300" y="5696515"/>
              <a:ext cx="1761067" cy="354756"/>
            </a:xfrm>
            <a:prstGeom prst="rect">
              <a:avLst/>
            </a:prstGeom>
            <a:solidFill>
              <a:srgbClr val="B3B2B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ＭＳ Ｐゴシック" panose="020B0600070205080204" pitchFamily="50" charset="-128"/>
                <a:ea typeface="ＭＳ Ｐゴシック" panose="020B0600070205080204" pitchFamily="50" charset="-128"/>
              </a:endParaRPr>
            </a:p>
          </p:txBody>
        </p:sp>
      </p:grpSp>
      <p:pic>
        <p:nvPicPr>
          <p:cNvPr id="20" name="Picture 19">
            <a:extLst>
              <a:ext uri="{FF2B5EF4-FFF2-40B4-BE49-F238E27FC236}">
                <a16:creationId xmlns:a16="http://schemas.microsoft.com/office/drawing/2014/main" id="{F9AF49F8-E681-3343-8942-1C005AAF577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83100" y="241354"/>
            <a:ext cx="971568" cy="971568"/>
          </a:xfrm>
          <a:prstGeom prst="rect">
            <a:avLst/>
          </a:prstGeom>
        </p:spPr>
      </p:pic>
      <p:sp>
        <p:nvSpPr>
          <p:cNvPr id="21" name="Content Placeholder 4">
            <a:extLst>
              <a:ext uri="{FF2B5EF4-FFF2-40B4-BE49-F238E27FC236}">
                <a16:creationId xmlns:a16="http://schemas.microsoft.com/office/drawing/2014/main" id="{D89E9576-B2A4-44A4-80E3-84E2C1F12082}"/>
              </a:ext>
            </a:extLst>
          </p:cNvPr>
          <p:cNvSpPr txBox="1">
            <a:spLocks/>
          </p:cNvSpPr>
          <p:nvPr/>
        </p:nvSpPr>
        <p:spPr>
          <a:xfrm>
            <a:off x="1314938" y="2152810"/>
            <a:ext cx="10038862" cy="83736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ja-JP" sz="1400" b="1" dirty="0">
                <a:solidFill>
                  <a:srgbClr val="00338D"/>
                </a:solidFill>
                <a:latin typeface="UD デジタル 教科書体 N-B" panose="02020700000000000000" pitchFamily="17" charset="-128"/>
                <a:ea typeface="UD デジタル 教科書体 N-B" panose="02020700000000000000" pitchFamily="17" charset="-128"/>
                <a:cs typeface="Arial" charset="0"/>
              </a:rPr>
              <a:t>新クラブ結成により地区の若返りを図る</a:t>
            </a:r>
          </a:p>
          <a:p>
            <a:pPr marL="0" indent="0" fontAlgn="auto">
              <a:lnSpc>
                <a:spcPct val="100000"/>
              </a:lnSpc>
              <a:spcBef>
                <a:spcPts val="0"/>
              </a:spcBef>
              <a:spcAft>
                <a:spcPts val="200"/>
              </a:spcAft>
              <a:buClr>
                <a:srgbClr val="FFC000"/>
              </a:buClr>
              <a:buNone/>
            </a:pPr>
            <a:endParaRPr lang="en-US" sz="1400" b="1" dirty="0">
              <a:solidFill>
                <a:srgbClr val="000000"/>
              </a:solidFill>
              <a:latin typeface="UD デジタル 教科書体 N-B" panose="02020700000000000000" pitchFamily="17" charset="-128"/>
              <a:ea typeface="UD デジタル 教科書体 N-B" panose="02020700000000000000" pitchFamily="17" charset="-128"/>
              <a:cs typeface="Arial" panose="020B0604020202020204" pitchFamily="34" charset="0"/>
            </a:endParaRPr>
          </a:p>
        </p:txBody>
      </p:sp>
      <p:sp>
        <p:nvSpPr>
          <p:cNvPr id="29" name="Content Placeholder 4">
            <a:extLst>
              <a:ext uri="{FF2B5EF4-FFF2-40B4-BE49-F238E27FC236}">
                <a16:creationId xmlns:a16="http://schemas.microsoft.com/office/drawing/2014/main" id="{EB1A7708-AB00-47B1-870C-50192A9DD1E0}"/>
              </a:ext>
            </a:extLst>
          </p:cNvPr>
          <p:cNvSpPr txBox="1">
            <a:spLocks/>
          </p:cNvSpPr>
          <p:nvPr/>
        </p:nvSpPr>
        <p:spPr>
          <a:xfrm>
            <a:off x="1447800" y="2571490"/>
            <a:ext cx="5176288" cy="4134110"/>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00000"/>
              </a:lnSpc>
              <a:spcBef>
                <a:spcPts val="0"/>
              </a:spcBef>
              <a:spcAft>
                <a:spcPts val="0"/>
              </a:spcAft>
              <a:buFont typeface="Arial" panose="020B0604020202020204" pitchFamily="34" charset="0"/>
              <a:buNone/>
            </a:pPr>
            <a:r>
              <a:rPr lang="ja-JP" altLang="en-US" sz="1400" b="1" dirty="0">
                <a:solidFill>
                  <a:srgbClr val="000000"/>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着手するには</a:t>
            </a:r>
            <a:endParaRPr lang="ja-JP" sz="1400" b="1" dirty="0">
              <a:solidFill>
                <a:srgbClr val="000000"/>
              </a:solidFill>
              <a:latin typeface="UD デジタル 教科書体 N-B" panose="02020700000000000000" pitchFamily="17" charset="-128"/>
              <a:ea typeface="UD デジタル 教科書体 N-B" panose="02020700000000000000" pitchFamily="17" charset="-128"/>
              <a:cs typeface="Arial" panose="020B0604020202020204" pitchFamily="34" charset="0"/>
            </a:endParaRPr>
          </a:p>
          <a:p>
            <a:pPr fontAlgn="auto">
              <a:lnSpc>
                <a:spcPct val="100000"/>
              </a:lnSpc>
              <a:spcBef>
                <a:spcPts val="0"/>
              </a:spcBef>
              <a:spcAft>
                <a:spcPts val="0"/>
              </a:spcAft>
              <a:buClr>
                <a:srgbClr val="FFC000"/>
              </a:buClr>
              <a:buFont typeface="Wingdings" panose="05000000000000000000" pitchFamily="2" charset="2"/>
              <a:buChar char="Ø"/>
            </a:pPr>
            <a:endParaRPr lang="en-US" sz="1200" b="1" dirty="0">
              <a:solidFill>
                <a:srgbClr val="000000"/>
              </a:solidFill>
              <a:latin typeface="UD デジタル 教科書体 N-B" panose="02020700000000000000" pitchFamily="17" charset="-128"/>
              <a:ea typeface="UD デジタル 教科書体 N-B" panose="02020700000000000000" pitchFamily="17" charset="-128"/>
              <a:cs typeface="Arial" panose="020B0604020202020204" pitchFamily="34" charset="0"/>
            </a:endParaRPr>
          </a:p>
          <a:p>
            <a:pPr fontAlgn="auto">
              <a:lnSpc>
                <a:spcPct val="100000"/>
              </a:lnSpc>
              <a:spcBef>
                <a:spcPts val="0"/>
              </a:spcBef>
              <a:spcAft>
                <a:spcPts val="0"/>
              </a:spcAft>
              <a:buClr>
                <a:srgbClr val="0A5496"/>
              </a:buClr>
            </a:pPr>
            <a:r>
              <a:rPr lang="ja-JP" altLang="ja-JP" sz="1400" dirty="0">
                <a:latin typeface="UD デジタル 教科書体 N-B" panose="02020700000000000000" pitchFamily="17" charset="-128"/>
                <a:ea typeface="UD デジタル 教科書体 N-B" panose="02020700000000000000" pitchFamily="17" charset="-128"/>
                <a:cs typeface="Arial" panose="020B0604020202020204" pitchFamily="34" charset="0"/>
              </a:rPr>
              <a:t>新クラブを結成するための手順を説明</a:t>
            </a:r>
            <a:r>
              <a:rPr lang="ja-JP" altLang="en-US" sz="1400" dirty="0">
                <a:latin typeface="UD デジタル 教科書体 N-B" panose="02020700000000000000" pitchFamily="17" charset="-128"/>
                <a:ea typeface="UD デジタル 教科書体 N-B" panose="02020700000000000000" pitchFamily="17" charset="-128"/>
                <a:cs typeface="Arial" panose="020B0604020202020204" pitchFamily="34" charset="0"/>
              </a:rPr>
              <a:t>する</a:t>
            </a:r>
            <a:r>
              <a:rPr lang="ja-JP" sz="1400" b="1" dirty="0">
                <a:solidFill>
                  <a:srgbClr val="0A5496"/>
                </a:solidFill>
                <a:latin typeface="UD デジタル 教科書体 N-B" panose="02020700000000000000" pitchFamily="17" charset="-128"/>
                <a:ea typeface="UD デジタル 教科書体 N-B" panose="02020700000000000000" pitchFamily="17" charset="-128"/>
                <a:cs typeface="Arial" panose="020B0604020202020204" pitchFamily="34" charset="0"/>
                <a:hlinkClick r:id="rId4">
                  <a:extLst>
                    <a:ext uri="{A12FA001-AC4F-418D-AE19-62706E023703}">
                      <ahyp:hlinkClr xmlns:ahyp="http://schemas.microsoft.com/office/drawing/2018/hyperlinkcolor" val="tx"/>
                    </a:ext>
                  </a:extLst>
                </a:hlinkClick>
              </a:rPr>
              <a:t>新クラブ結成ガイド</a:t>
            </a:r>
            <a:endParaRPr lang="ja-JP" sz="1400" dirty="0">
              <a:latin typeface="UD デジタル 教科書体 N-B" panose="02020700000000000000" pitchFamily="17" charset="-128"/>
              <a:ea typeface="UD デジタル 教科書体 N-B" panose="02020700000000000000" pitchFamily="17" charset="-128"/>
              <a:cs typeface="Arial" panose="020B0604020202020204" pitchFamily="34" charset="0"/>
            </a:endParaRPr>
          </a:p>
          <a:p>
            <a:pPr fontAlgn="auto">
              <a:lnSpc>
                <a:spcPct val="100000"/>
              </a:lnSpc>
              <a:spcBef>
                <a:spcPts val="0"/>
              </a:spcBef>
              <a:spcAft>
                <a:spcPts val="0"/>
              </a:spcAft>
              <a:buClr>
                <a:srgbClr val="0A5496"/>
              </a:buClr>
            </a:pPr>
            <a:r>
              <a:rPr lang="ja-JP" sz="1400" b="1" dirty="0">
                <a:solidFill>
                  <a:srgbClr val="0A5496"/>
                </a:solidFill>
                <a:latin typeface="UD デジタル 教科書体 N-B" panose="02020700000000000000" pitchFamily="17" charset="-128"/>
                <a:ea typeface="UD デジタル 教科書体 N-B" panose="02020700000000000000" pitchFamily="17" charset="-128"/>
                <a:cs typeface="Arial" panose="020B0604020202020204" pitchFamily="34" charset="0"/>
                <a:hlinkClick r:id="rId5">
                  <a:extLst>
                    <a:ext uri="{A12FA001-AC4F-418D-AE19-62706E023703}">
                      <ahyp:hlinkClr xmlns:ahyp="http://schemas.microsoft.com/office/drawing/2018/hyperlinkcolor" val="tx"/>
                    </a:ext>
                  </a:extLst>
                </a:hlinkClick>
              </a:rPr>
              <a:t>ライオンズ学習センター（LLC）</a:t>
            </a:r>
            <a:r>
              <a:rPr lang="ja-JP" sz="1400" dirty="0">
                <a:latin typeface="UD デジタル 教科書体 N-B" panose="02020700000000000000" pitchFamily="17" charset="-128"/>
                <a:ea typeface="UD デジタル 教科書体 N-B" panose="02020700000000000000" pitchFamily="17" charset="-128"/>
                <a:cs typeface="Arial" panose="020B0604020202020204" pitchFamily="34" charset="0"/>
              </a:rPr>
              <a:t>の「新クラブ結成」オンライン研修コース</a:t>
            </a:r>
          </a:p>
          <a:p>
            <a:pPr fontAlgn="auto">
              <a:lnSpc>
                <a:spcPct val="100000"/>
              </a:lnSpc>
              <a:spcBef>
                <a:spcPts val="0"/>
              </a:spcBef>
              <a:spcAft>
                <a:spcPts val="0"/>
              </a:spcAft>
              <a:buClr>
                <a:srgbClr val="0A5496"/>
              </a:buClr>
            </a:pPr>
            <a:r>
              <a:rPr lang="ja-JP" sz="1400" b="1" dirty="0">
                <a:solidFill>
                  <a:srgbClr val="0A5496"/>
                </a:solidFill>
                <a:latin typeface="UD デジタル 教科書体 N-B" panose="02020700000000000000" pitchFamily="17" charset="-128"/>
                <a:ea typeface="UD デジタル 教科書体 N-B" panose="02020700000000000000" pitchFamily="17" charset="-128"/>
                <a:cs typeface="Arial" panose="020B0604020202020204" pitchFamily="34" charset="0"/>
                <a:hlinkClick r:id="rId6">
                  <a:extLst>
                    <a:ext uri="{A12FA001-AC4F-418D-AE19-62706E023703}">
                      <ahyp:hlinkClr xmlns:ahyp="http://schemas.microsoft.com/office/drawing/2018/hyperlinkcolor" val="tx"/>
                    </a:ext>
                  </a:extLst>
                </a:hlinkClick>
              </a:rPr>
              <a:t>より住みよい社会 よりよい暮らし</a:t>
            </a:r>
            <a:r>
              <a:rPr lang="ja-JP" sz="1400" dirty="0">
                <a:latin typeface="UD デジタル 教科書体 N-B" panose="02020700000000000000" pitchFamily="17" charset="-128"/>
                <a:ea typeface="UD デジタル 教科書体 N-B" panose="02020700000000000000" pitchFamily="17" charset="-128"/>
                <a:cs typeface="Arial" panose="020B0604020202020204" pitchFamily="34" charset="0"/>
              </a:rPr>
              <a:t>パンフレット</a:t>
            </a:r>
          </a:p>
          <a:p>
            <a:pPr fontAlgn="auto">
              <a:lnSpc>
                <a:spcPct val="100000"/>
              </a:lnSpc>
              <a:spcBef>
                <a:spcPts val="0"/>
              </a:spcBef>
              <a:spcAft>
                <a:spcPts val="0"/>
              </a:spcAft>
              <a:buClr>
                <a:srgbClr val="0A5496"/>
              </a:buClr>
            </a:pPr>
            <a:r>
              <a:rPr lang="ja-JP" sz="1400" dirty="0">
                <a:latin typeface="UD デジタル 教科書体 N-B" panose="02020700000000000000" pitchFamily="17" charset="-128"/>
                <a:ea typeface="UD デジタル 教科書体 N-B" panose="02020700000000000000" pitchFamily="17" charset="-128"/>
                <a:cs typeface="Arial" panose="020B0604020202020204" pitchFamily="34" charset="0"/>
              </a:rPr>
              <a:t>新クラブの場所を特定するための</a:t>
            </a:r>
            <a:r>
              <a:rPr lang="ja-JP" sz="1400" b="1" dirty="0">
                <a:solidFill>
                  <a:srgbClr val="0A5496"/>
                </a:solidFill>
                <a:latin typeface="UD デジタル 教科書体 N-B" panose="02020700000000000000" pitchFamily="17" charset="-128"/>
                <a:ea typeface="UD デジタル 教科書体 N-B" panose="02020700000000000000" pitchFamily="17" charset="-128"/>
                <a:cs typeface="Arial" panose="020B0604020202020204" pitchFamily="34" charset="0"/>
                <a:hlinkClick r:id="rId7">
                  <a:extLst>
                    <a:ext uri="{A12FA001-AC4F-418D-AE19-62706E023703}">
                      <ahyp:hlinkClr xmlns:ahyp="http://schemas.microsoft.com/office/drawing/2018/hyperlinkcolor" val="tx"/>
                    </a:ext>
                  </a:extLst>
                </a:hlinkClick>
              </a:rPr>
              <a:t>ライオンズクラブ・インタラクティブマップ</a:t>
            </a:r>
            <a:endParaRPr lang="ja-JP" sz="1400" b="1" dirty="0">
              <a:solidFill>
                <a:srgbClr val="0A5496"/>
              </a:solidFill>
              <a:latin typeface="UD デジタル 教科書体 N-B" panose="02020700000000000000" pitchFamily="17" charset="-128"/>
              <a:ea typeface="UD デジタル 教科書体 N-B" panose="02020700000000000000" pitchFamily="17" charset="-128"/>
              <a:cs typeface="Arial" panose="020B0604020202020204" pitchFamily="34" charset="0"/>
              <a:hlinkClick r:id="rId4">
                <a:extLst>
                  <a:ext uri="{A12FA001-AC4F-418D-AE19-62706E023703}">
                    <ahyp:hlinkClr xmlns:ahyp="http://schemas.microsoft.com/office/drawing/2018/hyperlinkcolor" val="tx"/>
                  </a:ext>
                </a:extLst>
              </a:hlinkClick>
            </a:endParaRPr>
          </a:p>
          <a:p>
            <a:pPr fontAlgn="auto">
              <a:lnSpc>
                <a:spcPct val="100000"/>
              </a:lnSpc>
              <a:spcBef>
                <a:spcPts val="0"/>
              </a:spcBef>
              <a:spcAft>
                <a:spcPts val="0"/>
              </a:spcAft>
              <a:buClr>
                <a:srgbClr val="0A5496"/>
              </a:buClr>
            </a:pPr>
            <a:r>
              <a:rPr lang="ja-JP" sz="1400" dirty="0">
                <a:latin typeface="UD デジタル 教科書体 N-B" panose="02020700000000000000" pitchFamily="17" charset="-128"/>
                <a:ea typeface="UD デジタル 教科書体 N-B" panose="02020700000000000000" pitchFamily="17" charset="-128"/>
                <a:cs typeface="Arial" panose="020B0604020202020204" pitchFamily="34" charset="0"/>
              </a:rPr>
              <a:t>他の地域団体とともにクラブを結成するための</a:t>
            </a:r>
            <a:r>
              <a:rPr lang="ja-JP" sz="1400" b="1" dirty="0">
                <a:solidFill>
                  <a:srgbClr val="0A5496"/>
                </a:solidFill>
                <a:latin typeface="UD デジタル 教科書体 N-B" panose="02020700000000000000" pitchFamily="17" charset="-128"/>
                <a:ea typeface="UD デジタル 教科書体 N-B" panose="02020700000000000000" pitchFamily="17" charset="-128"/>
                <a:cs typeface="Arial" panose="020B0604020202020204" pitchFamily="34" charset="0"/>
                <a:hlinkClick r:id="rId8">
                  <a:extLst>
                    <a:ext uri="{A12FA001-AC4F-418D-AE19-62706E023703}">
                      <ahyp:hlinkClr xmlns:ahyp="http://schemas.microsoft.com/office/drawing/2018/hyperlinkcolor" val="tx"/>
                    </a:ext>
                  </a:extLst>
                </a:hlinkClick>
              </a:rPr>
              <a:t>「力を合わせよう」</a:t>
            </a:r>
            <a:r>
              <a:rPr lang="ja-JP" sz="1400" dirty="0">
                <a:latin typeface="UD デジタル 教科書体 N-B" panose="02020700000000000000" pitchFamily="17" charset="-128"/>
                <a:ea typeface="UD デジタル 教科書体 N-B" panose="02020700000000000000" pitchFamily="17" charset="-128"/>
                <a:cs typeface="Arial" panose="020B0604020202020204" pitchFamily="34" charset="0"/>
              </a:rPr>
              <a:t>ウェブページ</a:t>
            </a:r>
          </a:p>
          <a:p>
            <a:pPr fontAlgn="auto">
              <a:lnSpc>
                <a:spcPct val="100000"/>
              </a:lnSpc>
              <a:spcBef>
                <a:spcPts val="0"/>
              </a:spcBef>
              <a:spcAft>
                <a:spcPts val="0"/>
              </a:spcAft>
              <a:buClr>
                <a:srgbClr val="0A5496"/>
              </a:buClr>
            </a:pPr>
            <a:r>
              <a:rPr lang="ja-JP" sz="1400" dirty="0">
                <a:latin typeface="UD デジタル 教科書体 N-B" panose="02020700000000000000" pitchFamily="17" charset="-128"/>
                <a:ea typeface="UD デジタル 教科書体 N-B" panose="02020700000000000000" pitchFamily="17" charset="-128"/>
                <a:cs typeface="Arial" panose="020B0604020202020204" pitchFamily="34" charset="0"/>
              </a:rPr>
              <a:t>ライオンリーダーをクラブへの支援に備えさせる</a:t>
            </a:r>
            <a:r>
              <a:rPr lang="ja-JP" sz="1400" b="1" dirty="0">
                <a:solidFill>
                  <a:srgbClr val="0A5496"/>
                </a:solidFill>
                <a:latin typeface="UD デジタル 教科書体 N-B" panose="02020700000000000000" pitchFamily="17" charset="-128"/>
                <a:ea typeface="UD デジタル 教科書体 N-B" panose="02020700000000000000" pitchFamily="17" charset="-128"/>
                <a:cs typeface="Arial" panose="020B0604020202020204" pitchFamily="34" charset="0"/>
                <a:hlinkClick r:id="rId9">
                  <a:extLst>
                    <a:ext uri="{A12FA001-AC4F-418D-AE19-62706E023703}">
                      <ahyp:hlinkClr xmlns:ahyp="http://schemas.microsoft.com/office/drawing/2018/hyperlinkcolor" val="tx"/>
                    </a:ext>
                  </a:extLst>
                </a:hlinkClick>
              </a:rPr>
              <a:t>「ガイディングライオン・プログラム」</a:t>
            </a:r>
            <a:r>
              <a:rPr lang="ja-JP" sz="1400" dirty="0">
                <a:latin typeface="UD デジタル 教科書体 N-B" panose="02020700000000000000" pitchFamily="17" charset="-128"/>
                <a:ea typeface="UD デジタル 教科書体 N-B" panose="02020700000000000000" pitchFamily="17" charset="-128"/>
                <a:cs typeface="Arial" panose="020B0604020202020204" pitchFamily="34" charset="0"/>
              </a:rPr>
              <a:t>ウェブページ</a:t>
            </a:r>
          </a:p>
          <a:p>
            <a:pPr fontAlgn="auto">
              <a:lnSpc>
                <a:spcPct val="100000"/>
              </a:lnSpc>
              <a:spcBef>
                <a:spcPts val="0"/>
              </a:spcBef>
              <a:spcAft>
                <a:spcPts val="0"/>
              </a:spcAft>
              <a:buClr>
                <a:srgbClr val="0A5496"/>
              </a:buClr>
            </a:pPr>
            <a:r>
              <a:rPr lang="ja-JP" sz="1400" dirty="0">
                <a:latin typeface="UD デジタル 教科書体 N-B" panose="02020700000000000000" pitchFamily="17" charset="-128"/>
                <a:ea typeface="UD デジタル 教科書体 N-B" panose="02020700000000000000" pitchFamily="17" charset="-128"/>
                <a:cs typeface="Arial" panose="020B0604020202020204" pitchFamily="34" charset="0"/>
              </a:rPr>
              <a:t>新会員にしっかりとした基礎を身につけさせるために役立つ</a:t>
            </a:r>
            <a:r>
              <a:rPr lang="ja-JP" sz="1400" b="1" dirty="0">
                <a:solidFill>
                  <a:srgbClr val="0A5496"/>
                </a:solidFill>
                <a:latin typeface="UD デジタル 教科書体 N-B" panose="02020700000000000000" pitchFamily="17" charset="-128"/>
                <a:ea typeface="UD デジタル 教科書体 N-B" panose="02020700000000000000" pitchFamily="17" charset="-128"/>
                <a:cs typeface="Arial" panose="020B0604020202020204" pitchFamily="34" charset="0"/>
                <a:hlinkClick r:id="rId10">
                  <a:extLst>
                    <a:ext uri="{A12FA001-AC4F-418D-AE19-62706E023703}">
                      <ahyp:hlinkClr xmlns:ahyp="http://schemas.microsoft.com/office/drawing/2018/hyperlinkcolor" val="tx"/>
                    </a:ext>
                  </a:extLst>
                </a:hlinkClick>
              </a:rPr>
              <a:t>「会員オリエンテーション」</a:t>
            </a:r>
            <a:r>
              <a:rPr lang="ja-JP" sz="1400" dirty="0">
                <a:latin typeface="UD デジタル 教科書体 N-B" panose="02020700000000000000" pitchFamily="17" charset="-128"/>
                <a:ea typeface="UD デジタル 教科書体 N-B" panose="02020700000000000000" pitchFamily="17" charset="-128"/>
                <a:cs typeface="Arial" panose="020B0604020202020204" pitchFamily="34" charset="0"/>
              </a:rPr>
              <a:t>ウェブページと</a:t>
            </a:r>
            <a:r>
              <a:rPr lang="ja-JP" sz="1400" b="1" dirty="0">
                <a:solidFill>
                  <a:srgbClr val="0A5496"/>
                </a:solidFill>
                <a:latin typeface="UD デジタル 教科書体 N-B" panose="02020700000000000000" pitchFamily="17" charset="-128"/>
                <a:ea typeface="UD デジタル 教科書体 N-B" panose="02020700000000000000" pitchFamily="17" charset="-128"/>
                <a:cs typeface="Arial" panose="020B0604020202020204" pitchFamily="34" charset="0"/>
                <a:hlinkClick r:id="rId11">
                  <a:extLst>
                    <a:ext uri="{A12FA001-AC4F-418D-AE19-62706E023703}">
                      <ahyp:hlinkClr xmlns:ahyp="http://schemas.microsoft.com/office/drawing/2018/hyperlinkcolor" val="tx"/>
                    </a:ext>
                  </a:extLst>
                </a:hlinkClick>
              </a:rPr>
              <a:t>ビデオ</a:t>
            </a:r>
            <a:r>
              <a:rPr lang="ja-JP" sz="1400" dirty="0">
                <a:latin typeface="UD デジタル 教科書体 N-B" panose="02020700000000000000" pitchFamily="17" charset="-128"/>
                <a:ea typeface="UD デジタル 教科書体 N-B" panose="02020700000000000000" pitchFamily="17" charset="-128"/>
                <a:cs typeface="Arial" panose="020B0604020202020204" pitchFamily="34" charset="0"/>
              </a:rPr>
              <a:t> </a:t>
            </a:r>
          </a:p>
          <a:p>
            <a:pPr fontAlgn="auto">
              <a:lnSpc>
                <a:spcPct val="100000"/>
              </a:lnSpc>
              <a:spcBef>
                <a:spcPts val="0"/>
              </a:spcBef>
              <a:spcAft>
                <a:spcPts val="0"/>
              </a:spcAft>
              <a:buClr>
                <a:srgbClr val="0A5496"/>
              </a:buClr>
            </a:pPr>
            <a:r>
              <a:rPr lang="ja-JP" altLang="ja-JP" sz="1400" dirty="0">
                <a:latin typeface="UD デジタル 教科書体 N-B" panose="02020700000000000000" pitchFamily="17" charset="-128"/>
                <a:ea typeface="UD デジタル 教科書体 N-B" panose="02020700000000000000" pitchFamily="17" charset="-128"/>
                <a:cs typeface="Arial" panose="020B0604020202020204" pitchFamily="34" charset="0"/>
              </a:rPr>
              <a:t>新クラブ・キットを取り寄せる</a:t>
            </a:r>
            <a:r>
              <a:rPr lang="ja-JP" altLang="en-US" sz="1400" dirty="0">
                <a:latin typeface="UD デジタル 教科書体 N-B" panose="02020700000000000000" pitchFamily="17" charset="-128"/>
                <a:ea typeface="UD デジタル 教科書体 N-B" panose="02020700000000000000" pitchFamily="17" charset="-128"/>
                <a:cs typeface="Arial" panose="020B0604020202020204" pitchFamily="34" charset="0"/>
              </a:rPr>
              <a:t>には</a:t>
            </a:r>
            <a:r>
              <a:rPr lang="ja-JP" sz="1400" b="1" dirty="0">
                <a:solidFill>
                  <a:srgbClr val="0A5496"/>
                </a:solidFill>
                <a:latin typeface="UD デジタル 教科書体 N-B" panose="02020700000000000000" pitchFamily="17" charset="-128"/>
                <a:ea typeface="UD デジタル 教科書体 N-B" panose="02020700000000000000" pitchFamily="17" charset="-128"/>
                <a:cs typeface="Arial" panose="020B0604020202020204" pitchFamily="34" charset="0"/>
                <a:hlinkClick r:id="rId12">
                  <a:extLst>
                    <a:ext uri="{A12FA001-AC4F-418D-AE19-62706E023703}">
                      <ahyp:hlinkClr xmlns:ahyp="http://schemas.microsoft.com/office/drawing/2018/hyperlinkcolor" val="tx"/>
                    </a:ext>
                  </a:extLst>
                </a:hlinkClick>
              </a:rPr>
              <a:t>membership@lionsclubs.org</a:t>
            </a:r>
            <a:r>
              <a:rPr lang="ja-JP" sz="1400" dirty="0">
                <a:latin typeface="UD デジタル 教科書体 N-B" panose="02020700000000000000" pitchFamily="17" charset="-128"/>
                <a:ea typeface="UD デジタル 教科書体 N-B" panose="02020700000000000000" pitchFamily="17" charset="-128"/>
                <a:cs typeface="Arial" panose="020B0604020202020204" pitchFamily="34" charset="0"/>
              </a:rPr>
              <a:t>に連絡</a:t>
            </a:r>
          </a:p>
          <a:p>
            <a:pPr fontAlgn="auto">
              <a:lnSpc>
                <a:spcPct val="100000"/>
              </a:lnSpc>
              <a:spcAft>
                <a:spcPts val="0"/>
              </a:spcAft>
            </a:pPr>
            <a:endParaRPr lang="en-US" sz="1200" dirty="0">
              <a:latin typeface="UD デジタル 教科書体 N-B" panose="02020700000000000000" pitchFamily="17" charset="-128"/>
              <a:ea typeface="UD デジタル 教科書体 N-B" panose="02020700000000000000" pitchFamily="17" charset="-128"/>
              <a:cs typeface="Arial" panose="020B0604020202020204" pitchFamily="34" charset="0"/>
            </a:endParaRPr>
          </a:p>
        </p:txBody>
      </p:sp>
      <p:sp>
        <p:nvSpPr>
          <p:cNvPr id="9" name="TextBox 8">
            <a:extLst>
              <a:ext uri="{FF2B5EF4-FFF2-40B4-BE49-F238E27FC236}">
                <a16:creationId xmlns:a16="http://schemas.microsoft.com/office/drawing/2014/main" id="{A4A971F7-CF68-408D-A01B-5AC92D0AD663}"/>
              </a:ext>
            </a:extLst>
          </p:cNvPr>
          <p:cNvSpPr txBox="1"/>
          <p:nvPr/>
        </p:nvSpPr>
        <p:spPr>
          <a:xfrm>
            <a:off x="7491706" y="2571491"/>
            <a:ext cx="4514888" cy="4047262"/>
          </a:xfrm>
          <a:prstGeom prst="rect">
            <a:avLst/>
          </a:prstGeom>
          <a:noFill/>
        </p:spPr>
        <p:txBody>
          <a:bodyPr wrap="square" rtlCol="0">
            <a:spAutoFit/>
          </a:bodyPr>
          <a:lstStyle/>
          <a:p>
            <a:pPr algn="l"/>
            <a:r>
              <a:rPr lang="ja-JP" sz="1400" b="1" i="0" dirty="0">
                <a:solidFill>
                  <a:srgbClr val="000000"/>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クラブの種類</a:t>
            </a:r>
          </a:p>
          <a:p>
            <a:pPr algn="l"/>
            <a:endParaRPr lang="en-US" sz="1400" b="1" i="0" dirty="0">
              <a:solidFill>
                <a:srgbClr val="000000"/>
              </a:solidFill>
              <a:effectLst/>
              <a:latin typeface="UD デジタル 教科書体 N-B" panose="02020700000000000000" pitchFamily="17" charset="-128"/>
              <a:ea typeface="UD デジタル 教科書体 N-B" panose="02020700000000000000" pitchFamily="17" charset="-128"/>
              <a:cs typeface="Arial" panose="020B0604020202020204" pitchFamily="34" charset="0"/>
            </a:endParaRPr>
          </a:p>
          <a:p>
            <a:pPr marL="285750" indent="-285750" algn="l">
              <a:spcAft>
                <a:spcPts val="600"/>
              </a:spcAft>
              <a:buFont typeface="Arial" panose="020B0604020202020204" pitchFamily="34" charset="0"/>
              <a:buChar char="•"/>
            </a:pPr>
            <a:r>
              <a:rPr lang="ja-JP" sz="1400" b="1" i="0" u="none" strike="noStrike" dirty="0">
                <a:solidFill>
                  <a:srgbClr val="0A5496"/>
                </a:solidFill>
                <a:latin typeface="UD デジタル 教科書体 N-B" panose="02020700000000000000" pitchFamily="17" charset="-128"/>
                <a:ea typeface="UD デジタル 教科書体 N-B" panose="02020700000000000000" pitchFamily="17" charset="-128"/>
                <a:cs typeface="Arial" panose="020B0604020202020204" pitchFamily="34" charset="0"/>
                <a:hlinkClick r:id="rId13">
                  <a:extLst>
                    <a:ext uri="{A12FA001-AC4F-418D-AE19-62706E023703}">
                      <ahyp:hlinkClr xmlns:ahyp="http://schemas.microsoft.com/office/drawing/2018/hyperlinkcolor" val="tx"/>
                    </a:ext>
                  </a:extLst>
                </a:hlinkClick>
              </a:rPr>
              <a:t>「従来型ライオンズクラブ」</a:t>
            </a:r>
            <a:r>
              <a:rPr lang="ja-JP" sz="1400" b="0" i="0" dirty="0">
                <a:solidFill>
                  <a:srgbClr val="000000"/>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ウェブページ</a:t>
            </a:r>
          </a:p>
          <a:p>
            <a:pPr marL="285750" indent="-285750" algn="l">
              <a:spcAft>
                <a:spcPts val="600"/>
              </a:spcAft>
              <a:buFont typeface="Arial" panose="020B0604020202020204" pitchFamily="34" charset="0"/>
              <a:buChar char="•"/>
            </a:pPr>
            <a:r>
              <a:rPr lang="ja-JP" sz="1400" b="1" i="0" u="none" strike="noStrike" dirty="0">
                <a:solidFill>
                  <a:srgbClr val="0A5496"/>
                </a:solidFill>
                <a:latin typeface="UD デジタル 教科書体 N-B" panose="02020700000000000000" pitchFamily="17" charset="-128"/>
                <a:ea typeface="UD デジタル 教科書体 N-B" panose="02020700000000000000" pitchFamily="17" charset="-128"/>
                <a:cs typeface="Arial" panose="020B0604020202020204" pitchFamily="34" charset="0"/>
                <a:hlinkClick r:id="rId14">
                  <a:extLst>
                    <a:ext uri="{A12FA001-AC4F-418D-AE19-62706E023703}">
                      <ahyp:hlinkClr xmlns:ahyp="http://schemas.microsoft.com/office/drawing/2018/hyperlinkcolor" val="tx"/>
                    </a:ext>
                  </a:extLst>
                </a:hlinkClick>
              </a:rPr>
              <a:t>「スペシャルティクラブ</a:t>
            </a:r>
            <a:r>
              <a:rPr lang="ja-JP" altLang="en-US" sz="1400" b="1" i="0" u="none" strike="noStrike" dirty="0">
                <a:solidFill>
                  <a:srgbClr val="0A5496"/>
                </a:solidFill>
                <a:latin typeface="UD デジタル 教科書体 N-B" panose="02020700000000000000" pitchFamily="17" charset="-128"/>
                <a:ea typeface="UD デジタル 教科書体 N-B" panose="02020700000000000000" pitchFamily="17" charset="-128"/>
                <a:cs typeface="Arial" panose="020B0604020202020204" pitchFamily="34" charset="0"/>
                <a:hlinkClick r:id="rId14">
                  <a:extLst>
                    <a:ext uri="{A12FA001-AC4F-418D-AE19-62706E023703}">
                      <ahyp:hlinkClr xmlns:ahyp="http://schemas.microsoft.com/office/drawing/2018/hyperlinkcolor" val="tx"/>
                    </a:ext>
                  </a:extLst>
                </a:hlinkClick>
              </a:rPr>
              <a:t>・プログラム</a:t>
            </a:r>
            <a:r>
              <a:rPr lang="ja-JP" sz="1400" b="1" i="0" u="none" strike="noStrike" dirty="0">
                <a:solidFill>
                  <a:srgbClr val="0A5496"/>
                </a:solidFill>
                <a:latin typeface="UD デジタル 教科書体 N-B" panose="02020700000000000000" pitchFamily="17" charset="-128"/>
                <a:ea typeface="UD デジタル 教科書体 N-B" panose="02020700000000000000" pitchFamily="17" charset="-128"/>
                <a:cs typeface="Arial" panose="020B0604020202020204" pitchFamily="34" charset="0"/>
                <a:hlinkClick r:id="rId14">
                  <a:extLst>
                    <a:ext uri="{A12FA001-AC4F-418D-AE19-62706E023703}">
                      <ahyp:hlinkClr xmlns:ahyp="http://schemas.microsoft.com/office/drawing/2018/hyperlinkcolor" val="tx"/>
                    </a:ext>
                  </a:extLst>
                </a:hlinkClick>
              </a:rPr>
              <a:t>」</a:t>
            </a:r>
            <a:r>
              <a:rPr lang="ja-JP" sz="1400" b="0" i="0" dirty="0">
                <a:solidFill>
                  <a:srgbClr val="000000"/>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ウェブページ</a:t>
            </a:r>
          </a:p>
          <a:p>
            <a:pPr marL="285750" indent="-285750" algn="l">
              <a:spcAft>
                <a:spcPts val="600"/>
              </a:spcAft>
              <a:buFont typeface="Arial" panose="020B0604020202020204" pitchFamily="34" charset="0"/>
              <a:buChar char="•"/>
            </a:pPr>
            <a:r>
              <a:rPr lang="ja-JP" sz="1400" b="1" i="0" u="none" strike="noStrike" dirty="0">
                <a:solidFill>
                  <a:srgbClr val="0A5496"/>
                </a:solidFill>
                <a:latin typeface="UD デジタル 教科書体 N-B" panose="02020700000000000000" pitchFamily="17" charset="-128"/>
                <a:ea typeface="UD デジタル 教科書体 N-B" panose="02020700000000000000" pitchFamily="17" charset="-128"/>
                <a:cs typeface="Arial" panose="020B0604020202020204" pitchFamily="34" charset="0"/>
                <a:hlinkClick r:id="rId15">
                  <a:extLst>
                    <a:ext uri="{A12FA001-AC4F-418D-AE19-62706E023703}">
                      <ahyp:hlinkClr xmlns:ahyp="http://schemas.microsoft.com/office/drawing/2018/hyperlinkcolor" val="tx"/>
                    </a:ext>
                  </a:extLst>
                </a:hlinkClick>
              </a:rPr>
              <a:t>「バーチャルクラブ」</a:t>
            </a:r>
            <a:r>
              <a:rPr lang="ja-JP" sz="1400" b="0" i="0" dirty="0">
                <a:solidFill>
                  <a:srgbClr val="000000"/>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ウェブページと</a:t>
            </a:r>
            <a:r>
              <a:rPr lang="ja-JP" sz="1400" b="1" i="0" u="none" strike="noStrike" dirty="0">
                <a:solidFill>
                  <a:srgbClr val="0A5496"/>
                </a:solidFill>
                <a:latin typeface="UD デジタル 教科書体 N-B" panose="02020700000000000000" pitchFamily="17" charset="-128"/>
                <a:ea typeface="UD デジタル 教科書体 N-B" panose="02020700000000000000" pitchFamily="17" charset="-128"/>
                <a:cs typeface="Arial" panose="020B0604020202020204" pitchFamily="34" charset="0"/>
                <a:hlinkClick r:id="rId16">
                  <a:extLst>
                    <a:ext uri="{A12FA001-AC4F-418D-AE19-62706E023703}">
                      <ahyp:hlinkClr xmlns:ahyp="http://schemas.microsoft.com/office/drawing/2018/hyperlinkcolor" val="tx"/>
                    </a:ext>
                  </a:extLst>
                </a:hlinkClick>
              </a:rPr>
              <a:t>ウェビナーの録画</a:t>
            </a:r>
          </a:p>
          <a:p>
            <a:pPr marL="285750" indent="-285750" algn="l">
              <a:spcAft>
                <a:spcPts val="600"/>
              </a:spcAft>
              <a:buFont typeface="Arial" panose="020B0604020202020204" pitchFamily="34" charset="0"/>
              <a:buChar char="•"/>
            </a:pPr>
            <a:r>
              <a:rPr lang="ja-JP" sz="1400" b="1" i="0" u="none" strike="noStrike" dirty="0">
                <a:solidFill>
                  <a:srgbClr val="0A5496"/>
                </a:solidFill>
                <a:latin typeface="UD デジタル 教科書体 N-B" panose="02020700000000000000" pitchFamily="17" charset="-128"/>
                <a:ea typeface="UD デジタル 教科書体 N-B" panose="02020700000000000000" pitchFamily="17" charset="-128"/>
                <a:cs typeface="Arial" panose="020B0604020202020204" pitchFamily="34" charset="0"/>
                <a:hlinkClick r:id="rId17">
                  <a:extLst>
                    <a:ext uri="{A12FA001-AC4F-418D-AE19-62706E023703}">
                      <ahyp:hlinkClr xmlns:ahyp="http://schemas.microsoft.com/office/drawing/2018/hyperlinkcolor" val="tx"/>
                    </a:ext>
                  </a:extLst>
                </a:hlinkClick>
              </a:rPr>
              <a:t>「ライオネス・ブリッジ・プログラム」</a:t>
            </a:r>
            <a:r>
              <a:rPr lang="ja-JP" sz="1400" b="0" i="0" dirty="0">
                <a:solidFill>
                  <a:srgbClr val="000000"/>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ウェブページ</a:t>
            </a:r>
          </a:p>
          <a:p>
            <a:pPr marL="285750" indent="-285750" algn="l">
              <a:spcAft>
                <a:spcPts val="600"/>
              </a:spcAft>
              <a:buFont typeface="Arial" panose="020B0604020202020204" pitchFamily="34" charset="0"/>
              <a:buChar char="•"/>
            </a:pPr>
            <a:r>
              <a:rPr lang="ja-JP" sz="1400" b="1" i="0" u="none" strike="noStrike" dirty="0">
                <a:solidFill>
                  <a:srgbClr val="0A5496"/>
                </a:solidFill>
                <a:latin typeface="UD デジタル 教科書体 N-B" panose="02020700000000000000" pitchFamily="17" charset="-128"/>
                <a:ea typeface="UD デジタル 教科書体 N-B" panose="02020700000000000000" pitchFamily="17" charset="-128"/>
                <a:cs typeface="Arial" panose="020B0604020202020204" pitchFamily="34" charset="0"/>
                <a:hlinkClick r:id="rId18">
                  <a:extLst>
                    <a:ext uri="{A12FA001-AC4F-418D-AE19-62706E023703}">
                      <ahyp:hlinkClr xmlns:ahyp="http://schemas.microsoft.com/office/drawing/2018/hyperlinkcolor" val="tx"/>
                    </a:ext>
                  </a:extLst>
                </a:hlinkClick>
              </a:rPr>
              <a:t>「レオライオン</a:t>
            </a:r>
            <a:r>
              <a:rPr lang="ja-JP" altLang="en-US" sz="1400" b="1" i="0" u="none" strike="noStrike" dirty="0">
                <a:solidFill>
                  <a:srgbClr val="0A5496"/>
                </a:solidFill>
                <a:latin typeface="UD デジタル 教科書体 N-B" panose="02020700000000000000" pitchFamily="17" charset="-128"/>
                <a:ea typeface="UD デジタル 教科書体 N-B" panose="02020700000000000000" pitchFamily="17" charset="-128"/>
                <a:cs typeface="Arial" panose="020B0604020202020204" pitchFamily="34" charset="0"/>
                <a:hlinkClick r:id="rId18">
                  <a:extLst>
                    <a:ext uri="{A12FA001-AC4F-418D-AE19-62706E023703}">
                      <ahyp:hlinkClr xmlns:ahyp="http://schemas.microsoft.com/office/drawing/2018/hyperlinkcolor" val="tx"/>
                    </a:ext>
                  </a:extLst>
                </a:hlinkClick>
              </a:rPr>
              <a:t>・プログラム</a:t>
            </a:r>
            <a:r>
              <a:rPr lang="ja-JP" sz="1400" b="1" i="0" u="none" strike="noStrike" dirty="0">
                <a:solidFill>
                  <a:srgbClr val="0A5496"/>
                </a:solidFill>
                <a:latin typeface="UD デジタル 教科書体 N-B" panose="02020700000000000000" pitchFamily="17" charset="-128"/>
                <a:ea typeface="UD デジタル 教科書体 N-B" panose="02020700000000000000" pitchFamily="17" charset="-128"/>
                <a:cs typeface="Arial" panose="020B0604020202020204" pitchFamily="34" charset="0"/>
                <a:hlinkClick r:id="rId18">
                  <a:extLst>
                    <a:ext uri="{A12FA001-AC4F-418D-AE19-62706E023703}">
                      <ahyp:hlinkClr xmlns:ahyp="http://schemas.microsoft.com/office/drawing/2018/hyperlinkcolor" val="tx"/>
                    </a:ext>
                  </a:extLst>
                </a:hlinkClick>
              </a:rPr>
              <a:t>」</a:t>
            </a:r>
            <a:r>
              <a:rPr lang="ja-JP" sz="1400" b="0" i="0" dirty="0">
                <a:solidFill>
                  <a:srgbClr val="000000"/>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ウェブページ</a:t>
            </a:r>
          </a:p>
          <a:p>
            <a:pPr marL="285750" indent="-285750" algn="l">
              <a:spcAft>
                <a:spcPts val="600"/>
              </a:spcAft>
              <a:buFont typeface="Arial" panose="020B0604020202020204" pitchFamily="34" charset="0"/>
              <a:buChar char="•"/>
            </a:pPr>
            <a:r>
              <a:rPr lang="ja-JP" sz="1400" b="1" i="0" u="none" strike="noStrike" dirty="0">
                <a:solidFill>
                  <a:srgbClr val="0A5496"/>
                </a:solidFill>
                <a:latin typeface="UD デジタル 教科書体 N-B" panose="02020700000000000000" pitchFamily="17" charset="-128"/>
                <a:ea typeface="UD デジタル 教科書体 N-B" panose="02020700000000000000" pitchFamily="17" charset="-128"/>
                <a:cs typeface="Arial" panose="020B0604020202020204" pitchFamily="34" charset="0"/>
                <a:hlinkClick r:id="rId19">
                  <a:extLst>
                    <a:ext uri="{A12FA001-AC4F-418D-AE19-62706E023703}">
                      <ahyp:hlinkClr xmlns:ahyp="http://schemas.microsoft.com/office/drawing/2018/hyperlinkcolor" val="tx"/>
                    </a:ext>
                  </a:extLst>
                </a:hlinkClick>
              </a:rPr>
              <a:t>「キャンパス・ライオンズクラブ」</a:t>
            </a:r>
            <a:r>
              <a:rPr lang="ja-JP" sz="1400" b="0" i="0" dirty="0">
                <a:solidFill>
                  <a:srgbClr val="000000"/>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ウェブページ</a:t>
            </a:r>
          </a:p>
          <a:p>
            <a:pPr marL="285750" indent="-285750" algn="l">
              <a:spcAft>
                <a:spcPts val="600"/>
              </a:spcAft>
              <a:buFont typeface="Arial" panose="020B0604020202020204" pitchFamily="34" charset="0"/>
              <a:buChar char="•"/>
            </a:pPr>
            <a:r>
              <a:rPr lang="ja-JP" sz="1400" b="1" i="0" u="none" strike="noStrike" dirty="0">
                <a:solidFill>
                  <a:srgbClr val="0A5496"/>
                </a:solidFill>
                <a:latin typeface="UD デジタル 教科書体 N-B" panose="02020700000000000000" pitchFamily="17" charset="-128"/>
                <a:ea typeface="UD デジタル 教科書体 N-B" panose="02020700000000000000" pitchFamily="17" charset="-128"/>
                <a:cs typeface="Arial" panose="020B0604020202020204" pitchFamily="34" charset="0"/>
                <a:hlinkClick r:id="rId20">
                  <a:extLst>
                    <a:ext uri="{A12FA001-AC4F-418D-AE19-62706E023703}">
                      <ahyp:hlinkClr xmlns:ahyp="http://schemas.microsoft.com/office/drawing/2018/hyperlinkcolor" val="tx"/>
                    </a:ext>
                  </a:extLst>
                </a:hlinkClick>
              </a:rPr>
              <a:t>「クラブ支部」</a:t>
            </a:r>
            <a:r>
              <a:rPr lang="ja-JP" sz="1400" b="0" i="0" dirty="0">
                <a:solidFill>
                  <a:srgbClr val="000000"/>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ウェブページ</a:t>
            </a:r>
          </a:p>
          <a:p>
            <a:br>
              <a:rPr lang="ja-JP" sz="1200" dirty="0">
                <a:latin typeface="UD デジタル 教科書体 N-B" panose="02020700000000000000" pitchFamily="17" charset="-128"/>
                <a:ea typeface="UD デジタル 教科書体 N-B" panose="02020700000000000000" pitchFamily="17" charset="-128"/>
              </a:rPr>
            </a:br>
            <a:endParaRPr lang="ja-JP" sz="1200" dirty="0">
              <a:latin typeface="UD デジタル 教科書体 N-B" panose="02020700000000000000" pitchFamily="17" charset="-128"/>
              <a:ea typeface="UD デジタル 教科書体 N-B" panose="02020700000000000000" pitchFamily="17" charset="-128"/>
            </a:endParaRPr>
          </a:p>
          <a:p>
            <a:endParaRPr lang="en-US" sz="3000" dirty="0">
              <a:latin typeface="UD デジタル 教科書体 N-B" panose="02020700000000000000" pitchFamily="17" charset="-128"/>
              <a:ea typeface="UD デジタル 教科書体 N-B" panose="02020700000000000000" pitchFamily="17" charset="-128"/>
            </a:endParaRPr>
          </a:p>
        </p:txBody>
      </p:sp>
      <p:sp>
        <p:nvSpPr>
          <p:cNvPr id="2" name="TextBox 1">
            <a:extLst>
              <a:ext uri="{FF2B5EF4-FFF2-40B4-BE49-F238E27FC236}">
                <a16:creationId xmlns:a16="http://schemas.microsoft.com/office/drawing/2014/main" id="{1800A727-8AF5-411B-AB1B-ADEB8AD05D11}"/>
              </a:ext>
            </a:extLst>
          </p:cNvPr>
          <p:cNvSpPr txBox="1"/>
          <p:nvPr/>
        </p:nvSpPr>
        <p:spPr>
          <a:xfrm>
            <a:off x="6783626" y="6016823"/>
            <a:ext cx="5176288" cy="307777"/>
          </a:xfrm>
          <a:prstGeom prst="rect">
            <a:avLst/>
          </a:prstGeom>
          <a:noFill/>
        </p:spPr>
        <p:txBody>
          <a:bodyPr wrap="square" rtlCol="0">
            <a:spAutoFit/>
          </a:bodyPr>
          <a:lstStyle/>
          <a:p>
            <a:r>
              <a:rPr lang="ja-JP" sz="1400" dirty="0">
                <a:solidFill>
                  <a:srgbClr val="C00000"/>
                </a:solidFill>
                <a:latin typeface="+mn-lt"/>
                <a:ea typeface="UD デジタル 教科書体 N-B" panose="02020700000000000000" pitchFamily="17" charset="-128"/>
                <a:hlinkClick r:id="rId21">
                  <a:extLst>
                    <a:ext uri="{A12FA001-AC4F-418D-AE19-62706E023703}">
                      <ahyp:hlinkClr xmlns:ahyp="http://schemas.microsoft.com/office/drawing/2018/hyperlinkcolor" val="tx"/>
                    </a:ext>
                  </a:extLst>
                </a:hlinkClick>
              </a:rPr>
              <a:t>www.lionsclubs.org/start-a-new-club</a:t>
            </a:r>
          </a:p>
        </p:txBody>
      </p:sp>
    </p:spTree>
    <p:extLst>
      <p:ext uri="{BB962C8B-B14F-4D97-AF65-F5344CB8AC3E}">
        <p14:creationId xmlns:p14="http://schemas.microsoft.com/office/powerpoint/2010/main" val="10049689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ody Copy">
            <a:extLst>
              <a:ext uri="{FF2B5EF4-FFF2-40B4-BE49-F238E27FC236}">
                <a16:creationId xmlns:a16="http://schemas.microsoft.com/office/drawing/2014/main" id="{27E90BEA-68E3-3140-A0F8-5D20F333BA07}"/>
              </a:ext>
            </a:extLst>
          </p:cNvPr>
          <p:cNvSpPr txBox="1">
            <a:spLocks/>
          </p:cNvSpPr>
          <p:nvPr/>
        </p:nvSpPr>
        <p:spPr>
          <a:xfrm>
            <a:off x="1600200" y="1315449"/>
            <a:ext cx="7035338" cy="837361"/>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spcBef>
                <a:spcPts val="264"/>
              </a:spcBef>
              <a:buSzPct val="120000"/>
            </a:pPr>
            <a:r>
              <a:rPr lang="ja-JP" sz="3200" b="1" dirty="0">
                <a:solidFill>
                  <a:srgbClr val="0A5496"/>
                </a:solidFill>
                <a:latin typeface="UD デジタル 教科書体 N-B" panose="02020700000000000000" pitchFamily="17" charset="-128"/>
                <a:ea typeface="UD デジタル 教科書体 N-B" panose="02020700000000000000" pitchFamily="17" charset="-128"/>
                <a:cs typeface="Arial" charset="0"/>
              </a:rPr>
              <a:t>利用できるリソース</a:t>
            </a:r>
          </a:p>
        </p:txBody>
      </p:sp>
      <p:sp>
        <p:nvSpPr>
          <p:cNvPr id="10" name="Page Number - White">
            <a:extLst>
              <a:ext uri="{FF2B5EF4-FFF2-40B4-BE49-F238E27FC236}">
                <a16:creationId xmlns:a16="http://schemas.microsoft.com/office/drawing/2014/main" id="{6491F9D0-AAE2-B348-9B41-A9F157CD6730}"/>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A5496"/>
                </a:solidFill>
                <a:latin typeface="ＭＳ Ｐゴシック" panose="020B0600070205080204" pitchFamily="50" charset="-128"/>
                <a:ea typeface="ＭＳ Ｐゴシック" panose="020B0600070205080204" pitchFamily="50" charset="-128"/>
              </a:rPr>
              <a:pPr eaLnBrk="0" hangingPunct="0">
                <a:spcBef>
                  <a:spcPct val="50000"/>
                </a:spcBef>
                <a:defRPr/>
              </a:pPr>
              <a:t>28</a:t>
            </a:fld>
            <a:endParaRPr lang="en-US" sz="1000" dirty="0">
              <a:solidFill>
                <a:srgbClr val="0A5496"/>
              </a:solidFill>
              <a:latin typeface="ＭＳ Ｐゴシック" panose="020B0600070205080204" pitchFamily="50" charset="-128"/>
              <a:ea typeface="ＭＳ Ｐゴシック" panose="020B0600070205080204" pitchFamily="50" charset="-128"/>
            </a:endParaRPr>
          </a:p>
        </p:txBody>
      </p:sp>
      <p:sp>
        <p:nvSpPr>
          <p:cNvPr id="11" name="Background - Solid">
            <a:extLst>
              <a:ext uri="{FF2B5EF4-FFF2-40B4-BE49-F238E27FC236}">
                <a16:creationId xmlns:a16="http://schemas.microsoft.com/office/drawing/2014/main" id="{E1E49E9A-645A-2643-92E6-8BE801AD0FFF}"/>
              </a:ext>
            </a:extLst>
          </p:cNvPr>
          <p:cNvSpPr/>
          <p:nvPr/>
        </p:nvSpPr>
        <p:spPr>
          <a:xfrm>
            <a:off x="0" y="0"/>
            <a:ext cx="12192000" cy="921331"/>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ＭＳ Ｐゴシック" panose="020B0600070205080204" pitchFamily="50" charset="-128"/>
              <a:ea typeface="ＭＳ Ｐゴシック" panose="020B0600070205080204" pitchFamily="50" charset="-128"/>
            </a:endParaRPr>
          </a:p>
        </p:txBody>
      </p:sp>
      <p:grpSp>
        <p:nvGrpSpPr>
          <p:cNvPr id="12" name="Group 11">
            <a:extLst>
              <a:ext uri="{FF2B5EF4-FFF2-40B4-BE49-F238E27FC236}">
                <a16:creationId xmlns:a16="http://schemas.microsoft.com/office/drawing/2014/main" id="{C9C5F53C-8A5B-B34A-8CF7-AD3672B1E018}"/>
              </a:ext>
            </a:extLst>
          </p:cNvPr>
          <p:cNvGrpSpPr/>
          <p:nvPr/>
        </p:nvGrpSpPr>
        <p:grpSpPr>
          <a:xfrm>
            <a:off x="-3047" y="812799"/>
            <a:ext cx="12191999" cy="217065"/>
            <a:chOff x="0" y="5696515"/>
            <a:chExt cx="12289367" cy="354756"/>
          </a:xfrm>
        </p:grpSpPr>
        <p:sp>
          <p:nvSpPr>
            <p:cNvPr id="13" name="Background - Solid">
              <a:extLst>
                <a:ext uri="{FF2B5EF4-FFF2-40B4-BE49-F238E27FC236}">
                  <a16:creationId xmlns:a16="http://schemas.microsoft.com/office/drawing/2014/main" id="{C19A7F62-F859-2945-B135-90EC1DFB690B}"/>
                </a:ext>
              </a:extLst>
            </p:cNvPr>
            <p:cNvSpPr/>
            <p:nvPr/>
          </p:nvSpPr>
          <p:spPr>
            <a:xfrm>
              <a:off x="0" y="5696515"/>
              <a:ext cx="1761067" cy="354756"/>
            </a:xfrm>
            <a:prstGeom prst="rect">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ＭＳ Ｐゴシック" panose="020B0600070205080204" pitchFamily="50" charset="-128"/>
                <a:ea typeface="ＭＳ Ｐゴシック" panose="020B0600070205080204" pitchFamily="50" charset="-128"/>
              </a:endParaRPr>
            </a:p>
          </p:txBody>
        </p:sp>
        <p:sp>
          <p:nvSpPr>
            <p:cNvPr id="14" name="Background - Solid">
              <a:extLst>
                <a:ext uri="{FF2B5EF4-FFF2-40B4-BE49-F238E27FC236}">
                  <a16:creationId xmlns:a16="http://schemas.microsoft.com/office/drawing/2014/main" id="{BFD0A18D-10BB-5648-8398-36F44052D95A}"/>
                </a:ext>
              </a:extLst>
            </p:cNvPr>
            <p:cNvSpPr/>
            <p:nvPr/>
          </p:nvSpPr>
          <p:spPr>
            <a:xfrm>
              <a:off x="1754717" y="5696515"/>
              <a:ext cx="1761067" cy="354756"/>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ＭＳ Ｐゴシック" panose="020B0600070205080204" pitchFamily="50" charset="-128"/>
                <a:ea typeface="ＭＳ Ｐゴシック" panose="020B0600070205080204" pitchFamily="50" charset="-128"/>
              </a:endParaRPr>
            </a:p>
          </p:txBody>
        </p:sp>
        <p:sp>
          <p:nvSpPr>
            <p:cNvPr id="15" name="Background - Solid">
              <a:extLst>
                <a:ext uri="{FF2B5EF4-FFF2-40B4-BE49-F238E27FC236}">
                  <a16:creationId xmlns:a16="http://schemas.microsoft.com/office/drawing/2014/main" id="{50A06259-812F-A840-A52F-EE1C737F1603}"/>
                </a:ext>
              </a:extLst>
            </p:cNvPr>
            <p:cNvSpPr/>
            <p:nvPr/>
          </p:nvSpPr>
          <p:spPr>
            <a:xfrm>
              <a:off x="3509434" y="5696515"/>
              <a:ext cx="1761067" cy="354756"/>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ＭＳ Ｐゴシック" panose="020B0600070205080204" pitchFamily="50" charset="-128"/>
                <a:ea typeface="ＭＳ Ｐゴシック" panose="020B0600070205080204" pitchFamily="50" charset="-128"/>
              </a:endParaRPr>
            </a:p>
          </p:txBody>
        </p:sp>
        <p:sp>
          <p:nvSpPr>
            <p:cNvPr id="16" name="Background - Solid">
              <a:extLst>
                <a:ext uri="{FF2B5EF4-FFF2-40B4-BE49-F238E27FC236}">
                  <a16:creationId xmlns:a16="http://schemas.microsoft.com/office/drawing/2014/main" id="{81C41EAE-DBDE-BA4B-A3F7-5241AE9E0AE8}"/>
                </a:ext>
              </a:extLst>
            </p:cNvPr>
            <p:cNvSpPr/>
            <p:nvPr/>
          </p:nvSpPr>
          <p:spPr>
            <a:xfrm>
              <a:off x="5264151" y="5696515"/>
              <a:ext cx="1761067" cy="354756"/>
            </a:xfrm>
            <a:prstGeom prst="rect">
              <a:avLst/>
            </a:prstGeom>
            <a:solidFill>
              <a:srgbClr val="FF5C35"/>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ＭＳ Ｐゴシック" panose="020B0600070205080204" pitchFamily="50" charset="-128"/>
                <a:ea typeface="ＭＳ Ｐゴシック" panose="020B0600070205080204" pitchFamily="50" charset="-128"/>
              </a:endParaRPr>
            </a:p>
          </p:txBody>
        </p:sp>
        <p:sp>
          <p:nvSpPr>
            <p:cNvPr id="17" name="Background - Solid">
              <a:extLst>
                <a:ext uri="{FF2B5EF4-FFF2-40B4-BE49-F238E27FC236}">
                  <a16:creationId xmlns:a16="http://schemas.microsoft.com/office/drawing/2014/main" id="{56F01680-5D11-2A47-AD2D-D692238F9774}"/>
                </a:ext>
              </a:extLst>
            </p:cNvPr>
            <p:cNvSpPr/>
            <p:nvPr/>
          </p:nvSpPr>
          <p:spPr>
            <a:xfrm>
              <a:off x="7018868" y="5696515"/>
              <a:ext cx="1761067" cy="354756"/>
            </a:xfrm>
            <a:prstGeom prst="rect">
              <a:avLst/>
            </a:prstGeom>
            <a:solidFill>
              <a:srgbClr val="EBB70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ＭＳ Ｐゴシック" panose="020B0600070205080204" pitchFamily="50" charset="-128"/>
                <a:ea typeface="ＭＳ Ｐゴシック" panose="020B0600070205080204" pitchFamily="50" charset="-128"/>
              </a:endParaRPr>
            </a:p>
          </p:txBody>
        </p:sp>
        <p:sp>
          <p:nvSpPr>
            <p:cNvPr id="18" name="Background - Solid">
              <a:extLst>
                <a:ext uri="{FF2B5EF4-FFF2-40B4-BE49-F238E27FC236}">
                  <a16:creationId xmlns:a16="http://schemas.microsoft.com/office/drawing/2014/main" id="{6B374543-D8DA-2E4D-BAEF-CEF571185E65}"/>
                </a:ext>
              </a:extLst>
            </p:cNvPr>
            <p:cNvSpPr/>
            <p:nvPr/>
          </p:nvSpPr>
          <p:spPr>
            <a:xfrm>
              <a:off x="8773585" y="5696515"/>
              <a:ext cx="1761067" cy="354756"/>
            </a:xfrm>
            <a:prstGeom prst="rect">
              <a:avLst/>
            </a:prstGeom>
            <a:solidFill>
              <a:srgbClr val="7A2682"/>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ＭＳ Ｐゴシック" panose="020B0600070205080204" pitchFamily="50" charset="-128"/>
                <a:ea typeface="ＭＳ Ｐゴシック" panose="020B0600070205080204" pitchFamily="50" charset="-128"/>
              </a:endParaRPr>
            </a:p>
          </p:txBody>
        </p:sp>
        <p:sp>
          <p:nvSpPr>
            <p:cNvPr id="19" name="Background - Solid">
              <a:extLst>
                <a:ext uri="{FF2B5EF4-FFF2-40B4-BE49-F238E27FC236}">
                  <a16:creationId xmlns:a16="http://schemas.microsoft.com/office/drawing/2014/main" id="{3886C9F7-AFA5-7C49-B927-9854A98A2823}"/>
                </a:ext>
              </a:extLst>
            </p:cNvPr>
            <p:cNvSpPr/>
            <p:nvPr/>
          </p:nvSpPr>
          <p:spPr>
            <a:xfrm>
              <a:off x="10528300" y="5696515"/>
              <a:ext cx="1761067" cy="354756"/>
            </a:xfrm>
            <a:prstGeom prst="rect">
              <a:avLst/>
            </a:prstGeom>
            <a:solidFill>
              <a:srgbClr val="B3B2B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ＭＳ Ｐゴシック" panose="020B0600070205080204" pitchFamily="50" charset="-128"/>
                <a:ea typeface="ＭＳ Ｐゴシック" panose="020B0600070205080204" pitchFamily="50" charset="-128"/>
              </a:endParaRPr>
            </a:p>
          </p:txBody>
        </p:sp>
      </p:grpSp>
      <p:pic>
        <p:nvPicPr>
          <p:cNvPr id="20" name="Picture 19">
            <a:extLst>
              <a:ext uri="{FF2B5EF4-FFF2-40B4-BE49-F238E27FC236}">
                <a16:creationId xmlns:a16="http://schemas.microsoft.com/office/drawing/2014/main" id="{F9AF49F8-E681-3343-8942-1C005AAF577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83100" y="241354"/>
            <a:ext cx="971568" cy="971568"/>
          </a:xfrm>
          <a:prstGeom prst="rect">
            <a:avLst/>
          </a:prstGeom>
        </p:spPr>
      </p:pic>
      <p:sp>
        <p:nvSpPr>
          <p:cNvPr id="21" name="Content Placeholder 4">
            <a:extLst>
              <a:ext uri="{FF2B5EF4-FFF2-40B4-BE49-F238E27FC236}">
                <a16:creationId xmlns:a16="http://schemas.microsoft.com/office/drawing/2014/main" id="{D89E9576-B2A4-44A4-80E3-84E2C1F12082}"/>
              </a:ext>
            </a:extLst>
          </p:cNvPr>
          <p:cNvSpPr txBox="1">
            <a:spLocks/>
          </p:cNvSpPr>
          <p:nvPr/>
        </p:nvSpPr>
        <p:spPr>
          <a:xfrm>
            <a:off x="1600200" y="2152810"/>
            <a:ext cx="9753600" cy="83736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ja-JP" altLang="en-US" sz="1400" b="1" dirty="0">
                <a:solidFill>
                  <a:srgbClr val="00338D"/>
                </a:solidFill>
                <a:latin typeface="UD デジタル 教科書体 N-B" panose="02020700000000000000" pitchFamily="17" charset="-128"/>
                <a:ea typeface="UD デジタル 教科書体 N-B" panose="02020700000000000000" pitchFamily="17" charset="-128"/>
                <a:cs typeface="Arial" charset="0"/>
              </a:rPr>
              <a:t>新会員を加えてクラブの活性化を図る</a:t>
            </a:r>
            <a:endParaRPr lang="en-US" sz="1400" b="1" dirty="0">
              <a:solidFill>
                <a:srgbClr val="000000"/>
              </a:solidFill>
              <a:latin typeface="UD デジタル 教科書体 N-B" panose="02020700000000000000" pitchFamily="17" charset="-128"/>
              <a:ea typeface="UD デジタル 教科書体 N-B" panose="02020700000000000000" pitchFamily="17" charset="-128"/>
              <a:cs typeface="Arial" panose="020B0604020202020204" pitchFamily="34" charset="0"/>
            </a:endParaRPr>
          </a:p>
        </p:txBody>
      </p:sp>
      <p:sp>
        <p:nvSpPr>
          <p:cNvPr id="4" name="Content Placeholder 4">
            <a:extLst>
              <a:ext uri="{FF2B5EF4-FFF2-40B4-BE49-F238E27FC236}">
                <a16:creationId xmlns:a16="http://schemas.microsoft.com/office/drawing/2014/main" id="{4DA32D72-325C-46B8-9B37-048676DA11F5}"/>
              </a:ext>
            </a:extLst>
          </p:cNvPr>
          <p:cNvSpPr txBox="1">
            <a:spLocks/>
          </p:cNvSpPr>
          <p:nvPr/>
        </p:nvSpPr>
        <p:spPr>
          <a:xfrm>
            <a:off x="1600200" y="2644443"/>
            <a:ext cx="4572000" cy="4185972"/>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00000"/>
              </a:lnSpc>
              <a:spcBef>
                <a:spcPts val="0"/>
              </a:spcBef>
              <a:spcAft>
                <a:spcPts val="0"/>
              </a:spcAft>
              <a:buFont typeface="Arial" panose="020B0604020202020204" pitchFamily="34" charset="0"/>
              <a:buNone/>
            </a:pPr>
            <a:r>
              <a:rPr lang="ja-JP" altLang="en-US" sz="1400" b="1" dirty="0">
                <a:solidFill>
                  <a:srgbClr val="000000"/>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着手するには</a:t>
            </a:r>
            <a:endParaRPr lang="ja-JP" sz="1400" b="1" dirty="0">
              <a:solidFill>
                <a:srgbClr val="000000"/>
              </a:solidFill>
              <a:latin typeface="UD デジタル 教科書体 N-B" panose="02020700000000000000" pitchFamily="17" charset="-128"/>
              <a:ea typeface="UD デジタル 教科書体 N-B" panose="02020700000000000000" pitchFamily="17" charset="-128"/>
              <a:cs typeface="Arial" panose="020B0604020202020204" pitchFamily="34" charset="0"/>
            </a:endParaRPr>
          </a:p>
          <a:p>
            <a:pPr fontAlgn="auto">
              <a:lnSpc>
                <a:spcPct val="100000"/>
              </a:lnSpc>
              <a:spcBef>
                <a:spcPts val="0"/>
              </a:spcBef>
              <a:spcAft>
                <a:spcPts val="0"/>
              </a:spcAft>
              <a:buClr>
                <a:srgbClr val="FFC000"/>
              </a:buClr>
              <a:buFont typeface="Wingdings" panose="05000000000000000000" pitchFamily="2" charset="2"/>
              <a:buChar char="Ø"/>
            </a:pPr>
            <a:endParaRPr lang="en-US" sz="1200" b="1" dirty="0">
              <a:solidFill>
                <a:srgbClr val="000000"/>
              </a:solidFill>
              <a:latin typeface="UD デジタル 教科書体 N-B" panose="02020700000000000000" pitchFamily="17" charset="-128"/>
              <a:ea typeface="UD デジタル 教科書体 N-B" panose="02020700000000000000" pitchFamily="17" charset="-128"/>
              <a:cs typeface="Arial" panose="020B0604020202020204" pitchFamily="34" charset="0"/>
            </a:endParaRPr>
          </a:p>
          <a:p>
            <a:pPr>
              <a:lnSpc>
                <a:spcPct val="100000"/>
              </a:lnSpc>
              <a:spcBef>
                <a:spcPts val="0"/>
              </a:spcBef>
              <a:spcAft>
                <a:spcPts val="600"/>
              </a:spcAft>
              <a:buClr>
                <a:srgbClr val="0A5496"/>
              </a:buClr>
            </a:pPr>
            <a:r>
              <a:rPr lang="ja-JP" sz="1400" b="1" dirty="0">
                <a:solidFill>
                  <a:srgbClr val="0A5496"/>
                </a:solidFill>
                <a:latin typeface="UD デジタル 教科書体 N-B" panose="02020700000000000000" pitchFamily="17" charset="-128"/>
                <a:ea typeface="UD デジタル 教科書体 N-B" panose="02020700000000000000" pitchFamily="17" charset="-128"/>
                <a:cs typeface="Arial" panose="020B0604020202020204" pitchFamily="34" charset="0"/>
                <a:hlinkClick r:id="rId4">
                  <a:extLst>
                    <a:ext uri="{A12FA001-AC4F-418D-AE19-62706E023703}">
                      <ahyp:hlinkClr xmlns:ahyp="http://schemas.microsoft.com/office/drawing/2018/hyperlinkcolor" val="tx"/>
                    </a:ext>
                  </a:extLst>
                </a:hlinkClick>
              </a:rPr>
              <a:t>「誘ってみよう！」</a:t>
            </a:r>
            <a:r>
              <a:rPr lang="ja-JP" sz="1400" dirty="0">
                <a:latin typeface="UD デジタル 教科書体 N-B" panose="02020700000000000000" pitchFamily="17" charset="-128"/>
                <a:ea typeface="UD デジタル 教科書体 N-B" panose="02020700000000000000" pitchFamily="17" charset="-128"/>
                <a:cs typeface="Arial" panose="020B0604020202020204" pitchFamily="34" charset="0"/>
              </a:rPr>
              <a:t>ガイド、</a:t>
            </a:r>
            <a:r>
              <a:rPr lang="ja-JP" sz="1400" b="1" dirty="0">
                <a:solidFill>
                  <a:srgbClr val="0A5496"/>
                </a:solidFill>
                <a:latin typeface="UD デジタル 教科書体 N-B" panose="02020700000000000000" pitchFamily="17" charset="-128"/>
                <a:ea typeface="UD デジタル 教科書体 N-B" panose="02020700000000000000" pitchFamily="17" charset="-128"/>
                <a:cs typeface="Arial" panose="020B0604020202020204" pitchFamily="34" charset="0"/>
                <a:hlinkClick r:id="rId5">
                  <a:extLst>
                    <a:ext uri="{A12FA001-AC4F-418D-AE19-62706E023703}">
                      <ahyp:hlinkClr xmlns:ahyp="http://schemas.microsoft.com/office/drawing/2018/hyperlinkcolor" val="tx"/>
                    </a:ext>
                  </a:extLst>
                </a:hlinkClick>
              </a:rPr>
              <a:t>入会申請書</a:t>
            </a:r>
            <a:r>
              <a:rPr lang="ja-JP" sz="1400" dirty="0">
                <a:latin typeface="UD デジタル 教科書体 N-B" panose="02020700000000000000" pitchFamily="17" charset="-128"/>
                <a:ea typeface="UD デジタル 教科書体 N-B" panose="02020700000000000000" pitchFamily="17" charset="-128"/>
                <a:cs typeface="Arial" panose="020B0604020202020204" pitchFamily="34" charset="0"/>
              </a:rPr>
              <a:t>などが掲載された</a:t>
            </a:r>
            <a:r>
              <a:rPr lang="ja-JP" sz="1400" b="1" dirty="0">
                <a:solidFill>
                  <a:srgbClr val="0A5496"/>
                </a:solidFill>
                <a:latin typeface="UD デジタル 教科書体 N-B" panose="02020700000000000000" pitchFamily="17" charset="-128"/>
                <a:ea typeface="UD デジタル 教科書体 N-B" panose="02020700000000000000" pitchFamily="17" charset="-128"/>
                <a:cs typeface="Arial" panose="020B0604020202020204" pitchFamily="34" charset="0"/>
                <a:hlinkClick r:id="rId6">
                  <a:extLst>
                    <a:ext uri="{A12FA001-AC4F-418D-AE19-62706E023703}">
                      <ahyp:hlinkClr xmlns:ahyp="http://schemas.microsoft.com/office/drawing/2018/hyperlinkcolor" val="tx"/>
                    </a:ext>
                  </a:extLst>
                </a:hlinkClick>
              </a:rPr>
              <a:t>「会員の招請」</a:t>
            </a:r>
            <a:r>
              <a:rPr lang="ja-JP" sz="1400" dirty="0">
                <a:latin typeface="UD デジタル 教科書体 N-B" panose="02020700000000000000" pitchFamily="17" charset="-128"/>
                <a:ea typeface="UD デジタル 教科書体 N-B" panose="02020700000000000000" pitchFamily="17" charset="-128"/>
                <a:cs typeface="Arial" panose="020B0604020202020204" pitchFamily="34" charset="0"/>
              </a:rPr>
              <a:t>ウェブページ</a:t>
            </a:r>
          </a:p>
          <a:p>
            <a:pPr>
              <a:lnSpc>
                <a:spcPct val="100000"/>
              </a:lnSpc>
              <a:spcBef>
                <a:spcPts val="0"/>
              </a:spcBef>
              <a:spcAft>
                <a:spcPts val="600"/>
              </a:spcAft>
              <a:buClr>
                <a:srgbClr val="0A5496"/>
              </a:buClr>
            </a:pPr>
            <a:r>
              <a:rPr lang="ja-JP" sz="1400" b="1" dirty="0">
                <a:solidFill>
                  <a:srgbClr val="0A5496"/>
                </a:solidFill>
                <a:latin typeface="UD デジタル 教科書体 N-B" panose="02020700000000000000" pitchFamily="17" charset="-128"/>
                <a:ea typeface="UD デジタル 教科書体 N-B" panose="02020700000000000000" pitchFamily="17" charset="-128"/>
                <a:cs typeface="Arial" panose="020B0604020202020204" pitchFamily="34" charset="0"/>
                <a:hlinkClick r:id="rId7">
                  <a:extLst>
                    <a:ext uri="{A12FA001-AC4F-418D-AE19-62706E023703}">
                      <ahyp:hlinkClr xmlns:ahyp="http://schemas.microsoft.com/office/drawing/2018/hyperlinkcolor" val="tx"/>
                    </a:ext>
                  </a:extLst>
                </a:hlinkClick>
              </a:rPr>
              <a:t>「メンター・プログラム」</a:t>
            </a:r>
            <a:r>
              <a:rPr lang="ja-JP" sz="1400" dirty="0">
                <a:latin typeface="UD デジタル 教科書体 N-B" panose="02020700000000000000" pitchFamily="17" charset="-128"/>
                <a:ea typeface="UD デジタル 教科書体 N-B" panose="02020700000000000000" pitchFamily="17" charset="-128"/>
                <a:cs typeface="Arial" panose="020B0604020202020204" pitchFamily="34" charset="0"/>
              </a:rPr>
              <a:t>ウェブページ</a:t>
            </a:r>
          </a:p>
          <a:p>
            <a:pPr>
              <a:lnSpc>
                <a:spcPct val="100000"/>
              </a:lnSpc>
              <a:spcBef>
                <a:spcPts val="0"/>
              </a:spcBef>
              <a:spcAft>
                <a:spcPts val="600"/>
              </a:spcAft>
              <a:buClr>
                <a:srgbClr val="0A5496"/>
              </a:buClr>
            </a:pPr>
            <a:r>
              <a:rPr lang="ja-JP" sz="1400" b="1" dirty="0">
                <a:solidFill>
                  <a:srgbClr val="0A5496"/>
                </a:solidFill>
                <a:latin typeface="UD デジタル 教科書体 N-B" panose="02020700000000000000" pitchFamily="17" charset="-128"/>
                <a:ea typeface="UD デジタル 教科書体 N-B" panose="02020700000000000000" pitchFamily="17" charset="-128"/>
                <a:cs typeface="Arial" panose="020B0604020202020204" pitchFamily="34" charset="0"/>
                <a:hlinkClick r:id="rId8">
                  <a:extLst>
                    <a:ext uri="{A12FA001-AC4F-418D-AE19-62706E023703}">
                      <ahyp:hlinkClr xmlns:ahyp="http://schemas.microsoft.com/office/drawing/2018/hyperlinkcolor" val="tx"/>
                    </a:ext>
                  </a:extLst>
                </a:hlinkClick>
              </a:rPr>
              <a:t>ライオンであることのメリット</a:t>
            </a:r>
          </a:p>
          <a:p>
            <a:pPr>
              <a:lnSpc>
                <a:spcPct val="100000"/>
              </a:lnSpc>
              <a:spcBef>
                <a:spcPts val="0"/>
              </a:spcBef>
              <a:spcAft>
                <a:spcPts val="600"/>
              </a:spcAft>
              <a:buClr>
                <a:srgbClr val="0A5496"/>
              </a:buClr>
            </a:pPr>
            <a:r>
              <a:rPr lang="ja-JP" altLang="en-US" sz="1400" b="1" dirty="0">
                <a:solidFill>
                  <a:srgbClr val="0A5496"/>
                </a:solidFill>
                <a:latin typeface="UD デジタル 教科書体 N-B" panose="02020700000000000000" pitchFamily="17" charset="-128"/>
                <a:ea typeface="UD デジタル 教科書体 N-B" panose="02020700000000000000" pitchFamily="17" charset="-128"/>
                <a:cs typeface="Arial" panose="020B0604020202020204" pitchFamily="34" charset="0"/>
                <a:hlinkClick r:id="rId4">
                  <a:extLst>
                    <a:ext uri="{A12FA001-AC4F-418D-AE19-62706E023703}">
                      <ahyp:hlinkClr xmlns:ahyp="http://schemas.microsoft.com/office/drawing/2018/hyperlinkcolor" val="tx"/>
                    </a:ext>
                  </a:extLst>
                </a:hlinkClick>
              </a:rPr>
              <a:t>「</a:t>
            </a:r>
            <a:r>
              <a:rPr lang="ja-JP" sz="1400" b="1" dirty="0">
                <a:solidFill>
                  <a:srgbClr val="0A5496"/>
                </a:solidFill>
                <a:latin typeface="UD デジタル 教科書体 N-B" panose="02020700000000000000" pitchFamily="17" charset="-128"/>
                <a:ea typeface="UD デジタル 教科書体 N-B" panose="02020700000000000000" pitchFamily="17" charset="-128"/>
                <a:cs typeface="Arial" panose="020B0604020202020204" pitchFamily="34" charset="0"/>
                <a:hlinkClick r:id="rId4">
                  <a:extLst>
                    <a:ext uri="{A12FA001-AC4F-418D-AE19-62706E023703}">
                      <ahyp:hlinkClr xmlns:ahyp="http://schemas.microsoft.com/office/drawing/2018/hyperlinkcolor" val="tx"/>
                    </a:ext>
                  </a:extLst>
                </a:hlinkClick>
              </a:rPr>
              <a:t>誘ってみよう！</a:t>
            </a:r>
            <a:r>
              <a:rPr lang="ja-JP" altLang="en-US" sz="1400" b="1" dirty="0">
                <a:solidFill>
                  <a:srgbClr val="0A5496"/>
                </a:solidFill>
                <a:latin typeface="UD デジタル 教科書体 N-B" panose="02020700000000000000" pitchFamily="17" charset="-128"/>
                <a:ea typeface="UD デジタル 教科書体 N-B" panose="02020700000000000000" pitchFamily="17" charset="-128"/>
                <a:cs typeface="Arial" panose="020B0604020202020204" pitchFamily="34" charset="0"/>
                <a:hlinkClick r:id="rId4">
                  <a:extLst>
                    <a:ext uri="{A12FA001-AC4F-418D-AE19-62706E023703}">
                      <ahyp:hlinkClr xmlns:ahyp="http://schemas.microsoft.com/office/drawing/2018/hyperlinkcolor" val="tx"/>
                    </a:ext>
                  </a:extLst>
                </a:hlinkClick>
              </a:rPr>
              <a:t>」</a:t>
            </a:r>
            <a:r>
              <a:rPr lang="ja-JP" sz="1400" b="1" dirty="0">
                <a:solidFill>
                  <a:srgbClr val="0A5496"/>
                </a:solidFill>
                <a:latin typeface="UD デジタル 教科書体 N-B" panose="02020700000000000000" pitchFamily="17" charset="-128"/>
                <a:ea typeface="UD デジタル 教科書体 N-B" panose="02020700000000000000" pitchFamily="17" charset="-128"/>
                <a:cs typeface="Arial" panose="020B0604020202020204" pitchFamily="34" charset="0"/>
                <a:hlinkClick r:id="rId4">
                  <a:extLst>
                    <a:ext uri="{A12FA001-AC4F-418D-AE19-62706E023703}">
                      <ahyp:hlinkClr xmlns:ahyp="http://schemas.microsoft.com/office/drawing/2018/hyperlinkcolor" val="tx"/>
                    </a:ext>
                  </a:extLst>
                </a:hlinkClick>
              </a:rPr>
              <a:t>新会員勧誘ガイド</a:t>
            </a:r>
          </a:p>
          <a:p>
            <a:pPr>
              <a:lnSpc>
                <a:spcPct val="100000"/>
              </a:lnSpc>
              <a:spcBef>
                <a:spcPts val="0"/>
              </a:spcBef>
              <a:spcAft>
                <a:spcPts val="600"/>
              </a:spcAft>
              <a:buClr>
                <a:srgbClr val="0A5496"/>
              </a:buClr>
            </a:pPr>
            <a:r>
              <a:rPr lang="ja-JP" sz="1400" b="1" dirty="0">
                <a:solidFill>
                  <a:srgbClr val="0A5496"/>
                </a:solidFill>
                <a:latin typeface="UD デジタル 教科書体 N-B" panose="02020700000000000000" pitchFamily="17" charset="-128"/>
                <a:ea typeface="UD デジタル 教科書体 N-B" panose="02020700000000000000" pitchFamily="17" charset="-128"/>
                <a:cs typeface="Arial" panose="020B0604020202020204" pitchFamily="34" charset="0"/>
                <a:hlinkClick r:id="rId9">
                  <a:extLst>
                    <a:ext uri="{A12FA001-AC4F-418D-AE19-62706E023703}">
                      <ahyp:hlinkClr xmlns:ahyp="http://schemas.microsoft.com/office/drawing/2018/hyperlinkcolor" val="tx"/>
                    </a:ext>
                  </a:extLst>
                </a:hlinkClick>
              </a:rPr>
              <a:t>入会申請書</a:t>
            </a:r>
          </a:p>
          <a:p>
            <a:pPr>
              <a:lnSpc>
                <a:spcPct val="100000"/>
              </a:lnSpc>
              <a:spcBef>
                <a:spcPts val="0"/>
              </a:spcBef>
              <a:spcAft>
                <a:spcPts val="600"/>
              </a:spcAft>
              <a:buClr>
                <a:srgbClr val="0A5496"/>
              </a:buClr>
            </a:pPr>
            <a:r>
              <a:rPr lang="ja-JP" sz="1400" b="1" dirty="0">
                <a:solidFill>
                  <a:srgbClr val="0A5496"/>
                </a:solidFill>
                <a:latin typeface="UD デジタル 教科書体 N-B" panose="02020700000000000000" pitchFamily="17" charset="-128"/>
                <a:ea typeface="UD デジタル 教科書体 N-B" panose="02020700000000000000" pitchFamily="17" charset="-128"/>
                <a:cs typeface="Arial" panose="020B0604020202020204" pitchFamily="34" charset="0"/>
                <a:hlinkClick r:id="rId10">
                  <a:extLst>
                    <a:ext uri="{A12FA001-AC4F-418D-AE19-62706E023703}">
                      <ahyp:hlinkClr xmlns:ahyp="http://schemas.microsoft.com/office/drawing/2018/hyperlinkcolor" val="tx"/>
                    </a:ext>
                  </a:extLst>
                </a:hlinkClick>
              </a:rPr>
              <a:t>勧誘パワーポイント</a:t>
            </a:r>
          </a:p>
          <a:p>
            <a:pPr>
              <a:lnSpc>
                <a:spcPct val="100000"/>
              </a:lnSpc>
              <a:spcBef>
                <a:spcPts val="0"/>
              </a:spcBef>
              <a:spcAft>
                <a:spcPts val="600"/>
              </a:spcAft>
              <a:buClr>
                <a:srgbClr val="0A5496"/>
              </a:buClr>
            </a:pPr>
            <a:r>
              <a:rPr lang="ja-JP" sz="1400" b="1" dirty="0">
                <a:solidFill>
                  <a:srgbClr val="0A5496"/>
                </a:solidFill>
                <a:latin typeface="UD デジタル 教科書体 N-B" panose="02020700000000000000" pitchFamily="17" charset="-128"/>
                <a:ea typeface="UD デジタル 教科書体 N-B" panose="02020700000000000000" pitchFamily="17" charset="-128"/>
                <a:cs typeface="Arial" panose="020B0604020202020204" pitchFamily="34" charset="0"/>
                <a:hlinkClick r:id="rId11">
                  <a:extLst>
                    <a:ext uri="{A12FA001-AC4F-418D-AE19-62706E023703}">
                      <ahyp:hlinkClr xmlns:ahyp="http://schemas.microsoft.com/office/drawing/2018/hyperlinkcolor" val="tx"/>
                    </a:ext>
                  </a:extLst>
                </a:hlinkClick>
              </a:rPr>
              <a:t>新会員入会式</a:t>
            </a:r>
          </a:p>
          <a:p>
            <a:pPr>
              <a:lnSpc>
                <a:spcPct val="100000"/>
              </a:lnSpc>
              <a:spcBef>
                <a:spcPts val="0"/>
              </a:spcBef>
              <a:spcAft>
                <a:spcPts val="600"/>
              </a:spcAft>
              <a:buClr>
                <a:srgbClr val="0A5496"/>
              </a:buClr>
            </a:pPr>
            <a:r>
              <a:rPr lang="ja-JP" sz="1400" b="1" dirty="0">
                <a:solidFill>
                  <a:srgbClr val="0A5496"/>
                </a:solidFill>
                <a:latin typeface="UD デジタル 教科書体 N-B" panose="02020700000000000000" pitchFamily="17" charset="-128"/>
                <a:ea typeface="UD デジタル 教科書体 N-B" panose="02020700000000000000" pitchFamily="17" charset="-128"/>
                <a:cs typeface="Arial" panose="020B0604020202020204" pitchFamily="34" charset="0"/>
                <a:hlinkClick r:id="rId12">
                  <a:extLst>
                    <a:ext uri="{A12FA001-AC4F-418D-AE19-62706E023703}">
                      <ahyp:hlinkClr xmlns:ahyp="http://schemas.microsoft.com/office/drawing/2018/hyperlinkcolor" val="tx"/>
                    </a:ext>
                  </a:extLst>
                </a:hlinkClick>
              </a:rPr>
              <a:t>新会員オリエンテーション</a:t>
            </a:r>
            <a:endParaRPr lang="en-US" altLang="ja-JP" sz="1400" b="1" dirty="0">
              <a:solidFill>
                <a:srgbClr val="0A5496"/>
              </a:solidFill>
              <a:latin typeface="UD デジタル 教科書体 N-B" panose="02020700000000000000" pitchFamily="17" charset="-128"/>
              <a:ea typeface="UD デジタル 教科書体 N-B" panose="02020700000000000000" pitchFamily="17" charset="-128"/>
              <a:cs typeface="Arial" panose="020B0604020202020204" pitchFamily="34" charset="0"/>
              <a:hlinkClick r:id="rId12">
                <a:extLst>
                  <a:ext uri="{A12FA001-AC4F-418D-AE19-62706E023703}">
                    <ahyp:hlinkClr xmlns:ahyp="http://schemas.microsoft.com/office/drawing/2018/hyperlinkcolor" val="tx"/>
                  </a:ext>
                </a:extLst>
              </a:hlinkClick>
            </a:endParaRPr>
          </a:p>
          <a:p>
            <a:pPr>
              <a:lnSpc>
                <a:spcPct val="100000"/>
              </a:lnSpc>
              <a:spcBef>
                <a:spcPts val="0"/>
              </a:spcBef>
              <a:spcAft>
                <a:spcPts val="600"/>
              </a:spcAft>
              <a:buClr>
                <a:srgbClr val="0A5496"/>
              </a:buClr>
            </a:pPr>
            <a:r>
              <a:rPr lang="ja-JP" altLang="en-US" sz="1400" b="1" dirty="0">
                <a:solidFill>
                  <a:srgbClr val="0A5496"/>
                </a:solidFill>
                <a:latin typeface="UD デジタル 教科書体 N-B" panose="02020700000000000000" pitchFamily="17" charset="-128"/>
                <a:ea typeface="UD デジタル 教科書体 N-B" panose="02020700000000000000" pitchFamily="17" charset="-128"/>
                <a:cs typeface="Arial" panose="020B0604020202020204" pitchFamily="34" charset="0"/>
                <a:hlinkClick r:id="rId12">
                  <a:extLst>
                    <a:ext uri="{A12FA001-AC4F-418D-AE19-62706E023703}">
                      <ahyp:hlinkClr xmlns:ahyp="http://schemas.microsoft.com/office/drawing/2018/hyperlinkcolor" val="tx"/>
                    </a:ext>
                  </a:extLst>
                </a:hlinkClick>
              </a:rPr>
              <a:t>クラブの再建と復帰</a:t>
            </a:r>
            <a:endParaRPr lang="ja-JP" sz="1400" b="1" dirty="0">
              <a:solidFill>
                <a:srgbClr val="0A5496"/>
              </a:solidFill>
              <a:latin typeface="UD デジタル 教科書体 N-B" panose="02020700000000000000" pitchFamily="17" charset="-128"/>
              <a:ea typeface="UD デジタル 教科書体 N-B" panose="02020700000000000000" pitchFamily="17" charset="-128"/>
              <a:cs typeface="Arial" panose="020B0604020202020204" pitchFamily="34" charset="0"/>
              <a:hlinkClick r:id="rId13">
                <a:extLst>
                  <a:ext uri="{A12FA001-AC4F-418D-AE19-62706E023703}">
                    <ahyp:hlinkClr xmlns:ahyp="http://schemas.microsoft.com/office/drawing/2018/hyperlinkcolor" val="tx"/>
                  </a:ext>
                </a:extLst>
              </a:hlinkClick>
            </a:endParaRPr>
          </a:p>
        </p:txBody>
      </p:sp>
      <p:sp>
        <p:nvSpPr>
          <p:cNvPr id="5" name="TextBox 4">
            <a:extLst>
              <a:ext uri="{FF2B5EF4-FFF2-40B4-BE49-F238E27FC236}">
                <a16:creationId xmlns:a16="http://schemas.microsoft.com/office/drawing/2014/main" id="{0C13F5EC-F231-4758-8942-DF9B08AD475B}"/>
              </a:ext>
            </a:extLst>
          </p:cNvPr>
          <p:cNvSpPr txBox="1"/>
          <p:nvPr/>
        </p:nvSpPr>
        <p:spPr>
          <a:xfrm>
            <a:off x="7765013" y="2644443"/>
            <a:ext cx="3550687" cy="3385542"/>
          </a:xfrm>
          <a:prstGeom prst="rect">
            <a:avLst/>
          </a:prstGeom>
          <a:noFill/>
        </p:spPr>
        <p:txBody>
          <a:bodyPr wrap="square" rtlCol="0">
            <a:spAutoFit/>
          </a:bodyPr>
          <a:lstStyle/>
          <a:p>
            <a:pPr algn="l"/>
            <a:r>
              <a:rPr lang="ja-JP" sz="1400" b="1" i="0" dirty="0">
                <a:solidFill>
                  <a:srgbClr val="000000"/>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会員候補</a:t>
            </a:r>
          </a:p>
          <a:p>
            <a:pPr algn="l"/>
            <a:endParaRPr lang="en-US" sz="1400" b="1" i="0" dirty="0">
              <a:solidFill>
                <a:srgbClr val="000000"/>
              </a:solidFill>
              <a:effectLst/>
              <a:latin typeface="UD デジタル 教科書体 N-B" panose="02020700000000000000" pitchFamily="17" charset="-128"/>
              <a:ea typeface="UD デジタル 教科書体 N-B" panose="02020700000000000000" pitchFamily="17" charset="-128"/>
              <a:cs typeface="Arial" panose="020B0604020202020204" pitchFamily="34" charset="0"/>
            </a:endParaRPr>
          </a:p>
          <a:p>
            <a:pPr marL="285750" indent="-285750">
              <a:spcAft>
                <a:spcPts val="600"/>
              </a:spcAft>
              <a:buFont typeface="Arial" panose="020B0604020202020204" pitchFamily="34" charset="0"/>
              <a:buChar char="•"/>
            </a:pPr>
            <a:r>
              <a:rPr lang="ja-JP" sz="1400" dirty="0">
                <a:latin typeface="UD デジタル 教科書体 N-B" panose="02020700000000000000" pitchFamily="17" charset="-128"/>
                <a:ea typeface="UD デジタル 教科書体 N-B" panose="02020700000000000000" pitchFamily="17" charset="-128"/>
                <a:cs typeface="Arial" panose="020B0604020202020204" pitchFamily="34" charset="0"/>
              </a:rPr>
              <a:t>勧誘ツールが掲載された</a:t>
            </a:r>
            <a:r>
              <a:rPr lang="ja-JP" sz="1400" b="1" dirty="0">
                <a:solidFill>
                  <a:srgbClr val="0A5496"/>
                </a:solidFill>
                <a:latin typeface="UD デジタル 教科書体 N-B" panose="02020700000000000000" pitchFamily="17" charset="-128"/>
                <a:ea typeface="UD デジタル 教科書体 N-B" panose="02020700000000000000" pitchFamily="17" charset="-128"/>
                <a:cs typeface="Arial" panose="020B0604020202020204" pitchFamily="34" charset="0"/>
                <a:hlinkClick r:id="rId14">
                  <a:extLst>
                    <a:ext uri="{A12FA001-AC4F-418D-AE19-62706E023703}">
                      <ahyp:hlinkClr xmlns:ahyp="http://schemas.microsoft.com/office/drawing/2018/hyperlinkcolor" val="tx"/>
                    </a:ext>
                  </a:extLst>
                </a:hlinkClick>
              </a:rPr>
              <a:t>「若手会員」</a:t>
            </a:r>
            <a:r>
              <a:rPr lang="ja-JP" sz="1400" dirty="0">
                <a:latin typeface="UD デジタル 教科書体 N-B" panose="02020700000000000000" pitchFamily="17" charset="-128"/>
                <a:ea typeface="UD デジタル 教科書体 N-B" panose="02020700000000000000" pitchFamily="17" charset="-128"/>
                <a:cs typeface="Arial" panose="020B0604020202020204" pitchFamily="34" charset="0"/>
              </a:rPr>
              <a:t>ウェブページ</a:t>
            </a:r>
          </a:p>
          <a:p>
            <a:pPr marL="285750" indent="-285750">
              <a:spcAft>
                <a:spcPts val="600"/>
              </a:spcAft>
              <a:buFont typeface="Arial" panose="020B0604020202020204" pitchFamily="34" charset="0"/>
              <a:buChar char="•"/>
            </a:pPr>
            <a:r>
              <a:rPr lang="ja-JP" sz="1400" b="1" dirty="0">
                <a:solidFill>
                  <a:srgbClr val="0A5496"/>
                </a:solidFill>
                <a:latin typeface="UD デジタル 教科書体 N-B" panose="02020700000000000000" pitchFamily="17" charset="-128"/>
                <a:ea typeface="UD デジタル 教科書体 N-B" panose="02020700000000000000" pitchFamily="17" charset="-128"/>
                <a:cs typeface="Arial" panose="020B0604020202020204" pitchFamily="34" charset="0"/>
                <a:hlinkClick r:id="rId15">
                  <a:extLst>
                    <a:ext uri="{A12FA001-AC4F-418D-AE19-62706E023703}">
                      <ahyp:hlinkClr xmlns:ahyp="http://schemas.microsoft.com/office/drawing/2018/hyperlinkcolor" val="tx"/>
                    </a:ext>
                  </a:extLst>
                </a:hlinkClick>
              </a:rPr>
              <a:t>地域有力者勧誘</a:t>
            </a:r>
            <a:r>
              <a:rPr lang="ja-JP" sz="1400" dirty="0">
                <a:latin typeface="UD デジタル 教科書体 N-B" panose="02020700000000000000" pitchFamily="17" charset="-128"/>
                <a:ea typeface="UD デジタル 教科書体 N-B" panose="02020700000000000000" pitchFamily="17" charset="-128"/>
                <a:cs typeface="Arial" panose="020B0604020202020204" pitchFamily="34" charset="0"/>
              </a:rPr>
              <a:t>のアイディア</a:t>
            </a:r>
          </a:p>
          <a:p>
            <a:pPr marL="285750" indent="-285750">
              <a:spcAft>
                <a:spcPts val="600"/>
              </a:spcAft>
              <a:buFont typeface="Arial" panose="020B0604020202020204" pitchFamily="34" charset="0"/>
              <a:buChar char="•"/>
            </a:pPr>
            <a:r>
              <a:rPr lang="ja-JP" sz="1400" b="1" dirty="0">
                <a:solidFill>
                  <a:srgbClr val="0A5496"/>
                </a:solidFill>
                <a:latin typeface="UD デジタル 教科書体 N-B" panose="02020700000000000000" pitchFamily="17" charset="-128"/>
                <a:ea typeface="UD デジタル 教科書体 N-B" panose="02020700000000000000" pitchFamily="17" charset="-128"/>
                <a:cs typeface="Arial" panose="020B0604020202020204" pitchFamily="34" charset="0"/>
                <a:hlinkClick r:id="rId16">
                  <a:extLst>
                    <a:ext uri="{A12FA001-AC4F-418D-AE19-62706E023703}">
                      <ahyp:hlinkClr xmlns:ahyp="http://schemas.microsoft.com/office/drawing/2018/hyperlinkcolor" val="tx"/>
                    </a:ext>
                  </a:extLst>
                </a:hlinkClick>
              </a:rPr>
              <a:t>「ニューヴォイス」</a:t>
            </a:r>
            <a:r>
              <a:rPr lang="ja-JP" sz="1400" dirty="0">
                <a:latin typeface="UD デジタル 教科書体 N-B" panose="02020700000000000000" pitchFamily="17" charset="-128"/>
                <a:ea typeface="UD デジタル 教科書体 N-B" panose="02020700000000000000" pitchFamily="17" charset="-128"/>
                <a:cs typeface="Arial" panose="020B0604020202020204" pitchFamily="34" charset="0"/>
              </a:rPr>
              <a:t>ウェブページと</a:t>
            </a:r>
            <a:br>
              <a:rPr lang="ja-JP" sz="1400" dirty="0">
                <a:latin typeface="UD デジタル 教科書体 N-B" panose="02020700000000000000" pitchFamily="17" charset="-128"/>
                <a:ea typeface="UD デジタル 教科書体 N-B" panose="02020700000000000000" pitchFamily="17" charset="-128"/>
                <a:cs typeface="Arial" panose="020B0604020202020204" pitchFamily="34" charset="0"/>
              </a:rPr>
            </a:br>
            <a:r>
              <a:rPr lang="ja-JP" sz="1400" b="1" dirty="0">
                <a:solidFill>
                  <a:srgbClr val="0A5496"/>
                </a:solidFill>
                <a:latin typeface="UD デジタル 教科書体 N-B" panose="02020700000000000000" pitchFamily="17" charset="-128"/>
                <a:ea typeface="UD デジタル 教科書体 N-B" panose="02020700000000000000" pitchFamily="17" charset="-128"/>
                <a:cs typeface="Arial" panose="020B0604020202020204" pitchFamily="34" charset="0"/>
                <a:hlinkClick r:id="rId17">
                  <a:extLst>
                    <a:ext uri="{A12FA001-AC4F-418D-AE19-62706E023703}">
                      <ahyp:hlinkClr xmlns:ahyp="http://schemas.microsoft.com/office/drawing/2018/hyperlinkcolor" val="tx"/>
                    </a:ext>
                  </a:extLst>
                </a:hlinkClick>
              </a:rPr>
              <a:t>「私はライオンズの会員」</a:t>
            </a:r>
            <a:r>
              <a:rPr lang="ja-JP" sz="1400" dirty="0">
                <a:latin typeface="UD デジタル 教科書体 N-B" panose="02020700000000000000" pitchFamily="17" charset="-128"/>
                <a:ea typeface="UD デジタル 教科書体 N-B" panose="02020700000000000000" pitchFamily="17" charset="-128"/>
                <a:cs typeface="Arial" panose="020B0604020202020204" pitchFamily="34" charset="0"/>
              </a:rPr>
              <a:t>パンフレット</a:t>
            </a:r>
          </a:p>
          <a:p>
            <a:pPr marL="285750" indent="-285750">
              <a:spcAft>
                <a:spcPts val="600"/>
              </a:spcAft>
              <a:buFont typeface="Arial" panose="020B0604020202020204" pitchFamily="34" charset="0"/>
              <a:buChar char="•"/>
            </a:pPr>
            <a:r>
              <a:rPr lang="ja-JP" sz="1400" b="1" dirty="0">
                <a:solidFill>
                  <a:srgbClr val="0A5496"/>
                </a:solidFill>
                <a:latin typeface="UD デジタル 教科書体 N-B" panose="02020700000000000000" pitchFamily="17" charset="-128"/>
                <a:ea typeface="UD デジタル 教科書体 N-B" panose="02020700000000000000" pitchFamily="17" charset="-128"/>
                <a:cs typeface="Arial" panose="020B0604020202020204" pitchFamily="34" charset="0"/>
                <a:hlinkClick r:id="rId18">
                  <a:extLst>
                    <a:ext uri="{A12FA001-AC4F-418D-AE19-62706E023703}">
                      <ahyp:hlinkClr xmlns:ahyp="http://schemas.microsoft.com/office/drawing/2018/hyperlinkcolor" val="tx"/>
                    </a:ext>
                  </a:extLst>
                </a:hlinkClick>
              </a:rPr>
              <a:t>「レオライオン</a:t>
            </a:r>
            <a:r>
              <a:rPr lang="ja-JP" altLang="en-US" sz="1400" b="1" dirty="0">
                <a:solidFill>
                  <a:srgbClr val="0A5496"/>
                </a:solidFill>
                <a:latin typeface="UD デジタル 教科書体 N-B" panose="02020700000000000000" pitchFamily="17" charset="-128"/>
                <a:ea typeface="UD デジタル 教科書体 N-B" panose="02020700000000000000" pitchFamily="17" charset="-128"/>
                <a:cs typeface="Arial" panose="020B0604020202020204" pitchFamily="34" charset="0"/>
                <a:hlinkClick r:id="rId18">
                  <a:extLst>
                    <a:ext uri="{A12FA001-AC4F-418D-AE19-62706E023703}">
                      <ahyp:hlinkClr xmlns:ahyp="http://schemas.microsoft.com/office/drawing/2018/hyperlinkcolor" val="tx"/>
                    </a:ext>
                  </a:extLst>
                </a:hlinkClick>
              </a:rPr>
              <a:t>・プログラム</a:t>
            </a:r>
            <a:r>
              <a:rPr lang="ja-JP" sz="1400" b="1" dirty="0">
                <a:solidFill>
                  <a:srgbClr val="0A5496"/>
                </a:solidFill>
                <a:latin typeface="UD デジタル 教科書体 N-B" panose="02020700000000000000" pitchFamily="17" charset="-128"/>
                <a:ea typeface="UD デジタル 教科書体 N-B" panose="02020700000000000000" pitchFamily="17" charset="-128"/>
                <a:cs typeface="Arial" panose="020B0604020202020204" pitchFamily="34" charset="0"/>
                <a:hlinkClick r:id="rId18">
                  <a:extLst>
                    <a:ext uri="{A12FA001-AC4F-418D-AE19-62706E023703}">
                      <ahyp:hlinkClr xmlns:ahyp="http://schemas.microsoft.com/office/drawing/2018/hyperlinkcolor" val="tx"/>
                    </a:ext>
                  </a:extLst>
                </a:hlinkClick>
              </a:rPr>
              <a:t>」</a:t>
            </a:r>
            <a:r>
              <a:rPr lang="ja-JP" sz="1400" dirty="0">
                <a:latin typeface="UD デジタル 教科書体 N-B" panose="02020700000000000000" pitchFamily="17" charset="-128"/>
                <a:ea typeface="UD デジタル 教科書体 N-B" panose="02020700000000000000" pitchFamily="17" charset="-128"/>
                <a:cs typeface="Arial" panose="020B0604020202020204" pitchFamily="34" charset="0"/>
              </a:rPr>
              <a:t>ウェブページ</a:t>
            </a:r>
          </a:p>
          <a:p>
            <a:br>
              <a:rPr lang="ja-JP" sz="1200" dirty="0">
                <a:latin typeface="UD デジタル 教科書体 N-B" panose="02020700000000000000" pitchFamily="17" charset="-128"/>
                <a:ea typeface="UD デジタル 教科書体 N-B" panose="02020700000000000000" pitchFamily="17" charset="-128"/>
              </a:rPr>
            </a:br>
            <a:endParaRPr lang="ja-JP" sz="1200" dirty="0">
              <a:latin typeface="UD デジタル 教科書体 N-B" panose="02020700000000000000" pitchFamily="17" charset="-128"/>
              <a:ea typeface="UD デジタル 教科書体 N-B" panose="02020700000000000000" pitchFamily="17" charset="-128"/>
            </a:endParaRPr>
          </a:p>
          <a:p>
            <a:endParaRPr lang="en-US" sz="3000" dirty="0">
              <a:latin typeface="UD デジタル 教科書体 N-B" panose="02020700000000000000" pitchFamily="17" charset="-128"/>
              <a:ea typeface="UD デジタル 教科書体 N-B" panose="02020700000000000000" pitchFamily="17" charset="-128"/>
            </a:endParaRPr>
          </a:p>
        </p:txBody>
      </p:sp>
      <p:sp>
        <p:nvSpPr>
          <p:cNvPr id="3" name="TextBox 2">
            <a:extLst>
              <a:ext uri="{FF2B5EF4-FFF2-40B4-BE49-F238E27FC236}">
                <a16:creationId xmlns:a16="http://schemas.microsoft.com/office/drawing/2014/main" id="{6E83AEF9-6BEB-4D85-8362-0CDA05C74DB8}"/>
              </a:ext>
            </a:extLst>
          </p:cNvPr>
          <p:cNvSpPr txBox="1"/>
          <p:nvPr/>
        </p:nvSpPr>
        <p:spPr>
          <a:xfrm>
            <a:off x="2438400" y="6169223"/>
            <a:ext cx="8003438" cy="307777"/>
          </a:xfrm>
          <a:prstGeom prst="rect">
            <a:avLst/>
          </a:prstGeom>
          <a:noFill/>
        </p:spPr>
        <p:txBody>
          <a:bodyPr wrap="square" rtlCol="0">
            <a:spAutoFit/>
          </a:bodyPr>
          <a:lstStyle/>
          <a:p>
            <a:r>
              <a:rPr lang="en-US" sz="1400" b="1" i="0" u="sng" strike="noStrike" dirty="0">
                <a:solidFill>
                  <a:srgbClr val="FF0000"/>
                </a:solidFill>
                <a:effectLst/>
                <a:latin typeface="+mn-lt"/>
                <a:ea typeface="UD デジタル 教科書体 N-B" panose="02020700000000000000" pitchFamily="17" charset="-128"/>
                <a:hlinkClick r:id="rId19">
                  <a:extLst>
                    <a:ext uri="{A12FA001-AC4F-418D-AE19-62706E023703}">
                      <ahyp:hlinkClr xmlns:ahyp="http://schemas.microsoft.com/office/drawing/2018/hyperlinkcolor" val="tx"/>
                    </a:ext>
                  </a:extLst>
                </a:hlinkClick>
              </a:rPr>
              <a:t>www.lionsclubs.org/</a:t>
            </a:r>
            <a:r>
              <a:rPr lang="en-US" sz="1400" b="1" u="sng" dirty="0">
                <a:solidFill>
                  <a:srgbClr val="FF0000"/>
                </a:solidFill>
                <a:latin typeface="+mn-lt"/>
                <a:ea typeface="UD デジタル 教科書体 N-B" panose="02020700000000000000" pitchFamily="17" charset="-128"/>
                <a:hlinkClick r:id="rId19">
                  <a:extLst>
                    <a:ext uri="{A12FA001-AC4F-418D-AE19-62706E023703}">
                      <ahyp:hlinkClr xmlns:ahyp="http://schemas.microsoft.com/office/drawing/2018/hyperlinkcolor" val="tx"/>
                    </a:ext>
                  </a:extLst>
                </a:hlinkClick>
              </a:rPr>
              <a:t>ja</a:t>
            </a:r>
            <a:r>
              <a:rPr lang="en-US" sz="1400" b="1" i="0" u="sng" strike="noStrike" dirty="0">
                <a:solidFill>
                  <a:srgbClr val="FF0000"/>
                </a:solidFill>
                <a:effectLst/>
                <a:latin typeface="+mn-lt"/>
                <a:ea typeface="UD デジタル 教科書体 N-B" panose="02020700000000000000" pitchFamily="17" charset="-128"/>
                <a:hlinkClick r:id="rId19">
                  <a:extLst>
                    <a:ext uri="{A12FA001-AC4F-418D-AE19-62706E023703}">
                      <ahyp:hlinkClr xmlns:ahyp="http://schemas.microsoft.com/office/drawing/2018/hyperlinkcolor" val="tx"/>
                    </a:ext>
                  </a:extLst>
                </a:hlinkClick>
              </a:rPr>
              <a:t>/resources-for-members/resource-center/club-membership-chairperson</a:t>
            </a:r>
            <a:r>
              <a:rPr lang="en-US" sz="1400" b="1" dirty="0">
                <a:solidFill>
                  <a:srgbClr val="FF0000"/>
                </a:solidFill>
                <a:latin typeface="+mn-lt"/>
                <a:ea typeface="UD デジタル 教科書体 N-B" panose="02020700000000000000" pitchFamily="17" charset="-128"/>
              </a:rPr>
              <a:t> </a:t>
            </a:r>
          </a:p>
        </p:txBody>
      </p:sp>
    </p:spTree>
    <p:extLst>
      <p:ext uri="{BB962C8B-B14F-4D97-AF65-F5344CB8AC3E}">
        <p14:creationId xmlns:p14="http://schemas.microsoft.com/office/powerpoint/2010/main" val="3922604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244E8AD-7836-F94E-A8A7-70BF18C5C83D}"/>
              </a:ext>
            </a:extLst>
          </p:cNvPr>
          <p:cNvSpPr>
            <a:spLocks noGrp="1"/>
          </p:cNvSpPr>
          <p:nvPr>
            <p:ph type="title"/>
          </p:nvPr>
        </p:nvSpPr>
        <p:spPr/>
        <p:txBody>
          <a:bodyPr>
            <a:normAutofit fontScale="90000"/>
          </a:bodyPr>
          <a:lstStyle/>
          <a:p>
            <a:endParaRPr lang="en-US" dirty="0">
              <a:latin typeface="ＭＳ Ｐゴシック" panose="020B0600070205080204" pitchFamily="50" charset="-128"/>
              <a:ea typeface="ＭＳ Ｐゴシック" panose="020B0600070205080204" pitchFamily="50" charset="-128"/>
            </a:endParaRPr>
          </a:p>
        </p:txBody>
      </p:sp>
      <p:sp>
        <p:nvSpPr>
          <p:cNvPr id="8" name="Content Placeholder 7">
            <a:extLst>
              <a:ext uri="{FF2B5EF4-FFF2-40B4-BE49-F238E27FC236}">
                <a16:creationId xmlns:a16="http://schemas.microsoft.com/office/drawing/2014/main" id="{FD28F804-DF38-F841-97F2-C7314EB5D015}"/>
              </a:ext>
            </a:extLst>
          </p:cNvPr>
          <p:cNvSpPr>
            <a:spLocks noGrp="1"/>
          </p:cNvSpPr>
          <p:nvPr>
            <p:ph sz="quarter" idx="11"/>
          </p:nvPr>
        </p:nvSpPr>
        <p:spPr/>
        <p:txBody>
          <a:bodyPr/>
          <a:lstStyle/>
          <a:p>
            <a:endParaRPr lang="en-US" dirty="0">
              <a:latin typeface="ＭＳ Ｐゴシック" panose="020B0600070205080204" pitchFamily="50" charset="-128"/>
              <a:ea typeface="ＭＳ Ｐゴシック" panose="020B0600070205080204" pitchFamily="50" charset="-128"/>
            </a:endParaRPr>
          </a:p>
        </p:txBody>
      </p:sp>
      <p:sp>
        <p:nvSpPr>
          <p:cNvPr id="13" name="Background - Solid">
            <a:extLst>
              <a:ext uri="{FF2B5EF4-FFF2-40B4-BE49-F238E27FC236}">
                <a16:creationId xmlns:a16="http://schemas.microsoft.com/office/drawing/2014/main" id="{AB222F07-1756-3047-9000-E3967BA3981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ＭＳ Ｐゴシック" panose="020B0600070205080204" pitchFamily="50" charset="-128"/>
              <a:ea typeface="ＭＳ Ｐゴシック" panose="020B0600070205080204" pitchFamily="50" charset="-128"/>
            </a:endParaRPr>
          </a:p>
        </p:txBody>
      </p:sp>
      <p:sp>
        <p:nvSpPr>
          <p:cNvPr id="14" name="Freeform 13">
            <a:extLst>
              <a:ext uri="{FF2B5EF4-FFF2-40B4-BE49-F238E27FC236}">
                <a16:creationId xmlns:a16="http://schemas.microsoft.com/office/drawing/2014/main" id="{47DD36B7-3536-8F42-A8E3-FA08FBA30B04}"/>
              </a:ext>
            </a:extLst>
          </p:cNvPr>
          <p:cNvSpPr/>
          <p:nvPr/>
        </p:nvSpPr>
        <p:spPr>
          <a:xfrm rot="16200000" flipV="1">
            <a:off x="-105115" y="105115"/>
            <a:ext cx="6858000" cy="6647770"/>
          </a:xfrm>
          <a:custGeom>
            <a:avLst/>
            <a:gdLst>
              <a:gd name="connsiteX0" fmla="*/ 0 w 6858000"/>
              <a:gd name="connsiteY0" fmla="*/ 922089 h 6647770"/>
              <a:gd name="connsiteX1" fmla="*/ 0 w 6858000"/>
              <a:gd name="connsiteY1" fmla="*/ 2959412 h 6647770"/>
              <a:gd name="connsiteX2" fmla="*/ 0 w 6858000"/>
              <a:gd name="connsiteY2" fmla="*/ 4610448 h 6647770"/>
              <a:gd name="connsiteX3" fmla="*/ 0 w 6858000"/>
              <a:gd name="connsiteY3" fmla="*/ 6647770 h 6647770"/>
              <a:gd name="connsiteX4" fmla="*/ 6858000 w 6858000"/>
              <a:gd name="connsiteY4" fmla="*/ 6647770 h 6647770"/>
              <a:gd name="connsiteX5" fmla="*/ 6858000 w 6858000"/>
              <a:gd name="connsiteY5" fmla="*/ 4610448 h 6647770"/>
              <a:gd name="connsiteX6" fmla="*/ 6858000 w 6858000"/>
              <a:gd name="connsiteY6" fmla="*/ 2037322 h 6647770"/>
              <a:gd name="connsiteX7" fmla="*/ 6858000 w 6858000"/>
              <a:gd name="connsiteY7" fmla="*/ 0 h 6647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6647770">
                <a:moveTo>
                  <a:pt x="0" y="922089"/>
                </a:moveTo>
                <a:lnTo>
                  <a:pt x="0" y="2959412"/>
                </a:lnTo>
                <a:lnTo>
                  <a:pt x="0" y="4610448"/>
                </a:lnTo>
                <a:lnTo>
                  <a:pt x="0" y="6647770"/>
                </a:lnTo>
                <a:lnTo>
                  <a:pt x="6858000" y="6647770"/>
                </a:lnTo>
                <a:lnTo>
                  <a:pt x="6858000" y="4610448"/>
                </a:lnTo>
                <a:lnTo>
                  <a:pt x="6858000" y="2037322"/>
                </a:lnTo>
                <a:lnTo>
                  <a:pt x="6858000" y="0"/>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latin typeface="ＭＳ Ｐゴシック" panose="020B0600070205080204" pitchFamily="50" charset="-128"/>
              <a:ea typeface="ＭＳ Ｐゴシック" panose="020B0600070205080204" pitchFamily="50" charset="-128"/>
            </a:endParaRPr>
          </a:p>
        </p:txBody>
      </p:sp>
      <p:grpSp>
        <p:nvGrpSpPr>
          <p:cNvPr id="15" name="Group 14">
            <a:extLst>
              <a:ext uri="{FF2B5EF4-FFF2-40B4-BE49-F238E27FC236}">
                <a16:creationId xmlns:a16="http://schemas.microsoft.com/office/drawing/2014/main" id="{3E6E0A7D-16BF-954E-90F9-41E1B6108D84}"/>
              </a:ext>
            </a:extLst>
          </p:cNvPr>
          <p:cNvGrpSpPr/>
          <p:nvPr/>
        </p:nvGrpSpPr>
        <p:grpSpPr>
          <a:xfrm>
            <a:off x="4955038" y="0"/>
            <a:ext cx="1677492" cy="6858000"/>
            <a:chOff x="3697870" y="0"/>
            <a:chExt cx="1677492" cy="6858000"/>
          </a:xfrm>
        </p:grpSpPr>
        <p:sp>
          <p:nvSpPr>
            <p:cNvPr id="16" name="Freeform 15">
              <a:extLst>
                <a:ext uri="{FF2B5EF4-FFF2-40B4-BE49-F238E27FC236}">
                  <a16:creationId xmlns:a16="http://schemas.microsoft.com/office/drawing/2014/main" id="{3522818B-CDE0-854B-BC1C-DF6ED8F8F757}"/>
                </a:ext>
              </a:extLst>
            </p:cNvPr>
            <p:cNvSpPr/>
            <p:nvPr/>
          </p:nvSpPr>
          <p:spPr>
            <a:xfrm>
              <a:off x="3697870" y="0"/>
              <a:ext cx="1360969" cy="6858000"/>
            </a:xfrm>
            <a:custGeom>
              <a:avLst/>
              <a:gdLst>
                <a:gd name="connsiteX0" fmla="*/ 903769 w 1360969"/>
                <a:gd name="connsiteY0" fmla="*/ 0 h 6858000"/>
                <a:gd name="connsiteX1" fmla="*/ 1360969 w 1360969"/>
                <a:gd name="connsiteY1" fmla="*/ 0 h 6858000"/>
                <a:gd name="connsiteX2" fmla="*/ 457200 w 1360969"/>
                <a:gd name="connsiteY2" fmla="*/ 6858000 h 6858000"/>
                <a:gd name="connsiteX3" fmla="*/ 0 w 136096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60969" h="6858000">
                  <a:moveTo>
                    <a:pt x="903769" y="0"/>
                  </a:moveTo>
                  <a:lnTo>
                    <a:pt x="1360969" y="0"/>
                  </a:lnTo>
                  <a:lnTo>
                    <a:pt x="457200" y="6858000"/>
                  </a:lnTo>
                  <a:lnTo>
                    <a:pt x="0" y="6858000"/>
                  </a:lnTo>
                  <a:close/>
                </a:path>
              </a:pathLst>
            </a:cu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latin typeface="ＭＳ Ｐゴシック" panose="020B0600070205080204" pitchFamily="50" charset="-128"/>
                <a:ea typeface="ＭＳ Ｐゴシック" panose="020B0600070205080204" pitchFamily="50" charset="-128"/>
              </a:endParaRPr>
            </a:p>
          </p:txBody>
        </p:sp>
        <p:sp>
          <p:nvSpPr>
            <p:cNvPr id="17" name="Freeform 16">
              <a:extLst>
                <a:ext uri="{FF2B5EF4-FFF2-40B4-BE49-F238E27FC236}">
                  <a16:creationId xmlns:a16="http://schemas.microsoft.com/office/drawing/2014/main" id="{EA299B56-AD1C-5B42-BE1E-C4E9B460A464}"/>
                </a:ext>
              </a:extLst>
            </p:cNvPr>
            <p:cNvSpPr/>
            <p:nvPr/>
          </p:nvSpPr>
          <p:spPr>
            <a:xfrm>
              <a:off x="4014393" y="0"/>
              <a:ext cx="1360969" cy="6858000"/>
            </a:xfrm>
            <a:custGeom>
              <a:avLst/>
              <a:gdLst>
                <a:gd name="connsiteX0" fmla="*/ 903769 w 1360969"/>
                <a:gd name="connsiteY0" fmla="*/ 0 h 6858000"/>
                <a:gd name="connsiteX1" fmla="*/ 1360969 w 1360969"/>
                <a:gd name="connsiteY1" fmla="*/ 0 h 6858000"/>
                <a:gd name="connsiteX2" fmla="*/ 457200 w 1360969"/>
                <a:gd name="connsiteY2" fmla="*/ 6858000 h 6858000"/>
                <a:gd name="connsiteX3" fmla="*/ 0 w 136096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60969" h="6858000">
                  <a:moveTo>
                    <a:pt x="903769" y="0"/>
                  </a:moveTo>
                  <a:lnTo>
                    <a:pt x="1360969" y="0"/>
                  </a:lnTo>
                  <a:lnTo>
                    <a:pt x="457200" y="6858000"/>
                  </a:lnTo>
                  <a:lnTo>
                    <a:pt x="0" y="6858000"/>
                  </a:lnTo>
                  <a:close/>
                </a:path>
              </a:pathLst>
            </a:cu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latin typeface="ＭＳ Ｐゴシック" panose="020B0600070205080204" pitchFamily="50" charset="-128"/>
                <a:ea typeface="ＭＳ Ｐゴシック" panose="020B0600070205080204" pitchFamily="50" charset="-128"/>
              </a:endParaRPr>
            </a:p>
          </p:txBody>
        </p:sp>
      </p:grpSp>
      <p:sp>
        <p:nvSpPr>
          <p:cNvPr id="18" name="Large #">
            <a:extLst>
              <a:ext uri="{FF2B5EF4-FFF2-40B4-BE49-F238E27FC236}">
                <a16:creationId xmlns:a16="http://schemas.microsoft.com/office/drawing/2014/main" id="{FB7FA653-7EDF-F242-8EBE-62AAA5715C62}"/>
              </a:ext>
            </a:extLst>
          </p:cNvPr>
          <p:cNvSpPr txBox="1"/>
          <p:nvPr/>
        </p:nvSpPr>
        <p:spPr>
          <a:xfrm>
            <a:off x="-364183" y="2419608"/>
            <a:ext cx="5092507" cy="1082732"/>
          </a:xfrm>
          <a:prstGeom prst="rect">
            <a:avLst/>
          </a:prstGeom>
          <a:noFill/>
        </p:spPr>
        <p:txBody>
          <a:bodyPr wrap="square" rtlCol="0" anchor="b">
            <a:spAutoFit/>
          </a:bodyPr>
          <a:lstStyle/>
          <a:p>
            <a:pPr algn="ctr">
              <a:lnSpc>
                <a:spcPts val="8000"/>
              </a:lnSpc>
            </a:pPr>
            <a:r>
              <a:rPr lang="ja-JP" sz="6000" b="1" dirty="0">
                <a:solidFill>
                  <a:schemeClr val="bg1"/>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議題</a:t>
            </a:r>
          </a:p>
        </p:txBody>
      </p:sp>
      <p:sp>
        <p:nvSpPr>
          <p:cNvPr id="19" name="Page Number - Blue">
            <a:extLst>
              <a:ext uri="{FF2B5EF4-FFF2-40B4-BE49-F238E27FC236}">
                <a16:creationId xmlns:a16="http://schemas.microsoft.com/office/drawing/2014/main" id="{992B1A9E-6B84-9B4C-BF4F-F325A2E264E1}"/>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a:solidFill>
                  <a:srgbClr val="00338D"/>
                </a:solidFill>
                <a:latin typeface="ＭＳ Ｐゴシック" panose="020B0600070205080204" pitchFamily="50" charset="-128"/>
                <a:ea typeface="ＭＳ Ｐゴシック" panose="020B0600070205080204" pitchFamily="50" charset="-128"/>
              </a:rPr>
              <a:pPr eaLnBrk="0" hangingPunct="0">
                <a:spcBef>
                  <a:spcPct val="50000"/>
                </a:spcBef>
                <a:defRPr/>
              </a:pPr>
              <a:t>2</a:t>
            </a:fld>
            <a:endParaRPr lang="en-US" sz="1000" dirty="0">
              <a:solidFill>
                <a:srgbClr val="00338D"/>
              </a:solidFill>
              <a:latin typeface="ＭＳ Ｐゴシック" panose="020B0600070205080204" pitchFamily="50" charset="-128"/>
              <a:ea typeface="ＭＳ Ｐゴシック" panose="020B0600070205080204" pitchFamily="50" charset="-128"/>
            </a:endParaRPr>
          </a:p>
          <a:p>
            <a:pPr eaLnBrk="0" hangingPunct="0">
              <a:spcBef>
                <a:spcPct val="50000"/>
              </a:spcBef>
              <a:defRPr/>
            </a:pPr>
            <a:endParaRPr lang="en-US" sz="1000" dirty="0">
              <a:solidFill>
                <a:srgbClr val="00338D"/>
              </a:solidFill>
              <a:latin typeface="ＭＳ Ｐゴシック" panose="020B0600070205080204" pitchFamily="50" charset="-128"/>
              <a:ea typeface="ＭＳ Ｐゴシック" panose="020B0600070205080204" pitchFamily="50" charset="-128"/>
            </a:endParaRPr>
          </a:p>
        </p:txBody>
      </p:sp>
      <p:sp>
        <p:nvSpPr>
          <p:cNvPr id="20" name="Body Copy">
            <a:extLst>
              <a:ext uri="{FF2B5EF4-FFF2-40B4-BE49-F238E27FC236}">
                <a16:creationId xmlns:a16="http://schemas.microsoft.com/office/drawing/2014/main" id="{5B1D2E91-AD15-AE49-8E2B-85E79CF5CA0D}"/>
              </a:ext>
            </a:extLst>
          </p:cNvPr>
          <p:cNvSpPr txBox="1">
            <a:spLocks/>
          </p:cNvSpPr>
          <p:nvPr/>
        </p:nvSpPr>
        <p:spPr>
          <a:xfrm>
            <a:off x="7086600" y="1926885"/>
            <a:ext cx="4971031" cy="4191000"/>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342900" indent="-342900">
              <a:spcAft>
                <a:spcPts val="1200"/>
              </a:spcAft>
              <a:buClr>
                <a:srgbClr val="FFC000"/>
              </a:buClr>
              <a:buFont typeface=".Lucida Grande UI Regular"/>
              <a:buChar char="►"/>
            </a:pPr>
            <a:r>
              <a:rPr lang="ja-JP" sz="2800">
                <a:solidFill>
                  <a:schemeClr val="accent6">
                    <a:lumMod val="65000"/>
                    <a:lumOff val="35000"/>
                  </a:schemeClr>
                </a:solidFill>
                <a:latin typeface="UD デジタル 教科書体 N-B" panose="02020700000000000000" pitchFamily="17" charset="-128"/>
                <a:ea typeface="UD デジタル 教科書体 N-B" panose="02020700000000000000" pitchFamily="17" charset="-128"/>
              </a:rPr>
              <a:t>地区分析の結果を確認</a:t>
            </a:r>
          </a:p>
          <a:p>
            <a:pPr marL="342900" indent="-342900">
              <a:spcAft>
                <a:spcPts val="1200"/>
              </a:spcAft>
              <a:buClr>
                <a:srgbClr val="FFC000"/>
              </a:buClr>
              <a:buFont typeface=".Lucida Grande UI Regular"/>
              <a:buChar char="►"/>
            </a:pPr>
            <a:r>
              <a:rPr lang="ja-JP" sz="2800">
                <a:solidFill>
                  <a:schemeClr val="accent6">
                    <a:lumMod val="65000"/>
                    <a:lumOff val="35000"/>
                  </a:schemeClr>
                </a:solidFill>
                <a:latin typeface="UD デジタル 教科書体 N-B" panose="02020700000000000000" pitchFamily="17" charset="-128"/>
                <a:ea typeface="UD デジタル 教科書体 N-B" panose="02020700000000000000" pitchFamily="17" charset="-128"/>
              </a:rPr>
              <a:t>行動計画</a:t>
            </a:r>
          </a:p>
          <a:p>
            <a:pPr marL="342900" indent="-342900">
              <a:spcAft>
                <a:spcPts val="1200"/>
              </a:spcAft>
              <a:buClr>
                <a:srgbClr val="FFC000"/>
              </a:buClr>
              <a:buFont typeface=".Lucida Grande UI Regular"/>
              <a:buChar char="►"/>
            </a:pPr>
            <a:r>
              <a:rPr lang="ja-JP" sz="2800">
                <a:solidFill>
                  <a:schemeClr val="accent6">
                    <a:lumMod val="65000"/>
                    <a:lumOff val="35000"/>
                  </a:schemeClr>
                </a:solidFill>
                <a:latin typeface="UD デジタル 教科書体 N-B" panose="02020700000000000000" pitchFamily="17" charset="-128"/>
                <a:ea typeface="UD デジタル 教科書体 N-B" panose="02020700000000000000" pitchFamily="17" charset="-128"/>
              </a:rPr>
              <a:t>リソース</a:t>
            </a:r>
          </a:p>
          <a:p>
            <a:pPr marL="342900" indent="-342900">
              <a:spcAft>
                <a:spcPts val="1200"/>
              </a:spcAft>
              <a:buClr>
                <a:srgbClr val="FFC000"/>
              </a:buClr>
              <a:buFont typeface=".Lucida Grande UI Regular"/>
              <a:buChar char="►"/>
            </a:pPr>
            <a:r>
              <a:rPr lang="ja-JP" sz="2800">
                <a:solidFill>
                  <a:schemeClr val="accent6">
                    <a:lumMod val="65000"/>
                    <a:lumOff val="35000"/>
                  </a:schemeClr>
                </a:solidFill>
                <a:latin typeface="UD デジタル 教科書体 N-B" panose="02020700000000000000" pitchFamily="17" charset="-128"/>
                <a:ea typeface="UD デジタル 教科書体 N-B" panose="02020700000000000000" pitchFamily="17" charset="-128"/>
              </a:rPr>
              <a:t>次のステップ</a:t>
            </a:r>
          </a:p>
          <a:p>
            <a:pPr marL="342900" indent="-342900">
              <a:spcAft>
                <a:spcPts val="1200"/>
              </a:spcAft>
              <a:buClr>
                <a:srgbClr val="FFC000"/>
              </a:buClr>
              <a:buFont typeface=".Lucida Grande UI Regular"/>
              <a:buChar char="►"/>
            </a:pPr>
            <a:endParaRPr lang="en-US" sz="2800" kern="0" dirty="0">
              <a:solidFill>
                <a:schemeClr val="accent6">
                  <a:lumMod val="65000"/>
                  <a:lumOff val="35000"/>
                </a:schemeClr>
              </a:solidFill>
              <a:latin typeface="UD デジタル 教科書体 N-B" panose="02020700000000000000" pitchFamily="17" charset="-128"/>
              <a:ea typeface="UD デジタル 教科書体 N-B" panose="02020700000000000000" pitchFamily="17" charset="-128"/>
            </a:endParaRPr>
          </a:p>
        </p:txBody>
      </p:sp>
      <p:pic>
        <p:nvPicPr>
          <p:cNvPr id="21" name="Picture 20">
            <a:extLst>
              <a:ext uri="{FF2B5EF4-FFF2-40B4-BE49-F238E27FC236}">
                <a16:creationId xmlns:a16="http://schemas.microsoft.com/office/drawing/2014/main" id="{C54ED626-E180-2446-B037-9BB48409D5DF}"/>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273388" y="6114917"/>
            <a:ext cx="2755897" cy="463609"/>
          </a:xfrm>
          <a:prstGeom prst="rect">
            <a:avLst/>
          </a:prstGeom>
        </p:spPr>
      </p:pic>
      <p:sp>
        <p:nvSpPr>
          <p:cNvPr id="22" name="Yellow Bar">
            <a:extLst>
              <a:ext uri="{FF2B5EF4-FFF2-40B4-BE49-F238E27FC236}">
                <a16:creationId xmlns:a16="http://schemas.microsoft.com/office/drawing/2014/main" id="{8D3D2BFD-D495-664B-B835-EFD50E7A60BF}"/>
              </a:ext>
            </a:extLst>
          </p:cNvPr>
          <p:cNvSpPr/>
          <p:nvPr/>
        </p:nvSpPr>
        <p:spPr>
          <a:xfrm>
            <a:off x="1310598" y="3810000"/>
            <a:ext cx="2926080" cy="61227"/>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r>
              <a:rPr lang="ja-JP">
                <a:latin typeface="ＭＳ Ｐゴシック" panose="020B0600070205080204" pitchFamily="50" charset="-128"/>
                <a:ea typeface="ＭＳ Ｐゴシック" panose="020B0600070205080204" pitchFamily="50" charset="-128"/>
                <a:cs typeface="Arial" charset="0"/>
              </a:rPr>
              <a:t> </a:t>
            </a:r>
          </a:p>
        </p:txBody>
      </p:sp>
    </p:spTree>
    <p:extLst>
      <p:ext uri="{BB962C8B-B14F-4D97-AF65-F5344CB8AC3E}">
        <p14:creationId xmlns:p14="http://schemas.microsoft.com/office/powerpoint/2010/main" val="38662137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ody Copy">
            <a:extLst>
              <a:ext uri="{FF2B5EF4-FFF2-40B4-BE49-F238E27FC236}">
                <a16:creationId xmlns:a16="http://schemas.microsoft.com/office/drawing/2014/main" id="{27E90BEA-68E3-3140-A0F8-5D20F333BA07}"/>
              </a:ext>
            </a:extLst>
          </p:cNvPr>
          <p:cNvSpPr txBox="1">
            <a:spLocks/>
          </p:cNvSpPr>
          <p:nvPr/>
        </p:nvSpPr>
        <p:spPr>
          <a:xfrm>
            <a:off x="1600200" y="1315449"/>
            <a:ext cx="7035338" cy="837361"/>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spcBef>
                <a:spcPts val="264"/>
              </a:spcBef>
              <a:buSzPct val="120000"/>
            </a:pPr>
            <a:r>
              <a:rPr lang="ja-JP" sz="3200" b="1" dirty="0">
                <a:solidFill>
                  <a:srgbClr val="0A5496"/>
                </a:solidFill>
                <a:latin typeface="UD デジタル 教科書体 N-B" panose="02020700000000000000" pitchFamily="17" charset="-128"/>
                <a:ea typeface="UD デジタル 教科書体 N-B" panose="02020700000000000000" pitchFamily="17" charset="-128"/>
                <a:cs typeface="Arial" charset="0"/>
              </a:rPr>
              <a:t>利用できるリソース</a:t>
            </a:r>
          </a:p>
        </p:txBody>
      </p:sp>
      <p:sp>
        <p:nvSpPr>
          <p:cNvPr id="10" name="Page Number - White">
            <a:extLst>
              <a:ext uri="{FF2B5EF4-FFF2-40B4-BE49-F238E27FC236}">
                <a16:creationId xmlns:a16="http://schemas.microsoft.com/office/drawing/2014/main" id="{6491F9D0-AAE2-B348-9B41-A9F157CD6730}"/>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A5496"/>
                </a:solidFill>
                <a:latin typeface="ＭＳ Ｐゴシック" panose="020B0600070205080204" pitchFamily="50" charset="-128"/>
                <a:ea typeface="ＭＳ Ｐゴシック" panose="020B0600070205080204" pitchFamily="50" charset="-128"/>
              </a:rPr>
              <a:pPr eaLnBrk="0" hangingPunct="0">
                <a:spcBef>
                  <a:spcPct val="50000"/>
                </a:spcBef>
                <a:defRPr/>
              </a:pPr>
              <a:t>29</a:t>
            </a:fld>
            <a:endParaRPr lang="en-US" sz="1000" dirty="0">
              <a:solidFill>
                <a:srgbClr val="0A5496"/>
              </a:solidFill>
              <a:latin typeface="ＭＳ Ｐゴシック" panose="020B0600070205080204" pitchFamily="50" charset="-128"/>
              <a:ea typeface="ＭＳ Ｐゴシック" panose="020B0600070205080204" pitchFamily="50" charset="-128"/>
            </a:endParaRPr>
          </a:p>
        </p:txBody>
      </p:sp>
      <p:sp>
        <p:nvSpPr>
          <p:cNvPr id="11" name="Background - Solid">
            <a:extLst>
              <a:ext uri="{FF2B5EF4-FFF2-40B4-BE49-F238E27FC236}">
                <a16:creationId xmlns:a16="http://schemas.microsoft.com/office/drawing/2014/main" id="{E1E49E9A-645A-2643-92E6-8BE801AD0FFF}"/>
              </a:ext>
            </a:extLst>
          </p:cNvPr>
          <p:cNvSpPr/>
          <p:nvPr/>
        </p:nvSpPr>
        <p:spPr>
          <a:xfrm>
            <a:off x="0" y="0"/>
            <a:ext cx="12192000" cy="921331"/>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ＭＳ Ｐゴシック" panose="020B0600070205080204" pitchFamily="50" charset="-128"/>
              <a:ea typeface="ＭＳ Ｐゴシック" panose="020B0600070205080204" pitchFamily="50" charset="-128"/>
            </a:endParaRPr>
          </a:p>
        </p:txBody>
      </p:sp>
      <p:grpSp>
        <p:nvGrpSpPr>
          <p:cNvPr id="12" name="Group 11">
            <a:extLst>
              <a:ext uri="{FF2B5EF4-FFF2-40B4-BE49-F238E27FC236}">
                <a16:creationId xmlns:a16="http://schemas.microsoft.com/office/drawing/2014/main" id="{C9C5F53C-8A5B-B34A-8CF7-AD3672B1E018}"/>
              </a:ext>
            </a:extLst>
          </p:cNvPr>
          <p:cNvGrpSpPr/>
          <p:nvPr/>
        </p:nvGrpSpPr>
        <p:grpSpPr>
          <a:xfrm>
            <a:off x="-3047" y="812799"/>
            <a:ext cx="12191999" cy="217065"/>
            <a:chOff x="0" y="5696515"/>
            <a:chExt cx="12289367" cy="354756"/>
          </a:xfrm>
        </p:grpSpPr>
        <p:sp>
          <p:nvSpPr>
            <p:cNvPr id="13" name="Background - Solid">
              <a:extLst>
                <a:ext uri="{FF2B5EF4-FFF2-40B4-BE49-F238E27FC236}">
                  <a16:creationId xmlns:a16="http://schemas.microsoft.com/office/drawing/2014/main" id="{C19A7F62-F859-2945-B135-90EC1DFB690B}"/>
                </a:ext>
              </a:extLst>
            </p:cNvPr>
            <p:cNvSpPr/>
            <p:nvPr/>
          </p:nvSpPr>
          <p:spPr>
            <a:xfrm>
              <a:off x="0" y="5696515"/>
              <a:ext cx="1761067" cy="354756"/>
            </a:xfrm>
            <a:prstGeom prst="rect">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ＭＳ Ｐゴシック" panose="020B0600070205080204" pitchFamily="50" charset="-128"/>
                <a:ea typeface="ＭＳ Ｐゴシック" panose="020B0600070205080204" pitchFamily="50" charset="-128"/>
              </a:endParaRPr>
            </a:p>
          </p:txBody>
        </p:sp>
        <p:sp>
          <p:nvSpPr>
            <p:cNvPr id="14" name="Background - Solid">
              <a:extLst>
                <a:ext uri="{FF2B5EF4-FFF2-40B4-BE49-F238E27FC236}">
                  <a16:creationId xmlns:a16="http://schemas.microsoft.com/office/drawing/2014/main" id="{BFD0A18D-10BB-5648-8398-36F44052D95A}"/>
                </a:ext>
              </a:extLst>
            </p:cNvPr>
            <p:cNvSpPr/>
            <p:nvPr/>
          </p:nvSpPr>
          <p:spPr>
            <a:xfrm>
              <a:off x="1754717" y="5696515"/>
              <a:ext cx="1761067" cy="354756"/>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ＭＳ Ｐゴシック" panose="020B0600070205080204" pitchFamily="50" charset="-128"/>
                <a:ea typeface="ＭＳ Ｐゴシック" panose="020B0600070205080204" pitchFamily="50" charset="-128"/>
              </a:endParaRPr>
            </a:p>
          </p:txBody>
        </p:sp>
        <p:sp>
          <p:nvSpPr>
            <p:cNvPr id="15" name="Background - Solid">
              <a:extLst>
                <a:ext uri="{FF2B5EF4-FFF2-40B4-BE49-F238E27FC236}">
                  <a16:creationId xmlns:a16="http://schemas.microsoft.com/office/drawing/2014/main" id="{50A06259-812F-A840-A52F-EE1C737F1603}"/>
                </a:ext>
              </a:extLst>
            </p:cNvPr>
            <p:cNvSpPr/>
            <p:nvPr/>
          </p:nvSpPr>
          <p:spPr>
            <a:xfrm>
              <a:off x="3509434" y="5696515"/>
              <a:ext cx="1761067" cy="354756"/>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ＭＳ Ｐゴシック" panose="020B0600070205080204" pitchFamily="50" charset="-128"/>
                <a:ea typeface="ＭＳ Ｐゴシック" panose="020B0600070205080204" pitchFamily="50" charset="-128"/>
              </a:endParaRPr>
            </a:p>
          </p:txBody>
        </p:sp>
        <p:sp>
          <p:nvSpPr>
            <p:cNvPr id="16" name="Background - Solid">
              <a:extLst>
                <a:ext uri="{FF2B5EF4-FFF2-40B4-BE49-F238E27FC236}">
                  <a16:creationId xmlns:a16="http://schemas.microsoft.com/office/drawing/2014/main" id="{81C41EAE-DBDE-BA4B-A3F7-5241AE9E0AE8}"/>
                </a:ext>
              </a:extLst>
            </p:cNvPr>
            <p:cNvSpPr/>
            <p:nvPr/>
          </p:nvSpPr>
          <p:spPr>
            <a:xfrm>
              <a:off x="5264151" y="5696515"/>
              <a:ext cx="1761067" cy="354756"/>
            </a:xfrm>
            <a:prstGeom prst="rect">
              <a:avLst/>
            </a:prstGeom>
            <a:solidFill>
              <a:srgbClr val="FF5C35"/>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ＭＳ Ｐゴシック" panose="020B0600070205080204" pitchFamily="50" charset="-128"/>
                <a:ea typeface="ＭＳ Ｐゴシック" panose="020B0600070205080204" pitchFamily="50" charset="-128"/>
              </a:endParaRPr>
            </a:p>
          </p:txBody>
        </p:sp>
        <p:sp>
          <p:nvSpPr>
            <p:cNvPr id="17" name="Background - Solid">
              <a:extLst>
                <a:ext uri="{FF2B5EF4-FFF2-40B4-BE49-F238E27FC236}">
                  <a16:creationId xmlns:a16="http://schemas.microsoft.com/office/drawing/2014/main" id="{56F01680-5D11-2A47-AD2D-D692238F9774}"/>
                </a:ext>
              </a:extLst>
            </p:cNvPr>
            <p:cNvSpPr/>
            <p:nvPr/>
          </p:nvSpPr>
          <p:spPr>
            <a:xfrm>
              <a:off x="7018868" y="5696515"/>
              <a:ext cx="1761067" cy="354756"/>
            </a:xfrm>
            <a:prstGeom prst="rect">
              <a:avLst/>
            </a:prstGeom>
            <a:solidFill>
              <a:srgbClr val="EBB70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ＭＳ Ｐゴシック" panose="020B0600070205080204" pitchFamily="50" charset="-128"/>
                <a:ea typeface="ＭＳ Ｐゴシック" panose="020B0600070205080204" pitchFamily="50" charset="-128"/>
              </a:endParaRPr>
            </a:p>
          </p:txBody>
        </p:sp>
        <p:sp>
          <p:nvSpPr>
            <p:cNvPr id="18" name="Background - Solid">
              <a:extLst>
                <a:ext uri="{FF2B5EF4-FFF2-40B4-BE49-F238E27FC236}">
                  <a16:creationId xmlns:a16="http://schemas.microsoft.com/office/drawing/2014/main" id="{6B374543-D8DA-2E4D-BAEF-CEF571185E65}"/>
                </a:ext>
              </a:extLst>
            </p:cNvPr>
            <p:cNvSpPr/>
            <p:nvPr/>
          </p:nvSpPr>
          <p:spPr>
            <a:xfrm>
              <a:off x="8773585" y="5696515"/>
              <a:ext cx="1761067" cy="354756"/>
            </a:xfrm>
            <a:prstGeom prst="rect">
              <a:avLst/>
            </a:prstGeom>
            <a:solidFill>
              <a:srgbClr val="7A2682"/>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ＭＳ Ｐゴシック" panose="020B0600070205080204" pitchFamily="50" charset="-128"/>
                <a:ea typeface="ＭＳ Ｐゴシック" panose="020B0600070205080204" pitchFamily="50" charset="-128"/>
              </a:endParaRPr>
            </a:p>
          </p:txBody>
        </p:sp>
        <p:sp>
          <p:nvSpPr>
            <p:cNvPr id="19" name="Background - Solid">
              <a:extLst>
                <a:ext uri="{FF2B5EF4-FFF2-40B4-BE49-F238E27FC236}">
                  <a16:creationId xmlns:a16="http://schemas.microsoft.com/office/drawing/2014/main" id="{3886C9F7-AFA5-7C49-B927-9854A98A2823}"/>
                </a:ext>
              </a:extLst>
            </p:cNvPr>
            <p:cNvSpPr/>
            <p:nvPr/>
          </p:nvSpPr>
          <p:spPr>
            <a:xfrm>
              <a:off x="10528300" y="5696515"/>
              <a:ext cx="1761067" cy="354756"/>
            </a:xfrm>
            <a:prstGeom prst="rect">
              <a:avLst/>
            </a:prstGeom>
            <a:solidFill>
              <a:srgbClr val="B3B2B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ＭＳ Ｐゴシック" panose="020B0600070205080204" pitchFamily="50" charset="-128"/>
                <a:ea typeface="ＭＳ Ｐゴシック" panose="020B0600070205080204" pitchFamily="50" charset="-128"/>
              </a:endParaRPr>
            </a:p>
          </p:txBody>
        </p:sp>
      </p:grpSp>
      <p:pic>
        <p:nvPicPr>
          <p:cNvPr id="20" name="Picture 19">
            <a:extLst>
              <a:ext uri="{FF2B5EF4-FFF2-40B4-BE49-F238E27FC236}">
                <a16:creationId xmlns:a16="http://schemas.microsoft.com/office/drawing/2014/main" id="{F9AF49F8-E681-3343-8942-1C005AAF577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83100" y="241354"/>
            <a:ext cx="971568" cy="971568"/>
          </a:xfrm>
          <a:prstGeom prst="rect">
            <a:avLst/>
          </a:prstGeom>
        </p:spPr>
      </p:pic>
      <p:sp>
        <p:nvSpPr>
          <p:cNvPr id="21" name="Content Placeholder 4">
            <a:extLst>
              <a:ext uri="{FF2B5EF4-FFF2-40B4-BE49-F238E27FC236}">
                <a16:creationId xmlns:a16="http://schemas.microsoft.com/office/drawing/2014/main" id="{D89E9576-B2A4-44A4-80E3-84E2C1F12082}"/>
              </a:ext>
            </a:extLst>
          </p:cNvPr>
          <p:cNvSpPr txBox="1">
            <a:spLocks/>
          </p:cNvSpPr>
          <p:nvPr/>
        </p:nvSpPr>
        <p:spPr>
          <a:xfrm>
            <a:off x="1600200" y="2152810"/>
            <a:ext cx="9753600" cy="83736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ja-JP" sz="1400" b="1" dirty="0">
                <a:solidFill>
                  <a:srgbClr val="00338D"/>
                </a:solidFill>
                <a:latin typeface="UD デジタル 教科書体 N-B" panose="02020700000000000000" pitchFamily="17" charset="-128"/>
                <a:ea typeface="UD デジタル 教科書体 N-B" panose="02020700000000000000" pitchFamily="17" charset="-128"/>
                <a:cs typeface="Arial" charset="0"/>
              </a:rPr>
              <a:t>新たに加わった仲間との親睦と興味深い奉仕によって、会員たちのやる気を一新させる</a:t>
            </a:r>
          </a:p>
          <a:p>
            <a:pPr marL="0" indent="0" fontAlgn="auto">
              <a:lnSpc>
                <a:spcPct val="100000"/>
              </a:lnSpc>
              <a:spcBef>
                <a:spcPts val="0"/>
              </a:spcBef>
              <a:spcAft>
                <a:spcPts val="200"/>
              </a:spcAft>
              <a:buClr>
                <a:srgbClr val="FFC000"/>
              </a:buClr>
              <a:buNone/>
            </a:pPr>
            <a:endParaRPr lang="en-US" sz="1400" b="1" dirty="0">
              <a:solidFill>
                <a:srgbClr val="000000"/>
              </a:solidFill>
              <a:latin typeface="UD デジタル 教科書体 N-B" panose="02020700000000000000" pitchFamily="17" charset="-128"/>
              <a:ea typeface="UD デジタル 教科書体 N-B" panose="02020700000000000000" pitchFamily="17" charset="-128"/>
              <a:cs typeface="Arial" panose="020B0604020202020204" pitchFamily="34" charset="0"/>
            </a:endParaRPr>
          </a:p>
        </p:txBody>
      </p:sp>
      <p:sp>
        <p:nvSpPr>
          <p:cNvPr id="22" name="Content Placeholder 4">
            <a:extLst>
              <a:ext uri="{FF2B5EF4-FFF2-40B4-BE49-F238E27FC236}">
                <a16:creationId xmlns:a16="http://schemas.microsoft.com/office/drawing/2014/main" id="{058BBDB2-875B-40C1-92F8-895AF6329C68}"/>
              </a:ext>
            </a:extLst>
          </p:cNvPr>
          <p:cNvSpPr txBox="1">
            <a:spLocks/>
          </p:cNvSpPr>
          <p:nvPr/>
        </p:nvSpPr>
        <p:spPr>
          <a:xfrm>
            <a:off x="1600200" y="2600253"/>
            <a:ext cx="5257800" cy="402911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00000"/>
              </a:lnSpc>
              <a:spcBef>
                <a:spcPts val="0"/>
              </a:spcBef>
              <a:spcAft>
                <a:spcPts val="0"/>
              </a:spcAft>
              <a:buFont typeface="Arial" panose="020B0604020202020204" pitchFamily="34" charset="0"/>
              <a:buNone/>
            </a:pPr>
            <a:r>
              <a:rPr lang="ja-JP" sz="1400" b="1" dirty="0">
                <a:solidFill>
                  <a:srgbClr val="000000"/>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奉仕</a:t>
            </a:r>
          </a:p>
          <a:p>
            <a:pPr fontAlgn="auto">
              <a:lnSpc>
                <a:spcPct val="100000"/>
              </a:lnSpc>
              <a:spcBef>
                <a:spcPts val="0"/>
              </a:spcBef>
              <a:spcAft>
                <a:spcPts val="0"/>
              </a:spcAft>
              <a:buClr>
                <a:srgbClr val="FFC000"/>
              </a:buClr>
              <a:buFont typeface="Wingdings" panose="05000000000000000000" pitchFamily="2" charset="2"/>
              <a:buChar char="Ø"/>
            </a:pPr>
            <a:endParaRPr lang="en-US" sz="1400" b="1" dirty="0">
              <a:solidFill>
                <a:srgbClr val="000000"/>
              </a:solidFill>
              <a:latin typeface="UD デジタル 教科書体 N-B" panose="02020700000000000000" pitchFamily="17" charset="-128"/>
              <a:ea typeface="UD デジタル 教科書体 N-B" panose="02020700000000000000" pitchFamily="17" charset="-128"/>
              <a:cs typeface="Arial" panose="020B0604020202020204" pitchFamily="34" charset="0"/>
            </a:endParaRPr>
          </a:p>
          <a:p>
            <a:pPr fontAlgn="auto">
              <a:lnSpc>
                <a:spcPct val="100000"/>
              </a:lnSpc>
              <a:spcBef>
                <a:spcPts val="0"/>
              </a:spcBef>
              <a:spcAft>
                <a:spcPts val="600"/>
              </a:spcAft>
              <a:buClr>
                <a:srgbClr val="0A5496"/>
              </a:buClr>
            </a:pPr>
            <a:r>
              <a:rPr lang="ja-JP" sz="1400" b="1" dirty="0">
                <a:solidFill>
                  <a:srgbClr val="0A5496"/>
                </a:solidFill>
                <a:latin typeface="UD デジタル 教科書体 N-B" panose="02020700000000000000" pitchFamily="17" charset="-128"/>
                <a:ea typeface="UD デジタル 教科書体 N-B" panose="02020700000000000000" pitchFamily="17" charset="-128"/>
                <a:cs typeface="Arial" panose="020B0604020202020204" pitchFamily="34" charset="0"/>
                <a:hlinkClick r:id="rId4">
                  <a:extLst>
                    <a:ext uri="{A12FA001-AC4F-418D-AE19-62706E023703}">
                      <ahyp:hlinkClr xmlns:ahyp="http://schemas.microsoft.com/office/drawing/2018/hyperlinkcolor" val="tx"/>
                    </a:ext>
                  </a:extLst>
                </a:hlinkClick>
              </a:rPr>
              <a:t>クラブ予定表</a:t>
            </a:r>
            <a:r>
              <a:rPr lang="ja-JP" sz="1400" dirty="0">
                <a:solidFill>
                  <a:srgbClr val="000000"/>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a:t>
            </a:r>
            <a:r>
              <a:rPr lang="ja-JP" sz="1400" b="1" dirty="0">
                <a:solidFill>
                  <a:srgbClr val="0A5496"/>
                </a:solidFill>
                <a:latin typeface="UD デジタル 教科書体 N-B" panose="02020700000000000000" pitchFamily="17" charset="-128"/>
                <a:ea typeface="UD デジタル 教科書体 N-B" panose="02020700000000000000" pitchFamily="17" charset="-128"/>
                <a:cs typeface="Arial" panose="020B0604020202020204" pitchFamily="34" charset="0"/>
                <a:hlinkClick r:id="rId5">
                  <a:extLst>
                    <a:ext uri="{A12FA001-AC4F-418D-AE19-62706E023703}">
                      <ahyp:hlinkClr xmlns:ahyp="http://schemas.microsoft.com/office/drawing/2018/hyperlinkcolor" val="tx"/>
                    </a:ext>
                  </a:extLst>
                </a:hlinkClick>
              </a:rPr>
              <a:t>奉仕のインパクトに関するストーリー</a:t>
            </a:r>
            <a:r>
              <a:rPr lang="ja-JP" sz="1400" dirty="0">
                <a:solidFill>
                  <a:srgbClr val="000000"/>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a:t>
            </a:r>
            <a:r>
              <a:rPr lang="ja-JP" sz="1400" b="1" dirty="0">
                <a:solidFill>
                  <a:srgbClr val="0A5496"/>
                </a:solidFill>
                <a:latin typeface="UD デジタル 教科書体 N-B" panose="02020700000000000000" pitchFamily="17" charset="-128"/>
                <a:ea typeface="UD デジタル 教科書体 N-B" panose="02020700000000000000" pitchFamily="17" charset="-128"/>
                <a:cs typeface="Arial" panose="020B0604020202020204" pitchFamily="34" charset="0"/>
                <a:hlinkClick r:id="rId6">
                  <a:extLst>
                    <a:ext uri="{A12FA001-AC4F-418D-AE19-62706E023703}">
                      <ahyp:hlinkClr xmlns:ahyp="http://schemas.microsoft.com/office/drawing/2018/hyperlinkcolor" val="tx"/>
                    </a:ext>
                  </a:extLst>
                </a:hlinkClick>
              </a:rPr>
              <a:t>「グローバル重点分野」</a:t>
            </a:r>
            <a:r>
              <a:rPr lang="ja-JP" sz="1400" dirty="0">
                <a:solidFill>
                  <a:srgbClr val="000000"/>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ポスター</a:t>
            </a:r>
          </a:p>
          <a:p>
            <a:pPr fontAlgn="auto">
              <a:lnSpc>
                <a:spcPct val="100000"/>
              </a:lnSpc>
              <a:spcBef>
                <a:spcPts val="0"/>
              </a:spcBef>
              <a:spcAft>
                <a:spcPts val="600"/>
              </a:spcAft>
              <a:buClr>
                <a:srgbClr val="0A5496"/>
              </a:buClr>
            </a:pPr>
            <a:r>
              <a:rPr lang="ja-JP" sz="1400" b="1" dirty="0">
                <a:solidFill>
                  <a:srgbClr val="0A5496"/>
                </a:solidFill>
                <a:latin typeface="UD デジタル 教科書体 N-B" panose="02020700000000000000" pitchFamily="17" charset="-128"/>
                <a:ea typeface="UD デジタル 教科書体 N-B" panose="02020700000000000000" pitchFamily="17" charset="-128"/>
                <a:cs typeface="Arial" panose="020B0604020202020204" pitchFamily="34" charset="0"/>
                <a:hlinkClick r:id="rId7">
                  <a:extLst>
                    <a:ext uri="{A12FA001-AC4F-418D-AE19-62706E023703}">
                      <ahyp:hlinkClr xmlns:ahyp="http://schemas.microsoft.com/office/drawing/2018/hyperlinkcolor" val="tx"/>
                    </a:ext>
                  </a:extLst>
                </a:hlinkClick>
              </a:rPr>
              <a:t>100の奉仕事業案</a:t>
            </a:r>
            <a:r>
              <a:rPr lang="ja-JP" sz="1400" dirty="0">
                <a:solidFill>
                  <a:srgbClr val="000000"/>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リストと</a:t>
            </a:r>
            <a:r>
              <a:rPr lang="ja-JP" sz="1400" b="1" dirty="0">
                <a:solidFill>
                  <a:srgbClr val="0A5496"/>
                </a:solidFill>
                <a:latin typeface="UD デジタル 教科書体 N-B" panose="02020700000000000000" pitchFamily="17" charset="-128"/>
                <a:ea typeface="UD デジタル 教科書体 N-B" panose="02020700000000000000" pitchFamily="17" charset="-128"/>
                <a:cs typeface="Arial" panose="020B0604020202020204" pitchFamily="34" charset="0"/>
                <a:hlinkClick r:id="rId8">
                  <a:extLst>
                    <a:ext uri="{A12FA001-AC4F-418D-AE19-62706E023703}">
                      <ahyp:hlinkClr xmlns:ahyp="http://schemas.microsoft.com/office/drawing/2018/hyperlinkcolor" val="tx"/>
                    </a:ext>
                  </a:extLst>
                </a:hlinkClick>
              </a:rPr>
              <a:t>小児がん</a:t>
            </a:r>
            <a:r>
              <a:rPr lang="ja-JP" sz="1400" b="1" dirty="0">
                <a:solidFill>
                  <a:srgbClr val="0A5496"/>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a:t>
            </a:r>
            <a:r>
              <a:rPr lang="ja-JP" sz="1400" b="1" dirty="0">
                <a:solidFill>
                  <a:srgbClr val="0A5496"/>
                </a:solidFill>
                <a:latin typeface="UD デジタル 教科書体 N-B" panose="02020700000000000000" pitchFamily="17" charset="-128"/>
                <a:ea typeface="UD デジタル 教科書体 N-B" panose="02020700000000000000" pitchFamily="17" charset="-128"/>
                <a:cs typeface="Arial" panose="020B0604020202020204" pitchFamily="34" charset="0"/>
                <a:hlinkClick r:id="rId9">
                  <a:extLst>
                    <a:ext uri="{A12FA001-AC4F-418D-AE19-62706E023703}">
                      <ahyp:hlinkClr xmlns:ahyp="http://schemas.microsoft.com/office/drawing/2018/hyperlinkcolor" val="tx"/>
                    </a:ext>
                  </a:extLst>
                </a:hlinkClick>
              </a:rPr>
              <a:t>糖尿病</a:t>
            </a:r>
            <a:r>
              <a:rPr lang="ja-JP" sz="1400" dirty="0">
                <a:solidFill>
                  <a:srgbClr val="000000"/>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a:t>
            </a:r>
            <a:r>
              <a:rPr lang="ja-JP" sz="1400" b="1" dirty="0">
                <a:solidFill>
                  <a:srgbClr val="0A5496"/>
                </a:solidFill>
                <a:latin typeface="UD デジタル 教科書体 N-B" panose="02020700000000000000" pitchFamily="17" charset="-128"/>
                <a:ea typeface="UD デジタル 教科書体 N-B" panose="02020700000000000000" pitchFamily="17" charset="-128"/>
                <a:cs typeface="Arial" panose="020B0604020202020204" pitchFamily="34" charset="0"/>
                <a:hlinkClick r:id="rId10">
                  <a:extLst>
                    <a:ext uri="{A12FA001-AC4F-418D-AE19-62706E023703}">
                      <ahyp:hlinkClr xmlns:ahyp="http://schemas.microsoft.com/office/drawing/2018/hyperlinkcolor" val="tx"/>
                    </a:ext>
                  </a:extLst>
                </a:hlinkClick>
              </a:rPr>
              <a:t>環境保全</a:t>
            </a:r>
            <a:r>
              <a:rPr lang="ja-JP" sz="1400" dirty="0">
                <a:solidFill>
                  <a:srgbClr val="000000"/>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a:t>
            </a:r>
            <a:r>
              <a:rPr lang="ja-JP" sz="1400" b="1" dirty="0">
                <a:solidFill>
                  <a:srgbClr val="0A5496"/>
                </a:solidFill>
                <a:latin typeface="UD デジタル 教科書体 N-B" panose="02020700000000000000" pitchFamily="17" charset="-128"/>
                <a:ea typeface="UD デジタル 教科書体 N-B" panose="02020700000000000000" pitchFamily="17" charset="-128"/>
                <a:cs typeface="Arial" panose="020B0604020202020204" pitchFamily="34" charset="0"/>
                <a:hlinkClick r:id="rId11">
                  <a:extLst>
                    <a:ext uri="{A12FA001-AC4F-418D-AE19-62706E023703}">
                      <ahyp:hlinkClr xmlns:ahyp="http://schemas.microsoft.com/office/drawing/2018/hyperlinkcolor" val="tx"/>
                    </a:ext>
                  </a:extLst>
                </a:hlinkClick>
              </a:rPr>
              <a:t>食料支援</a:t>
            </a:r>
            <a:r>
              <a:rPr lang="ja-JP" sz="1400" dirty="0">
                <a:solidFill>
                  <a:srgbClr val="000000"/>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a:t>
            </a:r>
            <a:r>
              <a:rPr lang="ja-JP" sz="1400" b="1" dirty="0">
                <a:solidFill>
                  <a:srgbClr val="0A5496"/>
                </a:solidFill>
                <a:latin typeface="UD デジタル 教科書体 N-B" panose="02020700000000000000" pitchFamily="17" charset="-128"/>
                <a:ea typeface="UD デジタル 教科書体 N-B" panose="02020700000000000000" pitchFamily="17" charset="-128"/>
                <a:cs typeface="Arial" panose="020B0604020202020204" pitchFamily="34" charset="0"/>
                <a:hlinkClick r:id="rId12">
                  <a:extLst>
                    <a:ext uri="{A12FA001-AC4F-418D-AE19-62706E023703}">
                      <ahyp:hlinkClr xmlns:ahyp="http://schemas.microsoft.com/office/drawing/2018/hyperlinkcolor" val="tx"/>
                    </a:ext>
                  </a:extLst>
                </a:hlinkClick>
              </a:rPr>
              <a:t>視力保護</a:t>
            </a:r>
            <a:r>
              <a:rPr lang="ja-JP" sz="1400" dirty="0">
                <a:latin typeface="UD デジタル 教科書体 N-B" panose="02020700000000000000" pitchFamily="17" charset="-128"/>
                <a:ea typeface="UD デジタル 教科書体 N-B" panose="02020700000000000000" pitchFamily="17" charset="-128"/>
                <a:cs typeface="Arial" panose="020B0604020202020204" pitchFamily="34" charset="0"/>
              </a:rPr>
              <a:t>に関する個別の奉仕事業案</a:t>
            </a:r>
          </a:p>
          <a:p>
            <a:pPr fontAlgn="auto">
              <a:lnSpc>
                <a:spcPct val="100000"/>
              </a:lnSpc>
              <a:spcBef>
                <a:spcPts val="0"/>
              </a:spcBef>
              <a:spcAft>
                <a:spcPts val="600"/>
              </a:spcAft>
              <a:buClr>
                <a:srgbClr val="0A5496"/>
              </a:buClr>
            </a:pPr>
            <a:r>
              <a:rPr lang="ja-JP" sz="1400" b="1" dirty="0">
                <a:solidFill>
                  <a:srgbClr val="0A5496"/>
                </a:solidFill>
                <a:latin typeface="UD デジタル 教科書体 N-B" panose="02020700000000000000" pitchFamily="17" charset="-128"/>
                <a:ea typeface="UD デジタル 教科書体 N-B" panose="02020700000000000000" pitchFamily="17" charset="-128"/>
                <a:cs typeface="Arial" panose="020B0604020202020204" pitchFamily="34" charset="0"/>
                <a:hlinkClick r:id="rId13">
                  <a:extLst>
                    <a:ext uri="{A12FA001-AC4F-418D-AE19-62706E023703}">
                      <ahyp:hlinkClr xmlns:ahyp="http://schemas.microsoft.com/office/drawing/2018/hyperlinkcolor" val="tx"/>
                    </a:ext>
                  </a:extLst>
                </a:hlinkClick>
              </a:rPr>
              <a:t>「安全に奉仕するために」</a:t>
            </a:r>
            <a:r>
              <a:rPr lang="ja-JP" sz="1400" dirty="0">
                <a:solidFill>
                  <a:srgbClr val="000000"/>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ウェブページと</a:t>
            </a:r>
            <a:r>
              <a:rPr lang="ja-JP" sz="1400" b="1" dirty="0">
                <a:solidFill>
                  <a:srgbClr val="0A5496"/>
                </a:solidFill>
                <a:latin typeface="UD デジタル 教科書体 N-B" panose="02020700000000000000" pitchFamily="17" charset="-128"/>
                <a:ea typeface="UD デジタル 教科書体 N-B" panose="02020700000000000000" pitchFamily="17" charset="-128"/>
                <a:cs typeface="Arial" panose="020B0604020202020204" pitchFamily="34" charset="0"/>
                <a:hlinkClick r:id="rId14">
                  <a:extLst>
                    <a:ext uri="{A12FA001-AC4F-418D-AE19-62706E023703}">
                      <ahyp:hlinkClr xmlns:ahyp="http://schemas.microsoft.com/office/drawing/2018/hyperlinkcolor" val="tx"/>
                    </a:ext>
                  </a:extLst>
                </a:hlinkClick>
              </a:rPr>
              <a:t>「バーチャル奉仕事業」</a:t>
            </a:r>
            <a:r>
              <a:rPr lang="ja-JP" sz="1400" dirty="0">
                <a:latin typeface="UD デジタル 教科書体 N-B" panose="02020700000000000000" pitchFamily="17" charset="-128"/>
                <a:ea typeface="UD デジタル 教科書体 N-B" panose="02020700000000000000" pitchFamily="17" charset="-128"/>
                <a:cs typeface="Arial" panose="020B0604020202020204" pitchFamily="34" charset="0"/>
              </a:rPr>
              <a:t>に関するウェビナー録画</a:t>
            </a:r>
          </a:p>
          <a:p>
            <a:pPr fontAlgn="auto">
              <a:lnSpc>
                <a:spcPct val="100000"/>
              </a:lnSpc>
              <a:spcBef>
                <a:spcPts val="0"/>
              </a:spcBef>
              <a:spcAft>
                <a:spcPts val="600"/>
              </a:spcAft>
              <a:buClr>
                <a:srgbClr val="0A5496"/>
              </a:buClr>
            </a:pPr>
            <a:r>
              <a:rPr lang="ja-JP" altLang="ja-JP" sz="1400" dirty="0">
                <a:solidFill>
                  <a:srgbClr val="000000"/>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クラブが新しい方法で奉仕するための手順を示した</a:t>
            </a:r>
            <a:r>
              <a:rPr lang="ja-JP" sz="1400" b="1" dirty="0">
                <a:solidFill>
                  <a:srgbClr val="0A5496"/>
                </a:solidFill>
                <a:latin typeface="UD デジタル 教科書体 N-B" panose="02020700000000000000" pitchFamily="17" charset="-128"/>
                <a:ea typeface="UD デジタル 教科書体 N-B" panose="02020700000000000000" pitchFamily="17" charset="-128"/>
                <a:cs typeface="Arial" panose="020B0604020202020204" pitchFamily="34" charset="0"/>
                <a:hlinkClick r:id="rId15">
                  <a:extLst>
                    <a:ext uri="{A12FA001-AC4F-418D-AE19-62706E023703}">
                      <ahyp:hlinkClr xmlns:ahyp="http://schemas.microsoft.com/office/drawing/2018/hyperlinkcolor" val="tx"/>
                    </a:ext>
                  </a:extLst>
                </a:hlinkClick>
              </a:rPr>
              <a:t>「奉仕事業プランナー」</a:t>
            </a:r>
            <a:endParaRPr lang="ja-JP" sz="1400" dirty="0">
              <a:solidFill>
                <a:srgbClr val="000000"/>
              </a:solidFill>
              <a:latin typeface="UD デジタル 教科書体 N-B" panose="02020700000000000000" pitchFamily="17" charset="-128"/>
              <a:ea typeface="UD デジタル 教科書体 N-B" panose="02020700000000000000" pitchFamily="17" charset="-128"/>
              <a:cs typeface="Arial" panose="020B0604020202020204" pitchFamily="34" charset="0"/>
            </a:endParaRPr>
          </a:p>
          <a:p>
            <a:pPr fontAlgn="auto">
              <a:lnSpc>
                <a:spcPct val="100000"/>
              </a:lnSpc>
              <a:spcBef>
                <a:spcPts val="0"/>
              </a:spcBef>
              <a:spcAft>
                <a:spcPts val="600"/>
              </a:spcAft>
              <a:buClr>
                <a:srgbClr val="0A5496"/>
              </a:buClr>
            </a:pPr>
            <a:r>
              <a:rPr lang="ja-JP" sz="1400" b="1" dirty="0">
                <a:solidFill>
                  <a:srgbClr val="0A5496"/>
                </a:solidFill>
                <a:latin typeface="UD デジタル 教科書体 N-B" panose="02020700000000000000" pitchFamily="17" charset="-128"/>
                <a:ea typeface="UD デジタル 教科書体 N-B" panose="02020700000000000000" pitchFamily="17" charset="-128"/>
                <a:cs typeface="Arial" panose="020B0604020202020204" pitchFamily="34" charset="0"/>
                <a:hlinkClick r:id="rId16">
                  <a:extLst>
                    <a:ext uri="{A12FA001-AC4F-418D-AE19-62706E023703}">
                      <ahyp:hlinkClr xmlns:ahyp="http://schemas.microsoft.com/office/drawing/2018/hyperlinkcolor" val="tx"/>
                    </a:ext>
                  </a:extLst>
                </a:hlinkClick>
              </a:rPr>
              <a:t>「地域社会奉仕ニーズ調査」</a:t>
            </a:r>
            <a:r>
              <a:rPr lang="ja-JP" sz="1400" b="1" dirty="0">
                <a:solidFill>
                  <a:srgbClr val="000000"/>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a:t>
            </a:r>
            <a:r>
              <a:rPr lang="ja-JP" altLang="en-US" sz="1400" b="1" dirty="0">
                <a:solidFill>
                  <a:srgbClr val="0A5496"/>
                </a:solidFill>
                <a:latin typeface="UD デジタル 教科書体 N-B" panose="02020700000000000000" pitchFamily="17" charset="-128"/>
                <a:ea typeface="UD デジタル 教科書体 N-B" panose="02020700000000000000" pitchFamily="17" charset="-128"/>
                <a:cs typeface="Arial" panose="020B0604020202020204" pitchFamily="34" charset="0"/>
                <a:hlinkClick r:id="rId17">
                  <a:extLst>
                    <a:ext uri="{A12FA001-AC4F-418D-AE19-62706E023703}">
                      <ahyp:hlinkClr xmlns:ahyp="http://schemas.microsoft.com/office/drawing/2018/hyperlinkcolor" val="tx"/>
                    </a:ext>
                  </a:extLst>
                </a:hlinkClick>
              </a:rPr>
              <a:t>「現地パートナー</a:t>
            </a:r>
            <a:r>
              <a:rPr lang="ja-JP" sz="1400" b="1" dirty="0">
                <a:solidFill>
                  <a:srgbClr val="0A5496"/>
                </a:solidFill>
                <a:latin typeface="UD デジタル 教科書体 N-B" panose="02020700000000000000" pitchFamily="17" charset="-128"/>
                <a:ea typeface="UD デジタル 教科書体 N-B" panose="02020700000000000000" pitchFamily="17" charset="-128"/>
                <a:cs typeface="Arial" panose="020B0604020202020204" pitchFamily="34" charset="0"/>
                <a:hlinkClick r:id="rId17">
                  <a:extLst>
                    <a:ext uri="{A12FA001-AC4F-418D-AE19-62706E023703}">
                      <ahyp:hlinkClr xmlns:ahyp="http://schemas.microsoft.com/office/drawing/2018/hyperlinkcolor" val="tx"/>
                    </a:ext>
                  </a:extLst>
                </a:hlinkClick>
              </a:rPr>
              <a:t>シップ</a:t>
            </a:r>
            <a:r>
              <a:rPr lang="ja-JP" altLang="en-US" sz="1400" b="1" dirty="0">
                <a:solidFill>
                  <a:srgbClr val="0A5496"/>
                </a:solidFill>
                <a:latin typeface="UD デジタル 教科書体 N-B" panose="02020700000000000000" pitchFamily="17" charset="-128"/>
                <a:ea typeface="UD デジタル 教科書体 N-B" panose="02020700000000000000" pitchFamily="17" charset="-128"/>
                <a:cs typeface="Arial" panose="020B0604020202020204" pitchFamily="34" charset="0"/>
                <a:hlinkClick r:id="rId17">
                  <a:extLst>
                    <a:ext uri="{A12FA001-AC4F-418D-AE19-62706E023703}">
                      <ahyp:hlinkClr xmlns:ahyp="http://schemas.microsoft.com/office/drawing/2018/hyperlinkcolor" val="tx"/>
                    </a:ext>
                  </a:extLst>
                </a:hlinkClick>
              </a:rPr>
              <a:t>の開拓</a:t>
            </a:r>
            <a:r>
              <a:rPr lang="ja-JP" sz="1400" b="1" dirty="0">
                <a:solidFill>
                  <a:srgbClr val="0A5496"/>
                </a:solidFill>
                <a:latin typeface="UD デジタル 教科書体 N-B" panose="02020700000000000000" pitchFamily="17" charset="-128"/>
                <a:ea typeface="UD デジタル 教科書体 N-B" panose="02020700000000000000" pitchFamily="17" charset="-128"/>
                <a:cs typeface="Arial" panose="020B0604020202020204" pitchFamily="34" charset="0"/>
                <a:hlinkClick r:id="rId17">
                  <a:extLst>
                    <a:ext uri="{A12FA001-AC4F-418D-AE19-62706E023703}">
                      <ahyp:hlinkClr xmlns:ahyp="http://schemas.microsoft.com/office/drawing/2018/hyperlinkcolor" val="tx"/>
                    </a:ext>
                  </a:extLst>
                </a:hlinkClick>
              </a:rPr>
              <a:t>」</a:t>
            </a:r>
            <a:r>
              <a:rPr lang="ja-JP" sz="1400" b="1" dirty="0">
                <a:solidFill>
                  <a:srgbClr val="000000"/>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a:t>
            </a:r>
            <a:r>
              <a:rPr lang="ja-JP" sz="1400" b="1" dirty="0">
                <a:solidFill>
                  <a:srgbClr val="0A5496"/>
                </a:solidFill>
                <a:latin typeface="UD デジタル 教科書体 N-B" panose="02020700000000000000" pitchFamily="17" charset="-128"/>
                <a:ea typeface="UD デジタル 教科書体 N-B" panose="02020700000000000000" pitchFamily="17" charset="-128"/>
                <a:cs typeface="Arial" panose="020B0604020202020204" pitchFamily="34" charset="0"/>
                <a:hlinkClick r:id="rId18">
                  <a:extLst>
                    <a:ext uri="{A12FA001-AC4F-418D-AE19-62706E023703}">
                      <ahyp:hlinkClr xmlns:ahyp="http://schemas.microsoft.com/office/drawing/2018/hyperlinkcolor" val="tx"/>
                    </a:ext>
                  </a:extLst>
                </a:hlinkClick>
              </a:rPr>
              <a:t>「資金獲得ガイド」</a:t>
            </a:r>
            <a:r>
              <a:rPr lang="ja-JP" sz="1400" dirty="0">
                <a:latin typeface="UD デジタル 教科書体 N-B" panose="02020700000000000000" pitchFamily="17" charset="-128"/>
                <a:ea typeface="UD デジタル 教科書体 N-B" panose="02020700000000000000" pitchFamily="17" charset="-128"/>
                <a:cs typeface="Arial" panose="020B0604020202020204" pitchFamily="34" charset="0"/>
              </a:rPr>
              <a:t>が掲載された</a:t>
            </a:r>
            <a:r>
              <a:rPr lang="ja-JP" sz="1400" b="1" dirty="0">
                <a:solidFill>
                  <a:srgbClr val="0A5496"/>
                </a:solidFill>
                <a:latin typeface="UD デジタル 教科書体 N-B" panose="02020700000000000000" pitchFamily="17" charset="-128"/>
                <a:ea typeface="UD デジタル 教科書体 N-B" panose="02020700000000000000" pitchFamily="17" charset="-128"/>
                <a:cs typeface="Arial" panose="020B0604020202020204" pitchFamily="34" charset="0"/>
                <a:hlinkClick r:id="rId19">
                  <a:extLst>
                    <a:ext uri="{A12FA001-AC4F-418D-AE19-62706E023703}">
                      <ahyp:hlinkClr xmlns:ahyp="http://schemas.microsoft.com/office/drawing/2018/hyperlinkcolor" val="tx"/>
                    </a:ext>
                  </a:extLst>
                </a:hlinkClick>
              </a:rPr>
              <a:t>「奉仕ツールキット」</a:t>
            </a:r>
            <a:r>
              <a:rPr lang="ja-JP" sz="1400" dirty="0">
                <a:solidFill>
                  <a:srgbClr val="000000"/>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ウェブページ</a:t>
            </a:r>
            <a:endParaRPr lang="ja-JP" sz="1400" b="1" dirty="0">
              <a:solidFill>
                <a:srgbClr val="0A5496"/>
              </a:solidFill>
              <a:latin typeface="UD デジタル 教科書体 N-B" panose="02020700000000000000" pitchFamily="17" charset="-128"/>
              <a:ea typeface="UD デジタル 教科書体 N-B" panose="02020700000000000000" pitchFamily="17" charset="-128"/>
              <a:cs typeface="Arial" panose="020B0604020202020204" pitchFamily="34" charset="0"/>
              <a:hlinkClick r:id="rId18">
                <a:extLst>
                  <a:ext uri="{A12FA001-AC4F-418D-AE19-62706E023703}">
                    <ahyp:hlinkClr xmlns:ahyp="http://schemas.microsoft.com/office/drawing/2018/hyperlinkcolor" val="tx"/>
                  </a:ext>
                </a:extLst>
              </a:hlinkClick>
            </a:endParaRPr>
          </a:p>
          <a:p>
            <a:pPr fontAlgn="auto">
              <a:lnSpc>
                <a:spcPct val="100000"/>
              </a:lnSpc>
              <a:spcBef>
                <a:spcPts val="0"/>
              </a:spcBef>
              <a:spcAft>
                <a:spcPts val="600"/>
              </a:spcAft>
              <a:buClr>
                <a:srgbClr val="0A5496"/>
              </a:buClr>
            </a:pPr>
            <a:r>
              <a:rPr lang="ja-JP" sz="1400" b="1" dirty="0">
                <a:solidFill>
                  <a:srgbClr val="0A5496"/>
                </a:solidFill>
                <a:latin typeface="UD デジタル 教科書体 N-B" panose="02020700000000000000" pitchFamily="17" charset="-128"/>
                <a:ea typeface="UD デジタル 教科書体 N-B" panose="02020700000000000000" pitchFamily="17" charset="-128"/>
                <a:cs typeface="Arial" panose="020B0604020202020204" pitchFamily="34" charset="0"/>
                <a:hlinkClick r:id="rId20">
                  <a:extLst>
                    <a:ext uri="{A12FA001-AC4F-418D-AE19-62706E023703}">
                      <ahyp:hlinkClr xmlns:ahyp="http://schemas.microsoft.com/office/drawing/2018/hyperlinkcolor" val="tx"/>
                    </a:ext>
                  </a:extLst>
                </a:hlinkClick>
              </a:rPr>
              <a:t>「ライオンズ・アドボカシー</a:t>
            </a:r>
            <a:r>
              <a:rPr lang="ja-JP" altLang="en-US" sz="1400" b="1" dirty="0">
                <a:solidFill>
                  <a:srgbClr val="0A5496"/>
                </a:solidFill>
                <a:latin typeface="UD デジタル 教科書体 N-B" panose="02020700000000000000" pitchFamily="17" charset="-128"/>
                <a:ea typeface="UD デジタル 教科書体 N-B" panose="02020700000000000000" pitchFamily="17" charset="-128"/>
                <a:cs typeface="Arial" panose="020B0604020202020204" pitchFamily="34" charset="0"/>
                <a:hlinkClick r:id="rId20">
                  <a:extLst>
                    <a:ext uri="{A12FA001-AC4F-418D-AE19-62706E023703}">
                      <ahyp:hlinkClr xmlns:ahyp="http://schemas.microsoft.com/office/drawing/2018/hyperlinkcolor" val="tx"/>
                    </a:ext>
                  </a:extLst>
                </a:hlinkClick>
              </a:rPr>
              <a:t>・ツールキット</a:t>
            </a:r>
            <a:r>
              <a:rPr lang="ja-JP" sz="1400" b="1" dirty="0">
                <a:solidFill>
                  <a:srgbClr val="0A5496"/>
                </a:solidFill>
                <a:latin typeface="UD デジタル 教科書体 N-B" panose="02020700000000000000" pitchFamily="17" charset="-128"/>
                <a:ea typeface="UD デジタル 教科書体 N-B" panose="02020700000000000000" pitchFamily="17" charset="-128"/>
                <a:cs typeface="Arial" panose="020B0604020202020204" pitchFamily="34" charset="0"/>
                <a:hlinkClick r:id="rId20">
                  <a:extLst>
                    <a:ext uri="{A12FA001-AC4F-418D-AE19-62706E023703}">
                      <ahyp:hlinkClr xmlns:ahyp="http://schemas.microsoft.com/office/drawing/2018/hyperlinkcolor" val="tx"/>
                    </a:ext>
                  </a:extLst>
                </a:hlinkClick>
              </a:rPr>
              <a:t>」</a:t>
            </a:r>
            <a:r>
              <a:rPr lang="ja-JP" sz="1400" dirty="0">
                <a:solidFill>
                  <a:srgbClr val="000000"/>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ウェブページ</a:t>
            </a:r>
          </a:p>
          <a:p>
            <a:pPr fontAlgn="auto">
              <a:lnSpc>
                <a:spcPct val="100000"/>
              </a:lnSpc>
              <a:spcBef>
                <a:spcPts val="0"/>
              </a:spcBef>
              <a:spcAft>
                <a:spcPts val="600"/>
              </a:spcAft>
              <a:buClr>
                <a:srgbClr val="0A5496"/>
              </a:buClr>
            </a:pPr>
            <a:r>
              <a:rPr lang="ja-JP" sz="1400" dirty="0">
                <a:latin typeface="UD デジタル 教科書体 N-B" panose="02020700000000000000" pitchFamily="17" charset="-128"/>
                <a:ea typeface="UD デジタル 教科書体 N-B" panose="02020700000000000000" pitchFamily="17" charset="-128"/>
                <a:cs typeface="Arial" panose="020B0604020202020204" pitchFamily="34" charset="0"/>
              </a:rPr>
              <a:t>奉仕を報告する理由と方法に関する</a:t>
            </a:r>
            <a:r>
              <a:rPr lang="ja-JP" altLang="en-US" sz="1400" dirty="0">
                <a:latin typeface="UD デジタル 教科書体 N-B" panose="02020700000000000000" pitchFamily="17" charset="-128"/>
                <a:ea typeface="UD デジタル 教科書体 N-B" panose="02020700000000000000" pitchFamily="17" charset="-128"/>
                <a:cs typeface="Arial" panose="020B0604020202020204" pitchFamily="34" charset="0"/>
              </a:rPr>
              <a:t>情報</a:t>
            </a:r>
            <a:r>
              <a:rPr lang="ja-JP" sz="1400" dirty="0">
                <a:latin typeface="UD デジタル 教科書体 N-B" panose="02020700000000000000" pitchFamily="17" charset="-128"/>
                <a:ea typeface="UD デジタル 教科書体 N-B" panose="02020700000000000000" pitchFamily="17" charset="-128"/>
                <a:cs typeface="Arial" panose="020B0604020202020204" pitchFamily="34" charset="0"/>
              </a:rPr>
              <a:t>が</a:t>
            </a:r>
            <a:r>
              <a:rPr lang="ja-JP" altLang="en-US" sz="1400" dirty="0">
                <a:latin typeface="UD デジタル 教科書体 N-B" panose="02020700000000000000" pitchFamily="17" charset="-128"/>
                <a:ea typeface="UD デジタル 教科書体 N-B" panose="02020700000000000000" pitchFamily="17" charset="-128"/>
                <a:cs typeface="Arial" panose="020B0604020202020204" pitchFamily="34" charset="0"/>
              </a:rPr>
              <a:t>満載</a:t>
            </a:r>
            <a:r>
              <a:rPr lang="ja-JP" sz="1400" dirty="0">
                <a:latin typeface="UD デジタル 教科書体 N-B" panose="02020700000000000000" pitchFamily="17" charset="-128"/>
                <a:ea typeface="UD デジタル 教科書体 N-B" panose="02020700000000000000" pitchFamily="17" charset="-128"/>
                <a:cs typeface="Arial" panose="020B0604020202020204" pitchFamily="34" charset="0"/>
              </a:rPr>
              <a:t>された</a:t>
            </a:r>
            <a:r>
              <a:rPr lang="ja-JP" sz="1400" b="1" dirty="0">
                <a:solidFill>
                  <a:srgbClr val="0A5496"/>
                </a:solidFill>
                <a:latin typeface="UD デジタル 教科書体 N-B" panose="02020700000000000000" pitchFamily="17" charset="-128"/>
                <a:ea typeface="UD デジタル 教科書体 N-B" panose="02020700000000000000" pitchFamily="17" charset="-128"/>
                <a:cs typeface="Arial" panose="020B0604020202020204" pitchFamily="34" charset="0"/>
                <a:hlinkClick r:id="rId21">
                  <a:extLst>
                    <a:ext uri="{A12FA001-AC4F-418D-AE19-62706E023703}">
                      <ahyp:hlinkClr xmlns:ahyp="http://schemas.microsoft.com/office/drawing/2018/hyperlinkcolor" val="tx"/>
                    </a:ext>
                  </a:extLst>
                </a:hlinkClick>
              </a:rPr>
              <a:t>lionsclubs.org/service-reporting</a:t>
            </a:r>
            <a:r>
              <a:rPr lang="ja-JP" sz="1400" dirty="0">
                <a:solidFill>
                  <a:srgbClr val="000000"/>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ウェブページ</a:t>
            </a:r>
          </a:p>
          <a:p>
            <a:pPr fontAlgn="auto">
              <a:spcAft>
                <a:spcPts val="0"/>
              </a:spcAft>
            </a:pPr>
            <a:endParaRPr lang="en-US" sz="1400" dirty="0">
              <a:latin typeface="UD デジタル 教科書体 N-B" panose="02020700000000000000" pitchFamily="17" charset="-128"/>
              <a:ea typeface="UD デジタル 教科書体 N-B" panose="02020700000000000000" pitchFamily="17" charset="-128"/>
              <a:cs typeface="Arial" panose="020B0604020202020204" pitchFamily="34" charset="0"/>
            </a:endParaRPr>
          </a:p>
        </p:txBody>
      </p:sp>
      <p:sp>
        <p:nvSpPr>
          <p:cNvPr id="3" name="TextBox 2">
            <a:extLst>
              <a:ext uri="{FF2B5EF4-FFF2-40B4-BE49-F238E27FC236}">
                <a16:creationId xmlns:a16="http://schemas.microsoft.com/office/drawing/2014/main" id="{89D435EF-006F-499B-9E2D-98BEA0087DAF}"/>
              </a:ext>
            </a:extLst>
          </p:cNvPr>
          <p:cNvSpPr txBox="1"/>
          <p:nvPr/>
        </p:nvSpPr>
        <p:spPr>
          <a:xfrm>
            <a:off x="7391400" y="2612953"/>
            <a:ext cx="3786129" cy="4185761"/>
          </a:xfrm>
          <a:prstGeom prst="rect">
            <a:avLst/>
          </a:prstGeom>
          <a:noFill/>
        </p:spPr>
        <p:txBody>
          <a:bodyPr wrap="square" rtlCol="0">
            <a:spAutoFit/>
          </a:bodyPr>
          <a:lstStyle/>
          <a:p>
            <a:pPr algn="l"/>
            <a:r>
              <a:rPr lang="ja-JP" sz="1400" b="1" i="0" dirty="0">
                <a:solidFill>
                  <a:srgbClr val="000000"/>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親睦</a:t>
            </a:r>
          </a:p>
          <a:p>
            <a:pPr algn="l"/>
            <a:endParaRPr lang="en-US" sz="1400" b="1" i="0" dirty="0">
              <a:solidFill>
                <a:srgbClr val="000000"/>
              </a:solidFill>
              <a:effectLst/>
              <a:latin typeface="UD デジタル 教科書体 N-B" panose="02020700000000000000" pitchFamily="17" charset="-128"/>
              <a:ea typeface="UD デジタル 教科書体 N-B" panose="02020700000000000000" pitchFamily="17" charset="-128"/>
              <a:cs typeface="Arial" panose="020B0604020202020204" pitchFamily="34" charset="0"/>
            </a:endParaRPr>
          </a:p>
          <a:p>
            <a:pPr marL="171450" indent="-171450" algn="l">
              <a:spcAft>
                <a:spcPts val="600"/>
              </a:spcAft>
              <a:buFont typeface="Arial" panose="020B0604020202020204" pitchFamily="34" charset="0"/>
              <a:buChar char="•"/>
            </a:pPr>
            <a:r>
              <a:rPr lang="ja-JP" sz="1400" b="1" i="0" u="none" strike="noStrike" dirty="0">
                <a:solidFill>
                  <a:srgbClr val="0A5496"/>
                </a:solidFill>
                <a:latin typeface="UD デジタル 教科書体 N-B" panose="02020700000000000000" pitchFamily="17" charset="-128"/>
                <a:ea typeface="UD デジタル 教科書体 N-B" panose="02020700000000000000" pitchFamily="17" charset="-128"/>
                <a:cs typeface="Arial" panose="020B0604020202020204" pitchFamily="34" charset="0"/>
                <a:hlinkClick r:id="rId22">
                  <a:extLst>
                    <a:ext uri="{A12FA001-AC4F-418D-AE19-62706E023703}">
                      <ahyp:hlinkClr xmlns:ahyp="http://schemas.microsoft.com/office/drawing/2018/hyperlinkcolor" val="tx"/>
                    </a:ext>
                  </a:extLst>
                </a:hlinkClick>
              </a:rPr>
              <a:t>「クラブ活性化計画」</a:t>
            </a:r>
            <a:r>
              <a:rPr lang="ja-JP" sz="1400" b="1" i="0" dirty="0">
                <a:solidFill>
                  <a:srgbClr val="0A5496"/>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a:t>
            </a:r>
            <a:r>
              <a:rPr lang="ja-JP" sz="1400" b="1" i="0" u="none" strike="noStrike" dirty="0">
                <a:solidFill>
                  <a:srgbClr val="0A5496"/>
                </a:solidFill>
                <a:latin typeface="UD デジタル 教科書体 N-B" panose="02020700000000000000" pitchFamily="17" charset="-128"/>
                <a:ea typeface="UD デジタル 教科書体 N-B" panose="02020700000000000000" pitchFamily="17" charset="-128"/>
                <a:cs typeface="Arial" panose="020B0604020202020204" pitchFamily="34" charset="0"/>
                <a:hlinkClick r:id="rId23">
                  <a:extLst>
                    <a:ext uri="{A12FA001-AC4F-418D-AE19-62706E023703}">
                      <ahyp:hlinkClr xmlns:ahyp="http://schemas.microsoft.com/office/drawing/2018/hyperlinkcolor" val="tx"/>
                    </a:ext>
                  </a:extLst>
                </a:hlinkClick>
              </a:rPr>
              <a:t>「あなたのクラブ、あなたのやり方で」</a:t>
            </a:r>
            <a:r>
              <a:rPr lang="ja-JP" sz="1400" i="0" dirty="0">
                <a:latin typeface="UD デジタル 教科書体 N-B" panose="02020700000000000000" pitchFamily="17" charset="-128"/>
                <a:ea typeface="UD デジタル 教科書体 N-B" panose="02020700000000000000" pitchFamily="17" charset="-128"/>
                <a:cs typeface="Arial" panose="020B0604020202020204" pitchFamily="34" charset="0"/>
              </a:rPr>
              <a:t>ガイドなどのツールが掲載された</a:t>
            </a:r>
            <a:r>
              <a:rPr lang="ja-JP" sz="1400" b="1" i="0" u="none" strike="noStrike" dirty="0">
                <a:solidFill>
                  <a:srgbClr val="0A5496"/>
                </a:solidFill>
                <a:latin typeface="UD デジタル 教科書体 N-B" panose="02020700000000000000" pitchFamily="17" charset="-128"/>
                <a:ea typeface="UD デジタル 教科書体 N-B" panose="02020700000000000000" pitchFamily="17" charset="-128"/>
                <a:cs typeface="Arial" panose="020B0604020202020204" pitchFamily="34" charset="0"/>
                <a:hlinkClick r:id="rId24">
                  <a:extLst>
                    <a:ext uri="{A12FA001-AC4F-418D-AE19-62706E023703}">
                      <ahyp:hlinkClr xmlns:ahyp="http://schemas.microsoft.com/office/drawing/2018/hyperlinkcolor" val="tx"/>
                    </a:ext>
                  </a:extLst>
                </a:hlinkClick>
              </a:rPr>
              <a:t>「クラブの向上を目指して」</a:t>
            </a:r>
            <a:r>
              <a:rPr lang="ja-JP" sz="1400" b="0" i="0" dirty="0">
                <a:latin typeface="UD デジタル 教科書体 N-B" panose="02020700000000000000" pitchFamily="17" charset="-128"/>
                <a:ea typeface="UD デジタル 教科書体 N-B" panose="02020700000000000000" pitchFamily="17" charset="-128"/>
                <a:cs typeface="Arial" panose="020B0604020202020204" pitchFamily="34" charset="0"/>
              </a:rPr>
              <a:t>ウェブページ</a:t>
            </a:r>
          </a:p>
          <a:p>
            <a:pPr marL="171450" indent="-171450" algn="l">
              <a:spcAft>
                <a:spcPts val="600"/>
              </a:spcAft>
              <a:buFont typeface="Arial" panose="020B0604020202020204" pitchFamily="34" charset="0"/>
              <a:buChar char="•"/>
            </a:pPr>
            <a:r>
              <a:rPr lang="ja-JP" sz="1400" b="1" i="0" u="none" strike="noStrike" dirty="0">
                <a:solidFill>
                  <a:srgbClr val="0A5496"/>
                </a:solidFill>
                <a:latin typeface="UD デジタル 教科書体 N-B" panose="02020700000000000000" pitchFamily="17" charset="-128"/>
                <a:ea typeface="UD デジタル 教科書体 N-B" panose="02020700000000000000" pitchFamily="17" charset="-128"/>
                <a:cs typeface="Arial" panose="020B0604020202020204" pitchFamily="34" charset="0"/>
                <a:hlinkClick r:id="rId25">
                  <a:extLst>
                    <a:ext uri="{A12FA001-AC4F-418D-AE19-62706E023703}">
                      <ahyp:hlinkClr xmlns:ahyp="http://schemas.microsoft.com/office/drawing/2018/hyperlinkcolor" val="tx"/>
                    </a:ext>
                  </a:extLst>
                </a:hlinkClick>
              </a:rPr>
              <a:t>会員満足度向上</a:t>
            </a:r>
            <a:r>
              <a:rPr lang="ja-JP" sz="1400" b="0" i="0" dirty="0">
                <a:latin typeface="UD デジタル 教科書体 N-B" panose="02020700000000000000" pitchFamily="17" charset="-128"/>
                <a:ea typeface="UD デジタル 教科書体 N-B" panose="02020700000000000000" pitchFamily="17" charset="-128"/>
                <a:cs typeface="Arial" panose="020B0604020202020204" pitchFamily="34" charset="0"/>
              </a:rPr>
              <a:t>ガイド</a:t>
            </a:r>
          </a:p>
          <a:p>
            <a:pPr marL="171450" indent="-171450" algn="l">
              <a:spcAft>
                <a:spcPts val="600"/>
              </a:spcAft>
              <a:buFont typeface="Arial" panose="020B0604020202020204" pitchFamily="34" charset="0"/>
              <a:buChar char="•"/>
            </a:pPr>
            <a:r>
              <a:rPr lang="ja-JP" sz="1400" b="1" i="0" u="none" strike="noStrike" dirty="0">
                <a:solidFill>
                  <a:srgbClr val="0A5496"/>
                </a:solidFill>
                <a:latin typeface="UD デジタル 教科書体 N-B" panose="02020700000000000000" pitchFamily="17" charset="-128"/>
                <a:ea typeface="UD デジタル 教科書体 N-B" panose="02020700000000000000" pitchFamily="17" charset="-128"/>
                <a:cs typeface="Arial" panose="020B0604020202020204" pitchFamily="34" charset="0"/>
                <a:hlinkClick r:id="rId26">
                  <a:extLst>
                    <a:ext uri="{A12FA001-AC4F-418D-AE19-62706E023703}">
                      <ahyp:hlinkClr xmlns:ahyp="http://schemas.microsoft.com/office/drawing/2018/hyperlinkcolor" val="tx"/>
                    </a:ext>
                  </a:extLst>
                </a:hlinkClick>
              </a:rPr>
              <a:t>「</a:t>
            </a:r>
            <a:r>
              <a:rPr lang="en-US" altLang="ja-JP" sz="1400" b="1" dirty="0">
                <a:solidFill>
                  <a:srgbClr val="0A5496"/>
                </a:solidFill>
                <a:latin typeface="UD デジタル 教科書体 N-B" panose="02020700000000000000" pitchFamily="17" charset="-128"/>
                <a:ea typeface="UD デジタル 教科書体 N-B" panose="02020700000000000000" pitchFamily="17" charset="-128"/>
                <a:cs typeface="Arial" panose="020B0604020202020204" pitchFamily="34" charset="0"/>
                <a:hlinkClick r:id="rId26">
                  <a:extLst>
                    <a:ext uri="{A12FA001-AC4F-418D-AE19-62706E023703}">
                      <ahyp:hlinkClr xmlns:ahyp="http://schemas.microsoft.com/office/drawing/2018/hyperlinkcolor" val="tx"/>
                    </a:ext>
                  </a:extLst>
                </a:hlinkClick>
              </a:rPr>
              <a:t>The Art of Recognition </a:t>
            </a:r>
            <a:r>
              <a:rPr lang="ja-JP" altLang="en-US" sz="1400" b="1" dirty="0">
                <a:solidFill>
                  <a:srgbClr val="0A5496"/>
                </a:solidFill>
                <a:latin typeface="UD デジタル 教科書体 N-B" panose="02020700000000000000" pitchFamily="17" charset="-128"/>
                <a:ea typeface="UD デジタル 教科書体 N-B" panose="02020700000000000000" pitchFamily="17" charset="-128"/>
                <a:cs typeface="Arial" panose="020B0604020202020204" pitchFamily="34" charset="0"/>
                <a:hlinkClick r:id="rId26">
                  <a:extLst>
                    <a:ext uri="{A12FA001-AC4F-418D-AE19-62706E023703}">
                      <ahyp:hlinkClr xmlns:ahyp="http://schemas.microsoft.com/office/drawing/2018/hyperlinkcolor" val="tx"/>
                    </a:ext>
                  </a:extLst>
                </a:hlinkClick>
              </a:rPr>
              <a:t>（</a:t>
            </a:r>
            <a:r>
              <a:rPr lang="en-US" altLang="ja-JP" sz="1400" b="1" dirty="0">
                <a:solidFill>
                  <a:srgbClr val="0A5496"/>
                </a:solidFill>
                <a:latin typeface="UD デジタル 教科書体 N-B" panose="02020700000000000000" pitchFamily="17" charset="-128"/>
                <a:ea typeface="UD デジタル 教科書体 N-B" panose="02020700000000000000" pitchFamily="17" charset="-128"/>
                <a:cs typeface="Arial" panose="020B0604020202020204" pitchFamily="34" charset="0"/>
                <a:hlinkClick r:id="rId26">
                  <a:extLst>
                    <a:ext uri="{A12FA001-AC4F-418D-AE19-62706E023703}">
                      <ahyp:hlinkClr xmlns:ahyp="http://schemas.microsoft.com/office/drawing/2018/hyperlinkcolor" val="tx"/>
                    </a:ext>
                  </a:extLst>
                </a:hlinkClick>
              </a:rPr>
              <a:t>感謝の表現技法）</a:t>
            </a:r>
            <a:r>
              <a:rPr lang="ja-JP" sz="1400" b="1" i="0" u="none" strike="noStrike" dirty="0">
                <a:solidFill>
                  <a:srgbClr val="0A5496"/>
                </a:solidFill>
                <a:latin typeface="UD デジタル 教科書体 N-B" panose="02020700000000000000" pitchFamily="17" charset="-128"/>
                <a:ea typeface="UD デジタル 教科書体 N-B" panose="02020700000000000000" pitchFamily="17" charset="-128"/>
                <a:cs typeface="Arial" panose="020B0604020202020204" pitchFamily="34" charset="0"/>
                <a:hlinkClick r:id="rId26">
                  <a:extLst>
                    <a:ext uri="{A12FA001-AC4F-418D-AE19-62706E023703}">
                      <ahyp:hlinkClr xmlns:ahyp="http://schemas.microsoft.com/office/drawing/2018/hyperlinkcolor" val="tx"/>
                    </a:ext>
                  </a:extLst>
                </a:hlinkClick>
              </a:rPr>
              <a:t>」冊子</a:t>
            </a:r>
          </a:p>
          <a:p>
            <a:pPr marL="171450" indent="-171450" algn="l">
              <a:spcAft>
                <a:spcPts val="600"/>
              </a:spcAft>
              <a:buFont typeface="Arial" panose="020B0604020202020204" pitchFamily="34" charset="0"/>
              <a:buChar char="•"/>
            </a:pPr>
            <a:r>
              <a:rPr lang="ja-JP" sz="1400" b="1" i="0" u="none" strike="noStrike" dirty="0">
                <a:solidFill>
                  <a:srgbClr val="0A5496"/>
                </a:solidFill>
                <a:latin typeface="UD デジタル 教科書体 N-B" panose="02020700000000000000" pitchFamily="17" charset="-128"/>
                <a:ea typeface="UD デジタル 教科書体 N-B" panose="02020700000000000000" pitchFamily="17" charset="-128"/>
                <a:cs typeface="Arial" panose="020B0604020202020204" pitchFamily="34" charset="0"/>
                <a:hlinkClick r:id="rId27">
                  <a:extLst>
                    <a:ext uri="{A12FA001-AC4F-418D-AE19-62706E023703}">
                      <ahyp:hlinkClr xmlns:ahyp="http://schemas.microsoft.com/office/drawing/2018/hyperlinkcolor" val="tx"/>
                    </a:ext>
                  </a:extLst>
                </a:hlinkClick>
              </a:rPr>
              <a:t>クラブ健康診断</a:t>
            </a:r>
            <a:r>
              <a:rPr lang="ja-JP" sz="1400" b="0" i="0" dirty="0">
                <a:latin typeface="UD デジタル 教科書体 N-B" panose="02020700000000000000" pitchFamily="17" charset="-128"/>
                <a:ea typeface="UD デジタル 教科書体 N-B" panose="02020700000000000000" pitchFamily="17" charset="-128"/>
                <a:cs typeface="Arial" panose="020B0604020202020204" pitchFamily="34" charset="0"/>
              </a:rPr>
              <a:t>レポートとそれを活用した</a:t>
            </a:r>
            <a:r>
              <a:rPr lang="ja-JP" sz="1400" b="1" i="0" u="none" strike="noStrike" dirty="0">
                <a:solidFill>
                  <a:srgbClr val="0A5496"/>
                </a:solidFill>
                <a:latin typeface="UD デジタル 教科書体 N-B" panose="02020700000000000000" pitchFamily="17" charset="-128"/>
                <a:ea typeface="UD デジタル 教科書体 N-B" panose="02020700000000000000" pitchFamily="17" charset="-128"/>
                <a:cs typeface="Arial" panose="020B0604020202020204" pitchFamily="34" charset="0"/>
                <a:hlinkClick r:id="rId28">
                  <a:extLst>
                    <a:ext uri="{A12FA001-AC4F-418D-AE19-62706E023703}">
                      <ahyp:hlinkClr xmlns:ahyp="http://schemas.microsoft.com/office/drawing/2018/hyperlinkcolor" val="tx"/>
                    </a:ext>
                  </a:extLst>
                </a:hlinkClick>
              </a:rPr>
              <a:t>行動戦略</a:t>
            </a:r>
          </a:p>
          <a:p>
            <a:pPr marL="171450" indent="-171450" algn="l">
              <a:spcAft>
                <a:spcPts val="600"/>
              </a:spcAft>
              <a:buFont typeface="Arial" panose="020B0604020202020204" pitchFamily="34" charset="0"/>
              <a:buChar char="•"/>
            </a:pPr>
            <a:r>
              <a:rPr lang="ja-JP" sz="1400" b="1" i="0" u="none" strike="noStrike" dirty="0">
                <a:solidFill>
                  <a:srgbClr val="0A5496"/>
                </a:solidFill>
                <a:latin typeface="UD デジタル 教科書体 N-B" panose="02020700000000000000" pitchFamily="17" charset="-128"/>
                <a:ea typeface="UD デジタル 教科書体 N-B" panose="02020700000000000000" pitchFamily="17" charset="-128"/>
                <a:cs typeface="Arial" panose="020B0604020202020204" pitchFamily="34" charset="0"/>
                <a:hlinkClick r:id="rId29">
                  <a:extLst>
                    <a:ext uri="{A12FA001-AC4F-418D-AE19-62706E023703}">
                      <ahyp:hlinkClr xmlns:ahyp="http://schemas.microsoft.com/office/drawing/2018/hyperlinkcolor" val="tx"/>
                    </a:ext>
                  </a:extLst>
                </a:hlinkClick>
              </a:rPr>
              <a:t>クラブ評価</a:t>
            </a:r>
            <a:r>
              <a:rPr lang="ja-JP" sz="1400" b="0" i="0" dirty="0">
                <a:latin typeface="UD デジタル 教科書体 N-B" panose="02020700000000000000" pitchFamily="17" charset="-128"/>
                <a:ea typeface="UD デジタル 教科書体 N-B" panose="02020700000000000000" pitchFamily="17" charset="-128"/>
                <a:cs typeface="Arial" panose="020B0604020202020204" pitchFamily="34" charset="0"/>
              </a:rPr>
              <a:t>チェックリスト</a:t>
            </a:r>
          </a:p>
          <a:p>
            <a:pPr marL="171450" indent="-171450" algn="l">
              <a:spcAft>
                <a:spcPts val="600"/>
              </a:spcAft>
              <a:buFont typeface="Arial" panose="020B0604020202020204" pitchFamily="34" charset="0"/>
              <a:buChar char="•"/>
            </a:pPr>
            <a:r>
              <a:rPr lang="ja-JP" sz="1400" i="0" dirty="0">
                <a:latin typeface="UD デジタル 教科書体 N-B" panose="02020700000000000000" pitchFamily="17" charset="-128"/>
                <a:ea typeface="UD デジタル 教科書体 N-B" panose="02020700000000000000" pitchFamily="17" charset="-128"/>
                <a:cs typeface="Arial" panose="020B0604020202020204" pitchFamily="34" charset="0"/>
              </a:rPr>
              <a:t>クラブと地区のための</a:t>
            </a:r>
            <a:r>
              <a:rPr lang="ja-JP" sz="1400" b="1" i="0" u="none" strike="noStrike" dirty="0">
                <a:solidFill>
                  <a:srgbClr val="0A5496"/>
                </a:solidFill>
                <a:latin typeface="UD デジタル 教科書体 N-B" panose="02020700000000000000" pitchFamily="17" charset="-128"/>
                <a:ea typeface="UD デジタル 教科書体 N-B" panose="02020700000000000000" pitchFamily="17" charset="-128"/>
                <a:cs typeface="Arial" panose="020B0604020202020204" pitchFamily="34" charset="0"/>
                <a:hlinkClick r:id="rId30">
                  <a:extLst>
                    <a:ext uri="{A12FA001-AC4F-418D-AE19-62706E023703}">
                      <ahyp:hlinkClr xmlns:ahyp="http://schemas.microsoft.com/office/drawing/2018/hyperlinkcolor" val="tx"/>
                    </a:ext>
                  </a:extLst>
                </a:hlinkClick>
              </a:rPr>
              <a:t>トラブルシューティング・ガイド</a:t>
            </a:r>
          </a:p>
          <a:p>
            <a:br>
              <a:rPr lang="ja-JP" sz="1400" dirty="0">
                <a:latin typeface="UD デジタル 教科書体 N-B" panose="02020700000000000000" pitchFamily="17" charset="-128"/>
                <a:ea typeface="UD デジタル 教科書体 N-B" panose="02020700000000000000" pitchFamily="17" charset="-128"/>
              </a:rPr>
            </a:br>
            <a:endParaRPr lang="ja-JP" sz="1400" dirty="0">
              <a:latin typeface="UD デジタル 教科書体 N-B" panose="02020700000000000000" pitchFamily="17" charset="-128"/>
              <a:ea typeface="UD デジタル 教科書体 N-B" panose="02020700000000000000" pitchFamily="17" charset="-128"/>
            </a:endParaRPr>
          </a:p>
          <a:p>
            <a:endParaRPr lang="en-US" sz="1200" dirty="0">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32654600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ody Copy">
            <a:extLst>
              <a:ext uri="{FF2B5EF4-FFF2-40B4-BE49-F238E27FC236}">
                <a16:creationId xmlns:a16="http://schemas.microsoft.com/office/drawing/2014/main" id="{27E90BEA-68E3-3140-A0F8-5D20F333BA07}"/>
              </a:ext>
            </a:extLst>
          </p:cNvPr>
          <p:cNvSpPr txBox="1">
            <a:spLocks/>
          </p:cNvSpPr>
          <p:nvPr/>
        </p:nvSpPr>
        <p:spPr>
          <a:xfrm>
            <a:off x="1600200" y="1315449"/>
            <a:ext cx="7035338" cy="837361"/>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spcBef>
                <a:spcPts val="264"/>
              </a:spcBef>
              <a:buSzPct val="120000"/>
            </a:pPr>
            <a:r>
              <a:rPr lang="ja-JP" sz="3200" b="1" dirty="0">
                <a:solidFill>
                  <a:srgbClr val="0A5496"/>
                </a:solidFill>
                <a:latin typeface="UD デジタル 教科書体 N-B" panose="02020700000000000000" pitchFamily="17" charset="-128"/>
                <a:ea typeface="UD デジタル 教科書体 N-B" panose="02020700000000000000" pitchFamily="17" charset="-128"/>
                <a:cs typeface="Arial" charset="0"/>
              </a:rPr>
              <a:t>利用できるリソース</a:t>
            </a:r>
          </a:p>
        </p:txBody>
      </p:sp>
      <p:sp>
        <p:nvSpPr>
          <p:cNvPr id="10" name="Page Number - White">
            <a:extLst>
              <a:ext uri="{FF2B5EF4-FFF2-40B4-BE49-F238E27FC236}">
                <a16:creationId xmlns:a16="http://schemas.microsoft.com/office/drawing/2014/main" id="{6491F9D0-AAE2-B348-9B41-A9F157CD6730}"/>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A5496"/>
                </a:solidFill>
                <a:latin typeface="ＭＳ Ｐゴシック" panose="020B0600070205080204" pitchFamily="50" charset="-128"/>
                <a:ea typeface="ＭＳ Ｐゴシック" panose="020B0600070205080204" pitchFamily="50" charset="-128"/>
              </a:rPr>
              <a:pPr eaLnBrk="0" hangingPunct="0">
                <a:spcBef>
                  <a:spcPct val="50000"/>
                </a:spcBef>
                <a:defRPr/>
              </a:pPr>
              <a:t>30</a:t>
            </a:fld>
            <a:endParaRPr lang="en-US" sz="1000" dirty="0">
              <a:solidFill>
                <a:srgbClr val="0A5496"/>
              </a:solidFill>
              <a:latin typeface="ＭＳ Ｐゴシック" panose="020B0600070205080204" pitchFamily="50" charset="-128"/>
              <a:ea typeface="ＭＳ Ｐゴシック" panose="020B0600070205080204" pitchFamily="50" charset="-128"/>
            </a:endParaRPr>
          </a:p>
        </p:txBody>
      </p:sp>
      <p:sp>
        <p:nvSpPr>
          <p:cNvPr id="11" name="Background - Solid">
            <a:extLst>
              <a:ext uri="{FF2B5EF4-FFF2-40B4-BE49-F238E27FC236}">
                <a16:creationId xmlns:a16="http://schemas.microsoft.com/office/drawing/2014/main" id="{E1E49E9A-645A-2643-92E6-8BE801AD0FFF}"/>
              </a:ext>
            </a:extLst>
          </p:cNvPr>
          <p:cNvSpPr/>
          <p:nvPr/>
        </p:nvSpPr>
        <p:spPr>
          <a:xfrm>
            <a:off x="0" y="0"/>
            <a:ext cx="12192000" cy="921331"/>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ＭＳ Ｐゴシック" panose="020B0600070205080204" pitchFamily="50" charset="-128"/>
              <a:ea typeface="ＭＳ Ｐゴシック" panose="020B0600070205080204" pitchFamily="50" charset="-128"/>
            </a:endParaRPr>
          </a:p>
        </p:txBody>
      </p:sp>
      <p:grpSp>
        <p:nvGrpSpPr>
          <p:cNvPr id="12" name="Group 11">
            <a:extLst>
              <a:ext uri="{FF2B5EF4-FFF2-40B4-BE49-F238E27FC236}">
                <a16:creationId xmlns:a16="http://schemas.microsoft.com/office/drawing/2014/main" id="{C9C5F53C-8A5B-B34A-8CF7-AD3672B1E018}"/>
              </a:ext>
            </a:extLst>
          </p:cNvPr>
          <p:cNvGrpSpPr/>
          <p:nvPr/>
        </p:nvGrpSpPr>
        <p:grpSpPr>
          <a:xfrm>
            <a:off x="-3047" y="812799"/>
            <a:ext cx="12191999" cy="217065"/>
            <a:chOff x="0" y="5696515"/>
            <a:chExt cx="12289367" cy="354756"/>
          </a:xfrm>
        </p:grpSpPr>
        <p:sp>
          <p:nvSpPr>
            <p:cNvPr id="13" name="Background - Solid">
              <a:extLst>
                <a:ext uri="{FF2B5EF4-FFF2-40B4-BE49-F238E27FC236}">
                  <a16:creationId xmlns:a16="http://schemas.microsoft.com/office/drawing/2014/main" id="{C19A7F62-F859-2945-B135-90EC1DFB690B}"/>
                </a:ext>
              </a:extLst>
            </p:cNvPr>
            <p:cNvSpPr/>
            <p:nvPr/>
          </p:nvSpPr>
          <p:spPr>
            <a:xfrm>
              <a:off x="0" y="5696515"/>
              <a:ext cx="1761067" cy="354756"/>
            </a:xfrm>
            <a:prstGeom prst="rect">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ＭＳ Ｐゴシック" panose="020B0600070205080204" pitchFamily="50" charset="-128"/>
                <a:ea typeface="ＭＳ Ｐゴシック" panose="020B0600070205080204" pitchFamily="50" charset="-128"/>
              </a:endParaRPr>
            </a:p>
          </p:txBody>
        </p:sp>
        <p:sp>
          <p:nvSpPr>
            <p:cNvPr id="14" name="Background - Solid">
              <a:extLst>
                <a:ext uri="{FF2B5EF4-FFF2-40B4-BE49-F238E27FC236}">
                  <a16:creationId xmlns:a16="http://schemas.microsoft.com/office/drawing/2014/main" id="{BFD0A18D-10BB-5648-8398-36F44052D95A}"/>
                </a:ext>
              </a:extLst>
            </p:cNvPr>
            <p:cNvSpPr/>
            <p:nvPr/>
          </p:nvSpPr>
          <p:spPr>
            <a:xfrm>
              <a:off x="1754717" y="5696515"/>
              <a:ext cx="1761067" cy="354756"/>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ＭＳ Ｐゴシック" panose="020B0600070205080204" pitchFamily="50" charset="-128"/>
                <a:ea typeface="ＭＳ Ｐゴシック" panose="020B0600070205080204" pitchFamily="50" charset="-128"/>
              </a:endParaRPr>
            </a:p>
          </p:txBody>
        </p:sp>
        <p:sp>
          <p:nvSpPr>
            <p:cNvPr id="15" name="Background - Solid">
              <a:extLst>
                <a:ext uri="{FF2B5EF4-FFF2-40B4-BE49-F238E27FC236}">
                  <a16:creationId xmlns:a16="http://schemas.microsoft.com/office/drawing/2014/main" id="{50A06259-812F-A840-A52F-EE1C737F1603}"/>
                </a:ext>
              </a:extLst>
            </p:cNvPr>
            <p:cNvSpPr/>
            <p:nvPr/>
          </p:nvSpPr>
          <p:spPr>
            <a:xfrm>
              <a:off x="3509434" y="5696515"/>
              <a:ext cx="1761067" cy="354756"/>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ＭＳ Ｐゴシック" panose="020B0600070205080204" pitchFamily="50" charset="-128"/>
                <a:ea typeface="ＭＳ Ｐゴシック" panose="020B0600070205080204" pitchFamily="50" charset="-128"/>
              </a:endParaRPr>
            </a:p>
          </p:txBody>
        </p:sp>
        <p:sp>
          <p:nvSpPr>
            <p:cNvPr id="16" name="Background - Solid">
              <a:extLst>
                <a:ext uri="{FF2B5EF4-FFF2-40B4-BE49-F238E27FC236}">
                  <a16:creationId xmlns:a16="http://schemas.microsoft.com/office/drawing/2014/main" id="{81C41EAE-DBDE-BA4B-A3F7-5241AE9E0AE8}"/>
                </a:ext>
              </a:extLst>
            </p:cNvPr>
            <p:cNvSpPr/>
            <p:nvPr/>
          </p:nvSpPr>
          <p:spPr>
            <a:xfrm>
              <a:off x="5264151" y="5696515"/>
              <a:ext cx="1761067" cy="354756"/>
            </a:xfrm>
            <a:prstGeom prst="rect">
              <a:avLst/>
            </a:prstGeom>
            <a:solidFill>
              <a:srgbClr val="FF5C35"/>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ＭＳ Ｐゴシック" panose="020B0600070205080204" pitchFamily="50" charset="-128"/>
                <a:ea typeface="ＭＳ Ｐゴシック" panose="020B0600070205080204" pitchFamily="50" charset="-128"/>
              </a:endParaRPr>
            </a:p>
          </p:txBody>
        </p:sp>
        <p:sp>
          <p:nvSpPr>
            <p:cNvPr id="17" name="Background - Solid">
              <a:extLst>
                <a:ext uri="{FF2B5EF4-FFF2-40B4-BE49-F238E27FC236}">
                  <a16:creationId xmlns:a16="http://schemas.microsoft.com/office/drawing/2014/main" id="{56F01680-5D11-2A47-AD2D-D692238F9774}"/>
                </a:ext>
              </a:extLst>
            </p:cNvPr>
            <p:cNvSpPr/>
            <p:nvPr/>
          </p:nvSpPr>
          <p:spPr>
            <a:xfrm>
              <a:off x="7018868" y="5696515"/>
              <a:ext cx="1761067" cy="354756"/>
            </a:xfrm>
            <a:prstGeom prst="rect">
              <a:avLst/>
            </a:prstGeom>
            <a:solidFill>
              <a:srgbClr val="EBB70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ＭＳ Ｐゴシック" panose="020B0600070205080204" pitchFamily="50" charset="-128"/>
                <a:ea typeface="ＭＳ Ｐゴシック" panose="020B0600070205080204" pitchFamily="50" charset="-128"/>
              </a:endParaRPr>
            </a:p>
          </p:txBody>
        </p:sp>
        <p:sp>
          <p:nvSpPr>
            <p:cNvPr id="18" name="Background - Solid">
              <a:extLst>
                <a:ext uri="{FF2B5EF4-FFF2-40B4-BE49-F238E27FC236}">
                  <a16:creationId xmlns:a16="http://schemas.microsoft.com/office/drawing/2014/main" id="{6B374543-D8DA-2E4D-BAEF-CEF571185E65}"/>
                </a:ext>
              </a:extLst>
            </p:cNvPr>
            <p:cNvSpPr/>
            <p:nvPr/>
          </p:nvSpPr>
          <p:spPr>
            <a:xfrm>
              <a:off x="8773585" y="5696515"/>
              <a:ext cx="1761067" cy="354756"/>
            </a:xfrm>
            <a:prstGeom prst="rect">
              <a:avLst/>
            </a:prstGeom>
            <a:solidFill>
              <a:srgbClr val="7A2682"/>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ＭＳ Ｐゴシック" panose="020B0600070205080204" pitchFamily="50" charset="-128"/>
                <a:ea typeface="ＭＳ Ｐゴシック" panose="020B0600070205080204" pitchFamily="50" charset="-128"/>
              </a:endParaRPr>
            </a:p>
          </p:txBody>
        </p:sp>
        <p:sp>
          <p:nvSpPr>
            <p:cNvPr id="19" name="Background - Solid">
              <a:extLst>
                <a:ext uri="{FF2B5EF4-FFF2-40B4-BE49-F238E27FC236}">
                  <a16:creationId xmlns:a16="http://schemas.microsoft.com/office/drawing/2014/main" id="{3886C9F7-AFA5-7C49-B927-9854A98A2823}"/>
                </a:ext>
              </a:extLst>
            </p:cNvPr>
            <p:cNvSpPr/>
            <p:nvPr/>
          </p:nvSpPr>
          <p:spPr>
            <a:xfrm>
              <a:off x="10528300" y="5696515"/>
              <a:ext cx="1761067" cy="354756"/>
            </a:xfrm>
            <a:prstGeom prst="rect">
              <a:avLst/>
            </a:prstGeom>
            <a:solidFill>
              <a:srgbClr val="B3B2B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ＭＳ Ｐゴシック" panose="020B0600070205080204" pitchFamily="50" charset="-128"/>
                <a:ea typeface="ＭＳ Ｐゴシック" panose="020B0600070205080204" pitchFamily="50" charset="-128"/>
              </a:endParaRPr>
            </a:p>
          </p:txBody>
        </p:sp>
      </p:grpSp>
      <p:pic>
        <p:nvPicPr>
          <p:cNvPr id="20" name="Picture 19">
            <a:extLst>
              <a:ext uri="{FF2B5EF4-FFF2-40B4-BE49-F238E27FC236}">
                <a16:creationId xmlns:a16="http://schemas.microsoft.com/office/drawing/2014/main" id="{F9AF49F8-E681-3343-8942-1C005AAF577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83100" y="241354"/>
            <a:ext cx="971568" cy="971568"/>
          </a:xfrm>
          <a:prstGeom prst="rect">
            <a:avLst/>
          </a:prstGeom>
        </p:spPr>
      </p:pic>
      <p:sp>
        <p:nvSpPr>
          <p:cNvPr id="21" name="Content Placeholder 4">
            <a:extLst>
              <a:ext uri="{FF2B5EF4-FFF2-40B4-BE49-F238E27FC236}">
                <a16:creationId xmlns:a16="http://schemas.microsoft.com/office/drawing/2014/main" id="{D89E9576-B2A4-44A4-80E3-84E2C1F12082}"/>
              </a:ext>
            </a:extLst>
          </p:cNvPr>
          <p:cNvSpPr txBox="1">
            <a:spLocks/>
          </p:cNvSpPr>
          <p:nvPr/>
        </p:nvSpPr>
        <p:spPr>
          <a:xfrm>
            <a:off x="1600200" y="2152810"/>
            <a:ext cx="9753600" cy="420243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00000"/>
              </a:lnSpc>
              <a:spcBef>
                <a:spcPts val="0"/>
              </a:spcBef>
              <a:spcAft>
                <a:spcPts val="200"/>
              </a:spcAft>
              <a:buFont typeface="Arial" panose="020B0604020202020204" pitchFamily="34" charset="0"/>
              <a:buNone/>
            </a:pPr>
            <a:r>
              <a:rPr lang="ja-JP" sz="1400" b="1" dirty="0">
                <a:solidFill>
                  <a:srgbClr val="00338D"/>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地区とクラブのリーダーへの支援</a:t>
            </a:r>
          </a:p>
          <a:p>
            <a:pPr fontAlgn="auto">
              <a:lnSpc>
                <a:spcPct val="100000"/>
              </a:lnSpc>
              <a:spcBef>
                <a:spcPts val="0"/>
              </a:spcBef>
              <a:spcAft>
                <a:spcPts val="200"/>
              </a:spcAft>
              <a:buClr>
                <a:srgbClr val="FFC000"/>
              </a:buClr>
              <a:buFont typeface="Wingdings" panose="05000000000000000000" pitchFamily="2" charset="2"/>
              <a:buChar char="Ø"/>
            </a:pPr>
            <a:endParaRPr lang="en-US" sz="1400" b="1" dirty="0">
              <a:solidFill>
                <a:srgbClr val="000000"/>
              </a:solidFill>
              <a:latin typeface="UD デジタル 教科書体 N-B" panose="02020700000000000000" pitchFamily="17" charset="-128"/>
              <a:ea typeface="UD デジタル 教科書体 N-B" panose="02020700000000000000" pitchFamily="17" charset="-128"/>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600"/>
              </a:spcAft>
              <a:buClr>
                <a:srgbClr val="0A5496"/>
              </a:buClr>
              <a:buSzTx/>
              <a:buFont typeface="Arial" panose="020B0604020202020204" pitchFamily="34" charset="0"/>
              <a:buChar char="•"/>
              <a:tabLst/>
              <a:defRPr/>
            </a:pPr>
            <a:r>
              <a:rPr kumimoji="0" lang="ja-JP" sz="1400" b="1" i="0" u="none" strike="noStrike" cap="none" normalizeH="0" baseline="0" noProof="0" dirty="0">
                <a:ln>
                  <a:noFill/>
                </a:ln>
                <a:solidFill>
                  <a:srgbClr val="0A5496"/>
                </a:solidFill>
                <a:uLnTx/>
                <a:uFillTx/>
                <a:latin typeface="UD デジタル 教科書体 N-B" panose="02020700000000000000" pitchFamily="17" charset="-128"/>
                <a:ea typeface="UD デジタル 教科書体 N-B" panose="02020700000000000000" pitchFamily="17" charset="-128"/>
                <a:cs typeface="Arial" panose="020B0604020202020204" pitchFamily="34" charset="0"/>
                <a:hlinkClick r:id="rId4">
                  <a:extLst>
                    <a:ext uri="{A12FA001-AC4F-418D-AE19-62706E023703}">
                      <ahyp:hlinkClr xmlns:ahyp="http://schemas.microsoft.com/office/drawing/2018/hyperlinkcolor" val="tx"/>
                    </a:ext>
                  </a:extLst>
                </a:hlinkClick>
              </a:rPr>
              <a:t>ライオンズ学習センター（LLC）</a:t>
            </a:r>
            <a:r>
              <a:rPr kumimoji="0" lang="ja-JP" sz="1400" b="0" i="0" u="none" strike="noStrike" cap="none" normalizeH="0" baseline="0" noProof="0" dirty="0">
                <a:ln>
                  <a:noFill/>
                </a:ln>
                <a:solidFill>
                  <a:srgbClr val="000000"/>
                </a:solidFill>
                <a:uLnTx/>
                <a:uFillTx/>
                <a:latin typeface="UD デジタル 教科書体 N-B" panose="02020700000000000000" pitchFamily="17" charset="-128"/>
                <a:ea typeface="UD デジタル 教科書体 N-B" panose="02020700000000000000" pitchFamily="17" charset="-128"/>
                <a:cs typeface="Arial" panose="020B0604020202020204" pitchFamily="34" charset="0"/>
              </a:rPr>
              <a:t>はすべてのライオンズとレオに、オンラインの対話型コースを通じてライオンズの基本に関する知識を深め、リーダーシップ・スキルを高める機会を提供</a:t>
            </a:r>
            <a:r>
              <a:rPr kumimoji="0" lang="ja-JP" altLang="en-US" sz="1400" b="0" i="0" u="none" strike="noStrike" cap="none" normalizeH="0" baseline="0" noProof="0" dirty="0">
                <a:ln>
                  <a:noFill/>
                </a:ln>
                <a:solidFill>
                  <a:srgbClr val="000000"/>
                </a:solidFill>
                <a:uLnTx/>
                <a:uFillTx/>
                <a:latin typeface="UD デジタル 教科書体 N-B" panose="02020700000000000000" pitchFamily="17" charset="-128"/>
                <a:ea typeface="UD デジタル 教科書体 N-B" panose="02020700000000000000" pitchFamily="17" charset="-128"/>
                <a:cs typeface="Arial" panose="020B0604020202020204" pitchFamily="34" charset="0"/>
              </a:rPr>
              <a:t>　</a:t>
            </a:r>
            <a:r>
              <a:rPr kumimoji="0" lang="ja-JP" sz="1400" b="0" i="0" u="none" strike="noStrike" cap="none" normalizeH="0" baseline="0" noProof="0" dirty="0">
                <a:ln>
                  <a:noFill/>
                </a:ln>
                <a:solidFill>
                  <a:srgbClr val="000000"/>
                </a:solidFill>
                <a:uLnTx/>
                <a:uFillTx/>
                <a:latin typeface="UD デジタル 教科書体 N-B" panose="02020700000000000000" pitchFamily="17" charset="-128"/>
                <a:ea typeface="UD デジタル 教科書体 N-B" panose="02020700000000000000" pitchFamily="17" charset="-128"/>
                <a:cs typeface="Arial" panose="020B0604020202020204" pitchFamily="34" charset="0"/>
              </a:rPr>
              <a:t>(</a:t>
            </a:r>
            <a:r>
              <a:rPr kumimoji="0" lang="ja-JP" sz="1400" b="1" i="0" u="none" strike="noStrike" cap="none" normalizeH="0" baseline="0" noProof="0" dirty="0">
                <a:ln>
                  <a:noFill/>
                </a:ln>
                <a:solidFill>
                  <a:srgbClr val="0A5496"/>
                </a:solidFill>
                <a:uLnTx/>
                <a:uFillTx/>
                <a:latin typeface="UD デジタル 教科書体 N-B" panose="02020700000000000000" pitchFamily="17" charset="-128"/>
                <a:ea typeface="UD デジタル 教科書体 N-B" panose="02020700000000000000" pitchFamily="17" charset="-128"/>
                <a:cs typeface="Arial" panose="020B0604020202020204" pitchFamily="34" charset="0"/>
                <a:hlinkClick r:id="rId5">
                  <a:extLst>
                    <a:ext uri="{A12FA001-AC4F-418D-AE19-62706E023703}">
                      <ahyp:hlinkClr xmlns:ahyp="http://schemas.microsoft.com/office/drawing/2018/hyperlinkcolor" val="tx"/>
                    </a:ext>
                  </a:extLst>
                </a:hlinkClick>
              </a:rPr>
              <a:t>LLCへのアクセス</a:t>
            </a:r>
            <a:r>
              <a:rPr kumimoji="0" lang="ja-JP" sz="1400" b="0" i="0" u="none" strike="noStrike" cap="none" normalizeH="0" baseline="0" noProof="0" dirty="0">
                <a:ln>
                  <a:noFill/>
                </a:ln>
                <a:solidFill>
                  <a:srgbClr val="000000"/>
                </a:solidFill>
                <a:uLnTx/>
                <a:uFillTx/>
                <a:latin typeface="UD デジタル 教科書体 N-B" panose="02020700000000000000" pitchFamily="17" charset="-128"/>
                <a:ea typeface="UD デジタル 教科書体 N-B" panose="02020700000000000000" pitchFamily="17" charset="-128"/>
                <a:cs typeface="Arial" panose="020B0604020202020204" pitchFamily="34" charset="0"/>
              </a:rPr>
              <a:t>) (</a:t>
            </a:r>
            <a:r>
              <a:rPr kumimoji="0" lang="ja-JP" sz="1400" b="1" i="0" u="none" strike="noStrike" cap="none" normalizeH="0" baseline="0" noProof="0" dirty="0">
                <a:ln>
                  <a:noFill/>
                </a:ln>
                <a:solidFill>
                  <a:srgbClr val="0A5496"/>
                </a:solidFill>
                <a:uLnTx/>
                <a:uFillTx/>
                <a:latin typeface="UD デジタル 教科書体 N-B" panose="02020700000000000000" pitchFamily="17" charset="-128"/>
                <a:ea typeface="UD デジタル 教科書体 N-B" panose="02020700000000000000" pitchFamily="17" charset="-128"/>
                <a:cs typeface="Arial" panose="020B0604020202020204" pitchFamily="34" charset="0"/>
                <a:hlinkClick r:id="rId6">
                  <a:extLst>
                    <a:ext uri="{A12FA001-AC4F-418D-AE19-62706E023703}">
                      <ahyp:hlinkClr xmlns:ahyp="http://schemas.microsoft.com/office/drawing/2018/hyperlinkcolor" val="tx"/>
                    </a:ext>
                  </a:extLst>
                </a:hlinkClick>
              </a:rPr>
              <a:t>LLCについてのよくある質問</a:t>
            </a:r>
            <a:r>
              <a:rPr kumimoji="0" lang="ja-JP" sz="1400" b="0" i="0" u="none" strike="noStrike" cap="none" normalizeH="0" baseline="0" noProof="0" dirty="0">
                <a:ln>
                  <a:noFill/>
                </a:ln>
                <a:solidFill>
                  <a:srgbClr val="000000"/>
                </a:solidFill>
                <a:uLnTx/>
                <a:uFillTx/>
                <a:latin typeface="UD デジタル 教科書体 N-B" panose="02020700000000000000" pitchFamily="17" charset="-128"/>
                <a:ea typeface="UD デジタル 教科書体 N-B" panose="02020700000000000000" pitchFamily="17" charset="-128"/>
                <a:cs typeface="Arial" panose="020B0604020202020204" pitchFamily="34" charset="0"/>
              </a:rPr>
              <a:t>)</a:t>
            </a:r>
          </a:p>
          <a:p>
            <a:pPr marL="228600" marR="0" lvl="0" indent="-228600" algn="l" defTabSz="914400" rtl="0" eaLnBrk="1" fontAlgn="auto" latinLnBrk="0" hangingPunct="1">
              <a:lnSpc>
                <a:spcPct val="100000"/>
              </a:lnSpc>
              <a:spcBef>
                <a:spcPts val="0"/>
              </a:spcBef>
              <a:spcAft>
                <a:spcPts val="600"/>
              </a:spcAft>
              <a:buClr>
                <a:srgbClr val="0A5496"/>
              </a:buClr>
              <a:buSzTx/>
              <a:buFont typeface="Arial" panose="020B0604020202020204" pitchFamily="34" charset="0"/>
              <a:buChar char="•"/>
              <a:tabLst/>
              <a:defRPr/>
            </a:pPr>
            <a:r>
              <a:rPr kumimoji="0" lang="ja-JP" altLang="ja-JP" sz="1400" b="0" i="0" u="none" strike="noStrike" cap="none" normalizeH="0" baseline="0" noProof="0" dirty="0">
                <a:ln>
                  <a:noFill/>
                </a:ln>
                <a:solidFill>
                  <a:srgbClr val="000000"/>
                </a:solidFill>
                <a:uLnTx/>
                <a:uFillTx/>
                <a:latin typeface="UD デジタル 教科書体 N-B" panose="02020700000000000000" pitchFamily="17" charset="-128"/>
                <a:ea typeface="UD デジタル 教科書体 N-B" panose="02020700000000000000" pitchFamily="17" charset="-128"/>
                <a:cs typeface="Arial" panose="020B0604020202020204" pitchFamily="34" charset="0"/>
              </a:rPr>
              <a:t>役職別のEブックその他の資料</a:t>
            </a:r>
            <a:r>
              <a:rPr kumimoji="0" lang="ja-JP" altLang="en-US" sz="1400" b="0" i="0" u="none" strike="noStrike" cap="none" normalizeH="0" baseline="0" noProof="0" dirty="0">
                <a:ln>
                  <a:noFill/>
                </a:ln>
                <a:solidFill>
                  <a:srgbClr val="000000"/>
                </a:solidFill>
                <a:uLnTx/>
                <a:uFillTx/>
                <a:latin typeface="UD デジタル 教科書体 N-B" panose="02020700000000000000" pitchFamily="17" charset="-128"/>
                <a:ea typeface="UD デジタル 教科書体 N-B" panose="02020700000000000000" pitchFamily="17" charset="-128"/>
                <a:cs typeface="Arial" panose="020B0604020202020204" pitchFamily="34" charset="0"/>
              </a:rPr>
              <a:t>が掲載された</a:t>
            </a:r>
            <a:r>
              <a:rPr kumimoji="0" lang="ja-JP" sz="1400" b="1" i="0" u="none" strike="noStrike" cap="none" normalizeH="0" baseline="0" noProof="0" dirty="0">
                <a:ln>
                  <a:noFill/>
                </a:ln>
                <a:solidFill>
                  <a:srgbClr val="0A5496"/>
                </a:solidFill>
                <a:uLnTx/>
                <a:uFillTx/>
                <a:latin typeface="UD デジタル 教科書体 N-B" panose="02020700000000000000" pitchFamily="17" charset="-128"/>
                <a:ea typeface="UD デジタル 教科書体 N-B" panose="02020700000000000000" pitchFamily="17" charset="-128"/>
                <a:cs typeface="Arial" panose="020B0604020202020204" pitchFamily="34" charset="0"/>
                <a:hlinkClick r:id="rId7">
                  <a:extLst>
                    <a:ext uri="{A12FA001-AC4F-418D-AE19-62706E023703}">
                      <ahyp:hlinkClr xmlns:ahyp="http://schemas.microsoft.com/office/drawing/2018/hyperlinkcolor" val="tx"/>
                    </a:ext>
                  </a:extLst>
                </a:hlinkClick>
              </a:rPr>
              <a:t>「クラブ役員」</a:t>
            </a:r>
            <a:r>
              <a:rPr lang="ja-JP" altLang="en-US" sz="1400" dirty="0">
                <a:solidFill>
                  <a:srgbClr val="000000"/>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ウェブページと</a:t>
            </a:r>
            <a:r>
              <a:rPr kumimoji="0" lang="ja-JP" sz="1400" b="1" i="0" u="none" strike="noStrike" cap="none" normalizeH="0" baseline="0" noProof="0" dirty="0">
                <a:ln>
                  <a:noFill/>
                </a:ln>
                <a:solidFill>
                  <a:srgbClr val="0A5496"/>
                </a:solidFill>
                <a:uLnTx/>
                <a:uFillTx/>
                <a:latin typeface="UD デジタル 教科書体 N-B" panose="02020700000000000000" pitchFamily="17" charset="-128"/>
                <a:ea typeface="UD デジタル 教科書体 N-B" panose="02020700000000000000" pitchFamily="17" charset="-128"/>
                <a:cs typeface="Arial" panose="020B0604020202020204" pitchFamily="34" charset="0"/>
                <a:hlinkClick r:id="rId8">
                  <a:extLst>
                    <a:ext uri="{A12FA001-AC4F-418D-AE19-62706E023703}">
                      <ahyp:hlinkClr xmlns:ahyp="http://schemas.microsoft.com/office/drawing/2018/hyperlinkcolor" val="tx"/>
                    </a:ext>
                  </a:extLst>
                </a:hlinkClick>
              </a:rPr>
              <a:t>「ゾーン及びリジョン・チェアパーソン」</a:t>
            </a:r>
            <a:r>
              <a:rPr kumimoji="0" lang="ja-JP" sz="1400" b="0" i="0" u="none" strike="noStrike" cap="none" normalizeH="0" baseline="0" noProof="0" dirty="0">
                <a:ln>
                  <a:noFill/>
                </a:ln>
                <a:solidFill>
                  <a:srgbClr val="000000"/>
                </a:solidFill>
                <a:uLnTx/>
                <a:uFillTx/>
                <a:latin typeface="UD デジタル 教科書体 N-B" panose="02020700000000000000" pitchFamily="17" charset="-128"/>
                <a:ea typeface="UD デジタル 教科書体 N-B" panose="02020700000000000000" pitchFamily="17" charset="-128"/>
                <a:cs typeface="Arial" panose="020B0604020202020204" pitchFamily="34" charset="0"/>
              </a:rPr>
              <a:t>ウェブページ</a:t>
            </a:r>
          </a:p>
          <a:p>
            <a:pPr marL="228600" marR="0" lvl="0" indent="-228600" algn="l" defTabSz="914400" rtl="0" eaLnBrk="1" fontAlgn="auto" latinLnBrk="0" hangingPunct="1">
              <a:lnSpc>
                <a:spcPct val="100000"/>
              </a:lnSpc>
              <a:spcBef>
                <a:spcPts val="0"/>
              </a:spcBef>
              <a:spcAft>
                <a:spcPts val="600"/>
              </a:spcAft>
              <a:buClr>
                <a:srgbClr val="0A5496"/>
              </a:buClr>
              <a:buSzTx/>
              <a:buFont typeface="Arial" panose="020B0604020202020204" pitchFamily="34" charset="0"/>
              <a:buChar char="•"/>
              <a:tabLst/>
              <a:defRPr/>
            </a:pPr>
            <a:r>
              <a:rPr kumimoji="0" lang="ja-JP" sz="1400" b="1" i="0" u="none" strike="noStrike" cap="none" normalizeH="0" baseline="0" noProof="0" dirty="0">
                <a:ln>
                  <a:noFill/>
                </a:ln>
                <a:solidFill>
                  <a:srgbClr val="0A5496"/>
                </a:solidFill>
                <a:uLnTx/>
                <a:uFillTx/>
                <a:latin typeface="UD デジタル 教科書体 N-B" panose="02020700000000000000" pitchFamily="17" charset="-128"/>
                <a:ea typeface="UD デジタル 教科書体 N-B" panose="02020700000000000000" pitchFamily="17" charset="-128"/>
                <a:cs typeface="Arial" panose="020B0604020202020204" pitchFamily="34" charset="0"/>
                <a:hlinkClick r:id="rId9">
                  <a:extLst>
                    <a:ext uri="{A12FA001-AC4F-418D-AE19-62706E023703}">
                      <ahyp:hlinkClr xmlns:ahyp="http://schemas.microsoft.com/office/drawing/2018/hyperlinkcolor" val="tx"/>
                    </a:ext>
                  </a:extLst>
                </a:hlinkClick>
              </a:rPr>
              <a:t>「ゾーン・チェアパーソン・ワークショップ」</a:t>
            </a:r>
            <a:r>
              <a:rPr kumimoji="0" lang="ja-JP" sz="1400" b="0" i="0" u="none" strike="noStrike" cap="none" normalizeH="0" baseline="0" noProof="0" dirty="0">
                <a:ln>
                  <a:noFill/>
                </a:ln>
                <a:solidFill>
                  <a:srgbClr val="000000"/>
                </a:solidFill>
                <a:uLnTx/>
                <a:uFillTx/>
                <a:latin typeface="UD デジタル 教科書体 N-B" panose="02020700000000000000" pitchFamily="17" charset="-128"/>
                <a:ea typeface="UD デジタル 教科書体 N-B" panose="02020700000000000000" pitchFamily="17" charset="-128"/>
                <a:cs typeface="Arial" panose="020B0604020202020204" pitchFamily="34" charset="0"/>
              </a:rPr>
              <a:t>ウェブページ</a:t>
            </a:r>
          </a:p>
          <a:p>
            <a:pPr marL="228600" marR="0" lvl="0" indent="-228600" algn="l" defTabSz="914400" rtl="0" eaLnBrk="1" fontAlgn="auto" latinLnBrk="0" hangingPunct="1">
              <a:lnSpc>
                <a:spcPct val="100000"/>
              </a:lnSpc>
              <a:spcBef>
                <a:spcPts val="0"/>
              </a:spcBef>
              <a:spcAft>
                <a:spcPts val="600"/>
              </a:spcAft>
              <a:buClr>
                <a:srgbClr val="0A5496"/>
              </a:buClr>
              <a:buSzTx/>
              <a:buFont typeface="Arial" panose="020B0604020202020204" pitchFamily="34" charset="0"/>
              <a:buChar char="•"/>
              <a:tabLst/>
              <a:defRPr/>
            </a:pPr>
            <a:r>
              <a:rPr kumimoji="0" lang="ja-JP" sz="1400" b="1" i="0" u="none" strike="noStrike" cap="none" normalizeH="0" baseline="0" noProof="0" dirty="0">
                <a:ln>
                  <a:noFill/>
                </a:ln>
                <a:solidFill>
                  <a:srgbClr val="0A5496"/>
                </a:solidFill>
                <a:uLnTx/>
                <a:uFillTx/>
                <a:latin typeface="UD デジタル 教科書体 N-B" panose="02020700000000000000" pitchFamily="17" charset="-128"/>
                <a:ea typeface="UD デジタル 教科書体 N-B" panose="02020700000000000000" pitchFamily="17" charset="-128"/>
                <a:cs typeface="Arial" panose="020B0604020202020204" pitchFamily="34" charset="0"/>
                <a:hlinkClick r:id="rId10">
                  <a:extLst>
                    <a:ext uri="{A12FA001-AC4F-418D-AE19-62706E023703}">
                      <ahyp:hlinkClr xmlns:ahyp="http://schemas.microsoft.com/office/drawing/2018/hyperlinkcolor" val="tx"/>
                    </a:ext>
                  </a:extLst>
                </a:hlinkClick>
              </a:rPr>
              <a:t>「地方ライオンズ・リーダーシップ研究会カリキュラム</a:t>
            </a:r>
            <a:r>
              <a:rPr kumimoji="0" lang="ja-JP" sz="1400" b="0" i="0" u="none" strike="noStrike" cap="none" normalizeH="0" baseline="0" noProof="0" dirty="0">
                <a:ln>
                  <a:noFill/>
                </a:ln>
                <a:solidFill>
                  <a:srgbClr val="000000"/>
                </a:solidFill>
                <a:uLnTx/>
                <a:uFillTx/>
                <a:latin typeface="UD デジタル 教科書体 N-B" panose="02020700000000000000" pitchFamily="17" charset="-128"/>
                <a:ea typeface="UD デジタル 教科書体 N-B" panose="02020700000000000000" pitchFamily="17" charset="-128"/>
                <a:cs typeface="Arial" panose="020B0604020202020204" pitchFamily="34" charset="0"/>
              </a:rPr>
              <a:t>」ウェブページ</a:t>
            </a:r>
          </a:p>
          <a:p>
            <a:pPr marL="228600" marR="0" lvl="0" indent="-228600" algn="l" defTabSz="914400" rtl="0" eaLnBrk="1" fontAlgn="auto" latinLnBrk="0" hangingPunct="1">
              <a:lnSpc>
                <a:spcPct val="100000"/>
              </a:lnSpc>
              <a:spcBef>
                <a:spcPts val="0"/>
              </a:spcBef>
              <a:spcAft>
                <a:spcPts val="600"/>
              </a:spcAft>
              <a:buClr>
                <a:srgbClr val="0A5496"/>
              </a:buClr>
              <a:buSzTx/>
              <a:buFont typeface="Arial" panose="020B0604020202020204" pitchFamily="34" charset="0"/>
              <a:buChar char="•"/>
              <a:tabLst/>
              <a:defRPr/>
            </a:pPr>
            <a:r>
              <a:rPr kumimoji="0" lang="ja-JP" sz="1400" b="1" i="0" u="none" strike="noStrike" cap="none" normalizeH="0" baseline="0" noProof="0" dirty="0">
                <a:ln>
                  <a:noFill/>
                </a:ln>
                <a:solidFill>
                  <a:srgbClr val="0A5496"/>
                </a:solidFill>
                <a:uLnTx/>
                <a:uFillTx/>
                <a:latin typeface="UD デジタル 教科書体 N-B" panose="02020700000000000000" pitchFamily="17" charset="-128"/>
                <a:ea typeface="UD デジタル 教科書体 N-B" panose="02020700000000000000" pitchFamily="17" charset="-128"/>
                <a:cs typeface="Arial" panose="020B0604020202020204" pitchFamily="34" charset="0"/>
                <a:hlinkClick r:id="rId11">
                  <a:extLst>
                    <a:ext uri="{A12FA001-AC4F-418D-AE19-62706E023703}">
                      <ahyp:hlinkClr xmlns:ahyp="http://schemas.microsoft.com/office/drawing/2018/hyperlinkcolor" val="tx"/>
                    </a:ext>
                  </a:extLst>
                </a:hlinkClick>
              </a:rPr>
              <a:t>対立の解消</a:t>
            </a:r>
            <a:r>
              <a:rPr kumimoji="0" lang="ja-JP" sz="1400" b="0" i="0" u="none" strike="noStrike" cap="none" normalizeH="0" baseline="0" noProof="0" dirty="0">
                <a:ln>
                  <a:noFill/>
                </a:ln>
                <a:solidFill>
                  <a:srgbClr val="000000"/>
                </a:solidFill>
                <a:uLnTx/>
                <a:uFillTx/>
                <a:latin typeface="UD デジタル 教科書体 N-B" panose="02020700000000000000" pitchFamily="17" charset="-128"/>
                <a:ea typeface="UD デジタル 教科書体 N-B" panose="02020700000000000000" pitchFamily="17" charset="-128"/>
                <a:cs typeface="Arial" panose="020B0604020202020204" pitchFamily="34" charset="0"/>
              </a:rPr>
              <a:t>、</a:t>
            </a:r>
            <a:r>
              <a:rPr kumimoji="0" lang="ja-JP" sz="1400" b="1" i="0" u="none" strike="noStrike" cap="none" normalizeH="0" baseline="0" noProof="0" dirty="0">
                <a:ln>
                  <a:noFill/>
                </a:ln>
                <a:solidFill>
                  <a:srgbClr val="0A5496"/>
                </a:solidFill>
                <a:uLnTx/>
                <a:uFillTx/>
                <a:latin typeface="UD デジタル 教科書体 N-B" panose="02020700000000000000" pitchFamily="17" charset="-128"/>
                <a:ea typeface="UD デジタル 教科書体 N-B" panose="02020700000000000000" pitchFamily="17" charset="-128"/>
                <a:cs typeface="Arial" panose="020B0604020202020204" pitchFamily="34" charset="0"/>
                <a:hlinkClick r:id="rId12">
                  <a:extLst>
                    <a:ext uri="{A12FA001-AC4F-418D-AE19-62706E023703}">
                      <ahyp:hlinkClr xmlns:ahyp="http://schemas.microsoft.com/office/drawing/2018/hyperlinkcolor" val="tx"/>
                    </a:ext>
                  </a:extLst>
                </a:hlinkClick>
              </a:rPr>
              <a:t>傾聴とコミュニケーション</a:t>
            </a:r>
            <a:r>
              <a:rPr kumimoji="0" lang="ja-JP" sz="1400" b="1" i="0" u="none" strike="noStrike" cap="none" normalizeH="0" baseline="0" noProof="0" dirty="0">
                <a:ln>
                  <a:noFill/>
                </a:ln>
                <a:solidFill>
                  <a:srgbClr val="0A5496"/>
                </a:solidFill>
                <a:uLnTx/>
                <a:uFillTx/>
                <a:latin typeface="UD デジタル 教科書体 N-B" panose="02020700000000000000" pitchFamily="17" charset="-128"/>
                <a:ea typeface="UD デジタル 教科書体 N-B" panose="02020700000000000000" pitchFamily="17" charset="-128"/>
                <a:cs typeface="Arial" panose="020B0604020202020204" pitchFamily="34" charset="0"/>
              </a:rPr>
              <a:t>、</a:t>
            </a:r>
            <a:r>
              <a:rPr kumimoji="0" lang="ja-JP" sz="1400" b="1" i="0" u="none" strike="noStrike" cap="none" normalizeH="0" baseline="0" noProof="0" dirty="0">
                <a:ln>
                  <a:noFill/>
                </a:ln>
                <a:solidFill>
                  <a:srgbClr val="0A5496"/>
                </a:solidFill>
                <a:uLnTx/>
                <a:uFillTx/>
                <a:latin typeface="UD デジタル 教科書体 N-B" panose="02020700000000000000" pitchFamily="17" charset="-128"/>
                <a:ea typeface="UD デジタル 教科書体 N-B" panose="02020700000000000000" pitchFamily="17" charset="-128"/>
                <a:cs typeface="Arial" panose="020B0604020202020204" pitchFamily="34" charset="0"/>
                <a:hlinkClick r:id="rId13">
                  <a:extLst>
                    <a:ext uri="{A12FA001-AC4F-418D-AE19-62706E023703}">
                      <ahyp:hlinkClr xmlns:ahyp="http://schemas.microsoft.com/office/drawing/2018/hyperlinkcolor" val="tx"/>
                    </a:ext>
                  </a:extLst>
                </a:hlinkClick>
              </a:rPr>
              <a:t>会議運営</a:t>
            </a:r>
            <a:r>
              <a:rPr kumimoji="0" lang="ja-JP" sz="1400" b="0" i="0" u="none" strike="noStrike" cap="none" normalizeH="0" baseline="0" noProof="0" dirty="0">
                <a:ln>
                  <a:noFill/>
                </a:ln>
                <a:solidFill>
                  <a:srgbClr val="000000"/>
                </a:solidFill>
                <a:uLnTx/>
                <a:uFillTx/>
                <a:latin typeface="UD デジタル 教科書体 N-B" panose="02020700000000000000" pitchFamily="17" charset="-128"/>
                <a:ea typeface="UD デジタル 教科書体 N-B" panose="02020700000000000000" pitchFamily="17" charset="-128"/>
                <a:cs typeface="Arial" panose="020B0604020202020204" pitchFamily="34" charset="0"/>
              </a:rPr>
              <a:t>、</a:t>
            </a:r>
            <a:r>
              <a:rPr kumimoji="0" lang="ja-JP" sz="1400" b="1" i="0" u="none" strike="noStrike" cap="none" normalizeH="0" baseline="0" noProof="0" dirty="0">
                <a:ln>
                  <a:noFill/>
                </a:ln>
                <a:solidFill>
                  <a:srgbClr val="0A5496"/>
                </a:solidFill>
                <a:uLnTx/>
                <a:uFillTx/>
                <a:latin typeface="UD デジタル 教科書体 N-B" panose="02020700000000000000" pitchFamily="17" charset="-128"/>
                <a:ea typeface="UD デジタル 教科書体 N-B" panose="02020700000000000000" pitchFamily="17" charset="-128"/>
                <a:cs typeface="Arial" panose="020B0604020202020204" pitchFamily="34" charset="0"/>
                <a:hlinkClick r:id="rId14">
                  <a:extLst>
                    <a:ext uri="{A12FA001-AC4F-418D-AE19-62706E023703}">
                      <ahyp:hlinkClr xmlns:ahyp="http://schemas.microsoft.com/office/drawing/2018/hyperlinkcolor" val="tx"/>
                    </a:ext>
                  </a:extLst>
                </a:hlinkClick>
              </a:rPr>
              <a:t>スピーチ</a:t>
            </a:r>
            <a:r>
              <a:rPr kumimoji="0" lang="ja-JP" sz="1400" i="0" u="none" strike="noStrike" cap="none" normalizeH="0" baseline="0" noProof="0" dirty="0">
                <a:ln>
                  <a:noFill/>
                </a:ln>
                <a:uLnTx/>
                <a:uFillTx/>
                <a:latin typeface="UD デジタル 教科書体 N-B" panose="02020700000000000000" pitchFamily="17" charset="-128"/>
                <a:ea typeface="UD デジタル 教科書体 N-B" panose="02020700000000000000" pitchFamily="17" charset="-128"/>
                <a:cs typeface="Arial" panose="020B0604020202020204" pitchFamily="34" charset="0"/>
              </a:rPr>
              <a:t>に関するヒント文書 </a:t>
            </a:r>
          </a:p>
          <a:p>
            <a:pPr marL="228600" marR="0" lvl="0" indent="-228600" algn="l" defTabSz="914400" rtl="0" eaLnBrk="1" fontAlgn="auto" latinLnBrk="0" hangingPunct="1">
              <a:lnSpc>
                <a:spcPct val="100000"/>
              </a:lnSpc>
              <a:spcBef>
                <a:spcPts val="0"/>
              </a:spcBef>
              <a:spcAft>
                <a:spcPts val="600"/>
              </a:spcAft>
              <a:buClr>
                <a:srgbClr val="0A5496"/>
              </a:buClr>
              <a:buSzTx/>
              <a:buFont typeface="Arial" panose="020B0604020202020204" pitchFamily="34" charset="0"/>
              <a:buChar char="•"/>
              <a:tabLst/>
              <a:defRPr/>
            </a:pPr>
            <a:r>
              <a:rPr kumimoji="0" lang="ja-JP" sz="1400" i="0" u="none" strike="noStrike" cap="none" normalizeH="0" baseline="0" noProof="0" dirty="0">
                <a:ln>
                  <a:noFill/>
                </a:ln>
                <a:uLnTx/>
                <a:uFillTx/>
                <a:latin typeface="UD デジタル 教科書体 N-B" panose="02020700000000000000" pitchFamily="17" charset="-128"/>
                <a:ea typeface="UD デジタル 教科書体 N-B" panose="02020700000000000000" pitchFamily="17" charset="-128"/>
                <a:cs typeface="Arial" panose="020B0604020202020204" pitchFamily="34" charset="0"/>
              </a:rPr>
              <a:t>地域研修行事の</a:t>
            </a:r>
            <a:r>
              <a:rPr kumimoji="0" lang="ja-JP" sz="1400" b="1" i="0" u="none" strike="noStrike" cap="none" normalizeH="0" baseline="0" noProof="0" dirty="0">
                <a:ln>
                  <a:noFill/>
                </a:ln>
                <a:solidFill>
                  <a:srgbClr val="0A5496"/>
                </a:solidFill>
                <a:uLnTx/>
                <a:uFillTx/>
                <a:latin typeface="UD デジタル 教科書体 N-B" panose="02020700000000000000" pitchFamily="17" charset="-128"/>
                <a:ea typeface="UD デジタル 教科書体 N-B" panose="02020700000000000000" pitchFamily="17" charset="-128"/>
                <a:cs typeface="Arial" panose="020B0604020202020204" pitchFamily="34" charset="0"/>
                <a:hlinkClick r:id="rId15">
                  <a:extLst>
                    <a:ext uri="{A12FA001-AC4F-418D-AE19-62706E023703}">
                      <ahyp:hlinkClr xmlns:ahyp="http://schemas.microsoft.com/office/drawing/2018/hyperlinkcolor" val="tx"/>
                    </a:ext>
                  </a:extLst>
                </a:hlinkClick>
              </a:rPr>
              <a:t>認定証</a:t>
            </a:r>
            <a:r>
              <a:rPr kumimoji="0" lang="ja-JP" sz="1400" b="0" i="0" u="none" strike="noStrike" cap="none" normalizeH="0" baseline="0" noProof="0" dirty="0">
                <a:ln>
                  <a:noFill/>
                </a:ln>
                <a:solidFill>
                  <a:srgbClr val="000000"/>
                </a:solidFill>
                <a:uLnTx/>
                <a:uFillTx/>
                <a:latin typeface="UD デジタル 教科書体 N-B" panose="02020700000000000000" pitchFamily="17" charset="-128"/>
                <a:ea typeface="UD デジタル 教科書体 N-B" panose="02020700000000000000" pitchFamily="17" charset="-128"/>
                <a:cs typeface="Arial" panose="020B0604020202020204" pitchFamily="34" charset="0"/>
              </a:rPr>
              <a:t>のテンプレート</a:t>
            </a:r>
          </a:p>
        </p:txBody>
      </p:sp>
    </p:spTree>
    <p:extLst>
      <p:ext uri="{BB962C8B-B14F-4D97-AF65-F5344CB8AC3E}">
        <p14:creationId xmlns:p14="http://schemas.microsoft.com/office/powerpoint/2010/main" val="17150357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ody Copy">
            <a:extLst>
              <a:ext uri="{FF2B5EF4-FFF2-40B4-BE49-F238E27FC236}">
                <a16:creationId xmlns:a16="http://schemas.microsoft.com/office/drawing/2014/main" id="{27E90BEA-68E3-3140-A0F8-5D20F333BA07}"/>
              </a:ext>
            </a:extLst>
          </p:cNvPr>
          <p:cNvSpPr txBox="1">
            <a:spLocks/>
          </p:cNvSpPr>
          <p:nvPr/>
        </p:nvSpPr>
        <p:spPr>
          <a:xfrm>
            <a:off x="859686" y="1315449"/>
            <a:ext cx="9046314" cy="837361"/>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spcBef>
                <a:spcPts val="264"/>
              </a:spcBef>
              <a:buSzPct val="120000"/>
            </a:pPr>
            <a:r>
              <a:rPr lang="ja-JP" sz="3200" b="1" dirty="0">
                <a:solidFill>
                  <a:srgbClr val="0A5496"/>
                </a:solidFill>
                <a:latin typeface="UD デジタル 教科書体 N-B" panose="02020700000000000000" pitchFamily="17" charset="-128"/>
                <a:ea typeface="UD デジタル 教科書体 N-B" panose="02020700000000000000" pitchFamily="17" charset="-128"/>
                <a:cs typeface="Arial" charset="0"/>
              </a:rPr>
              <a:t>利用できるマーケティング用のリソース</a:t>
            </a:r>
          </a:p>
        </p:txBody>
      </p:sp>
      <p:sp>
        <p:nvSpPr>
          <p:cNvPr id="10" name="Page Number - White">
            <a:extLst>
              <a:ext uri="{FF2B5EF4-FFF2-40B4-BE49-F238E27FC236}">
                <a16:creationId xmlns:a16="http://schemas.microsoft.com/office/drawing/2014/main" id="{6491F9D0-AAE2-B348-9B41-A9F157CD6730}"/>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A5496"/>
                </a:solidFill>
                <a:latin typeface="ＭＳ Ｐゴシック" panose="020B0600070205080204" pitchFamily="50" charset="-128"/>
                <a:ea typeface="ＭＳ Ｐゴシック" panose="020B0600070205080204" pitchFamily="50" charset="-128"/>
              </a:rPr>
              <a:pPr eaLnBrk="0" hangingPunct="0">
                <a:spcBef>
                  <a:spcPct val="50000"/>
                </a:spcBef>
                <a:defRPr/>
              </a:pPr>
              <a:t>31</a:t>
            </a:fld>
            <a:endParaRPr lang="en-US" sz="1000" dirty="0">
              <a:solidFill>
                <a:srgbClr val="0A5496"/>
              </a:solidFill>
              <a:latin typeface="ＭＳ Ｐゴシック" panose="020B0600070205080204" pitchFamily="50" charset="-128"/>
              <a:ea typeface="ＭＳ Ｐゴシック" panose="020B0600070205080204" pitchFamily="50" charset="-128"/>
            </a:endParaRPr>
          </a:p>
        </p:txBody>
      </p:sp>
      <p:sp>
        <p:nvSpPr>
          <p:cNvPr id="11" name="Background - Solid">
            <a:extLst>
              <a:ext uri="{FF2B5EF4-FFF2-40B4-BE49-F238E27FC236}">
                <a16:creationId xmlns:a16="http://schemas.microsoft.com/office/drawing/2014/main" id="{E1E49E9A-645A-2643-92E6-8BE801AD0FFF}"/>
              </a:ext>
            </a:extLst>
          </p:cNvPr>
          <p:cNvSpPr/>
          <p:nvPr/>
        </p:nvSpPr>
        <p:spPr>
          <a:xfrm>
            <a:off x="0" y="0"/>
            <a:ext cx="12192000" cy="921331"/>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ＭＳ Ｐゴシック" panose="020B0600070205080204" pitchFamily="50" charset="-128"/>
              <a:ea typeface="ＭＳ Ｐゴシック" panose="020B0600070205080204" pitchFamily="50" charset="-128"/>
            </a:endParaRPr>
          </a:p>
        </p:txBody>
      </p:sp>
      <p:grpSp>
        <p:nvGrpSpPr>
          <p:cNvPr id="12" name="Group 11">
            <a:extLst>
              <a:ext uri="{FF2B5EF4-FFF2-40B4-BE49-F238E27FC236}">
                <a16:creationId xmlns:a16="http://schemas.microsoft.com/office/drawing/2014/main" id="{C9C5F53C-8A5B-B34A-8CF7-AD3672B1E018}"/>
              </a:ext>
            </a:extLst>
          </p:cNvPr>
          <p:cNvGrpSpPr/>
          <p:nvPr/>
        </p:nvGrpSpPr>
        <p:grpSpPr>
          <a:xfrm>
            <a:off x="-3047" y="812799"/>
            <a:ext cx="12191999" cy="217065"/>
            <a:chOff x="0" y="5696515"/>
            <a:chExt cx="12289367" cy="354756"/>
          </a:xfrm>
        </p:grpSpPr>
        <p:sp>
          <p:nvSpPr>
            <p:cNvPr id="13" name="Background - Solid">
              <a:extLst>
                <a:ext uri="{FF2B5EF4-FFF2-40B4-BE49-F238E27FC236}">
                  <a16:creationId xmlns:a16="http://schemas.microsoft.com/office/drawing/2014/main" id="{C19A7F62-F859-2945-B135-90EC1DFB690B}"/>
                </a:ext>
              </a:extLst>
            </p:cNvPr>
            <p:cNvSpPr/>
            <p:nvPr/>
          </p:nvSpPr>
          <p:spPr>
            <a:xfrm>
              <a:off x="0" y="5696515"/>
              <a:ext cx="1761067" cy="354756"/>
            </a:xfrm>
            <a:prstGeom prst="rect">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ＭＳ Ｐゴシック" panose="020B0600070205080204" pitchFamily="50" charset="-128"/>
                <a:ea typeface="ＭＳ Ｐゴシック" panose="020B0600070205080204" pitchFamily="50" charset="-128"/>
              </a:endParaRPr>
            </a:p>
          </p:txBody>
        </p:sp>
        <p:sp>
          <p:nvSpPr>
            <p:cNvPr id="14" name="Background - Solid">
              <a:extLst>
                <a:ext uri="{FF2B5EF4-FFF2-40B4-BE49-F238E27FC236}">
                  <a16:creationId xmlns:a16="http://schemas.microsoft.com/office/drawing/2014/main" id="{BFD0A18D-10BB-5648-8398-36F44052D95A}"/>
                </a:ext>
              </a:extLst>
            </p:cNvPr>
            <p:cNvSpPr/>
            <p:nvPr/>
          </p:nvSpPr>
          <p:spPr>
            <a:xfrm>
              <a:off x="1754717" y="5696515"/>
              <a:ext cx="1761067" cy="354756"/>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ＭＳ Ｐゴシック" panose="020B0600070205080204" pitchFamily="50" charset="-128"/>
                <a:ea typeface="ＭＳ Ｐゴシック" panose="020B0600070205080204" pitchFamily="50" charset="-128"/>
              </a:endParaRPr>
            </a:p>
          </p:txBody>
        </p:sp>
        <p:sp>
          <p:nvSpPr>
            <p:cNvPr id="15" name="Background - Solid">
              <a:extLst>
                <a:ext uri="{FF2B5EF4-FFF2-40B4-BE49-F238E27FC236}">
                  <a16:creationId xmlns:a16="http://schemas.microsoft.com/office/drawing/2014/main" id="{50A06259-812F-A840-A52F-EE1C737F1603}"/>
                </a:ext>
              </a:extLst>
            </p:cNvPr>
            <p:cNvSpPr/>
            <p:nvPr/>
          </p:nvSpPr>
          <p:spPr>
            <a:xfrm>
              <a:off x="3509434" y="5696515"/>
              <a:ext cx="1761067" cy="354756"/>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ＭＳ Ｐゴシック" panose="020B0600070205080204" pitchFamily="50" charset="-128"/>
                <a:ea typeface="ＭＳ Ｐゴシック" panose="020B0600070205080204" pitchFamily="50" charset="-128"/>
              </a:endParaRPr>
            </a:p>
          </p:txBody>
        </p:sp>
        <p:sp>
          <p:nvSpPr>
            <p:cNvPr id="16" name="Background - Solid">
              <a:extLst>
                <a:ext uri="{FF2B5EF4-FFF2-40B4-BE49-F238E27FC236}">
                  <a16:creationId xmlns:a16="http://schemas.microsoft.com/office/drawing/2014/main" id="{81C41EAE-DBDE-BA4B-A3F7-5241AE9E0AE8}"/>
                </a:ext>
              </a:extLst>
            </p:cNvPr>
            <p:cNvSpPr/>
            <p:nvPr/>
          </p:nvSpPr>
          <p:spPr>
            <a:xfrm>
              <a:off x="5264151" y="5696515"/>
              <a:ext cx="1761067" cy="354756"/>
            </a:xfrm>
            <a:prstGeom prst="rect">
              <a:avLst/>
            </a:prstGeom>
            <a:solidFill>
              <a:srgbClr val="FF5C35"/>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ＭＳ Ｐゴシック" panose="020B0600070205080204" pitchFamily="50" charset="-128"/>
                <a:ea typeface="ＭＳ Ｐゴシック" panose="020B0600070205080204" pitchFamily="50" charset="-128"/>
              </a:endParaRPr>
            </a:p>
          </p:txBody>
        </p:sp>
        <p:sp>
          <p:nvSpPr>
            <p:cNvPr id="17" name="Background - Solid">
              <a:extLst>
                <a:ext uri="{FF2B5EF4-FFF2-40B4-BE49-F238E27FC236}">
                  <a16:creationId xmlns:a16="http://schemas.microsoft.com/office/drawing/2014/main" id="{56F01680-5D11-2A47-AD2D-D692238F9774}"/>
                </a:ext>
              </a:extLst>
            </p:cNvPr>
            <p:cNvSpPr/>
            <p:nvPr/>
          </p:nvSpPr>
          <p:spPr>
            <a:xfrm>
              <a:off x="7018868" y="5696515"/>
              <a:ext cx="1761067" cy="354756"/>
            </a:xfrm>
            <a:prstGeom prst="rect">
              <a:avLst/>
            </a:prstGeom>
            <a:solidFill>
              <a:srgbClr val="EBB70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ＭＳ Ｐゴシック" panose="020B0600070205080204" pitchFamily="50" charset="-128"/>
                <a:ea typeface="ＭＳ Ｐゴシック" panose="020B0600070205080204" pitchFamily="50" charset="-128"/>
              </a:endParaRPr>
            </a:p>
          </p:txBody>
        </p:sp>
        <p:sp>
          <p:nvSpPr>
            <p:cNvPr id="18" name="Background - Solid">
              <a:extLst>
                <a:ext uri="{FF2B5EF4-FFF2-40B4-BE49-F238E27FC236}">
                  <a16:creationId xmlns:a16="http://schemas.microsoft.com/office/drawing/2014/main" id="{6B374543-D8DA-2E4D-BAEF-CEF571185E65}"/>
                </a:ext>
              </a:extLst>
            </p:cNvPr>
            <p:cNvSpPr/>
            <p:nvPr/>
          </p:nvSpPr>
          <p:spPr>
            <a:xfrm>
              <a:off x="8773585" y="5696515"/>
              <a:ext cx="1761067" cy="354756"/>
            </a:xfrm>
            <a:prstGeom prst="rect">
              <a:avLst/>
            </a:prstGeom>
            <a:solidFill>
              <a:srgbClr val="7A2682"/>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ＭＳ Ｐゴシック" panose="020B0600070205080204" pitchFamily="50" charset="-128"/>
                <a:ea typeface="ＭＳ Ｐゴシック" panose="020B0600070205080204" pitchFamily="50" charset="-128"/>
              </a:endParaRPr>
            </a:p>
          </p:txBody>
        </p:sp>
        <p:sp>
          <p:nvSpPr>
            <p:cNvPr id="19" name="Background - Solid">
              <a:extLst>
                <a:ext uri="{FF2B5EF4-FFF2-40B4-BE49-F238E27FC236}">
                  <a16:creationId xmlns:a16="http://schemas.microsoft.com/office/drawing/2014/main" id="{3886C9F7-AFA5-7C49-B927-9854A98A2823}"/>
                </a:ext>
              </a:extLst>
            </p:cNvPr>
            <p:cNvSpPr/>
            <p:nvPr/>
          </p:nvSpPr>
          <p:spPr>
            <a:xfrm>
              <a:off x="10528300" y="5696515"/>
              <a:ext cx="1761067" cy="354756"/>
            </a:xfrm>
            <a:prstGeom prst="rect">
              <a:avLst/>
            </a:prstGeom>
            <a:solidFill>
              <a:srgbClr val="B3B2B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ＭＳ Ｐゴシック" panose="020B0600070205080204" pitchFamily="50" charset="-128"/>
                <a:ea typeface="ＭＳ Ｐゴシック" panose="020B0600070205080204" pitchFamily="50" charset="-128"/>
              </a:endParaRPr>
            </a:p>
          </p:txBody>
        </p:sp>
      </p:grpSp>
      <p:pic>
        <p:nvPicPr>
          <p:cNvPr id="20" name="Picture 19">
            <a:extLst>
              <a:ext uri="{FF2B5EF4-FFF2-40B4-BE49-F238E27FC236}">
                <a16:creationId xmlns:a16="http://schemas.microsoft.com/office/drawing/2014/main" id="{F9AF49F8-E681-3343-8942-1C005AAF577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83100" y="241354"/>
            <a:ext cx="971568" cy="971568"/>
          </a:xfrm>
          <a:prstGeom prst="rect">
            <a:avLst/>
          </a:prstGeom>
        </p:spPr>
      </p:pic>
      <p:sp>
        <p:nvSpPr>
          <p:cNvPr id="21" name="Content Placeholder 4">
            <a:extLst>
              <a:ext uri="{FF2B5EF4-FFF2-40B4-BE49-F238E27FC236}">
                <a16:creationId xmlns:a16="http://schemas.microsoft.com/office/drawing/2014/main" id="{D89E9576-B2A4-44A4-80E3-84E2C1F12082}"/>
              </a:ext>
            </a:extLst>
          </p:cNvPr>
          <p:cNvSpPr txBox="1">
            <a:spLocks/>
          </p:cNvSpPr>
          <p:nvPr/>
        </p:nvSpPr>
        <p:spPr>
          <a:xfrm>
            <a:off x="1447800" y="2151700"/>
            <a:ext cx="3236092" cy="219059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00000"/>
              </a:lnSpc>
              <a:spcBef>
                <a:spcPts val="0"/>
              </a:spcBef>
              <a:spcAft>
                <a:spcPts val="200"/>
              </a:spcAft>
              <a:buFont typeface="Arial" panose="020B0604020202020204" pitchFamily="34" charset="0"/>
              <a:buNone/>
            </a:pPr>
            <a:r>
              <a:rPr lang="ja-JP" sz="1400" b="1" dirty="0">
                <a:solidFill>
                  <a:srgbClr val="000000"/>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ライオンズクラブ国際協会</a:t>
            </a:r>
          </a:p>
          <a:p>
            <a:pPr fontAlgn="auto">
              <a:lnSpc>
                <a:spcPct val="100000"/>
              </a:lnSpc>
              <a:spcBef>
                <a:spcPts val="0"/>
              </a:spcBef>
              <a:spcAft>
                <a:spcPts val="200"/>
              </a:spcAft>
              <a:buClr>
                <a:srgbClr val="FFC000"/>
              </a:buClr>
              <a:buFont typeface="Wingdings" panose="05000000000000000000" pitchFamily="2" charset="2"/>
              <a:buChar char="Ø"/>
            </a:pPr>
            <a:endParaRPr lang="en-US" sz="1400" b="1" dirty="0">
              <a:solidFill>
                <a:srgbClr val="000000"/>
              </a:solidFill>
              <a:latin typeface="UD デジタル 教科書体 N-B" panose="02020700000000000000" pitchFamily="17" charset="-128"/>
              <a:ea typeface="UD デジタル 教科書体 N-B" panose="02020700000000000000" pitchFamily="17" charset="-128"/>
              <a:cs typeface="Arial" panose="020B0604020202020204" pitchFamily="34" charset="0"/>
            </a:endParaRPr>
          </a:p>
          <a:p>
            <a:pPr fontAlgn="auto">
              <a:lnSpc>
                <a:spcPct val="100000"/>
              </a:lnSpc>
              <a:spcBef>
                <a:spcPts val="0"/>
              </a:spcBef>
              <a:spcAft>
                <a:spcPts val="200"/>
              </a:spcAft>
              <a:buClr>
                <a:srgbClr val="0A5496"/>
              </a:buClr>
            </a:pPr>
            <a:r>
              <a:rPr lang="ja-JP" sz="1200" b="1" dirty="0">
                <a:solidFill>
                  <a:srgbClr val="0A5496"/>
                </a:solidFill>
                <a:latin typeface="UD デジタル 教科書体 N-B" panose="02020700000000000000" pitchFamily="17" charset="-128"/>
                <a:ea typeface="UD デジタル 教科書体 N-B" panose="02020700000000000000" pitchFamily="17" charset="-128"/>
                <a:cs typeface="Arial" panose="020B0604020202020204" pitchFamily="34" charset="0"/>
                <a:hlinkClick r:id="rId4">
                  <a:extLst>
                    <a:ext uri="{A12FA001-AC4F-418D-AE19-62706E023703}">
                      <ahyp:hlinkClr xmlns:ahyp="http://schemas.microsoft.com/office/drawing/2018/hyperlinkcolor" val="tx"/>
                    </a:ext>
                  </a:extLst>
                </a:hlinkClick>
              </a:rPr>
              <a:t>ライオンズクラブ国際協会ファクトシート</a:t>
            </a:r>
            <a:r>
              <a:rPr lang="ja-JP" sz="1200" dirty="0">
                <a:solidFill>
                  <a:srgbClr val="000000"/>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と</a:t>
            </a:r>
            <a:r>
              <a:rPr lang="ja-JP" sz="1200" b="1" dirty="0">
                <a:solidFill>
                  <a:srgbClr val="0A5496"/>
                </a:solidFill>
                <a:latin typeface="UD デジタル 教科書体 N-B" panose="02020700000000000000" pitchFamily="17" charset="-128"/>
                <a:ea typeface="UD デジタル 教科書体 N-B" panose="02020700000000000000" pitchFamily="17" charset="-128"/>
                <a:cs typeface="Arial" panose="020B0604020202020204" pitchFamily="34" charset="0"/>
                <a:hlinkClick r:id="rId5">
                  <a:extLst>
                    <a:ext uri="{A12FA001-AC4F-418D-AE19-62706E023703}">
                      <ahyp:hlinkClr xmlns:ahyp="http://schemas.microsoft.com/office/drawing/2018/hyperlinkcolor" val="tx"/>
                    </a:ext>
                  </a:extLst>
                </a:hlinkClick>
              </a:rPr>
              <a:t>ライオンズのストーリー</a:t>
            </a:r>
          </a:p>
          <a:p>
            <a:pPr fontAlgn="auto">
              <a:lnSpc>
                <a:spcPct val="100000"/>
              </a:lnSpc>
              <a:spcBef>
                <a:spcPts val="0"/>
              </a:spcBef>
              <a:spcAft>
                <a:spcPts val="200"/>
              </a:spcAft>
              <a:buClr>
                <a:srgbClr val="0A5496"/>
              </a:buClr>
            </a:pPr>
            <a:r>
              <a:rPr lang="ja-JP" sz="1200" b="1" dirty="0">
                <a:solidFill>
                  <a:srgbClr val="0A5496"/>
                </a:solidFill>
                <a:latin typeface="UD デジタル 教科書体 N-B" panose="02020700000000000000" pitchFamily="17" charset="-128"/>
                <a:ea typeface="UD デジタル 教科書体 N-B" panose="02020700000000000000" pitchFamily="17" charset="-128"/>
                <a:cs typeface="Arial" panose="020B0604020202020204" pitchFamily="34" charset="0"/>
                <a:hlinkClick r:id="rId6">
                  <a:extLst>
                    <a:ext uri="{A12FA001-AC4F-418D-AE19-62706E023703}">
                      <ahyp:hlinkClr xmlns:ahyp="http://schemas.microsoft.com/office/drawing/2018/hyperlinkcolor" val="tx"/>
                    </a:ext>
                  </a:extLst>
                </a:hlinkClick>
              </a:rPr>
              <a:t>ダウンロード用ビデオ</a:t>
            </a:r>
            <a:r>
              <a:rPr lang="ja-JP" sz="1200" dirty="0">
                <a:solidFill>
                  <a:srgbClr val="000000"/>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のリスト</a:t>
            </a:r>
          </a:p>
          <a:p>
            <a:pPr fontAlgn="auto">
              <a:lnSpc>
                <a:spcPct val="100000"/>
              </a:lnSpc>
              <a:spcBef>
                <a:spcPts val="0"/>
              </a:spcBef>
              <a:spcAft>
                <a:spcPts val="200"/>
              </a:spcAft>
              <a:buClr>
                <a:srgbClr val="0A5496"/>
              </a:buClr>
            </a:pPr>
            <a:r>
              <a:rPr lang="ja-JP" sz="1200" b="1" dirty="0">
                <a:solidFill>
                  <a:srgbClr val="0A5496"/>
                </a:solidFill>
                <a:latin typeface="UD デジタル 教科書体 N-B" panose="02020700000000000000" pitchFamily="17" charset="-128"/>
                <a:ea typeface="UD デジタル 教科書体 N-B" panose="02020700000000000000" pitchFamily="17" charset="-128"/>
                <a:cs typeface="Arial" panose="020B0604020202020204" pitchFamily="34" charset="0"/>
                <a:hlinkClick r:id="rId7">
                  <a:extLst>
                    <a:ext uri="{A12FA001-AC4F-418D-AE19-62706E023703}">
                      <ahyp:hlinkClr xmlns:ahyp="http://schemas.microsoft.com/office/drawing/2018/hyperlinkcolor" val="tx"/>
                    </a:ext>
                  </a:extLst>
                </a:hlinkClick>
              </a:rPr>
              <a:t>「ブランド・ガイドライン」</a:t>
            </a:r>
            <a:r>
              <a:rPr lang="ja-JP" sz="1200" dirty="0">
                <a:solidFill>
                  <a:srgbClr val="000000"/>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文書</a:t>
            </a:r>
          </a:p>
          <a:p>
            <a:pPr fontAlgn="auto">
              <a:lnSpc>
                <a:spcPct val="100000"/>
              </a:lnSpc>
              <a:spcBef>
                <a:spcPts val="0"/>
              </a:spcBef>
              <a:spcAft>
                <a:spcPts val="200"/>
              </a:spcAft>
              <a:buClr>
                <a:srgbClr val="0A5496"/>
              </a:buClr>
            </a:pPr>
            <a:r>
              <a:rPr lang="ja-JP" sz="1200" b="1" dirty="0">
                <a:solidFill>
                  <a:srgbClr val="0A5496"/>
                </a:solidFill>
                <a:latin typeface="UD デジタル 教科書体 N-B" panose="02020700000000000000" pitchFamily="17" charset="-128"/>
                <a:ea typeface="UD デジタル 教科書体 N-B" panose="02020700000000000000" pitchFamily="17" charset="-128"/>
                <a:cs typeface="Arial" panose="020B0604020202020204" pitchFamily="34" charset="0"/>
                <a:hlinkClick r:id="rId8">
                  <a:extLst>
                    <a:ext uri="{A12FA001-AC4F-418D-AE19-62706E023703}">
                      <ahyp:hlinkClr xmlns:ahyp="http://schemas.microsoft.com/office/drawing/2018/hyperlinkcolor" val="tx"/>
                    </a:ext>
                  </a:extLst>
                </a:hlinkClick>
              </a:rPr>
              <a:t>「ロゴと紋章」</a:t>
            </a:r>
            <a:r>
              <a:rPr lang="ja-JP" sz="1200" dirty="0">
                <a:solidFill>
                  <a:srgbClr val="000000"/>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ウェブページ</a:t>
            </a:r>
          </a:p>
          <a:p>
            <a:pPr marL="0" indent="0" fontAlgn="auto">
              <a:lnSpc>
                <a:spcPct val="100000"/>
              </a:lnSpc>
              <a:spcBef>
                <a:spcPts val="0"/>
              </a:spcBef>
              <a:spcAft>
                <a:spcPts val="200"/>
              </a:spcAft>
              <a:buNone/>
            </a:pPr>
            <a:br>
              <a:rPr lang="ja-JP" sz="1200" dirty="0">
                <a:latin typeface="UD デジタル 教科書体 N-B" panose="02020700000000000000" pitchFamily="17" charset="-128"/>
                <a:ea typeface="UD デジタル 教科書体 N-B" panose="02020700000000000000" pitchFamily="17" charset="-128"/>
                <a:cs typeface="Arial" panose="020B0604020202020204" pitchFamily="34" charset="0"/>
              </a:rPr>
            </a:br>
            <a:endParaRPr lang="ja-JP" sz="1200" dirty="0">
              <a:latin typeface="UD デジタル 教科書体 N-B" panose="02020700000000000000" pitchFamily="17" charset="-128"/>
              <a:ea typeface="UD デジタル 教科書体 N-B" panose="02020700000000000000" pitchFamily="17" charset="-128"/>
              <a:cs typeface="Arial" panose="020B0604020202020204" pitchFamily="34" charset="0"/>
            </a:endParaRPr>
          </a:p>
          <a:p>
            <a:pPr fontAlgn="auto">
              <a:lnSpc>
                <a:spcPct val="100000"/>
              </a:lnSpc>
              <a:spcAft>
                <a:spcPts val="200"/>
              </a:spcAft>
            </a:pPr>
            <a:endParaRPr lang="en-US" sz="1200" dirty="0">
              <a:latin typeface="UD デジタル 教科書体 N-B" panose="02020700000000000000" pitchFamily="17" charset="-128"/>
              <a:ea typeface="UD デジタル 教科書体 N-B" panose="02020700000000000000" pitchFamily="17" charset="-128"/>
            </a:endParaRPr>
          </a:p>
        </p:txBody>
      </p:sp>
      <p:sp>
        <p:nvSpPr>
          <p:cNvPr id="24" name="TextBox 23">
            <a:extLst>
              <a:ext uri="{FF2B5EF4-FFF2-40B4-BE49-F238E27FC236}">
                <a16:creationId xmlns:a16="http://schemas.microsoft.com/office/drawing/2014/main" id="{2008FFE4-102F-4297-A7C2-037B382EEA3A}"/>
              </a:ext>
            </a:extLst>
          </p:cNvPr>
          <p:cNvSpPr txBox="1"/>
          <p:nvPr/>
        </p:nvSpPr>
        <p:spPr>
          <a:xfrm>
            <a:off x="7620000" y="2151700"/>
            <a:ext cx="2711423" cy="1631216"/>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sz="1400" b="1" i="0" u="none" strike="noStrike" cap="none" normalizeH="0" baseline="0" noProof="0" dirty="0">
                <a:ln>
                  <a:noFill/>
                </a:ln>
                <a:solidFill>
                  <a:srgbClr val="000000"/>
                </a:solidFill>
                <a:uLnTx/>
                <a:uFillTx/>
                <a:latin typeface="UD デジタル 教科書体 N-B" panose="02020700000000000000" pitchFamily="17" charset="-128"/>
                <a:ea typeface="UD デジタル 教科書体 N-B" panose="02020700000000000000" pitchFamily="17" charset="-128"/>
                <a:cs typeface="Arial" panose="020B0604020202020204" pitchFamily="34" charset="0"/>
              </a:rPr>
              <a:t>実際に活動しているライオンズの写真</a:t>
            </a:r>
          </a:p>
          <a:p>
            <a:pPr marL="171450" marR="0" lvl="0" indent="-171450" algn="l" defTabSz="914400" rtl="0" eaLnBrk="1" fontAlgn="base" latinLnBrk="0" hangingPunct="1">
              <a:lnSpc>
                <a:spcPct val="100000"/>
              </a:lnSpc>
              <a:spcBef>
                <a:spcPct val="0"/>
              </a:spcBef>
              <a:spcAft>
                <a:spcPct val="0"/>
              </a:spcAft>
              <a:buClr>
                <a:srgbClr val="0A5496"/>
              </a:buClr>
              <a:buSzTx/>
              <a:buFont typeface="Arial" panose="020B0604020202020204" pitchFamily="34" charset="0"/>
              <a:buChar char="•"/>
              <a:tabLst/>
              <a:defRPr/>
            </a:pPr>
            <a:endParaRPr kumimoji="0" lang="en-US" sz="1200" b="0" i="0" u="none" strike="noStrike" kern="1200" cap="none" spc="0" normalizeH="0" baseline="0" noProof="0" dirty="0">
              <a:ln>
                <a:noFill/>
              </a:ln>
              <a:solidFill>
                <a:srgbClr val="0A5496"/>
              </a:solidFill>
              <a:effectLst/>
              <a:uLnTx/>
              <a:uFillTx/>
              <a:latin typeface="UD デジタル 教科書体 N-B" panose="02020700000000000000" pitchFamily="17" charset="-128"/>
              <a:ea typeface="UD デジタル 教科書体 N-B" panose="02020700000000000000" pitchFamily="17" charset="-128"/>
              <a:cs typeface="Arial" panose="020B0604020202020204" pitchFamily="34" charset="0"/>
            </a:endParaRP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ja-JP" sz="1200" b="1" i="0" u="none" strike="noStrike" cap="none" normalizeH="0" baseline="0" noProof="0" dirty="0">
                <a:ln>
                  <a:noFill/>
                </a:ln>
                <a:solidFill>
                  <a:srgbClr val="0A5496"/>
                </a:solidFill>
                <a:uLnTx/>
                <a:uFillTx/>
                <a:latin typeface="UD デジタル 教科書体 N-B" panose="02020700000000000000" pitchFamily="17" charset="-128"/>
                <a:ea typeface="UD デジタル 教科書体 N-B" panose="02020700000000000000" pitchFamily="17" charset="-128"/>
                <a:cs typeface="Arial" panose="020B0604020202020204" pitchFamily="34" charset="0"/>
                <a:hlinkClick r:id="rId9">
                  <a:extLst>
                    <a:ext uri="{A12FA001-AC4F-418D-AE19-62706E023703}">
                      <ahyp:hlinkClr xmlns:ahyp="http://schemas.microsoft.com/office/drawing/2018/hyperlinkcolor" val="tx"/>
                    </a:ext>
                  </a:extLst>
                </a:hlinkClick>
              </a:rPr>
              <a:t>海岸清掃</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ja-JP" sz="1200" b="1" i="0" u="none" strike="noStrike" cap="none" normalizeH="0" baseline="0" noProof="0" dirty="0">
                <a:ln>
                  <a:noFill/>
                </a:ln>
                <a:solidFill>
                  <a:srgbClr val="0A5496"/>
                </a:solidFill>
                <a:uLnTx/>
                <a:uFillTx/>
                <a:latin typeface="UD デジタル 教科書体 N-B" panose="02020700000000000000" pitchFamily="17" charset="-128"/>
                <a:ea typeface="UD デジタル 教科書体 N-B" panose="02020700000000000000" pitchFamily="17" charset="-128"/>
                <a:cs typeface="Arial" panose="020B0604020202020204" pitchFamily="34" charset="0"/>
                <a:hlinkClick r:id="rId10">
                  <a:extLst>
                    <a:ext uri="{A12FA001-AC4F-418D-AE19-62706E023703}">
                      <ahyp:hlinkClr xmlns:ahyp="http://schemas.microsoft.com/office/drawing/2018/hyperlinkcolor" val="tx"/>
                    </a:ext>
                  </a:extLst>
                </a:hlinkClick>
              </a:rPr>
              <a:t>小児がん</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ja-JP" sz="1200" b="1" i="0" u="none" strike="noStrike" cap="none" normalizeH="0" baseline="0" noProof="0" dirty="0">
                <a:ln>
                  <a:noFill/>
                </a:ln>
                <a:solidFill>
                  <a:srgbClr val="0A5496"/>
                </a:solidFill>
                <a:uLnTx/>
                <a:uFillTx/>
                <a:latin typeface="UD デジタル 教科書体 N-B" panose="02020700000000000000" pitchFamily="17" charset="-128"/>
                <a:ea typeface="UD デジタル 教科書体 N-B" panose="02020700000000000000" pitchFamily="17" charset="-128"/>
                <a:cs typeface="Arial" panose="020B0604020202020204" pitchFamily="34" charset="0"/>
                <a:hlinkClick r:id="rId11">
                  <a:extLst>
                    <a:ext uri="{A12FA001-AC4F-418D-AE19-62706E023703}">
                      <ahyp:hlinkClr xmlns:ahyp="http://schemas.microsoft.com/office/drawing/2018/hyperlinkcolor" val="tx"/>
                    </a:ext>
                  </a:extLst>
                </a:hlinkClick>
              </a:rPr>
              <a:t>コミュニティガーデン</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ja-JP" sz="1200" b="1" i="0" u="none" strike="noStrike" cap="none" normalizeH="0" baseline="0" noProof="0" dirty="0">
                <a:ln>
                  <a:noFill/>
                </a:ln>
                <a:solidFill>
                  <a:srgbClr val="0A5496"/>
                </a:solidFill>
                <a:uLnTx/>
                <a:uFillTx/>
                <a:latin typeface="UD デジタル 教科書体 N-B" panose="02020700000000000000" pitchFamily="17" charset="-128"/>
                <a:ea typeface="UD デジタル 教科書体 N-B" panose="02020700000000000000" pitchFamily="17" charset="-128"/>
                <a:cs typeface="Arial" panose="020B0604020202020204" pitchFamily="34" charset="0"/>
                <a:hlinkClick r:id="rId12">
                  <a:extLst>
                    <a:ext uri="{A12FA001-AC4F-418D-AE19-62706E023703}">
                      <ahyp:hlinkClr xmlns:ahyp="http://schemas.microsoft.com/office/drawing/2018/hyperlinkcolor" val="tx"/>
                    </a:ext>
                  </a:extLst>
                </a:hlinkClick>
              </a:rPr>
              <a:t>糖尿病</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ja-JP" sz="1200" b="1" i="0" u="none" strike="noStrike" cap="none" normalizeH="0" baseline="0" noProof="0" dirty="0">
                <a:ln>
                  <a:noFill/>
                </a:ln>
                <a:solidFill>
                  <a:srgbClr val="0A5496"/>
                </a:solidFill>
                <a:uLnTx/>
                <a:uFillTx/>
                <a:latin typeface="UD デジタル 教科書体 N-B" panose="02020700000000000000" pitchFamily="17" charset="-128"/>
                <a:ea typeface="UD デジタル 教科書体 N-B" panose="02020700000000000000" pitchFamily="17" charset="-128"/>
                <a:cs typeface="Arial" panose="020B0604020202020204" pitchFamily="34" charset="0"/>
                <a:hlinkClick r:id="rId13">
                  <a:extLst>
                    <a:ext uri="{A12FA001-AC4F-418D-AE19-62706E023703}">
                      <ahyp:hlinkClr xmlns:ahyp="http://schemas.microsoft.com/office/drawing/2018/hyperlinkcolor" val="tx"/>
                    </a:ext>
                  </a:extLst>
                </a:hlinkClick>
              </a:rPr>
              <a:t>災害援助</a:t>
            </a:r>
          </a:p>
        </p:txBody>
      </p:sp>
      <p:sp>
        <p:nvSpPr>
          <p:cNvPr id="3" name="TextBox 2">
            <a:extLst>
              <a:ext uri="{FF2B5EF4-FFF2-40B4-BE49-F238E27FC236}">
                <a16:creationId xmlns:a16="http://schemas.microsoft.com/office/drawing/2014/main" id="{00254321-041F-6677-631D-84C4BA7DCB51}"/>
              </a:ext>
            </a:extLst>
          </p:cNvPr>
          <p:cNvSpPr txBox="1"/>
          <p:nvPr/>
        </p:nvSpPr>
        <p:spPr>
          <a:xfrm>
            <a:off x="3691434" y="4136986"/>
            <a:ext cx="4803038" cy="1908215"/>
          </a:xfrm>
          <a:prstGeom prst="rect">
            <a:avLst/>
          </a:prstGeom>
          <a:noFill/>
        </p:spPr>
        <p:txBody>
          <a:bodyPr wrap="square" rtlCol="0">
            <a:spAutoFit/>
          </a:bodyPr>
          <a:lstStyle/>
          <a:p>
            <a:pPr marL="0" indent="0" fontAlgn="auto">
              <a:lnSpc>
                <a:spcPct val="100000"/>
              </a:lnSpc>
              <a:spcBef>
                <a:spcPts val="0"/>
              </a:spcBef>
              <a:spcAft>
                <a:spcPts val="200"/>
              </a:spcAft>
              <a:buFont typeface="Arial" panose="020B0604020202020204" pitchFamily="34" charset="0"/>
              <a:buNone/>
            </a:pPr>
            <a:r>
              <a:rPr lang="en-US" altLang="ja-JP" sz="1200" b="1" dirty="0">
                <a:solidFill>
                  <a:srgbClr val="000000"/>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PR</a:t>
            </a:r>
            <a:endParaRPr lang="ja-JP" sz="1200" b="1" dirty="0">
              <a:solidFill>
                <a:srgbClr val="000000"/>
              </a:solidFill>
              <a:latin typeface="UD デジタル 教科書体 N-B" panose="02020700000000000000" pitchFamily="17" charset="-128"/>
              <a:ea typeface="UD デジタル 教科書体 N-B" panose="02020700000000000000" pitchFamily="17" charset="-128"/>
              <a:cs typeface="Arial" panose="020B0604020202020204" pitchFamily="34" charset="0"/>
            </a:endParaRPr>
          </a:p>
          <a:p>
            <a:pPr fontAlgn="auto">
              <a:lnSpc>
                <a:spcPct val="100000"/>
              </a:lnSpc>
              <a:spcBef>
                <a:spcPts val="0"/>
              </a:spcBef>
              <a:spcAft>
                <a:spcPts val="200"/>
              </a:spcAft>
              <a:buClr>
                <a:srgbClr val="FFC000"/>
              </a:buClr>
              <a:buFont typeface="Wingdings" panose="05000000000000000000" pitchFamily="2" charset="2"/>
              <a:buChar char="Ø"/>
            </a:pPr>
            <a:endParaRPr lang="en-US" sz="1200" b="1" dirty="0">
              <a:solidFill>
                <a:srgbClr val="000000"/>
              </a:solidFill>
              <a:latin typeface="UD デジタル 教科書体 N-B" panose="02020700000000000000" pitchFamily="17" charset="-128"/>
              <a:ea typeface="UD デジタル 教科書体 N-B" panose="02020700000000000000" pitchFamily="17" charset="-128"/>
              <a:cs typeface="Arial" panose="020B0604020202020204" pitchFamily="34" charset="0"/>
            </a:endParaRPr>
          </a:p>
          <a:p>
            <a:pPr fontAlgn="auto">
              <a:lnSpc>
                <a:spcPct val="100000"/>
              </a:lnSpc>
              <a:spcBef>
                <a:spcPts val="0"/>
              </a:spcBef>
              <a:spcAft>
                <a:spcPts val="200"/>
              </a:spcAft>
              <a:buClr>
                <a:srgbClr val="0A5496"/>
              </a:buClr>
            </a:pPr>
            <a:r>
              <a:rPr lang="ja-JP" sz="1200" b="1" dirty="0">
                <a:solidFill>
                  <a:srgbClr val="0A5496"/>
                </a:solidFill>
                <a:latin typeface="UD デジタル 教科書体 N-B" panose="02020700000000000000" pitchFamily="17" charset="-128"/>
                <a:ea typeface="UD デジタル 教科書体 N-B" panose="02020700000000000000" pitchFamily="17" charset="-128"/>
                <a:cs typeface="Arial" panose="020B0604020202020204" pitchFamily="34" charset="0"/>
                <a:hlinkClick r:id="rId14">
                  <a:extLst>
                    <a:ext uri="{A12FA001-AC4F-418D-AE19-62706E023703}">
                      <ahyp:hlinkClr xmlns:ahyp="http://schemas.microsoft.com/office/drawing/2018/hyperlinkcolor" val="tx"/>
                    </a:ext>
                  </a:extLst>
                </a:hlinkClick>
              </a:rPr>
              <a:t>「PRガイド</a:t>
            </a:r>
            <a:r>
              <a:rPr lang="ja-JP" altLang="en-US" sz="1200" b="1" dirty="0">
                <a:solidFill>
                  <a:srgbClr val="0A5496"/>
                </a:solidFill>
                <a:latin typeface="UD デジタル 教科書体 N-B" panose="02020700000000000000" pitchFamily="17" charset="-128"/>
                <a:ea typeface="UD デジタル 教科書体 N-B" panose="02020700000000000000" pitchFamily="17" charset="-128"/>
                <a:cs typeface="Arial" panose="020B0604020202020204" pitchFamily="34" charset="0"/>
                <a:hlinkClick r:id="rId14">
                  <a:extLst>
                    <a:ext uri="{A12FA001-AC4F-418D-AE19-62706E023703}">
                      <ahyp:hlinkClr xmlns:ahyp="http://schemas.microsoft.com/office/drawing/2018/hyperlinkcolor" val="tx"/>
                    </a:ext>
                  </a:extLst>
                </a:hlinkClick>
              </a:rPr>
              <a:t>ブック</a:t>
            </a:r>
            <a:r>
              <a:rPr lang="ja-JP" sz="1200" b="1" dirty="0">
                <a:solidFill>
                  <a:srgbClr val="0A5496"/>
                </a:solidFill>
                <a:latin typeface="UD デジタル 教科書体 N-B" panose="02020700000000000000" pitchFamily="17" charset="-128"/>
                <a:ea typeface="UD デジタル 教科書体 N-B" panose="02020700000000000000" pitchFamily="17" charset="-128"/>
                <a:cs typeface="Arial" panose="020B0604020202020204" pitchFamily="34" charset="0"/>
                <a:hlinkClick r:id="rId14">
                  <a:extLst>
                    <a:ext uri="{A12FA001-AC4F-418D-AE19-62706E023703}">
                      <ahyp:hlinkClr xmlns:ahyp="http://schemas.microsoft.com/office/drawing/2018/hyperlinkcolor" val="tx"/>
                    </a:ext>
                  </a:extLst>
                </a:hlinkClick>
              </a:rPr>
              <a:t>」</a:t>
            </a:r>
            <a:r>
              <a:rPr lang="ja-JP" sz="1200" dirty="0">
                <a:solidFill>
                  <a:srgbClr val="000000"/>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ウェブページ </a:t>
            </a:r>
          </a:p>
          <a:p>
            <a:pPr fontAlgn="auto">
              <a:lnSpc>
                <a:spcPct val="100000"/>
              </a:lnSpc>
              <a:spcBef>
                <a:spcPts val="0"/>
              </a:spcBef>
              <a:spcAft>
                <a:spcPts val="200"/>
              </a:spcAft>
              <a:buClr>
                <a:srgbClr val="0A5496"/>
              </a:buClr>
            </a:pPr>
            <a:r>
              <a:rPr lang="ja-JP" sz="1200" b="1" dirty="0">
                <a:solidFill>
                  <a:srgbClr val="0A5496"/>
                </a:solidFill>
                <a:latin typeface="UD デジタル 教科書体 N-B" panose="02020700000000000000" pitchFamily="17" charset="-128"/>
                <a:ea typeface="UD デジタル 教科書体 N-B" panose="02020700000000000000" pitchFamily="17" charset="-128"/>
                <a:cs typeface="Arial" panose="020B0604020202020204" pitchFamily="34" charset="0"/>
                <a:hlinkClick r:id="rId15">
                  <a:extLst>
                    <a:ext uri="{A12FA001-AC4F-418D-AE19-62706E023703}">
                      <ahyp:hlinkClr xmlns:ahyp="http://schemas.microsoft.com/office/drawing/2018/hyperlinkcolor" val="tx"/>
                    </a:ext>
                  </a:extLst>
                </a:hlinkClick>
              </a:rPr>
              <a:t>ソーシャルメディアチェックリスト</a:t>
            </a:r>
            <a:r>
              <a:rPr lang="ja-JP" sz="1200" dirty="0">
                <a:latin typeface="UD デジタル 教科書体 N-B" panose="02020700000000000000" pitchFamily="17" charset="-128"/>
                <a:ea typeface="UD デジタル 教科書体 N-B" panose="02020700000000000000" pitchFamily="17" charset="-128"/>
                <a:cs typeface="Arial" panose="020B0604020202020204" pitchFamily="34" charset="0"/>
              </a:rPr>
              <a:t>、</a:t>
            </a:r>
            <a:r>
              <a:rPr lang="ja-JP" sz="1200" b="1" dirty="0">
                <a:solidFill>
                  <a:srgbClr val="0A5496"/>
                </a:solidFill>
                <a:latin typeface="UD デジタル 教科書体 N-B" panose="02020700000000000000" pitchFamily="17" charset="-128"/>
                <a:ea typeface="UD デジタル 教科書体 N-B" panose="02020700000000000000" pitchFamily="17" charset="-128"/>
                <a:cs typeface="Arial" panose="020B0604020202020204" pitchFamily="34" charset="0"/>
                <a:hlinkClick r:id="rId16">
                  <a:extLst>
                    <a:ext uri="{A12FA001-AC4F-418D-AE19-62706E023703}">
                      <ahyp:hlinkClr xmlns:ahyp="http://schemas.microsoft.com/office/drawing/2018/hyperlinkcolor" val="tx"/>
                    </a:ext>
                  </a:extLst>
                </a:hlinkClick>
              </a:rPr>
              <a:t>投稿の例</a:t>
            </a:r>
            <a:r>
              <a:rPr lang="ja-JP" sz="1200" dirty="0">
                <a:solidFill>
                  <a:srgbClr val="000000"/>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a:t>
            </a:r>
            <a:r>
              <a:rPr lang="ja-JP" sz="1200" b="1" dirty="0">
                <a:solidFill>
                  <a:srgbClr val="0A5496"/>
                </a:solidFill>
                <a:latin typeface="UD デジタル 教科書体 N-B" panose="02020700000000000000" pitchFamily="17" charset="-128"/>
                <a:ea typeface="UD デジタル 教科書体 N-B" panose="02020700000000000000" pitchFamily="17" charset="-128"/>
                <a:cs typeface="Arial" panose="020B0604020202020204" pitchFamily="34" charset="0"/>
                <a:hlinkClick r:id="rId17">
                  <a:extLst>
                    <a:ext uri="{A12FA001-AC4F-418D-AE19-62706E023703}">
                      <ahyp:hlinkClr xmlns:ahyp="http://schemas.microsoft.com/office/drawing/2018/hyperlinkcolor" val="tx"/>
                    </a:ext>
                  </a:extLst>
                </a:hlinkClick>
              </a:rPr>
              <a:t>イベントをシェアする方法</a:t>
            </a:r>
          </a:p>
          <a:p>
            <a:pPr fontAlgn="auto">
              <a:lnSpc>
                <a:spcPct val="100000"/>
              </a:lnSpc>
              <a:spcBef>
                <a:spcPts val="0"/>
              </a:spcBef>
              <a:spcAft>
                <a:spcPts val="200"/>
              </a:spcAft>
              <a:buClr>
                <a:srgbClr val="0A5496"/>
              </a:buClr>
            </a:pPr>
            <a:r>
              <a:rPr lang="ja-JP" sz="1200" b="1" dirty="0">
                <a:solidFill>
                  <a:srgbClr val="0A5496"/>
                </a:solidFill>
                <a:latin typeface="UD デジタル 教科書体 N-B" panose="02020700000000000000" pitchFamily="17" charset="-128"/>
                <a:ea typeface="UD デジタル 教科書体 N-B" panose="02020700000000000000" pitchFamily="17" charset="-128"/>
                <a:cs typeface="Arial" panose="020B0604020202020204" pitchFamily="34" charset="0"/>
                <a:hlinkClick r:id="rId18">
                  <a:extLst>
                    <a:ext uri="{A12FA001-AC4F-418D-AE19-62706E023703}">
                      <ahyp:hlinkClr xmlns:ahyp="http://schemas.microsoft.com/office/drawing/2018/hyperlinkcolor" val="tx"/>
                    </a:ext>
                  </a:extLst>
                </a:hlinkClick>
              </a:rPr>
              <a:t>フェイスブック</a:t>
            </a:r>
            <a:r>
              <a:rPr lang="ja-JP" sz="1200" dirty="0">
                <a:solidFill>
                  <a:srgbClr val="000000"/>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と</a:t>
            </a:r>
            <a:r>
              <a:rPr lang="ja-JP" sz="1200" b="1" dirty="0">
                <a:solidFill>
                  <a:srgbClr val="0A5496"/>
                </a:solidFill>
                <a:latin typeface="UD デジタル 教科書体 N-B" panose="02020700000000000000" pitchFamily="17" charset="-128"/>
                <a:ea typeface="UD デジタル 教科書体 N-B" panose="02020700000000000000" pitchFamily="17" charset="-128"/>
                <a:cs typeface="Arial" panose="020B0604020202020204" pitchFamily="34" charset="0"/>
                <a:hlinkClick r:id="rId19">
                  <a:extLst>
                    <a:ext uri="{A12FA001-AC4F-418D-AE19-62706E023703}">
                      <ahyp:hlinkClr xmlns:ahyp="http://schemas.microsoft.com/office/drawing/2018/hyperlinkcolor" val="tx"/>
                    </a:ext>
                  </a:extLst>
                </a:hlinkClick>
              </a:rPr>
              <a:t>ツィッター</a:t>
            </a:r>
            <a:r>
              <a:rPr lang="ja-JP" sz="1200" dirty="0">
                <a:latin typeface="UD デジタル 教科書体 N-B" panose="02020700000000000000" pitchFamily="17" charset="-128"/>
                <a:ea typeface="UD デジタル 教科書体 N-B" panose="02020700000000000000" pitchFamily="17" charset="-128"/>
                <a:cs typeface="Arial" panose="020B0604020202020204" pitchFamily="34" charset="0"/>
              </a:rPr>
              <a:t>用のソーシャルメディア投稿テンプレート</a:t>
            </a:r>
          </a:p>
          <a:p>
            <a:pPr fontAlgn="auto">
              <a:lnSpc>
                <a:spcPct val="100000"/>
              </a:lnSpc>
              <a:spcBef>
                <a:spcPts val="0"/>
              </a:spcBef>
              <a:spcAft>
                <a:spcPts val="200"/>
              </a:spcAft>
              <a:buClr>
                <a:srgbClr val="0A5496"/>
              </a:buClr>
            </a:pPr>
            <a:r>
              <a:rPr lang="ja-JP" sz="1200" b="1" dirty="0">
                <a:solidFill>
                  <a:srgbClr val="0A5496"/>
                </a:solidFill>
                <a:latin typeface="UD デジタル 教科書体 N-B" panose="02020700000000000000" pitchFamily="17" charset="-128"/>
                <a:ea typeface="UD デジタル 教科書体 N-B" panose="02020700000000000000" pitchFamily="17" charset="-128"/>
                <a:cs typeface="Arial" panose="020B0604020202020204" pitchFamily="34" charset="0"/>
                <a:hlinkClick r:id="rId20">
                  <a:extLst>
                    <a:ext uri="{A12FA001-AC4F-418D-AE19-62706E023703}">
                      <ahyp:hlinkClr xmlns:ahyp="http://schemas.microsoft.com/office/drawing/2018/hyperlinkcolor" val="tx"/>
                    </a:ext>
                  </a:extLst>
                </a:hlinkClick>
              </a:rPr>
              <a:t>ビデオ制作の概要</a:t>
            </a:r>
            <a:r>
              <a:rPr lang="ja-JP" sz="1200" dirty="0">
                <a:solidFill>
                  <a:srgbClr val="000000"/>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a:t>
            </a:r>
            <a:r>
              <a:rPr lang="ja-JP" sz="1200" b="1" dirty="0">
                <a:solidFill>
                  <a:srgbClr val="0A5496"/>
                </a:solidFill>
                <a:latin typeface="UD デジタル 教科書体 N-B" panose="02020700000000000000" pitchFamily="17" charset="-128"/>
                <a:ea typeface="UD デジタル 教科書体 N-B" panose="02020700000000000000" pitchFamily="17" charset="-128"/>
                <a:cs typeface="Arial" panose="020B0604020202020204" pitchFamily="34" charset="0"/>
                <a:hlinkClick r:id="rId21">
                  <a:extLst>
                    <a:ext uri="{A12FA001-AC4F-418D-AE19-62706E023703}">
                      <ahyp:hlinkClr xmlns:ahyp="http://schemas.microsoft.com/office/drawing/2018/hyperlinkcolor" val="tx"/>
                    </a:ext>
                  </a:extLst>
                </a:hlinkClick>
              </a:rPr>
              <a:t>ビデオショットのリスト</a:t>
            </a:r>
            <a:r>
              <a:rPr lang="ja-JP" sz="1200" dirty="0">
                <a:solidFill>
                  <a:srgbClr val="000000"/>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a:t>
            </a:r>
            <a:r>
              <a:rPr lang="ja-JP" sz="1200" b="1" dirty="0">
                <a:solidFill>
                  <a:srgbClr val="0A5496"/>
                </a:solidFill>
                <a:latin typeface="UD デジタル 教科書体 N-B" panose="02020700000000000000" pitchFamily="17" charset="-128"/>
                <a:ea typeface="UD デジタル 教科書体 N-B" panose="02020700000000000000" pitchFamily="17" charset="-128"/>
                <a:cs typeface="Arial" panose="020B0604020202020204" pitchFamily="34" charset="0"/>
                <a:hlinkClick r:id="rId22">
                  <a:extLst>
                    <a:ext uri="{A12FA001-AC4F-418D-AE19-62706E023703}">
                      <ahyp:hlinkClr xmlns:ahyp="http://schemas.microsoft.com/office/drawing/2018/hyperlinkcolor" val="tx"/>
                    </a:ext>
                  </a:extLst>
                </a:hlinkClick>
              </a:rPr>
              <a:t>台本のサンプル</a:t>
            </a:r>
          </a:p>
          <a:p>
            <a:pPr fontAlgn="auto">
              <a:lnSpc>
                <a:spcPct val="100000"/>
              </a:lnSpc>
              <a:spcBef>
                <a:spcPts val="0"/>
              </a:spcBef>
              <a:spcAft>
                <a:spcPts val="200"/>
              </a:spcAft>
              <a:buClr>
                <a:srgbClr val="0A5496"/>
              </a:buClr>
            </a:pPr>
            <a:r>
              <a:rPr lang="ja-JP" sz="1200" b="1" dirty="0">
                <a:solidFill>
                  <a:srgbClr val="0A5496"/>
                </a:solidFill>
                <a:latin typeface="UD デジタル 教科書体 N-B" panose="02020700000000000000" pitchFamily="17" charset="-128"/>
                <a:ea typeface="UD デジタル 教科書体 N-B" panose="02020700000000000000" pitchFamily="17" charset="-128"/>
                <a:cs typeface="Arial" panose="020B0604020202020204" pitchFamily="34" charset="0"/>
                <a:hlinkClick r:id="rId23">
                  <a:extLst>
                    <a:ext uri="{A12FA001-AC4F-418D-AE19-62706E023703}">
                      <ahyp:hlinkClr xmlns:ahyp="http://schemas.microsoft.com/office/drawing/2018/hyperlinkcolor" val="tx"/>
                    </a:ext>
                  </a:extLst>
                </a:hlinkClick>
              </a:rPr>
              <a:t>ビデオ映像・写真使用許可フォーム</a:t>
            </a:r>
          </a:p>
        </p:txBody>
      </p:sp>
    </p:spTree>
    <p:extLst>
      <p:ext uri="{BB962C8B-B14F-4D97-AF65-F5344CB8AC3E}">
        <p14:creationId xmlns:p14="http://schemas.microsoft.com/office/powerpoint/2010/main" val="42858634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1447800" y="2286000"/>
            <a:ext cx="8610600" cy="3039486"/>
          </a:xfrm>
          <a:prstGeom prst="rect">
            <a:avLst/>
          </a:prstGeom>
        </p:spPr>
        <p:txBody>
          <a:bodyPr/>
          <a:lstStyle/>
          <a:p>
            <a:pPr>
              <a:spcBef>
                <a:spcPts val="600"/>
              </a:spcBef>
              <a:buClr>
                <a:srgbClr val="F0C300"/>
              </a:buClr>
              <a:buFont typeface="Wingdings" pitchFamily="2" charset="2"/>
              <a:buChar char="§"/>
            </a:pPr>
            <a:r>
              <a:rPr lang="ja-JP" sz="1800" dirty="0">
                <a:latin typeface="UD デジタル 教科書体 N-B" panose="02020700000000000000" pitchFamily="17" charset="-128"/>
                <a:ea typeface="UD デジタル 教科書体 N-B" panose="02020700000000000000" pitchFamily="17" charset="-128"/>
                <a:cs typeface="Arial" panose="020B0604020202020204" pitchFamily="34" charset="0"/>
                <a:hlinkClick r:id="rId3">
                  <a:extLst>
                    <a:ext uri="{A12FA001-AC4F-418D-AE19-62706E023703}">
                      <ahyp:hlinkClr xmlns:ahyp="http://schemas.microsoft.com/office/drawing/2018/hyperlinkcolor" val="tx"/>
                    </a:ext>
                  </a:extLst>
                </a:hlinkClick>
              </a:rPr>
              <a:t>会員増強補助金</a:t>
            </a:r>
          </a:p>
          <a:p>
            <a:pPr>
              <a:spcBef>
                <a:spcPts val="600"/>
              </a:spcBef>
              <a:buClr>
                <a:srgbClr val="F0C300"/>
              </a:buClr>
              <a:buFont typeface="Wingdings" pitchFamily="2" charset="2"/>
              <a:buChar char="§"/>
            </a:pPr>
            <a:endParaRPr lang="en-US" sz="1800" dirty="0">
              <a:latin typeface="UD デジタル 教科書体 N-B" panose="02020700000000000000" pitchFamily="17" charset="-128"/>
              <a:ea typeface="UD デジタル 教科書体 N-B" panose="02020700000000000000" pitchFamily="17" charset="-128"/>
              <a:cs typeface="Arial" panose="020B0604020202020204" pitchFamily="34" charset="0"/>
              <a:hlinkClick r:id="rId4">
                <a:extLst>
                  <a:ext uri="{A12FA001-AC4F-418D-AE19-62706E023703}">
                    <ahyp:hlinkClr xmlns:ahyp="http://schemas.microsoft.com/office/drawing/2018/hyperlinkcolor" val="tx"/>
                  </a:ext>
                </a:extLst>
              </a:hlinkClick>
            </a:endParaRPr>
          </a:p>
          <a:p>
            <a:pPr>
              <a:spcBef>
                <a:spcPts val="600"/>
              </a:spcBef>
              <a:buClr>
                <a:srgbClr val="F0C300"/>
              </a:buClr>
              <a:buFont typeface="Wingdings" pitchFamily="2" charset="2"/>
              <a:buChar char="§"/>
            </a:pPr>
            <a:r>
              <a:rPr lang="ja-JP" altLang="en-US" sz="1800" dirty="0">
                <a:latin typeface="UD デジタル 教科書体 N-B" panose="02020700000000000000" pitchFamily="17" charset="-128"/>
                <a:ea typeface="UD デジタル 教科書体 N-B" panose="02020700000000000000" pitchFamily="17" charset="-128"/>
                <a:cs typeface="Arial" panose="020B0604020202020204" pitchFamily="34" charset="0"/>
                <a:hlinkClick r:id="rId4">
                  <a:extLst>
                    <a:ext uri="{A12FA001-AC4F-418D-AE19-62706E023703}">
                      <ahyp:hlinkClr xmlns:ahyp="http://schemas.microsoft.com/office/drawing/2018/hyperlinkcolor" val="tx"/>
                    </a:ext>
                  </a:extLst>
                </a:hlinkClick>
              </a:rPr>
              <a:t>マーケティング</a:t>
            </a:r>
            <a:r>
              <a:rPr lang="ja-JP" sz="1800" dirty="0">
                <a:latin typeface="UD デジタル 教科書体 N-B" panose="02020700000000000000" pitchFamily="17" charset="-128"/>
                <a:ea typeface="UD デジタル 教科書体 N-B" panose="02020700000000000000" pitchFamily="17" charset="-128"/>
                <a:cs typeface="Arial" panose="020B0604020202020204" pitchFamily="34" charset="0"/>
                <a:hlinkClick r:id="rId4">
                  <a:extLst>
                    <a:ext uri="{A12FA001-AC4F-418D-AE19-62706E023703}">
                      <ahyp:hlinkClr xmlns:ahyp="http://schemas.microsoft.com/office/drawing/2018/hyperlinkcolor" val="tx"/>
                    </a:ext>
                  </a:extLst>
                </a:hlinkClick>
              </a:rPr>
              <a:t>補助金</a:t>
            </a:r>
          </a:p>
          <a:p>
            <a:pPr>
              <a:spcBef>
                <a:spcPts val="600"/>
              </a:spcBef>
              <a:buClr>
                <a:srgbClr val="F0C300"/>
              </a:buClr>
              <a:buFont typeface="Wingdings" pitchFamily="2" charset="2"/>
              <a:buChar char="§"/>
            </a:pPr>
            <a:endParaRPr lang="en-US" sz="1800" dirty="0">
              <a:latin typeface="UD デジタル 教科書体 N-B" panose="02020700000000000000" pitchFamily="17" charset="-128"/>
              <a:ea typeface="UD デジタル 教科書体 N-B" panose="02020700000000000000" pitchFamily="17" charset="-128"/>
              <a:cs typeface="Arial" panose="020B0604020202020204" pitchFamily="34" charset="0"/>
              <a:hlinkClick r:id="rId5">
                <a:extLst>
                  <a:ext uri="{A12FA001-AC4F-418D-AE19-62706E023703}">
                    <ahyp:hlinkClr xmlns:ahyp="http://schemas.microsoft.com/office/drawing/2018/hyperlinkcolor" val="tx"/>
                  </a:ext>
                </a:extLst>
              </a:hlinkClick>
            </a:endParaRPr>
          </a:p>
          <a:p>
            <a:pPr>
              <a:spcBef>
                <a:spcPts val="600"/>
              </a:spcBef>
              <a:buClr>
                <a:srgbClr val="F0C300"/>
              </a:buClr>
              <a:buFont typeface="Wingdings" pitchFamily="2" charset="2"/>
              <a:buChar char="§"/>
            </a:pPr>
            <a:r>
              <a:rPr lang="ja-JP" sz="1800" dirty="0">
                <a:latin typeface="UD デジタル 教科書体 N-B" panose="02020700000000000000" pitchFamily="17" charset="-128"/>
                <a:ea typeface="UD デジタル 教科書体 N-B" panose="02020700000000000000" pitchFamily="17" charset="-128"/>
                <a:cs typeface="Arial" panose="020B0604020202020204" pitchFamily="34" charset="0"/>
                <a:hlinkClick r:id="rId6">
                  <a:extLst>
                    <a:ext uri="{A12FA001-AC4F-418D-AE19-62706E023703}">
                      <ahyp:hlinkClr xmlns:ahyp="http://schemas.microsoft.com/office/drawing/2018/hyperlinkcolor" val="tx"/>
                    </a:ext>
                  </a:extLst>
                </a:hlinkClick>
              </a:rPr>
              <a:t>地区/複合地区指導力育成補助金</a:t>
            </a:r>
            <a:r>
              <a:rPr lang="ja-JP" altLang="en-US" sz="1800" dirty="0">
                <a:latin typeface="UD デジタル 教科書体 N-B" panose="02020700000000000000" pitchFamily="17" charset="-128"/>
                <a:ea typeface="UD デジタル 教科書体 N-B" panose="02020700000000000000" pitchFamily="17" charset="-128"/>
                <a:cs typeface="Arial" panose="020B0604020202020204" pitchFamily="34" charset="0"/>
              </a:rPr>
              <a:t>と</a:t>
            </a:r>
            <a:r>
              <a:rPr lang="ja-JP" sz="1800" dirty="0">
                <a:latin typeface="UD デジタル 教科書体 N-B" panose="02020700000000000000" pitchFamily="17" charset="-128"/>
                <a:ea typeface="UD デジタル 教科書体 N-B" panose="02020700000000000000" pitchFamily="17" charset="-128"/>
                <a:cs typeface="Arial" panose="020B0604020202020204" pitchFamily="34" charset="0"/>
                <a:hlinkClick r:id="rId7">
                  <a:extLst>
                    <a:ext uri="{A12FA001-AC4F-418D-AE19-62706E023703}">
                      <ahyp:hlinkClr xmlns:ahyp="http://schemas.microsoft.com/office/drawing/2018/hyperlinkcolor" val="tx"/>
                    </a:ext>
                  </a:extLst>
                </a:hlinkClick>
              </a:rPr>
              <a:t>指導力育成研究会補助金</a:t>
            </a:r>
          </a:p>
          <a:p>
            <a:pPr>
              <a:spcBef>
                <a:spcPts val="600"/>
              </a:spcBef>
              <a:buClr>
                <a:srgbClr val="F0C300"/>
              </a:buClr>
              <a:buFont typeface="Wingdings" pitchFamily="2" charset="2"/>
              <a:buChar char="§"/>
            </a:pPr>
            <a:endParaRPr lang="en-US" sz="1800" dirty="0">
              <a:latin typeface="UD デジタル 教科書体 N-B" panose="02020700000000000000" pitchFamily="17" charset="-128"/>
              <a:ea typeface="UD デジタル 教科書体 N-B" panose="02020700000000000000" pitchFamily="17" charset="-128"/>
              <a:cs typeface="Arial" panose="020B0604020202020204" pitchFamily="34" charset="0"/>
              <a:hlinkClick r:id="rId8">
                <a:extLst>
                  <a:ext uri="{A12FA001-AC4F-418D-AE19-62706E023703}">
                    <ahyp:hlinkClr xmlns:ahyp="http://schemas.microsoft.com/office/drawing/2018/hyperlinkcolor" val="tx"/>
                  </a:ext>
                </a:extLst>
              </a:hlinkClick>
            </a:endParaRPr>
          </a:p>
          <a:p>
            <a:pPr>
              <a:lnSpc>
                <a:spcPct val="100000"/>
              </a:lnSpc>
              <a:spcBef>
                <a:spcPts val="600"/>
              </a:spcBef>
              <a:buClr>
                <a:srgbClr val="F0C300"/>
              </a:buClr>
              <a:buFont typeface="Wingdings" pitchFamily="2" charset="2"/>
              <a:buChar char="§"/>
            </a:pPr>
            <a:r>
              <a:rPr lang="ja-JP" sz="1800" dirty="0">
                <a:latin typeface="UD デジタル 教科書体 N-B" panose="02020700000000000000" pitchFamily="17" charset="-128"/>
                <a:ea typeface="UD デジタル 教科書体 N-B" panose="02020700000000000000" pitchFamily="17" charset="-128"/>
                <a:cs typeface="Arial" panose="020B0604020202020204" pitchFamily="34" charset="0"/>
                <a:hlinkClick r:id="rId8">
                  <a:extLst>
                    <a:ext uri="{A12FA001-AC4F-418D-AE19-62706E023703}">
                      <ahyp:hlinkClr xmlns:ahyp="http://schemas.microsoft.com/office/drawing/2018/hyperlinkcolor" val="tx"/>
                    </a:ext>
                  </a:extLst>
                </a:hlinkClick>
              </a:rPr>
              <a:t>LCIFマッチング、防災準備、視力ファースト、ライオンズクエスト、糖尿病、食料支援、小児がん、地区及びクラブシェアリング交付金</a:t>
            </a:r>
          </a:p>
          <a:p>
            <a:pPr marL="0" indent="0">
              <a:spcBef>
                <a:spcPts val="600"/>
              </a:spcBef>
              <a:buClr>
                <a:srgbClr val="F0C300"/>
              </a:buClr>
              <a:buNone/>
            </a:pPr>
            <a:endParaRPr lang="en-US" sz="1800" dirty="0">
              <a:latin typeface="UD デジタル 教科書体 N-B" panose="02020700000000000000" pitchFamily="17" charset="-128"/>
              <a:ea typeface="UD デジタル 教科書体 N-B" panose="02020700000000000000" pitchFamily="17" charset="-128"/>
              <a:cs typeface="Arial" panose="020B0604020202020204" pitchFamily="34" charset="0"/>
              <a:hlinkClick r:id="rId9">
                <a:extLst>
                  <a:ext uri="{A12FA001-AC4F-418D-AE19-62706E023703}">
                    <ahyp:hlinkClr xmlns:ahyp="http://schemas.microsoft.com/office/drawing/2018/hyperlinkcolor" val="tx"/>
                  </a:ext>
                </a:extLst>
              </a:hlinkClick>
            </a:endParaRPr>
          </a:p>
        </p:txBody>
      </p:sp>
      <p:sp>
        <p:nvSpPr>
          <p:cNvPr id="8" name="Body Copy">
            <a:extLst>
              <a:ext uri="{FF2B5EF4-FFF2-40B4-BE49-F238E27FC236}">
                <a16:creationId xmlns:a16="http://schemas.microsoft.com/office/drawing/2014/main" id="{27E90BEA-68E3-3140-A0F8-5D20F333BA07}"/>
              </a:ext>
            </a:extLst>
          </p:cNvPr>
          <p:cNvSpPr txBox="1">
            <a:spLocks/>
          </p:cNvSpPr>
          <p:nvPr/>
        </p:nvSpPr>
        <p:spPr>
          <a:xfrm>
            <a:off x="1600200" y="1315449"/>
            <a:ext cx="7035338" cy="837361"/>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spcBef>
                <a:spcPts val="264"/>
              </a:spcBef>
              <a:buSzPct val="120000"/>
            </a:pPr>
            <a:r>
              <a:rPr lang="ja-JP" sz="3200" b="1" dirty="0">
                <a:solidFill>
                  <a:srgbClr val="0A5496"/>
                </a:solidFill>
                <a:latin typeface="UD デジタル 教科書体 N-B" panose="02020700000000000000" pitchFamily="17" charset="-128"/>
                <a:ea typeface="UD デジタル 教科書体 N-B" panose="02020700000000000000" pitchFamily="17" charset="-128"/>
                <a:cs typeface="Arial" charset="0"/>
              </a:rPr>
              <a:t>国際協会/LCIFからの資金提供</a:t>
            </a:r>
          </a:p>
        </p:txBody>
      </p:sp>
      <p:sp>
        <p:nvSpPr>
          <p:cNvPr id="10" name="Page Number - White">
            <a:extLst>
              <a:ext uri="{FF2B5EF4-FFF2-40B4-BE49-F238E27FC236}">
                <a16:creationId xmlns:a16="http://schemas.microsoft.com/office/drawing/2014/main" id="{6491F9D0-AAE2-B348-9B41-A9F157CD6730}"/>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A5496"/>
                </a:solidFill>
                <a:latin typeface="ＭＳ Ｐゴシック" panose="020B0600070205080204" pitchFamily="50" charset="-128"/>
                <a:ea typeface="ＭＳ Ｐゴシック" panose="020B0600070205080204" pitchFamily="50" charset="-128"/>
              </a:rPr>
              <a:pPr eaLnBrk="0" hangingPunct="0">
                <a:spcBef>
                  <a:spcPct val="50000"/>
                </a:spcBef>
                <a:defRPr/>
              </a:pPr>
              <a:t>32</a:t>
            </a:fld>
            <a:endParaRPr lang="en-US" sz="1000" dirty="0">
              <a:solidFill>
                <a:srgbClr val="0A5496"/>
              </a:solidFill>
              <a:latin typeface="ＭＳ Ｐゴシック" panose="020B0600070205080204" pitchFamily="50" charset="-128"/>
              <a:ea typeface="ＭＳ Ｐゴシック" panose="020B0600070205080204" pitchFamily="50" charset="-128"/>
            </a:endParaRPr>
          </a:p>
        </p:txBody>
      </p:sp>
      <p:sp>
        <p:nvSpPr>
          <p:cNvPr id="11" name="Background - Solid">
            <a:extLst>
              <a:ext uri="{FF2B5EF4-FFF2-40B4-BE49-F238E27FC236}">
                <a16:creationId xmlns:a16="http://schemas.microsoft.com/office/drawing/2014/main" id="{E1E49E9A-645A-2643-92E6-8BE801AD0FFF}"/>
              </a:ext>
            </a:extLst>
          </p:cNvPr>
          <p:cNvSpPr/>
          <p:nvPr/>
        </p:nvSpPr>
        <p:spPr>
          <a:xfrm>
            <a:off x="0" y="0"/>
            <a:ext cx="12192000" cy="921331"/>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ＭＳ Ｐゴシック" panose="020B0600070205080204" pitchFamily="50" charset="-128"/>
              <a:ea typeface="ＭＳ Ｐゴシック" panose="020B0600070205080204" pitchFamily="50" charset="-128"/>
            </a:endParaRPr>
          </a:p>
        </p:txBody>
      </p:sp>
      <p:grpSp>
        <p:nvGrpSpPr>
          <p:cNvPr id="12" name="Group 11">
            <a:extLst>
              <a:ext uri="{FF2B5EF4-FFF2-40B4-BE49-F238E27FC236}">
                <a16:creationId xmlns:a16="http://schemas.microsoft.com/office/drawing/2014/main" id="{C9C5F53C-8A5B-B34A-8CF7-AD3672B1E018}"/>
              </a:ext>
            </a:extLst>
          </p:cNvPr>
          <p:cNvGrpSpPr/>
          <p:nvPr/>
        </p:nvGrpSpPr>
        <p:grpSpPr>
          <a:xfrm>
            <a:off x="-3047" y="812799"/>
            <a:ext cx="12191999" cy="217065"/>
            <a:chOff x="0" y="5696515"/>
            <a:chExt cx="12289367" cy="354756"/>
          </a:xfrm>
        </p:grpSpPr>
        <p:sp>
          <p:nvSpPr>
            <p:cNvPr id="13" name="Background - Solid">
              <a:extLst>
                <a:ext uri="{FF2B5EF4-FFF2-40B4-BE49-F238E27FC236}">
                  <a16:creationId xmlns:a16="http://schemas.microsoft.com/office/drawing/2014/main" id="{C19A7F62-F859-2945-B135-90EC1DFB690B}"/>
                </a:ext>
              </a:extLst>
            </p:cNvPr>
            <p:cNvSpPr/>
            <p:nvPr/>
          </p:nvSpPr>
          <p:spPr>
            <a:xfrm>
              <a:off x="0" y="5696515"/>
              <a:ext cx="1761067" cy="354756"/>
            </a:xfrm>
            <a:prstGeom prst="rect">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ＭＳ Ｐゴシック" panose="020B0600070205080204" pitchFamily="50" charset="-128"/>
                <a:ea typeface="ＭＳ Ｐゴシック" panose="020B0600070205080204" pitchFamily="50" charset="-128"/>
              </a:endParaRPr>
            </a:p>
          </p:txBody>
        </p:sp>
        <p:sp>
          <p:nvSpPr>
            <p:cNvPr id="14" name="Background - Solid">
              <a:extLst>
                <a:ext uri="{FF2B5EF4-FFF2-40B4-BE49-F238E27FC236}">
                  <a16:creationId xmlns:a16="http://schemas.microsoft.com/office/drawing/2014/main" id="{BFD0A18D-10BB-5648-8398-36F44052D95A}"/>
                </a:ext>
              </a:extLst>
            </p:cNvPr>
            <p:cNvSpPr/>
            <p:nvPr/>
          </p:nvSpPr>
          <p:spPr>
            <a:xfrm>
              <a:off x="1754717" y="5696515"/>
              <a:ext cx="1761067" cy="354756"/>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ＭＳ Ｐゴシック" panose="020B0600070205080204" pitchFamily="50" charset="-128"/>
                <a:ea typeface="ＭＳ Ｐゴシック" panose="020B0600070205080204" pitchFamily="50" charset="-128"/>
              </a:endParaRPr>
            </a:p>
          </p:txBody>
        </p:sp>
        <p:sp>
          <p:nvSpPr>
            <p:cNvPr id="15" name="Background - Solid">
              <a:extLst>
                <a:ext uri="{FF2B5EF4-FFF2-40B4-BE49-F238E27FC236}">
                  <a16:creationId xmlns:a16="http://schemas.microsoft.com/office/drawing/2014/main" id="{50A06259-812F-A840-A52F-EE1C737F1603}"/>
                </a:ext>
              </a:extLst>
            </p:cNvPr>
            <p:cNvSpPr/>
            <p:nvPr/>
          </p:nvSpPr>
          <p:spPr>
            <a:xfrm>
              <a:off x="3509434" y="5696515"/>
              <a:ext cx="1761067" cy="354756"/>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ＭＳ Ｐゴシック" panose="020B0600070205080204" pitchFamily="50" charset="-128"/>
                <a:ea typeface="ＭＳ Ｐゴシック" panose="020B0600070205080204" pitchFamily="50" charset="-128"/>
              </a:endParaRPr>
            </a:p>
          </p:txBody>
        </p:sp>
        <p:sp>
          <p:nvSpPr>
            <p:cNvPr id="16" name="Background - Solid">
              <a:extLst>
                <a:ext uri="{FF2B5EF4-FFF2-40B4-BE49-F238E27FC236}">
                  <a16:creationId xmlns:a16="http://schemas.microsoft.com/office/drawing/2014/main" id="{81C41EAE-DBDE-BA4B-A3F7-5241AE9E0AE8}"/>
                </a:ext>
              </a:extLst>
            </p:cNvPr>
            <p:cNvSpPr/>
            <p:nvPr/>
          </p:nvSpPr>
          <p:spPr>
            <a:xfrm>
              <a:off x="5264151" y="5696515"/>
              <a:ext cx="1761067" cy="354756"/>
            </a:xfrm>
            <a:prstGeom prst="rect">
              <a:avLst/>
            </a:prstGeom>
            <a:solidFill>
              <a:srgbClr val="FF5C35"/>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ＭＳ Ｐゴシック" panose="020B0600070205080204" pitchFamily="50" charset="-128"/>
                <a:ea typeface="ＭＳ Ｐゴシック" panose="020B0600070205080204" pitchFamily="50" charset="-128"/>
              </a:endParaRPr>
            </a:p>
          </p:txBody>
        </p:sp>
        <p:sp>
          <p:nvSpPr>
            <p:cNvPr id="17" name="Background - Solid">
              <a:extLst>
                <a:ext uri="{FF2B5EF4-FFF2-40B4-BE49-F238E27FC236}">
                  <a16:creationId xmlns:a16="http://schemas.microsoft.com/office/drawing/2014/main" id="{56F01680-5D11-2A47-AD2D-D692238F9774}"/>
                </a:ext>
              </a:extLst>
            </p:cNvPr>
            <p:cNvSpPr/>
            <p:nvPr/>
          </p:nvSpPr>
          <p:spPr>
            <a:xfrm>
              <a:off x="7018868" y="5696515"/>
              <a:ext cx="1761067" cy="354756"/>
            </a:xfrm>
            <a:prstGeom prst="rect">
              <a:avLst/>
            </a:prstGeom>
            <a:solidFill>
              <a:srgbClr val="EBB70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ＭＳ Ｐゴシック" panose="020B0600070205080204" pitchFamily="50" charset="-128"/>
                <a:ea typeface="ＭＳ Ｐゴシック" panose="020B0600070205080204" pitchFamily="50" charset="-128"/>
              </a:endParaRPr>
            </a:p>
          </p:txBody>
        </p:sp>
        <p:sp>
          <p:nvSpPr>
            <p:cNvPr id="18" name="Background - Solid">
              <a:extLst>
                <a:ext uri="{FF2B5EF4-FFF2-40B4-BE49-F238E27FC236}">
                  <a16:creationId xmlns:a16="http://schemas.microsoft.com/office/drawing/2014/main" id="{6B374543-D8DA-2E4D-BAEF-CEF571185E65}"/>
                </a:ext>
              </a:extLst>
            </p:cNvPr>
            <p:cNvSpPr/>
            <p:nvPr/>
          </p:nvSpPr>
          <p:spPr>
            <a:xfrm>
              <a:off x="8773585" y="5696515"/>
              <a:ext cx="1761067" cy="354756"/>
            </a:xfrm>
            <a:prstGeom prst="rect">
              <a:avLst/>
            </a:prstGeom>
            <a:solidFill>
              <a:srgbClr val="7A2682"/>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ＭＳ Ｐゴシック" panose="020B0600070205080204" pitchFamily="50" charset="-128"/>
                <a:ea typeface="ＭＳ Ｐゴシック" panose="020B0600070205080204" pitchFamily="50" charset="-128"/>
              </a:endParaRPr>
            </a:p>
          </p:txBody>
        </p:sp>
        <p:sp>
          <p:nvSpPr>
            <p:cNvPr id="19" name="Background - Solid">
              <a:extLst>
                <a:ext uri="{FF2B5EF4-FFF2-40B4-BE49-F238E27FC236}">
                  <a16:creationId xmlns:a16="http://schemas.microsoft.com/office/drawing/2014/main" id="{3886C9F7-AFA5-7C49-B927-9854A98A2823}"/>
                </a:ext>
              </a:extLst>
            </p:cNvPr>
            <p:cNvSpPr/>
            <p:nvPr/>
          </p:nvSpPr>
          <p:spPr>
            <a:xfrm>
              <a:off x="10528300" y="5696515"/>
              <a:ext cx="1761067" cy="354756"/>
            </a:xfrm>
            <a:prstGeom prst="rect">
              <a:avLst/>
            </a:prstGeom>
            <a:solidFill>
              <a:srgbClr val="B3B2B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ＭＳ Ｐゴシック" panose="020B0600070205080204" pitchFamily="50" charset="-128"/>
                <a:ea typeface="ＭＳ Ｐゴシック" panose="020B0600070205080204" pitchFamily="50" charset="-128"/>
              </a:endParaRPr>
            </a:p>
          </p:txBody>
        </p:sp>
      </p:grpSp>
      <p:pic>
        <p:nvPicPr>
          <p:cNvPr id="20" name="Picture 19">
            <a:extLst>
              <a:ext uri="{FF2B5EF4-FFF2-40B4-BE49-F238E27FC236}">
                <a16:creationId xmlns:a16="http://schemas.microsoft.com/office/drawing/2014/main" id="{F9AF49F8-E681-3343-8942-1C005AAF5772}"/>
              </a:ext>
            </a:extLst>
          </p:cNvPr>
          <p:cNvPicPr>
            <a:picLocks noChangeAspect="1"/>
          </p:cNvPicPr>
          <p:nvPr/>
        </p:nvPicPr>
        <p:blipFill>
          <a:blip r:embed="rId10" cstate="email">
            <a:extLst>
              <a:ext uri="{28A0092B-C50C-407E-A947-70E740481C1C}">
                <a14:useLocalDpi xmlns:a14="http://schemas.microsoft.com/office/drawing/2010/main"/>
              </a:ext>
            </a:extLst>
          </a:blip>
          <a:srcRect/>
          <a:stretch/>
        </p:blipFill>
        <p:spPr>
          <a:xfrm>
            <a:off x="383100" y="241354"/>
            <a:ext cx="971568" cy="971568"/>
          </a:xfrm>
          <a:prstGeom prst="rect">
            <a:avLst/>
          </a:prstGeom>
        </p:spPr>
      </p:pic>
    </p:spTree>
    <p:extLst>
      <p:ext uri="{BB962C8B-B14F-4D97-AF65-F5344CB8AC3E}">
        <p14:creationId xmlns:p14="http://schemas.microsoft.com/office/powerpoint/2010/main" val="29520782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2057400" y="2962043"/>
            <a:ext cx="8610600" cy="3514957"/>
          </a:xfrm>
        </p:spPr>
        <p:txBody>
          <a:bodyPr anchor="t"/>
          <a:lstStyle/>
          <a:p>
            <a:pPr marL="457200" indent="-457200">
              <a:lnSpc>
                <a:spcPct val="110000"/>
              </a:lnSpc>
              <a:spcBef>
                <a:spcPts val="1200"/>
              </a:spcBef>
              <a:spcAft>
                <a:spcPts val="600"/>
              </a:spcAft>
              <a:buClr>
                <a:srgbClr val="56565A"/>
              </a:buClr>
              <a:buFont typeface="+mj-lt"/>
              <a:buAutoNum type="arabicParenR"/>
            </a:pPr>
            <a:r>
              <a:rPr lang="ja-JP" sz="2400" dirty="0">
                <a:solidFill>
                  <a:srgbClr val="56565A"/>
                </a:solidFill>
                <a:latin typeface="UD デジタル 教科書体 N-B" panose="02020700000000000000" pitchFamily="17" charset="-128"/>
                <a:ea typeface="UD デジタル 教科書体 N-B" panose="02020700000000000000" pitchFamily="17" charset="-128"/>
              </a:rPr>
              <a:t>4つのグループに分かれて、重点項目を</a:t>
            </a:r>
            <a:r>
              <a:rPr lang="en-US" altLang="ja-JP" sz="2400" dirty="0">
                <a:solidFill>
                  <a:srgbClr val="56565A"/>
                </a:solidFill>
                <a:latin typeface="UD デジタル 教科書体 N-B" panose="02020700000000000000" pitchFamily="17" charset="-128"/>
                <a:ea typeface="UD デジタル 教科書体 N-B" panose="02020700000000000000" pitchFamily="17" charset="-128"/>
              </a:rPr>
              <a:t>1</a:t>
            </a:r>
            <a:r>
              <a:rPr lang="ja-JP" altLang="en-US" sz="2400" dirty="0">
                <a:solidFill>
                  <a:srgbClr val="56565A"/>
                </a:solidFill>
                <a:latin typeface="UD デジタル 教科書体 N-B" panose="02020700000000000000" pitchFamily="17" charset="-128"/>
                <a:ea typeface="UD デジタル 教科書体 N-B" panose="02020700000000000000" pitchFamily="17" charset="-128"/>
              </a:rPr>
              <a:t>つ</a:t>
            </a:r>
            <a:r>
              <a:rPr lang="ja-JP" sz="2400" dirty="0">
                <a:solidFill>
                  <a:srgbClr val="56565A"/>
                </a:solidFill>
                <a:latin typeface="UD デジタル 教科書体 N-B" panose="02020700000000000000" pitchFamily="17" charset="-128"/>
                <a:ea typeface="UD デジタル 教科書体 N-B" panose="02020700000000000000" pitchFamily="17" charset="-128"/>
              </a:rPr>
              <a:t>ずつ担当する</a:t>
            </a:r>
          </a:p>
          <a:p>
            <a:pPr marL="457200" indent="-457200">
              <a:lnSpc>
                <a:spcPct val="110000"/>
              </a:lnSpc>
              <a:spcBef>
                <a:spcPts val="1200"/>
              </a:spcBef>
              <a:spcAft>
                <a:spcPts val="600"/>
              </a:spcAft>
              <a:buClr>
                <a:srgbClr val="56565A"/>
              </a:buClr>
              <a:buFont typeface="+mj-lt"/>
              <a:buAutoNum type="arabicParenR"/>
            </a:pPr>
            <a:r>
              <a:rPr lang="ja-JP" sz="2400" dirty="0">
                <a:solidFill>
                  <a:srgbClr val="56565A"/>
                </a:solidFill>
                <a:latin typeface="UD デジタル 教科書体 N-B" panose="02020700000000000000" pitchFamily="17" charset="-128"/>
                <a:ea typeface="UD デジタル 教科書体 N-B" panose="02020700000000000000" pitchFamily="17" charset="-128"/>
              </a:rPr>
              <a:t>行動手順ごとに責任者、必要となるもの、予算を追加する</a:t>
            </a:r>
          </a:p>
          <a:p>
            <a:pPr marL="457200" indent="-457200">
              <a:lnSpc>
                <a:spcPct val="110000"/>
              </a:lnSpc>
              <a:spcBef>
                <a:spcPts val="1200"/>
              </a:spcBef>
              <a:spcAft>
                <a:spcPts val="600"/>
              </a:spcAft>
              <a:buClr>
                <a:srgbClr val="56565A"/>
              </a:buClr>
              <a:buFont typeface="+mj-lt"/>
              <a:buAutoNum type="arabicParenR"/>
            </a:pPr>
            <a:r>
              <a:rPr lang="ja-JP" sz="2400" dirty="0">
                <a:solidFill>
                  <a:srgbClr val="56565A"/>
                </a:solidFill>
                <a:latin typeface="UD デジタル 教科書体 N-B" panose="02020700000000000000" pitchFamily="17" charset="-128"/>
                <a:ea typeface="UD デジタル 教科書体 N-B" panose="02020700000000000000" pitchFamily="17" charset="-128"/>
              </a:rPr>
              <a:t>各グループの代表者がアイディアを発表する</a:t>
            </a:r>
          </a:p>
          <a:p>
            <a:pPr marL="457200" indent="-457200">
              <a:lnSpc>
                <a:spcPct val="110000"/>
              </a:lnSpc>
              <a:spcBef>
                <a:spcPts val="1200"/>
              </a:spcBef>
              <a:spcAft>
                <a:spcPts val="600"/>
              </a:spcAft>
              <a:buClr>
                <a:srgbClr val="56565A"/>
              </a:buClr>
              <a:buFont typeface="+mj-lt"/>
              <a:buAutoNum type="arabicParenR"/>
            </a:pPr>
            <a:r>
              <a:rPr lang="ja-JP" sz="2400" dirty="0">
                <a:solidFill>
                  <a:srgbClr val="56565A"/>
                </a:solidFill>
                <a:latin typeface="UD デジタル 教科書体 N-B" panose="02020700000000000000" pitchFamily="17" charset="-128"/>
                <a:ea typeface="UD デジタル 教科書体 N-B" panose="02020700000000000000" pitchFamily="17" charset="-128"/>
              </a:rPr>
              <a:t>全体でこの</a:t>
            </a:r>
            <a:r>
              <a:rPr lang="ja-JP" altLang="en-US" sz="2400" dirty="0">
                <a:solidFill>
                  <a:srgbClr val="56565A"/>
                </a:solidFill>
                <a:latin typeface="UD デジタル 教科書体 N-B" panose="02020700000000000000" pitchFamily="17" charset="-128"/>
                <a:ea typeface="UD デジタル 教科書体 N-B" panose="02020700000000000000" pitchFamily="17" charset="-128"/>
              </a:rPr>
              <a:t>計画</a:t>
            </a:r>
            <a:r>
              <a:rPr lang="ja-JP" sz="2400" dirty="0">
                <a:solidFill>
                  <a:srgbClr val="56565A"/>
                </a:solidFill>
                <a:latin typeface="UD デジタル 教科書体 N-B" panose="02020700000000000000" pitchFamily="17" charset="-128"/>
                <a:ea typeface="UD デジタル 教科書体 N-B" panose="02020700000000000000" pitchFamily="17" charset="-128"/>
              </a:rPr>
              <a:t>案を完成させる</a:t>
            </a:r>
          </a:p>
        </p:txBody>
      </p:sp>
      <p:pic>
        <p:nvPicPr>
          <p:cNvPr id="24" name="Picture 23">
            <a:extLst>
              <a:ext uri="{FF2B5EF4-FFF2-40B4-BE49-F238E27FC236}">
                <a16:creationId xmlns:a16="http://schemas.microsoft.com/office/drawing/2014/main" id="{1C6DCF2B-DA07-3342-B55A-A4A9B03142B8}"/>
              </a:ext>
            </a:extLst>
          </p:cNvPr>
          <p:cNvPicPr>
            <a:picLocks noChangeAspect="1"/>
          </p:cNvPicPr>
          <p:nvPr/>
        </p:nvPicPr>
        <p:blipFill>
          <a:blip r:embed="rId3"/>
          <a:stretch>
            <a:fillRect/>
          </a:stretch>
        </p:blipFill>
        <p:spPr>
          <a:xfrm rot="10800000">
            <a:off x="0" y="4599842"/>
            <a:ext cx="2286000" cy="2286000"/>
          </a:xfrm>
          <a:prstGeom prst="rect">
            <a:avLst/>
          </a:prstGeom>
        </p:spPr>
      </p:pic>
      <p:sp>
        <p:nvSpPr>
          <p:cNvPr id="25" name="Title 3">
            <a:extLst>
              <a:ext uri="{FF2B5EF4-FFF2-40B4-BE49-F238E27FC236}">
                <a16:creationId xmlns:a16="http://schemas.microsoft.com/office/drawing/2014/main" id="{ECD080B6-8D6E-B840-9F36-DA4612ADD423}"/>
              </a:ext>
            </a:extLst>
          </p:cNvPr>
          <p:cNvSpPr txBox="1">
            <a:spLocks/>
          </p:cNvSpPr>
          <p:nvPr/>
        </p:nvSpPr>
        <p:spPr>
          <a:xfrm>
            <a:off x="-21265" y="642257"/>
            <a:ext cx="12997132" cy="533400"/>
          </a:xfrm>
          <a:prstGeom prst="rect">
            <a:avLst/>
          </a:prstGeom>
        </p:spPr>
        <p:txBody>
          <a:bodyPr>
            <a:normAutofit fontScale="90000" lnSpcReduction="20000"/>
          </a:bodyPr>
          <a:lst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ja-JP" b="1">
                <a:solidFill>
                  <a:srgbClr val="0A5496"/>
                </a:solidFill>
                <a:latin typeface="UD デジタル 教科書体 N-B" panose="02020700000000000000" pitchFamily="17" charset="-128"/>
                <a:ea typeface="UD デジタル 教科書体 N-B" panose="02020700000000000000" pitchFamily="17" charset="-128"/>
              </a:rPr>
              <a:t>リーダーとリソースを特定</a:t>
            </a:r>
          </a:p>
        </p:txBody>
      </p:sp>
      <p:sp>
        <p:nvSpPr>
          <p:cNvPr id="26" name="Yellow Bar">
            <a:extLst>
              <a:ext uri="{FF2B5EF4-FFF2-40B4-BE49-F238E27FC236}">
                <a16:creationId xmlns:a16="http://schemas.microsoft.com/office/drawing/2014/main" id="{9FCDD1B8-76FC-AA45-9DAB-1EED938257FC}"/>
              </a:ext>
            </a:extLst>
          </p:cNvPr>
          <p:cNvSpPr/>
          <p:nvPr/>
        </p:nvSpPr>
        <p:spPr>
          <a:xfrm>
            <a:off x="4611695" y="1310373"/>
            <a:ext cx="2926080" cy="61227"/>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r>
              <a:rPr lang="ja-JP">
                <a:latin typeface="ＭＳ Ｐゴシック" panose="020B0600070205080204" pitchFamily="50" charset="-128"/>
                <a:ea typeface="ＭＳ Ｐゴシック" panose="020B0600070205080204" pitchFamily="50" charset="-128"/>
                <a:cs typeface="Arial" charset="0"/>
              </a:rPr>
              <a:t> </a:t>
            </a:r>
          </a:p>
        </p:txBody>
      </p:sp>
      <p:pic>
        <p:nvPicPr>
          <p:cNvPr id="27" name="Picture 26">
            <a:extLst>
              <a:ext uri="{FF2B5EF4-FFF2-40B4-BE49-F238E27FC236}">
                <a16:creationId xmlns:a16="http://schemas.microsoft.com/office/drawing/2014/main" id="{50C62A0C-A4B0-EE49-9956-363CF59AF52D}"/>
              </a:ext>
            </a:extLst>
          </p:cNvPr>
          <p:cNvPicPr>
            <a:picLocks noChangeAspect="1"/>
          </p:cNvPicPr>
          <p:nvPr/>
        </p:nvPicPr>
        <p:blipFill>
          <a:blip r:embed="rId3"/>
          <a:stretch>
            <a:fillRect/>
          </a:stretch>
        </p:blipFill>
        <p:spPr>
          <a:xfrm>
            <a:off x="9906000" y="1817"/>
            <a:ext cx="2286000" cy="2286000"/>
          </a:xfrm>
          <a:prstGeom prst="rect">
            <a:avLst/>
          </a:prstGeom>
        </p:spPr>
      </p:pic>
      <p:sp>
        <p:nvSpPr>
          <p:cNvPr id="28" name="Rectangle 27">
            <a:extLst>
              <a:ext uri="{FF2B5EF4-FFF2-40B4-BE49-F238E27FC236}">
                <a16:creationId xmlns:a16="http://schemas.microsoft.com/office/drawing/2014/main" id="{5EEBBCE9-FDCC-5E45-9AC7-1E909E07AF7A}"/>
              </a:ext>
            </a:extLst>
          </p:cNvPr>
          <p:cNvSpPr/>
          <p:nvPr/>
        </p:nvSpPr>
        <p:spPr>
          <a:xfrm>
            <a:off x="1078758" y="1700004"/>
            <a:ext cx="2324519" cy="884759"/>
          </a:xfrm>
          <a:prstGeom prst="rect">
            <a:avLst/>
          </a:prstGeom>
          <a:solidFill>
            <a:srgbClr val="0A5496"/>
          </a:solidFill>
          <a:ln>
            <a:noFill/>
          </a:ln>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89192" tIns="89192" rIns="89192" bIns="89192" numCol="1" spcCol="1270" anchor="ctr" anchorCtr="0">
            <a:noAutofit/>
          </a:bodyPr>
          <a:lstStyle/>
          <a:p>
            <a:pPr lvl="0" algn="ctr" defTabSz="889000">
              <a:spcBef>
                <a:spcPct val="0"/>
              </a:spcBef>
              <a:spcAft>
                <a:spcPct val="35000"/>
              </a:spcAft>
            </a:pPr>
            <a:r>
              <a:rPr lang="ja-JP" b="1" dirty="0">
                <a:solidFill>
                  <a:schemeClr val="bg1"/>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1</a:t>
            </a:r>
            <a:br>
              <a:rPr lang="ja-JP" b="1" dirty="0">
                <a:solidFill>
                  <a:schemeClr val="bg1"/>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br>
            <a:r>
              <a:rPr lang="ja-JP" b="1" dirty="0">
                <a:solidFill>
                  <a:schemeClr val="bg1"/>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新クラブ</a:t>
            </a:r>
          </a:p>
        </p:txBody>
      </p:sp>
      <p:sp>
        <p:nvSpPr>
          <p:cNvPr id="29" name="Rectangle 28">
            <a:extLst>
              <a:ext uri="{FF2B5EF4-FFF2-40B4-BE49-F238E27FC236}">
                <a16:creationId xmlns:a16="http://schemas.microsoft.com/office/drawing/2014/main" id="{193B7C8D-97F1-A046-8FB9-1BF1E456508D}"/>
              </a:ext>
            </a:extLst>
          </p:cNvPr>
          <p:cNvSpPr/>
          <p:nvPr/>
        </p:nvSpPr>
        <p:spPr>
          <a:xfrm>
            <a:off x="3686877" y="1667347"/>
            <a:ext cx="2324519" cy="884759"/>
          </a:xfrm>
          <a:prstGeom prst="rect">
            <a:avLst/>
          </a:prstGeom>
          <a:solidFill>
            <a:srgbClr val="0A5496"/>
          </a:solidFill>
          <a:ln>
            <a:noFill/>
          </a:ln>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89192" tIns="89192" rIns="89192" bIns="89192" numCol="1" spcCol="1270" anchor="ctr" anchorCtr="0">
            <a:noAutofit/>
          </a:bodyPr>
          <a:lstStyle/>
          <a:p>
            <a:pPr lvl="0" algn="ctr" defTabSz="889000">
              <a:spcBef>
                <a:spcPct val="0"/>
              </a:spcBef>
              <a:spcAft>
                <a:spcPct val="35000"/>
              </a:spcAft>
            </a:pPr>
            <a:r>
              <a:rPr lang="ja-JP" b="1">
                <a:solidFill>
                  <a:schemeClr val="bg1"/>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2 </a:t>
            </a:r>
            <a:br>
              <a:rPr lang="ja-JP" b="1">
                <a:solidFill>
                  <a:schemeClr val="bg1"/>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br>
            <a:r>
              <a:rPr lang="ja-JP" b="1">
                <a:solidFill>
                  <a:schemeClr val="bg1"/>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新会員</a:t>
            </a:r>
          </a:p>
        </p:txBody>
      </p:sp>
      <p:sp>
        <p:nvSpPr>
          <p:cNvPr id="30" name="Rectangle 29">
            <a:extLst>
              <a:ext uri="{FF2B5EF4-FFF2-40B4-BE49-F238E27FC236}">
                <a16:creationId xmlns:a16="http://schemas.microsoft.com/office/drawing/2014/main" id="{7411A709-A755-A343-8450-C7F0F7F90A9D}"/>
              </a:ext>
            </a:extLst>
          </p:cNvPr>
          <p:cNvSpPr/>
          <p:nvPr/>
        </p:nvSpPr>
        <p:spPr>
          <a:xfrm>
            <a:off x="6297303" y="1706041"/>
            <a:ext cx="2324519" cy="884759"/>
          </a:xfrm>
          <a:prstGeom prst="rect">
            <a:avLst/>
          </a:prstGeom>
          <a:solidFill>
            <a:srgbClr val="0A5496"/>
          </a:solidFill>
          <a:ln>
            <a:noFill/>
          </a:ln>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89192" tIns="89192" rIns="89192" bIns="89192" numCol="1" spcCol="1270" anchor="ctr" anchorCtr="0">
            <a:noAutofit/>
          </a:bodyPr>
          <a:lstStyle/>
          <a:p>
            <a:pPr lvl="0" algn="ctr" defTabSz="889000">
              <a:spcBef>
                <a:spcPct val="0"/>
              </a:spcBef>
              <a:spcAft>
                <a:spcPct val="35000"/>
              </a:spcAft>
            </a:pPr>
            <a:r>
              <a:rPr lang="ja-JP" b="1">
                <a:solidFill>
                  <a:schemeClr val="bg1"/>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3</a:t>
            </a:r>
            <a:br>
              <a:rPr lang="ja-JP" b="1">
                <a:solidFill>
                  <a:schemeClr val="bg1"/>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br>
            <a:r>
              <a:rPr lang="ja-JP" b="1">
                <a:solidFill>
                  <a:schemeClr val="bg1"/>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会員の満足度</a:t>
            </a:r>
          </a:p>
        </p:txBody>
      </p:sp>
      <p:sp>
        <p:nvSpPr>
          <p:cNvPr id="31" name="Rectangle 30">
            <a:extLst>
              <a:ext uri="{FF2B5EF4-FFF2-40B4-BE49-F238E27FC236}">
                <a16:creationId xmlns:a16="http://schemas.microsoft.com/office/drawing/2014/main" id="{D0497636-4499-C447-B89B-1647E6AED15D}"/>
              </a:ext>
            </a:extLst>
          </p:cNvPr>
          <p:cNvSpPr/>
          <p:nvPr/>
        </p:nvSpPr>
        <p:spPr>
          <a:xfrm>
            <a:off x="8915399" y="1706041"/>
            <a:ext cx="2324519" cy="884759"/>
          </a:xfrm>
          <a:prstGeom prst="rect">
            <a:avLst/>
          </a:prstGeom>
          <a:solidFill>
            <a:srgbClr val="0A5496"/>
          </a:solidFill>
          <a:ln>
            <a:noFill/>
          </a:ln>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89192" tIns="89192" rIns="89192" bIns="89192" numCol="1" spcCol="1270" anchor="ctr" anchorCtr="0">
            <a:noAutofit/>
          </a:bodyPr>
          <a:lstStyle/>
          <a:p>
            <a:pPr lvl="0" algn="ctr" defTabSz="889000">
              <a:spcBef>
                <a:spcPct val="0"/>
              </a:spcBef>
              <a:spcAft>
                <a:spcPct val="35000"/>
              </a:spcAft>
            </a:pPr>
            <a:r>
              <a:rPr lang="ja-JP" b="1">
                <a:solidFill>
                  <a:schemeClr val="bg1"/>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4</a:t>
            </a:r>
            <a:br>
              <a:rPr lang="ja-JP" b="1">
                <a:solidFill>
                  <a:schemeClr val="bg1"/>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br>
            <a:r>
              <a:rPr lang="ja-JP" b="1">
                <a:solidFill>
                  <a:schemeClr val="bg1"/>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リーダーへの支援</a:t>
            </a:r>
          </a:p>
        </p:txBody>
      </p:sp>
    </p:spTree>
    <p:extLst>
      <p:ext uri="{BB962C8B-B14F-4D97-AF65-F5344CB8AC3E}">
        <p14:creationId xmlns:p14="http://schemas.microsoft.com/office/powerpoint/2010/main" val="31280246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537C8900-BF8C-F44C-B8B3-E5B3343DCBDD}"/>
              </a:ext>
            </a:extLst>
          </p:cNvPr>
          <p:cNvSpPr txBox="1"/>
          <p:nvPr/>
        </p:nvSpPr>
        <p:spPr>
          <a:xfrm>
            <a:off x="1066800" y="2262172"/>
            <a:ext cx="2286000" cy="369332"/>
          </a:xfrm>
          <a:prstGeom prst="rect">
            <a:avLst/>
          </a:prstGeom>
          <a:noFill/>
        </p:spPr>
        <p:txBody>
          <a:bodyPr wrap="square" rtlCol="0">
            <a:spAutoFit/>
          </a:bodyPr>
          <a:lstStyle/>
          <a:p>
            <a:pPr algn="ctr"/>
            <a:r>
              <a:rPr lang="ja-JP" dirty="0">
                <a:latin typeface="ＭＳ Ｐゴシック" panose="020B0600070205080204" pitchFamily="50" charset="-128"/>
                <a:ea typeface="ＭＳ Ｐゴシック" panose="020B0600070205080204" pitchFamily="50" charset="-128"/>
              </a:rPr>
              <a:t>目標：# </a:t>
            </a:r>
          </a:p>
        </p:txBody>
      </p:sp>
      <p:sp>
        <p:nvSpPr>
          <p:cNvPr id="37" name="TextBox 36">
            <a:extLst>
              <a:ext uri="{FF2B5EF4-FFF2-40B4-BE49-F238E27FC236}">
                <a16:creationId xmlns:a16="http://schemas.microsoft.com/office/drawing/2014/main" id="{15FC6A67-85C0-2440-819F-22972F2F9E7B}"/>
              </a:ext>
            </a:extLst>
          </p:cNvPr>
          <p:cNvSpPr txBox="1"/>
          <p:nvPr/>
        </p:nvSpPr>
        <p:spPr>
          <a:xfrm>
            <a:off x="3671943" y="2223685"/>
            <a:ext cx="2286000" cy="369332"/>
          </a:xfrm>
          <a:prstGeom prst="rect">
            <a:avLst/>
          </a:prstGeom>
          <a:noFill/>
        </p:spPr>
        <p:txBody>
          <a:bodyPr wrap="square" rtlCol="0">
            <a:spAutoFit/>
          </a:bodyPr>
          <a:lstStyle/>
          <a:p>
            <a:pPr algn="ctr"/>
            <a:r>
              <a:rPr lang="ja-JP" dirty="0">
                <a:latin typeface="ＭＳ Ｐゴシック" panose="020B0600070205080204" pitchFamily="50" charset="-128"/>
                <a:ea typeface="ＭＳ Ｐゴシック" panose="020B0600070205080204" pitchFamily="50" charset="-128"/>
              </a:rPr>
              <a:t>目標：# </a:t>
            </a:r>
          </a:p>
        </p:txBody>
      </p:sp>
      <p:sp>
        <p:nvSpPr>
          <p:cNvPr id="38" name="TextBox 37">
            <a:extLst>
              <a:ext uri="{FF2B5EF4-FFF2-40B4-BE49-F238E27FC236}">
                <a16:creationId xmlns:a16="http://schemas.microsoft.com/office/drawing/2014/main" id="{0FC58696-821F-984E-9E49-D0D8F3734245}"/>
              </a:ext>
            </a:extLst>
          </p:cNvPr>
          <p:cNvSpPr txBox="1"/>
          <p:nvPr/>
        </p:nvSpPr>
        <p:spPr>
          <a:xfrm>
            <a:off x="6248400" y="2225067"/>
            <a:ext cx="2286000" cy="369332"/>
          </a:xfrm>
          <a:prstGeom prst="rect">
            <a:avLst/>
          </a:prstGeom>
          <a:noFill/>
        </p:spPr>
        <p:txBody>
          <a:bodyPr wrap="square" rtlCol="0">
            <a:spAutoFit/>
          </a:bodyPr>
          <a:lstStyle/>
          <a:p>
            <a:pPr algn="ctr"/>
            <a:r>
              <a:rPr lang="ja-JP" dirty="0">
                <a:latin typeface="ＭＳ Ｐゴシック" panose="020B0600070205080204" pitchFamily="50" charset="-128"/>
                <a:ea typeface="ＭＳ Ｐゴシック" panose="020B0600070205080204" pitchFamily="50" charset="-128"/>
              </a:rPr>
              <a:t>目標：# </a:t>
            </a:r>
          </a:p>
        </p:txBody>
      </p:sp>
      <p:sp>
        <p:nvSpPr>
          <p:cNvPr id="39" name="Rectangle 38">
            <a:extLst>
              <a:ext uri="{FF2B5EF4-FFF2-40B4-BE49-F238E27FC236}">
                <a16:creationId xmlns:a16="http://schemas.microsoft.com/office/drawing/2014/main" id="{B363D114-8671-394E-8415-190ACE2AE363}"/>
              </a:ext>
            </a:extLst>
          </p:cNvPr>
          <p:cNvSpPr/>
          <p:nvPr/>
        </p:nvSpPr>
        <p:spPr bwMode="auto">
          <a:xfrm>
            <a:off x="1066800" y="2608353"/>
            <a:ext cx="2286000" cy="1991489"/>
          </a:xfrm>
          <a:prstGeom prst="rect">
            <a:avLst/>
          </a:prstGeom>
          <a:ln>
            <a:solidFill>
              <a:srgbClr val="7B8694"/>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R="0" defTabSz="914400" rtl="0" eaLnBrk="1" fontAlgn="base" latinLnBrk="0" hangingPunct="1">
              <a:spcAft>
                <a:spcPct val="0"/>
              </a:spcAft>
              <a:buClrTx/>
              <a:buSzTx/>
              <a:buFont typeface="Helvetica" pitchFamily="84" charset="0"/>
              <a:buNone/>
              <a:tabLst/>
            </a:pPr>
            <a:r>
              <a:rPr kumimoji="0" lang="ja-JP" b="1" i="0" u="none" strike="noStrike" cap="none" normalizeH="0">
                <a:ln>
                  <a:noFill/>
                </a:ln>
                <a:solidFill>
                  <a:schemeClr val="tx2"/>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行動手順</a:t>
            </a:r>
          </a:p>
          <a:p>
            <a:pPr marL="401638" indent="-263525">
              <a:buFontTx/>
              <a:buChar char="-"/>
            </a:pPr>
            <a:r>
              <a:rPr lang="ja-JP">
                <a:solidFill>
                  <a:srgbClr val="404040"/>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説明</a:t>
            </a:r>
          </a:p>
          <a:p>
            <a:pPr marL="401638" indent="-263525">
              <a:buFontTx/>
              <a:buChar char="-"/>
            </a:pPr>
            <a:r>
              <a:rPr lang="ja-JP">
                <a:solidFill>
                  <a:srgbClr val="404040"/>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日付範囲</a:t>
            </a:r>
          </a:p>
          <a:p>
            <a:pPr marL="401638" indent="-263525">
              <a:buFontTx/>
              <a:buChar char="-"/>
            </a:pPr>
            <a:r>
              <a:rPr lang="ja-JP">
                <a:solidFill>
                  <a:srgbClr val="404040"/>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責任者</a:t>
            </a:r>
          </a:p>
          <a:p>
            <a:pPr marL="401638" indent="-263525">
              <a:buFontTx/>
              <a:buChar char="-"/>
            </a:pPr>
            <a:r>
              <a:rPr lang="ja-JP">
                <a:solidFill>
                  <a:srgbClr val="404040"/>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必要となるもの</a:t>
            </a:r>
          </a:p>
          <a:p>
            <a:pPr marL="401638" indent="-263525">
              <a:buFontTx/>
              <a:buChar char="-"/>
            </a:pPr>
            <a:r>
              <a:rPr lang="ja-JP">
                <a:solidFill>
                  <a:srgbClr val="404040"/>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予算</a:t>
            </a:r>
          </a:p>
          <a:p>
            <a:pPr marR="0" algn="ctr" defTabSz="914400" rtl="0" eaLnBrk="1" fontAlgn="base" latinLnBrk="0" hangingPunct="1">
              <a:spcAft>
                <a:spcPct val="0"/>
              </a:spcAft>
              <a:buClrTx/>
              <a:buSzTx/>
              <a:buFont typeface="Helvetica" pitchFamily="84" charset="0"/>
              <a:buNone/>
              <a:tabLst/>
            </a:pPr>
            <a:endParaRPr kumimoji="0" lang="en-US" b="1" i="0" u="none" strike="noStrike" cap="none" normalizeH="0" dirty="0">
              <a:ln>
                <a:noFill/>
              </a:ln>
              <a:solidFill>
                <a:schemeClr val="tx2"/>
              </a:solidFill>
              <a:effectLst/>
              <a:latin typeface="UD デジタル 教科書体 N-B" panose="02020700000000000000" pitchFamily="17" charset="-128"/>
              <a:ea typeface="UD デジタル 教科書体 N-B" panose="02020700000000000000" pitchFamily="17" charset="-128"/>
              <a:cs typeface="Arial" panose="020B0604020202020204" pitchFamily="34" charset="0"/>
            </a:endParaRPr>
          </a:p>
        </p:txBody>
      </p:sp>
      <p:sp>
        <p:nvSpPr>
          <p:cNvPr id="40" name="Rectangle 39">
            <a:extLst>
              <a:ext uri="{FF2B5EF4-FFF2-40B4-BE49-F238E27FC236}">
                <a16:creationId xmlns:a16="http://schemas.microsoft.com/office/drawing/2014/main" id="{BC8C9B14-9082-4F41-9D3A-CBF4F1E4BEC3}"/>
              </a:ext>
            </a:extLst>
          </p:cNvPr>
          <p:cNvSpPr/>
          <p:nvPr/>
        </p:nvSpPr>
        <p:spPr bwMode="auto">
          <a:xfrm>
            <a:off x="1066800" y="4639695"/>
            <a:ext cx="2286000" cy="1991489"/>
          </a:xfrm>
          <a:prstGeom prst="rect">
            <a:avLst/>
          </a:prstGeom>
          <a:ln>
            <a:solidFill>
              <a:srgbClr val="7B8694"/>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r>
              <a:rPr lang="ja-JP" b="1">
                <a:solidFill>
                  <a:schemeClr val="tx2"/>
                </a:solidFill>
                <a:latin typeface="ＭＳ Ｐゴシック" panose="020B0600070205080204" pitchFamily="50" charset="-128"/>
                <a:ea typeface="ＭＳ Ｐゴシック" panose="020B0600070205080204" pitchFamily="50" charset="-128"/>
                <a:cs typeface="Arial" panose="020B0604020202020204" pitchFamily="34" charset="0"/>
              </a:rPr>
              <a:t>行動手順</a:t>
            </a:r>
          </a:p>
          <a:p>
            <a:pPr marL="401638" indent="-263525">
              <a:buFontTx/>
              <a:buChar char="-"/>
            </a:pPr>
            <a:r>
              <a:rPr lang="ja-JP">
                <a:solidFill>
                  <a:srgbClr val="404040"/>
                </a:solidFill>
                <a:latin typeface="ＭＳ Ｐゴシック" panose="020B0600070205080204" pitchFamily="50" charset="-128"/>
                <a:ea typeface="ＭＳ Ｐゴシック" panose="020B0600070205080204" pitchFamily="50" charset="-128"/>
                <a:cs typeface="Arial" panose="020B0604020202020204" pitchFamily="34" charset="0"/>
              </a:rPr>
              <a:t>説明</a:t>
            </a:r>
          </a:p>
          <a:p>
            <a:pPr marL="401638" indent="-263525">
              <a:buFontTx/>
              <a:buChar char="-"/>
            </a:pPr>
            <a:r>
              <a:rPr lang="ja-JP">
                <a:solidFill>
                  <a:srgbClr val="404040"/>
                </a:solidFill>
                <a:latin typeface="ＭＳ Ｐゴシック" panose="020B0600070205080204" pitchFamily="50" charset="-128"/>
                <a:ea typeface="ＭＳ Ｐゴシック" panose="020B0600070205080204" pitchFamily="50" charset="-128"/>
                <a:cs typeface="Arial" panose="020B0604020202020204" pitchFamily="34" charset="0"/>
              </a:rPr>
              <a:t>日付範囲</a:t>
            </a:r>
          </a:p>
          <a:p>
            <a:pPr marL="401638" indent="-263525">
              <a:buFontTx/>
              <a:buChar char="-"/>
            </a:pPr>
            <a:r>
              <a:rPr lang="ja-JP">
                <a:solidFill>
                  <a:srgbClr val="404040"/>
                </a:solidFill>
                <a:latin typeface="ＭＳ Ｐゴシック" panose="020B0600070205080204" pitchFamily="50" charset="-128"/>
                <a:ea typeface="ＭＳ Ｐゴシック" panose="020B0600070205080204" pitchFamily="50" charset="-128"/>
                <a:cs typeface="Arial" panose="020B0604020202020204" pitchFamily="34" charset="0"/>
              </a:rPr>
              <a:t>責任者</a:t>
            </a:r>
          </a:p>
          <a:p>
            <a:pPr marL="401638" indent="-263525">
              <a:buFontTx/>
              <a:buChar char="-"/>
            </a:pPr>
            <a:r>
              <a:rPr lang="ja-JP">
                <a:solidFill>
                  <a:srgbClr val="404040"/>
                </a:solidFill>
                <a:latin typeface="ＭＳ Ｐゴシック" panose="020B0600070205080204" pitchFamily="50" charset="-128"/>
                <a:ea typeface="ＭＳ Ｐゴシック" panose="020B0600070205080204" pitchFamily="50" charset="-128"/>
                <a:cs typeface="Arial" panose="020B0604020202020204" pitchFamily="34" charset="0"/>
              </a:rPr>
              <a:t>必要となるもの</a:t>
            </a:r>
          </a:p>
          <a:p>
            <a:pPr marL="401638" indent="-263525">
              <a:buFontTx/>
              <a:buChar char="-"/>
            </a:pPr>
            <a:r>
              <a:rPr lang="ja-JP">
                <a:solidFill>
                  <a:srgbClr val="404040"/>
                </a:solidFill>
                <a:latin typeface="ＭＳ Ｐゴシック" panose="020B0600070205080204" pitchFamily="50" charset="-128"/>
                <a:ea typeface="ＭＳ Ｐゴシック" panose="020B0600070205080204" pitchFamily="50" charset="-128"/>
                <a:cs typeface="Arial" panose="020B0604020202020204" pitchFamily="34" charset="0"/>
              </a:rPr>
              <a:t>予算</a:t>
            </a:r>
          </a:p>
        </p:txBody>
      </p:sp>
      <p:pic>
        <p:nvPicPr>
          <p:cNvPr id="41" name="Picture 40">
            <a:extLst>
              <a:ext uri="{FF2B5EF4-FFF2-40B4-BE49-F238E27FC236}">
                <a16:creationId xmlns:a16="http://schemas.microsoft.com/office/drawing/2014/main" id="{C40DF8B2-7EF7-3749-A4B4-140004A9958D}"/>
              </a:ext>
            </a:extLst>
          </p:cNvPr>
          <p:cNvPicPr>
            <a:picLocks noChangeAspect="1"/>
          </p:cNvPicPr>
          <p:nvPr/>
        </p:nvPicPr>
        <p:blipFill>
          <a:blip r:embed="rId3"/>
          <a:stretch>
            <a:fillRect/>
          </a:stretch>
        </p:blipFill>
        <p:spPr>
          <a:xfrm rot="10800000">
            <a:off x="0" y="4599842"/>
            <a:ext cx="2286000" cy="2286000"/>
          </a:xfrm>
          <a:prstGeom prst="rect">
            <a:avLst/>
          </a:prstGeom>
        </p:spPr>
      </p:pic>
      <p:sp>
        <p:nvSpPr>
          <p:cNvPr id="42" name="Title 3">
            <a:extLst>
              <a:ext uri="{FF2B5EF4-FFF2-40B4-BE49-F238E27FC236}">
                <a16:creationId xmlns:a16="http://schemas.microsoft.com/office/drawing/2014/main" id="{B94FA1EC-4CD1-C94D-87AD-DD6BAE0E6302}"/>
              </a:ext>
            </a:extLst>
          </p:cNvPr>
          <p:cNvSpPr txBox="1">
            <a:spLocks/>
          </p:cNvSpPr>
          <p:nvPr/>
        </p:nvSpPr>
        <p:spPr>
          <a:xfrm>
            <a:off x="-21265" y="457200"/>
            <a:ext cx="12192000" cy="533400"/>
          </a:xfrm>
          <a:prstGeom prst="rect">
            <a:avLst/>
          </a:prstGeom>
        </p:spPr>
        <p:txBody>
          <a:bodyPr>
            <a:normAutofit fontScale="90000" lnSpcReduction="20000"/>
          </a:bodyPr>
          <a:lst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ja-JP" b="1">
                <a:solidFill>
                  <a:srgbClr val="0A5496"/>
                </a:solidFill>
                <a:latin typeface="UD デジタル 教科書体 N-B" panose="02020700000000000000" pitchFamily="17" charset="-128"/>
                <a:ea typeface="UD デジタル 教科書体 N-B" panose="02020700000000000000" pitchFamily="17" charset="-128"/>
              </a:rPr>
              <a:t>行動計画の概要</a:t>
            </a:r>
          </a:p>
        </p:txBody>
      </p:sp>
      <p:sp>
        <p:nvSpPr>
          <p:cNvPr id="43" name="Yellow Bar">
            <a:extLst>
              <a:ext uri="{FF2B5EF4-FFF2-40B4-BE49-F238E27FC236}">
                <a16:creationId xmlns:a16="http://schemas.microsoft.com/office/drawing/2014/main" id="{10B892FE-32A5-784F-80A3-0D6986D12CFB}"/>
              </a:ext>
            </a:extLst>
          </p:cNvPr>
          <p:cNvSpPr/>
          <p:nvPr/>
        </p:nvSpPr>
        <p:spPr>
          <a:xfrm>
            <a:off x="4611695" y="1081773"/>
            <a:ext cx="2926080" cy="61227"/>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r>
              <a:rPr lang="ja-JP">
                <a:latin typeface="ＭＳ Ｐゴシック" panose="020B0600070205080204" pitchFamily="50" charset="-128"/>
                <a:ea typeface="ＭＳ Ｐゴシック" panose="020B0600070205080204" pitchFamily="50" charset="-128"/>
                <a:cs typeface="Arial" charset="0"/>
              </a:rPr>
              <a:t> </a:t>
            </a:r>
          </a:p>
        </p:txBody>
      </p:sp>
      <p:pic>
        <p:nvPicPr>
          <p:cNvPr id="44" name="Picture 43">
            <a:extLst>
              <a:ext uri="{FF2B5EF4-FFF2-40B4-BE49-F238E27FC236}">
                <a16:creationId xmlns:a16="http://schemas.microsoft.com/office/drawing/2014/main" id="{8DCE4664-9070-8F4D-88AA-6DE87343F200}"/>
              </a:ext>
            </a:extLst>
          </p:cNvPr>
          <p:cNvPicPr>
            <a:picLocks noChangeAspect="1"/>
          </p:cNvPicPr>
          <p:nvPr/>
        </p:nvPicPr>
        <p:blipFill>
          <a:blip r:embed="rId3"/>
          <a:stretch>
            <a:fillRect/>
          </a:stretch>
        </p:blipFill>
        <p:spPr>
          <a:xfrm>
            <a:off x="9917159" y="19880"/>
            <a:ext cx="2286000" cy="2286000"/>
          </a:xfrm>
          <a:prstGeom prst="rect">
            <a:avLst/>
          </a:prstGeom>
        </p:spPr>
      </p:pic>
      <p:sp>
        <p:nvSpPr>
          <p:cNvPr id="45" name="Rectangle 44">
            <a:extLst>
              <a:ext uri="{FF2B5EF4-FFF2-40B4-BE49-F238E27FC236}">
                <a16:creationId xmlns:a16="http://schemas.microsoft.com/office/drawing/2014/main" id="{DDC849BE-437E-8546-BBE4-8AD3F6460239}"/>
              </a:ext>
            </a:extLst>
          </p:cNvPr>
          <p:cNvSpPr/>
          <p:nvPr/>
        </p:nvSpPr>
        <p:spPr>
          <a:xfrm>
            <a:off x="1078759" y="1322694"/>
            <a:ext cx="2180522" cy="884759"/>
          </a:xfrm>
          <a:prstGeom prst="rect">
            <a:avLst/>
          </a:prstGeom>
          <a:solidFill>
            <a:srgbClr val="0A5496"/>
          </a:solidFill>
          <a:ln>
            <a:noFill/>
          </a:ln>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89192" tIns="89192" rIns="89192" bIns="89192" numCol="1" spcCol="1270" anchor="ctr" anchorCtr="0">
            <a:noAutofit/>
          </a:bodyPr>
          <a:lstStyle/>
          <a:p>
            <a:pPr lvl="0" algn="ctr" defTabSz="889000">
              <a:spcBef>
                <a:spcPct val="0"/>
              </a:spcBef>
              <a:spcAft>
                <a:spcPct val="35000"/>
              </a:spcAft>
            </a:pPr>
            <a:r>
              <a:rPr lang="ja-JP" b="1">
                <a:solidFill>
                  <a:schemeClr val="bg1"/>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1</a:t>
            </a:r>
            <a:br>
              <a:rPr lang="ja-JP" b="1">
                <a:solidFill>
                  <a:schemeClr val="bg1"/>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br>
            <a:r>
              <a:rPr lang="ja-JP" b="1">
                <a:solidFill>
                  <a:schemeClr val="bg1"/>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新クラブ</a:t>
            </a:r>
          </a:p>
        </p:txBody>
      </p:sp>
      <p:sp>
        <p:nvSpPr>
          <p:cNvPr id="46" name="Rectangle 45">
            <a:extLst>
              <a:ext uri="{FF2B5EF4-FFF2-40B4-BE49-F238E27FC236}">
                <a16:creationId xmlns:a16="http://schemas.microsoft.com/office/drawing/2014/main" id="{546FBCAE-6AA2-CF40-9D40-E8F892F1D5BC}"/>
              </a:ext>
            </a:extLst>
          </p:cNvPr>
          <p:cNvSpPr/>
          <p:nvPr/>
        </p:nvSpPr>
        <p:spPr>
          <a:xfrm>
            <a:off x="3686878" y="1322694"/>
            <a:ext cx="2180522" cy="884759"/>
          </a:xfrm>
          <a:prstGeom prst="rect">
            <a:avLst/>
          </a:prstGeom>
          <a:solidFill>
            <a:srgbClr val="0A5496"/>
          </a:solidFill>
          <a:ln>
            <a:noFill/>
          </a:ln>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89192" tIns="89192" rIns="89192" bIns="89192" numCol="1" spcCol="1270" anchor="ctr" anchorCtr="0">
            <a:noAutofit/>
          </a:bodyPr>
          <a:lstStyle/>
          <a:p>
            <a:pPr lvl="0" algn="ctr" defTabSz="889000">
              <a:spcBef>
                <a:spcPct val="0"/>
              </a:spcBef>
              <a:spcAft>
                <a:spcPct val="35000"/>
              </a:spcAft>
            </a:pPr>
            <a:r>
              <a:rPr lang="ja-JP" b="1">
                <a:solidFill>
                  <a:schemeClr val="bg1"/>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2 </a:t>
            </a:r>
            <a:br>
              <a:rPr lang="ja-JP" b="1">
                <a:solidFill>
                  <a:schemeClr val="bg1"/>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br>
            <a:r>
              <a:rPr lang="ja-JP" b="1">
                <a:solidFill>
                  <a:schemeClr val="bg1"/>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新会員</a:t>
            </a:r>
          </a:p>
        </p:txBody>
      </p:sp>
      <p:sp>
        <p:nvSpPr>
          <p:cNvPr id="47" name="Rectangle 46">
            <a:extLst>
              <a:ext uri="{FF2B5EF4-FFF2-40B4-BE49-F238E27FC236}">
                <a16:creationId xmlns:a16="http://schemas.microsoft.com/office/drawing/2014/main" id="{A9E042B7-02F1-A643-9DE1-977023B21CBD}"/>
              </a:ext>
            </a:extLst>
          </p:cNvPr>
          <p:cNvSpPr/>
          <p:nvPr/>
        </p:nvSpPr>
        <p:spPr>
          <a:xfrm>
            <a:off x="6297304" y="1361388"/>
            <a:ext cx="2180522" cy="884759"/>
          </a:xfrm>
          <a:prstGeom prst="rect">
            <a:avLst/>
          </a:prstGeom>
          <a:solidFill>
            <a:srgbClr val="0A5496"/>
          </a:solidFill>
          <a:ln>
            <a:noFill/>
          </a:ln>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89192" tIns="89192" rIns="89192" bIns="89192" numCol="1" spcCol="1270" anchor="ctr" anchorCtr="0">
            <a:noAutofit/>
          </a:bodyPr>
          <a:lstStyle/>
          <a:p>
            <a:pPr lvl="0" algn="ctr" defTabSz="889000">
              <a:spcBef>
                <a:spcPct val="0"/>
              </a:spcBef>
              <a:spcAft>
                <a:spcPct val="35000"/>
              </a:spcAft>
            </a:pPr>
            <a:r>
              <a:rPr lang="ja-JP" b="1">
                <a:solidFill>
                  <a:schemeClr val="bg1"/>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3</a:t>
            </a:r>
            <a:br>
              <a:rPr lang="ja-JP" b="1">
                <a:solidFill>
                  <a:schemeClr val="bg1"/>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br>
            <a:r>
              <a:rPr lang="ja-JP" b="1">
                <a:solidFill>
                  <a:schemeClr val="bg1"/>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会員の満足度</a:t>
            </a:r>
          </a:p>
        </p:txBody>
      </p:sp>
      <p:sp>
        <p:nvSpPr>
          <p:cNvPr id="48" name="Rectangle 47">
            <a:extLst>
              <a:ext uri="{FF2B5EF4-FFF2-40B4-BE49-F238E27FC236}">
                <a16:creationId xmlns:a16="http://schemas.microsoft.com/office/drawing/2014/main" id="{7F086108-AF98-804E-B56C-54B7A02D5C59}"/>
              </a:ext>
            </a:extLst>
          </p:cNvPr>
          <p:cNvSpPr/>
          <p:nvPr/>
        </p:nvSpPr>
        <p:spPr>
          <a:xfrm>
            <a:off x="8915400" y="1361388"/>
            <a:ext cx="2180522" cy="884759"/>
          </a:xfrm>
          <a:prstGeom prst="rect">
            <a:avLst/>
          </a:prstGeom>
          <a:solidFill>
            <a:srgbClr val="0A5496"/>
          </a:solidFill>
          <a:ln>
            <a:noFill/>
          </a:ln>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89192" tIns="89192" rIns="89192" bIns="89192" numCol="1" spcCol="1270" anchor="ctr" anchorCtr="0">
            <a:noAutofit/>
          </a:bodyPr>
          <a:lstStyle/>
          <a:p>
            <a:pPr lvl="0" algn="ctr" defTabSz="889000">
              <a:spcBef>
                <a:spcPct val="0"/>
              </a:spcBef>
              <a:spcAft>
                <a:spcPct val="35000"/>
              </a:spcAft>
            </a:pPr>
            <a:r>
              <a:rPr lang="ja-JP" b="1" dirty="0">
                <a:solidFill>
                  <a:schemeClr val="bg1"/>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4</a:t>
            </a:r>
            <a:br>
              <a:rPr lang="ja-JP" b="1" dirty="0">
                <a:solidFill>
                  <a:schemeClr val="bg1"/>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br>
            <a:r>
              <a:rPr lang="ja-JP" b="1" dirty="0">
                <a:solidFill>
                  <a:schemeClr val="bg1"/>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リーダーへの支援</a:t>
            </a:r>
          </a:p>
        </p:txBody>
      </p:sp>
      <p:sp>
        <p:nvSpPr>
          <p:cNvPr id="49" name="Rectangle 48">
            <a:extLst>
              <a:ext uri="{FF2B5EF4-FFF2-40B4-BE49-F238E27FC236}">
                <a16:creationId xmlns:a16="http://schemas.microsoft.com/office/drawing/2014/main" id="{757E131B-7425-814C-8F81-2CF5D47BE5AA}"/>
              </a:ext>
            </a:extLst>
          </p:cNvPr>
          <p:cNvSpPr/>
          <p:nvPr/>
        </p:nvSpPr>
        <p:spPr bwMode="auto">
          <a:xfrm>
            <a:off x="3639519" y="2590520"/>
            <a:ext cx="2286000" cy="1991489"/>
          </a:xfrm>
          <a:prstGeom prst="rect">
            <a:avLst/>
          </a:prstGeom>
          <a:ln>
            <a:solidFill>
              <a:srgbClr val="7B8694"/>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r>
              <a:rPr lang="ja-JP" b="1">
                <a:solidFill>
                  <a:schemeClr val="tx2"/>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行動手順</a:t>
            </a:r>
          </a:p>
          <a:p>
            <a:pPr marL="401638" indent="-263525">
              <a:buFontTx/>
              <a:buChar char="-"/>
            </a:pPr>
            <a:r>
              <a:rPr lang="ja-JP">
                <a:solidFill>
                  <a:srgbClr val="404040"/>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説明</a:t>
            </a:r>
          </a:p>
          <a:p>
            <a:pPr marL="401638" indent="-263525">
              <a:buFontTx/>
              <a:buChar char="-"/>
            </a:pPr>
            <a:r>
              <a:rPr lang="ja-JP">
                <a:solidFill>
                  <a:srgbClr val="404040"/>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日付範囲</a:t>
            </a:r>
          </a:p>
          <a:p>
            <a:pPr marL="401638" indent="-263525">
              <a:buFontTx/>
              <a:buChar char="-"/>
            </a:pPr>
            <a:r>
              <a:rPr lang="ja-JP">
                <a:solidFill>
                  <a:srgbClr val="404040"/>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責任者</a:t>
            </a:r>
          </a:p>
          <a:p>
            <a:pPr marL="401638" indent="-263525">
              <a:buFontTx/>
              <a:buChar char="-"/>
            </a:pPr>
            <a:r>
              <a:rPr lang="ja-JP">
                <a:solidFill>
                  <a:srgbClr val="404040"/>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必要となるもの</a:t>
            </a:r>
          </a:p>
          <a:p>
            <a:pPr marL="401638" indent="-263525">
              <a:buFontTx/>
              <a:buChar char="-"/>
            </a:pPr>
            <a:r>
              <a:rPr lang="ja-JP">
                <a:solidFill>
                  <a:srgbClr val="404040"/>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予算</a:t>
            </a:r>
          </a:p>
        </p:txBody>
      </p:sp>
      <p:sp>
        <p:nvSpPr>
          <p:cNvPr id="50" name="Rectangle 49">
            <a:extLst>
              <a:ext uri="{FF2B5EF4-FFF2-40B4-BE49-F238E27FC236}">
                <a16:creationId xmlns:a16="http://schemas.microsoft.com/office/drawing/2014/main" id="{1C5D6ED0-C0C1-E845-B523-2B7B830834D9}"/>
              </a:ext>
            </a:extLst>
          </p:cNvPr>
          <p:cNvSpPr/>
          <p:nvPr/>
        </p:nvSpPr>
        <p:spPr bwMode="auto">
          <a:xfrm>
            <a:off x="3639519" y="4621862"/>
            <a:ext cx="2286000" cy="1991489"/>
          </a:xfrm>
          <a:prstGeom prst="rect">
            <a:avLst/>
          </a:prstGeom>
          <a:ln>
            <a:solidFill>
              <a:srgbClr val="7B8694"/>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r>
              <a:rPr lang="ja-JP" b="1">
                <a:solidFill>
                  <a:schemeClr val="tx2"/>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行動手順</a:t>
            </a:r>
          </a:p>
          <a:p>
            <a:pPr marL="401638" indent="-263525">
              <a:buFontTx/>
              <a:buChar char="-"/>
            </a:pPr>
            <a:r>
              <a:rPr lang="ja-JP">
                <a:solidFill>
                  <a:srgbClr val="404040"/>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説明</a:t>
            </a:r>
          </a:p>
          <a:p>
            <a:pPr marL="401638" indent="-263525">
              <a:buFontTx/>
              <a:buChar char="-"/>
            </a:pPr>
            <a:r>
              <a:rPr lang="ja-JP">
                <a:solidFill>
                  <a:srgbClr val="404040"/>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日付範囲</a:t>
            </a:r>
          </a:p>
          <a:p>
            <a:pPr marL="401638" indent="-263525">
              <a:buFontTx/>
              <a:buChar char="-"/>
            </a:pPr>
            <a:r>
              <a:rPr lang="ja-JP">
                <a:solidFill>
                  <a:srgbClr val="404040"/>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責任者</a:t>
            </a:r>
          </a:p>
          <a:p>
            <a:pPr marL="401638" indent="-263525">
              <a:buFontTx/>
              <a:buChar char="-"/>
            </a:pPr>
            <a:r>
              <a:rPr lang="ja-JP">
                <a:solidFill>
                  <a:srgbClr val="404040"/>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必要となるもの</a:t>
            </a:r>
          </a:p>
          <a:p>
            <a:pPr marL="401638" indent="-263525">
              <a:buFontTx/>
              <a:buChar char="-"/>
            </a:pPr>
            <a:r>
              <a:rPr lang="ja-JP">
                <a:solidFill>
                  <a:srgbClr val="404040"/>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予算</a:t>
            </a:r>
          </a:p>
        </p:txBody>
      </p:sp>
      <p:sp>
        <p:nvSpPr>
          <p:cNvPr id="51" name="Rectangle 50">
            <a:extLst>
              <a:ext uri="{FF2B5EF4-FFF2-40B4-BE49-F238E27FC236}">
                <a16:creationId xmlns:a16="http://schemas.microsoft.com/office/drawing/2014/main" id="{8F2D8E4A-1DEA-314F-9720-533F897F4384}"/>
              </a:ext>
            </a:extLst>
          </p:cNvPr>
          <p:cNvSpPr/>
          <p:nvPr/>
        </p:nvSpPr>
        <p:spPr bwMode="auto">
          <a:xfrm>
            <a:off x="6293429" y="2550667"/>
            <a:ext cx="2286000" cy="1991489"/>
          </a:xfrm>
          <a:prstGeom prst="rect">
            <a:avLst/>
          </a:prstGeom>
          <a:ln>
            <a:solidFill>
              <a:srgbClr val="7B8694"/>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r>
              <a:rPr lang="ja-JP" b="1">
                <a:solidFill>
                  <a:schemeClr val="tx2"/>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行動手順</a:t>
            </a:r>
          </a:p>
          <a:p>
            <a:pPr marL="401638" indent="-263525">
              <a:buFontTx/>
              <a:buChar char="-"/>
            </a:pPr>
            <a:r>
              <a:rPr lang="ja-JP">
                <a:solidFill>
                  <a:srgbClr val="404040"/>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説明</a:t>
            </a:r>
          </a:p>
          <a:p>
            <a:pPr marL="401638" indent="-263525">
              <a:buFontTx/>
              <a:buChar char="-"/>
            </a:pPr>
            <a:r>
              <a:rPr lang="ja-JP">
                <a:solidFill>
                  <a:srgbClr val="404040"/>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日付範囲</a:t>
            </a:r>
          </a:p>
          <a:p>
            <a:pPr marL="401638" indent="-263525">
              <a:buFontTx/>
              <a:buChar char="-"/>
            </a:pPr>
            <a:r>
              <a:rPr lang="ja-JP">
                <a:solidFill>
                  <a:srgbClr val="404040"/>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責任者</a:t>
            </a:r>
          </a:p>
          <a:p>
            <a:pPr marL="401638" indent="-263525">
              <a:buFontTx/>
              <a:buChar char="-"/>
            </a:pPr>
            <a:r>
              <a:rPr lang="ja-JP">
                <a:solidFill>
                  <a:srgbClr val="404040"/>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必要となるもの</a:t>
            </a:r>
          </a:p>
          <a:p>
            <a:pPr marL="401638" indent="-263525">
              <a:buFontTx/>
              <a:buChar char="-"/>
            </a:pPr>
            <a:r>
              <a:rPr lang="ja-JP">
                <a:solidFill>
                  <a:srgbClr val="404040"/>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予算</a:t>
            </a:r>
          </a:p>
        </p:txBody>
      </p:sp>
      <p:sp>
        <p:nvSpPr>
          <p:cNvPr id="52" name="Rectangle 51">
            <a:extLst>
              <a:ext uri="{FF2B5EF4-FFF2-40B4-BE49-F238E27FC236}">
                <a16:creationId xmlns:a16="http://schemas.microsoft.com/office/drawing/2014/main" id="{62BDBA4A-8BB1-3047-BB1F-EA9185229F21}"/>
              </a:ext>
            </a:extLst>
          </p:cNvPr>
          <p:cNvSpPr/>
          <p:nvPr/>
        </p:nvSpPr>
        <p:spPr bwMode="auto">
          <a:xfrm>
            <a:off x="6293429" y="4582009"/>
            <a:ext cx="2286000" cy="1991489"/>
          </a:xfrm>
          <a:prstGeom prst="rect">
            <a:avLst/>
          </a:prstGeom>
          <a:ln>
            <a:solidFill>
              <a:srgbClr val="7B8694"/>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r>
              <a:rPr lang="ja-JP" b="1">
                <a:solidFill>
                  <a:schemeClr val="tx2"/>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行動手順</a:t>
            </a:r>
          </a:p>
          <a:p>
            <a:pPr marL="401638" indent="-263525">
              <a:buFontTx/>
              <a:buChar char="-"/>
            </a:pPr>
            <a:r>
              <a:rPr lang="ja-JP">
                <a:solidFill>
                  <a:srgbClr val="404040"/>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説明</a:t>
            </a:r>
          </a:p>
          <a:p>
            <a:pPr marL="401638" indent="-263525">
              <a:buFontTx/>
              <a:buChar char="-"/>
            </a:pPr>
            <a:r>
              <a:rPr lang="ja-JP">
                <a:solidFill>
                  <a:srgbClr val="404040"/>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日付範囲</a:t>
            </a:r>
          </a:p>
          <a:p>
            <a:pPr marL="401638" indent="-263525">
              <a:buFontTx/>
              <a:buChar char="-"/>
            </a:pPr>
            <a:r>
              <a:rPr lang="ja-JP">
                <a:solidFill>
                  <a:srgbClr val="404040"/>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責任者</a:t>
            </a:r>
          </a:p>
          <a:p>
            <a:pPr marL="401638" indent="-263525">
              <a:buFontTx/>
              <a:buChar char="-"/>
            </a:pPr>
            <a:r>
              <a:rPr lang="ja-JP">
                <a:solidFill>
                  <a:srgbClr val="404040"/>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必要となるもの</a:t>
            </a:r>
          </a:p>
          <a:p>
            <a:pPr marL="401638" indent="-263525">
              <a:buFontTx/>
              <a:buChar char="-"/>
            </a:pPr>
            <a:r>
              <a:rPr lang="ja-JP">
                <a:solidFill>
                  <a:srgbClr val="404040"/>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予算</a:t>
            </a:r>
          </a:p>
        </p:txBody>
      </p:sp>
      <p:sp>
        <p:nvSpPr>
          <p:cNvPr id="53" name="Rectangle 52">
            <a:extLst>
              <a:ext uri="{FF2B5EF4-FFF2-40B4-BE49-F238E27FC236}">
                <a16:creationId xmlns:a16="http://schemas.microsoft.com/office/drawing/2014/main" id="{F0281848-CA8C-1343-9C88-A6FDACA94A3C}"/>
              </a:ext>
            </a:extLst>
          </p:cNvPr>
          <p:cNvSpPr/>
          <p:nvPr/>
        </p:nvSpPr>
        <p:spPr bwMode="auto">
          <a:xfrm>
            <a:off x="8915474" y="2550667"/>
            <a:ext cx="2286000" cy="1991489"/>
          </a:xfrm>
          <a:prstGeom prst="rect">
            <a:avLst/>
          </a:prstGeom>
          <a:ln>
            <a:solidFill>
              <a:srgbClr val="7B8694"/>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r>
              <a:rPr lang="ja-JP" b="1">
                <a:solidFill>
                  <a:schemeClr val="tx2"/>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行動手順</a:t>
            </a:r>
          </a:p>
          <a:p>
            <a:pPr marL="401638" indent="-263525">
              <a:buFontTx/>
              <a:buChar char="-"/>
            </a:pPr>
            <a:r>
              <a:rPr lang="ja-JP">
                <a:solidFill>
                  <a:srgbClr val="404040"/>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説明</a:t>
            </a:r>
          </a:p>
          <a:p>
            <a:pPr marL="401638" indent="-263525">
              <a:buFontTx/>
              <a:buChar char="-"/>
            </a:pPr>
            <a:r>
              <a:rPr lang="ja-JP">
                <a:solidFill>
                  <a:srgbClr val="404040"/>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日付範囲</a:t>
            </a:r>
          </a:p>
          <a:p>
            <a:pPr marL="401638" indent="-263525">
              <a:buFontTx/>
              <a:buChar char="-"/>
            </a:pPr>
            <a:r>
              <a:rPr lang="ja-JP">
                <a:solidFill>
                  <a:srgbClr val="404040"/>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責任者</a:t>
            </a:r>
          </a:p>
          <a:p>
            <a:pPr marL="401638" indent="-263525">
              <a:buFontTx/>
              <a:buChar char="-"/>
            </a:pPr>
            <a:r>
              <a:rPr lang="ja-JP">
                <a:solidFill>
                  <a:srgbClr val="404040"/>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必要となるもの</a:t>
            </a:r>
          </a:p>
          <a:p>
            <a:pPr marL="401638" indent="-263525">
              <a:buFontTx/>
              <a:buChar char="-"/>
            </a:pPr>
            <a:r>
              <a:rPr lang="ja-JP">
                <a:solidFill>
                  <a:srgbClr val="404040"/>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予算</a:t>
            </a:r>
          </a:p>
        </p:txBody>
      </p:sp>
      <p:sp>
        <p:nvSpPr>
          <p:cNvPr id="54" name="Rectangle 53">
            <a:extLst>
              <a:ext uri="{FF2B5EF4-FFF2-40B4-BE49-F238E27FC236}">
                <a16:creationId xmlns:a16="http://schemas.microsoft.com/office/drawing/2014/main" id="{7B2ECBFA-C7E6-C841-9FAD-137E74064CE0}"/>
              </a:ext>
            </a:extLst>
          </p:cNvPr>
          <p:cNvSpPr/>
          <p:nvPr/>
        </p:nvSpPr>
        <p:spPr bwMode="auto">
          <a:xfrm>
            <a:off x="8915474" y="4621862"/>
            <a:ext cx="2286000" cy="1991489"/>
          </a:xfrm>
          <a:prstGeom prst="rect">
            <a:avLst/>
          </a:prstGeom>
          <a:ln>
            <a:solidFill>
              <a:srgbClr val="7B8694"/>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r>
              <a:rPr lang="ja-JP" b="1">
                <a:solidFill>
                  <a:schemeClr val="tx2"/>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行動手順</a:t>
            </a:r>
          </a:p>
          <a:p>
            <a:pPr marL="401638" indent="-263525">
              <a:buFontTx/>
              <a:buChar char="-"/>
            </a:pPr>
            <a:r>
              <a:rPr lang="ja-JP">
                <a:solidFill>
                  <a:srgbClr val="404040"/>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説明</a:t>
            </a:r>
          </a:p>
          <a:p>
            <a:pPr marL="401638" indent="-263525">
              <a:buFontTx/>
              <a:buChar char="-"/>
            </a:pPr>
            <a:r>
              <a:rPr lang="ja-JP">
                <a:solidFill>
                  <a:srgbClr val="404040"/>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日付範囲</a:t>
            </a:r>
          </a:p>
          <a:p>
            <a:pPr marL="401638" indent="-263525">
              <a:buFontTx/>
              <a:buChar char="-"/>
            </a:pPr>
            <a:r>
              <a:rPr lang="ja-JP">
                <a:solidFill>
                  <a:srgbClr val="404040"/>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責任者</a:t>
            </a:r>
          </a:p>
          <a:p>
            <a:pPr marL="401638" indent="-263525">
              <a:buFontTx/>
              <a:buChar char="-"/>
            </a:pPr>
            <a:r>
              <a:rPr lang="ja-JP">
                <a:solidFill>
                  <a:srgbClr val="404040"/>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必要となるもの</a:t>
            </a:r>
          </a:p>
          <a:p>
            <a:pPr marL="401638" indent="-263525">
              <a:buFontTx/>
              <a:buChar char="-"/>
            </a:pPr>
            <a:r>
              <a:rPr lang="ja-JP">
                <a:solidFill>
                  <a:srgbClr val="404040"/>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予算</a:t>
            </a:r>
          </a:p>
        </p:txBody>
      </p:sp>
      <p:sp>
        <p:nvSpPr>
          <p:cNvPr id="55" name="Page Number - White">
            <a:extLst>
              <a:ext uri="{FF2B5EF4-FFF2-40B4-BE49-F238E27FC236}">
                <a16:creationId xmlns:a16="http://schemas.microsoft.com/office/drawing/2014/main" id="{3CF0CE94-2FDB-E448-AB5B-906CBC458D83}"/>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fld id="{CD81962F-67D4-FD44-86D5-55EBF96E0DB7}" type="slidenum">
              <a:rPr kumimoji="0" lang="en-US" sz="1000" b="0" i="0" u="none" strike="noStrike" kern="1200" cap="none" spc="0" normalizeH="0" baseline="0" noProof="0" smtClean="0">
                <a:ln>
                  <a:noFill/>
                </a:ln>
                <a:solidFill>
                  <a:srgbClr val="0A5496"/>
                </a:solidFill>
                <a:effectLst/>
                <a:uLnTx/>
                <a:uFillTx/>
                <a:latin typeface="ＭＳ Ｐゴシック" panose="020B0600070205080204" pitchFamily="50" charset="-128"/>
                <a:ea typeface="ＭＳ Ｐゴシック" panose="020B0600070205080204" pitchFamily="50" charset="-128"/>
              </a:rPr>
              <a:pPr marL="0" marR="0" lvl="0" indent="0" algn="l" defTabSz="914400" rtl="0" eaLnBrk="0" fontAlgn="auto" latinLnBrk="0" hangingPunct="0">
                <a:lnSpc>
                  <a:spcPct val="100000"/>
                </a:lnSpc>
                <a:spcBef>
                  <a:spcPct val="50000"/>
                </a:spcBef>
                <a:spcAft>
                  <a:spcPts val="0"/>
                </a:spcAft>
                <a:buClrTx/>
                <a:buSzTx/>
                <a:buFontTx/>
                <a:buNone/>
                <a:tabLst/>
                <a:defRPr/>
              </a:pPr>
              <a:t>34</a:t>
            </a:fld>
            <a:endParaRPr kumimoji="0" lang="en-US" sz="1000" b="0" i="0" u="none" strike="noStrike" kern="1200" cap="none" spc="0" normalizeH="0" baseline="0" noProof="0" dirty="0">
              <a:ln>
                <a:noFill/>
              </a:ln>
              <a:solidFill>
                <a:srgbClr val="0A5496"/>
              </a:solidFill>
              <a:effectLst/>
              <a:uLnTx/>
              <a:uFillTx/>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2347915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ckground - Solid">
            <a:extLst>
              <a:ext uri="{FF2B5EF4-FFF2-40B4-BE49-F238E27FC236}">
                <a16:creationId xmlns:a16="http://schemas.microsoft.com/office/drawing/2014/main" id="{5C446A39-8E9B-6A44-A58E-9E04CA77630C}"/>
              </a:ext>
            </a:extLst>
          </p:cNvPr>
          <p:cNvSpPr/>
          <p:nvPr/>
        </p:nvSpPr>
        <p:spPr>
          <a:xfrm>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800" b="0" i="0" u="none" strike="noStrike" cap="none" normalizeH="0" baseline="0" noProof="0">
                <a:ln>
                  <a:noFill/>
                </a:ln>
                <a:solidFill>
                  <a:prstClr val="white">
                    <a:alpha val="44000"/>
                  </a:prstClr>
                </a:solidFill>
                <a:uLnTx/>
                <a:uFillTx/>
                <a:latin typeface="Calibri" panose="020F0502020204030204"/>
                <a:ea typeface="ＭＳ Ｐゴシック"/>
                <a:cs typeface="+mn-cs"/>
              </a:rPr>
              <a:t>aa</a:t>
            </a:r>
          </a:p>
        </p:txBody>
      </p:sp>
      <p:pic>
        <p:nvPicPr>
          <p:cNvPr id="21" name="Background - Image">
            <a:extLst>
              <a:ext uri="{FF2B5EF4-FFF2-40B4-BE49-F238E27FC236}">
                <a16:creationId xmlns:a16="http://schemas.microsoft.com/office/drawing/2014/main" id="{724387C4-EDA2-C547-8F28-B6C9906A09BD}"/>
              </a:ext>
            </a:extLst>
          </p:cNvPr>
          <p:cNvPicPr>
            <a:picLocks noChangeAspect="1"/>
          </p:cNvPicPr>
          <p:nvPr/>
        </p:nvPicPr>
        <p:blipFill>
          <a:blip r:embed="rId3"/>
          <a:srcRect/>
          <a:stretch/>
        </p:blipFill>
        <p:spPr>
          <a:xfrm>
            <a:off x="5475681" y="0"/>
            <a:ext cx="7173519" cy="6861174"/>
          </a:xfrm>
          <a:prstGeom prst="rect">
            <a:avLst/>
          </a:prstGeom>
          <a:solidFill>
            <a:srgbClr val="0D2240"/>
          </a:solidFill>
        </p:spPr>
      </p:pic>
      <p:sp>
        <p:nvSpPr>
          <p:cNvPr id="24" name="Freeform 23">
            <a:extLst>
              <a:ext uri="{FF2B5EF4-FFF2-40B4-BE49-F238E27FC236}">
                <a16:creationId xmlns:a16="http://schemas.microsoft.com/office/drawing/2014/main" id="{DDC8AA71-55A8-3649-9696-D505B3711E6E}"/>
              </a:ext>
            </a:extLst>
          </p:cNvPr>
          <p:cNvSpPr/>
          <p:nvPr/>
        </p:nvSpPr>
        <p:spPr>
          <a:xfrm rot="16200000" flipV="1">
            <a:off x="-105115" y="105115"/>
            <a:ext cx="6858000" cy="6647770"/>
          </a:xfrm>
          <a:custGeom>
            <a:avLst/>
            <a:gdLst>
              <a:gd name="connsiteX0" fmla="*/ 0 w 6858000"/>
              <a:gd name="connsiteY0" fmla="*/ 922089 h 6647770"/>
              <a:gd name="connsiteX1" fmla="*/ 0 w 6858000"/>
              <a:gd name="connsiteY1" fmla="*/ 2959412 h 6647770"/>
              <a:gd name="connsiteX2" fmla="*/ 0 w 6858000"/>
              <a:gd name="connsiteY2" fmla="*/ 4610448 h 6647770"/>
              <a:gd name="connsiteX3" fmla="*/ 0 w 6858000"/>
              <a:gd name="connsiteY3" fmla="*/ 6647770 h 6647770"/>
              <a:gd name="connsiteX4" fmla="*/ 6858000 w 6858000"/>
              <a:gd name="connsiteY4" fmla="*/ 6647770 h 6647770"/>
              <a:gd name="connsiteX5" fmla="*/ 6858000 w 6858000"/>
              <a:gd name="connsiteY5" fmla="*/ 4610448 h 6647770"/>
              <a:gd name="connsiteX6" fmla="*/ 6858000 w 6858000"/>
              <a:gd name="connsiteY6" fmla="*/ 2037322 h 6647770"/>
              <a:gd name="connsiteX7" fmla="*/ 6858000 w 6858000"/>
              <a:gd name="connsiteY7" fmla="*/ 0 h 6647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6647770">
                <a:moveTo>
                  <a:pt x="0" y="922089"/>
                </a:moveTo>
                <a:lnTo>
                  <a:pt x="0" y="2959412"/>
                </a:lnTo>
                <a:lnTo>
                  <a:pt x="0" y="4610448"/>
                </a:lnTo>
                <a:lnTo>
                  <a:pt x="0" y="6647770"/>
                </a:lnTo>
                <a:lnTo>
                  <a:pt x="6858000" y="6647770"/>
                </a:lnTo>
                <a:lnTo>
                  <a:pt x="6858000" y="4610448"/>
                </a:lnTo>
                <a:lnTo>
                  <a:pt x="6858000" y="2037322"/>
                </a:lnTo>
                <a:lnTo>
                  <a:pt x="6858000" y="0"/>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alpha val="44000"/>
                </a:prstClr>
              </a:solidFill>
              <a:effectLst/>
              <a:uLnTx/>
              <a:uFillTx/>
              <a:latin typeface="Calibri" panose="020F0502020204030204"/>
              <a:ea typeface="+mn-ea"/>
              <a:cs typeface="+mn-cs"/>
            </a:endParaRPr>
          </a:p>
        </p:txBody>
      </p:sp>
      <p:sp>
        <p:nvSpPr>
          <p:cNvPr id="11" name="Body Copy">
            <a:extLst>
              <a:ext uri="{FF2B5EF4-FFF2-40B4-BE49-F238E27FC236}">
                <a16:creationId xmlns:a16="http://schemas.microsoft.com/office/drawing/2014/main" id="{53D039E2-1404-564C-9861-E013CD08AEA8}"/>
              </a:ext>
            </a:extLst>
          </p:cNvPr>
          <p:cNvSpPr txBox="1">
            <a:spLocks/>
          </p:cNvSpPr>
          <p:nvPr/>
        </p:nvSpPr>
        <p:spPr>
          <a:xfrm>
            <a:off x="358754" y="1176045"/>
            <a:ext cx="5997442" cy="1013207"/>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0" marR="0" lvl="0" indent="0" algn="l" defTabSz="914400" rtl="0" eaLnBrk="1" fontAlgn="base" latinLnBrk="0" hangingPunct="1">
              <a:lnSpc>
                <a:spcPct val="100000"/>
              </a:lnSpc>
              <a:spcBef>
                <a:spcPct val="20000"/>
              </a:spcBef>
              <a:spcAft>
                <a:spcPct val="0"/>
              </a:spcAft>
              <a:buClrTx/>
              <a:buSzPct val="120000"/>
              <a:buFont typeface="Arial" pitchFamily="34" charset="0"/>
              <a:buNone/>
              <a:tabLst/>
              <a:defRPr/>
            </a:pPr>
            <a:r>
              <a:rPr kumimoji="0" lang="ja-JP" sz="6600" b="1" i="0" u="none" strike="noStrike" cap="none" normalizeH="0" baseline="0" noProof="0" dirty="0">
                <a:ln>
                  <a:noFill/>
                </a:ln>
                <a:solidFill>
                  <a:prstClr val="white"/>
                </a:solidFill>
                <a:uLnTx/>
                <a:uFillTx/>
                <a:latin typeface="UD デジタル 教科書体 N-B" panose="02020700000000000000" pitchFamily="17" charset="-128"/>
                <a:ea typeface="UD デジタル 教科書体 N-B" panose="02020700000000000000" pitchFamily="17" charset="-128"/>
                <a:cs typeface="Arial" charset="0"/>
              </a:rPr>
              <a:t>次のステップ</a:t>
            </a:r>
          </a:p>
        </p:txBody>
      </p:sp>
      <p:sp>
        <p:nvSpPr>
          <p:cNvPr id="12" name="Rectangle 11">
            <a:extLst>
              <a:ext uri="{FF2B5EF4-FFF2-40B4-BE49-F238E27FC236}">
                <a16:creationId xmlns:a16="http://schemas.microsoft.com/office/drawing/2014/main" id="{9666CF88-24DB-A642-BA4B-2D0C90D4E9A6}"/>
              </a:ext>
            </a:extLst>
          </p:cNvPr>
          <p:cNvSpPr/>
          <p:nvPr/>
        </p:nvSpPr>
        <p:spPr>
          <a:xfrm rot="5400000" flipH="1">
            <a:off x="3039510" y="276571"/>
            <a:ext cx="70852" cy="422728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BB700"/>
              </a:solidFill>
              <a:effectLst/>
              <a:uLnTx/>
              <a:uFillTx/>
              <a:latin typeface="Arial" charset="0"/>
              <a:ea typeface="Arial" charset="0"/>
              <a:cs typeface="Arial" charset="0"/>
            </a:endParaRPr>
          </a:p>
        </p:txBody>
      </p:sp>
      <p:sp>
        <p:nvSpPr>
          <p:cNvPr id="13" name="Page Number - White">
            <a:extLst>
              <a:ext uri="{FF2B5EF4-FFF2-40B4-BE49-F238E27FC236}">
                <a16:creationId xmlns:a16="http://schemas.microsoft.com/office/drawing/2014/main" id="{7CAAAE34-12FE-E746-A90B-1EE720FC66A7}"/>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fld id="{CD81962F-67D4-FD44-86D5-55EBF96E0DB7}" type="slidenum">
              <a:rPr kumimoji="0" lang="en-US" sz="1000" b="0" i="0" u="none" strike="noStrike" kern="1200" cap="none" spc="0" normalizeH="0" baseline="0" noProof="0" smtClean="0">
                <a:ln>
                  <a:noFill/>
                </a:ln>
                <a:solidFill>
                  <a:prstClr val="white"/>
                </a:solidFill>
                <a:effectLst/>
                <a:uLnTx/>
                <a:uFillTx/>
                <a:latin typeface="Arial" charset="0"/>
                <a:ea typeface="ヒラギノ角ゴ Pro W3" charset="0"/>
              </a:rPr>
              <a:pPr marL="0" marR="0" lvl="0" indent="0" algn="l" defTabSz="914400" rtl="0" eaLnBrk="0" fontAlgn="auto" latinLnBrk="0" hangingPunct="0">
                <a:lnSpc>
                  <a:spcPct val="100000"/>
                </a:lnSpc>
                <a:spcBef>
                  <a:spcPct val="50000"/>
                </a:spcBef>
                <a:spcAft>
                  <a:spcPts val="0"/>
                </a:spcAft>
                <a:buClrTx/>
                <a:buSzTx/>
                <a:buFontTx/>
                <a:buNone/>
                <a:tabLst/>
                <a:defRPr/>
              </a:pPr>
              <a:t>35</a:t>
            </a:fld>
            <a:endParaRPr kumimoji="0" lang="en-US" sz="1000" b="0" i="0" u="none" strike="noStrike" kern="1200" cap="none" spc="0" normalizeH="0" baseline="0" noProof="0">
              <a:ln>
                <a:noFill/>
              </a:ln>
              <a:solidFill>
                <a:prstClr val="white"/>
              </a:solidFill>
              <a:effectLst/>
              <a:uLnTx/>
              <a:uFillTx/>
              <a:latin typeface="Arial" charset="0"/>
              <a:ea typeface="ヒラギノ角ゴ Pro W3" charset="0"/>
            </a:endParaRPr>
          </a:p>
        </p:txBody>
      </p:sp>
      <p:pic>
        <p:nvPicPr>
          <p:cNvPr id="10" name="Picture 9">
            <a:extLst>
              <a:ext uri="{FF2B5EF4-FFF2-40B4-BE49-F238E27FC236}">
                <a16:creationId xmlns:a16="http://schemas.microsoft.com/office/drawing/2014/main" id="{CAA5A05A-B830-9F4B-AF70-ADEF243B9536}"/>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273388" y="6114917"/>
            <a:ext cx="2755897" cy="463609"/>
          </a:xfrm>
          <a:prstGeom prst="rect">
            <a:avLst/>
          </a:prstGeom>
        </p:spPr>
      </p:pic>
      <p:sp>
        <p:nvSpPr>
          <p:cNvPr id="9" name="Body Copy">
            <a:extLst>
              <a:ext uri="{FF2B5EF4-FFF2-40B4-BE49-F238E27FC236}">
                <a16:creationId xmlns:a16="http://schemas.microsoft.com/office/drawing/2014/main" id="{2E066033-D88A-45C9-880F-C863033B1127}"/>
              </a:ext>
            </a:extLst>
          </p:cNvPr>
          <p:cNvSpPr txBox="1">
            <a:spLocks/>
          </p:cNvSpPr>
          <p:nvPr/>
        </p:nvSpPr>
        <p:spPr>
          <a:xfrm>
            <a:off x="381000" y="2601518"/>
            <a:ext cx="5715000" cy="2814029"/>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228600" marR="0" lvl="0" indent="-228600" algn="l" defTabSz="914400" rtl="0" eaLnBrk="1" fontAlgn="auto" latinLnBrk="0" hangingPunct="1">
              <a:lnSpc>
                <a:spcPct val="90000"/>
              </a:lnSpc>
              <a:spcBef>
                <a:spcPts val="1000"/>
              </a:spcBef>
              <a:spcAft>
                <a:spcPts val="0"/>
              </a:spcAft>
              <a:buClr>
                <a:srgbClr val="F0C300"/>
              </a:buClr>
              <a:buSzTx/>
              <a:buFont typeface="Wingdings" pitchFamily="2" charset="2"/>
              <a:buChar char="§"/>
              <a:tabLst/>
              <a:defRPr/>
            </a:pPr>
            <a:r>
              <a:rPr lang="ja-JP" altLang="en-US" dirty="0">
                <a:solidFill>
                  <a:prstClr val="white"/>
                </a:solidFill>
                <a:latin typeface="UD デジタル 教科書体 N-B" panose="02020700000000000000" pitchFamily="17" charset="-128"/>
                <a:ea typeface="UD デジタル 教科書体 N-B" panose="02020700000000000000" pitchFamily="17" charset="-128"/>
              </a:rPr>
              <a:t>ワーキンググループ</a:t>
            </a:r>
            <a:r>
              <a:rPr kumimoji="0" lang="ja-JP" sz="2000" b="0" i="0" u="none" strike="noStrike" cap="none" normalizeH="0" baseline="0" noProof="0" dirty="0">
                <a:ln>
                  <a:noFill/>
                </a:ln>
                <a:solidFill>
                  <a:prstClr val="white"/>
                </a:solidFill>
                <a:uLnTx/>
                <a:uFillTx/>
                <a:latin typeface="UD デジタル 教科書体 N-B" panose="02020700000000000000" pitchFamily="17" charset="-128"/>
                <a:ea typeface="UD デジタル 教科書体 N-B" panose="02020700000000000000" pitchFamily="17" charset="-128"/>
              </a:rPr>
              <a:t>会議を行い、行動計画を完成させる</a:t>
            </a:r>
          </a:p>
          <a:p>
            <a:pPr marL="228600" marR="0" lvl="0" indent="-228600" algn="l" defTabSz="914400" rtl="0" eaLnBrk="1" fontAlgn="auto" latinLnBrk="0" hangingPunct="1">
              <a:lnSpc>
                <a:spcPct val="90000"/>
              </a:lnSpc>
              <a:spcBef>
                <a:spcPts val="1000"/>
              </a:spcBef>
              <a:spcAft>
                <a:spcPts val="0"/>
              </a:spcAft>
              <a:buClr>
                <a:srgbClr val="F0C300"/>
              </a:buClr>
              <a:buSzTx/>
              <a:buFont typeface="Wingdings" pitchFamily="2" charset="2"/>
              <a:buChar char="§"/>
              <a:tabLst/>
              <a:defRPr/>
            </a:pPr>
            <a:r>
              <a:rPr kumimoji="0" lang="ja-JP" sz="2000" b="0" i="0" u="none" strike="noStrike" cap="none" normalizeH="0" baseline="0" noProof="0" dirty="0">
                <a:ln>
                  <a:noFill/>
                </a:ln>
                <a:solidFill>
                  <a:schemeClr val="bg1"/>
                </a:solidFill>
                <a:uLnTx/>
                <a:uFillTx/>
                <a:latin typeface="UD デジタル 教科書体 N-B" panose="02020700000000000000" pitchFamily="17" charset="-128"/>
                <a:ea typeface="UD デジタル 教科書体 N-B" panose="02020700000000000000" pitchFamily="17" charset="-128"/>
              </a:rPr>
              <a:t>行動計画のサンプル ブックレットに目を通す</a:t>
            </a:r>
          </a:p>
          <a:p>
            <a:pPr marL="228600" marR="0" lvl="0" indent="-228600" algn="l" defTabSz="914400" rtl="0" eaLnBrk="1" fontAlgn="auto" latinLnBrk="0" hangingPunct="1">
              <a:lnSpc>
                <a:spcPct val="90000"/>
              </a:lnSpc>
              <a:spcBef>
                <a:spcPts val="1000"/>
              </a:spcBef>
              <a:spcAft>
                <a:spcPts val="0"/>
              </a:spcAft>
              <a:buClr>
                <a:srgbClr val="F0C300"/>
              </a:buClr>
              <a:buSzTx/>
              <a:buFont typeface="Wingdings" pitchFamily="2" charset="2"/>
              <a:buChar char="§"/>
              <a:tabLst/>
              <a:defRPr/>
            </a:pPr>
            <a:r>
              <a:rPr kumimoji="0" lang="ja-JP" sz="2000" b="0" i="0" u="none" strike="noStrike" cap="none" normalizeH="0" baseline="0" noProof="0" dirty="0">
                <a:ln>
                  <a:noFill/>
                </a:ln>
                <a:solidFill>
                  <a:prstClr val="white"/>
                </a:solidFill>
                <a:uLnTx/>
                <a:uFillTx/>
                <a:latin typeface="UD デジタル 教科書体 N-B" panose="02020700000000000000" pitchFamily="17" charset="-128"/>
                <a:ea typeface="UD デジタル 教科書体 N-B" panose="02020700000000000000" pitchFamily="17" charset="-128"/>
              </a:rPr>
              <a:t>地区目標の一部として提出する前に、計画を伝えてフィードバックを得る！</a:t>
            </a:r>
          </a:p>
          <a:p>
            <a:pPr marL="228600" marR="0" lvl="0" indent="-228600" algn="l" defTabSz="914400" rtl="0" eaLnBrk="1" fontAlgn="auto" latinLnBrk="0" hangingPunct="1">
              <a:lnSpc>
                <a:spcPct val="90000"/>
              </a:lnSpc>
              <a:spcBef>
                <a:spcPts val="1000"/>
              </a:spcBef>
              <a:spcAft>
                <a:spcPts val="0"/>
              </a:spcAft>
              <a:buClr>
                <a:srgbClr val="F0C300"/>
              </a:buClr>
              <a:buSzTx/>
              <a:buFont typeface="Wingdings" pitchFamily="2" charset="2"/>
              <a:buChar char="§"/>
              <a:tabLst/>
              <a:defRPr/>
            </a:pPr>
            <a:r>
              <a:rPr kumimoji="0" lang="ja-JP" sz="2000" b="0" i="0" u="none" strike="noStrike" cap="none" normalizeH="0" baseline="0" noProof="0" dirty="0">
                <a:ln>
                  <a:noFill/>
                </a:ln>
                <a:solidFill>
                  <a:prstClr val="white"/>
                </a:solidFill>
                <a:uLnTx/>
                <a:uFillTx/>
                <a:latin typeface="UD デジタル 教科書体 N-B" panose="02020700000000000000" pitchFamily="17" charset="-128"/>
                <a:ea typeface="UD デジタル 教科書体 N-B" panose="02020700000000000000" pitchFamily="17" charset="-128"/>
              </a:rPr>
              <a:t>グローバル・メンバーシップ・アプローチ</a:t>
            </a:r>
            <a:r>
              <a:rPr lang="ja-JP" altLang="en-US" dirty="0">
                <a:solidFill>
                  <a:prstClr val="white"/>
                </a:solidFill>
                <a:latin typeface="UD デジタル 教科書体 N-B" panose="02020700000000000000" pitchFamily="17" charset="-128"/>
                <a:ea typeface="UD デジタル 教科書体 N-B" panose="02020700000000000000" pitchFamily="17" charset="-128"/>
              </a:rPr>
              <a:t>：「</a:t>
            </a:r>
            <a:r>
              <a:rPr kumimoji="0" lang="ja-JP" sz="2000" b="0" i="0" u="none" strike="noStrike" cap="none" normalizeH="0" baseline="0" noProof="0" dirty="0">
                <a:ln>
                  <a:noFill/>
                </a:ln>
                <a:solidFill>
                  <a:prstClr val="white"/>
                </a:solidFill>
                <a:uLnTx/>
                <a:uFillTx/>
                <a:latin typeface="UD デジタル 教科書体 N-B" panose="02020700000000000000" pitchFamily="17" charset="-128"/>
                <a:ea typeface="UD デジタル 教科書体 N-B" panose="02020700000000000000" pitchFamily="17" charset="-128"/>
              </a:rPr>
              <a:t>成功</a:t>
            </a:r>
            <a:r>
              <a:rPr kumimoji="0" lang="ja-JP" altLang="en-US" sz="2000" b="0" i="0" u="none" strike="noStrike" cap="none" normalizeH="0" baseline="0" noProof="0" dirty="0">
                <a:ln>
                  <a:noFill/>
                </a:ln>
                <a:solidFill>
                  <a:prstClr val="white"/>
                </a:solidFill>
                <a:uLnTx/>
                <a:uFillTx/>
                <a:latin typeface="UD デジタル 教科書体 N-B" panose="02020700000000000000" pitchFamily="17" charset="-128"/>
                <a:ea typeface="UD デジタル 教科書体 N-B" panose="02020700000000000000" pitchFamily="17" charset="-128"/>
              </a:rPr>
              <a:t>を収める」ワークショップ</a:t>
            </a:r>
            <a:endParaRPr kumimoji="0" lang="ja-JP" sz="2000" b="0" i="0" u="none" strike="noStrike" cap="none" normalizeH="0" baseline="0" noProof="0" dirty="0">
              <a:ln>
                <a:noFill/>
              </a:ln>
              <a:solidFill>
                <a:prstClr val="white"/>
              </a:solidFill>
              <a:uLnTx/>
              <a:uFillTx/>
              <a:latin typeface="UD デジタル 教科書体 N-B" panose="02020700000000000000" pitchFamily="17" charset="-128"/>
              <a:ea typeface="UD デジタル 教科書体 N-B" panose="02020700000000000000" pitchFamily="17" charset="-128"/>
            </a:endParaRPr>
          </a:p>
          <a:p>
            <a:pPr marL="274320" marR="0" lvl="0" indent="-274320" algn="l" defTabSz="914400" rtl="0" eaLnBrk="1" fontAlgn="base" latinLnBrk="0" hangingPunct="1">
              <a:lnSpc>
                <a:spcPct val="100000"/>
              </a:lnSpc>
              <a:spcBef>
                <a:spcPts val="0"/>
              </a:spcBef>
              <a:spcAft>
                <a:spcPts val="1800"/>
              </a:spcAft>
              <a:buClrTx/>
              <a:buSzPct val="120000"/>
              <a:buFont typeface="Arial" pitchFamily="34" charset="0"/>
              <a:buNone/>
              <a:tabLst/>
              <a:defRPr/>
            </a:pPr>
            <a:endParaRPr kumimoji="0" lang="en-US" sz="2000" b="0" i="0" u="none" strike="noStrike" kern="0" cap="none" spc="0" normalizeH="0" baseline="0" noProof="0" dirty="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Arial" charset="0"/>
            </a:endParaRPr>
          </a:p>
        </p:txBody>
      </p:sp>
    </p:spTree>
    <p:extLst>
      <p:ext uri="{BB962C8B-B14F-4D97-AF65-F5344CB8AC3E}">
        <p14:creationId xmlns:p14="http://schemas.microsoft.com/office/powerpoint/2010/main" val="7364771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pic>
        <p:nvPicPr>
          <p:cNvPr id="8" name="Background - Image">
            <a:extLst>
              <a:ext uri="{FF2B5EF4-FFF2-40B4-BE49-F238E27FC236}">
                <a16:creationId xmlns:a16="http://schemas.microsoft.com/office/drawing/2014/main" id="{6018F4F7-F4EA-B141-BAD2-6DC052191AD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Background - Overlay">
            <a:extLst>
              <a:ext uri="{FF2B5EF4-FFF2-40B4-BE49-F238E27FC236}">
                <a16:creationId xmlns:a16="http://schemas.microsoft.com/office/drawing/2014/main" id="{F6354131-1505-DD43-8FC9-B48FF8470527}"/>
              </a:ext>
            </a:extLst>
          </p:cNvPr>
          <p:cNvSpPr/>
          <p:nvPr/>
        </p:nvSpPr>
        <p:spPr>
          <a:xfrm>
            <a:off x="-3" y="0"/>
            <a:ext cx="12192000" cy="6858000"/>
          </a:xfrm>
          <a:prstGeom prst="rect">
            <a:avLst/>
          </a:prstGeom>
          <a:solidFill>
            <a:schemeClr val="tx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ＭＳ Ｐゴシック" panose="020B0600070205080204" pitchFamily="50" charset="-128"/>
              <a:ea typeface="ＭＳ Ｐゴシック" panose="020B0600070205080204" pitchFamily="50" charset="-128"/>
            </a:endParaRPr>
          </a:p>
        </p:txBody>
      </p:sp>
      <p:pic>
        <p:nvPicPr>
          <p:cNvPr id="10" name="Emblem - White" descr="lionlogo_white.eps">
            <a:extLst>
              <a:ext uri="{FF2B5EF4-FFF2-40B4-BE49-F238E27FC236}">
                <a16:creationId xmlns:a16="http://schemas.microsoft.com/office/drawing/2014/main" id="{270D3D78-800C-1948-B8EA-27CBCEB488A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28610" y="1295401"/>
            <a:ext cx="1751259" cy="1708355"/>
          </a:xfrm>
          <a:prstGeom prst="rect">
            <a:avLst/>
          </a:prstGeom>
        </p:spPr>
      </p:pic>
      <p:sp>
        <p:nvSpPr>
          <p:cNvPr id="11" name="Headline">
            <a:extLst>
              <a:ext uri="{FF2B5EF4-FFF2-40B4-BE49-F238E27FC236}">
                <a16:creationId xmlns:a16="http://schemas.microsoft.com/office/drawing/2014/main" id="{7DF3A14F-3DA8-2B43-9E31-22551C7FBE0D}"/>
              </a:ext>
            </a:extLst>
          </p:cNvPr>
          <p:cNvSpPr txBox="1">
            <a:spLocks/>
          </p:cNvSpPr>
          <p:nvPr/>
        </p:nvSpPr>
        <p:spPr>
          <a:xfrm>
            <a:off x="2238249" y="3034905"/>
            <a:ext cx="7772400" cy="1920033"/>
          </a:xfrm>
          <a:prstGeom prst="rect">
            <a:avLst/>
          </a:prstGeom>
        </p:spPr>
        <p:txBody>
          <a:bodyPr vert="horz" lIns="81527" tIns="40763" rIns="81527" bIns="40763" rtlCol="0" anchor="ctr">
            <a:noAutofit/>
          </a:bodyPr>
          <a:lstStyle>
            <a:lvl1pPr algn="ctr" defTabSz="407690" rtl="0" eaLnBrk="1" latinLnBrk="0" hangingPunct="1">
              <a:spcBef>
                <a:spcPct val="0"/>
              </a:spcBef>
              <a:buNone/>
              <a:defRPr sz="2200" kern="1200">
                <a:solidFill>
                  <a:schemeClr val="bg2"/>
                </a:solidFill>
                <a:latin typeface="Open Sans"/>
                <a:ea typeface="+mj-ea"/>
                <a:cs typeface="Open Sans"/>
              </a:defRPr>
            </a:lvl1pPr>
          </a:lstStyle>
          <a:p>
            <a:pPr>
              <a:lnSpc>
                <a:spcPct val="80000"/>
              </a:lnSpc>
              <a:spcAft>
                <a:spcPts val="600"/>
              </a:spcAft>
            </a:pPr>
            <a:r>
              <a:rPr lang="ja-JP" altLang="en-US" sz="4800" b="1" dirty="0">
                <a:solidFill>
                  <a:schemeClr val="bg1"/>
                </a:solidFill>
                <a:latin typeface="UD デジタル 教科書体 N-B" panose="02020700000000000000" pitchFamily="17" charset="-128"/>
                <a:ea typeface="UD デジタル 教科書体 N-B" panose="02020700000000000000" pitchFamily="17" charset="-128"/>
                <a:cs typeface="Helvetica Neue" charset="0"/>
              </a:rPr>
              <a:t>フィードバック</a:t>
            </a:r>
            <a:r>
              <a:rPr lang="ja-JP" sz="4800" b="1" dirty="0">
                <a:solidFill>
                  <a:schemeClr val="bg1"/>
                </a:solidFill>
                <a:latin typeface="UD デジタル 教科書体 N-B" panose="02020700000000000000" pitchFamily="17" charset="-128"/>
                <a:ea typeface="UD デジタル 教科書体 N-B" panose="02020700000000000000" pitchFamily="17" charset="-128"/>
                <a:cs typeface="Helvetica Neue" charset="0"/>
              </a:rPr>
              <a:t>？</a:t>
            </a:r>
          </a:p>
        </p:txBody>
      </p:sp>
      <p:sp>
        <p:nvSpPr>
          <p:cNvPr id="12" name="Gold Bar">
            <a:extLst>
              <a:ext uri="{FF2B5EF4-FFF2-40B4-BE49-F238E27FC236}">
                <a16:creationId xmlns:a16="http://schemas.microsoft.com/office/drawing/2014/main" id="{EE4B90EA-A411-1746-983F-925F00649C83}"/>
              </a:ext>
            </a:extLst>
          </p:cNvPr>
          <p:cNvSpPr/>
          <p:nvPr/>
        </p:nvSpPr>
        <p:spPr>
          <a:xfrm>
            <a:off x="5379111" y="3321604"/>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71" tIns="47336" rIns="94671" bIns="47336" rtlCol="0" anchor="ctr"/>
          <a:lstStyle/>
          <a:p>
            <a:pPr algn="ctr"/>
            <a:endParaRPr lang="en-US" dirty="0">
              <a:latin typeface="ＭＳ Ｐゴシック" panose="020B0600070205080204" pitchFamily="50" charset="-128"/>
              <a:ea typeface="ＭＳ Ｐゴシック" panose="020B0600070205080204" pitchFamily="50" charset="-128"/>
            </a:endParaRPr>
          </a:p>
        </p:txBody>
      </p:sp>
      <p:sp>
        <p:nvSpPr>
          <p:cNvPr id="13" name="Copyright">
            <a:extLst>
              <a:ext uri="{FF2B5EF4-FFF2-40B4-BE49-F238E27FC236}">
                <a16:creationId xmlns:a16="http://schemas.microsoft.com/office/drawing/2014/main" id="{6CCED777-3F2C-284D-872C-5E333AC69120}"/>
              </a:ext>
            </a:extLst>
          </p:cNvPr>
          <p:cNvSpPr txBox="1"/>
          <p:nvPr/>
        </p:nvSpPr>
        <p:spPr>
          <a:xfrm>
            <a:off x="3171770" y="6248400"/>
            <a:ext cx="3399810" cy="338554"/>
          </a:xfrm>
          <a:prstGeom prst="rect">
            <a:avLst/>
          </a:prstGeom>
          <a:noFill/>
        </p:spPr>
        <p:txBody>
          <a:bodyPr wrap="square" rtlCol="0">
            <a:spAutoFit/>
          </a:bodyPr>
          <a:lstStyle/>
          <a:p>
            <a:r>
              <a:rPr lang="ja-JP" sz="1600" b="1">
                <a:solidFill>
                  <a:schemeClr val="bg1"/>
                </a:solidFill>
                <a:latin typeface="ＭＳ Ｐゴシック" panose="020B0600070205080204" pitchFamily="50" charset="-128"/>
                <a:ea typeface="ＭＳ Ｐゴシック" panose="020B0600070205080204" pitchFamily="50" charset="-128"/>
              </a:rPr>
              <a:t>© 2020 Lions Clubs International</a:t>
            </a:r>
          </a:p>
        </p:txBody>
      </p:sp>
      <p:sp>
        <p:nvSpPr>
          <p:cNvPr id="14" name="Date Lang Code">
            <a:extLst>
              <a:ext uri="{FF2B5EF4-FFF2-40B4-BE49-F238E27FC236}">
                <a16:creationId xmlns:a16="http://schemas.microsoft.com/office/drawing/2014/main" id="{5EB904C5-4EFC-404E-B24F-64B17C0C9826}"/>
              </a:ext>
            </a:extLst>
          </p:cNvPr>
          <p:cNvSpPr txBox="1"/>
          <p:nvPr/>
        </p:nvSpPr>
        <p:spPr>
          <a:xfrm>
            <a:off x="6829370" y="6248400"/>
            <a:ext cx="2086030" cy="338554"/>
          </a:xfrm>
          <a:prstGeom prst="rect">
            <a:avLst/>
          </a:prstGeom>
          <a:noFill/>
        </p:spPr>
        <p:txBody>
          <a:bodyPr wrap="square" rtlCol="0">
            <a:spAutoFit/>
          </a:bodyPr>
          <a:lstStyle/>
          <a:p>
            <a:r>
              <a:rPr lang="en-US" altLang="ja-JP" sz="1600" b="1">
                <a:solidFill>
                  <a:schemeClr val="bg1"/>
                </a:solidFill>
                <a:latin typeface="ＭＳ Ｐゴシック" panose="020B0600070205080204" pitchFamily="50" charset="-128"/>
                <a:ea typeface="ＭＳ Ｐゴシック" panose="020B0600070205080204" pitchFamily="50" charset="-128"/>
              </a:rPr>
              <a:t>Updated 7/2023 </a:t>
            </a:r>
            <a:r>
              <a:rPr lang="ja-JP" sz="1600" b="1" dirty="0">
                <a:solidFill>
                  <a:schemeClr val="bg1"/>
                </a:solidFill>
                <a:latin typeface="ＭＳ Ｐゴシック" panose="020B0600070205080204" pitchFamily="50" charset="-128"/>
                <a:ea typeface="ＭＳ Ｐゴシック" panose="020B0600070205080204" pitchFamily="50" charset="-128"/>
              </a:rPr>
              <a:t>JA</a:t>
            </a:r>
          </a:p>
        </p:txBody>
      </p:sp>
      <p:sp>
        <p:nvSpPr>
          <p:cNvPr id="15" name="Page Number - White">
            <a:extLst>
              <a:ext uri="{FF2B5EF4-FFF2-40B4-BE49-F238E27FC236}">
                <a16:creationId xmlns:a16="http://schemas.microsoft.com/office/drawing/2014/main" id="{F9CC677F-3CD7-E841-81AA-BE48BFA8666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latin typeface="ＭＳ Ｐゴシック" panose="020B0600070205080204" pitchFamily="50" charset="-128"/>
                <a:ea typeface="ＭＳ Ｐゴシック" panose="020B0600070205080204" pitchFamily="50" charset="-128"/>
              </a:rPr>
              <a:pPr eaLnBrk="0" hangingPunct="0">
                <a:spcBef>
                  <a:spcPct val="50000"/>
                </a:spcBef>
                <a:defRPr/>
              </a:pPr>
              <a:t>36</a:t>
            </a:fld>
            <a:endParaRPr lang="en-US" sz="1000" dirty="0">
              <a:solidFill>
                <a:schemeClr val="bg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313583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ce - Solid">
            <a:extLst>
              <a:ext uri="{FF2B5EF4-FFF2-40B4-BE49-F238E27FC236}">
                <a16:creationId xmlns:a16="http://schemas.microsoft.com/office/drawing/2014/main" id="{BB71531A-A54B-0747-BFB6-8E367958E083}"/>
              </a:ext>
            </a:extLst>
          </p:cNvPr>
          <p:cNvSpPr/>
          <p:nvPr/>
        </p:nvSpPr>
        <p:spPr>
          <a:xfrm>
            <a:off x="1004871" y="-8022"/>
            <a:ext cx="11187128"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alpha val="44000"/>
                </a:prstClr>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7" name="Body Copy">
            <a:extLst>
              <a:ext uri="{FF2B5EF4-FFF2-40B4-BE49-F238E27FC236}">
                <a16:creationId xmlns:a16="http://schemas.microsoft.com/office/drawing/2014/main" id="{3A6A3947-17C9-AC44-A97E-BDA70D3364E2}"/>
              </a:ext>
            </a:extLst>
          </p:cNvPr>
          <p:cNvSpPr txBox="1">
            <a:spLocks/>
          </p:cNvSpPr>
          <p:nvPr/>
        </p:nvSpPr>
        <p:spPr>
          <a:xfrm>
            <a:off x="2895601" y="533193"/>
            <a:ext cx="8966764" cy="837361"/>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0" marR="0" lvl="0" indent="0" algn="l" defTabSz="914400" rtl="0" eaLnBrk="1" fontAlgn="base" latinLnBrk="0" hangingPunct="1">
              <a:lnSpc>
                <a:spcPct val="100000"/>
              </a:lnSpc>
              <a:spcBef>
                <a:spcPct val="20000"/>
              </a:spcBef>
              <a:spcAft>
                <a:spcPct val="0"/>
              </a:spcAft>
              <a:buClrTx/>
              <a:buSzPct val="120000"/>
              <a:buFont typeface="Arial" pitchFamily="34" charset="0"/>
              <a:buNone/>
              <a:tabLst/>
              <a:defRPr/>
            </a:pPr>
            <a:r>
              <a:rPr kumimoji="0" lang="ja-JP" altLang="en-US" sz="3200" b="1" i="0" u="none" strike="noStrike" kern="1200" cap="none" spc="0" normalizeH="0" baseline="0" noProof="0" dirty="0">
                <a:ln>
                  <a:noFill/>
                </a:ln>
                <a:solidFill>
                  <a:prstClr val="white"/>
                </a:solidFill>
                <a:effectLst/>
                <a:uLnTx/>
                <a:uFillTx/>
                <a:latin typeface="UD デジタル 教科書体 NK-B"/>
                <a:ea typeface="UD デジタル 教科書体 NK-B"/>
                <a:cs typeface="Arial" charset="0"/>
              </a:rPr>
              <a:t>グローバル・メンバーシップ・アプローチのプロセス</a:t>
            </a:r>
          </a:p>
        </p:txBody>
      </p:sp>
      <p:sp>
        <p:nvSpPr>
          <p:cNvPr id="8" name="Page Number - Blue">
            <a:extLst>
              <a:ext uri="{FF2B5EF4-FFF2-40B4-BE49-F238E27FC236}">
                <a16:creationId xmlns:a16="http://schemas.microsoft.com/office/drawing/2014/main" id="{271AE485-B077-DC43-A361-C6B0B37EDF69}"/>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fld id="{CD81962F-67D4-FD44-86D5-55EBF96E0DB7}" type="slidenum">
              <a:rPr kumimoji="0" lang="en-US" sz="1000" b="0" i="0" u="none" strike="noStrike" kern="1200" cap="none" spc="0" normalizeH="0" baseline="0" noProof="0" smtClean="0">
                <a:ln>
                  <a:noFill/>
                </a:ln>
                <a:solidFill>
                  <a:prstClr val="white"/>
                </a:solidFill>
                <a:effectLst/>
                <a:uLnTx/>
                <a:uFillTx/>
                <a:latin typeface="ＭＳ Ｐゴシック" panose="020B0600070205080204" pitchFamily="50" charset="-128"/>
                <a:ea typeface="ＭＳ Ｐゴシック" panose="020B0600070205080204" pitchFamily="50" charset="-128"/>
              </a:rPr>
              <a:pPr marL="0" marR="0" lvl="0" indent="0" algn="l" defTabSz="914400" rtl="0" eaLnBrk="0" fontAlgn="base" latinLnBrk="0" hangingPunct="0">
                <a:lnSpc>
                  <a:spcPct val="100000"/>
                </a:lnSpc>
                <a:spcBef>
                  <a:spcPct val="50000"/>
                </a:spcBef>
                <a:spcAft>
                  <a:spcPct val="0"/>
                </a:spcAft>
                <a:buClrTx/>
                <a:buSzTx/>
                <a:buFontTx/>
                <a:buNone/>
                <a:tabLst/>
                <a:defRPr/>
              </a:pPr>
              <a:t>3</a:t>
            </a:fld>
            <a:endParaRPr kumimoji="0" lang="en-US" sz="1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endParaRPr>
          </a:p>
        </p:txBody>
      </p:sp>
      <p:grpSp>
        <p:nvGrpSpPr>
          <p:cNvPr id="9" name="Group 8">
            <a:extLst>
              <a:ext uri="{FF2B5EF4-FFF2-40B4-BE49-F238E27FC236}">
                <a16:creationId xmlns:a16="http://schemas.microsoft.com/office/drawing/2014/main" id="{3DEC922A-9AF6-D54B-A18A-8AE5809DC4B2}"/>
              </a:ext>
            </a:extLst>
          </p:cNvPr>
          <p:cNvGrpSpPr/>
          <p:nvPr/>
        </p:nvGrpSpPr>
        <p:grpSpPr>
          <a:xfrm>
            <a:off x="813804" y="2819400"/>
            <a:ext cx="10564392" cy="2560608"/>
            <a:chOff x="1071642" y="2793780"/>
            <a:chExt cx="9897207" cy="2398901"/>
          </a:xfrm>
        </p:grpSpPr>
        <p:sp>
          <p:nvSpPr>
            <p:cNvPr id="10" name="Oval 9">
              <a:extLst>
                <a:ext uri="{FF2B5EF4-FFF2-40B4-BE49-F238E27FC236}">
                  <a16:creationId xmlns:a16="http://schemas.microsoft.com/office/drawing/2014/main" id="{3DF6929A-6ABE-8847-A38E-510D9BB474AD}"/>
                </a:ext>
              </a:extLst>
            </p:cNvPr>
            <p:cNvSpPr/>
            <p:nvPr/>
          </p:nvSpPr>
          <p:spPr bwMode="auto">
            <a:xfrm>
              <a:off x="8569955" y="2793787"/>
              <a:ext cx="2398894" cy="2398894"/>
            </a:xfrm>
            <a:prstGeom prst="ellipse">
              <a:avLst/>
            </a:prstGeom>
            <a:solidFill>
              <a:schemeClr val="bg1">
                <a:lumMod val="6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45720" marR="0" lvl="0" indent="0" algn="ctr" defTabSz="914400" rtl="0" eaLnBrk="1" fontAlgn="base" latinLnBrk="0" hangingPunct="1">
                <a:lnSpc>
                  <a:spcPct val="100000"/>
                </a:lnSpc>
                <a:spcBef>
                  <a:spcPts val="0"/>
                </a:spcBef>
                <a:spcAft>
                  <a:spcPts val="25"/>
                </a:spcAft>
                <a:buClrTx/>
                <a:buSzTx/>
                <a:buFont typeface="Helvetica" pitchFamily="84" charset="0"/>
                <a:buNone/>
                <a:tabLst/>
                <a:defRPr/>
              </a:pPr>
              <a:r>
                <a:rPr kumimoji="0" lang="ja-JP" altLang="en-US" sz="2800" b="1" i="0" u="none" strike="noStrike" kern="1200" cap="none" spc="0" normalizeH="0" baseline="0" noProof="0" dirty="0">
                  <a:ln>
                    <a:noFill/>
                  </a:ln>
                  <a:solidFill>
                    <a:prstClr val="white"/>
                  </a:solidFill>
                  <a:effectLst/>
                  <a:uLnTx/>
                  <a:uFillTx/>
                  <a:latin typeface="UD デジタル 教科書体 NK-B"/>
                  <a:ea typeface="UD デジタル 教科書体 NK-B"/>
                  <a:cs typeface="Arial" panose="020B0604020202020204" pitchFamily="34" charset="0"/>
                </a:rPr>
                <a:t>成功を</a:t>
              </a:r>
              <a:endParaRPr kumimoji="0" lang="en-US" altLang="ja-JP" sz="2800" b="1" i="0" u="none" strike="noStrike" kern="1200" cap="none" spc="0" normalizeH="0" baseline="0" noProof="0" dirty="0">
                <a:ln>
                  <a:noFill/>
                </a:ln>
                <a:solidFill>
                  <a:prstClr val="white"/>
                </a:solidFill>
                <a:effectLst/>
                <a:uLnTx/>
                <a:uFillTx/>
                <a:latin typeface="UD デジタル 教科書体 NK-B"/>
                <a:ea typeface="UD デジタル 教科書体 NK-B"/>
                <a:cs typeface="Arial" panose="020B0604020202020204" pitchFamily="34" charset="0"/>
              </a:endParaRPr>
            </a:p>
            <a:p>
              <a:pPr marL="45720" marR="0" lvl="0" indent="0" algn="ctr" defTabSz="914400" rtl="0" eaLnBrk="1" fontAlgn="base" latinLnBrk="0" hangingPunct="1">
                <a:lnSpc>
                  <a:spcPct val="100000"/>
                </a:lnSpc>
                <a:spcBef>
                  <a:spcPts val="0"/>
                </a:spcBef>
                <a:spcAft>
                  <a:spcPts val="25"/>
                </a:spcAft>
                <a:buClrTx/>
                <a:buSzTx/>
                <a:buFont typeface="Helvetica" pitchFamily="84" charset="0"/>
                <a:buNone/>
                <a:tabLst/>
                <a:defRPr/>
              </a:pPr>
              <a:r>
                <a:rPr kumimoji="0" lang="ja-JP" altLang="en-US" sz="2800" b="1" i="0" u="none" strike="noStrike" kern="1200" cap="none" spc="0" normalizeH="0" baseline="0" noProof="0" dirty="0">
                  <a:ln>
                    <a:noFill/>
                  </a:ln>
                  <a:solidFill>
                    <a:prstClr val="white"/>
                  </a:solidFill>
                  <a:effectLst/>
                  <a:uLnTx/>
                  <a:uFillTx/>
                  <a:latin typeface="UD デジタル 教科書体 NK-B"/>
                  <a:ea typeface="UD デジタル 教科書体 NK-B"/>
                  <a:cs typeface="Arial" panose="020B0604020202020204" pitchFamily="34" charset="0"/>
                </a:rPr>
                <a:t>収める</a:t>
              </a:r>
            </a:p>
          </p:txBody>
        </p:sp>
        <p:sp>
          <p:nvSpPr>
            <p:cNvPr id="11" name="Oval 10">
              <a:extLst>
                <a:ext uri="{FF2B5EF4-FFF2-40B4-BE49-F238E27FC236}">
                  <a16:creationId xmlns:a16="http://schemas.microsoft.com/office/drawing/2014/main" id="{84D60E5B-FEEE-194E-AE35-853E9A8D911E}"/>
                </a:ext>
              </a:extLst>
            </p:cNvPr>
            <p:cNvSpPr/>
            <p:nvPr/>
          </p:nvSpPr>
          <p:spPr bwMode="auto">
            <a:xfrm>
              <a:off x="6084017" y="2793780"/>
              <a:ext cx="2398894" cy="2398894"/>
            </a:xfrm>
            <a:prstGeom prst="ellipse">
              <a:avLst/>
            </a:prstGeom>
            <a:solidFill>
              <a:srgbClr val="FF5C35"/>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609600" marR="0" lvl="0" indent="-609600" algn="ctr" defTabSz="914400" rtl="0" eaLnBrk="1" fontAlgn="base" latinLnBrk="0" hangingPunct="1">
                <a:lnSpc>
                  <a:spcPct val="100000"/>
                </a:lnSpc>
                <a:spcBef>
                  <a:spcPct val="0"/>
                </a:spcBef>
                <a:spcAft>
                  <a:spcPct val="0"/>
                </a:spcAft>
                <a:buClrTx/>
                <a:buSzTx/>
                <a:buFont typeface="Helvetica" pitchFamily="84" charset="0"/>
                <a:buNone/>
                <a:tabLst/>
                <a:defRPr/>
              </a:pPr>
              <a:r>
                <a:rPr kumimoji="0" lang="ja-JP" altLang="en-US" sz="2800" b="1" i="0" u="none" strike="noStrike" kern="1200" cap="none" spc="0" normalizeH="0" baseline="0" noProof="0" dirty="0">
                  <a:ln>
                    <a:noFill/>
                  </a:ln>
                  <a:solidFill>
                    <a:prstClr val="white"/>
                  </a:solidFill>
                  <a:effectLst/>
                  <a:uLnTx/>
                  <a:uFillTx/>
                  <a:latin typeface="UD デジタル 教科書体 NK-B"/>
                  <a:ea typeface="UD デジタル 教科書体 NK-B"/>
                  <a:cs typeface="Arial" panose="020B0604020202020204" pitchFamily="34" charset="0"/>
                </a:rPr>
                <a:t>計画を</a:t>
              </a:r>
              <a:endParaRPr kumimoji="0" lang="en-US" altLang="ja-JP" sz="2800" b="1" i="0" u="none" strike="noStrike" kern="1200" cap="none" spc="0" normalizeH="0" baseline="0" noProof="0" dirty="0">
                <a:ln>
                  <a:noFill/>
                </a:ln>
                <a:solidFill>
                  <a:prstClr val="white"/>
                </a:solidFill>
                <a:effectLst/>
                <a:uLnTx/>
                <a:uFillTx/>
                <a:latin typeface="UD デジタル 教科書体 NK-B"/>
                <a:ea typeface="UD デジタル 教科書体 NK-B"/>
                <a:cs typeface="Arial" panose="020B0604020202020204" pitchFamily="34" charset="0"/>
              </a:endParaRPr>
            </a:p>
            <a:p>
              <a:pPr marL="609600" marR="0" lvl="0" indent="-609600" algn="ctr" defTabSz="914400" rtl="0" eaLnBrk="1" fontAlgn="base" latinLnBrk="0" hangingPunct="1">
                <a:lnSpc>
                  <a:spcPct val="100000"/>
                </a:lnSpc>
                <a:spcBef>
                  <a:spcPct val="0"/>
                </a:spcBef>
                <a:spcAft>
                  <a:spcPct val="0"/>
                </a:spcAft>
                <a:buClrTx/>
                <a:buSzTx/>
                <a:buFont typeface="Helvetica" pitchFamily="84" charset="0"/>
                <a:buNone/>
                <a:tabLst/>
                <a:defRPr/>
              </a:pPr>
              <a:r>
                <a:rPr kumimoji="0" lang="ja-JP" altLang="en-US" sz="2800" b="1" i="0" u="none" strike="noStrike" kern="1200" cap="none" spc="0" normalizeH="0" baseline="0" noProof="0" dirty="0">
                  <a:ln>
                    <a:noFill/>
                  </a:ln>
                  <a:solidFill>
                    <a:prstClr val="white"/>
                  </a:solidFill>
                  <a:effectLst/>
                  <a:uLnTx/>
                  <a:uFillTx/>
                  <a:latin typeface="UD デジタル 教科書体 NK-B"/>
                  <a:ea typeface="UD デジタル 教科書体 NK-B"/>
                  <a:cs typeface="Arial" panose="020B0604020202020204" pitchFamily="34" charset="0"/>
                </a:rPr>
                <a:t>策定する</a:t>
              </a:r>
            </a:p>
          </p:txBody>
        </p:sp>
        <p:sp>
          <p:nvSpPr>
            <p:cNvPr id="12" name="Oval 11">
              <a:extLst>
                <a:ext uri="{FF2B5EF4-FFF2-40B4-BE49-F238E27FC236}">
                  <a16:creationId xmlns:a16="http://schemas.microsoft.com/office/drawing/2014/main" id="{54C6ED37-726F-034E-B75C-7F308AF9112D}"/>
                </a:ext>
              </a:extLst>
            </p:cNvPr>
            <p:cNvSpPr/>
            <p:nvPr/>
          </p:nvSpPr>
          <p:spPr bwMode="auto">
            <a:xfrm>
              <a:off x="3557582" y="2793780"/>
              <a:ext cx="2398894" cy="2398894"/>
            </a:xfrm>
            <a:prstGeom prst="ellipse">
              <a:avLst/>
            </a:prstGeom>
            <a:solidFill>
              <a:srgbClr val="457DC8"/>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609600" marR="0" lvl="0" indent="-609600" algn="ctr" defTabSz="914400" rtl="0" eaLnBrk="1" fontAlgn="base" latinLnBrk="0" hangingPunct="1">
                <a:lnSpc>
                  <a:spcPct val="100000"/>
                </a:lnSpc>
                <a:spcBef>
                  <a:spcPct val="0"/>
                </a:spcBef>
                <a:spcAft>
                  <a:spcPct val="0"/>
                </a:spcAft>
                <a:buClrTx/>
                <a:buSzTx/>
                <a:buFont typeface="Helvetica" pitchFamily="84" charset="0"/>
                <a:buNone/>
                <a:tabLst/>
                <a:defRPr/>
              </a:pPr>
              <a:r>
                <a:rPr kumimoji="0" lang="ja-JP" altLang="en-US" sz="2800" b="1" i="0" u="none" strike="noStrike" kern="1200" cap="none" spc="0" normalizeH="0" baseline="0" noProof="0" dirty="0">
                  <a:ln>
                    <a:noFill/>
                  </a:ln>
                  <a:solidFill>
                    <a:prstClr val="white"/>
                  </a:solidFill>
                  <a:effectLst/>
                  <a:uLnTx/>
                  <a:uFillTx/>
                  <a:latin typeface="UD デジタル 教科書体 NK-B"/>
                  <a:ea typeface="UD デジタル 教科書体 NK-B"/>
                  <a:cs typeface="Arial" panose="020B0604020202020204" pitchFamily="34" charset="0"/>
                </a:rPr>
                <a:t>ビジョンを</a:t>
              </a:r>
              <a:endParaRPr kumimoji="0" lang="en-US" altLang="ja-JP" sz="2800" b="1" i="0" u="none" strike="noStrike" kern="1200" cap="none" spc="0" normalizeH="0" baseline="0" noProof="0" dirty="0">
                <a:ln>
                  <a:noFill/>
                </a:ln>
                <a:solidFill>
                  <a:prstClr val="white"/>
                </a:solidFill>
                <a:effectLst/>
                <a:uLnTx/>
                <a:uFillTx/>
                <a:latin typeface="UD デジタル 教科書体 NK-B"/>
                <a:ea typeface="UD デジタル 教科書体 NK-B"/>
                <a:cs typeface="Arial" panose="020B0604020202020204" pitchFamily="34" charset="0"/>
              </a:endParaRPr>
            </a:p>
            <a:p>
              <a:pPr marL="609600" marR="0" lvl="0" indent="-609600" algn="ctr" defTabSz="914400" rtl="0" eaLnBrk="1" fontAlgn="base" latinLnBrk="0" hangingPunct="1">
                <a:lnSpc>
                  <a:spcPct val="100000"/>
                </a:lnSpc>
                <a:spcBef>
                  <a:spcPct val="0"/>
                </a:spcBef>
                <a:spcAft>
                  <a:spcPct val="0"/>
                </a:spcAft>
                <a:buClrTx/>
                <a:buSzTx/>
                <a:buFont typeface="Helvetica" pitchFamily="84" charset="0"/>
                <a:buNone/>
                <a:tabLst/>
                <a:defRPr/>
              </a:pPr>
              <a:r>
                <a:rPr kumimoji="0" lang="ja-JP" altLang="en-US" sz="2800" b="1" i="0" u="none" strike="noStrike" kern="1200" cap="none" spc="0" normalizeH="0" baseline="0" noProof="0" dirty="0">
                  <a:ln>
                    <a:noFill/>
                  </a:ln>
                  <a:solidFill>
                    <a:prstClr val="white"/>
                  </a:solidFill>
                  <a:effectLst/>
                  <a:uLnTx/>
                  <a:uFillTx/>
                  <a:latin typeface="UD デジタル 教科書体 NK-B"/>
                  <a:ea typeface="UD デジタル 教科書体 NK-B"/>
                  <a:cs typeface="Arial" panose="020B0604020202020204" pitchFamily="34" charset="0"/>
                </a:rPr>
                <a:t>構築する</a:t>
              </a:r>
            </a:p>
          </p:txBody>
        </p:sp>
        <p:sp>
          <p:nvSpPr>
            <p:cNvPr id="13" name="Oval 12">
              <a:extLst>
                <a:ext uri="{FF2B5EF4-FFF2-40B4-BE49-F238E27FC236}">
                  <a16:creationId xmlns:a16="http://schemas.microsoft.com/office/drawing/2014/main" id="{DD0856C0-DB3F-5849-845D-9F5806B825CC}"/>
                </a:ext>
              </a:extLst>
            </p:cNvPr>
            <p:cNvSpPr/>
            <p:nvPr/>
          </p:nvSpPr>
          <p:spPr bwMode="auto">
            <a:xfrm>
              <a:off x="1071642" y="2793787"/>
              <a:ext cx="2398894" cy="2398894"/>
            </a:xfrm>
            <a:prstGeom prst="ellipse">
              <a:avLst/>
            </a:prstGeom>
            <a:solidFill>
              <a:srgbClr val="FFCF0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609600" marR="0" lvl="0" indent="-609600" algn="ctr" defTabSz="914400" rtl="0" eaLnBrk="1" fontAlgn="base" latinLnBrk="0" hangingPunct="1">
                <a:lnSpc>
                  <a:spcPct val="100000"/>
                </a:lnSpc>
                <a:spcBef>
                  <a:spcPct val="0"/>
                </a:spcBef>
                <a:spcAft>
                  <a:spcPct val="0"/>
                </a:spcAft>
                <a:buClrTx/>
                <a:buSzTx/>
                <a:buFont typeface="Helvetica" pitchFamily="84" charset="0"/>
                <a:buNone/>
                <a:tabLst/>
                <a:defRPr/>
              </a:pPr>
              <a:r>
                <a:rPr kumimoji="0" lang="ja-JP" altLang="en-US" sz="2800" b="1" i="0" u="none" strike="noStrike" kern="1200" cap="none" spc="0" normalizeH="0" baseline="0" noProof="0" dirty="0">
                  <a:ln>
                    <a:noFill/>
                  </a:ln>
                  <a:solidFill>
                    <a:prstClr val="white"/>
                  </a:solidFill>
                  <a:effectLst/>
                  <a:uLnTx/>
                  <a:uFillTx/>
                  <a:latin typeface="UD デジタル 教科書体 NK-B"/>
                  <a:ea typeface="UD デジタル 教科書体 NK-B"/>
                  <a:cs typeface="Arial" panose="020B0604020202020204" pitchFamily="34" charset="0"/>
                </a:rPr>
                <a:t>チームを</a:t>
              </a:r>
              <a:endParaRPr kumimoji="0" lang="en-US" altLang="ja-JP" sz="2800" b="1" i="0" u="none" strike="noStrike" kern="1200" cap="none" spc="0" normalizeH="0" baseline="0" noProof="0" dirty="0">
                <a:ln>
                  <a:noFill/>
                </a:ln>
                <a:solidFill>
                  <a:prstClr val="white"/>
                </a:solidFill>
                <a:effectLst/>
                <a:uLnTx/>
                <a:uFillTx/>
                <a:latin typeface="UD デジタル 教科書体 NK-B"/>
                <a:ea typeface="UD デジタル 教科書体 NK-B"/>
                <a:cs typeface="Arial" panose="020B0604020202020204" pitchFamily="34" charset="0"/>
              </a:endParaRPr>
            </a:p>
            <a:p>
              <a:pPr marL="609600" marR="0" lvl="0" indent="-609600" algn="ctr" defTabSz="914400" rtl="0" eaLnBrk="1" fontAlgn="base" latinLnBrk="0" hangingPunct="1">
                <a:lnSpc>
                  <a:spcPct val="100000"/>
                </a:lnSpc>
                <a:spcBef>
                  <a:spcPct val="0"/>
                </a:spcBef>
                <a:spcAft>
                  <a:spcPct val="0"/>
                </a:spcAft>
                <a:buClrTx/>
                <a:buSzTx/>
                <a:buFont typeface="Helvetica" pitchFamily="84" charset="0"/>
                <a:buNone/>
                <a:tabLst/>
                <a:defRPr/>
              </a:pPr>
              <a:r>
                <a:rPr kumimoji="0" lang="ja-JP" altLang="en-US" sz="2800" b="1" i="0" u="none" strike="noStrike" kern="1200" cap="none" spc="0" normalizeH="0" baseline="0" noProof="0" dirty="0">
                  <a:ln>
                    <a:noFill/>
                  </a:ln>
                  <a:solidFill>
                    <a:prstClr val="white"/>
                  </a:solidFill>
                  <a:effectLst/>
                  <a:uLnTx/>
                  <a:uFillTx/>
                  <a:latin typeface="UD デジタル 教科書体 NK-B"/>
                  <a:ea typeface="UD デジタル 教科書体 NK-B"/>
                  <a:cs typeface="Arial" panose="020B0604020202020204" pitchFamily="34" charset="0"/>
                </a:rPr>
                <a:t>作る</a:t>
              </a:r>
            </a:p>
          </p:txBody>
        </p:sp>
        <p:sp>
          <p:nvSpPr>
            <p:cNvPr id="14" name="Right Arrow 13">
              <a:extLst>
                <a:ext uri="{FF2B5EF4-FFF2-40B4-BE49-F238E27FC236}">
                  <a16:creationId xmlns:a16="http://schemas.microsoft.com/office/drawing/2014/main" id="{F0120C52-97C7-5846-B32E-3FCF381329F8}"/>
                </a:ext>
              </a:extLst>
            </p:cNvPr>
            <p:cNvSpPr/>
            <p:nvPr/>
          </p:nvSpPr>
          <p:spPr>
            <a:xfrm>
              <a:off x="5611704" y="3793212"/>
              <a:ext cx="888009" cy="600780"/>
            </a:xfrm>
            <a:prstGeom prst="rightArrow">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UD デジタル 教科書体 NK-B"/>
                <a:ea typeface="UD デジタル 教科書体 NK-B"/>
                <a:cs typeface="+mn-cs"/>
              </a:endParaRPr>
            </a:p>
          </p:txBody>
        </p:sp>
      </p:grpSp>
      <p:pic>
        <p:nvPicPr>
          <p:cNvPr id="15" name="Picture 14">
            <a:extLst>
              <a:ext uri="{FF2B5EF4-FFF2-40B4-BE49-F238E27FC236}">
                <a16:creationId xmlns:a16="http://schemas.microsoft.com/office/drawing/2014/main" id="{506F4AED-5790-E943-9BFA-98137DB37CD0}"/>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533400" y="294963"/>
            <a:ext cx="1089992" cy="1089992"/>
          </a:xfrm>
          <a:prstGeom prst="rect">
            <a:avLst/>
          </a:prstGeom>
        </p:spPr>
      </p:pic>
      <p:sp>
        <p:nvSpPr>
          <p:cNvPr id="16" name="Right Arrow 15">
            <a:extLst>
              <a:ext uri="{FF2B5EF4-FFF2-40B4-BE49-F238E27FC236}">
                <a16:creationId xmlns:a16="http://schemas.microsoft.com/office/drawing/2014/main" id="{D357847E-4A83-AE49-B8B9-7AA3D0A57950}"/>
              </a:ext>
            </a:extLst>
          </p:cNvPr>
          <p:cNvSpPr/>
          <p:nvPr/>
        </p:nvSpPr>
        <p:spPr>
          <a:xfrm>
            <a:off x="3014529" y="3886200"/>
            <a:ext cx="947871" cy="641279"/>
          </a:xfrm>
          <a:prstGeom prst="rightArrow">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7" name="Right Arrow 16">
            <a:extLst>
              <a:ext uri="{FF2B5EF4-FFF2-40B4-BE49-F238E27FC236}">
                <a16:creationId xmlns:a16="http://schemas.microsoft.com/office/drawing/2014/main" id="{C9A1DE44-03B1-B648-82E6-847FBAB10432}"/>
              </a:ext>
            </a:extLst>
          </p:cNvPr>
          <p:cNvSpPr/>
          <p:nvPr/>
        </p:nvSpPr>
        <p:spPr>
          <a:xfrm>
            <a:off x="8348529" y="3886200"/>
            <a:ext cx="947871" cy="641278"/>
          </a:xfrm>
          <a:prstGeom prst="rightArrow">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8" name="Yellow Bar">
            <a:extLst>
              <a:ext uri="{FF2B5EF4-FFF2-40B4-BE49-F238E27FC236}">
                <a16:creationId xmlns:a16="http://schemas.microsoft.com/office/drawing/2014/main" id="{F04F47C7-7F67-2644-9DA2-802B43001125}"/>
              </a:ext>
            </a:extLst>
          </p:cNvPr>
          <p:cNvSpPr/>
          <p:nvPr/>
        </p:nvSpPr>
        <p:spPr>
          <a:xfrm>
            <a:off x="5776984" y="1354341"/>
            <a:ext cx="2926080" cy="61227"/>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1800" b="0" i="0" u="none" strike="noStrike" kern="120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Arial" charset="0"/>
              </a:rPr>
              <a:t> </a:t>
            </a:r>
          </a:p>
        </p:txBody>
      </p:sp>
    </p:spTree>
    <p:extLst>
      <p:ext uri="{BB962C8B-B14F-4D97-AF65-F5344CB8AC3E}">
        <p14:creationId xmlns:p14="http://schemas.microsoft.com/office/powerpoint/2010/main" val="2812168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ckground - Solid">
            <a:extLst>
              <a:ext uri="{FF2B5EF4-FFF2-40B4-BE49-F238E27FC236}">
                <a16:creationId xmlns:a16="http://schemas.microsoft.com/office/drawing/2014/main" id="{5C446A39-8E9B-6A44-A58E-9E04CA77630C}"/>
              </a:ext>
            </a:extLst>
          </p:cNvPr>
          <p:cNvSpPr/>
          <p:nvPr/>
        </p:nvSpPr>
        <p:spPr>
          <a:xfrm>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800" b="0" i="0" u="none" strike="noStrike" cap="none" normalizeH="0" baseline="0" noProof="0">
                <a:ln>
                  <a:noFill/>
                </a:ln>
                <a:solidFill>
                  <a:prstClr val="white">
                    <a:alpha val="44000"/>
                  </a:prstClr>
                </a:solidFill>
                <a:uLnTx/>
                <a:uFillTx/>
                <a:latin typeface="ＭＳ Ｐゴシック" panose="020B0600070205080204" pitchFamily="50" charset="-128"/>
                <a:ea typeface="ＭＳ Ｐゴシック" panose="020B0600070205080204" pitchFamily="50" charset="-128"/>
              </a:rPr>
              <a:t>aa</a:t>
            </a:r>
          </a:p>
        </p:txBody>
      </p:sp>
      <p:pic>
        <p:nvPicPr>
          <p:cNvPr id="21" name="Background - Image">
            <a:extLst>
              <a:ext uri="{FF2B5EF4-FFF2-40B4-BE49-F238E27FC236}">
                <a16:creationId xmlns:a16="http://schemas.microsoft.com/office/drawing/2014/main" id="{724387C4-EDA2-C547-8F28-B6C9906A09B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59517"/>
          <a:stretch/>
        </p:blipFill>
        <p:spPr>
          <a:xfrm>
            <a:off x="0" y="0"/>
            <a:ext cx="12192000" cy="6858000"/>
          </a:xfrm>
          <a:prstGeom prst="rect">
            <a:avLst/>
          </a:prstGeom>
        </p:spPr>
      </p:pic>
      <p:sp>
        <p:nvSpPr>
          <p:cNvPr id="24" name="Freeform 23">
            <a:extLst>
              <a:ext uri="{FF2B5EF4-FFF2-40B4-BE49-F238E27FC236}">
                <a16:creationId xmlns:a16="http://schemas.microsoft.com/office/drawing/2014/main" id="{DDC8AA71-55A8-3649-9696-D505B3711E6E}"/>
              </a:ext>
            </a:extLst>
          </p:cNvPr>
          <p:cNvSpPr/>
          <p:nvPr/>
        </p:nvSpPr>
        <p:spPr>
          <a:xfrm rot="16200000" flipV="1">
            <a:off x="-105115" y="105115"/>
            <a:ext cx="6858000" cy="6647770"/>
          </a:xfrm>
          <a:custGeom>
            <a:avLst/>
            <a:gdLst>
              <a:gd name="connsiteX0" fmla="*/ 0 w 6858000"/>
              <a:gd name="connsiteY0" fmla="*/ 922089 h 6647770"/>
              <a:gd name="connsiteX1" fmla="*/ 0 w 6858000"/>
              <a:gd name="connsiteY1" fmla="*/ 2959412 h 6647770"/>
              <a:gd name="connsiteX2" fmla="*/ 0 w 6858000"/>
              <a:gd name="connsiteY2" fmla="*/ 4610448 h 6647770"/>
              <a:gd name="connsiteX3" fmla="*/ 0 w 6858000"/>
              <a:gd name="connsiteY3" fmla="*/ 6647770 h 6647770"/>
              <a:gd name="connsiteX4" fmla="*/ 6858000 w 6858000"/>
              <a:gd name="connsiteY4" fmla="*/ 6647770 h 6647770"/>
              <a:gd name="connsiteX5" fmla="*/ 6858000 w 6858000"/>
              <a:gd name="connsiteY5" fmla="*/ 4610448 h 6647770"/>
              <a:gd name="connsiteX6" fmla="*/ 6858000 w 6858000"/>
              <a:gd name="connsiteY6" fmla="*/ 2037322 h 6647770"/>
              <a:gd name="connsiteX7" fmla="*/ 6858000 w 6858000"/>
              <a:gd name="connsiteY7" fmla="*/ 0 h 6647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6647770">
                <a:moveTo>
                  <a:pt x="0" y="922089"/>
                </a:moveTo>
                <a:lnTo>
                  <a:pt x="0" y="2959412"/>
                </a:lnTo>
                <a:lnTo>
                  <a:pt x="0" y="4610448"/>
                </a:lnTo>
                <a:lnTo>
                  <a:pt x="0" y="6647770"/>
                </a:lnTo>
                <a:lnTo>
                  <a:pt x="6858000" y="6647770"/>
                </a:lnTo>
                <a:lnTo>
                  <a:pt x="6858000" y="4610448"/>
                </a:lnTo>
                <a:lnTo>
                  <a:pt x="6858000" y="2037322"/>
                </a:lnTo>
                <a:lnTo>
                  <a:pt x="685800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alpha val="44000"/>
                </a:prstClr>
              </a:solidFill>
              <a:effectLst/>
              <a:uLnTx/>
              <a:uFillTx/>
              <a:latin typeface="ＭＳ Ｐゴシック" panose="020B0600070205080204" pitchFamily="50" charset="-128"/>
              <a:ea typeface="ＭＳ Ｐゴシック" panose="020B0600070205080204" pitchFamily="50" charset="-128"/>
            </a:endParaRPr>
          </a:p>
        </p:txBody>
      </p:sp>
      <p:sp>
        <p:nvSpPr>
          <p:cNvPr id="11" name="Body Copy">
            <a:extLst>
              <a:ext uri="{FF2B5EF4-FFF2-40B4-BE49-F238E27FC236}">
                <a16:creationId xmlns:a16="http://schemas.microsoft.com/office/drawing/2014/main" id="{53D039E2-1404-564C-9861-E013CD08AEA8}"/>
              </a:ext>
            </a:extLst>
          </p:cNvPr>
          <p:cNvSpPr txBox="1">
            <a:spLocks/>
          </p:cNvSpPr>
          <p:nvPr/>
        </p:nvSpPr>
        <p:spPr>
          <a:xfrm>
            <a:off x="831161" y="2057400"/>
            <a:ext cx="4883840" cy="823969"/>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0" marR="0" lvl="0" indent="0" algn="l" defTabSz="914400" rtl="0" eaLnBrk="1" fontAlgn="base" latinLnBrk="0" hangingPunct="1">
              <a:lnSpc>
                <a:spcPct val="100000"/>
              </a:lnSpc>
              <a:spcBef>
                <a:spcPct val="20000"/>
              </a:spcBef>
              <a:spcAft>
                <a:spcPct val="0"/>
              </a:spcAft>
              <a:buClrTx/>
              <a:buSzPct val="120000"/>
              <a:buFont typeface="Arial" pitchFamily="34" charset="0"/>
              <a:buNone/>
              <a:tabLst/>
              <a:defRPr/>
            </a:pPr>
            <a:r>
              <a:rPr kumimoji="0" lang="ja-JP" sz="4800" b="1" i="0" u="none" strike="noStrike" cap="none" normalizeH="0" baseline="0" noProof="0" dirty="0">
                <a:ln>
                  <a:noFill/>
                </a:ln>
                <a:solidFill>
                  <a:srgbClr val="00338D"/>
                </a:solidFill>
                <a:uLnTx/>
                <a:uFillTx/>
                <a:latin typeface="UD デジタル 教科書体 N-B" panose="02020700000000000000" pitchFamily="17" charset="-128"/>
                <a:ea typeface="UD デジタル 教科書体 N-B" panose="02020700000000000000" pitchFamily="17" charset="-128"/>
                <a:cs typeface="Arial" charset="0"/>
              </a:rPr>
              <a:t>私たちの奉仕の道のり</a:t>
            </a:r>
          </a:p>
        </p:txBody>
      </p:sp>
      <p:sp>
        <p:nvSpPr>
          <p:cNvPr id="12" name="Rectangle 11">
            <a:extLst>
              <a:ext uri="{FF2B5EF4-FFF2-40B4-BE49-F238E27FC236}">
                <a16:creationId xmlns:a16="http://schemas.microsoft.com/office/drawing/2014/main" id="{9666CF88-24DB-A642-BA4B-2D0C90D4E9A6}"/>
              </a:ext>
            </a:extLst>
          </p:cNvPr>
          <p:cNvSpPr/>
          <p:nvPr/>
        </p:nvSpPr>
        <p:spPr>
          <a:xfrm rot="5400000" flipH="1">
            <a:off x="3039510" y="1508533"/>
            <a:ext cx="70852" cy="422728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BB700"/>
              </a:solidFill>
              <a:effectLst/>
              <a:uLnTx/>
              <a:uFillTx/>
              <a:latin typeface="ＭＳ Ｐゴシック" panose="020B0600070205080204" pitchFamily="50" charset="-128"/>
              <a:ea typeface="ＭＳ Ｐゴシック" panose="020B0600070205080204" pitchFamily="50" charset="-128"/>
              <a:cs typeface="Arial" charset="0"/>
            </a:endParaRPr>
          </a:p>
        </p:txBody>
      </p:sp>
      <p:sp>
        <p:nvSpPr>
          <p:cNvPr id="13" name="Page Number - White">
            <a:extLst>
              <a:ext uri="{FF2B5EF4-FFF2-40B4-BE49-F238E27FC236}">
                <a16:creationId xmlns:a16="http://schemas.microsoft.com/office/drawing/2014/main" id="{C6691B12-FDA0-CD45-A90B-6752D9B84D77}"/>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fld id="{CD81962F-67D4-FD44-86D5-55EBF96E0DB7}" type="slidenum">
              <a:rPr kumimoji="0" lang="en-US" sz="1000" b="0" i="0" u="none" strike="noStrike" kern="1200" cap="none" spc="0" normalizeH="0" baseline="0" noProof="0" smtClean="0">
                <a:ln>
                  <a:noFill/>
                </a:ln>
                <a:solidFill>
                  <a:prstClr val="white"/>
                </a:solidFill>
                <a:effectLst/>
                <a:uLnTx/>
                <a:uFillTx/>
                <a:latin typeface="ＭＳ Ｐゴシック" panose="020B0600070205080204" pitchFamily="50" charset="-128"/>
                <a:ea typeface="ＭＳ Ｐゴシック" panose="020B0600070205080204" pitchFamily="50" charset="-128"/>
              </a:rPr>
              <a:pPr marL="0" marR="0" lvl="0" indent="0" algn="l" defTabSz="914400" rtl="0" eaLnBrk="0" fontAlgn="auto" latinLnBrk="0" hangingPunct="0">
                <a:lnSpc>
                  <a:spcPct val="100000"/>
                </a:lnSpc>
                <a:spcBef>
                  <a:spcPct val="50000"/>
                </a:spcBef>
                <a:spcAft>
                  <a:spcPts val="0"/>
                </a:spcAft>
                <a:buClrTx/>
                <a:buSzTx/>
                <a:buFontTx/>
                <a:buNone/>
                <a:tabLst/>
                <a:defRPr/>
              </a:pPr>
              <a:t>4</a:t>
            </a:fld>
            <a:endParaRPr kumimoji="0" lang="en-US" sz="1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574218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Page Number - Blue">
            <a:extLst>
              <a:ext uri="{FF2B5EF4-FFF2-40B4-BE49-F238E27FC236}">
                <a16:creationId xmlns:a16="http://schemas.microsoft.com/office/drawing/2014/main" id="{D7FA5B5B-697F-EA4F-A4A1-64706C86E42F}"/>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latin typeface="ＭＳ Ｐゴシック" panose="020B0600070205080204" pitchFamily="50" charset="-128"/>
                <a:ea typeface="ＭＳ Ｐゴシック" panose="020B0600070205080204" pitchFamily="50" charset="-128"/>
              </a:rPr>
              <a:pPr eaLnBrk="0" hangingPunct="0">
                <a:spcBef>
                  <a:spcPct val="50000"/>
                </a:spcBef>
                <a:defRPr/>
              </a:pPr>
              <a:t>5</a:t>
            </a:fld>
            <a:endParaRPr lang="en-US" sz="1000" dirty="0">
              <a:solidFill>
                <a:schemeClr val="bg1"/>
              </a:solidFill>
              <a:latin typeface="ＭＳ Ｐゴシック" panose="020B0600070205080204" pitchFamily="50" charset="-128"/>
              <a:ea typeface="ＭＳ Ｐゴシック" panose="020B0600070205080204" pitchFamily="50" charset="-128"/>
            </a:endParaRPr>
          </a:p>
        </p:txBody>
      </p:sp>
      <p:sp>
        <p:nvSpPr>
          <p:cNvPr id="31" name="Rectangle 30">
            <a:extLst>
              <a:ext uri="{FF2B5EF4-FFF2-40B4-BE49-F238E27FC236}">
                <a16:creationId xmlns:a16="http://schemas.microsoft.com/office/drawing/2014/main" id="{A93DEF17-690E-5643-91B7-7CE829DD6127}"/>
              </a:ext>
            </a:extLst>
          </p:cNvPr>
          <p:cNvSpPr/>
          <p:nvPr/>
        </p:nvSpPr>
        <p:spPr>
          <a:xfrm>
            <a:off x="0" y="765048"/>
            <a:ext cx="457200" cy="370296"/>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dirty="0">
              <a:solidFill>
                <a:srgbClr val="EBB700"/>
              </a:solidFill>
              <a:latin typeface="ＭＳ Ｐゴシック" panose="020B0600070205080204" pitchFamily="50" charset="-128"/>
              <a:ea typeface="ＭＳ Ｐゴシック" panose="020B0600070205080204" pitchFamily="50" charset="-128"/>
              <a:cs typeface="Arial" charset="0"/>
            </a:endParaRPr>
          </a:p>
        </p:txBody>
      </p:sp>
      <p:sp>
        <p:nvSpPr>
          <p:cNvPr id="32" name="Body Copy">
            <a:extLst>
              <a:ext uri="{FF2B5EF4-FFF2-40B4-BE49-F238E27FC236}">
                <a16:creationId xmlns:a16="http://schemas.microsoft.com/office/drawing/2014/main" id="{100A37EE-ACD5-FB4C-AA35-E8CEAE4B214B}"/>
              </a:ext>
            </a:extLst>
          </p:cNvPr>
          <p:cNvSpPr txBox="1">
            <a:spLocks/>
          </p:cNvSpPr>
          <p:nvPr/>
        </p:nvSpPr>
        <p:spPr>
          <a:xfrm>
            <a:off x="760626" y="1437600"/>
            <a:ext cx="5106773" cy="3667799"/>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342900" indent="-342900">
              <a:lnSpc>
                <a:spcPct val="200000"/>
              </a:lnSpc>
              <a:buClr>
                <a:srgbClr val="FFCF00"/>
              </a:buClr>
              <a:buFont typeface="Wingdings" pitchFamily="2" charset="2"/>
              <a:buChar char="§"/>
            </a:pPr>
            <a:r>
              <a:rPr lang="ja-JP" sz="2400">
                <a:latin typeface="UD デジタル 教科書体 N-B" panose="02020700000000000000" pitchFamily="17" charset="-128"/>
                <a:ea typeface="UD デジタル 教科書体 N-B" panose="02020700000000000000" pitchFamily="17" charset="-128"/>
              </a:rPr>
              <a:t>強みを活かす</a:t>
            </a:r>
          </a:p>
          <a:p>
            <a:pPr marL="342900" indent="-342900">
              <a:lnSpc>
                <a:spcPct val="200000"/>
              </a:lnSpc>
              <a:buClr>
                <a:srgbClr val="FFCF00"/>
              </a:buClr>
              <a:buFont typeface="Wingdings" pitchFamily="2" charset="2"/>
              <a:buChar char="§"/>
            </a:pPr>
            <a:r>
              <a:rPr lang="ja-JP" sz="2400">
                <a:latin typeface="UD デジタル 教科書体 N-B" panose="02020700000000000000" pitchFamily="17" charset="-128"/>
                <a:ea typeface="UD デジタル 教科書体 N-B" panose="02020700000000000000" pitchFamily="17" charset="-128"/>
              </a:rPr>
              <a:t>弱みを克服する</a:t>
            </a:r>
          </a:p>
          <a:p>
            <a:pPr marL="342900" indent="-342900">
              <a:lnSpc>
                <a:spcPct val="200000"/>
              </a:lnSpc>
              <a:buClr>
                <a:srgbClr val="FFCF00"/>
              </a:buClr>
              <a:buFont typeface="Wingdings" pitchFamily="2" charset="2"/>
              <a:buChar char="§"/>
            </a:pPr>
            <a:r>
              <a:rPr lang="ja-JP" sz="2400">
                <a:latin typeface="UD デジタル 教科書体 N-B" panose="02020700000000000000" pitchFamily="17" charset="-128"/>
                <a:ea typeface="UD デジタル 教科書体 N-B" panose="02020700000000000000" pitchFamily="17" charset="-128"/>
              </a:rPr>
              <a:t>機会を利用する</a:t>
            </a:r>
          </a:p>
          <a:p>
            <a:pPr marL="342900" indent="-342900">
              <a:lnSpc>
                <a:spcPct val="200000"/>
              </a:lnSpc>
              <a:buClr>
                <a:srgbClr val="FFCF00"/>
              </a:buClr>
              <a:buFont typeface="Wingdings" pitchFamily="2" charset="2"/>
              <a:buChar char="§"/>
            </a:pPr>
            <a:r>
              <a:rPr lang="ja-JP" sz="2400">
                <a:latin typeface="UD デジタル 教科書体 N-B" panose="02020700000000000000" pitchFamily="17" charset="-128"/>
                <a:ea typeface="UD デジタル 教科書体 N-B" panose="02020700000000000000" pitchFamily="17" charset="-128"/>
              </a:rPr>
              <a:t>脅威の影響を最小限に抑える</a:t>
            </a:r>
          </a:p>
        </p:txBody>
      </p:sp>
      <p:sp>
        <p:nvSpPr>
          <p:cNvPr id="33" name="Body Copy">
            <a:extLst>
              <a:ext uri="{FF2B5EF4-FFF2-40B4-BE49-F238E27FC236}">
                <a16:creationId xmlns:a16="http://schemas.microsoft.com/office/drawing/2014/main" id="{58E140DB-BA6B-134C-8D34-2824EBCF6181}"/>
              </a:ext>
            </a:extLst>
          </p:cNvPr>
          <p:cNvSpPr txBox="1">
            <a:spLocks/>
          </p:cNvSpPr>
          <p:nvPr/>
        </p:nvSpPr>
        <p:spPr>
          <a:xfrm>
            <a:off x="747216" y="650827"/>
            <a:ext cx="7035338" cy="837361"/>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spcBef>
                <a:spcPts val="264"/>
              </a:spcBef>
              <a:buSzPct val="120000"/>
            </a:pPr>
            <a:r>
              <a:rPr lang="ja-JP" sz="3200" b="1" dirty="0">
                <a:solidFill>
                  <a:srgbClr val="0A5496"/>
                </a:solidFill>
                <a:latin typeface="UD デジタル 教科書体 N-B" panose="02020700000000000000" pitchFamily="17" charset="-128"/>
                <a:ea typeface="UD デジタル 教科書体 N-B" panose="02020700000000000000" pitchFamily="17" charset="-128"/>
                <a:cs typeface="Arial" charset="0"/>
              </a:rPr>
              <a:t>地区分析</a:t>
            </a:r>
          </a:p>
        </p:txBody>
      </p:sp>
      <p:pic>
        <p:nvPicPr>
          <p:cNvPr id="34" name="Picture 33">
            <a:extLst>
              <a:ext uri="{FF2B5EF4-FFF2-40B4-BE49-F238E27FC236}">
                <a16:creationId xmlns:a16="http://schemas.microsoft.com/office/drawing/2014/main" id="{AC455544-16B4-F247-AD9B-982B7613E76B}"/>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58006" y="5278128"/>
            <a:ext cx="1089992" cy="1089992"/>
          </a:xfrm>
          <a:prstGeom prst="rect">
            <a:avLst/>
          </a:prstGeom>
        </p:spPr>
      </p:pic>
      <p:sp>
        <p:nvSpPr>
          <p:cNvPr id="35" name="Page Number - Blue">
            <a:extLst>
              <a:ext uri="{FF2B5EF4-FFF2-40B4-BE49-F238E27FC236}">
                <a16:creationId xmlns:a16="http://schemas.microsoft.com/office/drawing/2014/main" id="{F5E29ADD-9722-5747-97C6-938802EB3D5F}"/>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A5496"/>
                </a:solidFill>
                <a:latin typeface="ＭＳ Ｐゴシック" panose="020B0600070205080204" pitchFamily="50" charset="-128"/>
                <a:ea typeface="ＭＳ Ｐゴシック" panose="020B0600070205080204" pitchFamily="50" charset="-128"/>
              </a:rPr>
              <a:pPr eaLnBrk="0" hangingPunct="0">
                <a:spcBef>
                  <a:spcPct val="50000"/>
                </a:spcBef>
                <a:defRPr/>
              </a:pPr>
              <a:t>5</a:t>
            </a:fld>
            <a:endParaRPr lang="en-US" sz="1000" dirty="0">
              <a:solidFill>
                <a:srgbClr val="0A5496"/>
              </a:solidFill>
              <a:latin typeface="ＭＳ Ｐゴシック" panose="020B0600070205080204" pitchFamily="50" charset="-128"/>
              <a:ea typeface="ＭＳ Ｐゴシック" panose="020B0600070205080204" pitchFamily="50" charset="-128"/>
            </a:endParaRPr>
          </a:p>
        </p:txBody>
      </p:sp>
      <p:grpSp>
        <p:nvGrpSpPr>
          <p:cNvPr id="16" name="Group 15">
            <a:extLst>
              <a:ext uri="{FF2B5EF4-FFF2-40B4-BE49-F238E27FC236}">
                <a16:creationId xmlns:a16="http://schemas.microsoft.com/office/drawing/2014/main" id="{F1F54973-B631-48AA-90AE-7C184B8045A6}"/>
              </a:ext>
            </a:extLst>
          </p:cNvPr>
          <p:cNvGrpSpPr/>
          <p:nvPr/>
        </p:nvGrpSpPr>
        <p:grpSpPr>
          <a:xfrm>
            <a:off x="6553200" y="1447800"/>
            <a:ext cx="4876593" cy="4290529"/>
            <a:chOff x="6781800" y="1371600"/>
            <a:chExt cx="4876593" cy="4290529"/>
          </a:xfrm>
        </p:grpSpPr>
        <p:sp>
          <p:nvSpPr>
            <p:cNvPr id="17" name="Background - Solid">
              <a:extLst>
                <a:ext uri="{FF2B5EF4-FFF2-40B4-BE49-F238E27FC236}">
                  <a16:creationId xmlns:a16="http://schemas.microsoft.com/office/drawing/2014/main" id="{26E7669B-880E-4F5E-98B0-3B66CD7650E2}"/>
                </a:ext>
              </a:extLst>
            </p:cNvPr>
            <p:cNvSpPr/>
            <p:nvPr/>
          </p:nvSpPr>
          <p:spPr>
            <a:xfrm>
              <a:off x="9216325" y="3429001"/>
              <a:ext cx="2427589" cy="2226272"/>
            </a:xfrm>
            <a:prstGeom prst="rect">
              <a:avLst/>
            </a:prstGeom>
            <a:solidFill>
              <a:srgbClr val="B3B2B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UD デジタル 教科書体 N-B" panose="02020700000000000000" pitchFamily="17" charset="-128"/>
                <a:ea typeface="UD デジタル 教科書体 N-B" panose="02020700000000000000" pitchFamily="17" charset="-128"/>
              </a:endParaRPr>
            </a:p>
          </p:txBody>
        </p:sp>
        <p:sp>
          <p:nvSpPr>
            <p:cNvPr id="18" name="Background - Solid">
              <a:extLst>
                <a:ext uri="{FF2B5EF4-FFF2-40B4-BE49-F238E27FC236}">
                  <a16:creationId xmlns:a16="http://schemas.microsoft.com/office/drawing/2014/main" id="{F5C457BA-4572-4658-8821-D843B4979C8C}"/>
                </a:ext>
              </a:extLst>
            </p:cNvPr>
            <p:cNvSpPr/>
            <p:nvPr/>
          </p:nvSpPr>
          <p:spPr>
            <a:xfrm>
              <a:off x="8991600" y="1371600"/>
              <a:ext cx="2652314" cy="2140101"/>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UD デジタル 教科書体 N-B" panose="02020700000000000000" pitchFamily="17" charset="-128"/>
                <a:ea typeface="UD デジタル 教科書体 N-B" panose="02020700000000000000" pitchFamily="17" charset="-128"/>
              </a:endParaRPr>
            </a:p>
          </p:txBody>
        </p:sp>
        <p:sp>
          <p:nvSpPr>
            <p:cNvPr id="19" name="Background - Solid">
              <a:extLst>
                <a:ext uri="{FF2B5EF4-FFF2-40B4-BE49-F238E27FC236}">
                  <a16:creationId xmlns:a16="http://schemas.microsoft.com/office/drawing/2014/main" id="{A3BCAA8B-C439-4A6A-8A1E-C8367751C148}"/>
                </a:ext>
              </a:extLst>
            </p:cNvPr>
            <p:cNvSpPr/>
            <p:nvPr/>
          </p:nvSpPr>
          <p:spPr>
            <a:xfrm>
              <a:off x="6781801" y="3460712"/>
              <a:ext cx="2434524" cy="2194560"/>
            </a:xfrm>
            <a:prstGeom prst="rect">
              <a:avLst/>
            </a:prstGeom>
            <a:solidFill>
              <a:srgbClr val="FF5C35"/>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UD デジタル 教科書体 N-B" panose="02020700000000000000" pitchFamily="17" charset="-128"/>
                <a:ea typeface="UD デジタル 教科書体 N-B" panose="02020700000000000000" pitchFamily="17" charset="-128"/>
              </a:endParaRPr>
            </a:p>
          </p:txBody>
        </p:sp>
        <p:sp>
          <p:nvSpPr>
            <p:cNvPr id="20" name="Body Copy">
              <a:extLst>
                <a:ext uri="{FF2B5EF4-FFF2-40B4-BE49-F238E27FC236}">
                  <a16:creationId xmlns:a16="http://schemas.microsoft.com/office/drawing/2014/main" id="{9B621996-38C7-4351-9C15-527BDB35FEF6}"/>
                </a:ext>
              </a:extLst>
            </p:cNvPr>
            <p:cNvSpPr txBox="1">
              <a:spLocks/>
            </p:cNvSpPr>
            <p:nvPr/>
          </p:nvSpPr>
          <p:spPr>
            <a:xfrm>
              <a:off x="9326036" y="3749958"/>
              <a:ext cx="2332357" cy="1905314"/>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ja-JP" sz="1800" b="1">
                  <a:solidFill>
                    <a:schemeClr val="bg1"/>
                  </a:solidFill>
                  <a:latin typeface="UD デジタル 教科書体 N-B" panose="02020700000000000000" pitchFamily="17" charset="-128"/>
                  <a:ea typeface="UD デジタル 教科書体 N-B" panose="02020700000000000000" pitchFamily="17" charset="-128"/>
                </a:rPr>
                <a:t>脅威</a:t>
              </a:r>
            </a:p>
            <a:p>
              <a:pPr>
                <a:lnSpc>
                  <a:spcPct val="150000"/>
                </a:lnSpc>
              </a:pPr>
              <a:r>
                <a:rPr lang="ja-JP" sz="1800" b="1">
                  <a:solidFill>
                    <a:schemeClr val="bg1"/>
                  </a:solidFill>
                  <a:latin typeface="UD デジタル 教科書体 N-B" panose="02020700000000000000" pitchFamily="17" charset="-128"/>
                  <a:ea typeface="UD デジタル 教科書体 N-B" panose="02020700000000000000" pitchFamily="17" charset="-128"/>
                </a:rPr>
                <a:t>1.</a:t>
              </a:r>
            </a:p>
            <a:p>
              <a:pPr>
                <a:lnSpc>
                  <a:spcPct val="150000"/>
                </a:lnSpc>
              </a:pPr>
              <a:r>
                <a:rPr lang="ja-JP" sz="1800" b="1">
                  <a:solidFill>
                    <a:schemeClr val="bg1"/>
                  </a:solidFill>
                  <a:latin typeface="UD デジタル 教科書体 N-B" panose="02020700000000000000" pitchFamily="17" charset="-128"/>
                  <a:ea typeface="UD デジタル 教科書体 N-B" panose="02020700000000000000" pitchFamily="17" charset="-128"/>
                </a:rPr>
                <a:t>2.</a:t>
              </a:r>
            </a:p>
            <a:p>
              <a:pPr>
                <a:lnSpc>
                  <a:spcPct val="150000"/>
                </a:lnSpc>
              </a:pPr>
              <a:r>
                <a:rPr lang="ja-JP" sz="1800" b="1">
                  <a:solidFill>
                    <a:schemeClr val="bg1"/>
                  </a:solidFill>
                  <a:latin typeface="UD デジタル 教科書体 N-B" panose="02020700000000000000" pitchFamily="17" charset="-128"/>
                  <a:ea typeface="UD デジタル 教科書体 N-B" panose="02020700000000000000" pitchFamily="17" charset="-128"/>
                </a:rPr>
                <a:t>3.</a:t>
              </a:r>
            </a:p>
            <a:p>
              <a:endParaRPr lang="en-US" sz="1600" kern="0" dirty="0">
                <a:solidFill>
                  <a:schemeClr val="bg1"/>
                </a:solidFill>
                <a:latin typeface="UD デジタル 教科書体 N-B" panose="02020700000000000000" pitchFamily="17" charset="-128"/>
                <a:ea typeface="UD デジタル 教科書体 N-B" panose="02020700000000000000" pitchFamily="17" charset="-128"/>
              </a:endParaRPr>
            </a:p>
          </p:txBody>
        </p:sp>
        <p:sp>
          <p:nvSpPr>
            <p:cNvPr id="21" name="Body Copy">
              <a:extLst>
                <a:ext uri="{FF2B5EF4-FFF2-40B4-BE49-F238E27FC236}">
                  <a16:creationId xmlns:a16="http://schemas.microsoft.com/office/drawing/2014/main" id="{62989E5C-3311-4528-87E2-ED1DB0CB4ACB}"/>
                </a:ext>
              </a:extLst>
            </p:cNvPr>
            <p:cNvSpPr txBox="1">
              <a:spLocks/>
            </p:cNvSpPr>
            <p:nvPr/>
          </p:nvSpPr>
          <p:spPr>
            <a:xfrm>
              <a:off x="6934200" y="3756815"/>
              <a:ext cx="2332357" cy="1905314"/>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ja-JP" sz="1800" b="1">
                  <a:solidFill>
                    <a:schemeClr val="bg1"/>
                  </a:solidFill>
                  <a:latin typeface="UD デジタル 教科書体 N-B" panose="02020700000000000000" pitchFamily="17" charset="-128"/>
                  <a:ea typeface="UD デジタル 教科書体 N-B" panose="02020700000000000000" pitchFamily="17" charset="-128"/>
                </a:rPr>
                <a:t>機会</a:t>
              </a:r>
            </a:p>
            <a:p>
              <a:pPr>
                <a:lnSpc>
                  <a:spcPct val="150000"/>
                </a:lnSpc>
              </a:pPr>
              <a:r>
                <a:rPr lang="ja-JP" sz="1800" b="1">
                  <a:solidFill>
                    <a:schemeClr val="bg1"/>
                  </a:solidFill>
                  <a:latin typeface="UD デジタル 教科書体 N-B" panose="02020700000000000000" pitchFamily="17" charset="-128"/>
                  <a:ea typeface="UD デジタル 教科書体 N-B" panose="02020700000000000000" pitchFamily="17" charset="-128"/>
                </a:rPr>
                <a:t>1.</a:t>
              </a:r>
            </a:p>
            <a:p>
              <a:pPr>
                <a:lnSpc>
                  <a:spcPct val="150000"/>
                </a:lnSpc>
              </a:pPr>
              <a:r>
                <a:rPr lang="ja-JP" sz="1800" b="1">
                  <a:solidFill>
                    <a:schemeClr val="bg1"/>
                  </a:solidFill>
                  <a:latin typeface="UD デジタル 教科書体 N-B" panose="02020700000000000000" pitchFamily="17" charset="-128"/>
                  <a:ea typeface="UD デジタル 教科書体 N-B" panose="02020700000000000000" pitchFamily="17" charset="-128"/>
                </a:rPr>
                <a:t>2.</a:t>
              </a:r>
            </a:p>
            <a:p>
              <a:pPr>
                <a:lnSpc>
                  <a:spcPct val="150000"/>
                </a:lnSpc>
              </a:pPr>
              <a:r>
                <a:rPr lang="ja-JP" sz="1800" b="1">
                  <a:solidFill>
                    <a:schemeClr val="bg1"/>
                  </a:solidFill>
                  <a:latin typeface="UD デジタル 教科書体 N-B" panose="02020700000000000000" pitchFamily="17" charset="-128"/>
                  <a:ea typeface="UD デジタル 教科書体 N-B" panose="02020700000000000000" pitchFamily="17" charset="-128"/>
                </a:rPr>
                <a:t>3.</a:t>
              </a:r>
            </a:p>
            <a:p>
              <a:endParaRPr lang="en-US" sz="1600" kern="0" dirty="0">
                <a:solidFill>
                  <a:schemeClr val="bg1"/>
                </a:solidFill>
                <a:latin typeface="UD デジタル 教科書体 N-B" panose="02020700000000000000" pitchFamily="17" charset="-128"/>
                <a:ea typeface="UD デジタル 教科書体 N-B" panose="02020700000000000000" pitchFamily="17" charset="-128"/>
              </a:endParaRPr>
            </a:p>
          </p:txBody>
        </p:sp>
        <p:sp>
          <p:nvSpPr>
            <p:cNvPr id="36" name="Body Copy">
              <a:extLst>
                <a:ext uri="{FF2B5EF4-FFF2-40B4-BE49-F238E27FC236}">
                  <a16:creationId xmlns:a16="http://schemas.microsoft.com/office/drawing/2014/main" id="{E24C3EEE-BE7A-4165-8CDA-0EE1AABE8D89}"/>
                </a:ext>
              </a:extLst>
            </p:cNvPr>
            <p:cNvSpPr txBox="1">
              <a:spLocks/>
            </p:cNvSpPr>
            <p:nvPr/>
          </p:nvSpPr>
          <p:spPr>
            <a:xfrm>
              <a:off x="9326036" y="1590967"/>
              <a:ext cx="2332357" cy="1905314"/>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ja-JP" sz="1800" b="1">
                  <a:solidFill>
                    <a:schemeClr val="bg1"/>
                  </a:solidFill>
                  <a:latin typeface="UD デジタル 教科書体 N-B" panose="02020700000000000000" pitchFamily="17" charset="-128"/>
                  <a:ea typeface="UD デジタル 教科書体 N-B" panose="02020700000000000000" pitchFamily="17" charset="-128"/>
                </a:rPr>
                <a:t>弱み</a:t>
              </a:r>
            </a:p>
            <a:p>
              <a:pPr>
                <a:lnSpc>
                  <a:spcPct val="150000"/>
                </a:lnSpc>
              </a:pPr>
              <a:r>
                <a:rPr lang="ja-JP" sz="1800" b="1">
                  <a:solidFill>
                    <a:schemeClr val="bg1"/>
                  </a:solidFill>
                  <a:latin typeface="UD デジタル 教科書体 N-B" panose="02020700000000000000" pitchFamily="17" charset="-128"/>
                  <a:ea typeface="UD デジタル 教科書体 N-B" panose="02020700000000000000" pitchFamily="17" charset="-128"/>
                </a:rPr>
                <a:t>1.</a:t>
              </a:r>
            </a:p>
            <a:p>
              <a:pPr>
                <a:lnSpc>
                  <a:spcPct val="150000"/>
                </a:lnSpc>
              </a:pPr>
              <a:r>
                <a:rPr lang="ja-JP" sz="1800" b="1">
                  <a:solidFill>
                    <a:schemeClr val="bg1"/>
                  </a:solidFill>
                  <a:latin typeface="UD デジタル 教科書体 N-B" panose="02020700000000000000" pitchFamily="17" charset="-128"/>
                  <a:ea typeface="UD デジタル 教科書体 N-B" panose="02020700000000000000" pitchFamily="17" charset="-128"/>
                </a:rPr>
                <a:t>2.</a:t>
              </a:r>
            </a:p>
            <a:p>
              <a:pPr>
                <a:lnSpc>
                  <a:spcPct val="150000"/>
                </a:lnSpc>
              </a:pPr>
              <a:r>
                <a:rPr lang="ja-JP" sz="1800" b="1">
                  <a:solidFill>
                    <a:schemeClr val="bg1"/>
                  </a:solidFill>
                  <a:latin typeface="UD デジタル 教科書体 N-B" panose="02020700000000000000" pitchFamily="17" charset="-128"/>
                  <a:ea typeface="UD デジタル 教科書体 N-B" panose="02020700000000000000" pitchFamily="17" charset="-128"/>
                </a:rPr>
                <a:t>3.</a:t>
              </a:r>
            </a:p>
            <a:p>
              <a:endParaRPr lang="en-US" sz="1600" kern="0" dirty="0">
                <a:solidFill>
                  <a:schemeClr val="bg1"/>
                </a:solidFill>
                <a:latin typeface="UD デジタル 教科書体 N-B" panose="02020700000000000000" pitchFamily="17" charset="-128"/>
                <a:ea typeface="UD デジタル 教科書体 N-B" panose="02020700000000000000" pitchFamily="17" charset="-128"/>
              </a:endParaRPr>
            </a:p>
          </p:txBody>
        </p:sp>
        <p:sp>
          <p:nvSpPr>
            <p:cNvPr id="37" name="Background - Solid">
              <a:extLst>
                <a:ext uri="{FF2B5EF4-FFF2-40B4-BE49-F238E27FC236}">
                  <a16:creationId xmlns:a16="http://schemas.microsoft.com/office/drawing/2014/main" id="{63EECDB9-4614-41E6-817E-6CAB4F9CBCE8}"/>
                </a:ext>
              </a:extLst>
            </p:cNvPr>
            <p:cNvSpPr/>
            <p:nvPr/>
          </p:nvSpPr>
          <p:spPr>
            <a:xfrm>
              <a:off x="6781800" y="1371600"/>
              <a:ext cx="2434524" cy="2140101"/>
            </a:xfrm>
            <a:prstGeom prst="rect">
              <a:avLst/>
            </a:prstGeom>
            <a:solidFill>
              <a:srgbClr val="EBB70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UD デジタル 教科書体 N-B" panose="02020700000000000000" pitchFamily="17" charset="-128"/>
                <a:ea typeface="UD デジタル 教科書体 N-B" panose="02020700000000000000" pitchFamily="17" charset="-128"/>
              </a:endParaRPr>
            </a:p>
          </p:txBody>
        </p:sp>
        <p:sp>
          <p:nvSpPr>
            <p:cNvPr id="38" name="Body Copy">
              <a:extLst>
                <a:ext uri="{FF2B5EF4-FFF2-40B4-BE49-F238E27FC236}">
                  <a16:creationId xmlns:a16="http://schemas.microsoft.com/office/drawing/2014/main" id="{00B30186-A6FA-40D5-8FB4-2FC9260331B3}"/>
                </a:ext>
              </a:extLst>
            </p:cNvPr>
            <p:cNvSpPr txBox="1">
              <a:spLocks/>
            </p:cNvSpPr>
            <p:nvPr/>
          </p:nvSpPr>
          <p:spPr>
            <a:xfrm>
              <a:off x="6934200" y="1597824"/>
              <a:ext cx="2332357" cy="1905314"/>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ja-JP" sz="1800" b="1">
                  <a:solidFill>
                    <a:schemeClr val="bg1"/>
                  </a:solidFill>
                  <a:latin typeface="UD デジタル 教科書体 N-B" panose="02020700000000000000" pitchFamily="17" charset="-128"/>
                  <a:ea typeface="UD デジタル 教科書体 N-B" panose="02020700000000000000" pitchFamily="17" charset="-128"/>
                </a:rPr>
                <a:t>強み</a:t>
              </a:r>
            </a:p>
            <a:p>
              <a:pPr>
                <a:lnSpc>
                  <a:spcPct val="150000"/>
                </a:lnSpc>
              </a:pPr>
              <a:r>
                <a:rPr lang="ja-JP" sz="1800" b="1">
                  <a:solidFill>
                    <a:schemeClr val="bg1"/>
                  </a:solidFill>
                  <a:latin typeface="UD デジタル 教科書体 N-B" panose="02020700000000000000" pitchFamily="17" charset="-128"/>
                  <a:ea typeface="UD デジタル 教科書体 N-B" panose="02020700000000000000" pitchFamily="17" charset="-128"/>
                </a:rPr>
                <a:t>1.</a:t>
              </a:r>
            </a:p>
            <a:p>
              <a:pPr>
                <a:lnSpc>
                  <a:spcPct val="150000"/>
                </a:lnSpc>
              </a:pPr>
              <a:r>
                <a:rPr lang="ja-JP" sz="1800" b="1">
                  <a:solidFill>
                    <a:schemeClr val="bg1"/>
                  </a:solidFill>
                  <a:latin typeface="UD デジタル 教科書体 N-B" panose="02020700000000000000" pitchFamily="17" charset="-128"/>
                  <a:ea typeface="UD デジタル 教科書体 N-B" panose="02020700000000000000" pitchFamily="17" charset="-128"/>
                </a:rPr>
                <a:t>2.</a:t>
              </a:r>
            </a:p>
            <a:p>
              <a:pPr>
                <a:lnSpc>
                  <a:spcPct val="150000"/>
                </a:lnSpc>
              </a:pPr>
              <a:r>
                <a:rPr lang="ja-JP" sz="1800" b="1">
                  <a:solidFill>
                    <a:schemeClr val="bg1"/>
                  </a:solidFill>
                  <a:latin typeface="UD デジタル 教科書体 N-B" panose="02020700000000000000" pitchFamily="17" charset="-128"/>
                  <a:ea typeface="UD デジタル 教科書体 N-B" panose="02020700000000000000" pitchFamily="17" charset="-128"/>
                </a:rPr>
                <a:t>3.</a:t>
              </a:r>
            </a:p>
            <a:p>
              <a:endParaRPr lang="en-US" sz="1600" kern="0" dirty="0">
                <a:solidFill>
                  <a:schemeClr val="bg1"/>
                </a:solidFill>
                <a:latin typeface="UD デジタル 教科書体 N-B" panose="02020700000000000000" pitchFamily="17" charset="-128"/>
                <a:ea typeface="UD デジタル 教科書体 N-B" panose="02020700000000000000" pitchFamily="17" charset="-128"/>
              </a:endParaRPr>
            </a:p>
          </p:txBody>
        </p:sp>
      </p:grpSp>
    </p:spTree>
    <p:extLst>
      <p:ext uri="{BB962C8B-B14F-4D97-AF65-F5344CB8AC3E}">
        <p14:creationId xmlns:p14="http://schemas.microsoft.com/office/powerpoint/2010/main" val="13199492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ED268A1-E161-E34A-BB1B-13391630CED0}"/>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81000" y="209952"/>
            <a:ext cx="971568" cy="971568"/>
          </a:xfrm>
          <a:prstGeom prst="rect">
            <a:avLst/>
          </a:prstGeom>
        </p:spPr>
      </p:pic>
      <p:sp>
        <p:nvSpPr>
          <p:cNvPr id="10" name="Content Placeholder 4">
            <a:extLst>
              <a:ext uri="{FF2B5EF4-FFF2-40B4-BE49-F238E27FC236}">
                <a16:creationId xmlns:a16="http://schemas.microsoft.com/office/drawing/2014/main" id="{1056AC5C-0D0D-B746-AE5D-A0AB1020D777}"/>
              </a:ext>
            </a:extLst>
          </p:cNvPr>
          <p:cNvSpPr txBox="1">
            <a:spLocks/>
          </p:cNvSpPr>
          <p:nvPr/>
        </p:nvSpPr>
        <p:spPr>
          <a:xfrm>
            <a:off x="5370870" y="2305572"/>
            <a:ext cx="5267325" cy="4484222"/>
          </a:xfrm>
          <a:prstGeom prst="rect">
            <a:avLst/>
          </a:prstGeom>
          <a:noFill/>
        </p:spPr>
        <p:txBody>
          <a:bodyPr/>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nSpc>
                <a:spcPct val="150000"/>
              </a:lnSpc>
              <a:buClr>
                <a:schemeClr val="tx2"/>
              </a:buClr>
              <a:buFont typeface="Wingdings" panose="05000000000000000000" pitchFamily="2" charset="2"/>
              <a:buChar char="§"/>
            </a:pPr>
            <a:r>
              <a:rPr lang="ja-JP" sz="2400" b="1">
                <a:solidFill>
                  <a:srgbClr val="0A5496"/>
                </a:solidFill>
                <a:latin typeface="UD デジタル 教科書体 N-B" panose="02020700000000000000" pitchFamily="17" charset="-128"/>
                <a:ea typeface="UD デジタル 教科書体 N-B" panose="02020700000000000000" pitchFamily="17" charset="-128"/>
              </a:rPr>
              <a:t> </a:t>
            </a:r>
          </a:p>
          <a:p>
            <a:pPr>
              <a:lnSpc>
                <a:spcPct val="150000"/>
              </a:lnSpc>
              <a:buClr>
                <a:schemeClr val="tx2"/>
              </a:buClr>
              <a:buFont typeface="Wingdings" panose="05000000000000000000" pitchFamily="2" charset="2"/>
              <a:buChar char="§"/>
            </a:pPr>
            <a:r>
              <a:rPr lang="ja-JP" sz="2400" b="1">
                <a:solidFill>
                  <a:srgbClr val="0A5496"/>
                </a:solidFill>
                <a:latin typeface="UD デジタル 教科書体 N-B" panose="02020700000000000000" pitchFamily="17" charset="-128"/>
                <a:ea typeface="UD デジタル 教科書体 N-B" panose="02020700000000000000" pitchFamily="17" charset="-128"/>
              </a:rPr>
              <a:t> </a:t>
            </a:r>
          </a:p>
          <a:p>
            <a:pPr>
              <a:lnSpc>
                <a:spcPct val="150000"/>
              </a:lnSpc>
              <a:buClr>
                <a:schemeClr val="tx2"/>
              </a:buClr>
              <a:buFont typeface="Wingdings" panose="05000000000000000000" pitchFamily="2" charset="2"/>
              <a:buChar char="§"/>
            </a:pPr>
            <a:r>
              <a:rPr lang="ja-JP" sz="2400" b="1">
                <a:solidFill>
                  <a:srgbClr val="0A5496"/>
                </a:solidFill>
                <a:latin typeface="UD デジタル 教科書体 N-B" panose="02020700000000000000" pitchFamily="17" charset="-128"/>
                <a:ea typeface="UD デジタル 教科書体 N-B" panose="02020700000000000000" pitchFamily="17" charset="-128"/>
              </a:rPr>
              <a:t> </a:t>
            </a:r>
          </a:p>
          <a:p>
            <a:pPr>
              <a:lnSpc>
                <a:spcPct val="150000"/>
              </a:lnSpc>
              <a:buClr>
                <a:schemeClr val="tx2"/>
              </a:buClr>
              <a:buFont typeface="Wingdings" panose="05000000000000000000" pitchFamily="2" charset="2"/>
              <a:buChar char="§"/>
            </a:pPr>
            <a:r>
              <a:rPr lang="ja-JP" sz="2400" b="1">
                <a:solidFill>
                  <a:srgbClr val="0A5496"/>
                </a:solidFill>
                <a:latin typeface="UD デジタル 教科書体 N-B" panose="02020700000000000000" pitchFamily="17" charset="-128"/>
                <a:ea typeface="UD デジタル 教科書体 N-B" panose="02020700000000000000" pitchFamily="17" charset="-128"/>
              </a:rPr>
              <a:t> </a:t>
            </a:r>
          </a:p>
          <a:p>
            <a:pPr>
              <a:lnSpc>
                <a:spcPct val="150000"/>
              </a:lnSpc>
              <a:buClr>
                <a:schemeClr val="tx2"/>
              </a:buClr>
              <a:buFont typeface="Wingdings" panose="05000000000000000000" pitchFamily="2" charset="2"/>
              <a:buChar char="§"/>
            </a:pPr>
            <a:r>
              <a:rPr lang="ja-JP" sz="2400" b="1">
                <a:solidFill>
                  <a:srgbClr val="0A5496"/>
                </a:solidFill>
                <a:latin typeface="UD デジタル 教科書体 N-B" panose="02020700000000000000" pitchFamily="17" charset="-128"/>
                <a:ea typeface="UD デジタル 教科書体 N-B" panose="02020700000000000000" pitchFamily="17" charset="-128"/>
              </a:rPr>
              <a:t> </a:t>
            </a:r>
          </a:p>
          <a:p>
            <a:pPr>
              <a:lnSpc>
                <a:spcPct val="150000"/>
              </a:lnSpc>
              <a:buClr>
                <a:schemeClr val="tx2"/>
              </a:buClr>
              <a:buFont typeface="Wingdings" panose="05000000000000000000" pitchFamily="2" charset="2"/>
              <a:buChar char="§"/>
            </a:pPr>
            <a:r>
              <a:rPr lang="ja-JP" sz="2400" b="1">
                <a:solidFill>
                  <a:srgbClr val="0A5496"/>
                </a:solidFill>
                <a:latin typeface="UD デジタル 教科書体 N-B" panose="02020700000000000000" pitchFamily="17" charset="-128"/>
                <a:ea typeface="UD デジタル 教科書体 N-B" panose="02020700000000000000" pitchFamily="17" charset="-128"/>
              </a:rPr>
              <a:t> </a:t>
            </a:r>
          </a:p>
        </p:txBody>
      </p:sp>
      <p:sp>
        <p:nvSpPr>
          <p:cNvPr id="15" name="Title 3">
            <a:extLst>
              <a:ext uri="{FF2B5EF4-FFF2-40B4-BE49-F238E27FC236}">
                <a16:creationId xmlns:a16="http://schemas.microsoft.com/office/drawing/2014/main" id="{02A84CB6-C04E-2644-AD1F-78017DEE599D}"/>
              </a:ext>
            </a:extLst>
          </p:cNvPr>
          <p:cNvSpPr txBox="1">
            <a:spLocks/>
          </p:cNvSpPr>
          <p:nvPr/>
        </p:nvSpPr>
        <p:spPr>
          <a:xfrm>
            <a:off x="714213" y="762420"/>
            <a:ext cx="10875865" cy="838200"/>
          </a:xfrm>
          <a:prstGeom prst="rect">
            <a:avLst/>
          </a:prstGeom>
        </p:spPr>
        <p:txBody>
          <a:bodyPr anchor="ctr"/>
          <a:lst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ja-JP" sz="3200" b="1" dirty="0">
                <a:solidFill>
                  <a:srgbClr val="0A5496"/>
                </a:solidFill>
                <a:latin typeface="UD デジタル 教科書体 N-B" panose="02020700000000000000" pitchFamily="17" charset="-128"/>
                <a:ea typeface="UD デジタル 教科書体 N-B" panose="02020700000000000000" pitchFamily="17" charset="-128"/>
              </a:rPr>
              <a:t>地区分析 - 強み</a:t>
            </a:r>
          </a:p>
        </p:txBody>
      </p:sp>
      <p:sp>
        <p:nvSpPr>
          <p:cNvPr id="20" name="Yellow Bar">
            <a:extLst>
              <a:ext uri="{FF2B5EF4-FFF2-40B4-BE49-F238E27FC236}">
                <a16:creationId xmlns:a16="http://schemas.microsoft.com/office/drawing/2014/main" id="{F6A41C4B-F422-724A-90D5-13663A6510CF}"/>
              </a:ext>
            </a:extLst>
          </p:cNvPr>
          <p:cNvSpPr/>
          <p:nvPr/>
        </p:nvSpPr>
        <p:spPr>
          <a:xfrm>
            <a:off x="5370870" y="1600620"/>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dirty="0">
              <a:solidFill>
                <a:srgbClr val="EBB700"/>
              </a:solidFill>
              <a:latin typeface="ＭＳ Ｐゴシック" panose="020B0600070205080204" pitchFamily="50" charset="-128"/>
              <a:ea typeface="ＭＳ Ｐゴシック" panose="020B0600070205080204" pitchFamily="50" charset="-128"/>
              <a:cs typeface="Arial" charset="0"/>
            </a:endParaRPr>
          </a:p>
        </p:txBody>
      </p:sp>
      <p:sp>
        <p:nvSpPr>
          <p:cNvPr id="21" name="Page Number - Blue">
            <a:extLst>
              <a:ext uri="{FF2B5EF4-FFF2-40B4-BE49-F238E27FC236}">
                <a16:creationId xmlns:a16="http://schemas.microsoft.com/office/drawing/2014/main" id="{159019BA-D7AA-3D44-A511-E42B757956C6}"/>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A5496"/>
                </a:solidFill>
                <a:latin typeface="ＭＳ Ｐゴシック" panose="020B0600070205080204" pitchFamily="50" charset="-128"/>
                <a:ea typeface="ＭＳ Ｐゴシック" panose="020B0600070205080204" pitchFamily="50" charset="-128"/>
              </a:rPr>
              <a:pPr eaLnBrk="0" hangingPunct="0">
                <a:spcBef>
                  <a:spcPct val="50000"/>
                </a:spcBef>
                <a:defRPr/>
              </a:pPr>
              <a:t>6</a:t>
            </a:fld>
            <a:endParaRPr lang="en-US" sz="1000" dirty="0">
              <a:solidFill>
                <a:srgbClr val="0A5496"/>
              </a:solidFill>
              <a:latin typeface="ＭＳ Ｐゴシック" panose="020B0600070205080204" pitchFamily="50" charset="-128"/>
              <a:ea typeface="ＭＳ Ｐゴシック" panose="020B0600070205080204" pitchFamily="50" charset="-128"/>
            </a:endParaRPr>
          </a:p>
        </p:txBody>
      </p:sp>
      <p:grpSp>
        <p:nvGrpSpPr>
          <p:cNvPr id="6" name="Group 5">
            <a:extLst>
              <a:ext uri="{FF2B5EF4-FFF2-40B4-BE49-F238E27FC236}">
                <a16:creationId xmlns:a16="http://schemas.microsoft.com/office/drawing/2014/main" id="{EBCD55EF-E81A-4ACF-A7AB-E161EDACBD6F}"/>
              </a:ext>
            </a:extLst>
          </p:cNvPr>
          <p:cNvGrpSpPr/>
          <p:nvPr/>
        </p:nvGrpSpPr>
        <p:grpSpPr>
          <a:xfrm>
            <a:off x="714213" y="2305572"/>
            <a:ext cx="4248504" cy="3861731"/>
            <a:chOff x="533400" y="2153088"/>
            <a:chExt cx="4248504" cy="3861731"/>
          </a:xfrm>
        </p:grpSpPr>
        <p:grpSp>
          <p:nvGrpSpPr>
            <p:cNvPr id="22" name="Group 21">
              <a:extLst>
                <a:ext uri="{FF2B5EF4-FFF2-40B4-BE49-F238E27FC236}">
                  <a16:creationId xmlns:a16="http://schemas.microsoft.com/office/drawing/2014/main" id="{3B01D219-F250-4058-859B-884DA1A74B9D}"/>
                </a:ext>
              </a:extLst>
            </p:cNvPr>
            <p:cNvGrpSpPr/>
            <p:nvPr/>
          </p:nvGrpSpPr>
          <p:grpSpPr>
            <a:xfrm>
              <a:off x="533400" y="2153088"/>
              <a:ext cx="4221102" cy="3861731"/>
              <a:chOff x="6781800" y="1371600"/>
              <a:chExt cx="4862114" cy="4283673"/>
            </a:xfrm>
          </p:grpSpPr>
          <p:sp>
            <p:nvSpPr>
              <p:cNvPr id="23" name="Background - Solid">
                <a:extLst>
                  <a:ext uri="{FF2B5EF4-FFF2-40B4-BE49-F238E27FC236}">
                    <a16:creationId xmlns:a16="http://schemas.microsoft.com/office/drawing/2014/main" id="{2170D5A3-ADC3-4DBC-BE16-2C480E7021AB}"/>
                  </a:ext>
                </a:extLst>
              </p:cNvPr>
              <p:cNvSpPr/>
              <p:nvPr/>
            </p:nvSpPr>
            <p:spPr>
              <a:xfrm>
                <a:off x="9216325" y="3429001"/>
                <a:ext cx="2427589" cy="2226272"/>
              </a:xfrm>
              <a:prstGeom prst="rect">
                <a:avLst/>
              </a:prstGeom>
              <a:solidFill>
                <a:srgbClr val="B3B2B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UD デジタル 教科書体 N-B" panose="02020700000000000000" pitchFamily="17" charset="-128"/>
                  <a:ea typeface="UD デジタル 教科書体 N-B" panose="02020700000000000000" pitchFamily="17" charset="-128"/>
                </a:endParaRPr>
              </a:p>
            </p:txBody>
          </p:sp>
          <p:sp>
            <p:nvSpPr>
              <p:cNvPr id="24" name="Background - Solid">
                <a:extLst>
                  <a:ext uri="{FF2B5EF4-FFF2-40B4-BE49-F238E27FC236}">
                    <a16:creationId xmlns:a16="http://schemas.microsoft.com/office/drawing/2014/main" id="{7EDE83D0-2E6D-44E1-8F82-35B08E86BA9B}"/>
                  </a:ext>
                </a:extLst>
              </p:cNvPr>
              <p:cNvSpPr/>
              <p:nvPr/>
            </p:nvSpPr>
            <p:spPr>
              <a:xfrm>
                <a:off x="8991600" y="1371600"/>
                <a:ext cx="2652314" cy="2140101"/>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UD デジタル 教科書体 N-B" panose="02020700000000000000" pitchFamily="17" charset="-128"/>
                  <a:ea typeface="UD デジタル 教科書体 N-B" panose="02020700000000000000" pitchFamily="17" charset="-128"/>
                </a:endParaRPr>
              </a:p>
            </p:txBody>
          </p:sp>
          <p:sp>
            <p:nvSpPr>
              <p:cNvPr id="25" name="Background - Solid">
                <a:extLst>
                  <a:ext uri="{FF2B5EF4-FFF2-40B4-BE49-F238E27FC236}">
                    <a16:creationId xmlns:a16="http://schemas.microsoft.com/office/drawing/2014/main" id="{81A6675E-6866-4EAC-B1F2-EEB0BD1A320E}"/>
                  </a:ext>
                </a:extLst>
              </p:cNvPr>
              <p:cNvSpPr/>
              <p:nvPr/>
            </p:nvSpPr>
            <p:spPr>
              <a:xfrm>
                <a:off x="6781801" y="3460712"/>
                <a:ext cx="2434524" cy="2194560"/>
              </a:xfrm>
              <a:prstGeom prst="rect">
                <a:avLst/>
              </a:prstGeom>
              <a:solidFill>
                <a:srgbClr val="FF5C35"/>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UD デジタル 教科書体 N-B" panose="02020700000000000000" pitchFamily="17" charset="-128"/>
                  <a:ea typeface="UD デジタル 教科書体 N-B" panose="02020700000000000000" pitchFamily="17" charset="-128"/>
                </a:endParaRPr>
              </a:p>
            </p:txBody>
          </p:sp>
          <p:sp>
            <p:nvSpPr>
              <p:cNvPr id="29" name="Background - Solid">
                <a:extLst>
                  <a:ext uri="{FF2B5EF4-FFF2-40B4-BE49-F238E27FC236}">
                    <a16:creationId xmlns:a16="http://schemas.microsoft.com/office/drawing/2014/main" id="{90E18F14-C9E5-40C1-8725-E9AC0639D170}"/>
                  </a:ext>
                </a:extLst>
              </p:cNvPr>
              <p:cNvSpPr/>
              <p:nvPr/>
            </p:nvSpPr>
            <p:spPr>
              <a:xfrm>
                <a:off x="6781800" y="1371600"/>
                <a:ext cx="2434524" cy="2140101"/>
              </a:xfrm>
              <a:prstGeom prst="rect">
                <a:avLst/>
              </a:prstGeom>
              <a:solidFill>
                <a:srgbClr val="EBB70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UD デジタル 教科書体 N-B" panose="02020700000000000000" pitchFamily="17" charset="-128"/>
                  <a:ea typeface="UD デジタル 教科書体 N-B" panose="02020700000000000000" pitchFamily="17" charset="-128"/>
                </a:endParaRPr>
              </a:p>
            </p:txBody>
          </p:sp>
        </p:grpSp>
        <p:sp>
          <p:nvSpPr>
            <p:cNvPr id="2" name="Body Copy">
              <a:extLst>
                <a:ext uri="{FF2B5EF4-FFF2-40B4-BE49-F238E27FC236}">
                  <a16:creationId xmlns:a16="http://schemas.microsoft.com/office/drawing/2014/main" id="{3987B502-5FB2-4AFC-9190-04C3BE8CEE66}"/>
                </a:ext>
              </a:extLst>
            </p:cNvPr>
            <p:cNvSpPr txBox="1">
              <a:spLocks/>
            </p:cNvSpPr>
            <p:nvPr/>
          </p:nvSpPr>
          <p:spPr>
            <a:xfrm>
              <a:off x="741276" y="2286000"/>
              <a:ext cx="1917409" cy="1743352"/>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ja-JP" sz="1400" b="1">
                  <a:solidFill>
                    <a:schemeClr val="bg1"/>
                  </a:solidFill>
                  <a:latin typeface="UD デジタル 教科書体 N-B" panose="02020700000000000000" pitchFamily="17" charset="-128"/>
                  <a:ea typeface="UD デジタル 教科書体 N-B" panose="02020700000000000000" pitchFamily="17" charset="-128"/>
                </a:rPr>
                <a:t>強み</a:t>
              </a:r>
            </a:p>
            <a:p>
              <a:pPr>
                <a:lnSpc>
                  <a:spcPct val="150000"/>
                </a:lnSpc>
              </a:pPr>
              <a:r>
                <a:rPr lang="ja-JP" sz="1400" b="1">
                  <a:solidFill>
                    <a:schemeClr val="bg1"/>
                  </a:solidFill>
                  <a:latin typeface="UD デジタル 教科書体 N-B" panose="02020700000000000000" pitchFamily="17" charset="-128"/>
                  <a:ea typeface="UD デジタル 教科書体 N-B" panose="02020700000000000000" pitchFamily="17" charset="-128"/>
                </a:rPr>
                <a:t>1.</a:t>
              </a:r>
            </a:p>
            <a:p>
              <a:pPr>
                <a:lnSpc>
                  <a:spcPct val="150000"/>
                </a:lnSpc>
              </a:pPr>
              <a:r>
                <a:rPr lang="ja-JP" sz="1400" b="1">
                  <a:solidFill>
                    <a:schemeClr val="bg1"/>
                  </a:solidFill>
                  <a:latin typeface="UD デジタル 教科書体 N-B" panose="02020700000000000000" pitchFamily="17" charset="-128"/>
                  <a:ea typeface="UD デジタル 教科書体 N-B" panose="02020700000000000000" pitchFamily="17" charset="-128"/>
                </a:rPr>
                <a:t>2.</a:t>
              </a:r>
            </a:p>
            <a:p>
              <a:pPr>
                <a:lnSpc>
                  <a:spcPct val="150000"/>
                </a:lnSpc>
              </a:pPr>
              <a:r>
                <a:rPr lang="ja-JP" sz="1400" b="1">
                  <a:solidFill>
                    <a:schemeClr val="bg1"/>
                  </a:solidFill>
                  <a:latin typeface="UD デジタル 教科書体 N-B" panose="02020700000000000000" pitchFamily="17" charset="-128"/>
                  <a:ea typeface="UD デジタル 教科書体 N-B" panose="02020700000000000000" pitchFamily="17" charset="-128"/>
                </a:rPr>
                <a:t>3.</a:t>
              </a:r>
            </a:p>
            <a:p>
              <a:endParaRPr lang="en-US" sz="1400" kern="0" dirty="0">
                <a:solidFill>
                  <a:schemeClr val="bg1"/>
                </a:solidFill>
                <a:latin typeface="UD デジタル 教科書体 N-B" panose="02020700000000000000" pitchFamily="17" charset="-128"/>
                <a:ea typeface="UD デジタル 教科書体 N-B" panose="02020700000000000000" pitchFamily="17" charset="-128"/>
              </a:endParaRPr>
            </a:p>
          </p:txBody>
        </p:sp>
        <p:sp>
          <p:nvSpPr>
            <p:cNvPr id="3" name="Body Copy">
              <a:extLst>
                <a:ext uri="{FF2B5EF4-FFF2-40B4-BE49-F238E27FC236}">
                  <a16:creationId xmlns:a16="http://schemas.microsoft.com/office/drawing/2014/main" id="{82421C95-BFC0-4520-B668-94EEF484139E}"/>
                </a:ext>
              </a:extLst>
            </p:cNvPr>
            <p:cNvSpPr txBox="1">
              <a:spLocks/>
            </p:cNvSpPr>
            <p:nvPr/>
          </p:nvSpPr>
          <p:spPr>
            <a:xfrm>
              <a:off x="2801159" y="2286000"/>
              <a:ext cx="1971964" cy="1743352"/>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ja-JP" sz="1400" b="1">
                  <a:solidFill>
                    <a:schemeClr val="bg1"/>
                  </a:solidFill>
                  <a:latin typeface="UD デジタル 教科書体 N-B" panose="02020700000000000000" pitchFamily="17" charset="-128"/>
                  <a:ea typeface="UD デジタル 教科書体 N-B" panose="02020700000000000000" pitchFamily="17" charset="-128"/>
                </a:rPr>
                <a:t>弱み</a:t>
              </a:r>
            </a:p>
            <a:p>
              <a:pPr>
                <a:lnSpc>
                  <a:spcPct val="150000"/>
                </a:lnSpc>
              </a:pPr>
              <a:r>
                <a:rPr lang="ja-JP" sz="1400" b="1">
                  <a:solidFill>
                    <a:schemeClr val="bg1"/>
                  </a:solidFill>
                  <a:latin typeface="UD デジタル 教科書体 N-B" panose="02020700000000000000" pitchFamily="17" charset="-128"/>
                  <a:ea typeface="UD デジタル 教科書体 N-B" panose="02020700000000000000" pitchFamily="17" charset="-128"/>
                </a:rPr>
                <a:t>1.</a:t>
              </a:r>
            </a:p>
            <a:p>
              <a:pPr>
                <a:lnSpc>
                  <a:spcPct val="150000"/>
                </a:lnSpc>
              </a:pPr>
              <a:r>
                <a:rPr lang="ja-JP" sz="1400" b="1">
                  <a:solidFill>
                    <a:schemeClr val="bg1"/>
                  </a:solidFill>
                  <a:latin typeface="UD デジタル 教科書体 N-B" panose="02020700000000000000" pitchFamily="17" charset="-128"/>
                  <a:ea typeface="UD デジタル 教科書体 N-B" panose="02020700000000000000" pitchFamily="17" charset="-128"/>
                </a:rPr>
                <a:t>2.</a:t>
              </a:r>
            </a:p>
            <a:p>
              <a:pPr>
                <a:lnSpc>
                  <a:spcPct val="150000"/>
                </a:lnSpc>
              </a:pPr>
              <a:r>
                <a:rPr lang="ja-JP" sz="1400" b="1">
                  <a:solidFill>
                    <a:schemeClr val="bg1"/>
                  </a:solidFill>
                  <a:latin typeface="UD デジタル 教科書体 N-B" panose="02020700000000000000" pitchFamily="17" charset="-128"/>
                  <a:ea typeface="UD デジタル 教科書体 N-B" panose="02020700000000000000" pitchFamily="17" charset="-128"/>
                </a:rPr>
                <a:t>3.</a:t>
              </a:r>
            </a:p>
            <a:p>
              <a:endParaRPr lang="en-US" sz="1400" kern="0" dirty="0">
                <a:solidFill>
                  <a:schemeClr val="bg1"/>
                </a:solidFill>
                <a:latin typeface="UD デジタル 教科書体 N-B" panose="02020700000000000000" pitchFamily="17" charset="-128"/>
                <a:ea typeface="UD デジタル 教科書体 N-B" panose="02020700000000000000" pitchFamily="17" charset="-128"/>
              </a:endParaRPr>
            </a:p>
          </p:txBody>
        </p:sp>
        <p:sp>
          <p:nvSpPr>
            <p:cNvPr id="4" name="Body Copy">
              <a:extLst>
                <a:ext uri="{FF2B5EF4-FFF2-40B4-BE49-F238E27FC236}">
                  <a16:creationId xmlns:a16="http://schemas.microsoft.com/office/drawing/2014/main" id="{BFB5E388-3486-4C88-A791-EB2F204513A9}"/>
                </a:ext>
              </a:extLst>
            </p:cNvPr>
            <p:cNvSpPr txBox="1">
              <a:spLocks/>
            </p:cNvSpPr>
            <p:nvPr/>
          </p:nvSpPr>
          <p:spPr>
            <a:xfrm>
              <a:off x="2801159" y="4204015"/>
              <a:ext cx="1980745" cy="1743351"/>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ja-JP" sz="1400" b="1">
                  <a:solidFill>
                    <a:schemeClr val="bg1"/>
                  </a:solidFill>
                  <a:latin typeface="UD デジタル 教科書体 N-B" panose="02020700000000000000" pitchFamily="17" charset="-128"/>
                  <a:ea typeface="UD デジタル 教科書体 N-B" panose="02020700000000000000" pitchFamily="17" charset="-128"/>
                </a:rPr>
                <a:t>脅威</a:t>
              </a:r>
            </a:p>
            <a:p>
              <a:pPr>
                <a:lnSpc>
                  <a:spcPct val="150000"/>
                </a:lnSpc>
              </a:pPr>
              <a:r>
                <a:rPr lang="ja-JP" sz="1400" b="1">
                  <a:solidFill>
                    <a:schemeClr val="bg1"/>
                  </a:solidFill>
                  <a:latin typeface="UD デジタル 教科書体 N-B" panose="02020700000000000000" pitchFamily="17" charset="-128"/>
                  <a:ea typeface="UD デジタル 教科書体 N-B" panose="02020700000000000000" pitchFamily="17" charset="-128"/>
                </a:rPr>
                <a:t>1.</a:t>
              </a:r>
            </a:p>
            <a:p>
              <a:pPr>
                <a:lnSpc>
                  <a:spcPct val="150000"/>
                </a:lnSpc>
              </a:pPr>
              <a:r>
                <a:rPr lang="ja-JP" sz="1400" b="1">
                  <a:solidFill>
                    <a:schemeClr val="bg1"/>
                  </a:solidFill>
                  <a:latin typeface="UD デジタル 教科書体 N-B" panose="02020700000000000000" pitchFamily="17" charset="-128"/>
                  <a:ea typeface="UD デジタル 教科書体 N-B" panose="02020700000000000000" pitchFamily="17" charset="-128"/>
                </a:rPr>
                <a:t>2.</a:t>
              </a:r>
            </a:p>
            <a:p>
              <a:pPr>
                <a:lnSpc>
                  <a:spcPct val="150000"/>
                </a:lnSpc>
              </a:pPr>
              <a:r>
                <a:rPr lang="ja-JP" sz="1400" b="1">
                  <a:solidFill>
                    <a:schemeClr val="bg1"/>
                  </a:solidFill>
                  <a:latin typeface="UD デジタル 教科書体 N-B" panose="02020700000000000000" pitchFamily="17" charset="-128"/>
                  <a:ea typeface="UD デジタル 教科書体 N-B" panose="02020700000000000000" pitchFamily="17" charset="-128"/>
                </a:rPr>
                <a:t>3.</a:t>
              </a:r>
            </a:p>
            <a:p>
              <a:endParaRPr lang="en-US" sz="1400" kern="0" dirty="0">
                <a:solidFill>
                  <a:schemeClr val="bg1"/>
                </a:solidFill>
                <a:latin typeface="UD デジタル 教科書体 N-B" panose="02020700000000000000" pitchFamily="17" charset="-128"/>
                <a:ea typeface="UD デジタル 教科書体 N-B" panose="02020700000000000000" pitchFamily="17" charset="-128"/>
              </a:endParaRPr>
            </a:p>
          </p:txBody>
        </p:sp>
        <p:sp>
          <p:nvSpPr>
            <p:cNvPr id="5" name="Body Copy">
              <a:extLst>
                <a:ext uri="{FF2B5EF4-FFF2-40B4-BE49-F238E27FC236}">
                  <a16:creationId xmlns:a16="http://schemas.microsoft.com/office/drawing/2014/main" id="{FA3B9AD0-11FA-4252-8CA6-1562D33B72B6}"/>
                </a:ext>
              </a:extLst>
            </p:cNvPr>
            <p:cNvSpPr txBox="1">
              <a:spLocks/>
            </p:cNvSpPr>
            <p:nvPr/>
          </p:nvSpPr>
          <p:spPr>
            <a:xfrm>
              <a:off x="685800" y="4204016"/>
              <a:ext cx="1972886" cy="1743352"/>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ja-JP" sz="1400" b="1">
                  <a:solidFill>
                    <a:schemeClr val="bg1"/>
                  </a:solidFill>
                  <a:latin typeface="UD デジタル 教科書体 N-B" panose="02020700000000000000" pitchFamily="17" charset="-128"/>
                  <a:ea typeface="UD デジタル 教科書体 N-B" panose="02020700000000000000" pitchFamily="17" charset="-128"/>
                </a:rPr>
                <a:t>機会</a:t>
              </a:r>
            </a:p>
            <a:p>
              <a:pPr>
                <a:lnSpc>
                  <a:spcPct val="150000"/>
                </a:lnSpc>
              </a:pPr>
              <a:r>
                <a:rPr lang="ja-JP" sz="1400" b="1">
                  <a:solidFill>
                    <a:schemeClr val="bg1"/>
                  </a:solidFill>
                  <a:latin typeface="UD デジタル 教科書体 N-B" panose="02020700000000000000" pitchFamily="17" charset="-128"/>
                  <a:ea typeface="UD デジタル 教科書体 N-B" panose="02020700000000000000" pitchFamily="17" charset="-128"/>
                </a:rPr>
                <a:t>1.</a:t>
              </a:r>
            </a:p>
            <a:p>
              <a:pPr>
                <a:lnSpc>
                  <a:spcPct val="150000"/>
                </a:lnSpc>
              </a:pPr>
              <a:r>
                <a:rPr lang="ja-JP" sz="1400" b="1">
                  <a:solidFill>
                    <a:schemeClr val="bg1"/>
                  </a:solidFill>
                  <a:latin typeface="UD デジタル 教科書体 N-B" panose="02020700000000000000" pitchFamily="17" charset="-128"/>
                  <a:ea typeface="UD デジタル 教科書体 N-B" panose="02020700000000000000" pitchFamily="17" charset="-128"/>
                </a:rPr>
                <a:t>2.</a:t>
              </a:r>
            </a:p>
            <a:p>
              <a:pPr>
                <a:lnSpc>
                  <a:spcPct val="150000"/>
                </a:lnSpc>
              </a:pPr>
              <a:r>
                <a:rPr lang="ja-JP" sz="1400" b="1">
                  <a:solidFill>
                    <a:schemeClr val="bg1"/>
                  </a:solidFill>
                  <a:latin typeface="UD デジタル 教科書体 N-B" panose="02020700000000000000" pitchFamily="17" charset="-128"/>
                  <a:ea typeface="UD デジタル 教科書体 N-B" panose="02020700000000000000" pitchFamily="17" charset="-128"/>
                </a:rPr>
                <a:t>3.</a:t>
              </a:r>
            </a:p>
            <a:p>
              <a:endParaRPr lang="en-US" sz="1400" kern="0" dirty="0">
                <a:solidFill>
                  <a:schemeClr val="bg1"/>
                </a:solidFill>
                <a:latin typeface="UD デジタル 教科書体 N-B" panose="02020700000000000000" pitchFamily="17" charset="-128"/>
                <a:ea typeface="UD デジタル 教科書体 N-B" panose="02020700000000000000" pitchFamily="17" charset="-128"/>
              </a:endParaRPr>
            </a:p>
          </p:txBody>
        </p:sp>
      </p:grpSp>
    </p:spTree>
    <p:extLst>
      <p:ext uri="{BB962C8B-B14F-4D97-AF65-F5344CB8AC3E}">
        <p14:creationId xmlns:p14="http://schemas.microsoft.com/office/powerpoint/2010/main" val="6540354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0544912-BA79-2642-AF4B-49689A696613}"/>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81000" y="209952"/>
            <a:ext cx="971568" cy="971568"/>
          </a:xfrm>
          <a:prstGeom prst="rect">
            <a:avLst/>
          </a:prstGeom>
        </p:spPr>
      </p:pic>
      <p:sp>
        <p:nvSpPr>
          <p:cNvPr id="11" name="Content Placeholder 4">
            <a:extLst>
              <a:ext uri="{FF2B5EF4-FFF2-40B4-BE49-F238E27FC236}">
                <a16:creationId xmlns:a16="http://schemas.microsoft.com/office/drawing/2014/main" id="{957BC240-D07A-3040-9BE8-531063832849}"/>
              </a:ext>
            </a:extLst>
          </p:cNvPr>
          <p:cNvSpPr txBox="1">
            <a:spLocks/>
          </p:cNvSpPr>
          <p:nvPr/>
        </p:nvSpPr>
        <p:spPr>
          <a:xfrm>
            <a:off x="5370870" y="2305572"/>
            <a:ext cx="5267325" cy="4484222"/>
          </a:xfrm>
          <a:prstGeom prst="rect">
            <a:avLst/>
          </a:prstGeom>
          <a:noFill/>
        </p:spPr>
        <p:txBody>
          <a:bodyPr/>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nSpc>
                <a:spcPct val="150000"/>
              </a:lnSpc>
              <a:buClr>
                <a:schemeClr val="tx2"/>
              </a:buClr>
              <a:buFont typeface="Wingdings" panose="05000000000000000000" pitchFamily="2" charset="2"/>
              <a:buChar char="§"/>
            </a:pPr>
            <a:r>
              <a:rPr lang="ja-JP" sz="2400" b="1">
                <a:solidFill>
                  <a:srgbClr val="0A5496"/>
                </a:solidFill>
                <a:latin typeface="UD デジタル 教科書体 N-B" panose="02020700000000000000" pitchFamily="17" charset="-128"/>
                <a:ea typeface="UD デジタル 教科書体 N-B" panose="02020700000000000000" pitchFamily="17" charset="-128"/>
              </a:rPr>
              <a:t> </a:t>
            </a:r>
          </a:p>
          <a:p>
            <a:pPr>
              <a:lnSpc>
                <a:spcPct val="150000"/>
              </a:lnSpc>
              <a:buClr>
                <a:schemeClr val="tx2"/>
              </a:buClr>
              <a:buFont typeface="Wingdings" panose="05000000000000000000" pitchFamily="2" charset="2"/>
              <a:buChar char="§"/>
            </a:pPr>
            <a:r>
              <a:rPr lang="ja-JP" sz="2400" b="1">
                <a:solidFill>
                  <a:srgbClr val="0A5496"/>
                </a:solidFill>
                <a:latin typeface="UD デジタル 教科書体 N-B" panose="02020700000000000000" pitchFamily="17" charset="-128"/>
                <a:ea typeface="UD デジタル 教科書体 N-B" panose="02020700000000000000" pitchFamily="17" charset="-128"/>
              </a:rPr>
              <a:t> </a:t>
            </a:r>
          </a:p>
          <a:p>
            <a:pPr>
              <a:lnSpc>
                <a:spcPct val="150000"/>
              </a:lnSpc>
              <a:buClr>
                <a:schemeClr val="tx2"/>
              </a:buClr>
              <a:buFont typeface="Wingdings" panose="05000000000000000000" pitchFamily="2" charset="2"/>
              <a:buChar char="§"/>
            </a:pPr>
            <a:r>
              <a:rPr lang="ja-JP" sz="2400" b="1">
                <a:solidFill>
                  <a:srgbClr val="0A5496"/>
                </a:solidFill>
                <a:latin typeface="UD デジタル 教科書体 N-B" panose="02020700000000000000" pitchFamily="17" charset="-128"/>
                <a:ea typeface="UD デジタル 教科書体 N-B" panose="02020700000000000000" pitchFamily="17" charset="-128"/>
              </a:rPr>
              <a:t> </a:t>
            </a:r>
          </a:p>
          <a:p>
            <a:pPr>
              <a:lnSpc>
                <a:spcPct val="150000"/>
              </a:lnSpc>
              <a:buClr>
                <a:schemeClr val="tx2"/>
              </a:buClr>
              <a:buFont typeface="Wingdings" panose="05000000000000000000" pitchFamily="2" charset="2"/>
              <a:buChar char="§"/>
            </a:pPr>
            <a:r>
              <a:rPr lang="ja-JP" sz="2400" b="1">
                <a:solidFill>
                  <a:srgbClr val="0A5496"/>
                </a:solidFill>
                <a:latin typeface="UD デジタル 教科書体 N-B" panose="02020700000000000000" pitchFamily="17" charset="-128"/>
                <a:ea typeface="UD デジタル 教科書体 N-B" panose="02020700000000000000" pitchFamily="17" charset="-128"/>
              </a:rPr>
              <a:t> </a:t>
            </a:r>
          </a:p>
          <a:p>
            <a:pPr>
              <a:lnSpc>
                <a:spcPct val="150000"/>
              </a:lnSpc>
              <a:buClr>
                <a:schemeClr val="tx2"/>
              </a:buClr>
              <a:buFont typeface="Wingdings" panose="05000000000000000000" pitchFamily="2" charset="2"/>
              <a:buChar char="§"/>
            </a:pPr>
            <a:r>
              <a:rPr lang="ja-JP" sz="2400" b="1">
                <a:solidFill>
                  <a:srgbClr val="0A5496"/>
                </a:solidFill>
                <a:latin typeface="UD デジタル 教科書体 N-B" panose="02020700000000000000" pitchFamily="17" charset="-128"/>
                <a:ea typeface="UD デジタル 教科書体 N-B" panose="02020700000000000000" pitchFamily="17" charset="-128"/>
              </a:rPr>
              <a:t> </a:t>
            </a:r>
          </a:p>
          <a:p>
            <a:pPr>
              <a:lnSpc>
                <a:spcPct val="150000"/>
              </a:lnSpc>
              <a:buClr>
                <a:schemeClr val="tx2"/>
              </a:buClr>
              <a:buFont typeface="Wingdings" panose="05000000000000000000" pitchFamily="2" charset="2"/>
              <a:buChar char="§"/>
            </a:pPr>
            <a:r>
              <a:rPr lang="ja-JP" sz="2400" b="1">
                <a:solidFill>
                  <a:srgbClr val="0A5496"/>
                </a:solidFill>
                <a:latin typeface="UD デジタル 教科書体 N-B" panose="02020700000000000000" pitchFamily="17" charset="-128"/>
                <a:ea typeface="UD デジタル 教科書体 N-B" panose="02020700000000000000" pitchFamily="17" charset="-128"/>
              </a:rPr>
              <a:t> </a:t>
            </a:r>
          </a:p>
        </p:txBody>
      </p:sp>
      <p:sp>
        <p:nvSpPr>
          <p:cNvPr id="20" name="Title 3">
            <a:extLst>
              <a:ext uri="{FF2B5EF4-FFF2-40B4-BE49-F238E27FC236}">
                <a16:creationId xmlns:a16="http://schemas.microsoft.com/office/drawing/2014/main" id="{931B0106-AB2E-4240-8ACE-B23918A4F5CC}"/>
              </a:ext>
            </a:extLst>
          </p:cNvPr>
          <p:cNvSpPr txBox="1">
            <a:spLocks/>
          </p:cNvSpPr>
          <p:nvPr/>
        </p:nvSpPr>
        <p:spPr>
          <a:xfrm>
            <a:off x="714213" y="762420"/>
            <a:ext cx="10875865" cy="838200"/>
          </a:xfrm>
          <a:prstGeom prst="rect">
            <a:avLst/>
          </a:prstGeom>
        </p:spPr>
        <p:txBody>
          <a:bodyPr anchor="ctr"/>
          <a:lst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ja-JP" sz="3200" b="1" dirty="0">
                <a:solidFill>
                  <a:srgbClr val="0A5496"/>
                </a:solidFill>
                <a:latin typeface="UD デジタル 教科書体 N-B" panose="02020700000000000000" pitchFamily="17" charset="-128"/>
                <a:ea typeface="UD デジタル 教科書体 N-B" panose="02020700000000000000" pitchFamily="17" charset="-128"/>
              </a:rPr>
              <a:t>地区分析 - 弱み</a:t>
            </a:r>
          </a:p>
        </p:txBody>
      </p:sp>
      <p:sp>
        <p:nvSpPr>
          <p:cNvPr id="34" name="Yellow Bar">
            <a:extLst>
              <a:ext uri="{FF2B5EF4-FFF2-40B4-BE49-F238E27FC236}">
                <a16:creationId xmlns:a16="http://schemas.microsoft.com/office/drawing/2014/main" id="{BDC21A82-3480-F442-A356-B4972B39270B}"/>
              </a:ext>
            </a:extLst>
          </p:cNvPr>
          <p:cNvSpPr/>
          <p:nvPr/>
        </p:nvSpPr>
        <p:spPr>
          <a:xfrm>
            <a:off x="5370870" y="1600620"/>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dirty="0">
              <a:solidFill>
                <a:srgbClr val="EBB700"/>
              </a:solidFill>
              <a:latin typeface="ＭＳ Ｐゴシック" panose="020B0600070205080204" pitchFamily="50" charset="-128"/>
              <a:ea typeface="ＭＳ Ｐゴシック" panose="020B0600070205080204" pitchFamily="50" charset="-128"/>
              <a:cs typeface="Arial" charset="0"/>
            </a:endParaRPr>
          </a:p>
        </p:txBody>
      </p:sp>
      <p:sp>
        <p:nvSpPr>
          <p:cNvPr id="35" name="Page Number - Blue">
            <a:extLst>
              <a:ext uri="{FF2B5EF4-FFF2-40B4-BE49-F238E27FC236}">
                <a16:creationId xmlns:a16="http://schemas.microsoft.com/office/drawing/2014/main" id="{7F36A734-945E-1F4B-B3B8-26276596B0A7}"/>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A5496"/>
                </a:solidFill>
                <a:latin typeface="ＭＳ Ｐゴシック" panose="020B0600070205080204" pitchFamily="50" charset="-128"/>
                <a:ea typeface="ＭＳ Ｐゴシック" panose="020B0600070205080204" pitchFamily="50" charset="-128"/>
              </a:rPr>
              <a:pPr eaLnBrk="0" hangingPunct="0">
                <a:spcBef>
                  <a:spcPct val="50000"/>
                </a:spcBef>
                <a:defRPr/>
              </a:pPr>
              <a:t>7</a:t>
            </a:fld>
            <a:endParaRPr lang="en-US" sz="1000" dirty="0">
              <a:solidFill>
                <a:srgbClr val="0A5496"/>
              </a:solidFill>
              <a:latin typeface="ＭＳ Ｐゴシック" panose="020B0600070205080204" pitchFamily="50" charset="-128"/>
              <a:ea typeface="ＭＳ Ｐゴシック" panose="020B0600070205080204" pitchFamily="50" charset="-128"/>
            </a:endParaRPr>
          </a:p>
        </p:txBody>
      </p:sp>
      <p:grpSp>
        <p:nvGrpSpPr>
          <p:cNvPr id="16" name="Group 15">
            <a:extLst>
              <a:ext uri="{FF2B5EF4-FFF2-40B4-BE49-F238E27FC236}">
                <a16:creationId xmlns:a16="http://schemas.microsoft.com/office/drawing/2014/main" id="{8A8CD9B3-0FCD-47E1-85E6-DB00B923878B}"/>
              </a:ext>
            </a:extLst>
          </p:cNvPr>
          <p:cNvGrpSpPr/>
          <p:nvPr/>
        </p:nvGrpSpPr>
        <p:grpSpPr>
          <a:xfrm>
            <a:off x="714213" y="2305572"/>
            <a:ext cx="4248504" cy="3861731"/>
            <a:chOff x="533400" y="2153088"/>
            <a:chExt cx="4248504" cy="3861731"/>
          </a:xfrm>
        </p:grpSpPr>
        <p:grpSp>
          <p:nvGrpSpPr>
            <p:cNvPr id="17" name="Group 16">
              <a:extLst>
                <a:ext uri="{FF2B5EF4-FFF2-40B4-BE49-F238E27FC236}">
                  <a16:creationId xmlns:a16="http://schemas.microsoft.com/office/drawing/2014/main" id="{0CD53E1E-8D5F-4B96-B1C4-565EF7682747}"/>
                </a:ext>
              </a:extLst>
            </p:cNvPr>
            <p:cNvGrpSpPr/>
            <p:nvPr/>
          </p:nvGrpSpPr>
          <p:grpSpPr>
            <a:xfrm>
              <a:off x="533400" y="2153088"/>
              <a:ext cx="4221102" cy="3861731"/>
              <a:chOff x="6781800" y="1371600"/>
              <a:chExt cx="4862114" cy="4283673"/>
            </a:xfrm>
          </p:grpSpPr>
          <p:sp>
            <p:nvSpPr>
              <p:cNvPr id="23" name="Background - Solid">
                <a:extLst>
                  <a:ext uri="{FF2B5EF4-FFF2-40B4-BE49-F238E27FC236}">
                    <a16:creationId xmlns:a16="http://schemas.microsoft.com/office/drawing/2014/main" id="{BF784F1A-0A62-4590-950D-85586E2A1B6D}"/>
                  </a:ext>
                </a:extLst>
              </p:cNvPr>
              <p:cNvSpPr/>
              <p:nvPr/>
            </p:nvSpPr>
            <p:spPr>
              <a:xfrm>
                <a:off x="9216325" y="3429001"/>
                <a:ext cx="2427589" cy="2226272"/>
              </a:xfrm>
              <a:prstGeom prst="rect">
                <a:avLst/>
              </a:prstGeom>
              <a:solidFill>
                <a:srgbClr val="B3B2B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UD デジタル 教科書体 N-B" panose="02020700000000000000" pitchFamily="17" charset="-128"/>
                  <a:ea typeface="UD デジタル 教科書体 N-B" panose="02020700000000000000" pitchFamily="17" charset="-128"/>
                </a:endParaRPr>
              </a:p>
            </p:txBody>
          </p:sp>
          <p:sp>
            <p:nvSpPr>
              <p:cNvPr id="24" name="Background - Solid">
                <a:extLst>
                  <a:ext uri="{FF2B5EF4-FFF2-40B4-BE49-F238E27FC236}">
                    <a16:creationId xmlns:a16="http://schemas.microsoft.com/office/drawing/2014/main" id="{2CE94CCB-FDF3-431E-93F8-0B794DFC9B77}"/>
                  </a:ext>
                </a:extLst>
              </p:cNvPr>
              <p:cNvSpPr/>
              <p:nvPr/>
            </p:nvSpPr>
            <p:spPr>
              <a:xfrm>
                <a:off x="8991600" y="1371600"/>
                <a:ext cx="2652314" cy="2140101"/>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UD デジタル 教科書体 N-B" panose="02020700000000000000" pitchFamily="17" charset="-128"/>
                  <a:ea typeface="UD デジタル 教科書体 N-B" panose="02020700000000000000" pitchFamily="17" charset="-128"/>
                </a:endParaRPr>
              </a:p>
            </p:txBody>
          </p:sp>
          <p:sp>
            <p:nvSpPr>
              <p:cNvPr id="25" name="Background - Solid">
                <a:extLst>
                  <a:ext uri="{FF2B5EF4-FFF2-40B4-BE49-F238E27FC236}">
                    <a16:creationId xmlns:a16="http://schemas.microsoft.com/office/drawing/2014/main" id="{FF653E82-5911-42B8-9F90-86F40D1349AA}"/>
                  </a:ext>
                </a:extLst>
              </p:cNvPr>
              <p:cNvSpPr/>
              <p:nvPr/>
            </p:nvSpPr>
            <p:spPr>
              <a:xfrm>
                <a:off x="6781801" y="3460712"/>
                <a:ext cx="2434524" cy="2194560"/>
              </a:xfrm>
              <a:prstGeom prst="rect">
                <a:avLst/>
              </a:prstGeom>
              <a:solidFill>
                <a:srgbClr val="FF5C35"/>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UD デジタル 教科書体 N-B" panose="02020700000000000000" pitchFamily="17" charset="-128"/>
                  <a:ea typeface="UD デジタル 教科書体 N-B" panose="02020700000000000000" pitchFamily="17" charset="-128"/>
                </a:endParaRPr>
              </a:p>
            </p:txBody>
          </p:sp>
          <p:sp>
            <p:nvSpPr>
              <p:cNvPr id="26" name="Background - Solid">
                <a:extLst>
                  <a:ext uri="{FF2B5EF4-FFF2-40B4-BE49-F238E27FC236}">
                    <a16:creationId xmlns:a16="http://schemas.microsoft.com/office/drawing/2014/main" id="{67D5C706-5273-4015-9813-EA4FAB5DD0C3}"/>
                  </a:ext>
                </a:extLst>
              </p:cNvPr>
              <p:cNvSpPr/>
              <p:nvPr/>
            </p:nvSpPr>
            <p:spPr>
              <a:xfrm>
                <a:off x="6781800" y="1371600"/>
                <a:ext cx="2434524" cy="2140101"/>
              </a:xfrm>
              <a:prstGeom prst="rect">
                <a:avLst/>
              </a:prstGeom>
              <a:solidFill>
                <a:srgbClr val="EBB70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UD デジタル 教科書体 N-B" panose="02020700000000000000" pitchFamily="17" charset="-128"/>
                  <a:ea typeface="UD デジタル 教科書体 N-B" panose="02020700000000000000" pitchFamily="17" charset="-128"/>
                </a:endParaRPr>
              </a:p>
            </p:txBody>
          </p:sp>
        </p:grpSp>
        <p:sp>
          <p:nvSpPr>
            <p:cNvPr id="18" name="Body Copy">
              <a:extLst>
                <a:ext uri="{FF2B5EF4-FFF2-40B4-BE49-F238E27FC236}">
                  <a16:creationId xmlns:a16="http://schemas.microsoft.com/office/drawing/2014/main" id="{2A38531B-EE67-4601-A790-350E85D3893A}"/>
                </a:ext>
              </a:extLst>
            </p:cNvPr>
            <p:cNvSpPr txBox="1">
              <a:spLocks/>
            </p:cNvSpPr>
            <p:nvPr/>
          </p:nvSpPr>
          <p:spPr>
            <a:xfrm>
              <a:off x="741276" y="2286000"/>
              <a:ext cx="1917409" cy="1743352"/>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ja-JP" sz="1400" b="1">
                  <a:solidFill>
                    <a:schemeClr val="bg1"/>
                  </a:solidFill>
                  <a:latin typeface="UD デジタル 教科書体 N-B" panose="02020700000000000000" pitchFamily="17" charset="-128"/>
                  <a:ea typeface="UD デジタル 教科書体 N-B" panose="02020700000000000000" pitchFamily="17" charset="-128"/>
                </a:rPr>
                <a:t>強み</a:t>
              </a:r>
            </a:p>
            <a:p>
              <a:pPr>
                <a:lnSpc>
                  <a:spcPct val="150000"/>
                </a:lnSpc>
              </a:pPr>
              <a:r>
                <a:rPr lang="ja-JP" sz="1400" b="1">
                  <a:solidFill>
                    <a:schemeClr val="bg1"/>
                  </a:solidFill>
                  <a:latin typeface="UD デジタル 教科書体 N-B" panose="02020700000000000000" pitchFamily="17" charset="-128"/>
                  <a:ea typeface="UD デジタル 教科書体 N-B" panose="02020700000000000000" pitchFamily="17" charset="-128"/>
                </a:rPr>
                <a:t>1.</a:t>
              </a:r>
            </a:p>
            <a:p>
              <a:pPr>
                <a:lnSpc>
                  <a:spcPct val="150000"/>
                </a:lnSpc>
              </a:pPr>
              <a:r>
                <a:rPr lang="ja-JP" sz="1400" b="1">
                  <a:solidFill>
                    <a:schemeClr val="bg1"/>
                  </a:solidFill>
                  <a:latin typeface="UD デジタル 教科書体 N-B" panose="02020700000000000000" pitchFamily="17" charset="-128"/>
                  <a:ea typeface="UD デジタル 教科書体 N-B" panose="02020700000000000000" pitchFamily="17" charset="-128"/>
                </a:rPr>
                <a:t>2.</a:t>
              </a:r>
            </a:p>
            <a:p>
              <a:pPr>
                <a:lnSpc>
                  <a:spcPct val="150000"/>
                </a:lnSpc>
              </a:pPr>
              <a:r>
                <a:rPr lang="ja-JP" sz="1400" b="1">
                  <a:solidFill>
                    <a:schemeClr val="bg1"/>
                  </a:solidFill>
                  <a:latin typeface="UD デジタル 教科書体 N-B" panose="02020700000000000000" pitchFamily="17" charset="-128"/>
                  <a:ea typeface="UD デジタル 教科書体 N-B" panose="02020700000000000000" pitchFamily="17" charset="-128"/>
                </a:rPr>
                <a:t>3.</a:t>
              </a:r>
            </a:p>
            <a:p>
              <a:endParaRPr lang="en-US" sz="1400" kern="0" dirty="0">
                <a:solidFill>
                  <a:schemeClr val="bg1"/>
                </a:solidFill>
                <a:latin typeface="UD デジタル 教科書体 N-B" panose="02020700000000000000" pitchFamily="17" charset="-128"/>
                <a:ea typeface="UD デジタル 教科書体 N-B" panose="02020700000000000000" pitchFamily="17" charset="-128"/>
              </a:endParaRPr>
            </a:p>
          </p:txBody>
        </p:sp>
        <p:sp>
          <p:nvSpPr>
            <p:cNvPr id="19" name="Body Copy">
              <a:extLst>
                <a:ext uri="{FF2B5EF4-FFF2-40B4-BE49-F238E27FC236}">
                  <a16:creationId xmlns:a16="http://schemas.microsoft.com/office/drawing/2014/main" id="{BCDBC416-A265-470C-AD24-8482FEE470F4}"/>
                </a:ext>
              </a:extLst>
            </p:cNvPr>
            <p:cNvSpPr txBox="1">
              <a:spLocks/>
            </p:cNvSpPr>
            <p:nvPr/>
          </p:nvSpPr>
          <p:spPr>
            <a:xfrm>
              <a:off x="2801159" y="2286000"/>
              <a:ext cx="1971964" cy="1743352"/>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ja-JP" sz="1400" b="1">
                  <a:solidFill>
                    <a:schemeClr val="bg1"/>
                  </a:solidFill>
                  <a:latin typeface="UD デジタル 教科書体 N-B" panose="02020700000000000000" pitchFamily="17" charset="-128"/>
                  <a:ea typeface="UD デジタル 教科書体 N-B" panose="02020700000000000000" pitchFamily="17" charset="-128"/>
                </a:rPr>
                <a:t>弱み</a:t>
              </a:r>
            </a:p>
            <a:p>
              <a:pPr>
                <a:lnSpc>
                  <a:spcPct val="150000"/>
                </a:lnSpc>
              </a:pPr>
              <a:r>
                <a:rPr lang="ja-JP" sz="1400" b="1">
                  <a:solidFill>
                    <a:schemeClr val="bg1"/>
                  </a:solidFill>
                  <a:latin typeface="UD デジタル 教科書体 N-B" panose="02020700000000000000" pitchFamily="17" charset="-128"/>
                  <a:ea typeface="UD デジタル 教科書体 N-B" panose="02020700000000000000" pitchFamily="17" charset="-128"/>
                </a:rPr>
                <a:t>1.</a:t>
              </a:r>
            </a:p>
            <a:p>
              <a:pPr>
                <a:lnSpc>
                  <a:spcPct val="150000"/>
                </a:lnSpc>
              </a:pPr>
              <a:r>
                <a:rPr lang="ja-JP" sz="1400" b="1">
                  <a:solidFill>
                    <a:schemeClr val="bg1"/>
                  </a:solidFill>
                  <a:latin typeface="UD デジタル 教科書体 N-B" panose="02020700000000000000" pitchFamily="17" charset="-128"/>
                  <a:ea typeface="UD デジタル 教科書体 N-B" panose="02020700000000000000" pitchFamily="17" charset="-128"/>
                </a:rPr>
                <a:t>2.</a:t>
              </a:r>
            </a:p>
            <a:p>
              <a:pPr>
                <a:lnSpc>
                  <a:spcPct val="150000"/>
                </a:lnSpc>
              </a:pPr>
              <a:r>
                <a:rPr lang="ja-JP" sz="1400" b="1">
                  <a:solidFill>
                    <a:schemeClr val="bg1"/>
                  </a:solidFill>
                  <a:latin typeface="UD デジタル 教科書体 N-B" panose="02020700000000000000" pitchFamily="17" charset="-128"/>
                  <a:ea typeface="UD デジタル 教科書体 N-B" panose="02020700000000000000" pitchFamily="17" charset="-128"/>
                </a:rPr>
                <a:t>3.</a:t>
              </a:r>
            </a:p>
            <a:p>
              <a:endParaRPr lang="en-US" sz="1400" kern="0" dirty="0">
                <a:solidFill>
                  <a:schemeClr val="bg1"/>
                </a:solidFill>
                <a:latin typeface="UD デジタル 教科書体 N-B" panose="02020700000000000000" pitchFamily="17" charset="-128"/>
                <a:ea typeface="UD デジタル 教科書体 N-B" panose="02020700000000000000" pitchFamily="17" charset="-128"/>
              </a:endParaRPr>
            </a:p>
          </p:txBody>
        </p:sp>
        <p:sp>
          <p:nvSpPr>
            <p:cNvPr id="21" name="Body Copy">
              <a:extLst>
                <a:ext uri="{FF2B5EF4-FFF2-40B4-BE49-F238E27FC236}">
                  <a16:creationId xmlns:a16="http://schemas.microsoft.com/office/drawing/2014/main" id="{985D74F0-6F5A-4BAE-8250-7BF38B30B82B}"/>
                </a:ext>
              </a:extLst>
            </p:cNvPr>
            <p:cNvSpPr txBox="1">
              <a:spLocks/>
            </p:cNvSpPr>
            <p:nvPr/>
          </p:nvSpPr>
          <p:spPr>
            <a:xfrm>
              <a:off x="2801159" y="4204015"/>
              <a:ext cx="1980745" cy="1743351"/>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ja-JP" sz="1400" b="1">
                  <a:solidFill>
                    <a:schemeClr val="bg1"/>
                  </a:solidFill>
                  <a:latin typeface="UD デジタル 教科書体 N-B" panose="02020700000000000000" pitchFamily="17" charset="-128"/>
                  <a:ea typeface="UD デジタル 教科書体 N-B" panose="02020700000000000000" pitchFamily="17" charset="-128"/>
                </a:rPr>
                <a:t>脅威</a:t>
              </a:r>
            </a:p>
            <a:p>
              <a:pPr>
                <a:lnSpc>
                  <a:spcPct val="150000"/>
                </a:lnSpc>
              </a:pPr>
              <a:r>
                <a:rPr lang="ja-JP" sz="1400" b="1">
                  <a:solidFill>
                    <a:schemeClr val="bg1"/>
                  </a:solidFill>
                  <a:latin typeface="UD デジタル 教科書体 N-B" panose="02020700000000000000" pitchFamily="17" charset="-128"/>
                  <a:ea typeface="UD デジタル 教科書体 N-B" panose="02020700000000000000" pitchFamily="17" charset="-128"/>
                </a:rPr>
                <a:t>1.</a:t>
              </a:r>
            </a:p>
            <a:p>
              <a:pPr>
                <a:lnSpc>
                  <a:spcPct val="150000"/>
                </a:lnSpc>
              </a:pPr>
              <a:r>
                <a:rPr lang="ja-JP" sz="1400" b="1">
                  <a:solidFill>
                    <a:schemeClr val="bg1"/>
                  </a:solidFill>
                  <a:latin typeface="UD デジタル 教科書体 N-B" panose="02020700000000000000" pitchFamily="17" charset="-128"/>
                  <a:ea typeface="UD デジタル 教科書体 N-B" panose="02020700000000000000" pitchFamily="17" charset="-128"/>
                </a:rPr>
                <a:t>2.</a:t>
              </a:r>
            </a:p>
            <a:p>
              <a:pPr>
                <a:lnSpc>
                  <a:spcPct val="150000"/>
                </a:lnSpc>
              </a:pPr>
              <a:r>
                <a:rPr lang="ja-JP" sz="1400" b="1">
                  <a:solidFill>
                    <a:schemeClr val="bg1"/>
                  </a:solidFill>
                  <a:latin typeface="UD デジタル 教科書体 N-B" panose="02020700000000000000" pitchFamily="17" charset="-128"/>
                  <a:ea typeface="UD デジタル 教科書体 N-B" panose="02020700000000000000" pitchFamily="17" charset="-128"/>
                </a:rPr>
                <a:t>3.</a:t>
              </a:r>
            </a:p>
            <a:p>
              <a:endParaRPr lang="en-US" sz="1400" kern="0" dirty="0">
                <a:solidFill>
                  <a:schemeClr val="bg1"/>
                </a:solidFill>
                <a:latin typeface="UD デジタル 教科書体 N-B" panose="02020700000000000000" pitchFamily="17" charset="-128"/>
                <a:ea typeface="UD デジタル 教科書体 N-B" panose="02020700000000000000" pitchFamily="17" charset="-128"/>
              </a:endParaRPr>
            </a:p>
          </p:txBody>
        </p:sp>
        <p:sp>
          <p:nvSpPr>
            <p:cNvPr id="22" name="Body Copy">
              <a:extLst>
                <a:ext uri="{FF2B5EF4-FFF2-40B4-BE49-F238E27FC236}">
                  <a16:creationId xmlns:a16="http://schemas.microsoft.com/office/drawing/2014/main" id="{16E031A2-4B04-44E0-8B9E-76DE9A2A7C1D}"/>
                </a:ext>
              </a:extLst>
            </p:cNvPr>
            <p:cNvSpPr txBox="1">
              <a:spLocks/>
            </p:cNvSpPr>
            <p:nvPr/>
          </p:nvSpPr>
          <p:spPr>
            <a:xfrm>
              <a:off x="685800" y="4204016"/>
              <a:ext cx="1972886" cy="1743352"/>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ja-JP" sz="1400" b="1">
                  <a:solidFill>
                    <a:schemeClr val="bg1"/>
                  </a:solidFill>
                  <a:latin typeface="UD デジタル 教科書体 N-B" panose="02020700000000000000" pitchFamily="17" charset="-128"/>
                  <a:ea typeface="UD デジタル 教科書体 N-B" panose="02020700000000000000" pitchFamily="17" charset="-128"/>
                </a:rPr>
                <a:t>機会</a:t>
              </a:r>
            </a:p>
            <a:p>
              <a:pPr>
                <a:lnSpc>
                  <a:spcPct val="150000"/>
                </a:lnSpc>
              </a:pPr>
              <a:r>
                <a:rPr lang="ja-JP" sz="1400" b="1">
                  <a:solidFill>
                    <a:schemeClr val="bg1"/>
                  </a:solidFill>
                  <a:latin typeface="UD デジタル 教科書体 N-B" panose="02020700000000000000" pitchFamily="17" charset="-128"/>
                  <a:ea typeface="UD デジタル 教科書体 N-B" panose="02020700000000000000" pitchFamily="17" charset="-128"/>
                </a:rPr>
                <a:t>1.</a:t>
              </a:r>
            </a:p>
            <a:p>
              <a:pPr>
                <a:lnSpc>
                  <a:spcPct val="150000"/>
                </a:lnSpc>
              </a:pPr>
              <a:r>
                <a:rPr lang="ja-JP" sz="1400" b="1">
                  <a:solidFill>
                    <a:schemeClr val="bg1"/>
                  </a:solidFill>
                  <a:latin typeface="UD デジタル 教科書体 N-B" panose="02020700000000000000" pitchFamily="17" charset="-128"/>
                  <a:ea typeface="UD デジタル 教科書体 N-B" panose="02020700000000000000" pitchFamily="17" charset="-128"/>
                </a:rPr>
                <a:t>2.</a:t>
              </a:r>
            </a:p>
            <a:p>
              <a:pPr>
                <a:lnSpc>
                  <a:spcPct val="150000"/>
                </a:lnSpc>
              </a:pPr>
              <a:r>
                <a:rPr lang="ja-JP" sz="1400" b="1">
                  <a:solidFill>
                    <a:schemeClr val="bg1"/>
                  </a:solidFill>
                  <a:latin typeface="UD デジタル 教科書体 N-B" panose="02020700000000000000" pitchFamily="17" charset="-128"/>
                  <a:ea typeface="UD デジタル 教科書体 N-B" panose="02020700000000000000" pitchFamily="17" charset="-128"/>
                </a:rPr>
                <a:t>3.</a:t>
              </a:r>
            </a:p>
            <a:p>
              <a:endParaRPr lang="en-US" sz="1400" kern="0" dirty="0">
                <a:solidFill>
                  <a:schemeClr val="bg1"/>
                </a:solidFill>
                <a:latin typeface="UD デジタル 教科書体 N-B" panose="02020700000000000000" pitchFamily="17" charset="-128"/>
                <a:ea typeface="UD デジタル 教科書体 N-B" panose="02020700000000000000" pitchFamily="17" charset="-128"/>
              </a:endParaRPr>
            </a:p>
          </p:txBody>
        </p:sp>
      </p:grpSp>
    </p:spTree>
    <p:extLst>
      <p:ext uri="{BB962C8B-B14F-4D97-AF65-F5344CB8AC3E}">
        <p14:creationId xmlns:p14="http://schemas.microsoft.com/office/powerpoint/2010/main" val="22255489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DB1FABA-DF2E-0F42-AF1E-8F9630A9727F}"/>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81000" y="209952"/>
            <a:ext cx="971568" cy="971568"/>
          </a:xfrm>
          <a:prstGeom prst="rect">
            <a:avLst/>
          </a:prstGeom>
        </p:spPr>
      </p:pic>
      <p:sp>
        <p:nvSpPr>
          <p:cNvPr id="10" name="Content Placeholder 4">
            <a:extLst>
              <a:ext uri="{FF2B5EF4-FFF2-40B4-BE49-F238E27FC236}">
                <a16:creationId xmlns:a16="http://schemas.microsoft.com/office/drawing/2014/main" id="{8F9949F0-1589-8049-9D6F-1EAFD07B336C}"/>
              </a:ext>
            </a:extLst>
          </p:cNvPr>
          <p:cNvSpPr txBox="1">
            <a:spLocks/>
          </p:cNvSpPr>
          <p:nvPr/>
        </p:nvSpPr>
        <p:spPr>
          <a:xfrm>
            <a:off x="5370870" y="2305572"/>
            <a:ext cx="5267325" cy="4484222"/>
          </a:xfrm>
          <a:prstGeom prst="rect">
            <a:avLst/>
          </a:prstGeom>
          <a:noFill/>
        </p:spPr>
        <p:txBody>
          <a:bodyPr/>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nSpc>
                <a:spcPct val="150000"/>
              </a:lnSpc>
              <a:buClr>
                <a:schemeClr val="tx2"/>
              </a:buClr>
              <a:buFont typeface="Wingdings" panose="05000000000000000000" pitchFamily="2" charset="2"/>
              <a:buChar char="§"/>
            </a:pPr>
            <a:r>
              <a:rPr lang="ja-JP" sz="2400" b="1">
                <a:solidFill>
                  <a:srgbClr val="0A5496"/>
                </a:solidFill>
                <a:latin typeface="UD デジタル 教科書体 N-B" panose="02020700000000000000" pitchFamily="17" charset="-128"/>
                <a:ea typeface="UD デジタル 教科書体 N-B" panose="02020700000000000000" pitchFamily="17" charset="-128"/>
              </a:rPr>
              <a:t> </a:t>
            </a:r>
          </a:p>
          <a:p>
            <a:pPr>
              <a:lnSpc>
                <a:spcPct val="150000"/>
              </a:lnSpc>
              <a:buClr>
                <a:schemeClr val="tx2"/>
              </a:buClr>
              <a:buFont typeface="Wingdings" panose="05000000000000000000" pitchFamily="2" charset="2"/>
              <a:buChar char="§"/>
            </a:pPr>
            <a:r>
              <a:rPr lang="ja-JP" sz="2400" b="1">
                <a:solidFill>
                  <a:srgbClr val="0A5496"/>
                </a:solidFill>
                <a:latin typeface="UD デジタル 教科書体 N-B" panose="02020700000000000000" pitchFamily="17" charset="-128"/>
                <a:ea typeface="UD デジタル 教科書体 N-B" panose="02020700000000000000" pitchFamily="17" charset="-128"/>
              </a:rPr>
              <a:t> </a:t>
            </a:r>
          </a:p>
          <a:p>
            <a:pPr>
              <a:lnSpc>
                <a:spcPct val="150000"/>
              </a:lnSpc>
              <a:buClr>
                <a:schemeClr val="tx2"/>
              </a:buClr>
              <a:buFont typeface="Wingdings" panose="05000000000000000000" pitchFamily="2" charset="2"/>
              <a:buChar char="§"/>
            </a:pPr>
            <a:r>
              <a:rPr lang="ja-JP" sz="2400" b="1">
                <a:solidFill>
                  <a:srgbClr val="0A5496"/>
                </a:solidFill>
                <a:latin typeface="UD デジタル 教科書体 N-B" panose="02020700000000000000" pitchFamily="17" charset="-128"/>
                <a:ea typeface="UD デジタル 教科書体 N-B" panose="02020700000000000000" pitchFamily="17" charset="-128"/>
              </a:rPr>
              <a:t> </a:t>
            </a:r>
          </a:p>
          <a:p>
            <a:pPr>
              <a:lnSpc>
                <a:spcPct val="150000"/>
              </a:lnSpc>
              <a:buClr>
                <a:schemeClr val="tx2"/>
              </a:buClr>
              <a:buFont typeface="Wingdings" panose="05000000000000000000" pitchFamily="2" charset="2"/>
              <a:buChar char="§"/>
            </a:pPr>
            <a:r>
              <a:rPr lang="ja-JP" sz="2400" b="1">
                <a:solidFill>
                  <a:srgbClr val="0A5496"/>
                </a:solidFill>
                <a:latin typeface="UD デジタル 教科書体 N-B" panose="02020700000000000000" pitchFamily="17" charset="-128"/>
                <a:ea typeface="UD デジタル 教科書体 N-B" panose="02020700000000000000" pitchFamily="17" charset="-128"/>
              </a:rPr>
              <a:t> </a:t>
            </a:r>
          </a:p>
          <a:p>
            <a:pPr>
              <a:lnSpc>
                <a:spcPct val="150000"/>
              </a:lnSpc>
              <a:buClr>
                <a:schemeClr val="tx2"/>
              </a:buClr>
              <a:buFont typeface="Wingdings" panose="05000000000000000000" pitchFamily="2" charset="2"/>
              <a:buChar char="§"/>
            </a:pPr>
            <a:r>
              <a:rPr lang="ja-JP" sz="2400" b="1">
                <a:solidFill>
                  <a:srgbClr val="0A5496"/>
                </a:solidFill>
                <a:latin typeface="UD デジタル 教科書体 N-B" panose="02020700000000000000" pitchFamily="17" charset="-128"/>
                <a:ea typeface="UD デジタル 教科書体 N-B" panose="02020700000000000000" pitchFamily="17" charset="-128"/>
              </a:rPr>
              <a:t> </a:t>
            </a:r>
          </a:p>
          <a:p>
            <a:pPr>
              <a:lnSpc>
                <a:spcPct val="150000"/>
              </a:lnSpc>
              <a:buClr>
                <a:schemeClr val="tx2"/>
              </a:buClr>
              <a:buFont typeface="Wingdings" panose="05000000000000000000" pitchFamily="2" charset="2"/>
              <a:buChar char="§"/>
            </a:pPr>
            <a:r>
              <a:rPr lang="ja-JP" sz="2400" b="1">
                <a:solidFill>
                  <a:srgbClr val="0A5496"/>
                </a:solidFill>
                <a:latin typeface="UD デジタル 教科書体 N-B" panose="02020700000000000000" pitchFamily="17" charset="-128"/>
                <a:ea typeface="UD デジタル 教科書体 N-B" panose="02020700000000000000" pitchFamily="17" charset="-128"/>
              </a:rPr>
              <a:t> </a:t>
            </a:r>
          </a:p>
        </p:txBody>
      </p:sp>
      <p:sp>
        <p:nvSpPr>
          <p:cNvPr id="15" name="Title 3">
            <a:extLst>
              <a:ext uri="{FF2B5EF4-FFF2-40B4-BE49-F238E27FC236}">
                <a16:creationId xmlns:a16="http://schemas.microsoft.com/office/drawing/2014/main" id="{07FFCFE6-17DD-F246-9E0B-C9E1702877A0}"/>
              </a:ext>
            </a:extLst>
          </p:cNvPr>
          <p:cNvSpPr txBox="1">
            <a:spLocks/>
          </p:cNvSpPr>
          <p:nvPr/>
        </p:nvSpPr>
        <p:spPr>
          <a:xfrm>
            <a:off x="714213" y="762420"/>
            <a:ext cx="10875865" cy="838200"/>
          </a:xfrm>
          <a:prstGeom prst="rect">
            <a:avLst/>
          </a:prstGeom>
        </p:spPr>
        <p:txBody>
          <a:bodyPr anchor="ctr"/>
          <a:lst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ja-JP" sz="3200" b="1">
                <a:solidFill>
                  <a:srgbClr val="0A5496"/>
                </a:solidFill>
                <a:latin typeface="UD デジタル 教科書体 N-B" panose="02020700000000000000" pitchFamily="17" charset="-128"/>
                <a:ea typeface="UD デジタル 教科書体 N-B" panose="02020700000000000000" pitchFamily="17" charset="-128"/>
              </a:rPr>
              <a:t>地区分析 - 機会</a:t>
            </a:r>
          </a:p>
        </p:txBody>
      </p:sp>
      <p:sp>
        <p:nvSpPr>
          <p:cNvPr id="20" name="Yellow Bar">
            <a:extLst>
              <a:ext uri="{FF2B5EF4-FFF2-40B4-BE49-F238E27FC236}">
                <a16:creationId xmlns:a16="http://schemas.microsoft.com/office/drawing/2014/main" id="{54854F48-06E8-0C49-A6A4-0AA6FBBF438E}"/>
              </a:ext>
            </a:extLst>
          </p:cNvPr>
          <p:cNvSpPr/>
          <p:nvPr/>
        </p:nvSpPr>
        <p:spPr>
          <a:xfrm>
            <a:off x="5370870" y="1600620"/>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dirty="0">
              <a:solidFill>
                <a:srgbClr val="EBB700"/>
              </a:solidFill>
              <a:latin typeface="ＭＳ Ｐゴシック" panose="020B0600070205080204" pitchFamily="50" charset="-128"/>
              <a:ea typeface="ＭＳ Ｐゴシック" panose="020B0600070205080204" pitchFamily="50" charset="-128"/>
              <a:cs typeface="Arial" charset="0"/>
            </a:endParaRPr>
          </a:p>
        </p:txBody>
      </p:sp>
      <p:sp>
        <p:nvSpPr>
          <p:cNvPr id="21" name="Page Number - Blue">
            <a:extLst>
              <a:ext uri="{FF2B5EF4-FFF2-40B4-BE49-F238E27FC236}">
                <a16:creationId xmlns:a16="http://schemas.microsoft.com/office/drawing/2014/main" id="{6B8C47C5-7F24-9742-B880-ACF2616E16A4}"/>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A5496"/>
                </a:solidFill>
                <a:latin typeface="ＭＳ Ｐゴシック" panose="020B0600070205080204" pitchFamily="50" charset="-128"/>
                <a:ea typeface="ＭＳ Ｐゴシック" panose="020B0600070205080204" pitchFamily="50" charset="-128"/>
              </a:rPr>
              <a:pPr eaLnBrk="0" hangingPunct="0">
                <a:spcBef>
                  <a:spcPct val="50000"/>
                </a:spcBef>
                <a:defRPr/>
              </a:pPr>
              <a:t>8</a:t>
            </a:fld>
            <a:endParaRPr lang="en-US" sz="1000" dirty="0">
              <a:solidFill>
                <a:srgbClr val="0A5496"/>
              </a:solidFill>
              <a:latin typeface="ＭＳ Ｐゴシック" panose="020B0600070205080204" pitchFamily="50" charset="-128"/>
              <a:ea typeface="ＭＳ Ｐゴシック" panose="020B0600070205080204" pitchFamily="50" charset="-128"/>
            </a:endParaRPr>
          </a:p>
        </p:txBody>
      </p:sp>
      <p:grpSp>
        <p:nvGrpSpPr>
          <p:cNvPr id="22" name="Group 21">
            <a:extLst>
              <a:ext uri="{FF2B5EF4-FFF2-40B4-BE49-F238E27FC236}">
                <a16:creationId xmlns:a16="http://schemas.microsoft.com/office/drawing/2014/main" id="{58B6516C-2D9D-48D8-ABEB-9D4E849E96E8}"/>
              </a:ext>
            </a:extLst>
          </p:cNvPr>
          <p:cNvGrpSpPr/>
          <p:nvPr/>
        </p:nvGrpSpPr>
        <p:grpSpPr>
          <a:xfrm>
            <a:off x="714213" y="2305572"/>
            <a:ext cx="4248504" cy="3861731"/>
            <a:chOff x="533400" y="2153088"/>
            <a:chExt cx="4248504" cy="3861731"/>
          </a:xfrm>
        </p:grpSpPr>
        <p:grpSp>
          <p:nvGrpSpPr>
            <p:cNvPr id="23" name="Group 22">
              <a:extLst>
                <a:ext uri="{FF2B5EF4-FFF2-40B4-BE49-F238E27FC236}">
                  <a16:creationId xmlns:a16="http://schemas.microsoft.com/office/drawing/2014/main" id="{14B9BF10-6CF6-4B34-A002-1087F2F7A101}"/>
                </a:ext>
              </a:extLst>
            </p:cNvPr>
            <p:cNvGrpSpPr/>
            <p:nvPr/>
          </p:nvGrpSpPr>
          <p:grpSpPr>
            <a:xfrm>
              <a:off x="533400" y="2153088"/>
              <a:ext cx="4221102" cy="3861731"/>
              <a:chOff x="6781800" y="1371600"/>
              <a:chExt cx="4862114" cy="4283673"/>
            </a:xfrm>
          </p:grpSpPr>
          <p:sp>
            <p:nvSpPr>
              <p:cNvPr id="28" name="Background - Solid">
                <a:extLst>
                  <a:ext uri="{FF2B5EF4-FFF2-40B4-BE49-F238E27FC236}">
                    <a16:creationId xmlns:a16="http://schemas.microsoft.com/office/drawing/2014/main" id="{0F57536A-9FA5-4FFB-997D-343611557091}"/>
                  </a:ext>
                </a:extLst>
              </p:cNvPr>
              <p:cNvSpPr/>
              <p:nvPr/>
            </p:nvSpPr>
            <p:spPr>
              <a:xfrm>
                <a:off x="9216325" y="3429001"/>
                <a:ext cx="2427589" cy="2226272"/>
              </a:xfrm>
              <a:prstGeom prst="rect">
                <a:avLst/>
              </a:prstGeom>
              <a:solidFill>
                <a:srgbClr val="B3B2B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UD デジタル 教科書体 N-B" panose="02020700000000000000" pitchFamily="17" charset="-128"/>
                  <a:ea typeface="UD デジタル 教科書体 N-B" panose="02020700000000000000" pitchFamily="17" charset="-128"/>
                </a:endParaRPr>
              </a:p>
            </p:txBody>
          </p:sp>
          <p:sp>
            <p:nvSpPr>
              <p:cNvPr id="29" name="Background - Solid">
                <a:extLst>
                  <a:ext uri="{FF2B5EF4-FFF2-40B4-BE49-F238E27FC236}">
                    <a16:creationId xmlns:a16="http://schemas.microsoft.com/office/drawing/2014/main" id="{1CB00DEE-EDDE-46D9-920F-102B845BFDE3}"/>
                  </a:ext>
                </a:extLst>
              </p:cNvPr>
              <p:cNvSpPr/>
              <p:nvPr/>
            </p:nvSpPr>
            <p:spPr>
              <a:xfrm>
                <a:off x="8991600" y="1371600"/>
                <a:ext cx="2652314" cy="2140101"/>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UD デジタル 教科書体 N-B" panose="02020700000000000000" pitchFamily="17" charset="-128"/>
                  <a:ea typeface="UD デジタル 教科書体 N-B" panose="02020700000000000000" pitchFamily="17" charset="-128"/>
                </a:endParaRPr>
              </a:p>
            </p:txBody>
          </p:sp>
          <p:sp>
            <p:nvSpPr>
              <p:cNvPr id="30" name="Background - Solid">
                <a:extLst>
                  <a:ext uri="{FF2B5EF4-FFF2-40B4-BE49-F238E27FC236}">
                    <a16:creationId xmlns:a16="http://schemas.microsoft.com/office/drawing/2014/main" id="{0BD9E3E1-B495-4115-B756-BFB82C9D9017}"/>
                  </a:ext>
                </a:extLst>
              </p:cNvPr>
              <p:cNvSpPr/>
              <p:nvPr/>
            </p:nvSpPr>
            <p:spPr>
              <a:xfrm>
                <a:off x="6781801" y="3460712"/>
                <a:ext cx="2434524" cy="2194560"/>
              </a:xfrm>
              <a:prstGeom prst="rect">
                <a:avLst/>
              </a:prstGeom>
              <a:solidFill>
                <a:srgbClr val="FF5C35"/>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UD デジタル 教科書体 N-B" panose="02020700000000000000" pitchFamily="17" charset="-128"/>
                  <a:ea typeface="UD デジタル 教科書体 N-B" panose="02020700000000000000" pitchFamily="17" charset="-128"/>
                </a:endParaRPr>
              </a:p>
            </p:txBody>
          </p:sp>
          <p:sp>
            <p:nvSpPr>
              <p:cNvPr id="31" name="Background - Solid">
                <a:extLst>
                  <a:ext uri="{FF2B5EF4-FFF2-40B4-BE49-F238E27FC236}">
                    <a16:creationId xmlns:a16="http://schemas.microsoft.com/office/drawing/2014/main" id="{BB600D5A-6A4E-4BC8-B862-72890CDEFB91}"/>
                  </a:ext>
                </a:extLst>
              </p:cNvPr>
              <p:cNvSpPr/>
              <p:nvPr/>
            </p:nvSpPr>
            <p:spPr>
              <a:xfrm>
                <a:off x="6781800" y="1371600"/>
                <a:ext cx="2434524" cy="2140101"/>
              </a:xfrm>
              <a:prstGeom prst="rect">
                <a:avLst/>
              </a:prstGeom>
              <a:solidFill>
                <a:srgbClr val="EBB70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UD デジタル 教科書体 N-B" panose="02020700000000000000" pitchFamily="17" charset="-128"/>
                  <a:ea typeface="UD デジタル 教科書体 N-B" panose="02020700000000000000" pitchFamily="17" charset="-128"/>
                </a:endParaRPr>
              </a:p>
            </p:txBody>
          </p:sp>
        </p:grpSp>
        <p:sp>
          <p:nvSpPr>
            <p:cNvPr id="24" name="Body Copy">
              <a:extLst>
                <a:ext uri="{FF2B5EF4-FFF2-40B4-BE49-F238E27FC236}">
                  <a16:creationId xmlns:a16="http://schemas.microsoft.com/office/drawing/2014/main" id="{894D53DC-178E-4D3D-84A6-0136A086C613}"/>
                </a:ext>
              </a:extLst>
            </p:cNvPr>
            <p:cNvSpPr txBox="1">
              <a:spLocks/>
            </p:cNvSpPr>
            <p:nvPr/>
          </p:nvSpPr>
          <p:spPr>
            <a:xfrm>
              <a:off x="741276" y="2286000"/>
              <a:ext cx="1917409" cy="1743352"/>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ja-JP" sz="1400" b="1">
                  <a:solidFill>
                    <a:schemeClr val="bg1"/>
                  </a:solidFill>
                  <a:latin typeface="UD デジタル 教科書体 N-B" panose="02020700000000000000" pitchFamily="17" charset="-128"/>
                  <a:ea typeface="UD デジタル 教科書体 N-B" panose="02020700000000000000" pitchFamily="17" charset="-128"/>
                </a:rPr>
                <a:t>強み</a:t>
              </a:r>
            </a:p>
            <a:p>
              <a:pPr>
                <a:lnSpc>
                  <a:spcPct val="150000"/>
                </a:lnSpc>
              </a:pPr>
              <a:r>
                <a:rPr lang="ja-JP" sz="1400" b="1">
                  <a:solidFill>
                    <a:schemeClr val="bg1"/>
                  </a:solidFill>
                  <a:latin typeface="UD デジタル 教科書体 N-B" panose="02020700000000000000" pitchFamily="17" charset="-128"/>
                  <a:ea typeface="UD デジタル 教科書体 N-B" panose="02020700000000000000" pitchFamily="17" charset="-128"/>
                </a:rPr>
                <a:t>1.</a:t>
              </a:r>
            </a:p>
            <a:p>
              <a:pPr>
                <a:lnSpc>
                  <a:spcPct val="150000"/>
                </a:lnSpc>
              </a:pPr>
              <a:r>
                <a:rPr lang="ja-JP" sz="1400" b="1">
                  <a:solidFill>
                    <a:schemeClr val="bg1"/>
                  </a:solidFill>
                  <a:latin typeface="UD デジタル 教科書体 N-B" panose="02020700000000000000" pitchFamily="17" charset="-128"/>
                  <a:ea typeface="UD デジタル 教科書体 N-B" panose="02020700000000000000" pitchFamily="17" charset="-128"/>
                </a:rPr>
                <a:t>2.</a:t>
              </a:r>
            </a:p>
            <a:p>
              <a:pPr>
                <a:lnSpc>
                  <a:spcPct val="150000"/>
                </a:lnSpc>
              </a:pPr>
              <a:r>
                <a:rPr lang="ja-JP" sz="1400" b="1">
                  <a:solidFill>
                    <a:schemeClr val="bg1"/>
                  </a:solidFill>
                  <a:latin typeface="UD デジタル 教科書体 N-B" panose="02020700000000000000" pitchFamily="17" charset="-128"/>
                  <a:ea typeface="UD デジタル 教科書体 N-B" panose="02020700000000000000" pitchFamily="17" charset="-128"/>
                </a:rPr>
                <a:t>3.</a:t>
              </a:r>
            </a:p>
            <a:p>
              <a:endParaRPr lang="en-US" sz="1400" kern="0" dirty="0">
                <a:solidFill>
                  <a:schemeClr val="bg1"/>
                </a:solidFill>
                <a:latin typeface="UD デジタル 教科書体 N-B" panose="02020700000000000000" pitchFamily="17" charset="-128"/>
                <a:ea typeface="UD デジタル 教科書体 N-B" panose="02020700000000000000" pitchFamily="17" charset="-128"/>
              </a:endParaRPr>
            </a:p>
          </p:txBody>
        </p:sp>
        <p:sp>
          <p:nvSpPr>
            <p:cNvPr id="25" name="Body Copy">
              <a:extLst>
                <a:ext uri="{FF2B5EF4-FFF2-40B4-BE49-F238E27FC236}">
                  <a16:creationId xmlns:a16="http://schemas.microsoft.com/office/drawing/2014/main" id="{0749213E-8B35-4DA6-B9B4-889CA3C613D1}"/>
                </a:ext>
              </a:extLst>
            </p:cNvPr>
            <p:cNvSpPr txBox="1">
              <a:spLocks/>
            </p:cNvSpPr>
            <p:nvPr/>
          </p:nvSpPr>
          <p:spPr>
            <a:xfrm>
              <a:off x="2801159" y="2286000"/>
              <a:ext cx="1971964" cy="1743352"/>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ja-JP" sz="1400" b="1">
                  <a:solidFill>
                    <a:schemeClr val="bg1"/>
                  </a:solidFill>
                  <a:latin typeface="UD デジタル 教科書体 N-B" panose="02020700000000000000" pitchFamily="17" charset="-128"/>
                  <a:ea typeface="UD デジタル 教科書体 N-B" panose="02020700000000000000" pitchFamily="17" charset="-128"/>
                </a:rPr>
                <a:t>弱み</a:t>
              </a:r>
            </a:p>
            <a:p>
              <a:pPr>
                <a:lnSpc>
                  <a:spcPct val="150000"/>
                </a:lnSpc>
              </a:pPr>
              <a:r>
                <a:rPr lang="ja-JP" sz="1400" b="1">
                  <a:solidFill>
                    <a:schemeClr val="bg1"/>
                  </a:solidFill>
                  <a:latin typeface="UD デジタル 教科書体 N-B" panose="02020700000000000000" pitchFamily="17" charset="-128"/>
                  <a:ea typeface="UD デジタル 教科書体 N-B" panose="02020700000000000000" pitchFamily="17" charset="-128"/>
                </a:rPr>
                <a:t>1.</a:t>
              </a:r>
            </a:p>
            <a:p>
              <a:pPr>
                <a:lnSpc>
                  <a:spcPct val="150000"/>
                </a:lnSpc>
              </a:pPr>
              <a:r>
                <a:rPr lang="ja-JP" sz="1400" b="1">
                  <a:solidFill>
                    <a:schemeClr val="bg1"/>
                  </a:solidFill>
                  <a:latin typeface="UD デジタル 教科書体 N-B" panose="02020700000000000000" pitchFamily="17" charset="-128"/>
                  <a:ea typeface="UD デジタル 教科書体 N-B" panose="02020700000000000000" pitchFamily="17" charset="-128"/>
                </a:rPr>
                <a:t>2.</a:t>
              </a:r>
            </a:p>
            <a:p>
              <a:pPr>
                <a:lnSpc>
                  <a:spcPct val="150000"/>
                </a:lnSpc>
              </a:pPr>
              <a:r>
                <a:rPr lang="ja-JP" sz="1400" b="1">
                  <a:solidFill>
                    <a:schemeClr val="bg1"/>
                  </a:solidFill>
                  <a:latin typeface="UD デジタル 教科書体 N-B" panose="02020700000000000000" pitchFamily="17" charset="-128"/>
                  <a:ea typeface="UD デジタル 教科書体 N-B" panose="02020700000000000000" pitchFamily="17" charset="-128"/>
                </a:rPr>
                <a:t>3.</a:t>
              </a:r>
            </a:p>
            <a:p>
              <a:endParaRPr lang="en-US" sz="1400" kern="0" dirty="0">
                <a:solidFill>
                  <a:schemeClr val="bg1"/>
                </a:solidFill>
                <a:latin typeface="UD デジタル 教科書体 N-B" panose="02020700000000000000" pitchFamily="17" charset="-128"/>
                <a:ea typeface="UD デジタル 教科書体 N-B" panose="02020700000000000000" pitchFamily="17" charset="-128"/>
              </a:endParaRPr>
            </a:p>
          </p:txBody>
        </p:sp>
        <p:sp>
          <p:nvSpPr>
            <p:cNvPr id="26" name="Body Copy">
              <a:extLst>
                <a:ext uri="{FF2B5EF4-FFF2-40B4-BE49-F238E27FC236}">
                  <a16:creationId xmlns:a16="http://schemas.microsoft.com/office/drawing/2014/main" id="{BAF2A798-295B-4685-9B95-78B29E4E8BBB}"/>
                </a:ext>
              </a:extLst>
            </p:cNvPr>
            <p:cNvSpPr txBox="1">
              <a:spLocks/>
            </p:cNvSpPr>
            <p:nvPr/>
          </p:nvSpPr>
          <p:spPr>
            <a:xfrm>
              <a:off x="2801159" y="4204015"/>
              <a:ext cx="1980745" cy="1743351"/>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ja-JP" sz="1400" b="1">
                  <a:solidFill>
                    <a:schemeClr val="bg1"/>
                  </a:solidFill>
                  <a:latin typeface="UD デジタル 教科書体 N-B" panose="02020700000000000000" pitchFamily="17" charset="-128"/>
                  <a:ea typeface="UD デジタル 教科書体 N-B" panose="02020700000000000000" pitchFamily="17" charset="-128"/>
                </a:rPr>
                <a:t>脅威</a:t>
              </a:r>
            </a:p>
            <a:p>
              <a:pPr>
                <a:lnSpc>
                  <a:spcPct val="150000"/>
                </a:lnSpc>
              </a:pPr>
              <a:r>
                <a:rPr lang="ja-JP" sz="1400" b="1">
                  <a:solidFill>
                    <a:schemeClr val="bg1"/>
                  </a:solidFill>
                  <a:latin typeface="UD デジタル 教科書体 N-B" panose="02020700000000000000" pitchFamily="17" charset="-128"/>
                  <a:ea typeface="UD デジタル 教科書体 N-B" panose="02020700000000000000" pitchFamily="17" charset="-128"/>
                </a:rPr>
                <a:t>1.</a:t>
              </a:r>
            </a:p>
            <a:p>
              <a:pPr>
                <a:lnSpc>
                  <a:spcPct val="150000"/>
                </a:lnSpc>
              </a:pPr>
              <a:r>
                <a:rPr lang="ja-JP" sz="1400" b="1">
                  <a:solidFill>
                    <a:schemeClr val="bg1"/>
                  </a:solidFill>
                  <a:latin typeface="UD デジタル 教科書体 N-B" panose="02020700000000000000" pitchFamily="17" charset="-128"/>
                  <a:ea typeface="UD デジタル 教科書体 N-B" panose="02020700000000000000" pitchFamily="17" charset="-128"/>
                </a:rPr>
                <a:t>2.</a:t>
              </a:r>
            </a:p>
            <a:p>
              <a:pPr>
                <a:lnSpc>
                  <a:spcPct val="150000"/>
                </a:lnSpc>
              </a:pPr>
              <a:r>
                <a:rPr lang="ja-JP" sz="1400" b="1">
                  <a:solidFill>
                    <a:schemeClr val="bg1"/>
                  </a:solidFill>
                  <a:latin typeface="UD デジタル 教科書体 N-B" panose="02020700000000000000" pitchFamily="17" charset="-128"/>
                  <a:ea typeface="UD デジタル 教科書体 N-B" panose="02020700000000000000" pitchFamily="17" charset="-128"/>
                </a:rPr>
                <a:t>3.</a:t>
              </a:r>
            </a:p>
            <a:p>
              <a:endParaRPr lang="en-US" sz="1400" kern="0" dirty="0">
                <a:solidFill>
                  <a:schemeClr val="bg1"/>
                </a:solidFill>
                <a:latin typeface="UD デジタル 教科書体 N-B" panose="02020700000000000000" pitchFamily="17" charset="-128"/>
                <a:ea typeface="UD デジタル 教科書体 N-B" panose="02020700000000000000" pitchFamily="17" charset="-128"/>
              </a:endParaRPr>
            </a:p>
          </p:txBody>
        </p:sp>
        <p:sp>
          <p:nvSpPr>
            <p:cNvPr id="27" name="Body Copy">
              <a:extLst>
                <a:ext uri="{FF2B5EF4-FFF2-40B4-BE49-F238E27FC236}">
                  <a16:creationId xmlns:a16="http://schemas.microsoft.com/office/drawing/2014/main" id="{62D26968-F10A-426F-A8A4-F20E10406282}"/>
                </a:ext>
              </a:extLst>
            </p:cNvPr>
            <p:cNvSpPr txBox="1">
              <a:spLocks/>
            </p:cNvSpPr>
            <p:nvPr/>
          </p:nvSpPr>
          <p:spPr>
            <a:xfrm>
              <a:off x="685800" y="4204016"/>
              <a:ext cx="1972886" cy="1743352"/>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ja-JP" sz="1400" b="1">
                  <a:solidFill>
                    <a:schemeClr val="bg1"/>
                  </a:solidFill>
                  <a:latin typeface="UD デジタル 教科書体 N-B" panose="02020700000000000000" pitchFamily="17" charset="-128"/>
                  <a:ea typeface="UD デジタル 教科書体 N-B" panose="02020700000000000000" pitchFamily="17" charset="-128"/>
                </a:rPr>
                <a:t>機会</a:t>
              </a:r>
            </a:p>
            <a:p>
              <a:pPr>
                <a:lnSpc>
                  <a:spcPct val="150000"/>
                </a:lnSpc>
              </a:pPr>
              <a:r>
                <a:rPr lang="ja-JP" sz="1400" b="1">
                  <a:solidFill>
                    <a:schemeClr val="bg1"/>
                  </a:solidFill>
                  <a:latin typeface="UD デジタル 教科書体 N-B" panose="02020700000000000000" pitchFamily="17" charset="-128"/>
                  <a:ea typeface="UD デジタル 教科書体 N-B" panose="02020700000000000000" pitchFamily="17" charset="-128"/>
                </a:rPr>
                <a:t>1.</a:t>
              </a:r>
            </a:p>
            <a:p>
              <a:pPr>
                <a:lnSpc>
                  <a:spcPct val="150000"/>
                </a:lnSpc>
              </a:pPr>
              <a:r>
                <a:rPr lang="ja-JP" sz="1400" b="1">
                  <a:solidFill>
                    <a:schemeClr val="bg1"/>
                  </a:solidFill>
                  <a:latin typeface="UD デジタル 教科書体 N-B" panose="02020700000000000000" pitchFamily="17" charset="-128"/>
                  <a:ea typeface="UD デジタル 教科書体 N-B" panose="02020700000000000000" pitchFamily="17" charset="-128"/>
                </a:rPr>
                <a:t>2.</a:t>
              </a:r>
            </a:p>
            <a:p>
              <a:pPr>
                <a:lnSpc>
                  <a:spcPct val="150000"/>
                </a:lnSpc>
              </a:pPr>
              <a:r>
                <a:rPr lang="ja-JP" sz="1400" b="1">
                  <a:solidFill>
                    <a:schemeClr val="bg1"/>
                  </a:solidFill>
                  <a:latin typeface="UD デジタル 教科書体 N-B" panose="02020700000000000000" pitchFamily="17" charset="-128"/>
                  <a:ea typeface="UD デジタル 教科書体 N-B" panose="02020700000000000000" pitchFamily="17" charset="-128"/>
                </a:rPr>
                <a:t>3.</a:t>
              </a:r>
            </a:p>
            <a:p>
              <a:endParaRPr lang="en-US" sz="1400" kern="0" dirty="0">
                <a:solidFill>
                  <a:schemeClr val="bg1"/>
                </a:solidFill>
                <a:latin typeface="UD デジタル 教科書体 N-B" panose="02020700000000000000" pitchFamily="17" charset="-128"/>
                <a:ea typeface="UD デジタル 教科書体 N-B" panose="02020700000000000000" pitchFamily="17" charset="-128"/>
              </a:endParaRPr>
            </a:p>
          </p:txBody>
        </p:sp>
      </p:grpSp>
    </p:spTree>
    <p:extLst>
      <p:ext uri="{BB962C8B-B14F-4D97-AF65-F5344CB8AC3E}">
        <p14:creationId xmlns:p14="http://schemas.microsoft.com/office/powerpoint/2010/main" val="3226059743"/>
      </p:ext>
    </p:extLst>
  </p:cSld>
  <p:clrMapOvr>
    <a:masterClrMapping/>
  </p:clrMapOvr>
</p:sld>
</file>

<file path=ppt/theme/theme1.xml><?xml version="1.0" encoding="utf-8"?>
<a:theme xmlns:a="http://schemas.openxmlformats.org/drawingml/2006/main" name="Light Background">
  <a:themeElements>
    <a:clrScheme name="Lions Club International">
      <a:dk1>
        <a:srgbClr val="33373B"/>
      </a:dk1>
      <a:lt1>
        <a:sysClr val="window" lastClr="FFFFFF"/>
      </a:lt1>
      <a:dk2>
        <a:srgbClr val="002F87"/>
      </a:dk2>
      <a:lt2>
        <a:srgbClr val="FFD000"/>
      </a:lt2>
      <a:accent1>
        <a:srgbClr val="FFC000"/>
      </a:accent1>
      <a:accent2>
        <a:srgbClr val="D9D9D9"/>
      </a:accent2>
      <a:accent3>
        <a:srgbClr val="00A7DC"/>
      </a:accent3>
      <a:accent4>
        <a:srgbClr val="F65126"/>
      </a:accent4>
      <a:accent5>
        <a:srgbClr val="00AF66"/>
      </a:accent5>
      <a:accent6>
        <a:srgbClr val="000000"/>
      </a:accent6>
      <a:hlink>
        <a:srgbClr val="C3C3C3"/>
      </a:hlink>
      <a:folHlink>
        <a:srgbClr val="D9D9D9"/>
      </a:folHlink>
    </a:clrScheme>
    <a:fontScheme name="Custom 1">
      <a:majorFont>
        <a:latin typeface="Segoe UI Light"/>
        <a:ea typeface=""/>
        <a:cs typeface=""/>
      </a:majorFont>
      <a:minorFont>
        <a:latin typeface="Segoe UI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609600" marR="0" indent="-609600" algn="ctr" defTabSz="914400" rtl="0" eaLnBrk="1" fontAlgn="base" latinLnBrk="0" hangingPunct="1">
          <a:spcAft>
            <a:spcPct val="0"/>
          </a:spcAft>
          <a:buClrTx/>
          <a:buSzTx/>
          <a:buFont typeface="Helvetica" pitchFamily="84" charset="0"/>
          <a:buNone/>
          <a:tabLst/>
          <a:defRPr kumimoji="0" sz="3000" b="0" i="0" u="none" strike="noStrike" cap="none" normalizeH="0" dirty="0" err="1" smtClean="0">
            <a:ln>
              <a:noFill/>
            </a:ln>
            <a:solidFill>
              <a:srgbClr val="404040"/>
            </a:solidFill>
            <a:effectLst/>
            <a:ea typeface="ヒラギノ角ゴ Pro W3" pitchFamily="84" charset="-128"/>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r" defTabSz="914400" rtl="0" eaLnBrk="1" fontAlgn="base" latinLnBrk="0" hangingPunct="1">
          <a:lnSpc>
            <a:spcPct val="90000"/>
          </a:lnSpc>
          <a:spcBef>
            <a:spcPct val="20000"/>
          </a:spcBef>
          <a:spcAft>
            <a:spcPct val="0"/>
          </a:spcAft>
          <a:buClrTx/>
          <a:buSzTx/>
          <a:buFont typeface="Helvetica" pitchFamily="84" charset="0"/>
          <a:buNone/>
          <a:tabLst/>
          <a:defRPr kumimoji="0" lang="en-US" sz="3200" b="0" i="0" u="none" strike="noStrike" cap="none" normalizeH="0" baseline="-25000" smtClean="0">
            <a:ln>
              <a:noFill/>
            </a:ln>
            <a:solidFill>
              <a:srgbClr val="404040"/>
            </a:solidFill>
            <a:effectLst/>
            <a:latin typeface="Helvetica" pitchFamily="84" charset="0"/>
            <a:ea typeface="ヒラギノ角ゴ Pro W3" pitchFamily="84" charset="-128"/>
          </a:defRPr>
        </a:defPPr>
      </a:lstStyle>
    </a:lnDef>
    <a:txDef>
      <a:spPr>
        <a:noFill/>
      </a:spPr>
      <a:bodyPr wrap="square" rtlCol="0">
        <a:spAutoFit/>
      </a:bodyPr>
      <a:lstStyle>
        <a:defPPr>
          <a:defRPr sz="3000" dirty="0" err="1" smtClean="0"/>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ASTER SLIDE - BLANK">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Light Background">
  <a:themeElements>
    <a:clrScheme name="Lions Club International">
      <a:dk1>
        <a:srgbClr val="33373B"/>
      </a:dk1>
      <a:lt1>
        <a:sysClr val="window" lastClr="FFFFFF"/>
      </a:lt1>
      <a:dk2>
        <a:srgbClr val="002F87"/>
      </a:dk2>
      <a:lt2>
        <a:srgbClr val="FFD000"/>
      </a:lt2>
      <a:accent1>
        <a:srgbClr val="FFC000"/>
      </a:accent1>
      <a:accent2>
        <a:srgbClr val="D9D9D9"/>
      </a:accent2>
      <a:accent3>
        <a:srgbClr val="00A7DC"/>
      </a:accent3>
      <a:accent4>
        <a:srgbClr val="F65126"/>
      </a:accent4>
      <a:accent5>
        <a:srgbClr val="00AF66"/>
      </a:accent5>
      <a:accent6>
        <a:srgbClr val="000000"/>
      </a:accent6>
      <a:hlink>
        <a:srgbClr val="C3C3C3"/>
      </a:hlink>
      <a:folHlink>
        <a:srgbClr val="D9D9D9"/>
      </a:folHlink>
    </a:clrScheme>
    <a:fontScheme name="Custom 1">
      <a:majorFont>
        <a:latin typeface="Segoe UI Light"/>
        <a:ea typeface=""/>
        <a:cs typeface=""/>
      </a:majorFont>
      <a:minorFont>
        <a:latin typeface="Segoe UI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609600" marR="0" indent="-609600" algn="ctr" defTabSz="914400" rtl="0" eaLnBrk="1" fontAlgn="base" latinLnBrk="0" hangingPunct="1">
          <a:spcAft>
            <a:spcPct val="0"/>
          </a:spcAft>
          <a:buClrTx/>
          <a:buSzTx/>
          <a:buFont typeface="Helvetica" pitchFamily="84" charset="0"/>
          <a:buNone/>
          <a:tabLst/>
          <a:defRPr kumimoji="0" sz="3000" b="0" i="0" u="none" strike="noStrike" cap="none" normalizeH="0" dirty="0" err="1" smtClean="0">
            <a:ln>
              <a:noFill/>
            </a:ln>
            <a:solidFill>
              <a:srgbClr val="404040"/>
            </a:solidFill>
            <a:effectLst/>
            <a:ea typeface="ヒラギノ角ゴ Pro W3" pitchFamily="84" charset="-128"/>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r" defTabSz="914400" rtl="0" eaLnBrk="1" fontAlgn="base" latinLnBrk="0" hangingPunct="1">
          <a:lnSpc>
            <a:spcPct val="90000"/>
          </a:lnSpc>
          <a:spcBef>
            <a:spcPct val="20000"/>
          </a:spcBef>
          <a:spcAft>
            <a:spcPct val="0"/>
          </a:spcAft>
          <a:buClrTx/>
          <a:buSzTx/>
          <a:buFont typeface="Helvetica" pitchFamily="84" charset="0"/>
          <a:buNone/>
          <a:tabLst/>
          <a:defRPr kumimoji="0" lang="en-US" sz="3200" b="0" i="0" u="none" strike="noStrike" cap="none" normalizeH="0" baseline="-25000" smtClean="0">
            <a:ln>
              <a:noFill/>
            </a:ln>
            <a:solidFill>
              <a:srgbClr val="404040"/>
            </a:solidFill>
            <a:effectLst/>
            <a:latin typeface="Helvetica" pitchFamily="84" charset="0"/>
            <a:ea typeface="ヒラギノ角ゴ Pro W3" pitchFamily="84" charset="-128"/>
          </a:defRPr>
        </a:defPPr>
      </a:lstStyle>
    </a:lnDef>
    <a:txDef>
      <a:spPr>
        <a:noFill/>
      </a:spPr>
      <a:bodyPr wrap="square" rtlCol="0">
        <a:spAutoFit/>
      </a:bodyPr>
      <a:lstStyle>
        <a:defPPr>
          <a:defRPr sz="3000" dirty="0" err="1" smtClean="0"/>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MASTER SLIDE - BLANK">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Light Background">
  <a:themeElements>
    <a:clrScheme name="Lions Club International">
      <a:dk1>
        <a:srgbClr val="33373B"/>
      </a:dk1>
      <a:lt1>
        <a:sysClr val="window" lastClr="FFFFFF"/>
      </a:lt1>
      <a:dk2>
        <a:srgbClr val="002F87"/>
      </a:dk2>
      <a:lt2>
        <a:srgbClr val="FFD000"/>
      </a:lt2>
      <a:accent1>
        <a:srgbClr val="FFC000"/>
      </a:accent1>
      <a:accent2>
        <a:srgbClr val="D9D9D9"/>
      </a:accent2>
      <a:accent3>
        <a:srgbClr val="00A7DC"/>
      </a:accent3>
      <a:accent4>
        <a:srgbClr val="F65126"/>
      </a:accent4>
      <a:accent5>
        <a:srgbClr val="00AF66"/>
      </a:accent5>
      <a:accent6>
        <a:srgbClr val="000000"/>
      </a:accent6>
      <a:hlink>
        <a:srgbClr val="C3C3C3"/>
      </a:hlink>
      <a:folHlink>
        <a:srgbClr val="D9D9D9"/>
      </a:folHlink>
    </a:clrScheme>
    <a:fontScheme name="ユーザー定義 1">
      <a:majorFont>
        <a:latin typeface="Calibri Light"/>
        <a:ea typeface="UD デジタル 教科書体 NK-B"/>
        <a:cs typeface=""/>
      </a:majorFont>
      <a:minorFont>
        <a:latin typeface="Calibri"/>
        <a:ea typeface="UD デジタル 教科書体 NP-B"/>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609600" marR="0" indent="-609600" algn="ctr" defTabSz="914400" rtl="0" eaLnBrk="1" fontAlgn="base" latinLnBrk="0" hangingPunct="1">
          <a:spcAft>
            <a:spcPct val="0"/>
          </a:spcAft>
          <a:buClrTx/>
          <a:buSzTx/>
          <a:buFont typeface="Helvetica" pitchFamily="84" charset="0"/>
          <a:buNone/>
          <a:tabLst/>
          <a:defRPr kumimoji="0" sz="3000" b="0" i="0" u="none" strike="noStrike" cap="none" normalizeH="0" dirty="0" err="1" smtClean="0">
            <a:ln>
              <a:noFill/>
            </a:ln>
            <a:solidFill>
              <a:srgbClr val="404040"/>
            </a:solidFill>
            <a:effectLst/>
            <a:ea typeface="ヒラギノ角ゴ Pro W3" pitchFamily="84" charset="-128"/>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r" defTabSz="914400" rtl="0" eaLnBrk="1" fontAlgn="base" latinLnBrk="0" hangingPunct="1">
          <a:lnSpc>
            <a:spcPct val="90000"/>
          </a:lnSpc>
          <a:spcBef>
            <a:spcPct val="20000"/>
          </a:spcBef>
          <a:spcAft>
            <a:spcPct val="0"/>
          </a:spcAft>
          <a:buClrTx/>
          <a:buSzTx/>
          <a:buFont typeface="Helvetica" pitchFamily="84" charset="0"/>
          <a:buNone/>
          <a:tabLst/>
          <a:defRPr kumimoji="0" lang="en-US" sz="3200" b="0" i="0" u="none" strike="noStrike" cap="none" normalizeH="0" baseline="-25000" smtClean="0">
            <a:ln>
              <a:noFill/>
            </a:ln>
            <a:solidFill>
              <a:srgbClr val="404040"/>
            </a:solidFill>
            <a:effectLst/>
            <a:latin typeface="Helvetica" pitchFamily="84" charset="0"/>
            <a:ea typeface="ヒラギノ角ゴ Pro W3" pitchFamily="84" charset="-128"/>
          </a:defRPr>
        </a:defPPr>
      </a:lstStyle>
    </a:lnDef>
    <a:txDef>
      <a:spPr>
        <a:noFill/>
      </a:spPr>
      <a:bodyPr wrap="square" rtlCol="0">
        <a:spAutoFit/>
      </a:bodyPr>
      <a:lstStyle>
        <a:defPPr>
          <a:defRPr sz="3000" dirty="0" err="1" smtClean="0"/>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LongProperties xmlns="http://schemas.microsoft.com/office/2006/metadata/longProperti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575A8D4EDE643945BAA82E38DD69E065" ma:contentTypeVersion="3" ma:contentTypeDescription="Create a new document." ma:contentTypeScope="" ma:versionID="9b02c1e8987dd280cc01bc84d3c16527">
  <xsd:schema xmlns:xsd="http://www.w3.org/2001/XMLSchema" xmlns:xs="http://www.w3.org/2001/XMLSchema" xmlns:p="http://schemas.microsoft.com/office/2006/metadata/properties" xmlns:ns2="a7495015-d16d-4dd1-a72f-488cd8119f34" targetNamespace="http://schemas.microsoft.com/office/2006/metadata/properties" ma:root="true" ma:fieldsID="b78db394faa2d7461e33401fde30deec" ns2:_="">
    <xsd:import namespace="a7495015-d16d-4dd1-a72f-488cd8119f34"/>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495015-d16d-4dd1-a72f-488cd8119f3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C1FB9C5-FCF7-40CA-B88F-2FCAC75B8805}">
  <ds:schemaRefs>
    <ds:schemaRef ds:uri="http://schemas.microsoft.com/office/2006/metadata/longProperties"/>
  </ds:schemaRefs>
</ds:datastoreItem>
</file>

<file path=customXml/itemProps2.xml><?xml version="1.0" encoding="utf-8"?>
<ds:datastoreItem xmlns:ds="http://schemas.openxmlformats.org/officeDocument/2006/customXml" ds:itemID="{06A8C181-E056-415E-9B59-40F04FA43837}">
  <ds:schemaRefs>
    <ds:schemaRef ds:uri="http://schemas.microsoft.com/office/2006/documentManagement/types"/>
    <ds:schemaRef ds:uri="http://www.w3.org/XML/1998/namespace"/>
    <ds:schemaRef ds:uri="http://schemas.microsoft.com/office/2006/metadata/properties"/>
    <ds:schemaRef ds:uri="http://schemas.openxmlformats.org/package/2006/metadata/core-properties"/>
    <ds:schemaRef ds:uri="http://purl.org/dc/terms/"/>
    <ds:schemaRef ds:uri="http://purl.org/dc/dcmitype/"/>
    <ds:schemaRef ds:uri="a7495015-d16d-4dd1-a72f-488cd8119f34"/>
    <ds:schemaRef ds:uri="http://schemas.microsoft.com/office/infopath/2007/PartnerControls"/>
    <ds:schemaRef ds:uri="http://purl.org/dc/elements/1.1/"/>
  </ds:schemaRefs>
</ds:datastoreItem>
</file>

<file path=customXml/itemProps3.xml><?xml version="1.0" encoding="utf-8"?>
<ds:datastoreItem xmlns:ds="http://schemas.openxmlformats.org/officeDocument/2006/customXml" ds:itemID="{B82C1470-9FF8-4C48-A872-BCD0DE68C023}">
  <ds:schemaRefs>
    <ds:schemaRef ds:uri="http://schemas.microsoft.com/sharepoint/events"/>
  </ds:schemaRefs>
</ds:datastoreItem>
</file>

<file path=customXml/itemProps4.xml><?xml version="1.0" encoding="utf-8"?>
<ds:datastoreItem xmlns:ds="http://schemas.openxmlformats.org/officeDocument/2006/customXml" ds:itemID="{F65FF038-D687-4170-9B83-093AAB34CB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495015-d16d-4dd1-a72f-488cd8119f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74C6324C-4351-4A54-A5CC-A482A4792C6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5747</TotalTime>
  <Words>24234</Words>
  <Application>Microsoft Office PowerPoint</Application>
  <PresentationFormat>Widescreen</PresentationFormat>
  <Paragraphs>1133</Paragraphs>
  <Slides>37</Slides>
  <Notes>37</Notes>
  <HiddenSlides>1</HiddenSlides>
  <MMClips>0</MMClips>
  <ScaleCrop>false</ScaleCrop>
  <HeadingPairs>
    <vt:vector size="6" baseType="variant">
      <vt:variant>
        <vt:lpstr>Fonts Used</vt:lpstr>
      </vt:variant>
      <vt:variant>
        <vt:i4>14</vt:i4>
      </vt:variant>
      <vt:variant>
        <vt:lpstr>Theme</vt:lpstr>
      </vt:variant>
      <vt:variant>
        <vt:i4>5</vt:i4>
      </vt:variant>
      <vt:variant>
        <vt:lpstr>Slide Titles</vt:lpstr>
      </vt:variant>
      <vt:variant>
        <vt:i4>37</vt:i4>
      </vt:variant>
    </vt:vector>
  </HeadingPairs>
  <TitlesOfParts>
    <vt:vector size="56" baseType="lpstr">
      <vt:lpstr>MS PGothic</vt:lpstr>
      <vt:lpstr>MS PGothic</vt:lpstr>
      <vt:lpstr>UD デジタル 教科書体 N-B</vt:lpstr>
      <vt:lpstr>UD デジタル 教科書体 NK-B</vt:lpstr>
      <vt:lpstr>.Lucida Grande UI Regular</vt:lpstr>
      <vt:lpstr>Arial</vt:lpstr>
      <vt:lpstr>Calibri</vt:lpstr>
      <vt:lpstr>Helvetica</vt:lpstr>
      <vt:lpstr>Helvetica Neue</vt:lpstr>
      <vt:lpstr>Open Sans</vt:lpstr>
      <vt:lpstr>Segoe UI</vt:lpstr>
      <vt:lpstr>Segoe UI Semibold</vt:lpstr>
      <vt:lpstr>Wingdings</vt:lpstr>
      <vt:lpstr>Wingdings 3</vt:lpstr>
      <vt:lpstr>Light Background</vt:lpstr>
      <vt:lpstr>MASTER SLIDE - BLANK</vt:lpstr>
      <vt:lpstr>1_Light Background</vt:lpstr>
      <vt:lpstr>1_MASTER SLIDE - BLANK</vt:lpstr>
      <vt:lpstr>2_Light Background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ワーキンググループ組織の例</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Membership Approach</dc:title>
  <dc:creator>Gray, Tracy</dc:creator>
  <cp:lastModifiedBy>Gray, Tracy</cp:lastModifiedBy>
  <cp:revision>315</cp:revision>
  <dcterms:created xsi:type="dcterms:W3CDTF">2020-10-09T21:24:35Z</dcterms:created>
  <dcterms:modified xsi:type="dcterms:W3CDTF">2023-08-11T23:31:42Z</dcterms:modified>
</cp:coreProperties>
</file>