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4"/>
  </p:notesMasterIdLst>
  <p:sldIdLst>
    <p:sldId id="1225" r:id="rId2"/>
    <p:sldId id="871" r:id="rId3"/>
    <p:sldId id="1136" r:id="rId4"/>
    <p:sldId id="1181" r:id="rId5"/>
    <p:sldId id="1112" r:id="rId6"/>
    <p:sldId id="1170" r:id="rId7"/>
    <p:sldId id="1169" r:id="rId8"/>
    <p:sldId id="1168" r:id="rId9"/>
    <p:sldId id="1184" r:id="rId10"/>
    <p:sldId id="1096" r:id="rId11"/>
    <p:sldId id="1183" r:id="rId12"/>
    <p:sldId id="1171" r:id="rId13"/>
    <p:sldId id="1177" r:id="rId14"/>
    <p:sldId id="889" r:id="rId15"/>
    <p:sldId id="1121" r:id="rId16"/>
    <p:sldId id="257" r:id="rId17"/>
    <p:sldId id="258" r:id="rId18"/>
    <p:sldId id="1173" r:id="rId19"/>
    <p:sldId id="1188" r:id="rId20"/>
    <p:sldId id="1182" r:id="rId21"/>
    <p:sldId id="974" r:id="rId22"/>
    <p:sldId id="1179" r:id="rId23"/>
    <p:sldId id="1106" r:id="rId24"/>
    <p:sldId id="1126" r:id="rId25"/>
    <p:sldId id="1135" r:id="rId26"/>
    <p:sldId id="952" r:id="rId27"/>
    <p:sldId id="1189" r:id="rId28"/>
    <p:sldId id="1190" r:id="rId29"/>
    <p:sldId id="1191" r:id="rId30"/>
    <p:sldId id="1192" r:id="rId31"/>
    <p:sldId id="1193" r:id="rId32"/>
    <p:sldId id="1194" r:id="rId33"/>
    <p:sldId id="1195" r:id="rId34"/>
    <p:sldId id="1196" r:id="rId35"/>
    <p:sldId id="1197" r:id="rId36"/>
    <p:sldId id="1198" r:id="rId37"/>
    <p:sldId id="1199" r:id="rId38"/>
    <p:sldId id="1200" r:id="rId39"/>
    <p:sldId id="1201" r:id="rId40"/>
    <p:sldId id="1202" r:id="rId41"/>
    <p:sldId id="1203" r:id="rId42"/>
    <p:sldId id="1204" r:id="rId43"/>
    <p:sldId id="1205" r:id="rId44"/>
    <p:sldId id="1206" r:id="rId45"/>
    <p:sldId id="1207" r:id="rId46"/>
    <p:sldId id="1208" r:id="rId47"/>
    <p:sldId id="1209" r:id="rId48"/>
    <p:sldId id="1210" r:id="rId49"/>
    <p:sldId id="1211" r:id="rId50"/>
    <p:sldId id="1212" r:id="rId51"/>
    <p:sldId id="1213" r:id="rId52"/>
    <p:sldId id="1214" r:id="rId53"/>
    <p:sldId id="1215" r:id="rId54"/>
    <p:sldId id="1216" r:id="rId55"/>
    <p:sldId id="1217" r:id="rId56"/>
    <p:sldId id="1218" r:id="rId57"/>
    <p:sldId id="1219" r:id="rId58"/>
    <p:sldId id="1220" r:id="rId59"/>
    <p:sldId id="1221" r:id="rId60"/>
    <p:sldId id="1222" r:id="rId61"/>
    <p:sldId id="1223" r:id="rId62"/>
    <p:sldId id="1224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5355F9-AB39-45BB-B351-3A06626ECD1D}">
          <p14:sldIdLst>
            <p14:sldId id="1225"/>
            <p14:sldId id="871"/>
            <p14:sldId id="1136"/>
            <p14:sldId id="1181"/>
            <p14:sldId id="1112"/>
            <p14:sldId id="1170"/>
            <p14:sldId id="1169"/>
            <p14:sldId id="1168"/>
            <p14:sldId id="1184"/>
            <p14:sldId id="1096"/>
            <p14:sldId id="1183"/>
            <p14:sldId id="1171"/>
            <p14:sldId id="1177"/>
            <p14:sldId id="889"/>
            <p14:sldId id="1121"/>
            <p14:sldId id="257"/>
            <p14:sldId id="258"/>
            <p14:sldId id="1173"/>
            <p14:sldId id="1188"/>
            <p14:sldId id="1182"/>
            <p14:sldId id="974"/>
            <p14:sldId id="1179"/>
            <p14:sldId id="1106"/>
            <p14:sldId id="1126"/>
            <p14:sldId id="1135"/>
            <p14:sldId id="952"/>
          </p14:sldIdLst>
        </p14:section>
        <p14:section name="第1宪章区  导览" id="{7A9D6800-CAD8-4362-A698-164EEC5A3409}">
          <p14:sldIdLst>
            <p14:sldId id="1189"/>
            <p14:sldId id="1190"/>
            <p14:sldId id="1191"/>
          </p14:sldIdLst>
        </p14:section>
        <p14:section name="第2宪章区  导览" id="{375D473F-B154-4D83-AFFE-2C100BF98C2C}">
          <p14:sldIdLst>
            <p14:sldId id="1192"/>
            <p14:sldId id="1193"/>
            <p14:sldId id="1194"/>
          </p14:sldIdLst>
        </p14:section>
        <p14:section name="第3宪章区  导览" id="{0AB49988-58CF-4B14-AFE3-25A9287600CC}">
          <p14:sldIdLst>
            <p14:sldId id="1195"/>
            <p14:sldId id="1196"/>
            <p14:sldId id="1197"/>
          </p14:sldIdLst>
        </p14:section>
        <p14:section name="第4宪章区  导览" id="{1E49C67A-4991-443B-86C0-E9647A41A061}">
          <p14:sldIdLst>
            <p14:sldId id="1198"/>
            <p14:sldId id="1199"/>
            <p14:sldId id="1200"/>
          </p14:sldIdLst>
        </p14:section>
        <p14:section name="第5宪章区  导览" id="{14D797CE-BE2E-4C88-89AF-E6C7A1EC5FE4}">
          <p14:sldIdLst>
            <p14:sldId id="1201"/>
            <p14:sldId id="1202"/>
            <p14:sldId id="1203"/>
            <p14:sldId id="1204"/>
            <p14:sldId id="1205"/>
            <p14:sldId id="1206"/>
            <p14:sldId id="1207"/>
            <p14:sldId id="1208"/>
            <p14:sldId id="1209"/>
            <p14:sldId id="1210"/>
            <p14:sldId id="1211"/>
            <p14:sldId id="1212"/>
            <p14:sldId id="1213"/>
            <p14:sldId id="1214"/>
            <p14:sldId id="1215"/>
          </p14:sldIdLst>
        </p14:section>
        <p14:section name="第6宪章区" id="{C23C0C1A-7347-4D5E-8601-50B4652741E9}">
          <p14:sldIdLst>
            <p14:sldId id="1216"/>
            <p14:sldId id="1217"/>
            <p14:sldId id="1218"/>
          </p14:sldIdLst>
        </p14:section>
        <p14:section name="第7宪章区" id="{F6321060-64AD-455D-921E-D165B316A870}">
          <p14:sldIdLst>
            <p14:sldId id="1219"/>
            <p14:sldId id="1220"/>
            <p14:sldId id="1221"/>
          </p14:sldIdLst>
        </p14:section>
        <p14:section name="第8宪章区" id="{08C841C0-88F3-4AFB-9DD0-14F999F7AD83}">
          <p14:sldIdLst>
            <p14:sldId id="1222"/>
            <p14:sldId id="1223"/>
            <p14:sldId id="12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rns, Andrea" initials="BA" lastIdx="21" clrIdx="0">
    <p:extLst>
      <p:ext uri="{19B8F6BF-5375-455C-9EA6-DF929625EA0E}">
        <p15:presenceInfo xmlns:p15="http://schemas.microsoft.com/office/powerpoint/2012/main" userId="S::aburns@lionsclubs.org::a9d9e45e-56e8-4c87-b4e0-b1ceb4907a9a" providerId="AD"/>
      </p:ext>
    </p:extLst>
  </p:cmAuthor>
  <p:cmAuthor id="2" name="Kneisel, Christine" initials="KC" lastIdx="18" clrIdx="1">
    <p:extLst>
      <p:ext uri="{19B8F6BF-5375-455C-9EA6-DF929625EA0E}">
        <p15:presenceInfo xmlns:p15="http://schemas.microsoft.com/office/powerpoint/2012/main" userId="S::ckneisel@lionsclubs.org::b37915e7-4ac2-4ed2-b0ec-56fb73cc3d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312"/>
    <a:srgbClr val="7F7F7F"/>
    <a:srgbClr val="0D2240"/>
    <a:srgbClr val="065280"/>
    <a:srgbClr val="152946"/>
    <a:srgbClr val="E8E8E8"/>
    <a:srgbClr val="F2F2F2"/>
    <a:srgbClr val="FC7900"/>
    <a:srgbClr val="34B2E3"/>
    <a:srgbClr val="E249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43"/>
    <p:restoredTop sz="80303" autoAdjust="0"/>
  </p:normalViewPr>
  <p:slideViewPr>
    <p:cSldViewPr snapToGrid="0" snapToObjects="1">
      <p:cViewPr varScale="1">
        <p:scale>
          <a:sx n="84" d="100"/>
          <a:sy n="84" d="100"/>
        </p:scale>
        <p:origin x="1176" y="96"/>
      </p:cViewPr>
      <p:guideLst>
        <p:guide orient="horz" pos="218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C50FC-F9F0-994C-8ED5-9766C18DAC95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38A34-01B5-8B47-8788-985DCB17B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30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i="1" dirty="0">
                <a:solidFill>
                  <a:srgbClr val="55565A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新冠疫情正在改变我们生活、工作及服务的方式。</a:t>
            </a:r>
            <a:r>
              <a:rPr lang="zh-TW" i="1" dirty="0"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作为狮友，我们面临的最大的挑战之一在于，</a:t>
            </a:r>
            <a:r>
              <a:rPr lang="zh-TW" i="1" dirty="0">
                <a:solidFill>
                  <a:srgbClr val="FF0000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[提出问题</a:t>
            </a:r>
            <a:r>
              <a:rPr lang="en-US" altLang="zh-TW" i="1" dirty="0">
                <a:solidFill>
                  <a:srgbClr val="FF0000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 </a:t>
            </a:r>
            <a:r>
              <a:rPr lang="zh-TW" i="1" dirty="0">
                <a:solidFill>
                  <a:srgbClr val="FF0000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-比如，在必须保持社交距离的时期如何召开会议。]</a:t>
            </a:r>
            <a:r>
              <a:rPr lang="zh-TW" i="1" dirty="0"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而今天，我们将探讨</a:t>
            </a:r>
            <a:r>
              <a:rPr lang="en-US" altLang="zh-TW" i="1" dirty="0"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 </a:t>
            </a:r>
            <a:r>
              <a:rPr lang="zh-TW" i="1" dirty="0">
                <a:solidFill>
                  <a:srgbClr val="FF0000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[提出解决方案 – 比如，如何寻找最适合您的虚拟会议平台。]</a:t>
            </a:r>
          </a:p>
          <a:p>
            <a:endParaRPr lang="en-US" i="1" dirty="0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TW" i="1" dirty="0"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我是</a:t>
            </a:r>
            <a:r>
              <a:rPr lang="zh-TW" i="1" dirty="0">
                <a:solidFill>
                  <a:srgbClr val="55565A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 </a:t>
            </a:r>
            <a:r>
              <a:rPr lang="zh-TW" i="1" dirty="0">
                <a:solidFill>
                  <a:srgbClr val="FF0000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[输入您的姓名]</a:t>
            </a:r>
            <a:r>
              <a:rPr lang="zh-TW" i="1" dirty="0"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，我将主持这次狮友专享的网络研讨会。</a:t>
            </a:r>
            <a:r>
              <a:rPr lang="zh-TW" i="1" dirty="0">
                <a:solidFill>
                  <a:srgbClr val="55565A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我们开始吧！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952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954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594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dirty="0"/>
              <a:t>狮子会 GAT 成员不仅有机会参与全球狮友的讨论，还能获得其他好处，例如：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zh-TW" dirty="0"/>
              <a:t>国际狮子会总部实时更新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zh-TW" dirty="0"/>
              <a:t>即将到来的狮子会网络研讨会的通知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zh-TW" dirty="0"/>
              <a:t>连</a:t>
            </a:r>
            <a:r>
              <a:rPr lang="zh-CN" altLang="en-US"/>
              <a:t>接</a:t>
            </a:r>
            <a:r>
              <a:rPr lang="zh-TW"/>
              <a:t>到</a:t>
            </a:r>
            <a:r>
              <a:rPr lang="zh-TW" dirty="0"/>
              <a:t>新的以及更新的狮子会资源和网页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zh-TW" dirty="0"/>
              <a:t>获取世界各地鼓舞人心的成功故事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zh-TW" dirty="0"/>
              <a:t>临近的截止日期和活动的提醒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620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132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dirty="0"/>
              <a:t>动画线条制作讲解：</a:t>
            </a:r>
          </a:p>
          <a:p>
            <a:r>
              <a:rPr lang="zh-TW" dirty="0"/>
              <a:t>插入形状&gt;曲线</a:t>
            </a:r>
          </a:p>
          <a:p>
            <a:r>
              <a:rPr lang="zh-TW" dirty="0"/>
              <a:t>	在您希望线条开始之处点击鼠标，并在每个您希望线条弯曲的地方点击鼠标。</a:t>
            </a:r>
          </a:p>
          <a:p>
            <a:r>
              <a:rPr lang="zh-TW" dirty="0"/>
              <a:t>	在希望线条结束之处点击鼠标之后，按键盘上的「Esc」键。</a:t>
            </a:r>
          </a:p>
          <a:p>
            <a:r>
              <a:rPr lang="zh-TW" dirty="0"/>
              <a:t>打开格式菜单，选择形状，并做以下选择：</a:t>
            </a:r>
          </a:p>
          <a:p>
            <a:r>
              <a:rPr lang="zh-TW" dirty="0"/>
              <a:t>	实线</a:t>
            </a:r>
          </a:p>
          <a:p>
            <a:r>
              <a:rPr lang="zh-TW" dirty="0"/>
              <a:t>	颜色：自定义 (175R 30G 45B)</a:t>
            </a:r>
          </a:p>
          <a:p>
            <a:r>
              <a:rPr lang="zh-TW" dirty="0"/>
              <a:t>	粗细：2.75pt</a:t>
            </a:r>
          </a:p>
          <a:p>
            <a:r>
              <a:rPr lang="zh-TW" dirty="0"/>
              <a:t>	划线类型：长划线</a:t>
            </a:r>
          </a:p>
          <a:p>
            <a:r>
              <a:rPr lang="zh-TW" dirty="0"/>
              <a:t>	阴影效果：阴影（外部下方）</a:t>
            </a:r>
          </a:p>
          <a:p>
            <a:r>
              <a:rPr lang="zh-TW" dirty="0"/>
              <a:t>打开动画标签，选中线条，并点击「擦除」</a:t>
            </a:r>
          </a:p>
          <a:p>
            <a:r>
              <a:rPr lang="zh-TW" dirty="0"/>
              <a:t>打开动画窗格，并输入以下动画设置：</a:t>
            </a:r>
          </a:p>
          <a:p>
            <a:r>
              <a:rPr lang="zh-TW" dirty="0"/>
              <a:t>	时间：</a:t>
            </a:r>
          </a:p>
          <a:p>
            <a:r>
              <a:rPr lang="zh-TW" dirty="0"/>
              <a:t>	开始：与上一动画同时</a:t>
            </a:r>
          </a:p>
          <a:p>
            <a:r>
              <a:rPr lang="zh-TW" dirty="0"/>
              <a:t>	延迟：0秒</a:t>
            </a:r>
          </a:p>
          <a:p>
            <a:r>
              <a:rPr lang="zh-TW" dirty="0"/>
              <a:t>	长度：3秒（慢）</a:t>
            </a:r>
          </a:p>
          <a:p>
            <a:r>
              <a:rPr lang="zh-TW" dirty="0"/>
              <a:t>	效果:</a:t>
            </a:r>
          </a:p>
          <a:p>
            <a:r>
              <a:rPr lang="zh-TW" dirty="0"/>
              <a:t>	方向：根据您的线条的起点和终点设置</a:t>
            </a:r>
          </a:p>
          <a:p>
            <a:r>
              <a:rPr lang="zh-TW" dirty="0"/>
              <a:t>选中线条终点处的复合区标签（黄色水珠/文本）</a:t>
            </a:r>
          </a:p>
          <a:p>
            <a:r>
              <a:rPr lang="zh-TW" dirty="0"/>
              <a:t>在动画标签处，选择「淡出」</a:t>
            </a:r>
          </a:p>
          <a:p>
            <a:r>
              <a:rPr lang="zh-TW" dirty="0"/>
              <a:t>在动画窗格中输入以下动画设置：</a:t>
            </a:r>
          </a:p>
          <a:p>
            <a:r>
              <a:rPr lang="zh-TW" dirty="0"/>
              <a:t>	时间：</a:t>
            </a:r>
          </a:p>
          <a:p>
            <a:r>
              <a:rPr lang="zh-TW" dirty="0"/>
              <a:t>	开始：上一动画之后</a:t>
            </a:r>
          </a:p>
          <a:p>
            <a:r>
              <a:rPr lang="zh-TW" dirty="0"/>
              <a:t>	延迟：0秒</a:t>
            </a:r>
          </a:p>
          <a:p>
            <a:r>
              <a:rPr lang="zh-TW" dirty="0"/>
              <a:t>	长度：1秒（快）</a:t>
            </a:r>
          </a:p>
          <a:p>
            <a:r>
              <a:rPr lang="zh-TW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465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dirty="0"/>
              <a:t>动画线条制作讲解：</a:t>
            </a:r>
          </a:p>
          <a:p>
            <a:r>
              <a:rPr lang="zh-TW" dirty="0"/>
              <a:t>插入形状&gt;曲线</a:t>
            </a:r>
          </a:p>
          <a:p>
            <a:r>
              <a:rPr lang="zh-TW" dirty="0"/>
              <a:t>	在您希望线条开始之处点击鼠标，并在每个您希望线条弯曲的地方点击鼠标。</a:t>
            </a:r>
          </a:p>
          <a:p>
            <a:r>
              <a:rPr lang="zh-TW" dirty="0"/>
              <a:t>	在希望线条结束之处点击鼠标之后，按键盘上的「Esc」键。</a:t>
            </a:r>
          </a:p>
          <a:p>
            <a:r>
              <a:rPr lang="zh-TW" dirty="0"/>
              <a:t>打开格式菜单，选择形状，并做以下选择：</a:t>
            </a:r>
          </a:p>
          <a:p>
            <a:r>
              <a:rPr lang="zh-TW" dirty="0"/>
              <a:t>	实线</a:t>
            </a:r>
          </a:p>
          <a:p>
            <a:r>
              <a:rPr lang="zh-TW" dirty="0"/>
              <a:t>	颜色：自定义 (175R 30G 45B)</a:t>
            </a:r>
          </a:p>
          <a:p>
            <a:r>
              <a:rPr lang="zh-TW" dirty="0"/>
              <a:t>	粗细：2.75pt</a:t>
            </a:r>
          </a:p>
          <a:p>
            <a:r>
              <a:rPr lang="zh-TW" dirty="0"/>
              <a:t>	划线种类：长划线</a:t>
            </a:r>
          </a:p>
          <a:p>
            <a:r>
              <a:rPr lang="zh-TW" dirty="0"/>
              <a:t>	阴影效果：阴影（外部下方）</a:t>
            </a:r>
          </a:p>
          <a:p>
            <a:r>
              <a:rPr lang="zh-TW" dirty="0"/>
              <a:t>打开动画标签，选中线条，并点击「擦除」动画效果</a:t>
            </a:r>
          </a:p>
          <a:p>
            <a:r>
              <a:rPr lang="zh-TW" dirty="0"/>
              <a:t>打开动画窗格，并输入以下动画设置：</a:t>
            </a:r>
          </a:p>
          <a:p>
            <a:r>
              <a:rPr lang="zh-TW" dirty="0"/>
              <a:t>	时间：</a:t>
            </a:r>
          </a:p>
          <a:p>
            <a:r>
              <a:rPr lang="zh-TW" dirty="0"/>
              <a:t>	开始：与上一动画同时</a:t>
            </a:r>
          </a:p>
          <a:p>
            <a:r>
              <a:rPr lang="zh-TW" dirty="0"/>
              <a:t>	延迟：0秒</a:t>
            </a:r>
          </a:p>
          <a:p>
            <a:r>
              <a:rPr lang="zh-TW" dirty="0"/>
              <a:t>	长度：3秒（慢）</a:t>
            </a:r>
          </a:p>
          <a:p>
            <a:r>
              <a:rPr lang="zh-TW" dirty="0"/>
              <a:t>	效果:</a:t>
            </a:r>
          </a:p>
          <a:p>
            <a:r>
              <a:rPr lang="zh-TW" dirty="0"/>
              <a:t>	方向：根据您的线条的起点和终点设置</a:t>
            </a:r>
          </a:p>
          <a:p>
            <a:r>
              <a:rPr lang="zh-TW" dirty="0"/>
              <a:t>选中线条终点处的复合区标签（黄色水珠/文本）</a:t>
            </a:r>
          </a:p>
          <a:p>
            <a:r>
              <a:rPr lang="zh-TW" dirty="0"/>
              <a:t>在动画标签处，选择「淡出」</a:t>
            </a:r>
          </a:p>
          <a:p>
            <a:r>
              <a:rPr lang="zh-TW" dirty="0"/>
              <a:t>在动画窗格中输入以下动画设置：</a:t>
            </a:r>
          </a:p>
          <a:p>
            <a:r>
              <a:rPr lang="zh-TW" dirty="0"/>
              <a:t>	时间：</a:t>
            </a:r>
          </a:p>
          <a:p>
            <a:r>
              <a:rPr lang="zh-TW" dirty="0"/>
              <a:t>	开始：上一动画之后</a:t>
            </a:r>
          </a:p>
          <a:p>
            <a:r>
              <a:rPr lang="zh-TW" dirty="0"/>
              <a:t>	延迟：0秒</a:t>
            </a:r>
          </a:p>
          <a:p>
            <a:r>
              <a:rPr lang="zh-TW" dirty="0"/>
              <a:t>	长度：1秒（快）</a:t>
            </a:r>
          </a:p>
          <a:p>
            <a:r>
              <a:rPr lang="zh-TW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10959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6079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dirty="0"/>
              <a:t>动画线条制作讲解：</a:t>
            </a:r>
          </a:p>
          <a:p>
            <a:r>
              <a:rPr lang="zh-TW" dirty="0"/>
              <a:t>插入形状&gt;曲线</a:t>
            </a:r>
          </a:p>
          <a:p>
            <a:r>
              <a:rPr lang="zh-TW" dirty="0"/>
              <a:t>	在您希望线条开始之处点击鼠标，并在每个您希望线条弯曲的地方点击鼠标。</a:t>
            </a:r>
          </a:p>
          <a:p>
            <a:r>
              <a:rPr lang="zh-TW" dirty="0"/>
              <a:t>	在希望线条结束之处点击鼠标之后，按键盘上的「Esc」键。</a:t>
            </a:r>
          </a:p>
          <a:p>
            <a:r>
              <a:rPr lang="zh-TW" dirty="0"/>
              <a:t>打开格式菜单，选择形状，并做以下选择：</a:t>
            </a:r>
          </a:p>
          <a:p>
            <a:r>
              <a:rPr lang="zh-TW" dirty="0"/>
              <a:t>	实线</a:t>
            </a:r>
          </a:p>
          <a:p>
            <a:r>
              <a:rPr lang="zh-TW" dirty="0"/>
              <a:t>	颜色：自定义 (175R 30G 45B)</a:t>
            </a:r>
          </a:p>
          <a:p>
            <a:r>
              <a:rPr lang="zh-TW" dirty="0"/>
              <a:t>	粗细：2.75pt</a:t>
            </a:r>
          </a:p>
          <a:p>
            <a:r>
              <a:rPr lang="zh-TW" dirty="0"/>
              <a:t>	划线类型：长划线</a:t>
            </a:r>
          </a:p>
          <a:p>
            <a:r>
              <a:rPr lang="zh-TW" dirty="0"/>
              <a:t>	阴影效果：阴影（外部下方）</a:t>
            </a:r>
          </a:p>
          <a:p>
            <a:r>
              <a:rPr lang="zh-TW" dirty="0"/>
              <a:t>打开动画标签，选中线条，并点击「擦除」</a:t>
            </a:r>
          </a:p>
          <a:p>
            <a:r>
              <a:rPr lang="zh-TW" dirty="0"/>
              <a:t>打开动画窗格，并输入以下动画设置：</a:t>
            </a:r>
          </a:p>
          <a:p>
            <a:r>
              <a:rPr lang="zh-TW" dirty="0"/>
              <a:t>	时间：</a:t>
            </a:r>
          </a:p>
          <a:p>
            <a:r>
              <a:rPr lang="zh-TW" dirty="0"/>
              <a:t>	开始：与上一动画同时</a:t>
            </a:r>
          </a:p>
          <a:p>
            <a:r>
              <a:rPr lang="zh-TW" dirty="0"/>
              <a:t>	延迟：0秒</a:t>
            </a:r>
          </a:p>
          <a:p>
            <a:r>
              <a:rPr lang="zh-TW" dirty="0"/>
              <a:t>	长度：3秒（慢）</a:t>
            </a:r>
          </a:p>
          <a:p>
            <a:r>
              <a:rPr lang="zh-TW" dirty="0"/>
              <a:t>	效果:</a:t>
            </a:r>
          </a:p>
          <a:p>
            <a:r>
              <a:rPr lang="zh-TW" dirty="0"/>
              <a:t>	方向：根据您的线条的起点和终点设置</a:t>
            </a:r>
          </a:p>
          <a:p>
            <a:r>
              <a:rPr lang="zh-TW" dirty="0"/>
              <a:t>选中线条终点处的复合区标签（黄色水珠/文本）</a:t>
            </a:r>
          </a:p>
          <a:p>
            <a:r>
              <a:rPr lang="zh-TW" dirty="0"/>
              <a:t>在动画标签处，选择「淡出」</a:t>
            </a:r>
          </a:p>
          <a:p>
            <a:r>
              <a:rPr lang="zh-TW" dirty="0"/>
              <a:t>在动画窗格中输入以下动画设置：</a:t>
            </a:r>
          </a:p>
          <a:p>
            <a:r>
              <a:rPr lang="zh-TW" dirty="0"/>
              <a:t>	时间：</a:t>
            </a:r>
          </a:p>
          <a:p>
            <a:r>
              <a:rPr lang="zh-TW" dirty="0"/>
              <a:t>	开始：上一动画之后</a:t>
            </a:r>
          </a:p>
          <a:p>
            <a:r>
              <a:rPr lang="zh-TW" dirty="0"/>
              <a:t>	延迟：0秒</a:t>
            </a:r>
          </a:p>
          <a:p>
            <a:r>
              <a:rPr lang="zh-TW" dirty="0"/>
              <a:t>	长度：1秒（快）</a:t>
            </a:r>
          </a:p>
          <a:p>
            <a:r>
              <a:rPr lang="zh-TW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2535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dirty="0"/>
              <a:t>动画线条制作讲解：</a:t>
            </a:r>
          </a:p>
          <a:p>
            <a:r>
              <a:rPr lang="zh-TW" dirty="0"/>
              <a:t>插入形状&gt;曲线</a:t>
            </a:r>
          </a:p>
          <a:p>
            <a:r>
              <a:rPr lang="zh-TW" dirty="0"/>
              <a:t>	在您希望线条开始之处点击鼠标，并在每个您希望线条弯曲的地方点击鼠标。</a:t>
            </a:r>
          </a:p>
          <a:p>
            <a:r>
              <a:rPr lang="zh-TW" dirty="0"/>
              <a:t>	在希望线条结束之处点击鼠标之后，按键盘上的「Esc」键。</a:t>
            </a:r>
          </a:p>
          <a:p>
            <a:r>
              <a:rPr lang="zh-TW" dirty="0"/>
              <a:t>打开格式菜单，选择形状，并做以下选择：</a:t>
            </a:r>
          </a:p>
          <a:p>
            <a:r>
              <a:rPr lang="zh-TW" dirty="0"/>
              <a:t>	实线</a:t>
            </a:r>
          </a:p>
          <a:p>
            <a:r>
              <a:rPr lang="zh-TW" dirty="0"/>
              <a:t>	颜色：自定义 (175R 30G 45B)</a:t>
            </a:r>
          </a:p>
          <a:p>
            <a:r>
              <a:rPr lang="zh-TW" dirty="0"/>
              <a:t>	粗细：2.75pt</a:t>
            </a:r>
          </a:p>
          <a:p>
            <a:r>
              <a:rPr lang="zh-TW" dirty="0"/>
              <a:t>	划线种类：长划线</a:t>
            </a:r>
          </a:p>
          <a:p>
            <a:r>
              <a:rPr lang="zh-TW" dirty="0"/>
              <a:t>	阴影效果：阴影（外部下方）</a:t>
            </a:r>
          </a:p>
          <a:p>
            <a:r>
              <a:rPr lang="zh-TW" dirty="0"/>
              <a:t>打开动画标签，选中线条，并点击「擦除」动画效果</a:t>
            </a:r>
          </a:p>
          <a:p>
            <a:r>
              <a:rPr lang="zh-TW" dirty="0"/>
              <a:t>打开动画窗格，并输入以下动画设置：</a:t>
            </a:r>
          </a:p>
          <a:p>
            <a:r>
              <a:rPr lang="zh-TW" dirty="0"/>
              <a:t>	时间：</a:t>
            </a:r>
          </a:p>
          <a:p>
            <a:r>
              <a:rPr lang="zh-TW" dirty="0"/>
              <a:t>	开始：与上一动画同时</a:t>
            </a:r>
          </a:p>
          <a:p>
            <a:r>
              <a:rPr lang="zh-TW" dirty="0"/>
              <a:t>	延迟：0秒</a:t>
            </a:r>
          </a:p>
          <a:p>
            <a:r>
              <a:rPr lang="zh-TW" dirty="0"/>
              <a:t>	长度：3秒（慢）</a:t>
            </a:r>
          </a:p>
          <a:p>
            <a:r>
              <a:rPr lang="zh-TW" dirty="0"/>
              <a:t>	效果:</a:t>
            </a:r>
          </a:p>
          <a:p>
            <a:r>
              <a:rPr lang="zh-TW" dirty="0"/>
              <a:t>	方向：根据您的线条的起点和终点设置</a:t>
            </a:r>
          </a:p>
          <a:p>
            <a:r>
              <a:rPr lang="zh-TW" dirty="0"/>
              <a:t>选中线条终点处的复合区标签（黄色水珠/文本）</a:t>
            </a:r>
          </a:p>
          <a:p>
            <a:r>
              <a:rPr lang="zh-TW" dirty="0"/>
              <a:t>在动画标签处，选择「淡出」</a:t>
            </a:r>
          </a:p>
          <a:p>
            <a:r>
              <a:rPr lang="zh-TW" dirty="0"/>
              <a:t>在动画窗格中输入以下动画设置：</a:t>
            </a:r>
          </a:p>
          <a:p>
            <a:r>
              <a:rPr lang="zh-TW" dirty="0"/>
              <a:t>	时间：</a:t>
            </a:r>
          </a:p>
          <a:p>
            <a:r>
              <a:rPr lang="zh-TW" dirty="0"/>
              <a:t>	开始：上一动画之后</a:t>
            </a:r>
          </a:p>
          <a:p>
            <a:r>
              <a:rPr lang="zh-TW" dirty="0"/>
              <a:t>	延迟：0秒</a:t>
            </a:r>
          </a:p>
          <a:p>
            <a:r>
              <a:rPr lang="zh-TW" dirty="0"/>
              <a:t>	长度：1秒（快）</a:t>
            </a:r>
          </a:p>
          <a:p>
            <a:r>
              <a:rPr lang="zh-TW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5725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3675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4371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dirty="0"/>
              <a:t>动画线条制作讲解：</a:t>
            </a:r>
          </a:p>
          <a:p>
            <a:r>
              <a:rPr lang="zh-TW" dirty="0"/>
              <a:t>插入形状&gt;曲线</a:t>
            </a:r>
          </a:p>
          <a:p>
            <a:r>
              <a:rPr lang="zh-TW" dirty="0"/>
              <a:t>	在您希望线条开始之处点击鼠标，并在每个您希望线条弯曲的地方点击鼠标。</a:t>
            </a:r>
          </a:p>
          <a:p>
            <a:r>
              <a:rPr lang="zh-TW" dirty="0"/>
              <a:t>	在希望线条结束之处点击鼠标之后，按键盘上的「Esc」键。</a:t>
            </a:r>
          </a:p>
          <a:p>
            <a:r>
              <a:rPr lang="zh-TW" dirty="0"/>
              <a:t>打开格式菜单，选择形状，并做以下选择：</a:t>
            </a:r>
          </a:p>
          <a:p>
            <a:r>
              <a:rPr lang="zh-TW" dirty="0"/>
              <a:t>	实线</a:t>
            </a:r>
          </a:p>
          <a:p>
            <a:r>
              <a:rPr lang="zh-TW" dirty="0"/>
              <a:t>	颜色：自定义 (175R 30G 45B)</a:t>
            </a:r>
          </a:p>
          <a:p>
            <a:r>
              <a:rPr lang="zh-TW" dirty="0"/>
              <a:t>	粗细：2.75pt</a:t>
            </a:r>
          </a:p>
          <a:p>
            <a:r>
              <a:rPr lang="zh-TW" dirty="0"/>
              <a:t>	划线类型：长划线</a:t>
            </a:r>
          </a:p>
          <a:p>
            <a:r>
              <a:rPr lang="zh-TW" dirty="0"/>
              <a:t>	阴影效果：阴影（外部下方）</a:t>
            </a:r>
          </a:p>
          <a:p>
            <a:r>
              <a:rPr lang="zh-TW" dirty="0"/>
              <a:t>打开动画标签，选中线条，并点击「擦除」</a:t>
            </a:r>
          </a:p>
          <a:p>
            <a:r>
              <a:rPr lang="zh-TW" dirty="0"/>
              <a:t>打开动画窗格，并输入以下动画设置：</a:t>
            </a:r>
          </a:p>
          <a:p>
            <a:r>
              <a:rPr lang="zh-TW" dirty="0"/>
              <a:t>	时间：</a:t>
            </a:r>
          </a:p>
          <a:p>
            <a:r>
              <a:rPr lang="zh-TW" dirty="0"/>
              <a:t>	开始：与上一动画同时</a:t>
            </a:r>
          </a:p>
          <a:p>
            <a:r>
              <a:rPr lang="zh-TW" dirty="0"/>
              <a:t>	延迟：0秒</a:t>
            </a:r>
          </a:p>
          <a:p>
            <a:r>
              <a:rPr lang="zh-TW" dirty="0"/>
              <a:t>	长度：3秒（慢）</a:t>
            </a:r>
          </a:p>
          <a:p>
            <a:r>
              <a:rPr lang="zh-TW" dirty="0"/>
              <a:t>	效果:</a:t>
            </a:r>
          </a:p>
          <a:p>
            <a:r>
              <a:rPr lang="zh-TW" dirty="0"/>
              <a:t>	方向：根据您的线条的起点和终点设置</a:t>
            </a:r>
          </a:p>
          <a:p>
            <a:r>
              <a:rPr lang="zh-TW" dirty="0"/>
              <a:t>选中线条终点处的复合区标签（黄色水珠/文本）</a:t>
            </a:r>
          </a:p>
          <a:p>
            <a:r>
              <a:rPr lang="zh-TW" dirty="0"/>
              <a:t>在动画标签处，选择「淡出」</a:t>
            </a:r>
          </a:p>
          <a:p>
            <a:r>
              <a:rPr lang="zh-TW" dirty="0"/>
              <a:t>在动画窗格中输入以下动画设置：</a:t>
            </a:r>
          </a:p>
          <a:p>
            <a:r>
              <a:rPr lang="zh-TW" dirty="0"/>
              <a:t>	时间：</a:t>
            </a:r>
          </a:p>
          <a:p>
            <a:r>
              <a:rPr lang="zh-TW" dirty="0"/>
              <a:t>	开始：上一动画之后</a:t>
            </a:r>
          </a:p>
          <a:p>
            <a:r>
              <a:rPr lang="zh-TW" dirty="0"/>
              <a:t>	延迟：0秒</a:t>
            </a:r>
          </a:p>
          <a:p>
            <a:r>
              <a:rPr lang="zh-TW" dirty="0"/>
              <a:t>	长度：1秒（快）</a:t>
            </a:r>
          </a:p>
          <a:p>
            <a:r>
              <a:rPr lang="zh-TW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0846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dirty="0"/>
              <a:t>动画线条制作讲解：</a:t>
            </a:r>
          </a:p>
          <a:p>
            <a:r>
              <a:rPr lang="zh-TW" dirty="0"/>
              <a:t>插入形状&gt;曲线</a:t>
            </a:r>
          </a:p>
          <a:p>
            <a:r>
              <a:rPr lang="zh-TW" dirty="0"/>
              <a:t>	在您希望线条开始之处点击鼠标，并在每个您希望线条弯曲的地方点击鼠标。</a:t>
            </a:r>
          </a:p>
          <a:p>
            <a:r>
              <a:rPr lang="zh-TW" dirty="0"/>
              <a:t>	在希望线条结束之处点击鼠标之后，按键盘上的「Esc」键。</a:t>
            </a:r>
          </a:p>
          <a:p>
            <a:r>
              <a:rPr lang="zh-TW" dirty="0"/>
              <a:t>打开格式菜单，选择形状，并做以下选择：</a:t>
            </a:r>
          </a:p>
          <a:p>
            <a:r>
              <a:rPr lang="zh-TW" dirty="0"/>
              <a:t>	实线</a:t>
            </a:r>
          </a:p>
          <a:p>
            <a:r>
              <a:rPr lang="zh-TW" dirty="0"/>
              <a:t>	颜色：自定义 (175R 30G 45B)</a:t>
            </a:r>
          </a:p>
          <a:p>
            <a:r>
              <a:rPr lang="zh-TW" dirty="0"/>
              <a:t>	粗细：2.75pt</a:t>
            </a:r>
          </a:p>
          <a:p>
            <a:r>
              <a:rPr lang="zh-TW" dirty="0"/>
              <a:t>	划线种类：长划线</a:t>
            </a:r>
          </a:p>
          <a:p>
            <a:r>
              <a:rPr lang="zh-TW" dirty="0"/>
              <a:t>	阴影效果：阴影（外部下方）</a:t>
            </a:r>
          </a:p>
          <a:p>
            <a:r>
              <a:rPr lang="zh-TW" dirty="0"/>
              <a:t>打开动画标签，选中线条，并点击「擦除」动画效果</a:t>
            </a:r>
          </a:p>
          <a:p>
            <a:r>
              <a:rPr lang="zh-TW" dirty="0"/>
              <a:t>打开动画窗格，并输入以下动画设置：</a:t>
            </a:r>
          </a:p>
          <a:p>
            <a:r>
              <a:rPr lang="zh-TW" dirty="0"/>
              <a:t>	时间：</a:t>
            </a:r>
          </a:p>
          <a:p>
            <a:r>
              <a:rPr lang="zh-TW" dirty="0"/>
              <a:t>	开始：与上一动画同时</a:t>
            </a:r>
          </a:p>
          <a:p>
            <a:r>
              <a:rPr lang="zh-TW" dirty="0"/>
              <a:t>	延迟：0秒</a:t>
            </a:r>
          </a:p>
          <a:p>
            <a:r>
              <a:rPr lang="zh-TW" dirty="0"/>
              <a:t>	长度：3秒（慢）</a:t>
            </a:r>
          </a:p>
          <a:p>
            <a:r>
              <a:rPr lang="zh-TW" dirty="0"/>
              <a:t>	效果:</a:t>
            </a:r>
          </a:p>
          <a:p>
            <a:r>
              <a:rPr lang="zh-TW" dirty="0"/>
              <a:t>	方向：根据您的线条的起点和终点设置</a:t>
            </a:r>
          </a:p>
          <a:p>
            <a:r>
              <a:rPr lang="zh-TW" dirty="0"/>
              <a:t>选中线条终点处的复合区标签（黄色水珠/文本）</a:t>
            </a:r>
          </a:p>
          <a:p>
            <a:r>
              <a:rPr lang="zh-TW" dirty="0"/>
              <a:t>在动画标签处，选择「淡出」</a:t>
            </a:r>
          </a:p>
          <a:p>
            <a:r>
              <a:rPr lang="zh-TW" dirty="0"/>
              <a:t>在动画窗格中输入以下动画设置：</a:t>
            </a:r>
          </a:p>
          <a:p>
            <a:r>
              <a:rPr lang="zh-TW" dirty="0"/>
              <a:t>	时间：</a:t>
            </a:r>
          </a:p>
          <a:p>
            <a:r>
              <a:rPr lang="zh-TW" dirty="0"/>
              <a:t>	开始：上一动画之后</a:t>
            </a:r>
          </a:p>
          <a:p>
            <a:r>
              <a:rPr lang="zh-TW" dirty="0"/>
              <a:t>	延迟：0秒</a:t>
            </a:r>
          </a:p>
          <a:p>
            <a:r>
              <a:rPr lang="zh-TW" dirty="0"/>
              <a:t>	长度：1秒（快）</a:t>
            </a:r>
          </a:p>
          <a:p>
            <a:r>
              <a:rPr lang="zh-TW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277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5583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dirty="0"/>
              <a:t>动画线条制作讲解：</a:t>
            </a:r>
          </a:p>
          <a:p>
            <a:r>
              <a:rPr lang="zh-TW" dirty="0"/>
              <a:t>插入形状&gt;曲线</a:t>
            </a:r>
          </a:p>
          <a:p>
            <a:r>
              <a:rPr lang="zh-TW" dirty="0"/>
              <a:t>	在您希望线条开始之处点击鼠标，并在每个您希望线条弯曲的地方点击鼠标。</a:t>
            </a:r>
          </a:p>
          <a:p>
            <a:r>
              <a:rPr lang="zh-TW" dirty="0"/>
              <a:t>	在希望线条结束之处点击鼠标之后，按键盘上的「Esc」键。</a:t>
            </a:r>
          </a:p>
          <a:p>
            <a:r>
              <a:rPr lang="zh-TW" dirty="0"/>
              <a:t>打开格式菜单，选择形状，并做以下选择：</a:t>
            </a:r>
          </a:p>
          <a:p>
            <a:r>
              <a:rPr lang="zh-TW" dirty="0"/>
              <a:t>	实线</a:t>
            </a:r>
          </a:p>
          <a:p>
            <a:r>
              <a:rPr lang="zh-TW" dirty="0"/>
              <a:t>	颜色：自定义 (175R 30G 45B)</a:t>
            </a:r>
          </a:p>
          <a:p>
            <a:r>
              <a:rPr lang="zh-TW" dirty="0"/>
              <a:t>	粗细：2.75pt</a:t>
            </a:r>
          </a:p>
          <a:p>
            <a:r>
              <a:rPr lang="zh-TW" dirty="0"/>
              <a:t>	划线类型：长划线</a:t>
            </a:r>
          </a:p>
          <a:p>
            <a:r>
              <a:rPr lang="zh-TW" dirty="0"/>
              <a:t>	阴影效果：阴影（外部下方）</a:t>
            </a:r>
          </a:p>
          <a:p>
            <a:r>
              <a:rPr lang="zh-TW" dirty="0"/>
              <a:t>打开动画标签，选中线条，并点击「擦除」</a:t>
            </a:r>
          </a:p>
          <a:p>
            <a:r>
              <a:rPr lang="zh-TW" dirty="0"/>
              <a:t>打开动画窗格，并输入以下动画设置：</a:t>
            </a:r>
          </a:p>
          <a:p>
            <a:r>
              <a:rPr lang="zh-TW" dirty="0"/>
              <a:t>	时间：</a:t>
            </a:r>
          </a:p>
          <a:p>
            <a:r>
              <a:rPr lang="zh-TW" dirty="0"/>
              <a:t>	开始：与上一动画同时</a:t>
            </a:r>
          </a:p>
          <a:p>
            <a:r>
              <a:rPr lang="zh-TW" dirty="0"/>
              <a:t>	延迟：0秒</a:t>
            </a:r>
          </a:p>
          <a:p>
            <a:r>
              <a:rPr lang="zh-TW" dirty="0"/>
              <a:t>	长度：3秒（慢）</a:t>
            </a:r>
          </a:p>
          <a:p>
            <a:r>
              <a:rPr lang="zh-TW" dirty="0"/>
              <a:t>	效果:</a:t>
            </a:r>
          </a:p>
          <a:p>
            <a:r>
              <a:rPr lang="zh-TW" dirty="0"/>
              <a:t>	方向：根据您的线条的起点和终点设置</a:t>
            </a:r>
          </a:p>
          <a:p>
            <a:r>
              <a:rPr lang="zh-TW" dirty="0"/>
              <a:t>选中线条终点处的复合区标签（黄色水珠/文本）</a:t>
            </a:r>
          </a:p>
          <a:p>
            <a:r>
              <a:rPr lang="zh-TW" dirty="0"/>
              <a:t>在动画标签处，选择「淡出」</a:t>
            </a:r>
          </a:p>
          <a:p>
            <a:r>
              <a:rPr lang="zh-TW" dirty="0"/>
              <a:t>在动画窗格中输入以下动画设置：</a:t>
            </a:r>
          </a:p>
          <a:p>
            <a:r>
              <a:rPr lang="zh-TW" dirty="0"/>
              <a:t>	时间：</a:t>
            </a:r>
          </a:p>
          <a:p>
            <a:r>
              <a:rPr lang="zh-TW" dirty="0"/>
              <a:t>	开始：上一动画之后</a:t>
            </a:r>
          </a:p>
          <a:p>
            <a:r>
              <a:rPr lang="zh-TW" dirty="0"/>
              <a:t>	延迟：0秒</a:t>
            </a:r>
          </a:p>
          <a:p>
            <a:r>
              <a:rPr lang="zh-TW" dirty="0"/>
              <a:t>	长度：1秒（快）</a:t>
            </a:r>
          </a:p>
          <a:p>
            <a:r>
              <a:rPr lang="zh-TW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9774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dirty="0"/>
              <a:t>动画线条制作讲解：</a:t>
            </a:r>
          </a:p>
          <a:p>
            <a:r>
              <a:rPr lang="zh-TW" dirty="0"/>
              <a:t>插入形状&gt;曲线</a:t>
            </a:r>
          </a:p>
          <a:p>
            <a:r>
              <a:rPr lang="zh-TW" dirty="0"/>
              <a:t>	在您希望线条开始之处点击鼠标，并在每个您希望线条弯曲的地方点击鼠标。</a:t>
            </a:r>
          </a:p>
          <a:p>
            <a:r>
              <a:rPr lang="zh-TW" dirty="0"/>
              <a:t>	在希望线条结束之处点击鼠标之后，按键盘上的「Esc」键。</a:t>
            </a:r>
          </a:p>
          <a:p>
            <a:r>
              <a:rPr lang="zh-TW" dirty="0"/>
              <a:t>打开格式菜单，选择形状，并做以下选择：</a:t>
            </a:r>
          </a:p>
          <a:p>
            <a:r>
              <a:rPr lang="zh-TW" dirty="0"/>
              <a:t>	实线</a:t>
            </a:r>
          </a:p>
          <a:p>
            <a:r>
              <a:rPr lang="zh-TW" dirty="0"/>
              <a:t>	颜色：自定义 (175R 30G 45B)</a:t>
            </a:r>
          </a:p>
          <a:p>
            <a:r>
              <a:rPr lang="zh-TW" dirty="0"/>
              <a:t>	粗细：2.75pt</a:t>
            </a:r>
          </a:p>
          <a:p>
            <a:r>
              <a:rPr lang="zh-TW" dirty="0"/>
              <a:t>	划线种类：长划线</a:t>
            </a:r>
          </a:p>
          <a:p>
            <a:r>
              <a:rPr lang="zh-TW" dirty="0"/>
              <a:t>	阴影效果：阴影（外部下方）</a:t>
            </a:r>
          </a:p>
          <a:p>
            <a:r>
              <a:rPr lang="zh-TW" dirty="0"/>
              <a:t>打开动画标签，选中线条，并点击「擦除」动画效果</a:t>
            </a:r>
          </a:p>
          <a:p>
            <a:r>
              <a:rPr lang="zh-TW" dirty="0"/>
              <a:t>打开动画窗格，并输入以下动画设置：</a:t>
            </a:r>
          </a:p>
          <a:p>
            <a:r>
              <a:rPr lang="zh-TW" dirty="0"/>
              <a:t>	时间：</a:t>
            </a:r>
          </a:p>
          <a:p>
            <a:r>
              <a:rPr lang="zh-TW" dirty="0"/>
              <a:t>	开始：与上一动画同时</a:t>
            </a:r>
          </a:p>
          <a:p>
            <a:r>
              <a:rPr lang="zh-TW" dirty="0"/>
              <a:t>	延迟：0秒</a:t>
            </a:r>
          </a:p>
          <a:p>
            <a:r>
              <a:rPr lang="zh-TW" dirty="0"/>
              <a:t>	长度：3秒（慢）</a:t>
            </a:r>
          </a:p>
          <a:p>
            <a:r>
              <a:rPr lang="zh-TW" dirty="0"/>
              <a:t>	效果:</a:t>
            </a:r>
          </a:p>
          <a:p>
            <a:r>
              <a:rPr lang="zh-TW" dirty="0"/>
              <a:t>	方向：根据您的线条的起点和终点设置</a:t>
            </a:r>
          </a:p>
          <a:p>
            <a:r>
              <a:rPr lang="zh-TW" dirty="0"/>
              <a:t>选中线条终点处的复合区标签（黄色水珠/文本）</a:t>
            </a:r>
          </a:p>
          <a:p>
            <a:r>
              <a:rPr lang="zh-TW" dirty="0"/>
              <a:t>在动画标签处，选择「淡出」</a:t>
            </a:r>
          </a:p>
          <a:p>
            <a:r>
              <a:rPr lang="zh-TW" dirty="0"/>
              <a:t>在动画窗格中输入以下动画设置：</a:t>
            </a:r>
          </a:p>
          <a:p>
            <a:r>
              <a:rPr lang="zh-TW" dirty="0"/>
              <a:t>	时间：</a:t>
            </a:r>
          </a:p>
          <a:p>
            <a:r>
              <a:rPr lang="zh-TW" dirty="0"/>
              <a:t>	开始：上一动画之后</a:t>
            </a:r>
          </a:p>
          <a:p>
            <a:r>
              <a:rPr lang="zh-TW" dirty="0"/>
              <a:t>	延迟：0秒</a:t>
            </a:r>
          </a:p>
          <a:p>
            <a:r>
              <a:rPr lang="zh-TW" dirty="0"/>
              <a:t>	长度：1秒（快）</a:t>
            </a:r>
          </a:p>
          <a:p>
            <a:r>
              <a:rPr lang="zh-TW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3031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3522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dirty="0"/>
              <a:t>动画线条制作讲解：</a:t>
            </a:r>
          </a:p>
          <a:p>
            <a:r>
              <a:rPr lang="zh-TW" dirty="0"/>
              <a:t>插入形状&gt;曲线</a:t>
            </a:r>
          </a:p>
          <a:p>
            <a:r>
              <a:rPr lang="zh-TW" dirty="0"/>
              <a:t>	在您希望线条开始之处点击鼠标，并在每个您希望线条弯曲的地方点击鼠标。</a:t>
            </a:r>
          </a:p>
          <a:p>
            <a:r>
              <a:rPr lang="zh-TW" dirty="0"/>
              <a:t>	在希望线条结束之处点击鼠标之后，按键盘上的「Esc」键。</a:t>
            </a:r>
          </a:p>
          <a:p>
            <a:r>
              <a:rPr lang="zh-TW" dirty="0"/>
              <a:t>打开格式菜单，选择形状，并做以下选择：</a:t>
            </a:r>
          </a:p>
          <a:p>
            <a:r>
              <a:rPr lang="zh-TW" dirty="0"/>
              <a:t>	实线</a:t>
            </a:r>
          </a:p>
          <a:p>
            <a:r>
              <a:rPr lang="zh-TW" dirty="0"/>
              <a:t>	颜色：自定义 (175R 30G 45B)</a:t>
            </a:r>
          </a:p>
          <a:p>
            <a:r>
              <a:rPr lang="zh-TW" dirty="0"/>
              <a:t>	粗细：2.75pt</a:t>
            </a:r>
          </a:p>
          <a:p>
            <a:r>
              <a:rPr lang="zh-TW" dirty="0"/>
              <a:t>	划线类型：长划线</a:t>
            </a:r>
          </a:p>
          <a:p>
            <a:r>
              <a:rPr lang="zh-TW" dirty="0"/>
              <a:t>	阴影效果：阴影（外部下方）</a:t>
            </a:r>
          </a:p>
          <a:p>
            <a:r>
              <a:rPr lang="zh-TW" dirty="0"/>
              <a:t>打开动画标签，选中线条，并点击「擦除」</a:t>
            </a:r>
          </a:p>
          <a:p>
            <a:r>
              <a:rPr lang="zh-TW" dirty="0"/>
              <a:t>打开动画窗格，并输入以下动画设置：</a:t>
            </a:r>
          </a:p>
          <a:p>
            <a:r>
              <a:rPr lang="zh-TW" dirty="0"/>
              <a:t>	时间：</a:t>
            </a:r>
          </a:p>
          <a:p>
            <a:r>
              <a:rPr lang="zh-TW" dirty="0"/>
              <a:t>	开始：与上一动画同时</a:t>
            </a:r>
          </a:p>
          <a:p>
            <a:r>
              <a:rPr lang="zh-TW" dirty="0"/>
              <a:t>	延迟：0秒</a:t>
            </a:r>
          </a:p>
          <a:p>
            <a:r>
              <a:rPr lang="zh-TW" dirty="0"/>
              <a:t>	长度：3秒（慢）</a:t>
            </a:r>
          </a:p>
          <a:p>
            <a:r>
              <a:rPr lang="zh-TW" dirty="0"/>
              <a:t>	效果:</a:t>
            </a:r>
          </a:p>
          <a:p>
            <a:r>
              <a:rPr lang="zh-TW" dirty="0"/>
              <a:t>	方向：根据您的线条的起点和终点设置</a:t>
            </a:r>
          </a:p>
          <a:p>
            <a:r>
              <a:rPr lang="zh-TW" dirty="0"/>
              <a:t>选中线条终点处的复合区标签（黄色水珠/文本）</a:t>
            </a:r>
          </a:p>
          <a:p>
            <a:r>
              <a:rPr lang="zh-TW" dirty="0"/>
              <a:t>在动画标签处，选择「淡出」</a:t>
            </a:r>
          </a:p>
          <a:p>
            <a:r>
              <a:rPr lang="zh-TW" dirty="0"/>
              <a:t>在动画窗格中输入以下动画设置：</a:t>
            </a:r>
          </a:p>
          <a:p>
            <a:r>
              <a:rPr lang="zh-TW" dirty="0"/>
              <a:t>	时间：</a:t>
            </a:r>
          </a:p>
          <a:p>
            <a:r>
              <a:rPr lang="zh-TW" dirty="0"/>
              <a:t>	开始：上一动画之后</a:t>
            </a:r>
          </a:p>
          <a:p>
            <a:r>
              <a:rPr lang="zh-TW" dirty="0"/>
              <a:t>	延迟：0秒</a:t>
            </a:r>
          </a:p>
          <a:p>
            <a:r>
              <a:rPr lang="zh-TW" dirty="0"/>
              <a:t>	长度：1秒（快）</a:t>
            </a:r>
          </a:p>
          <a:p>
            <a:r>
              <a:rPr lang="zh-TW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6008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dirty="0"/>
              <a:t>动画线条制作讲解：</a:t>
            </a:r>
          </a:p>
          <a:p>
            <a:r>
              <a:rPr lang="zh-TW" dirty="0"/>
              <a:t>插入形状&gt;曲线</a:t>
            </a:r>
          </a:p>
          <a:p>
            <a:r>
              <a:rPr lang="zh-TW" dirty="0"/>
              <a:t>	在您希望线条开始之处点击鼠标，并在每个您希望线条弯曲的地方点击鼠标。</a:t>
            </a:r>
          </a:p>
          <a:p>
            <a:r>
              <a:rPr lang="zh-TW" dirty="0"/>
              <a:t>	在希望线条结束之处点击鼠标之后，按键盘上的「Esc」键。</a:t>
            </a:r>
          </a:p>
          <a:p>
            <a:r>
              <a:rPr lang="zh-TW" dirty="0"/>
              <a:t>打开格式菜单，选择形状，并做以下选择：</a:t>
            </a:r>
          </a:p>
          <a:p>
            <a:r>
              <a:rPr lang="zh-TW" dirty="0"/>
              <a:t>	实线</a:t>
            </a:r>
          </a:p>
          <a:p>
            <a:r>
              <a:rPr lang="zh-TW" dirty="0"/>
              <a:t>	颜色：自定义 (175R 30G 45B)</a:t>
            </a:r>
          </a:p>
          <a:p>
            <a:r>
              <a:rPr lang="zh-TW" dirty="0"/>
              <a:t>	粗细：2.75pt</a:t>
            </a:r>
          </a:p>
          <a:p>
            <a:r>
              <a:rPr lang="zh-TW" dirty="0"/>
              <a:t>	划线种类：长划线</a:t>
            </a:r>
          </a:p>
          <a:p>
            <a:r>
              <a:rPr lang="zh-TW" dirty="0"/>
              <a:t>	阴影效果：阴影（外部下方）</a:t>
            </a:r>
          </a:p>
          <a:p>
            <a:r>
              <a:rPr lang="zh-TW" dirty="0"/>
              <a:t>打开动画标签，选中线条，并点击「擦除」动画效果</a:t>
            </a:r>
          </a:p>
          <a:p>
            <a:r>
              <a:rPr lang="zh-TW" dirty="0"/>
              <a:t>打开动画窗格，并输入以下动画设置：</a:t>
            </a:r>
          </a:p>
          <a:p>
            <a:r>
              <a:rPr lang="zh-TW" dirty="0"/>
              <a:t>	时间：</a:t>
            </a:r>
          </a:p>
          <a:p>
            <a:r>
              <a:rPr lang="zh-TW" dirty="0"/>
              <a:t>	开始：与上一动画同时</a:t>
            </a:r>
          </a:p>
          <a:p>
            <a:r>
              <a:rPr lang="zh-TW" dirty="0"/>
              <a:t>	延迟：0秒</a:t>
            </a:r>
          </a:p>
          <a:p>
            <a:r>
              <a:rPr lang="zh-TW" dirty="0"/>
              <a:t>	长度：3秒（慢）</a:t>
            </a:r>
          </a:p>
          <a:p>
            <a:r>
              <a:rPr lang="zh-TW" dirty="0"/>
              <a:t>	效果:</a:t>
            </a:r>
          </a:p>
          <a:p>
            <a:r>
              <a:rPr lang="zh-TW" dirty="0"/>
              <a:t>	方向：根据您的线条的起点和终点设置</a:t>
            </a:r>
          </a:p>
          <a:p>
            <a:r>
              <a:rPr lang="zh-TW" dirty="0"/>
              <a:t>选中线条终点处的复合区标签（黄色水珠/文本）</a:t>
            </a:r>
          </a:p>
          <a:p>
            <a:r>
              <a:rPr lang="zh-TW" dirty="0"/>
              <a:t>在动画标签处，选择「淡出」</a:t>
            </a:r>
          </a:p>
          <a:p>
            <a:r>
              <a:rPr lang="zh-TW" dirty="0"/>
              <a:t>在动画窗格中输入以下动画设置：</a:t>
            </a:r>
          </a:p>
          <a:p>
            <a:r>
              <a:rPr lang="zh-TW" dirty="0"/>
              <a:t>	时间：</a:t>
            </a:r>
          </a:p>
          <a:p>
            <a:r>
              <a:rPr lang="zh-TW" dirty="0"/>
              <a:t>	开始：上一动画之后</a:t>
            </a:r>
          </a:p>
          <a:p>
            <a:r>
              <a:rPr lang="zh-TW" dirty="0"/>
              <a:t>	延迟：0秒</a:t>
            </a:r>
          </a:p>
          <a:p>
            <a:r>
              <a:rPr lang="zh-TW" dirty="0"/>
              <a:t>	长度：1秒（快）</a:t>
            </a:r>
          </a:p>
          <a:p>
            <a:r>
              <a:rPr lang="zh-TW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64299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53964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dirty="0"/>
              <a:t>动画线条制作讲解：</a:t>
            </a:r>
          </a:p>
          <a:p>
            <a:r>
              <a:rPr lang="zh-TW" dirty="0"/>
              <a:t>插入形状&gt;曲线</a:t>
            </a:r>
          </a:p>
          <a:p>
            <a:r>
              <a:rPr lang="zh-TW" dirty="0"/>
              <a:t>	在您希望线条开始之处点击鼠标，并在每个您希望线条弯曲的地方点击鼠标。</a:t>
            </a:r>
          </a:p>
          <a:p>
            <a:r>
              <a:rPr lang="zh-TW" dirty="0"/>
              <a:t>	在希望线条结束之处点击鼠标之后，按键盘上的「Esc」键。</a:t>
            </a:r>
          </a:p>
          <a:p>
            <a:r>
              <a:rPr lang="zh-TW" dirty="0"/>
              <a:t>打开格式菜单，选择形状，并做以下选择：</a:t>
            </a:r>
          </a:p>
          <a:p>
            <a:r>
              <a:rPr lang="zh-TW" dirty="0"/>
              <a:t>	实线</a:t>
            </a:r>
          </a:p>
          <a:p>
            <a:r>
              <a:rPr lang="zh-TW" dirty="0"/>
              <a:t>	颜色：自定义 (175R 30G 45B)</a:t>
            </a:r>
          </a:p>
          <a:p>
            <a:r>
              <a:rPr lang="zh-TW" dirty="0"/>
              <a:t>	粗细：2.75pt</a:t>
            </a:r>
          </a:p>
          <a:p>
            <a:r>
              <a:rPr lang="zh-TW" dirty="0"/>
              <a:t>	划线类型：长划线</a:t>
            </a:r>
          </a:p>
          <a:p>
            <a:r>
              <a:rPr lang="zh-TW" dirty="0"/>
              <a:t>	阴影效果：阴影（外部下方）</a:t>
            </a:r>
          </a:p>
          <a:p>
            <a:r>
              <a:rPr lang="zh-TW" dirty="0"/>
              <a:t>打开动画标签，选中线条，并点击「擦除」</a:t>
            </a:r>
          </a:p>
          <a:p>
            <a:r>
              <a:rPr lang="zh-TW" dirty="0"/>
              <a:t>打开动画窗格，并输入以下动画设置：</a:t>
            </a:r>
          </a:p>
          <a:p>
            <a:r>
              <a:rPr lang="zh-TW" dirty="0"/>
              <a:t>	时间：</a:t>
            </a:r>
          </a:p>
          <a:p>
            <a:r>
              <a:rPr lang="zh-TW" dirty="0"/>
              <a:t>	开始：与上一动画同时</a:t>
            </a:r>
          </a:p>
          <a:p>
            <a:r>
              <a:rPr lang="zh-TW" dirty="0"/>
              <a:t>	延迟：0秒</a:t>
            </a:r>
          </a:p>
          <a:p>
            <a:r>
              <a:rPr lang="zh-TW" dirty="0"/>
              <a:t>	长度：3秒（慢）</a:t>
            </a:r>
          </a:p>
          <a:p>
            <a:r>
              <a:rPr lang="zh-TW" dirty="0"/>
              <a:t>	效果:</a:t>
            </a:r>
          </a:p>
          <a:p>
            <a:r>
              <a:rPr lang="zh-TW" dirty="0"/>
              <a:t>	方向：根据您的线条的起点和终点设置</a:t>
            </a:r>
          </a:p>
          <a:p>
            <a:r>
              <a:rPr lang="zh-TW" dirty="0"/>
              <a:t>选中线条终点处的复合区标签（黄色水珠/文本）</a:t>
            </a:r>
          </a:p>
          <a:p>
            <a:r>
              <a:rPr lang="zh-TW" dirty="0"/>
              <a:t>在动画标签处，选择「淡出」</a:t>
            </a:r>
          </a:p>
          <a:p>
            <a:r>
              <a:rPr lang="zh-TW" dirty="0"/>
              <a:t>在动画窗格中输入以下动画设置：</a:t>
            </a:r>
          </a:p>
          <a:p>
            <a:r>
              <a:rPr lang="zh-TW" dirty="0"/>
              <a:t>	时间：</a:t>
            </a:r>
          </a:p>
          <a:p>
            <a:r>
              <a:rPr lang="zh-TW" dirty="0"/>
              <a:t>	开始：上一动画之后</a:t>
            </a:r>
          </a:p>
          <a:p>
            <a:r>
              <a:rPr lang="zh-TW" dirty="0"/>
              <a:t>	延迟：0秒</a:t>
            </a:r>
          </a:p>
          <a:p>
            <a:r>
              <a:rPr lang="zh-TW" dirty="0"/>
              <a:t>	长度：1秒（快）</a:t>
            </a:r>
          </a:p>
          <a:p>
            <a:r>
              <a:rPr lang="zh-TW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315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192838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78557-5227-8B4D-822D-3FD10583728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3087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dirty="0"/>
              <a:t>动画线条制作讲解：</a:t>
            </a:r>
          </a:p>
          <a:p>
            <a:r>
              <a:rPr lang="zh-TW" dirty="0"/>
              <a:t>插入形状&gt;曲线</a:t>
            </a:r>
          </a:p>
          <a:p>
            <a:r>
              <a:rPr lang="zh-TW" dirty="0"/>
              <a:t>	在您希望线条开始之处点击鼠标，并在每个您希望线条弯曲的地方点击鼠标。</a:t>
            </a:r>
          </a:p>
          <a:p>
            <a:r>
              <a:rPr lang="zh-TW" dirty="0"/>
              <a:t>	在希望线条结束之处点击鼠标之后，按键盘上的「Esc」键。</a:t>
            </a:r>
          </a:p>
          <a:p>
            <a:r>
              <a:rPr lang="zh-TW" dirty="0"/>
              <a:t>打开格式菜单，选择形状，并做以下选择：</a:t>
            </a:r>
          </a:p>
          <a:p>
            <a:r>
              <a:rPr lang="zh-TW" dirty="0"/>
              <a:t>	实线</a:t>
            </a:r>
          </a:p>
          <a:p>
            <a:r>
              <a:rPr lang="zh-TW" dirty="0"/>
              <a:t>	颜色：自定义 (175R 30G 45B)</a:t>
            </a:r>
          </a:p>
          <a:p>
            <a:r>
              <a:rPr lang="zh-TW" dirty="0"/>
              <a:t>	粗细：2.75pt</a:t>
            </a:r>
          </a:p>
          <a:p>
            <a:r>
              <a:rPr lang="zh-TW" dirty="0"/>
              <a:t>	划线种类：长划线</a:t>
            </a:r>
          </a:p>
          <a:p>
            <a:r>
              <a:rPr lang="zh-TW" dirty="0"/>
              <a:t>	阴影效果：阴影（外部下方）</a:t>
            </a:r>
          </a:p>
          <a:p>
            <a:r>
              <a:rPr lang="zh-TW" dirty="0"/>
              <a:t>打开动画标签，选中线条，并点击「擦除」动画效果</a:t>
            </a:r>
          </a:p>
          <a:p>
            <a:r>
              <a:rPr lang="zh-TW" dirty="0"/>
              <a:t>打开动画窗格，并输入以下动画设置：</a:t>
            </a:r>
          </a:p>
          <a:p>
            <a:r>
              <a:rPr lang="zh-TW" dirty="0"/>
              <a:t>	时间：</a:t>
            </a:r>
          </a:p>
          <a:p>
            <a:r>
              <a:rPr lang="zh-TW" dirty="0"/>
              <a:t>	开始：与上一动画同时</a:t>
            </a:r>
          </a:p>
          <a:p>
            <a:r>
              <a:rPr lang="zh-TW" dirty="0"/>
              <a:t>	延迟：0秒</a:t>
            </a:r>
          </a:p>
          <a:p>
            <a:r>
              <a:rPr lang="zh-TW" dirty="0"/>
              <a:t>	长度：3秒（慢）</a:t>
            </a:r>
          </a:p>
          <a:p>
            <a:r>
              <a:rPr lang="zh-TW" dirty="0"/>
              <a:t>	效果:</a:t>
            </a:r>
          </a:p>
          <a:p>
            <a:r>
              <a:rPr lang="zh-TW" dirty="0"/>
              <a:t>	方向：根据您的线条的起点和终点设置</a:t>
            </a:r>
          </a:p>
          <a:p>
            <a:r>
              <a:rPr lang="zh-TW" dirty="0"/>
              <a:t>选中线条终点处的复合区标签（黄色水珠/文本）</a:t>
            </a:r>
          </a:p>
          <a:p>
            <a:r>
              <a:rPr lang="zh-TW" dirty="0"/>
              <a:t>在动画标签处，选择「淡出」</a:t>
            </a:r>
          </a:p>
          <a:p>
            <a:r>
              <a:rPr lang="zh-TW" dirty="0"/>
              <a:t>在动画窗格中输入以下动画设置：</a:t>
            </a:r>
          </a:p>
          <a:p>
            <a:r>
              <a:rPr lang="zh-TW" dirty="0"/>
              <a:t>	时间：</a:t>
            </a:r>
          </a:p>
          <a:p>
            <a:r>
              <a:rPr lang="zh-TW" dirty="0"/>
              <a:t>	开始：上一动画之后</a:t>
            </a:r>
          </a:p>
          <a:p>
            <a:r>
              <a:rPr lang="zh-TW" dirty="0"/>
              <a:t>	延迟：0秒</a:t>
            </a:r>
          </a:p>
          <a:p>
            <a:r>
              <a:rPr lang="zh-TW" dirty="0"/>
              <a:t>	长度：1秒（快）</a:t>
            </a:r>
          </a:p>
          <a:p>
            <a:r>
              <a:rPr lang="zh-TW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184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5593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dirty="0"/>
              <a:t>动画线条制作讲解：</a:t>
            </a:r>
          </a:p>
          <a:p>
            <a:r>
              <a:rPr lang="zh-TW" dirty="0"/>
              <a:t>插入形状&gt;曲线</a:t>
            </a:r>
          </a:p>
          <a:p>
            <a:r>
              <a:rPr lang="zh-TW" dirty="0"/>
              <a:t>	在您希望线条开始之处点击鼠标，并在每个您希望线条弯曲的地方点击鼠标。</a:t>
            </a:r>
          </a:p>
          <a:p>
            <a:r>
              <a:rPr lang="zh-TW" dirty="0"/>
              <a:t>	在希望线条结束之处点击鼠标之后，按键盘上的「Esc」键。</a:t>
            </a:r>
          </a:p>
          <a:p>
            <a:r>
              <a:rPr lang="zh-TW" dirty="0"/>
              <a:t>打开格式菜单，选择形状，并做以下选择：</a:t>
            </a:r>
          </a:p>
          <a:p>
            <a:r>
              <a:rPr lang="zh-TW" dirty="0"/>
              <a:t>	实线</a:t>
            </a:r>
          </a:p>
          <a:p>
            <a:r>
              <a:rPr lang="zh-TW" dirty="0"/>
              <a:t>	颜色：自定义 (175R 30G 45B)</a:t>
            </a:r>
          </a:p>
          <a:p>
            <a:r>
              <a:rPr lang="zh-TW" dirty="0"/>
              <a:t>	粗细：2.75pt</a:t>
            </a:r>
          </a:p>
          <a:p>
            <a:r>
              <a:rPr lang="zh-TW" dirty="0"/>
              <a:t>	划线类型：长划线</a:t>
            </a:r>
          </a:p>
          <a:p>
            <a:r>
              <a:rPr lang="zh-TW" dirty="0"/>
              <a:t>	阴影效果：阴影（外部下方）</a:t>
            </a:r>
          </a:p>
          <a:p>
            <a:r>
              <a:rPr lang="zh-TW" dirty="0"/>
              <a:t>打开动画标签，选中线条，并点击「擦除」</a:t>
            </a:r>
          </a:p>
          <a:p>
            <a:r>
              <a:rPr lang="zh-TW" dirty="0"/>
              <a:t>打开动画窗格，并输入以下动画设置：</a:t>
            </a:r>
          </a:p>
          <a:p>
            <a:r>
              <a:rPr lang="zh-TW" dirty="0"/>
              <a:t>	时间：</a:t>
            </a:r>
          </a:p>
          <a:p>
            <a:r>
              <a:rPr lang="zh-TW" dirty="0"/>
              <a:t>	开始：与上一动画同时</a:t>
            </a:r>
          </a:p>
          <a:p>
            <a:r>
              <a:rPr lang="zh-TW" dirty="0"/>
              <a:t>	延迟：0秒</a:t>
            </a:r>
          </a:p>
          <a:p>
            <a:r>
              <a:rPr lang="zh-TW" dirty="0"/>
              <a:t>	长度：3秒（慢）</a:t>
            </a:r>
          </a:p>
          <a:p>
            <a:r>
              <a:rPr lang="zh-TW" dirty="0"/>
              <a:t>	效果:</a:t>
            </a:r>
          </a:p>
          <a:p>
            <a:r>
              <a:rPr lang="zh-TW" dirty="0"/>
              <a:t>	方向：根据您的线条的起点和终点设置</a:t>
            </a:r>
          </a:p>
          <a:p>
            <a:r>
              <a:rPr lang="zh-TW" dirty="0"/>
              <a:t>选中线条终点处的复合区标签（黄色水珠/文本）</a:t>
            </a:r>
          </a:p>
          <a:p>
            <a:r>
              <a:rPr lang="zh-TW" dirty="0"/>
              <a:t>在动画标签处，选择「淡出」</a:t>
            </a:r>
          </a:p>
          <a:p>
            <a:r>
              <a:rPr lang="zh-TW" dirty="0"/>
              <a:t>在动画窗格中输入以下动画设置：</a:t>
            </a:r>
          </a:p>
          <a:p>
            <a:r>
              <a:rPr lang="zh-TW" dirty="0"/>
              <a:t>	时间：</a:t>
            </a:r>
          </a:p>
          <a:p>
            <a:r>
              <a:rPr lang="zh-TW" dirty="0"/>
              <a:t>	开始：上一动画之后</a:t>
            </a:r>
          </a:p>
          <a:p>
            <a:r>
              <a:rPr lang="zh-TW" dirty="0"/>
              <a:t>	延迟：0秒</a:t>
            </a:r>
          </a:p>
          <a:p>
            <a:r>
              <a:rPr lang="zh-TW" dirty="0"/>
              <a:t>	长度：1秒（快）</a:t>
            </a:r>
          </a:p>
          <a:p>
            <a:r>
              <a:rPr lang="zh-TW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9798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dirty="0"/>
              <a:t>动画线条制作讲解：</a:t>
            </a:r>
          </a:p>
          <a:p>
            <a:r>
              <a:rPr lang="zh-TW" dirty="0"/>
              <a:t>插入形状&gt;曲线</a:t>
            </a:r>
          </a:p>
          <a:p>
            <a:r>
              <a:rPr lang="zh-TW" dirty="0"/>
              <a:t>	在您希望线条开始之处点击鼠标，并在每个您希望线条弯曲的地方点击鼠标。</a:t>
            </a:r>
          </a:p>
          <a:p>
            <a:r>
              <a:rPr lang="zh-TW" dirty="0"/>
              <a:t>	在希望线条结束之处点击鼠标之后，按键盘上的「Esc」键。</a:t>
            </a:r>
          </a:p>
          <a:p>
            <a:r>
              <a:rPr lang="zh-TW" dirty="0"/>
              <a:t>打开格式菜单，选择形状，并做以下选择：</a:t>
            </a:r>
          </a:p>
          <a:p>
            <a:r>
              <a:rPr lang="zh-TW" dirty="0"/>
              <a:t>	实线</a:t>
            </a:r>
          </a:p>
          <a:p>
            <a:r>
              <a:rPr lang="zh-TW" dirty="0"/>
              <a:t>	颜色：自定义 (175R 30G 45B)</a:t>
            </a:r>
          </a:p>
          <a:p>
            <a:r>
              <a:rPr lang="zh-TW" dirty="0"/>
              <a:t>	粗细：2.75pt</a:t>
            </a:r>
          </a:p>
          <a:p>
            <a:r>
              <a:rPr lang="zh-TW" dirty="0"/>
              <a:t>	划线种类：长划线</a:t>
            </a:r>
          </a:p>
          <a:p>
            <a:r>
              <a:rPr lang="zh-TW" dirty="0"/>
              <a:t>	阴影效果：阴影（外部下方）</a:t>
            </a:r>
          </a:p>
          <a:p>
            <a:r>
              <a:rPr lang="zh-TW" dirty="0"/>
              <a:t>打开动画标签，选中线条，并点击「擦除」动画效果</a:t>
            </a:r>
          </a:p>
          <a:p>
            <a:r>
              <a:rPr lang="zh-TW" dirty="0"/>
              <a:t>打开动画窗格，并输入以下动画设置：</a:t>
            </a:r>
          </a:p>
          <a:p>
            <a:r>
              <a:rPr lang="zh-TW" dirty="0"/>
              <a:t>	时间：</a:t>
            </a:r>
          </a:p>
          <a:p>
            <a:r>
              <a:rPr lang="zh-TW" dirty="0"/>
              <a:t>	开始：与上一动画同时</a:t>
            </a:r>
          </a:p>
          <a:p>
            <a:r>
              <a:rPr lang="zh-TW" dirty="0"/>
              <a:t>	延迟：0秒</a:t>
            </a:r>
          </a:p>
          <a:p>
            <a:r>
              <a:rPr lang="zh-TW" dirty="0"/>
              <a:t>	长度：3秒（慢）</a:t>
            </a:r>
          </a:p>
          <a:p>
            <a:r>
              <a:rPr lang="zh-TW" dirty="0"/>
              <a:t>	效果:</a:t>
            </a:r>
          </a:p>
          <a:p>
            <a:r>
              <a:rPr lang="zh-TW" dirty="0"/>
              <a:t>	方向：根据您的线条的起点和终点设置</a:t>
            </a:r>
          </a:p>
          <a:p>
            <a:r>
              <a:rPr lang="zh-TW" dirty="0"/>
              <a:t>选中线条终点处的复合区标签（黄色水珠/文本）</a:t>
            </a:r>
          </a:p>
          <a:p>
            <a:r>
              <a:rPr lang="zh-TW" dirty="0"/>
              <a:t>在动画标签处，选择「淡出」</a:t>
            </a:r>
          </a:p>
          <a:p>
            <a:r>
              <a:rPr lang="zh-TW" dirty="0"/>
              <a:t>在动画窗格中输入以下动画设置：</a:t>
            </a:r>
          </a:p>
          <a:p>
            <a:r>
              <a:rPr lang="zh-TW" dirty="0"/>
              <a:t>	时间：</a:t>
            </a:r>
          </a:p>
          <a:p>
            <a:r>
              <a:rPr lang="zh-TW" dirty="0"/>
              <a:t>	开始：上一动画之后</a:t>
            </a:r>
          </a:p>
          <a:p>
            <a:r>
              <a:rPr lang="zh-TW" dirty="0"/>
              <a:t>	延迟：0秒</a:t>
            </a:r>
          </a:p>
          <a:p>
            <a:r>
              <a:rPr lang="zh-TW" dirty="0"/>
              <a:t>	长度：1秒（快）</a:t>
            </a:r>
          </a:p>
          <a:p>
            <a:r>
              <a:rPr lang="zh-TW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5565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52016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dirty="0"/>
              <a:t>动画线条制作讲解：</a:t>
            </a:r>
          </a:p>
          <a:p>
            <a:r>
              <a:rPr lang="zh-TW" dirty="0"/>
              <a:t>插入形状&gt;曲线</a:t>
            </a:r>
          </a:p>
          <a:p>
            <a:r>
              <a:rPr lang="zh-TW" dirty="0"/>
              <a:t>	在您希望线条开始之处点击鼠标，并在每个您希望线条弯曲的地方点击鼠标。</a:t>
            </a:r>
          </a:p>
          <a:p>
            <a:r>
              <a:rPr lang="zh-TW" dirty="0"/>
              <a:t>	在希望线条结束之处点击鼠标之后，按键盘上的「Esc」键。</a:t>
            </a:r>
          </a:p>
          <a:p>
            <a:r>
              <a:rPr lang="zh-TW" dirty="0"/>
              <a:t>打开格式菜单，选择形状，并做以下选择：</a:t>
            </a:r>
          </a:p>
          <a:p>
            <a:r>
              <a:rPr lang="zh-TW" dirty="0"/>
              <a:t>	实线</a:t>
            </a:r>
          </a:p>
          <a:p>
            <a:r>
              <a:rPr lang="zh-TW" dirty="0"/>
              <a:t>	颜色：自定义 (175R 30G 45B)</a:t>
            </a:r>
          </a:p>
          <a:p>
            <a:r>
              <a:rPr lang="zh-TW" dirty="0"/>
              <a:t>	粗细：2.75pt</a:t>
            </a:r>
          </a:p>
          <a:p>
            <a:r>
              <a:rPr lang="zh-TW" dirty="0"/>
              <a:t>	划线类型：长划线</a:t>
            </a:r>
          </a:p>
          <a:p>
            <a:r>
              <a:rPr lang="zh-TW" dirty="0"/>
              <a:t>	阴影效果：阴影（外部下方）</a:t>
            </a:r>
          </a:p>
          <a:p>
            <a:r>
              <a:rPr lang="zh-TW" dirty="0"/>
              <a:t>打开动画标签，选中线条，并点击「擦除」</a:t>
            </a:r>
          </a:p>
          <a:p>
            <a:r>
              <a:rPr lang="zh-TW" dirty="0"/>
              <a:t>打开动画窗格，并输入以下动画设置：</a:t>
            </a:r>
          </a:p>
          <a:p>
            <a:r>
              <a:rPr lang="zh-TW" dirty="0"/>
              <a:t>	时间：</a:t>
            </a:r>
          </a:p>
          <a:p>
            <a:r>
              <a:rPr lang="zh-TW" dirty="0"/>
              <a:t>	开始：与上一动画同时</a:t>
            </a:r>
          </a:p>
          <a:p>
            <a:r>
              <a:rPr lang="zh-TW" dirty="0"/>
              <a:t>	延迟：0秒</a:t>
            </a:r>
          </a:p>
          <a:p>
            <a:r>
              <a:rPr lang="zh-TW" dirty="0"/>
              <a:t>	长度：3秒（慢）</a:t>
            </a:r>
          </a:p>
          <a:p>
            <a:r>
              <a:rPr lang="zh-TW" dirty="0"/>
              <a:t>	效果:</a:t>
            </a:r>
          </a:p>
          <a:p>
            <a:r>
              <a:rPr lang="zh-TW" dirty="0"/>
              <a:t>	方向：根据您的线条的起点和终点设置</a:t>
            </a:r>
          </a:p>
          <a:p>
            <a:r>
              <a:rPr lang="zh-TW" dirty="0"/>
              <a:t>选中线条终点处的复合区标签（黄色水珠/文本）</a:t>
            </a:r>
          </a:p>
          <a:p>
            <a:r>
              <a:rPr lang="zh-TW" dirty="0"/>
              <a:t>在动画标签处，选择「淡出」</a:t>
            </a:r>
          </a:p>
          <a:p>
            <a:r>
              <a:rPr lang="zh-TW" dirty="0"/>
              <a:t>在动画窗格中输入以下动画设置：</a:t>
            </a:r>
          </a:p>
          <a:p>
            <a:r>
              <a:rPr lang="zh-TW" dirty="0"/>
              <a:t>	时间：</a:t>
            </a:r>
          </a:p>
          <a:p>
            <a:r>
              <a:rPr lang="zh-TW" dirty="0"/>
              <a:t>	开始：上一动画之后</a:t>
            </a:r>
          </a:p>
          <a:p>
            <a:r>
              <a:rPr lang="zh-TW" dirty="0"/>
              <a:t>	延迟：0秒</a:t>
            </a:r>
          </a:p>
          <a:p>
            <a:r>
              <a:rPr lang="zh-TW" dirty="0"/>
              <a:t>	长度：1秒（快）</a:t>
            </a:r>
          </a:p>
          <a:p>
            <a:r>
              <a:rPr lang="zh-TW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2709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dirty="0"/>
              <a:t>动画线条制作讲解：</a:t>
            </a:r>
          </a:p>
          <a:p>
            <a:r>
              <a:rPr lang="zh-TW" dirty="0"/>
              <a:t>插入形状&gt;曲线</a:t>
            </a:r>
          </a:p>
          <a:p>
            <a:r>
              <a:rPr lang="zh-TW" dirty="0"/>
              <a:t>	在您希望线条开始之处点击鼠标，并在每个您希望线条弯曲的地方点击鼠标。</a:t>
            </a:r>
          </a:p>
          <a:p>
            <a:r>
              <a:rPr lang="zh-TW" dirty="0"/>
              <a:t>	在希望线条结束之处点击鼠标之后，按键盘上的「Esc」键。</a:t>
            </a:r>
          </a:p>
          <a:p>
            <a:r>
              <a:rPr lang="zh-TW" dirty="0"/>
              <a:t>打开格式菜单，选择形状，并做以下选择：</a:t>
            </a:r>
          </a:p>
          <a:p>
            <a:r>
              <a:rPr lang="zh-TW" dirty="0"/>
              <a:t>	实线</a:t>
            </a:r>
          </a:p>
          <a:p>
            <a:r>
              <a:rPr lang="zh-TW" dirty="0"/>
              <a:t>	颜色：自定义 (175R 30G 45B)</a:t>
            </a:r>
          </a:p>
          <a:p>
            <a:r>
              <a:rPr lang="zh-TW" dirty="0"/>
              <a:t>	粗细：2.75pt</a:t>
            </a:r>
          </a:p>
          <a:p>
            <a:r>
              <a:rPr lang="zh-TW" dirty="0"/>
              <a:t>	划线种类：长划线</a:t>
            </a:r>
          </a:p>
          <a:p>
            <a:r>
              <a:rPr lang="zh-TW" dirty="0"/>
              <a:t>	阴影效果：阴影（外部下方）</a:t>
            </a:r>
          </a:p>
          <a:p>
            <a:r>
              <a:rPr lang="zh-TW" dirty="0"/>
              <a:t>打开动画标签，选中线条，并点击「擦除」动画效果</a:t>
            </a:r>
          </a:p>
          <a:p>
            <a:r>
              <a:rPr lang="zh-TW" dirty="0"/>
              <a:t>打开动画窗格，并输入以下动画设置：</a:t>
            </a:r>
          </a:p>
          <a:p>
            <a:r>
              <a:rPr lang="zh-TW" dirty="0"/>
              <a:t>	时间：</a:t>
            </a:r>
          </a:p>
          <a:p>
            <a:r>
              <a:rPr lang="zh-TW" dirty="0"/>
              <a:t>	开始：与上一动画同时</a:t>
            </a:r>
          </a:p>
          <a:p>
            <a:r>
              <a:rPr lang="zh-TW" dirty="0"/>
              <a:t>	延迟：0秒</a:t>
            </a:r>
          </a:p>
          <a:p>
            <a:r>
              <a:rPr lang="zh-TW" dirty="0"/>
              <a:t>	长度：3秒（慢）</a:t>
            </a:r>
          </a:p>
          <a:p>
            <a:r>
              <a:rPr lang="zh-TW" dirty="0"/>
              <a:t>	效果:</a:t>
            </a:r>
          </a:p>
          <a:p>
            <a:r>
              <a:rPr lang="zh-TW" dirty="0"/>
              <a:t>	方向：根据您的线条的起点和终点设置</a:t>
            </a:r>
          </a:p>
          <a:p>
            <a:r>
              <a:rPr lang="zh-TW" dirty="0"/>
              <a:t>选中线条终点处的复合区标签（黄色水珠/文本）</a:t>
            </a:r>
          </a:p>
          <a:p>
            <a:r>
              <a:rPr lang="zh-TW" dirty="0"/>
              <a:t>在动画标签处，选择「淡出」</a:t>
            </a:r>
          </a:p>
          <a:p>
            <a:r>
              <a:rPr lang="zh-TW" dirty="0"/>
              <a:t>在动画窗格中输入以下动画设置：</a:t>
            </a:r>
          </a:p>
          <a:p>
            <a:r>
              <a:rPr lang="zh-TW" dirty="0"/>
              <a:t>	时间：</a:t>
            </a:r>
          </a:p>
          <a:p>
            <a:r>
              <a:rPr lang="zh-TW" dirty="0"/>
              <a:t>	开始：上一动画之后</a:t>
            </a:r>
          </a:p>
          <a:p>
            <a:r>
              <a:rPr lang="zh-TW" dirty="0"/>
              <a:t>	延迟：0秒</a:t>
            </a:r>
          </a:p>
          <a:p>
            <a:r>
              <a:rPr lang="zh-TW" dirty="0"/>
              <a:t>	长度：1秒（快）</a:t>
            </a:r>
          </a:p>
          <a:p>
            <a:r>
              <a:rPr lang="zh-TW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4633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7923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dirty="0"/>
              <a:t>动画线条制作讲解：</a:t>
            </a:r>
          </a:p>
          <a:p>
            <a:r>
              <a:rPr lang="zh-TW" dirty="0"/>
              <a:t>插入形状&gt;曲线</a:t>
            </a:r>
          </a:p>
          <a:p>
            <a:r>
              <a:rPr lang="zh-TW" dirty="0"/>
              <a:t>	在您希望线条开始之处点击鼠标，并在每个您希望线条弯曲的地方点击鼠标。</a:t>
            </a:r>
          </a:p>
          <a:p>
            <a:r>
              <a:rPr lang="zh-TW" dirty="0"/>
              <a:t>	在希望线条结束之处点击鼠标之后，按键盘上的「Esc」键。</a:t>
            </a:r>
          </a:p>
          <a:p>
            <a:r>
              <a:rPr lang="zh-TW" dirty="0"/>
              <a:t>打开格式菜单，选择形状，并做以下选择：</a:t>
            </a:r>
          </a:p>
          <a:p>
            <a:r>
              <a:rPr lang="zh-TW" dirty="0"/>
              <a:t>	实线</a:t>
            </a:r>
          </a:p>
          <a:p>
            <a:r>
              <a:rPr lang="zh-TW" dirty="0"/>
              <a:t>	颜色：自定义 (175R 30G 45B)</a:t>
            </a:r>
          </a:p>
          <a:p>
            <a:r>
              <a:rPr lang="zh-TW" dirty="0"/>
              <a:t>	粗细：2.75pt</a:t>
            </a:r>
          </a:p>
          <a:p>
            <a:r>
              <a:rPr lang="zh-TW" dirty="0"/>
              <a:t>	划线类型：长划线</a:t>
            </a:r>
          </a:p>
          <a:p>
            <a:r>
              <a:rPr lang="zh-TW" dirty="0"/>
              <a:t>	阴影效果：阴影（外部下方）</a:t>
            </a:r>
          </a:p>
          <a:p>
            <a:r>
              <a:rPr lang="zh-TW" dirty="0"/>
              <a:t>打开动画标签，选中线条，并点击「擦除」</a:t>
            </a:r>
          </a:p>
          <a:p>
            <a:r>
              <a:rPr lang="zh-TW" dirty="0"/>
              <a:t>打开动画窗格，并输入以下动画设置：</a:t>
            </a:r>
          </a:p>
          <a:p>
            <a:r>
              <a:rPr lang="zh-TW" dirty="0"/>
              <a:t>	时间：</a:t>
            </a:r>
          </a:p>
          <a:p>
            <a:r>
              <a:rPr lang="zh-TW" dirty="0"/>
              <a:t>	开始：与上一动画同时</a:t>
            </a:r>
          </a:p>
          <a:p>
            <a:r>
              <a:rPr lang="zh-TW" dirty="0"/>
              <a:t>	延迟：0秒</a:t>
            </a:r>
          </a:p>
          <a:p>
            <a:r>
              <a:rPr lang="zh-TW" dirty="0"/>
              <a:t>	长度：3秒（慢）</a:t>
            </a:r>
          </a:p>
          <a:p>
            <a:r>
              <a:rPr lang="zh-TW" dirty="0"/>
              <a:t>	效果:</a:t>
            </a:r>
          </a:p>
          <a:p>
            <a:r>
              <a:rPr lang="zh-TW" dirty="0"/>
              <a:t>	方向：根据您的线条的起点和终点设置</a:t>
            </a:r>
          </a:p>
          <a:p>
            <a:r>
              <a:rPr lang="zh-TW" dirty="0"/>
              <a:t>选中线条终点处的复合区标签（黄色水珠/文本）</a:t>
            </a:r>
          </a:p>
          <a:p>
            <a:r>
              <a:rPr lang="zh-TW" dirty="0"/>
              <a:t>在动画标签处，选择「淡出」</a:t>
            </a:r>
          </a:p>
          <a:p>
            <a:r>
              <a:rPr lang="zh-TW" dirty="0"/>
              <a:t>在动画窗格中输入以下动画设置：</a:t>
            </a:r>
          </a:p>
          <a:p>
            <a:r>
              <a:rPr lang="zh-TW" dirty="0"/>
              <a:t>	时间：</a:t>
            </a:r>
          </a:p>
          <a:p>
            <a:r>
              <a:rPr lang="zh-TW" dirty="0"/>
              <a:t>	开始：上一动画之后</a:t>
            </a:r>
          </a:p>
          <a:p>
            <a:r>
              <a:rPr lang="zh-TW" dirty="0"/>
              <a:t>	延迟：0秒</a:t>
            </a:r>
          </a:p>
          <a:p>
            <a:r>
              <a:rPr lang="zh-TW" dirty="0"/>
              <a:t>	长度：1秒（快）</a:t>
            </a:r>
          </a:p>
          <a:p>
            <a:r>
              <a:rPr lang="zh-TW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8395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dirty="0"/>
              <a:t>动画线条制作讲解：</a:t>
            </a:r>
          </a:p>
          <a:p>
            <a:r>
              <a:rPr lang="zh-TW" dirty="0"/>
              <a:t>插入形状&gt;曲线</a:t>
            </a:r>
          </a:p>
          <a:p>
            <a:r>
              <a:rPr lang="zh-TW" dirty="0"/>
              <a:t>	在您希望线条开始之处点击鼠标，并在每个您希望线条弯曲的地方点击鼠标。</a:t>
            </a:r>
          </a:p>
          <a:p>
            <a:r>
              <a:rPr lang="zh-TW" dirty="0"/>
              <a:t>	在希望线条结束之处点击鼠标之后，按键盘上的「Esc」键。</a:t>
            </a:r>
          </a:p>
          <a:p>
            <a:r>
              <a:rPr lang="zh-TW" dirty="0"/>
              <a:t>打开格式菜单，选择形状，并做以下选择：</a:t>
            </a:r>
          </a:p>
          <a:p>
            <a:r>
              <a:rPr lang="zh-TW" dirty="0"/>
              <a:t>	实线</a:t>
            </a:r>
          </a:p>
          <a:p>
            <a:r>
              <a:rPr lang="zh-TW" dirty="0"/>
              <a:t>	颜色：自定义 (175R 30G 45B)</a:t>
            </a:r>
          </a:p>
          <a:p>
            <a:r>
              <a:rPr lang="zh-TW" dirty="0"/>
              <a:t>	粗细：2.75pt</a:t>
            </a:r>
          </a:p>
          <a:p>
            <a:r>
              <a:rPr lang="zh-TW" dirty="0"/>
              <a:t>	划线种类：长划线</a:t>
            </a:r>
          </a:p>
          <a:p>
            <a:r>
              <a:rPr lang="zh-TW" dirty="0"/>
              <a:t>	阴影效果：阴影（外部下方）</a:t>
            </a:r>
          </a:p>
          <a:p>
            <a:r>
              <a:rPr lang="zh-TW" dirty="0"/>
              <a:t>打开动画标签，选中线条，并点击「擦除」动画效果</a:t>
            </a:r>
          </a:p>
          <a:p>
            <a:r>
              <a:rPr lang="zh-TW" dirty="0"/>
              <a:t>打开动画窗格，并输入以下动画设置：</a:t>
            </a:r>
          </a:p>
          <a:p>
            <a:r>
              <a:rPr lang="zh-TW" dirty="0"/>
              <a:t>	时间：</a:t>
            </a:r>
          </a:p>
          <a:p>
            <a:r>
              <a:rPr lang="zh-TW" dirty="0"/>
              <a:t>	开始：与上一动画同时</a:t>
            </a:r>
          </a:p>
          <a:p>
            <a:r>
              <a:rPr lang="zh-TW" dirty="0"/>
              <a:t>	延迟：0秒</a:t>
            </a:r>
          </a:p>
          <a:p>
            <a:r>
              <a:rPr lang="zh-TW" dirty="0"/>
              <a:t>	长度：3秒（慢）</a:t>
            </a:r>
          </a:p>
          <a:p>
            <a:r>
              <a:rPr lang="zh-TW" dirty="0"/>
              <a:t>	效果:</a:t>
            </a:r>
          </a:p>
          <a:p>
            <a:r>
              <a:rPr lang="zh-TW" dirty="0"/>
              <a:t>	方向：根据您的线条的起点和终点设置</a:t>
            </a:r>
          </a:p>
          <a:p>
            <a:r>
              <a:rPr lang="zh-TW" dirty="0"/>
              <a:t>选中线条终点处的复合区标签（黄色水珠/文本）</a:t>
            </a:r>
          </a:p>
          <a:p>
            <a:r>
              <a:rPr lang="zh-TW" dirty="0"/>
              <a:t>在动画标签处，选择「淡出」</a:t>
            </a:r>
          </a:p>
          <a:p>
            <a:r>
              <a:rPr lang="zh-TW" dirty="0"/>
              <a:t>在动画窗格中输入以下动画设置：</a:t>
            </a:r>
          </a:p>
          <a:p>
            <a:r>
              <a:rPr lang="zh-TW" dirty="0"/>
              <a:t>	时间：</a:t>
            </a:r>
          </a:p>
          <a:p>
            <a:r>
              <a:rPr lang="zh-TW" dirty="0"/>
              <a:t>	开始：上一动画之后</a:t>
            </a:r>
          </a:p>
          <a:p>
            <a:r>
              <a:rPr lang="zh-TW" dirty="0"/>
              <a:t>	延迟：0秒</a:t>
            </a:r>
          </a:p>
          <a:p>
            <a:r>
              <a:rPr lang="zh-TW" dirty="0"/>
              <a:t>	长度：1秒（快）</a:t>
            </a:r>
          </a:p>
          <a:p>
            <a:r>
              <a:rPr lang="zh-TW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843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dirty="0"/>
              <a:t>在此模板最后，附有每个CA和RA的地图投影片。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9006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6973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dirty="0"/>
              <a:t>动画线条制作讲解：</a:t>
            </a:r>
          </a:p>
          <a:p>
            <a:r>
              <a:rPr lang="zh-TW" dirty="0"/>
              <a:t>插入形状&gt;曲线</a:t>
            </a:r>
          </a:p>
          <a:p>
            <a:r>
              <a:rPr lang="zh-TW" dirty="0"/>
              <a:t>	在您希望线条开始之处点击鼠标，并在每个您希望线条弯曲的地方点击鼠标。</a:t>
            </a:r>
          </a:p>
          <a:p>
            <a:r>
              <a:rPr lang="zh-TW" dirty="0"/>
              <a:t>	在希望线条结束之处点击鼠标之后，按键盘上的「Esc」键。</a:t>
            </a:r>
          </a:p>
          <a:p>
            <a:r>
              <a:rPr lang="zh-TW" dirty="0"/>
              <a:t>打开格式菜单，选择形状，并做以下选择：</a:t>
            </a:r>
          </a:p>
          <a:p>
            <a:r>
              <a:rPr lang="zh-TW" dirty="0"/>
              <a:t>	实线</a:t>
            </a:r>
          </a:p>
          <a:p>
            <a:r>
              <a:rPr lang="zh-TW" dirty="0"/>
              <a:t>	颜色：自定义 (175R 30G 45B)</a:t>
            </a:r>
          </a:p>
          <a:p>
            <a:r>
              <a:rPr lang="zh-TW" dirty="0"/>
              <a:t>	粗细：2.75pt</a:t>
            </a:r>
          </a:p>
          <a:p>
            <a:r>
              <a:rPr lang="zh-TW" dirty="0"/>
              <a:t>	划线类型：长划线</a:t>
            </a:r>
          </a:p>
          <a:p>
            <a:r>
              <a:rPr lang="zh-TW" dirty="0"/>
              <a:t>	阴影效果：阴影（外部下方）</a:t>
            </a:r>
          </a:p>
          <a:p>
            <a:r>
              <a:rPr lang="zh-TW" dirty="0"/>
              <a:t>打开动画标签，选中线条，并点击「擦除」</a:t>
            </a:r>
          </a:p>
          <a:p>
            <a:r>
              <a:rPr lang="zh-TW" dirty="0"/>
              <a:t>打开动画窗格，并输入以下动画设置：</a:t>
            </a:r>
          </a:p>
          <a:p>
            <a:r>
              <a:rPr lang="zh-TW" dirty="0"/>
              <a:t>	时间：</a:t>
            </a:r>
          </a:p>
          <a:p>
            <a:r>
              <a:rPr lang="zh-TW" dirty="0"/>
              <a:t>	开始：与上一动画同时</a:t>
            </a:r>
          </a:p>
          <a:p>
            <a:r>
              <a:rPr lang="zh-TW" dirty="0"/>
              <a:t>	延迟：0秒</a:t>
            </a:r>
          </a:p>
          <a:p>
            <a:r>
              <a:rPr lang="zh-TW" dirty="0"/>
              <a:t>	长度：3秒（慢）</a:t>
            </a:r>
          </a:p>
          <a:p>
            <a:r>
              <a:rPr lang="zh-TW" dirty="0"/>
              <a:t>	效果:</a:t>
            </a:r>
          </a:p>
          <a:p>
            <a:r>
              <a:rPr lang="zh-TW" dirty="0"/>
              <a:t>	方向：根据您的线条的起点和终点设置</a:t>
            </a:r>
          </a:p>
          <a:p>
            <a:r>
              <a:rPr lang="zh-TW" dirty="0"/>
              <a:t>选中线条终点处的复合区标签（黄色水珠/文本）</a:t>
            </a:r>
          </a:p>
          <a:p>
            <a:r>
              <a:rPr lang="zh-TW" dirty="0"/>
              <a:t>在动画标签处，选择「淡出」</a:t>
            </a:r>
          </a:p>
          <a:p>
            <a:r>
              <a:rPr lang="zh-TW" dirty="0"/>
              <a:t>在动画窗格中输入以下动画设置：</a:t>
            </a:r>
          </a:p>
          <a:p>
            <a:r>
              <a:rPr lang="zh-TW" dirty="0"/>
              <a:t>	时间：</a:t>
            </a:r>
          </a:p>
          <a:p>
            <a:r>
              <a:rPr lang="zh-TW" dirty="0"/>
              <a:t>	开始：上一动画之后</a:t>
            </a:r>
          </a:p>
          <a:p>
            <a:r>
              <a:rPr lang="zh-TW" dirty="0"/>
              <a:t>	延迟：0秒</a:t>
            </a:r>
          </a:p>
          <a:p>
            <a:r>
              <a:rPr lang="zh-TW" dirty="0"/>
              <a:t>	长度：1秒（快）</a:t>
            </a:r>
          </a:p>
          <a:p>
            <a:r>
              <a:rPr lang="zh-TW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2570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dirty="0"/>
              <a:t>动画线条制作讲解：</a:t>
            </a:r>
          </a:p>
          <a:p>
            <a:r>
              <a:rPr lang="zh-TW" dirty="0"/>
              <a:t>插入形状&gt;曲线</a:t>
            </a:r>
          </a:p>
          <a:p>
            <a:r>
              <a:rPr lang="zh-TW" dirty="0"/>
              <a:t>	在您希望线条开始之处点击鼠标，并在每个您希望线条弯曲的地方点击鼠标。</a:t>
            </a:r>
          </a:p>
          <a:p>
            <a:r>
              <a:rPr lang="zh-TW" dirty="0"/>
              <a:t>	在希望线条结束之处点击鼠标之后，按键盘上的「Esc」键。</a:t>
            </a:r>
          </a:p>
          <a:p>
            <a:r>
              <a:rPr lang="zh-TW" dirty="0"/>
              <a:t>打开格式菜单，选择形状，并做以下选择：</a:t>
            </a:r>
          </a:p>
          <a:p>
            <a:r>
              <a:rPr lang="zh-TW" dirty="0"/>
              <a:t>	实线</a:t>
            </a:r>
          </a:p>
          <a:p>
            <a:r>
              <a:rPr lang="zh-TW" dirty="0"/>
              <a:t>	颜色：自定义 (175R 30G 45B)</a:t>
            </a:r>
          </a:p>
          <a:p>
            <a:r>
              <a:rPr lang="zh-TW" dirty="0"/>
              <a:t>	粗细：2.75pt</a:t>
            </a:r>
          </a:p>
          <a:p>
            <a:r>
              <a:rPr lang="zh-TW" dirty="0"/>
              <a:t>	划线种类：长划线</a:t>
            </a:r>
          </a:p>
          <a:p>
            <a:r>
              <a:rPr lang="zh-TW" dirty="0"/>
              <a:t>	阴影效果：阴影（外部下方）</a:t>
            </a:r>
          </a:p>
          <a:p>
            <a:r>
              <a:rPr lang="zh-TW" dirty="0"/>
              <a:t>打开动画标签，选中线条，并点击「擦除」动画效果</a:t>
            </a:r>
          </a:p>
          <a:p>
            <a:r>
              <a:rPr lang="zh-TW" dirty="0"/>
              <a:t>打开动画窗格，并输入以下动画设置：</a:t>
            </a:r>
          </a:p>
          <a:p>
            <a:r>
              <a:rPr lang="zh-TW" dirty="0"/>
              <a:t>	时间：</a:t>
            </a:r>
          </a:p>
          <a:p>
            <a:r>
              <a:rPr lang="zh-TW" dirty="0"/>
              <a:t>	开始：与上一动画同时</a:t>
            </a:r>
          </a:p>
          <a:p>
            <a:r>
              <a:rPr lang="zh-TW" dirty="0"/>
              <a:t>	延迟：0秒</a:t>
            </a:r>
          </a:p>
          <a:p>
            <a:r>
              <a:rPr lang="zh-TW" dirty="0"/>
              <a:t>	长度：3秒（慢）</a:t>
            </a:r>
          </a:p>
          <a:p>
            <a:r>
              <a:rPr lang="zh-TW" dirty="0"/>
              <a:t>	效果:</a:t>
            </a:r>
          </a:p>
          <a:p>
            <a:r>
              <a:rPr lang="zh-TW" dirty="0"/>
              <a:t>	方向：根据您的线条的起点和终点设置</a:t>
            </a:r>
          </a:p>
          <a:p>
            <a:r>
              <a:rPr lang="zh-TW" dirty="0"/>
              <a:t>选中线条终点处的复合区标签（黄色水珠/文本）</a:t>
            </a:r>
          </a:p>
          <a:p>
            <a:r>
              <a:rPr lang="zh-TW" dirty="0"/>
              <a:t>在动画标签处，选择「淡出」</a:t>
            </a:r>
          </a:p>
          <a:p>
            <a:r>
              <a:rPr lang="zh-TW" dirty="0"/>
              <a:t>在动画窗格中输入以下动画设置：</a:t>
            </a:r>
          </a:p>
          <a:p>
            <a:r>
              <a:rPr lang="zh-TW" dirty="0"/>
              <a:t>	时间：</a:t>
            </a:r>
          </a:p>
          <a:p>
            <a:r>
              <a:rPr lang="zh-TW" dirty="0"/>
              <a:t>	开始：上一动画之后</a:t>
            </a:r>
          </a:p>
          <a:p>
            <a:r>
              <a:rPr lang="zh-TW" dirty="0"/>
              <a:t>	延迟：0秒</a:t>
            </a:r>
          </a:p>
          <a:p>
            <a:r>
              <a:rPr lang="zh-TW" dirty="0"/>
              <a:t>	长度：1秒（快）</a:t>
            </a:r>
          </a:p>
          <a:p>
            <a:r>
              <a:rPr lang="zh-TW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6519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dirty="0"/>
              <a:t>动画线条制作讲解：</a:t>
            </a:r>
          </a:p>
          <a:p>
            <a:r>
              <a:rPr lang="zh-TW" dirty="0"/>
              <a:t>插入形状&gt;曲线</a:t>
            </a:r>
          </a:p>
          <a:p>
            <a:r>
              <a:rPr lang="zh-TW" dirty="0"/>
              <a:t>	在您希望线条开始之处点击鼠标，并在每个您希望线条弯曲的地方点击鼠标。</a:t>
            </a:r>
          </a:p>
          <a:p>
            <a:r>
              <a:rPr lang="zh-TW" dirty="0"/>
              <a:t>	在希望线条结束之处点击鼠标之后，按键盘上的「Esc」键。</a:t>
            </a:r>
          </a:p>
          <a:p>
            <a:r>
              <a:rPr lang="zh-TW" dirty="0"/>
              <a:t>打开格式菜单，选择形状，并做以下选择：</a:t>
            </a:r>
          </a:p>
          <a:p>
            <a:r>
              <a:rPr lang="zh-TW" dirty="0"/>
              <a:t>	实线</a:t>
            </a:r>
          </a:p>
          <a:p>
            <a:r>
              <a:rPr lang="zh-TW" dirty="0"/>
              <a:t>	颜色：自定义 (175R 30G 45B)</a:t>
            </a:r>
          </a:p>
          <a:p>
            <a:r>
              <a:rPr lang="zh-TW" dirty="0"/>
              <a:t>	粗细：2.75pt</a:t>
            </a:r>
          </a:p>
          <a:p>
            <a:r>
              <a:rPr lang="zh-TW" dirty="0"/>
              <a:t>	划线类型：长划线</a:t>
            </a:r>
          </a:p>
          <a:p>
            <a:r>
              <a:rPr lang="zh-TW" dirty="0"/>
              <a:t>	阴影效果：阴影（外部下方）</a:t>
            </a:r>
          </a:p>
          <a:p>
            <a:r>
              <a:rPr lang="zh-TW" dirty="0"/>
              <a:t>打开动画标签，选中线条，并点击「擦除」</a:t>
            </a:r>
          </a:p>
          <a:p>
            <a:r>
              <a:rPr lang="zh-TW" dirty="0"/>
              <a:t>打开动画窗格，并输入以下动画设置：</a:t>
            </a:r>
          </a:p>
          <a:p>
            <a:r>
              <a:rPr lang="zh-TW" dirty="0"/>
              <a:t>	时间：</a:t>
            </a:r>
          </a:p>
          <a:p>
            <a:r>
              <a:rPr lang="zh-TW" dirty="0"/>
              <a:t>	开始：与上一动画同时</a:t>
            </a:r>
          </a:p>
          <a:p>
            <a:r>
              <a:rPr lang="zh-TW" dirty="0"/>
              <a:t>	延迟：0秒</a:t>
            </a:r>
          </a:p>
          <a:p>
            <a:r>
              <a:rPr lang="zh-TW" dirty="0"/>
              <a:t>	长度：3秒（慢）</a:t>
            </a:r>
          </a:p>
          <a:p>
            <a:r>
              <a:rPr lang="zh-TW" dirty="0"/>
              <a:t>	效果:</a:t>
            </a:r>
          </a:p>
          <a:p>
            <a:r>
              <a:rPr lang="zh-TW" dirty="0"/>
              <a:t>	方向：根据您的线条的起点和终点设置</a:t>
            </a:r>
          </a:p>
          <a:p>
            <a:r>
              <a:rPr lang="zh-TW" dirty="0"/>
              <a:t>选中线条终点处的复合区标签（黄色水珠/文本）</a:t>
            </a:r>
          </a:p>
          <a:p>
            <a:r>
              <a:rPr lang="zh-TW" dirty="0"/>
              <a:t>在动画标签处，选择「淡出」</a:t>
            </a:r>
          </a:p>
          <a:p>
            <a:r>
              <a:rPr lang="zh-TW" dirty="0"/>
              <a:t>在动画窗格中输入以下动画设置：</a:t>
            </a:r>
          </a:p>
          <a:p>
            <a:r>
              <a:rPr lang="zh-TW" dirty="0"/>
              <a:t>	时间：</a:t>
            </a:r>
          </a:p>
          <a:p>
            <a:r>
              <a:rPr lang="zh-TW" dirty="0"/>
              <a:t>	开始：上一动画之后</a:t>
            </a:r>
          </a:p>
          <a:p>
            <a:r>
              <a:rPr lang="zh-TW" dirty="0"/>
              <a:t>	延迟：0秒</a:t>
            </a:r>
          </a:p>
          <a:p>
            <a:r>
              <a:rPr lang="zh-TW" dirty="0"/>
              <a:t>	长度：1秒（快）</a:t>
            </a:r>
          </a:p>
          <a:p>
            <a:r>
              <a:rPr lang="zh-TW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2049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dirty="0"/>
              <a:t>动画线条制作讲解：</a:t>
            </a:r>
          </a:p>
          <a:p>
            <a:r>
              <a:rPr lang="zh-TW" dirty="0"/>
              <a:t>插入形状&gt;曲线</a:t>
            </a:r>
          </a:p>
          <a:p>
            <a:r>
              <a:rPr lang="zh-TW" dirty="0"/>
              <a:t>	在您希望线条开始之处点击鼠标，并在每个您希望线条弯曲的地方点击鼠标。</a:t>
            </a:r>
          </a:p>
          <a:p>
            <a:r>
              <a:rPr lang="zh-TW" dirty="0"/>
              <a:t>	在希望线条结束之处点击鼠标之后，按键盘上的「Esc」键。</a:t>
            </a:r>
          </a:p>
          <a:p>
            <a:r>
              <a:rPr lang="zh-TW" dirty="0"/>
              <a:t>打开格式菜单，选择形状，并做以下选择：</a:t>
            </a:r>
          </a:p>
          <a:p>
            <a:r>
              <a:rPr lang="zh-TW" dirty="0"/>
              <a:t>	实线</a:t>
            </a:r>
          </a:p>
          <a:p>
            <a:r>
              <a:rPr lang="zh-TW" dirty="0"/>
              <a:t>	颜色：自定义 (175R 30G 45B)</a:t>
            </a:r>
          </a:p>
          <a:p>
            <a:r>
              <a:rPr lang="zh-TW" dirty="0"/>
              <a:t>	粗细：2.75pt</a:t>
            </a:r>
          </a:p>
          <a:p>
            <a:r>
              <a:rPr lang="zh-TW" dirty="0"/>
              <a:t>	划线种类：长划线</a:t>
            </a:r>
          </a:p>
          <a:p>
            <a:r>
              <a:rPr lang="zh-TW" dirty="0"/>
              <a:t>	阴影效果：阴影（外部下方）</a:t>
            </a:r>
          </a:p>
          <a:p>
            <a:r>
              <a:rPr lang="zh-TW" dirty="0"/>
              <a:t>打开动画标签，选中线条，并点击「擦除」动画效果</a:t>
            </a:r>
          </a:p>
          <a:p>
            <a:r>
              <a:rPr lang="zh-TW" dirty="0"/>
              <a:t>打开动画窗格，并输入以下动画设置：</a:t>
            </a:r>
          </a:p>
          <a:p>
            <a:r>
              <a:rPr lang="zh-TW" dirty="0"/>
              <a:t>	时间：</a:t>
            </a:r>
          </a:p>
          <a:p>
            <a:r>
              <a:rPr lang="zh-TW" dirty="0"/>
              <a:t>	开始：与上一动画同时</a:t>
            </a:r>
          </a:p>
          <a:p>
            <a:r>
              <a:rPr lang="zh-TW" dirty="0"/>
              <a:t>	延迟：0秒</a:t>
            </a:r>
          </a:p>
          <a:p>
            <a:r>
              <a:rPr lang="zh-TW" dirty="0"/>
              <a:t>	长度：3秒（慢）</a:t>
            </a:r>
          </a:p>
          <a:p>
            <a:r>
              <a:rPr lang="zh-TW" dirty="0"/>
              <a:t>	效果:</a:t>
            </a:r>
          </a:p>
          <a:p>
            <a:r>
              <a:rPr lang="zh-TW" dirty="0"/>
              <a:t>	方向：根据您的线条的起点和终点设置</a:t>
            </a:r>
          </a:p>
          <a:p>
            <a:r>
              <a:rPr lang="zh-TW" dirty="0"/>
              <a:t>选中线条终点处的复合区标签（黄色水珠/文本）</a:t>
            </a:r>
          </a:p>
          <a:p>
            <a:r>
              <a:rPr lang="zh-TW" dirty="0"/>
              <a:t>在动画标签处，选择「淡出」</a:t>
            </a:r>
          </a:p>
          <a:p>
            <a:r>
              <a:rPr lang="zh-TW" dirty="0"/>
              <a:t>在动画窗格中输入以下动画设置：</a:t>
            </a:r>
          </a:p>
          <a:p>
            <a:r>
              <a:rPr lang="zh-TW" dirty="0"/>
              <a:t>	时间：</a:t>
            </a:r>
          </a:p>
          <a:p>
            <a:r>
              <a:rPr lang="zh-TW" dirty="0"/>
              <a:t>	开始：上一动画之后</a:t>
            </a:r>
          </a:p>
          <a:p>
            <a:r>
              <a:rPr lang="zh-TW" dirty="0"/>
              <a:t>	延迟：0秒</a:t>
            </a:r>
          </a:p>
          <a:p>
            <a:r>
              <a:rPr lang="zh-TW" dirty="0"/>
              <a:t>	长度：1秒（快）</a:t>
            </a:r>
          </a:p>
          <a:p>
            <a:r>
              <a:rPr lang="zh-TW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480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dirty="0"/>
              <a:t>动画线条制作讲解：</a:t>
            </a:r>
          </a:p>
          <a:p>
            <a:r>
              <a:rPr lang="zh-TW" dirty="0"/>
              <a:t>插入形状&gt;曲线</a:t>
            </a:r>
          </a:p>
          <a:p>
            <a:r>
              <a:rPr lang="zh-TW" dirty="0"/>
              <a:t>	在您希望线条开始之处点击鼠标，并在每个您希望线条弯曲的地方点击鼠标。</a:t>
            </a:r>
          </a:p>
          <a:p>
            <a:r>
              <a:rPr lang="zh-TW" dirty="0"/>
              <a:t>	在希望线条结束之处点击鼠标之后，按键盘上的「Esc」键。</a:t>
            </a:r>
          </a:p>
          <a:p>
            <a:r>
              <a:rPr lang="zh-TW" dirty="0"/>
              <a:t>打开格式菜单，选择形状，并做以下选择：</a:t>
            </a:r>
          </a:p>
          <a:p>
            <a:r>
              <a:rPr lang="zh-TW" dirty="0"/>
              <a:t>	实线</a:t>
            </a:r>
          </a:p>
          <a:p>
            <a:r>
              <a:rPr lang="zh-TW" dirty="0"/>
              <a:t>	颜色：自定义 (175R 30G 45B)</a:t>
            </a:r>
          </a:p>
          <a:p>
            <a:r>
              <a:rPr lang="zh-TW" dirty="0"/>
              <a:t>	粗细：2.75pt</a:t>
            </a:r>
          </a:p>
          <a:p>
            <a:r>
              <a:rPr lang="zh-TW" dirty="0"/>
              <a:t>	划线类型：长划线</a:t>
            </a:r>
          </a:p>
          <a:p>
            <a:r>
              <a:rPr lang="zh-TW" dirty="0"/>
              <a:t>	阴影效果：阴影（外部下方）</a:t>
            </a:r>
          </a:p>
          <a:p>
            <a:r>
              <a:rPr lang="zh-TW" dirty="0"/>
              <a:t>打开动画标签，选中线条，并点击「擦除」</a:t>
            </a:r>
          </a:p>
          <a:p>
            <a:r>
              <a:rPr lang="zh-TW" dirty="0"/>
              <a:t>打开动画窗格，并输入以下动画设置：</a:t>
            </a:r>
          </a:p>
          <a:p>
            <a:r>
              <a:rPr lang="zh-TW" dirty="0"/>
              <a:t>	时间：</a:t>
            </a:r>
          </a:p>
          <a:p>
            <a:r>
              <a:rPr lang="zh-TW" dirty="0"/>
              <a:t>	开始：与上一动画同时</a:t>
            </a:r>
          </a:p>
          <a:p>
            <a:r>
              <a:rPr lang="zh-TW" dirty="0"/>
              <a:t>	延迟：0秒</a:t>
            </a:r>
          </a:p>
          <a:p>
            <a:r>
              <a:rPr lang="zh-TW" dirty="0"/>
              <a:t>	长度：3秒（慢）</a:t>
            </a:r>
          </a:p>
          <a:p>
            <a:r>
              <a:rPr lang="zh-TW" dirty="0"/>
              <a:t>	效果:</a:t>
            </a:r>
          </a:p>
          <a:p>
            <a:r>
              <a:rPr lang="zh-TW" dirty="0"/>
              <a:t>	方向：根据您的线条的起点和终点设置</a:t>
            </a:r>
          </a:p>
          <a:p>
            <a:r>
              <a:rPr lang="zh-TW" dirty="0"/>
              <a:t>选中线条终点处的复合区标签（黄色水珠/文本）</a:t>
            </a:r>
          </a:p>
          <a:p>
            <a:r>
              <a:rPr lang="zh-TW" dirty="0"/>
              <a:t>在动画标签处，选择「淡出」</a:t>
            </a:r>
          </a:p>
          <a:p>
            <a:r>
              <a:rPr lang="zh-TW" dirty="0"/>
              <a:t>在动画窗格中输入以下动画设置：</a:t>
            </a:r>
          </a:p>
          <a:p>
            <a:r>
              <a:rPr lang="zh-TW" dirty="0"/>
              <a:t>	时间：</a:t>
            </a:r>
          </a:p>
          <a:p>
            <a:r>
              <a:rPr lang="zh-TW" dirty="0"/>
              <a:t>	开始：上一动画之后</a:t>
            </a:r>
          </a:p>
          <a:p>
            <a:r>
              <a:rPr lang="zh-TW" dirty="0"/>
              <a:t>	延迟：0秒</a:t>
            </a:r>
          </a:p>
          <a:p>
            <a:r>
              <a:rPr lang="zh-TW" dirty="0"/>
              <a:t>	长度：1秒（快）</a:t>
            </a:r>
          </a:p>
          <a:p>
            <a:r>
              <a:rPr lang="zh-TW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2696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dirty="0"/>
              <a:t>动画线条制作讲解：</a:t>
            </a:r>
          </a:p>
          <a:p>
            <a:r>
              <a:rPr lang="zh-TW" dirty="0"/>
              <a:t>插入形状&gt;曲线</a:t>
            </a:r>
          </a:p>
          <a:p>
            <a:r>
              <a:rPr lang="zh-TW" dirty="0"/>
              <a:t>	在您希望线条开始之处点击鼠标，并在每个您希望线条弯曲的地方点击鼠标。</a:t>
            </a:r>
          </a:p>
          <a:p>
            <a:r>
              <a:rPr lang="zh-TW" dirty="0"/>
              <a:t>	在希望线条结束之处点击鼠标之后，按键盘上的「Esc」键。</a:t>
            </a:r>
          </a:p>
          <a:p>
            <a:r>
              <a:rPr lang="zh-TW" dirty="0"/>
              <a:t>打开格式菜单，选择形状，并做以下选择：</a:t>
            </a:r>
          </a:p>
          <a:p>
            <a:r>
              <a:rPr lang="zh-TW" dirty="0"/>
              <a:t>	实线</a:t>
            </a:r>
          </a:p>
          <a:p>
            <a:r>
              <a:rPr lang="zh-TW" dirty="0"/>
              <a:t>	颜色：自定义 (175R 30G 45B)</a:t>
            </a:r>
          </a:p>
          <a:p>
            <a:r>
              <a:rPr lang="zh-TW" dirty="0"/>
              <a:t>	粗细：2.75pt</a:t>
            </a:r>
          </a:p>
          <a:p>
            <a:r>
              <a:rPr lang="zh-TW" dirty="0"/>
              <a:t>	划线种类：长划线</a:t>
            </a:r>
          </a:p>
          <a:p>
            <a:r>
              <a:rPr lang="zh-TW" dirty="0"/>
              <a:t>	阴影效果：阴影（外部下方）</a:t>
            </a:r>
          </a:p>
          <a:p>
            <a:r>
              <a:rPr lang="zh-TW" dirty="0"/>
              <a:t>打开动画标签，选中线条，并点击「擦除」动画效果</a:t>
            </a:r>
          </a:p>
          <a:p>
            <a:r>
              <a:rPr lang="zh-TW" dirty="0"/>
              <a:t>打开动画窗格，并输入以下动画设置：</a:t>
            </a:r>
          </a:p>
          <a:p>
            <a:r>
              <a:rPr lang="zh-TW" dirty="0"/>
              <a:t>	时间：</a:t>
            </a:r>
          </a:p>
          <a:p>
            <a:r>
              <a:rPr lang="zh-TW" dirty="0"/>
              <a:t>	开始：与上一动画同时</a:t>
            </a:r>
          </a:p>
          <a:p>
            <a:r>
              <a:rPr lang="zh-TW" dirty="0"/>
              <a:t>	延迟：0秒</a:t>
            </a:r>
          </a:p>
          <a:p>
            <a:r>
              <a:rPr lang="zh-TW" dirty="0"/>
              <a:t>	长度：3秒（慢）</a:t>
            </a:r>
          </a:p>
          <a:p>
            <a:r>
              <a:rPr lang="zh-TW" dirty="0"/>
              <a:t>	效果:</a:t>
            </a:r>
          </a:p>
          <a:p>
            <a:r>
              <a:rPr lang="zh-TW" dirty="0"/>
              <a:t>	方向：根据您的线条的起点和终点设置</a:t>
            </a:r>
          </a:p>
          <a:p>
            <a:r>
              <a:rPr lang="zh-TW" dirty="0"/>
              <a:t>选中线条终点处的复合区标签（黄色水珠/文本）</a:t>
            </a:r>
          </a:p>
          <a:p>
            <a:r>
              <a:rPr lang="zh-TW" dirty="0"/>
              <a:t>在动画标签处，选择「淡出」</a:t>
            </a:r>
          </a:p>
          <a:p>
            <a:r>
              <a:rPr lang="zh-TW" dirty="0"/>
              <a:t>在动画窗格中输入以下动画设置：</a:t>
            </a:r>
          </a:p>
          <a:p>
            <a:r>
              <a:rPr lang="zh-TW" dirty="0"/>
              <a:t>	时间：</a:t>
            </a:r>
          </a:p>
          <a:p>
            <a:r>
              <a:rPr lang="zh-TW" dirty="0"/>
              <a:t>	开始：上一动画之后</a:t>
            </a:r>
          </a:p>
          <a:p>
            <a:r>
              <a:rPr lang="zh-TW" dirty="0"/>
              <a:t>	延迟：0秒</a:t>
            </a:r>
          </a:p>
          <a:p>
            <a:r>
              <a:rPr lang="zh-TW" dirty="0"/>
              <a:t>	长度：1秒（快）</a:t>
            </a:r>
          </a:p>
          <a:p>
            <a:r>
              <a:rPr lang="zh-TW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286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dirty="0"/>
              <a:t>动画线条制作讲解：</a:t>
            </a:r>
          </a:p>
          <a:p>
            <a:r>
              <a:rPr lang="zh-TW" dirty="0"/>
              <a:t>插入形状&gt;曲线</a:t>
            </a:r>
          </a:p>
          <a:p>
            <a:r>
              <a:rPr lang="zh-TW" dirty="0"/>
              <a:t>	在您希望线条开始之处点击鼠标，并在每个您希望线条弯曲的地方点击鼠标。</a:t>
            </a:r>
          </a:p>
          <a:p>
            <a:r>
              <a:rPr lang="zh-TW" dirty="0"/>
              <a:t>	在希望线条结束之处点击鼠标之后，按键盘上的「Esc」键。</a:t>
            </a:r>
          </a:p>
          <a:p>
            <a:r>
              <a:rPr lang="zh-TW" dirty="0"/>
              <a:t>打开格式菜单，选择形状，并做以下选择：</a:t>
            </a:r>
          </a:p>
          <a:p>
            <a:r>
              <a:rPr lang="zh-TW" dirty="0"/>
              <a:t>	实线</a:t>
            </a:r>
          </a:p>
          <a:p>
            <a:r>
              <a:rPr lang="zh-TW" dirty="0"/>
              <a:t>	颜色：自定义 (175R 30G 45B)</a:t>
            </a:r>
          </a:p>
          <a:p>
            <a:r>
              <a:rPr lang="zh-TW" dirty="0"/>
              <a:t>	粗细：2.75pt</a:t>
            </a:r>
          </a:p>
          <a:p>
            <a:r>
              <a:rPr lang="zh-TW" dirty="0"/>
              <a:t>	划线类型：长划线</a:t>
            </a:r>
          </a:p>
          <a:p>
            <a:r>
              <a:rPr lang="zh-TW" dirty="0"/>
              <a:t>	阴影效果：阴影（外部下方）</a:t>
            </a:r>
          </a:p>
          <a:p>
            <a:r>
              <a:rPr lang="zh-TW" dirty="0"/>
              <a:t>打开动画标签，选中线条，并点击「擦除」</a:t>
            </a:r>
          </a:p>
          <a:p>
            <a:r>
              <a:rPr lang="zh-TW" dirty="0"/>
              <a:t>打开动画窗格，并输入以下动画设置：</a:t>
            </a:r>
          </a:p>
          <a:p>
            <a:r>
              <a:rPr lang="zh-TW" dirty="0"/>
              <a:t>	时间：</a:t>
            </a:r>
          </a:p>
          <a:p>
            <a:r>
              <a:rPr lang="zh-TW" dirty="0"/>
              <a:t>	开始：与上一动画同时</a:t>
            </a:r>
          </a:p>
          <a:p>
            <a:r>
              <a:rPr lang="zh-TW" dirty="0"/>
              <a:t>	延迟：0秒</a:t>
            </a:r>
          </a:p>
          <a:p>
            <a:r>
              <a:rPr lang="zh-TW" dirty="0"/>
              <a:t>	长度：3秒（慢）</a:t>
            </a:r>
          </a:p>
          <a:p>
            <a:r>
              <a:rPr lang="zh-TW" dirty="0"/>
              <a:t>	效果:</a:t>
            </a:r>
          </a:p>
          <a:p>
            <a:r>
              <a:rPr lang="zh-TW" dirty="0"/>
              <a:t>	方向：根据您的线条的起点和终点设置</a:t>
            </a:r>
          </a:p>
          <a:p>
            <a:r>
              <a:rPr lang="zh-TW" dirty="0"/>
              <a:t>选中线条终点处的复合区标签（黄色水珠/文本）</a:t>
            </a:r>
          </a:p>
          <a:p>
            <a:r>
              <a:rPr lang="zh-TW" dirty="0"/>
              <a:t>在动画标签处，选择「淡出」</a:t>
            </a:r>
          </a:p>
          <a:p>
            <a:r>
              <a:rPr lang="zh-TW" dirty="0"/>
              <a:t>在动画窗格中输入以下动画设置：</a:t>
            </a:r>
          </a:p>
          <a:p>
            <a:r>
              <a:rPr lang="zh-TW" dirty="0"/>
              <a:t>	时间：</a:t>
            </a:r>
          </a:p>
          <a:p>
            <a:r>
              <a:rPr lang="zh-TW" dirty="0"/>
              <a:t>	开始：上一动画之后</a:t>
            </a:r>
          </a:p>
          <a:p>
            <a:r>
              <a:rPr lang="zh-TW" dirty="0"/>
              <a:t>	延迟：0秒</a:t>
            </a:r>
          </a:p>
          <a:p>
            <a:r>
              <a:rPr lang="zh-TW" dirty="0"/>
              <a:t>	长度：1秒（快）</a:t>
            </a:r>
          </a:p>
          <a:p>
            <a:r>
              <a:rPr lang="zh-TW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46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dirty="0"/>
              <a:t>动画线条制作讲解：</a:t>
            </a:r>
          </a:p>
          <a:p>
            <a:r>
              <a:rPr lang="zh-TW" dirty="0"/>
              <a:t>插入形状&gt;曲线</a:t>
            </a:r>
          </a:p>
          <a:p>
            <a:r>
              <a:rPr lang="zh-TW" dirty="0"/>
              <a:t>	在您希望线条开始之处点击鼠标，并在每个您希望线条弯曲的地方点击鼠标。</a:t>
            </a:r>
          </a:p>
          <a:p>
            <a:r>
              <a:rPr lang="zh-TW" dirty="0"/>
              <a:t>	在希望线条结束之处点击鼠标之后，按键盘上的「Esc」键。</a:t>
            </a:r>
          </a:p>
          <a:p>
            <a:r>
              <a:rPr lang="zh-TW" dirty="0"/>
              <a:t>打开格式菜单，选择形状，并做以下选择：</a:t>
            </a:r>
          </a:p>
          <a:p>
            <a:r>
              <a:rPr lang="zh-TW" dirty="0"/>
              <a:t>	实线</a:t>
            </a:r>
          </a:p>
          <a:p>
            <a:r>
              <a:rPr lang="zh-TW" dirty="0"/>
              <a:t>	颜色：自定义 (175R 30G 45B)</a:t>
            </a:r>
          </a:p>
          <a:p>
            <a:r>
              <a:rPr lang="zh-TW" dirty="0"/>
              <a:t>	粗细：2.75pt</a:t>
            </a:r>
          </a:p>
          <a:p>
            <a:r>
              <a:rPr lang="zh-TW" dirty="0"/>
              <a:t>	划线种类：长划线</a:t>
            </a:r>
          </a:p>
          <a:p>
            <a:r>
              <a:rPr lang="zh-TW" dirty="0"/>
              <a:t>	阴影效果：阴影（外部下方）</a:t>
            </a:r>
          </a:p>
          <a:p>
            <a:r>
              <a:rPr lang="zh-TW" dirty="0"/>
              <a:t>打开动画标签，选中线条，并点击「擦除」动画效果</a:t>
            </a:r>
          </a:p>
          <a:p>
            <a:r>
              <a:rPr lang="zh-TW" dirty="0"/>
              <a:t>打开动画窗格，并输入以下动画设置：</a:t>
            </a:r>
          </a:p>
          <a:p>
            <a:r>
              <a:rPr lang="zh-TW" dirty="0"/>
              <a:t>	时间：</a:t>
            </a:r>
          </a:p>
          <a:p>
            <a:r>
              <a:rPr lang="zh-TW" dirty="0"/>
              <a:t>	开始：与上一动画同时</a:t>
            </a:r>
          </a:p>
          <a:p>
            <a:r>
              <a:rPr lang="zh-TW" dirty="0"/>
              <a:t>	延迟：0秒</a:t>
            </a:r>
          </a:p>
          <a:p>
            <a:r>
              <a:rPr lang="zh-TW" dirty="0"/>
              <a:t>	长度：3秒（慢）</a:t>
            </a:r>
          </a:p>
          <a:p>
            <a:r>
              <a:rPr lang="zh-TW" dirty="0"/>
              <a:t>	效果:</a:t>
            </a:r>
          </a:p>
          <a:p>
            <a:r>
              <a:rPr lang="zh-TW" dirty="0"/>
              <a:t>	方向：根据您的线条的起点和终点设置</a:t>
            </a:r>
          </a:p>
          <a:p>
            <a:r>
              <a:rPr lang="zh-TW" dirty="0"/>
              <a:t>选中线条终点处的复合区标签（黄色水珠/文本）</a:t>
            </a:r>
          </a:p>
          <a:p>
            <a:r>
              <a:rPr lang="zh-TW" dirty="0"/>
              <a:t>在动画标签处，选择「淡出」</a:t>
            </a:r>
          </a:p>
          <a:p>
            <a:r>
              <a:rPr lang="zh-TW" dirty="0"/>
              <a:t>在动画窗格中输入以下动画设置：</a:t>
            </a:r>
          </a:p>
          <a:p>
            <a:r>
              <a:rPr lang="zh-TW" dirty="0"/>
              <a:t>	时间：</a:t>
            </a:r>
          </a:p>
          <a:p>
            <a:r>
              <a:rPr lang="zh-TW" dirty="0"/>
              <a:t>	开始：上一动画之后</a:t>
            </a:r>
          </a:p>
          <a:p>
            <a:r>
              <a:rPr lang="zh-TW" dirty="0"/>
              <a:t>	延迟：0秒</a:t>
            </a:r>
          </a:p>
          <a:p>
            <a:r>
              <a:rPr lang="zh-TW" dirty="0"/>
              <a:t>	长度：1秒（快）</a:t>
            </a:r>
          </a:p>
          <a:p>
            <a:r>
              <a:rPr lang="zh-TW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692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453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58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971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44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821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73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907733" y="2452435"/>
            <a:ext cx="8875358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sz="2800" dirty="0">
                <a:solidFill>
                  <a:schemeClr val="bg1"/>
                </a:solidFill>
              </a:rPr>
              <a:t>将每页投影片中的要点保持在3-4个，字号选择 28pt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kern="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sz="2800" dirty="0">
                <a:solidFill>
                  <a:schemeClr val="bg1"/>
                </a:solidFill>
              </a:rPr>
              <a:t>屏幕上的内容应保持简洁，用陈述或演讲人笔记的方式介绍细节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kern="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sz="2800" dirty="0">
                <a:solidFill>
                  <a:schemeClr val="bg1"/>
                </a:solidFill>
              </a:rPr>
              <a:t>在您的演讲人笔记中添加提示，帮助会议运营人员了解合适进入另一张幻灯片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  <p:sp>
        <p:nvSpPr>
          <p:cNvPr id="13" name="Yellow Bar">
            <a:extLst>
              <a:ext uri="{FF2B5EF4-FFF2-40B4-BE49-F238E27FC236}">
                <a16:creationId xmlns:a16="http://schemas.microsoft.com/office/drawing/2014/main" id="{7CA4942E-2FAA-4FEB-A6EE-61E52B1A3A52}"/>
              </a:ext>
            </a:extLst>
          </p:cNvPr>
          <p:cNvSpPr/>
          <p:nvPr/>
        </p:nvSpPr>
        <p:spPr>
          <a:xfrm>
            <a:off x="3073423" y="1567090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 dirty="0">
                <a:latin typeface="Arial" charset="0"/>
                <a:ea typeface="PMingLiU" charset="0"/>
                <a:cs typeface="Arial" charset="0"/>
              </a:rPr>
              <a:t> </a:t>
            </a:r>
          </a:p>
        </p:txBody>
      </p:sp>
      <p:sp>
        <p:nvSpPr>
          <p:cNvPr id="14" name="Headline">
            <a:extLst>
              <a:ext uri="{FF2B5EF4-FFF2-40B4-BE49-F238E27FC236}">
                <a16:creationId xmlns:a16="http://schemas.microsoft.com/office/drawing/2014/main" id="{5D40040F-C946-42B5-A46B-9E1CE8DF73F1}"/>
              </a:ext>
            </a:extLst>
          </p:cNvPr>
          <p:cNvSpPr txBox="1">
            <a:spLocks/>
          </p:cNvSpPr>
          <p:nvPr/>
        </p:nvSpPr>
        <p:spPr>
          <a:xfrm>
            <a:off x="2907733" y="908026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3200" dirty="0">
                <a:solidFill>
                  <a:schemeClr val="bg1"/>
                </a:solidFill>
              </a:rPr>
              <a:t>PP</a:t>
            </a:r>
            <a:r>
              <a:rPr lang="en-US" altLang="zh-CN" sz="3200" dirty="0">
                <a:solidFill>
                  <a:schemeClr val="bg1"/>
                </a:solidFill>
              </a:rPr>
              <a:t>T </a:t>
            </a:r>
            <a:r>
              <a:rPr lang="zh-TW" sz="3200" dirty="0">
                <a:solidFill>
                  <a:schemeClr val="bg1"/>
                </a:solidFill>
              </a:rPr>
              <a:t>最佳经验</a:t>
            </a:r>
          </a:p>
        </p:txBody>
      </p:sp>
    </p:spTree>
    <p:extLst>
      <p:ext uri="{BB962C8B-B14F-4D97-AF65-F5344CB8AC3E}">
        <p14:creationId xmlns:p14="http://schemas.microsoft.com/office/powerpoint/2010/main" val="362882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- Solid">
            <a:extLst>
              <a:ext uri="{FF2B5EF4-FFF2-40B4-BE49-F238E27FC236}">
                <a16:creationId xmlns:a16="http://schemas.microsoft.com/office/drawing/2014/main" id="{10F2BFCD-7F25-A847-9826-8118E4042BF7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60040845-111A-F945-8474-8AAFB5C5EB6B}"/>
              </a:ext>
            </a:extLst>
          </p:cNvPr>
          <p:cNvSpPr/>
          <p:nvPr/>
        </p:nvSpPr>
        <p:spPr>
          <a:xfrm rot="16200000" flipV="1">
            <a:off x="-1468331" y="1468333"/>
            <a:ext cx="6858001" cy="3921337"/>
          </a:xfrm>
          <a:custGeom>
            <a:avLst/>
            <a:gdLst>
              <a:gd name="connsiteX0" fmla="*/ 6858001 w 6858001"/>
              <a:gd name="connsiteY0" fmla="*/ 3921337 h 3921337"/>
              <a:gd name="connsiteX1" fmla="*/ 6858001 w 6858001"/>
              <a:gd name="connsiteY1" fmla="*/ 1273387 h 3921337"/>
              <a:gd name="connsiteX2" fmla="*/ 6858000 w 6858001"/>
              <a:gd name="connsiteY2" fmla="*/ 1273387 h 3921337"/>
              <a:gd name="connsiteX3" fmla="*/ 6858000 w 6858001"/>
              <a:gd name="connsiteY3" fmla="*/ 0 h 3921337"/>
              <a:gd name="connsiteX4" fmla="*/ 0 w 6858001"/>
              <a:gd name="connsiteY4" fmla="*/ 922089 h 3921337"/>
              <a:gd name="connsiteX5" fmla="*/ 0 w 6858001"/>
              <a:gd name="connsiteY5" fmla="*/ 1978237 h 3921337"/>
              <a:gd name="connsiteX6" fmla="*/ 3 w 6858001"/>
              <a:gd name="connsiteY6" fmla="*/ 1978237 h 3921337"/>
              <a:gd name="connsiteX7" fmla="*/ 3 w 6858001"/>
              <a:gd name="connsiteY7" fmla="*/ 3921337 h 392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1" h="3921337">
                <a:moveTo>
                  <a:pt x="6858001" y="3921337"/>
                </a:moveTo>
                <a:lnTo>
                  <a:pt x="6858001" y="1273387"/>
                </a:lnTo>
                <a:lnTo>
                  <a:pt x="6858000" y="1273387"/>
                </a:lnTo>
                <a:lnTo>
                  <a:pt x="6858000" y="0"/>
                </a:lnTo>
                <a:lnTo>
                  <a:pt x="0" y="922089"/>
                </a:lnTo>
                <a:lnTo>
                  <a:pt x="0" y="1978237"/>
                </a:lnTo>
                <a:lnTo>
                  <a:pt x="3" y="1978237"/>
                </a:lnTo>
                <a:lnTo>
                  <a:pt x="3" y="3921337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r>
              <a:rPr lang="zh-TW" dirty="0">
                <a:solidFill>
                  <a:schemeClr val="lt1">
                    <a:alpha val="44000"/>
                  </a:schemeClr>
                </a:solidFill>
              </a:rPr>
              <a:t>m</a:t>
            </a:r>
          </a:p>
        </p:txBody>
      </p:sp>
      <p:sp>
        <p:nvSpPr>
          <p:cNvPr id="6" name="Content Placeholder 1" hidden="1"/>
          <p:cNvSpPr txBox="1">
            <a:spLocks/>
          </p:cNvSpPr>
          <p:nvPr/>
        </p:nvSpPr>
        <p:spPr>
          <a:xfrm>
            <a:off x="0" y="3035000"/>
            <a:ext cx="12192000" cy="4267200"/>
          </a:xfrm>
          <a:prstGeom prst="rect">
            <a:avLst/>
          </a:prstGeom>
        </p:spPr>
        <p:txBody>
          <a:bodyPr/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400" kern="0" dirty="0"/>
              <a:t>Chris Bunch – LION Managing Editor</a:t>
            </a:r>
          </a:p>
          <a:p>
            <a:pPr marL="0" indent="0" algn="ctr">
              <a:buNone/>
            </a:pPr>
            <a:r>
              <a:rPr lang="en-US" sz="2400" kern="0" dirty="0"/>
              <a:t>Sanjeev Ahuja – Chief of Marketing &amp; Membership</a:t>
            </a:r>
          </a:p>
          <a:p>
            <a:pPr marL="0" indent="0" algn="ctr">
              <a:buNone/>
            </a:pPr>
            <a:r>
              <a:rPr lang="en-US" sz="2400" kern="0" dirty="0"/>
              <a:t>Dan Hervey – Brand &amp; Creative Director</a:t>
            </a:r>
          </a:p>
          <a:p>
            <a:pPr marL="0" indent="0" algn="ctr">
              <a:buNone/>
            </a:pPr>
            <a:r>
              <a:rPr lang="en-US" sz="2400" kern="0" dirty="0"/>
              <a:t>Stephanie Morales – Meetings Manager</a:t>
            </a:r>
            <a:endParaRPr lang="en-US" kern="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172200" y="2102733"/>
            <a:ext cx="5181600" cy="13042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6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zh-TW" sz="3600" b="1" dirty="0">
                <a:solidFill>
                  <a:srgbClr val="00338D"/>
                </a:solidFill>
                <a:latin typeface="Arial" charset="0"/>
                <a:ea typeface="PMingLiU" charset="0"/>
                <a:cs typeface="Arial" charset="0"/>
              </a:rPr>
              <a:t>[投影片标题]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78301" y="3585855"/>
            <a:ext cx="1450259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sp>
        <p:nvSpPr>
          <p:cNvPr id="8" name="Page Number - Blue">
            <a:extLst>
              <a:ext uri="{FF2B5EF4-FFF2-40B4-BE49-F238E27FC236}">
                <a16:creationId xmlns:a16="http://schemas.microsoft.com/office/drawing/2014/main" id="{5ADD365A-4846-E44E-A707-B9535D16A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10</a:t>
            </a:fld>
            <a:endParaRPr lang="en-US" sz="1000" dirty="0">
              <a:solidFill>
                <a:srgbClr val="00338D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59BC1F-064E-6347-B90E-1AA8B76602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718" y="5899865"/>
            <a:ext cx="836923" cy="791819"/>
          </a:xfrm>
          <a:prstGeom prst="rect">
            <a:avLst/>
          </a:prstGeom>
        </p:spPr>
      </p:pic>
      <p:sp>
        <p:nvSpPr>
          <p:cNvPr id="10" name="Body Copy">
            <a:extLst>
              <a:ext uri="{FF2B5EF4-FFF2-40B4-BE49-F238E27FC236}">
                <a16:creationId xmlns:a16="http://schemas.microsoft.com/office/drawing/2014/main" id="{3EF3B5FF-BF0A-436A-B2C4-2796D6E51F64}"/>
              </a:ext>
            </a:extLst>
          </p:cNvPr>
          <p:cNvSpPr txBox="1">
            <a:spLocks/>
          </p:cNvSpPr>
          <p:nvPr/>
        </p:nvSpPr>
        <p:spPr>
          <a:xfrm>
            <a:off x="6278301" y="3753296"/>
            <a:ext cx="4357416" cy="230309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2800" dirty="0">
                <a:solidFill>
                  <a:srgbClr val="0D2240"/>
                </a:solidFill>
                <a:latin typeface="Arial" charset="0"/>
                <a:ea typeface="PMingLiU" charset="0"/>
                <a:cs typeface="Arial" charset="0"/>
              </a:rPr>
              <a:t>[投影片副标题]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BF802C-874D-4258-B470-AC540789F2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103" y="1406781"/>
            <a:ext cx="5029200" cy="37719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2817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907733" y="2452435"/>
            <a:ext cx="8875358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600" kern="0" dirty="0">
              <a:solidFill>
                <a:schemeClr val="bg1"/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11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  <p:sp>
        <p:nvSpPr>
          <p:cNvPr id="13" name="Yellow Bar">
            <a:extLst>
              <a:ext uri="{FF2B5EF4-FFF2-40B4-BE49-F238E27FC236}">
                <a16:creationId xmlns:a16="http://schemas.microsoft.com/office/drawing/2014/main" id="{7CA4942E-2FAA-4FEB-A6EE-61E52B1A3A52}"/>
              </a:ext>
            </a:extLst>
          </p:cNvPr>
          <p:cNvSpPr/>
          <p:nvPr/>
        </p:nvSpPr>
        <p:spPr>
          <a:xfrm>
            <a:off x="2907733" y="1267419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 dirty="0">
                <a:latin typeface="Arial" charset="0"/>
                <a:ea typeface="PMingLiU" charset="0"/>
                <a:cs typeface="Arial" charset="0"/>
              </a:rPr>
              <a:t> </a:t>
            </a:r>
          </a:p>
        </p:txBody>
      </p:sp>
      <p:sp>
        <p:nvSpPr>
          <p:cNvPr id="14" name="Headline">
            <a:extLst>
              <a:ext uri="{FF2B5EF4-FFF2-40B4-BE49-F238E27FC236}">
                <a16:creationId xmlns:a16="http://schemas.microsoft.com/office/drawing/2014/main" id="{5D40040F-C946-42B5-A46B-9E1CE8DF73F1}"/>
              </a:ext>
            </a:extLst>
          </p:cNvPr>
          <p:cNvSpPr txBox="1">
            <a:spLocks/>
          </p:cNvSpPr>
          <p:nvPr/>
        </p:nvSpPr>
        <p:spPr>
          <a:xfrm>
            <a:off x="2783291" y="667807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3200" dirty="0">
                <a:solidFill>
                  <a:schemeClr val="bg1"/>
                </a:solidFill>
                <a:latin typeface="Arial" charset="0"/>
                <a:ea typeface="PMingLiU" charset="0"/>
                <a:cs typeface="Arial" charset="0"/>
              </a:rPr>
              <a:t>[投影片标题]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B85AB83-196B-4ED1-9C75-D3E57532D3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8824" y="1669780"/>
            <a:ext cx="4114663" cy="24415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099DE53-1096-415C-B44F-0CEAB4CD91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0957" y="1669780"/>
            <a:ext cx="4114663" cy="24415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22189E6-D8CA-41F1-9A28-D0B63B1550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2726" y="4252703"/>
            <a:ext cx="4114663" cy="24415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5462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29C754A-0CA0-4EDA-81C8-C3DCD94DD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817" y="-49285"/>
            <a:ext cx="5029200" cy="689785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-45396" y="-18855"/>
            <a:ext cx="8173037" cy="6867427"/>
          </a:xfrm>
          <a:custGeom>
            <a:avLst/>
            <a:gdLst>
              <a:gd name="connsiteX0" fmla="*/ 0 w 7447175"/>
              <a:gd name="connsiteY0" fmla="*/ 0 h 6858000"/>
              <a:gd name="connsiteX1" fmla="*/ 7447175 w 7447175"/>
              <a:gd name="connsiteY1" fmla="*/ 0 h 6858000"/>
              <a:gd name="connsiteX2" fmla="*/ 7447175 w 7447175"/>
              <a:gd name="connsiteY2" fmla="*/ 6858000 h 6858000"/>
              <a:gd name="connsiteX3" fmla="*/ 0 w 7447175"/>
              <a:gd name="connsiteY3" fmla="*/ 6858000 h 6858000"/>
              <a:gd name="connsiteX4" fmla="*/ 0 w 7447175"/>
              <a:gd name="connsiteY4" fmla="*/ 0 h 6858000"/>
              <a:gd name="connsiteX0" fmla="*/ 0 w 7899661"/>
              <a:gd name="connsiteY0" fmla="*/ 0 h 6858000"/>
              <a:gd name="connsiteX1" fmla="*/ 7899661 w 7899661"/>
              <a:gd name="connsiteY1" fmla="*/ 0 h 6858000"/>
              <a:gd name="connsiteX2" fmla="*/ 7447175 w 7899661"/>
              <a:gd name="connsiteY2" fmla="*/ 6858000 h 6858000"/>
              <a:gd name="connsiteX3" fmla="*/ 0 w 7899661"/>
              <a:gd name="connsiteY3" fmla="*/ 6858000 h 6858000"/>
              <a:gd name="connsiteX4" fmla="*/ 0 w 7899661"/>
              <a:gd name="connsiteY4" fmla="*/ 0 h 6858000"/>
              <a:gd name="connsiteX0" fmla="*/ 0 w 8012782"/>
              <a:gd name="connsiteY0" fmla="*/ 0 h 6858000"/>
              <a:gd name="connsiteX1" fmla="*/ 8012782 w 8012782"/>
              <a:gd name="connsiteY1" fmla="*/ 0 h 6858000"/>
              <a:gd name="connsiteX2" fmla="*/ 7447175 w 8012782"/>
              <a:gd name="connsiteY2" fmla="*/ 6858000 h 6858000"/>
              <a:gd name="connsiteX3" fmla="*/ 0 w 8012782"/>
              <a:gd name="connsiteY3" fmla="*/ 6858000 h 6858000"/>
              <a:gd name="connsiteX4" fmla="*/ 0 w 8012782"/>
              <a:gd name="connsiteY4" fmla="*/ 0 h 6858000"/>
              <a:gd name="connsiteX0" fmla="*/ 0 w 8616097"/>
              <a:gd name="connsiteY0" fmla="*/ 9427 h 6867427"/>
              <a:gd name="connsiteX1" fmla="*/ 8616097 w 8616097"/>
              <a:gd name="connsiteY1" fmla="*/ 0 h 6867427"/>
              <a:gd name="connsiteX2" fmla="*/ 7447175 w 8616097"/>
              <a:gd name="connsiteY2" fmla="*/ 6867427 h 6867427"/>
              <a:gd name="connsiteX3" fmla="*/ 0 w 8616097"/>
              <a:gd name="connsiteY3" fmla="*/ 6867427 h 6867427"/>
              <a:gd name="connsiteX4" fmla="*/ 0 w 861609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447175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249212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3037" h="6867427">
                <a:moveTo>
                  <a:pt x="0" y="9427"/>
                </a:moveTo>
                <a:lnTo>
                  <a:pt x="8173037" y="0"/>
                </a:lnTo>
                <a:lnTo>
                  <a:pt x="7249212" y="6867427"/>
                </a:lnTo>
                <a:lnTo>
                  <a:pt x="0" y="6867427"/>
                </a:lnTo>
                <a:lnTo>
                  <a:pt x="0" y="9427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5237" y="6244084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12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1" name="Body Copy">
            <a:extLst>
              <a:ext uri="{FF2B5EF4-FFF2-40B4-BE49-F238E27FC236}">
                <a16:creationId xmlns:a16="http://schemas.microsoft.com/office/drawing/2014/main" id="{14B45C99-9127-3643-92CE-5F0614EE8BA5}"/>
              </a:ext>
            </a:extLst>
          </p:cNvPr>
          <p:cNvSpPr txBox="1">
            <a:spLocks/>
          </p:cNvSpPr>
          <p:nvPr/>
        </p:nvSpPr>
        <p:spPr>
          <a:xfrm>
            <a:off x="840327" y="1599193"/>
            <a:ext cx="6154361" cy="451828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zh-TW" sz="2800" dirty="0">
                <a:solidFill>
                  <a:schemeClr val="bg1"/>
                </a:solidFill>
              </a:rPr>
              <a:t>[文本]</a:t>
            </a:r>
          </a:p>
          <a:p>
            <a:pPr algn="just"/>
            <a:endParaRPr lang="en-US" sz="2400" kern="0" dirty="0">
              <a:solidFill>
                <a:schemeClr val="bg1"/>
              </a:solidFill>
            </a:endParaRP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zh-TW" sz="2400" dirty="0">
                <a:solidFill>
                  <a:schemeClr val="bg1"/>
                </a:solidFill>
              </a:rPr>
              <a:t>[文本]</a:t>
            </a:r>
          </a:p>
          <a:p>
            <a:pPr marL="744538" indent="-285750">
              <a:buFont typeface="Arial" panose="020B0604020202020204" pitchFamily="34" charset="0"/>
              <a:buChar char="•"/>
            </a:pPr>
            <a:r>
              <a:rPr lang="zh-TW" sz="2400" dirty="0">
                <a:solidFill>
                  <a:schemeClr val="bg1"/>
                </a:solidFill>
              </a:rPr>
              <a:t>[文本]</a:t>
            </a:r>
          </a:p>
          <a:p>
            <a:pPr algn="just"/>
            <a:endParaRPr lang="en-US" sz="2800" kern="0" dirty="0">
              <a:solidFill>
                <a:schemeClr val="bg1"/>
              </a:solidFill>
            </a:endParaRPr>
          </a:p>
          <a:p>
            <a:r>
              <a:rPr lang="zh-TW" sz="2400" dirty="0">
                <a:solidFill>
                  <a:schemeClr val="bg1"/>
                </a:solidFill>
              </a:rPr>
              <a:t>[文本]</a:t>
            </a:r>
            <a:br>
              <a:rPr lang="zh-TW" sz="2400" dirty="0">
                <a:solidFill>
                  <a:schemeClr val="bg1"/>
                </a:solidFill>
              </a:rPr>
            </a:br>
            <a:endParaRPr lang="zh-TW" sz="2400" dirty="0">
              <a:solidFill>
                <a:schemeClr val="bg1"/>
              </a:solidFill>
            </a:endParaRP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zh-TW" sz="2400" dirty="0">
                <a:solidFill>
                  <a:schemeClr val="bg1"/>
                </a:solidFill>
              </a:rPr>
              <a:t>[文本]</a:t>
            </a:r>
          </a:p>
          <a:p>
            <a:pPr marL="744538" indent="-285750">
              <a:buFont typeface="Arial" panose="020B0604020202020204" pitchFamily="34" charset="0"/>
              <a:buChar char="•"/>
            </a:pPr>
            <a:r>
              <a:rPr lang="zh-TW" sz="2400" dirty="0">
                <a:solidFill>
                  <a:schemeClr val="bg1"/>
                </a:solidFill>
              </a:rPr>
              <a:t>[文本]</a:t>
            </a:r>
          </a:p>
          <a:p>
            <a:endParaRPr lang="en-US" sz="2800" kern="0" dirty="0">
              <a:solidFill>
                <a:schemeClr val="bg1"/>
              </a:solidFill>
            </a:endParaRPr>
          </a:p>
        </p:txBody>
      </p:sp>
      <p:sp>
        <p:nvSpPr>
          <p:cNvPr id="12" name="Yellow Bar">
            <a:extLst>
              <a:ext uri="{FF2B5EF4-FFF2-40B4-BE49-F238E27FC236}">
                <a16:creationId xmlns:a16="http://schemas.microsoft.com/office/drawing/2014/main" id="{AF9F7C8F-5725-4A49-B3AF-B006117735B9}"/>
              </a:ext>
            </a:extLst>
          </p:cNvPr>
          <p:cNvSpPr/>
          <p:nvPr/>
        </p:nvSpPr>
        <p:spPr>
          <a:xfrm>
            <a:off x="840328" y="1236451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 dirty="0">
                <a:latin typeface="Arial" charset="0"/>
                <a:ea typeface="PMingLiU" charset="0"/>
                <a:cs typeface="Arial" charset="0"/>
              </a:rPr>
              <a:t> </a:t>
            </a:r>
          </a:p>
        </p:txBody>
      </p:sp>
      <p:sp>
        <p:nvSpPr>
          <p:cNvPr id="14" name="Headline">
            <a:extLst>
              <a:ext uri="{FF2B5EF4-FFF2-40B4-BE49-F238E27FC236}">
                <a16:creationId xmlns:a16="http://schemas.microsoft.com/office/drawing/2014/main" id="{8411C976-731F-9341-A82C-E53E5FB023B2}"/>
              </a:ext>
            </a:extLst>
          </p:cNvPr>
          <p:cNvSpPr txBox="1">
            <a:spLocks/>
          </p:cNvSpPr>
          <p:nvPr/>
        </p:nvSpPr>
        <p:spPr>
          <a:xfrm>
            <a:off x="690925" y="577387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3200" dirty="0">
                <a:solidFill>
                  <a:schemeClr val="bg1"/>
                </a:solidFill>
              </a:rPr>
              <a:t>[投影片标题]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6D475C-2038-A944-B3F4-ABFDC9D76E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035" y="5860604"/>
            <a:ext cx="896739" cy="84966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B7DC059-2E6A-4544-97F9-14A67957DDEB}"/>
              </a:ext>
            </a:extLst>
          </p:cNvPr>
          <p:cNvGrpSpPr/>
          <p:nvPr/>
        </p:nvGrpSpPr>
        <p:grpSpPr>
          <a:xfrm>
            <a:off x="6495546" y="-9428"/>
            <a:ext cx="1677492" cy="6858000"/>
            <a:chOff x="3697870" y="0"/>
            <a:chExt cx="1677492" cy="6858000"/>
          </a:xfrm>
        </p:grpSpPr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C9C0FD38-8085-418A-9F5E-BF1AE3E604F0}"/>
                </a:ext>
              </a:extLst>
            </p:cNvPr>
            <p:cNvSpPr/>
            <p:nvPr/>
          </p:nvSpPr>
          <p:spPr>
            <a:xfrm>
              <a:off x="3697870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6E1D7847-EF9A-4045-B15E-DE060B06A599}"/>
                </a:ext>
              </a:extLst>
            </p:cNvPr>
            <p:cNvSpPr/>
            <p:nvPr/>
          </p:nvSpPr>
          <p:spPr>
            <a:xfrm>
              <a:off x="4014393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19" name="Freeform 18">
            <a:extLst>
              <a:ext uri="{FF2B5EF4-FFF2-40B4-BE49-F238E27FC236}">
                <a16:creationId xmlns:a16="http://schemas.microsoft.com/office/drawing/2014/main" id="{14DAAAE5-BDEB-4EDC-AC81-05F5C1F4C87F}"/>
              </a:ext>
            </a:extLst>
          </p:cNvPr>
          <p:cNvSpPr/>
          <p:nvPr/>
        </p:nvSpPr>
        <p:spPr>
          <a:xfrm>
            <a:off x="10711996" y="0"/>
            <a:ext cx="1360969" cy="6858000"/>
          </a:xfrm>
          <a:custGeom>
            <a:avLst/>
            <a:gdLst>
              <a:gd name="connsiteX0" fmla="*/ 903769 w 1360969"/>
              <a:gd name="connsiteY0" fmla="*/ 0 h 6858000"/>
              <a:gd name="connsiteX1" fmla="*/ 1360969 w 1360969"/>
              <a:gd name="connsiteY1" fmla="*/ 0 h 6858000"/>
              <a:gd name="connsiteX2" fmla="*/ 457200 w 1360969"/>
              <a:gd name="connsiteY2" fmla="*/ 6858000 h 6858000"/>
              <a:gd name="connsiteX3" fmla="*/ 0 w 136096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0969" h="6858000">
                <a:moveTo>
                  <a:pt x="903769" y="0"/>
                </a:moveTo>
                <a:lnTo>
                  <a:pt x="1360969" y="0"/>
                </a:lnTo>
                <a:lnTo>
                  <a:pt x="457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20" name="Background - Solid">
            <a:extLst>
              <a:ext uri="{FF2B5EF4-FFF2-40B4-BE49-F238E27FC236}">
                <a16:creationId xmlns:a16="http://schemas.microsoft.com/office/drawing/2014/main" id="{07F8C487-CCCE-4328-8AB2-D3EFB7371081}"/>
              </a:ext>
            </a:extLst>
          </p:cNvPr>
          <p:cNvSpPr/>
          <p:nvPr/>
        </p:nvSpPr>
        <p:spPr>
          <a:xfrm>
            <a:off x="10536702" y="-92596"/>
            <a:ext cx="1669294" cy="6971598"/>
          </a:xfrm>
          <a:custGeom>
            <a:avLst/>
            <a:gdLst>
              <a:gd name="connsiteX0" fmla="*/ 0 w 7447175"/>
              <a:gd name="connsiteY0" fmla="*/ 0 h 6858000"/>
              <a:gd name="connsiteX1" fmla="*/ 7447175 w 7447175"/>
              <a:gd name="connsiteY1" fmla="*/ 0 h 6858000"/>
              <a:gd name="connsiteX2" fmla="*/ 7447175 w 7447175"/>
              <a:gd name="connsiteY2" fmla="*/ 6858000 h 6858000"/>
              <a:gd name="connsiteX3" fmla="*/ 0 w 7447175"/>
              <a:gd name="connsiteY3" fmla="*/ 6858000 h 6858000"/>
              <a:gd name="connsiteX4" fmla="*/ 0 w 7447175"/>
              <a:gd name="connsiteY4" fmla="*/ 0 h 6858000"/>
              <a:gd name="connsiteX0" fmla="*/ 0 w 7899661"/>
              <a:gd name="connsiteY0" fmla="*/ 0 h 6858000"/>
              <a:gd name="connsiteX1" fmla="*/ 7899661 w 7899661"/>
              <a:gd name="connsiteY1" fmla="*/ 0 h 6858000"/>
              <a:gd name="connsiteX2" fmla="*/ 7447175 w 7899661"/>
              <a:gd name="connsiteY2" fmla="*/ 6858000 h 6858000"/>
              <a:gd name="connsiteX3" fmla="*/ 0 w 7899661"/>
              <a:gd name="connsiteY3" fmla="*/ 6858000 h 6858000"/>
              <a:gd name="connsiteX4" fmla="*/ 0 w 7899661"/>
              <a:gd name="connsiteY4" fmla="*/ 0 h 6858000"/>
              <a:gd name="connsiteX0" fmla="*/ 0 w 8012782"/>
              <a:gd name="connsiteY0" fmla="*/ 0 h 6858000"/>
              <a:gd name="connsiteX1" fmla="*/ 8012782 w 8012782"/>
              <a:gd name="connsiteY1" fmla="*/ 0 h 6858000"/>
              <a:gd name="connsiteX2" fmla="*/ 7447175 w 8012782"/>
              <a:gd name="connsiteY2" fmla="*/ 6858000 h 6858000"/>
              <a:gd name="connsiteX3" fmla="*/ 0 w 8012782"/>
              <a:gd name="connsiteY3" fmla="*/ 6858000 h 6858000"/>
              <a:gd name="connsiteX4" fmla="*/ 0 w 8012782"/>
              <a:gd name="connsiteY4" fmla="*/ 0 h 6858000"/>
              <a:gd name="connsiteX0" fmla="*/ 0 w 8616097"/>
              <a:gd name="connsiteY0" fmla="*/ 9427 h 6867427"/>
              <a:gd name="connsiteX1" fmla="*/ 8616097 w 8616097"/>
              <a:gd name="connsiteY1" fmla="*/ 0 h 6867427"/>
              <a:gd name="connsiteX2" fmla="*/ 7447175 w 8616097"/>
              <a:gd name="connsiteY2" fmla="*/ 6867427 h 6867427"/>
              <a:gd name="connsiteX3" fmla="*/ 0 w 8616097"/>
              <a:gd name="connsiteY3" fmla="*/ 6867427 h 6867427"/>
              <a:gd name="connsiteX4" fmla="*/ 0 w 861609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447175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249212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  <a:gd name="connsiteX0" fmla="*/ 7367155 w 8173037"/>
              <a:gd name="connsiteY0" fmla="*/ 0 h 6868391"/>
              <a:gd name="connsiteX1" fmla="*/ 8173037 w 8173037"/>
              <a:gd name="connsiteY1" fmla="*/ 964 h 6868391"/>
              <a:gd name="connsiteX2" fmla="*/ 7249212 w 8173037"/>
              <a:gd name="connsiteY2" fmla="*/ 6868391 h 6868391"/>
              <a:gd name="connsiteX3" fmla="*/ 0 w 8173037"/>
              <a:gd name="connsiteY3" fmla="*/ 6868391 h 6868391"/>
              <a:gd name="connsiteX4" fmla="*/ 7367155 w 8173037"/>
              <a:gd name="connsiteY4" fmla="*/ 0 h 6868391"/>
              <a:gd name="connsiteX0" fmla="*/ 872837 w 1678719"/>
              <a:gd name="connsiteY0" fmla="*/ 0 h 6868391"/>
              <a:gd name="connsiteX1" fmla="*/ 1678719 w 1678719"/>
              <a:gd name="connsiteY1" fmla="*/ 964 h 6868391"/>
              <a:gd name="connsiteX2" fmla="*/ 754894 w 1678719"/>
              <a:gd name="connsiteY2" fmla="*/ 6868391 h 6868391"/>
              <a:gd name="connsiteX3" fmla="*/ 0 w 1678719"/>
              <a:gd name="connsiteY3" fmla="*/ 6858000 h 6868391"/>
              <a:gd name="connsiteX4" fmla="*/ 872837 w 1678719"/>
              <a:gd name="connsiteY4" fmla="*/ 0 h 6868391"/>
              <a:gd name="connsiteX0" fmla="*/ 1007919 w 1678719"/>
              <a:gd name="connsiteY0" fmla="*/ 9427 h 6867427"/>
              <a:gd name="connsiteX1" fmla="*/ 1678719 w 1678719"/>
              <a:gd name="connsiteY1" fmla="*/ 0 h 6867427"/>
              <a:gd name="connsiteX2" fmla="*/ 754894 w 1678719"/>
              <a:gd name="connsiteY2" fmla="*/ 6867427 h 6867427"/>
              <a:gd name="connsiteX3" fmla="*/ 0 w 1678719"/>
              <a:gd name="connsiteY3" fmla="*/ 6857036 h 6867427"/>
              <a:gd name="connsiteX4" fmla="*/ 1007919 w 1678719"/>
              <a:gd name="connsiteY4" fmla="*/ 9427 h 6867427"/>
              <a:gd name="connsiteX0" fmla="*/ 1028701 w 1678719"/>
              <a:gd name="connsiteY0" fmla="*/ 30209 h 6867427"/>
              <a:gd name="connsiteX1" fmla="*/ 1678719 w 1678719"/>
              <a:gd name="connsiteY1" fmla="*/ 0 h 6867427"/>
              <a:gd name="connsiteX2" fmla="*/ 754894 w 1678719"/>
              <a:gd name="connsiteY2" fmla="*/ 6867427 h 6867427"/>
              <a:gd name="connsiteX3" fmla="*/ 0 w 1678719"/>
              <a:gd name="connsiteY3" fmla="*/ 6857036 h 6867427"/>
              <a:gd name="connsiteX4" fmla="*/ 1028701 w 1678719"/>
              <a:gd name="connsiteY4" fmla="*/ 30209 h 6867427"/>
              <a:gd name="connsiteX0" fmla="*/ 904010 w 1678719"/>
              <a:gd name="connsiteY0" fmla="*/ 0 h 6868391"/>
              <a:gd name="connsiteX1" fmla="*/ 1678719 w 1678719"/>
              <a:gd name="connsiteY1" fmla="*/ 964 h 6868391"/>
              <a:gd name="connsiteX2" fmla="*/ 754894 w 1678719"/>
              <a:gd name="connsiteY2" fmla="*/ 6868391 h 6868391"/>
              <a:gd name="connsiteX3" fmla="*/ 0 w 1678719"/>
              <a:gd name="connsiteY3" fmla="*/ 6858000 h 6868391"/>
              <a:gd name="connsiteX4" fmla="*/ 904010 w 1678719"/>
              <a:gd name="connsiteY4" fmla="*/ 0 h 6868391"/>
              <a:gd name="connsiteX0" fmla="*/ 904010 w 1460510"/>
              <a:gd name="connsiteY0" fmla="*/ 0 h 6868391"/>
              <a:gd name="connsiteX1" fmla="*/ 1460510 w 1460510"/>
              <a:gd name="connsiteY1" fmla="*/ 52919 h 6868391"/>
              <a:gd name="connsiteX2" fmla="*/ 754894 w 1460510"/>
              <a:gd name="connsiteY2" fmla="*/ 6868391 h 6868391"/>
              <a:gd name="connsiteX3" fmla="*/ 0 w 1460510"/>
              <a:gd name="connsiteY3" fmla="*/ 6858000 h 6868391"/>
              <a:gd name="connsiteX4" fmla="*/ 904010 w 1460510"/>
              <a:gd name="connsiteY4" fmla="*/ 0 h 6868391"/>
              <a:gd name="connsiteX0" fmla="*/ 904010 w 1657938"/>
              <a:gd name="connsiteY0" fmla="*/ 0 h 6868391"/>
              <a:gd name="connsiteX1" fmla="*/ 1657938 w 1657938"/>
              <a:gd name="connsiteY1" fmla="*/ 11355 h 6868391"/>
              <a:gd name="connsiteX2" fmla="*/ 754894 w 1657938"/>
              <a:gd name="connsiteY2" fmla="*/ 6868391 h 6868391"/>
              <a:gd name="connsiteX3" fmla="*/ 0 w 1657938"/>
              <a:gd name="connsiteY3" fmla="*/ 6858000 h 6868391"/>
              <a:gd name="connsiteX4" fmla="*/ 904010 w 1657938"/>
              <a:gd name="connsiteY4" fmla="*/ 0 h 6868391"/>
              <a:gd name="connsiteX0" fmla="*/ 904010 w 1657938"/>
              <a:gd name="connsiteY0" fmla="*/ 9427 h 6877818"/>
              <a:gd name="connsiteX1" fmla="*/ 1657938 w 1657938"/>
              <a:gd name="connsiteY1" fmla="*/ 0 h 6877818"/>
              <a:gd name="connsiteX2" fmla="*/ 754894 w 1657938"/>
              <a:gd name="connsiteY2" fmla="*/ 6877818 h 6877818"/>
              <a:gd name="connsiteX3" fmla="*/ 0 w 1657938"/>
              <a:gd name="connsiteY3" fmla="*/ 6867427 h 6877818"/>
              <a:gd name="connsiteX4" fmla="*/ 904010 w 1657938"/>
              <a:gd name="connsiteY4" fmla="*/ 9427 h 6877818"/>
              <a:gd name="connsiteX0" fmla="*/ 904010 w 1669294"/>
              <a:gd name="connsiteY0" fmla="*/ 9427 h 6867427"/>
              <a:gd name="connsiteX1" fmla="*/ 1657938 w 1669294"/>
              <a:gd name="connsiteY1" fmla="*/ 0 h 6867427"/>
              <a:gd name="connsiteX2" fmla="*/ 1669294 w 1669294"/>
              <a:gd name="connsiteY2" fmla="*/ 6857036 h 6867427"/>
              <a:gd name="connsiteX3" fmla="*/ 0 w 1669294"/>
              <a:gd name="connsiteY3" fmla="*/ 6867427 h 6867427"/>
              <a:gd name="connsiteX4" fmla="*/ 904010 w 1669294"/>
              <a:gd name="connsiteY4" fmla="*/ 9427 h 686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9294" h="6867427">
                <a:moveTo>
                  <a:pt x="904010" y="9427"/>
                </a:moveTo>
                <a:lnTo>
                  <a:pt x="1657938" y="0"/>
                </a:lnTo>
                <a:cubicBezTo>
                  <a:pt x="1661723" y="2285679"/>
                  <a:pt x="1665509" y="4571357"/>
                  <a:pt x="1669294" y="6857036"/>
                </a:cubicBezTo>
                <a:lnTo>
                  <a:pt x="0" y="6867427"/>
                </a:lnTo>
                <a:lnTo>
                  <a:pt x="904010" y="9427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993797E-6E30-4ED4-916E-7CA0ABBAB40D}"/>
              </a:ext>
            </a:extLst>
          </p:cNvPr>
          <p:cNvGrpSpPr/>
          <p:nvPr/>
        </p:nvGrpSpPr>
        <p:grpSpPr>
          <a:xfrm>
            <a:off x="10512177" y="9426"/>
            <a:ext cx="1677492" cy="6858000"/>
            <a:chOff x="3697870" y="0"/>
            <a:chExt cx="1677492" cy="6858000"/>
          </a:xfrm>
        </p:grpSpPr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DCF3DEE-8625-439F-945C-ADB175E301D7}"/>
                </a:ext>
              </a:extLst>
            </p:cNvPr>
            <p:cNvSpPr/>
            <p:nvPr/>
          </p:nvSpPr>
          <p:spPr>
            <a:xfrm>
              <a:off x="3697870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A67506C0-FFD7-45C9-BA60-85228F717CAC}"/>
                </a:ext>
              </a:extLst>
            </p:cNvPr>
            <p:cNvSpPr/>
            <p:nvPr/>
          </p:nvSpPr>
          <p:spPr>
            <a:xfrm>
              <a:off x="4014393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4354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812" y="6206761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13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6D475C-2038-A944-B3F4-ABFDC9D76E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610" y="5657734"/>
            <a:ext cx="896739" cy="84966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4ACA65B-0A82-4E01-8569-E12C5613ED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423" y="-19932"/>
            <a:ext cx="5029200" cy="689785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Freeform 23">
            <a:extLst>
              <a:ext uri="{FF2B5EF4-FFF2-40B4-BE49-F238E27FC236}">
                <a16:creationId xmlns:a16="http://schemas.microsoft.com/office/drawing/2014/main" id="{ED3F70D3-F6BA-4C79-97F5-EE30A2716C4D}"/>
              </a:ext>
            </a:extLst>
          </p:cNvPr>
          <p:cNvSpPr/>
          <p:nvPr/>
        </p:nvSpPr>
        <p:spPr>
          <a:xfrm rot="16200000" flipV="1">
            <a:off x="4750253" y="-643603"/>
            <a:ext cx="6892097" cy="8156155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57333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  <a:gd name="connsiteX8" fmla="*/ 0 w 6858000"/>
              <a:gd name="connsiteY8" fmla="*/ 922089 h 6647770"/>
              <a:gd name="connsiteX0" fmla="*/ 0 w 6858000"/>
              <a:gd name="connsiteY0" fmla="*/ 316161 h 6041842"/>
              <a:gd name="connsiteX1" fmla="*/ 0 w 6858000"/>
              <a:gd name="connsiteY1" fmla="*/ 2353484 h 6041842"/>
              <a:gd name="connsiteX2" fmla="*/ 0 w 6858000"/>
              <a:gd name="connsiteY2" fmla="*/ 4004520 h 6041842"/>
              <a:gd name="connsiteX3" fmla="*/ 0 w 6858000"/>
              <a:gd name="connsiteY3" fmla="*/ 6041842 h 6041842"/>
              <a:gd name="connsiteX4" fmla="*/ 6858000 w 6858000"/>
              <a:gd name="connsiteY4" fmla="*/ 5127442 h 6041842"/>
              <a:gd name="connsiteX5" fmla="*/ 6858000 w 6858000"/>
              <a:gd name="connsiteY5" fmla="*/ 4004520 h 6041842"/>
              <a:gd name="connsiteX6" fmla="*/ 6858000 w 6858000"/>
              <a:gd name="connsiteY6" fmla="*/ 1431394 h 6041842"/>
              <a:gd name="connsiteX7" fmla="*/ 6824949 w 6858000"/>
              <a:gd name="connsiteY7" fmla="*/ 0 h 6041842"/>
              <a:gd name="connsiteX8" fmla="*/ 0 w 6858000"/>
              <a:gd name="connsiteY8" fmla="*/ 316161 h 6041842"/>
              <a:gd name="connsiteX0" fmla="*/ 0 w 6858000"/>
              <a:gd name="connsiteY0" fmla="*/ 0 h 5725681"/>
              <a:gd name="connsiteX1" fmla="*/ 0 w 6858000"/>
              <a:gd name="connsiteY1" fmla="*/ 2037323 h 5725681"/>
              <a:gd name="connsiteX2" fmla="*/ 0 w 6858000"/>
              <a:gd name="connsiteY2" fmla="*/ 3688359 h 5725681"/>
              <a:gd name="connsiteX3" fmla="*/ 0 w 6858000"/>
              <a:gd name="connsiteY3" fmla="*/ 5725681 h 5725681"/>
              <a:gd name="connsiteX4" fmla="*/ 6858000 w 6858000"/>
              <a:gd name="connsiteY4" fmla="*/ 4811281 h 5725681"/>
              <a:gd name="connsiteX5" fmla="*/ 6858000 w 6858000"/>
              <a:gd name="connsiteY5" fmla="*/ 3688359 h 5725681"/>
              <a:gd name="connsiteX6" fmla="*/ 6858000 w 6858000"/>
              <a:gd name="connsiteY6" fmla="*/ 1115233 h 5725681"/>
              <a:gd name="connsiteX7" fmla="*/ 0 w 6858000"/>
              <a:gd name="connsiteY7" fmla="*/ 0 h 5725681"/>
              <a:gd name="connsiteX0" fmla="*/ 6858000 w 6858000"/>
              <a:gd name="connsiteY0" fmla="*/ 0 h 4610448"/>
              <a:gd name="connsiteX1" fmla="*/ 0 w 6858000"/>
              <a:gd name="connsiteY1" fmla="*/ 922090 h 4610448"/>
              <a:gd name="connsiteX2" fmla="*/ 0 w 6858000"/>
              <a:gd name="connsiteY2" fmla="*/ 2573126 h 4610448"/>
              <a:gd name="connsiteX3" fmla="*/ 0 w 6858000"/>
              <a:gd name="connsiteY3" fmla="*/ 4610448 h 4610448"/>
              <a:gd name="connsiteX4" fmla="*/ 6858000 w 6858000"/>
              <a:gd name="connsiteY4" fmla="*/ 3696048 h 4610448"/>
              <a:gd name="connsiteX5" fmla="*/ 6858000 w 6858000"/>
              <a:gd name="connsiteY5" fmla="*/ 2573126 h 4610448"/>
              <a:gd name="connsiteX6" fmla="*/ 6858000 w 6858000"/>
              <a:gd name="connsiteY6" fmla="*/ 0 h 4610448"/>
              <a:gd name="connsiteX0" fmla="*/ 6858000 w 6858000"/>
              <a:gd name="connsiteY0" fmla="*/ 0 h 4610448"/>
              <a:gd name="connsiteX1" fmla="*/ 0 w 6858000"/>
              <a:gd name="connsiteY1" fmla="*/ 2573126 h 4610448"/>
              <a:gd name="connsiteX2" fmla="*/ 0 w 6858000"/>
              <a:gd name="connsiteY2" fmla="*/ 4610448 h 4610448"/>
              <a:gd name="connsiteX3" fmla="*/ 6858000 w 6858000"/>
              <a:gd name="connsiteY3" fmla="*/ 3696048 h 4610448"/>
              <a:gd name="connsiteX4" fmla="*/ 6858000 w 6858000"/>
              <a:gd name="connsiteY4" fmla="*/ 2573126 h 4610448"/>
              <a:gd name="connsiteX5" fmla="*/ 6858000 w 6858000"/>
              <a:gd name="connsiteY5" fmla="*/ 0 h 4610448"/>
              <a:gd name="connsiteX0" fmla="*/ 6858000 w 6858000"/>
              <a:gd name="connsiteY0" fmla="*/ 0 h 2037322"/>
              <a:gd name="connsiteX1" fmla="*/ 0 w 6858000"/>
              <a:gd name="connsiteY1" fmla="*/ 0 h 2037322"/>
              <a:gd name="connsiteX2" fmla="*/ 0 w 6858000"/>
              <a:gd name="connsiteY2" fmla="*/ 2037322 h 2037322"/>
              <a:gd name="connsiteX3" fmla="*/ 6858000 w 6858000"/>
              <a:gd name="connsiteY3" fmla="*/ 1122922 h 2037322"/>
              <a:gd name="connsiteX4" fmla="*/ 6858000 w 6858000"/>
              <a:gd name="connsiteY4" fmla="*/ 0 h 2037322"/>
              <a:gd name="connsiteX0" fmla="*/ 6880034 w 6880034"/>
              <a:gd name="connsiteY0" fmla="*/ 0 h 3502566"/>
              <a:gd name="connsiteX1" fmla="*/ 0 w 6880034"/>
              <a:gd name="connsiteY1" fmla="*/ 1465244 h 3502566"/>
              <a:gd name="connsiteX2" fmla="*/ 0 w 6880034"/>
              <a:gd name="connsiteY2" fmla="*/ 3502566 h 3502566"/>
              <a:gd name="connsiteX3" fmla="*/ 6858000 w 6880034"/>
              <a:gd name="connsiteY3" fmla="*/ 2588166 h 3502566"/>
              <a:gd name="connsiteX4" fmla="*/ 6880034 w 6880034"/>
              <a:gd name="connsiteY4" fmla="*/ 0 h 3502566"/>
              <a:gd name="connsiteX0" fmla="*/ 6846983 w 6858000"/>
              <a:gd name="connsiteY0" fmla="*/ 0 h 3205110"/>
              <a:gd name="connsiteX1" fmla="*/ 0 w 6858000"/>
              <a:gd name="connsiteY1" fmla="*/ 1167788 h 3205110"/>
              <a:gd name="connsiteX2" fmla="*/ 0 w 6858000"/>
              <a:gd name="connsiteY2" fmla="*/ 3205110 h 3205110"/>
              <a:gd name="connsiteX3" fmla="*/ 6858000 w 6858000"/>
              <a:gd name="connsiteY3" fmla="*/ 2290710 h 3205110"/>
              <a:gd name="connsiteX4" fmla="*/ 6846983 w 6858000"/>
              <a:gd name="connsiteY4" fmla="*/ 0 h 3205110"/>
              <a:gd name="connsiteX0" fmla="*/ 6846983 w 6858000"/>
              <a:gd name="connsiteY0" fmla="*/ 0 h 3205110"/>
              <a:gd name="connsiteX1" fmla="*/ 0 w 6858000"/>
              <a:gd name="connsiteY1" fmla="*/ 771180 h 3205110"/>
              <a:gd name="connsiteX2" fmla="*/ 0 w 6858000"/>
              <a:gd name="connsiteY2" fmla="*/ 3205110 h 3205110"/>
              <a:gd name="connsiteX3" fmla="*/ 6858000 w 6858000"/>
              <a:gd name="connsiteY3" fmla="*/ 2290710 h 3205110"/>
              <a:gd name="connsiteX4" fmla="*/ 6846983 w 6858000"/>
              <a:gd name="connsiteY4" fmla="*/ 0 h 3205110"/>
              <a:gd name="connsiteX0" fmla="*/ 6846983 w 6858000"/>
              <a:gd name="connsiteY0" fmla="*/ 0 h 3205110"/>
              <a:gd name="connsiteX1" fmla="*/ 0 w 6858000"/>
              <a:gd name="connsiteY1" fmla="*/ 870332 h 3205110"/>
              <a:gd name="connsiteX2" fmla="*/ 0 w 6858000"/>
              <a:gd name="connsiteY2" fmla="*/ 3205110 h 3205110"/>
              <a:gd name="connsiteX3" fmla="*/ 6858000 w 6858000"/>
              <a:gd name="connsiteY3" fmla="*/ 2290710 h 3205110"/>
              <a:gd name="connsiteX4" fmla="*/ 6846983 w 6858000"/>
              <a:gd name="connsiteY4" fmla="*/ 0 h 3205110"/>
              <a:gd name="connsiteX0" fmla="*/ 6880034 w 6880352"/>
              <a:gd name="connsiteY0" fmla="*/ 0 h 9033033"/>
              <a:gd name="connsiteX1" fmla="*/ 0 w 6880352"/>
              <a:gd name="connsiteY1" fmla="*/ 6698255 h 9033033"/>
              <a:gd name="connsiteX2" fmla="*/ 0 w 6880352"/>
              <a:gd name="connsiteY2" fmla="*/ 9033033 h 9033033"/>
              <a:gd name="connsiteX3" fmla="*/ 6858000 w 6880352"/>
              <a:gd name="connsiteY3" fmla="*/ 8118633 h 9033033"/>
              <a:gd name="connsiteX4" fmla="*/ 6880034 w 6880352"/>
              <a:gd name="connsiteY4" fmla="*/ 0 h 9033033"/>
              <a:gd name="connsiteX0" fmla="*/ 6880035 w 6880353"/>
              <a:gd name="connsiteY0" fmla="*/ 0 h 9033033"/>
              <a:gd name="connsiteX1" fmla="*/ 0 w 6880353"/>
              <a:gd name="connsiteY1" fmla="*/ 22031 h 9033033"/>
              <a:gd name="connsiteX2" fmla="*/ 1 w 6880353"/>
              <a:gd name="connsiteY2" fmla="*/ 9033033 h 9033033"/>
              <a:gd name="connsiteX3" fmla="*/ 6858001 w 6880353"/>
              <a:gd name="connsiteY3" fmla="*/ 8118633 h 9033033"/>
              <a:gd name="connsiteX4" fmla="*/ 6880035 w 6880353"/>
              <a:gd name="connsiteY4" fmla="*/ 0 h 9033033"/>
              <a:gd name="connsiteX0" fmla="*/ 6880034 w 6880352"/>
              <a:gd name="connsiteY0" fmla="*/ 0 h 9033033"/>
              <a:gd name="connsiteX1" fmla="*/ 231354 w 6880352"/>
              <a:gd name="connsiteY1" fmla="*/ 1013549 h 9033033"/>
              <a:gd name="connsiteX2" fmla="*/ 0 w 6880352"/>
              <a:gd name="connsiteY2" fmla="*/ 9033033 h 9033033"/>
              <a:gd name="connsiteX3" fmla="*/ 6858000 w 6880352"/>
              <a:gd name="connsiteY3" fmla="*/ 8118633 h 9033033"/>
              <a:gd name="connsiteX4" fmla="*/ 6880034 w 6880352"/>
              <a:gd name="connsiteY4" fmla="*/ 0 h 9033033"/>
              <a:gd name="connsiteX0" fmla="*/ 6891049 w 6891367"/>
              <a:gd name="connsiteY0" fmla="*/ 0 h 9033033"/>
              <a:gd name="connsiteX1" fmla="*/ 0 w 6891367"/>
              <a:gd name="connsiteY1" fmla="*/ 969479 h 9033033"/>
              <a:gd name="connsiteX2" fmla="*/ 11015 w 6891367"/>
              <a:gd name="connsiteY2" fmla="*/ 9033033 h 9033033"/>
              <a:gd name="connsiteX3" fmla="*/ 6869015 w 6891367"/>
              <a:gd name="connsiteY3" fmla="*/ 8118633 h 9033033"/>
              <a:gd name="connsiteX4" fmla="*/ 6891049 w 6891367"/>
              <a:gd name="connsiteY4" fmla="*/ 0 h 9033033"/>
              <a:gd name="connsiteX0" fmla="*/ 6725796 w 6869015"/>
              <a:gd name="connsiteY0" fmla="*/ 495765 h 8063554"/>
              <a:gd name="connsiteX1" fmla="*/ 0 w 6869015"/>
              <a:gd name="connsiteY1" fmla="*/ 0 h 8063554"/>
              <a:gd name="connsiteX2" fmla="*/ 11015 w 6869015"/>
              <a:gd name="connsiteY2" fmla="*/ 8063554 h 8063554"/>
              <a:gd name="connsiteX3" fmla="*/ 6869015 w 6869015"/>
              <a:gd name="connsiteY3" fmla="*/ 7149154 h 8063554"/>
              <a:gd name="connsiteX4" fmla="*/ 6725796 w 6869015"/>
              <a:gd name="connsiteY4" fmla="*/ 495765 h 8063554"/>
              <a:gd name="connsiteX0" fmla="*/ 6880034 w 6880522"/>
              <a:gd name="connsiteY0" fmla="*/ 0 h 8085581"/>
              <a:gd name="connsiteX1" fmla="*/ 0 w 6880522"/>
              <a:gd name="connsiteY1" fmla="*/ 22027 h 8085581"/>
              <a:gd name="connsiteX2" fmla="*/ 11015 w 6880522"/>
              <a:gd name="connsiteY2" fmla="*/ 8085581 h 8085581"/>
              <a:gd name="connsiteX3" fmla="*/ 6869015 w 6880522"/>
              <a:gd name="connsiteY3" fmla="*/ 7171181 h 8085581"/>
              <a:gd name="connsiteX4" fmla="*/ 6880034 w 6880522"/>
              <a:gd name="connsiteY4" fmla="*/ 0 h 8085581"/>
              <a:gd name="connsiteX0" fmla="*/ 6891609 w 6892097"/>
              <a:gd name="connsiteY0" fmla="*/ 70574 h 8156155"/>
              <a:gd name="connsiteX1" fmla="*/ 0 w 6892097"/>
              <a:gd name="connsiteY1" fmla="*/ 0 h 8156155"/>
              <a:gd name="connsiteX2" fmla="*/ 22590 w 6892097"/>
              <a:gd name="connsiteY2" fmla="*/ 8156155 h 8156155"/>
              <a:gd name="connsiteX3" fmla="*/ 6880590 w 6892097"/>
              <a:gd name="connsiteY3" fmla="*/ 7241755 h 8156155"/>
              <a:gd name="connsiteX4" fmla="*/ 6891609 w 6892097"/>
              <a:gd name="connsiteY4" fmla="*/ 70574 h 815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2097" h="8156155">
                <a:moveTo>
                  <a:pt x="6891609" y="70574"/>
                </a:moveTo>
                <a:lnTo>
                  <a:pt x="0" y="0"/>
                </a:lnTo>
                <a:cubicBezTo>
                  <a:pt x="0" y="3003667"/>
                  <a:pt x="22590" y="5152488"/>
                  <a:pt x="22590" y="8156155"/>
                </a:cubicBezTo>
                <a:lnTo>
                  <a:pt x="6880590" y="7241755"/>
                </a:lnTo>
                <a:cubicBezTo>
                  <a:pt x="6876918" y="6478185"/>
                  <a:pt x="6895281" y="834144"/>
                  <a:pt x="6891609" y="70574"/>
                </a:cubicBez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id="{CABA1354-AF92-4443-9D68-C06C72F477C6}"/>
              </a:ext>
            </a:extLst>
          </p:cNvPr>
          <p:cNvSpPr/>
          <p:nvPr/>
        </p:nvSpPr>
        <p:spPr>
          <a:xfrm rot="16200000" flipV="1">
            <a:off x="-2597627" y="2597625"/>
            <a:ext cx="6858000" cy="1662749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  <a:gd name="connsiteX0" fmla="*/ 0 w 6858000"/>
              <a:gd name="connsiteY0" fmla="*/ 900055 h 6625736"/>
              <a:gd name="connsiteX1" fmla="*/ 0 w 6858000"/>
              <a:gd name="connsiteY1" fmla="*/ 2937378 h 6625736"/>
              <a:gd name="connsiteX2" fmla="*/ 0 w 6858000"/>
              <a:gd name="connsiteY2" fmla="*/ 4588414 h 6625736"/>
              <a:gd name="connsiteX3" fmla="*/ 0 w 6858000"/>
              <a:gd name="connsiteY3" fmla="*/ 6625736 h 6625736"/>
              <a:gd name="connsiteX4" fmla="*/ 6858000 w 6858000"/>
              <a:gd name="connsiteY4" fmla="*/ 6625736 h 6625736"/>
              <a:gd name="connsiteX5" fmla="*/ 6858000 w 6858000"/>
              <a:gd name="connsiteY5" fmla="*/ 4588414 h 6625736"/>
              <a:gd name="connsiteX6" fmla="*/ 6858000 w 6858000"/>
              <a:gd name="connsiteY6" fmla="*/ 2015288 h 6625736"/>
              <a:gd name="connsiteX7" fmla="*/ 6835966 w 6858000"/>
              <a:gd name="connsiteY7" fmla="*/ 0 h 6625736"/>
              <a:gd name="connsiteX8" fmla="*/ 0 w 6858000"/>
              <a:gd name="connsiteY8" fmla="*/ 900055 h 6625736"/>
              <a:gd name="connsiteX0" fmla="*/ 0 w 6858000"/>
              <a:gd name="connsiteY0" fmla="*/ 0 h 5725681"/>
              <a:gd name="connsiteX1" fmla="*/ 0 w 6858000"/>
              <a:gd name="connsiteY1" fmla="*/ 2037323 h 5725681"/>
              <a:gd name="connsiteX2" fmla="*/ 0 w 6858000"/>
              <a:gd name="connsiteY2" fmla="*/ 3688359 h 5725681"/>
              <a:gd name="connsiteX3" fmla="*/ 0 w 6858000"/>
              <a:gd name="connsiteY3" fmla="*/ 5725681 h 5725681"/>
              <a:gd name="connsiteX4" fmla="*/ 6858000 w 6858000"/>
              <a:gd name="connsiteY4" fmla="*/ 5725681 h 5725681"/>
              <a:gd name="connsiteX5" fmla="*/ 6858000 w 6858000"/>
              <a:gd name="connsiteY5" fmla="*/ 3688359 h 5725681"/>
              <a:gd name="connsiteX6" fmla="*/ 6858000 w 6858000"/>
              <a:gd name="connsiteY6" fmla="*/ 1115233 h 5725681"/>
              <a:gd name="connsiteX7" fmla="*/ 0 w 6858000"/>
              <a:gd name="connsiteY7" fmla="*/ 0 h 5725681"/>
              <a:gd name="connsiteX0" fmla="*/ 0 w 6858000"/>
              <a:gd name="connsiteY0" fmla="*/ 0 h 5725681"/>
              <a:gd name="connsiteX1" fmla="*/ 0 w 6858000"/>
              <a:gd name="connsiteY1" fmla="*/ 2037323 h 5725681"/>
              <a:gd name="connsiteX2" fmla="*/ 0 w 6858000"/>
              <a:gd name="connsiteY2" fmla="*/ 3688359 h 5725681"/>
              <a:gd name="connsiteX3" fmla="*/ 0 w 6858000"/>
              <a:gd name="connsiteY3" fmla="*/ 5725681 h 5725681"/>
              <a:gd name="connsiteX4" fmla="*/ 6858000 w 6858000"/>
              <a:gd name="connsiteY4" fmla="*/ 5725681 h 5725681"/>
              <a:gd name="connsiteX5" fmla="*/ 6858000 w 6858000"/>
              <a:gd name="connsiteY5" fmla="*/ 3688359 h 5725681"/>
              <a:gd name="connsiteX6" fmla="*/ 6824950 w 6858000"/>
              <a:gd name="connsiteY6" fmla="*/ 3241489 h 5725681"/>
              <a:gd name="connsiteX7" fmla="*/ 0 w 6858000"/>
              <a:gd name="connsiteY7" fmla="*/ 0 h 5725681"/>
              <a:gd name="connsiteX0" fmla="*/ 0 w 6858000"/>
              <a:gd name="connsiteY0" fmla="*/ 0 h 5725681"/>
              <a:gd name="connsiteX1" fmla="*/ 0 w 6858000"/>
              <a:gd name="connsiteY1" fmla="*/ 2037323 h 5725681"/>
              <a:gd name="connsiteX2" fmla="*/ 0 w 6858000"/>
              <a:gd name="connsiteY2" fmla="*/ 3688359 h 5725681"/>
              <a:gd name="connsiteX3" fmla="*/ 0 w 6858000"/>
              <a:gd name="connsiteY3" fmla="*/ 5725681 h 5725681"/>
              <a:gd name="connsiteX4" fmla="*/ 6858000 w 6858000"/>
              <a:gd name="connsiteY4" fmla="*/ 5725681 h 5725681"/>
              <a:gd name="connsiteX5" fmla="*/ 6858000 w 6858000"/>
              <a:gd name="connsiteY5" fmla="*/ 3688359 h 5725681"/>
              <a:gd name="connsiteX6" fmla="*/ 0 w 6858000"/>
              <a:gd name="connsiteY6" fmla="*/ 0 h 5725681"/>
              <a:gd name="connsiteX0" fmla="*/ 0 w 6858000"/>
              <a:gd name="connsiteY0" fmla="*/ 0 h 5725681"/>
              <a:gd name="connsiteX1" fmla="*/ 0 w 6858000"/>
              <a:gd name="connsiteY1" fmla="*/ 2037323 h 5725681"/>
              <a:gd name="connsiteX2" fmla="*/ 0 w 6858000"/>
              <a:gd name="connsiteY2" fmla="*/ 3688359 h 5725681"/>
              <a:gd name="connsiteX3" fmla="*/ 0 w 6858000"/>
              <a:gd name="connsiteY3" fmla="*/ 5725681 h 5725681"/>
              <a:gd name="connsiteX4" fmla="*/ 6858000 w 6858000"/>
              <a:gd name="connsiteY4" fmla="*/ 5725681 h 5725681"/>
              <a:gd name="connsiteX5" fmla="*/ 6858000 w 6858000"/>
              <a:gd name="connsiteY5" fmla="*/ 4062932 h 5725681"/>
              <a:gd name="connsiteX6" fmla="*/ 0 w 6858000"/>
              <a:gd name="connsiteY6" fmla="*/ 0 h 5725681"/>
              <a:gd name="connsiteX0" fmla="*/ 231353 w 6858000"/>
              <a:gd name="connsiteY0" fmla="*/ 0 h 4150269"/>
              <a:gd name="connsiteX1" fmla="*/ 0 w 6858000"/>
              <a:gd name="connsiteY1" fmla="*/ 461911 h 4150269"/>
              <a:gd name="connsiteX2" fmla="*/ 0 w 6858000"/>
              <a:gd name="connsiteY2" fmla="*/ 2112947 h 4150269"/>
              <a:gd name="connsiteX3" fmla="*/ 0 w 6858000"/>
              <a:gd name="connsiteY3" fmla="*/ 4150269 h 4150269"/>
              <a:gd name="connsiteX4" fmla="*/ 6858000 w 6858000"/>
              <a:gd name="connsiteY4" fmla="*/ 4150269 h 4150269"/>
              <a:gd name="connsiteX5" fmla="*/ 6858000 w 6858000"/>
              <a:gd name="connsiteY5" fmla="*/ 2487520 h 4150269"/>
              <a:gd name="connsiteX6" fmla="*/ 231353 w 6858000"/>
              <a:gd name="connsiteY6" fmla="*/ 0 h 4150269"/>
              <a:gd name="connsiteX0" fmla="*/ 6858000 w 6858000"/>
              <a:gd name="connsiteY0" fmla="*/ 2025609 h 3688358"/>
              <a:gd name="connsiteX1" fmla="*/ 0 w 6858000"/>
              <a:gd name="connsiteY1" fmla="*/ 0 h 3688358"/>
              <a:gd name="connsiteX2" fmla="*/ 0 w 6858000"/>
              <a:gd name="connsiteY2" fmla="*/ 1651036 h 3688358"/>
              <a:gd name="connsiteX3" fmla="*/ 0 w 6858000"/>
              <a:gd name="connsiteY3" fmla="*/ 3688358 h 3688358"/>
              <a:gd name="connsiteX4" fmla="*/ 6858000 w 6858000"/>
              <a:gd name="connsiteY4" fmla="*/ 3688358 h 3688358"/>
              <a:gd name="connsiteX5" fmla="*/ 6858000 w 6858000"/>
              <a:gd name="connsiteY5" fmla="*/ 2025609 h 3688358"/>
              <a:gd name="connsiteX0" fmla="*/ 6858000 w 6858000"/>
              <a:gd name="connsiteY0" fmla="*/ 374573 h 2037322"/>
              <a:gd name="connsiteX1" fmla="*/ 0 w 6858000"/>
              <a:gd name="connsiteY1" fmla="*/ 0 h 2037322"/>
              <a:gd name="connsiteX2" fmla="*/ 0 w 6858000"/>
              <a:gd name="connsiteY2" fmla="*/ 2037322 h 2037322"/>
              <a:gd name="connsiteX3" fmla="*/ 6858000 w 6858000"/>
              <a:gd name="connsiteY3" fmla="*/ 2037322 h 2037322"/>
              <a:gd name="connsiteX4" fmla="*/ 6858000 w 6858000"/>
              <a:gd name="connsiteY4" fmla="*/ 374573 h 2037322"/>
              <a:gd name="connsiteX0" fmla="*/ 6858000 w 6858000"/>
              <a:gd name="connsiteY0" fmla="*/ 0 h 1662749"/>
              <a:gd name="connsiteX1" fmla="*/ 0 w 6858000"/>
              <a:gd name="connsiteY1" fmla="*/ 881350 h 1662749"/>
              <a:gd name="connsiteX2" fmla="*/ 0 w 6858000"/>
              <a:gd name="connsiteY2" fmla="*/ 1662749 h 1662749"/>
              <a:gd name="connsiteX3" fmla="*/ 6858000 w 6858000"/>
              <a:gd name="connsiteY3" fmla="*/ 1662749 h 1662749"/>
              <a:gd name="connsiteX4" fmla="*/ 6858000 w 6858000"/>
              <a:gd name="connsiteY4" fmla="*/ 0 h 166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1662749">
                <a:moveTo>
                  <a:pt x="6858000" y="0"/>
                </a:moveTo>
                <a:lnTo>
                  <a:pt x="0" y="881350"/>
                </a:lnTo>
                <a:lnTo>
                  <a:pt x="0" y="1662749"/>
                </a:lnTo>
                <a:lnTo>
                  <a:pt x="6858000" y="1662749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374116C-65BB-4EFA-B037-16153FD7DC47}"/>
              </a:ext>
            </a:extLst>
          </p:cNvPr>
          <p:cNvGrpSpPr/>
          <p:nvPr/>
        </p:nvGrpSpPr>
        <p:grpSpPr>
          <a:xfrm>
            <a:off x="0" y="-3"/>
            <a:ext cx="1677492" cy="6858000"/>
            <a:chOff x="3697870" y="0"/>
            <a:chExt cx="1677492" cy="685800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AAA2F655-C2F7-49A7-BEB0-9CA35072F784}"/>
                </a:ext>
              </a:extLst>
            </p:cNvPr>
            <p:cNvSpPr/>
            <p:nvPr/>
          </p:nvSpPr>
          <p:spPr>
            <a:xfrm>
              <a:off x="3697870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E305937E-7E31-4FCF-A488-C128E91C9FBA}"/>
                </a:ext>
              </a:extLst>
            </p:cNvPr>
            <p:cNvSpPr/>
            <p:nvPr/>
          </p:nvSpPr>
          <p:spPr>
            <a:xfrm>
              <a:off x="4014393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AC907C8-E05D-4D6E-A6A0-74545D96D614}"/>
              </a:ext>
            </a:extLst>
          </p:cNvPr>
          <p:cNvGrpSpPr/>
          <p:nvPr/>
        </p:nvGrpSpPr>
        <p:grpSpPr>
          <a:xfrm>
            <a:off x="4184431" y="-3"/>
            <a:ext cx="1677492" cy="6858000"/>
            <a:chOff x="3697870" y="0"/>
            <a:chExt cx="1677492" cy="6858000"/>
          </a:xfrm>
        </p:grpSpPr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C42EAC90-F876-44E9-80C2-1B5B80EFA95A}"/>
                </a:ext>
              </a:extLst>
            </p:cNvPr>
            <p:cNvSpPr/>
            <p:nvPr/>
          </p:nvSpPr>
          <p:spPr>
            <a:xfrm>
              <a:off x="3697870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DFC32F4B-EAC0-407C-B181-85E690DEEDF8}"/>
                </a:ext>
              </a:extLst>
            </p:cNvPr>
            <p:cNvSpPr/>
            <p:nvPr/>
          </p:nvSpPr>
          <p:spPr>
            <a:xfrm>
              <a:off x="4014393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12" name="Yellow Bar">
            <a:extLst>
              <a:ext uri="{FF2B5EF4-FFF2-40B4-BE49-F238E27FC236}">
                <a16:creationId xmlns:a16="http://schemas.microsoft.com/office/drawing/2014/main" id="{AF9F7C8F-5725-4A49-B3AF-B006117735B9}"/>
              </a:ext>
            </a:extLst>
          </p:cNvPr>
          <p:cNvSpPr/>
          <p:nvPr/>
        </p:nvSpPr>
        <p:spPr>
          <a:xfrm>
            <a:off x="6407225" y="1451086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 dirty="0">
                <a:latin typeface="Arial" charset="0"/>
                <a:ea typeface="PMingLiU" charset="0"/>
                <a:cs typeface="Arial" charset="0"/>
              </a:rPr>
              <a:t> </a:t>
            </a:r>
          </a:p>
        </p:txBody>
      </p:sp>
      <p:sp>
        <p:nvSpPr>
          <p:cNvPr id="14" name="Headline">
            <a:extLst>
              <a:ext uri="{FF2B5EF4-FFF2-40B4-BE49-F238E27FC236}">
                <a16:creationId xmlns:a16="http://schemas.microsoft.com/office/drawing/2014/main" id="{8411C976-731F-9341-A82C-E53E5FB023B2}"/>
              </a:ext>
            </a:extLst>
          </p:cNvPr>
          <p:cNvSpPr txBox="1">
            <a:spLocks/>
          </p:cNvSpPr>
          <p:nvPr/>
        </p:nvSpPr>
        <p:spPr>
          <a:xfrm>
            <a:off x="6241535" y="792022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3200" dirty="0">
                <a:solidFill>
                  <a:schemeClr val="bg1"/>
                </a:solidFill>
              </a:rPr>
              <a:t>[投影片标题]</a:t>
            </a:r>
          </a:p>
        </p:txBody>
      </p:sp>
      <p:sp>
        <p:nvSpPr>
          <p:cNvPr id="25" name="Body Copy">
            <a:extLst>
              <a:ext uri="{FF2B5EF4-FFF2-40B4-BE49-F238E27FC236}">
                <a16:creationId xmlns:a16="http://schemas.microsoft.com/office/drawing/2014/main" id="{9AEFDC5B-575A-4E34-8EB4-77015676D9BA}"/>
              </a:ext>
            </a:extLst>
          </p:cNvPr>
          <p:cNvSpPr txBox="1">
            <a:spLocks/>
          </p:cNvSpPr>
          <p:nvPr/>
        </p:nvSpPr>
        <p:spPr>
          <a:xfrm>
            <a:off x="6241535" y="1958752"/>
            <a:ext cx="6154361" cy="451828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zh-TW" sz="2800" dirty="0">
                <a:solidFill>
                  <a:schemeClr val="bg1"/>
                </a:solidFill>
              </a:rPr>
              <a:t>[文本]</a:t>
            </a:r>
          </a:p>
          <a:p>
            <a:pPr algn="just"/>
            <a:endParaRPr lang="en-US" sz="2400" kern="0" dirty="0">
              <a:solidFill>
                <a:schemeClr val="bg1"/>
              </a:solidFill>
            </a:endParaRP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zh-TW" sz="2400" dirty="0">
                <a:solidFill>
                  <a:schemeClr val="bg1"/>
                </a:solidFill>
              </a:rPr>
              <a:t>[文本]</a:t>
            </a:r>
          </a:p>
          <a:p>
            <a:pPr marL="744538" indent="-285750">
              <a:buFont typeface="Arial" panose="020B0604020202020204" pitchFamily="34" charset="0"/>
              <a:buChar char="•"/>
            </a:pPr>
            <a:r>
              <a:rPr lang="zh-TW" sz="2400" dirty="0">
                <a:solidFill>
                  <a:schemeClr val="bg1"/>
                </a:solidFill>
              </a:rPr>
              <a:t>[文本]</a:t>
            </a:r>
          </a:p>
          <a:p>
            <a:pPr algn="just"/>
            <a:endParaRPr lang="en-US" sz="2800" kern="0" dirty="0">
              <a:solidFill>
                <a:schemeClr val="bg1"/>
              </a:solidFill>
            </a:endParaRPr>
          </a:p>
          <a:p>
            <a:r>
              <a:rPr lang="zh-TW" sz="2400" dirty="0">
                <a:solidFill>
                  <a:schemeClr val="bg1"/>
                </a:solidFill>
              </a:rPr>
              <a:t>[文本]</a:t>
            </a:r>
            <a:br>
              <a:rPr lang="zh-TW" sz="2400" dirty="0">
                <a:solidFill>
                  <a:schemeClr val="bg1"/>
                </a:solidFill>
              </a:rPr>
            </a:br>
            <a:endParaRPr lang="zh-TW" sz="2400" dirty="0">
              <a:solidFill>
                <a:schemeClr val="bg1"/>
              </a:solidFill>
            </a:endParaRP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zh-TW" sz="2400" dirty="0">
                <a:solidFill>
                  <a:schemeClr val="bg1"/>
                </a:solidFill>
              </a:rPr>
              <a:t>[文本]</a:t>
            </a:r>
          </a:p>
          <a:p>
            <a:pPr marL="744538" indent="-285750">
              <a:buFont typeface="Arial" panose="020B0604020202020204" pitchFamily="34" charset="0"/>
              <a:buChar char="•"/>
            </a:pPr>
            <a:r>
              <a:rPr lang="zh-TW" sz="2400" dirty="0">
                <a:solidFill>
                  <a:schemeClr val="bg1"/>
                </a:solidFill>
              </a:rPr>
              <a:t>[文本]</a:t>
            </a:r>
          </a:p>
          <a:p>
            <a:endParaRPr lang="en-US" sz="28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362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14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  <p:sp>
        <p:nvSpPr>
          <p:cNvPr id="14" name="Yellow Bar">
            <a:extLst>
              <a:ext uri="{FF2B5EF4-FFF2-40B4-BE49-F238E27FC236}">
                <a16:creationId xmlns:a16="http://schemas.microsoft.com/office/drawing/2014/main" id="{852E843D-DD4F-4008-BF4C-B81D98E4A075}"/>
              </a:ext>
            </a:extLst>
          </p:cNvPr>
          <p:cNvSpPr/>
          <p:nvPr/>
        </p:nvSpPr>
        <p:spPr>
          <a:xfrm>
            <a:off x="5890310" y="1225020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 dirty="0">
                <a:latin typeface="Arial" charset="0"/>
                <a:ea typeface="PMingLiU" charset="0"/>
                <a:cs typeface="Arial" charset="0"/>
              </a:rPr>
              <a:t> </a:t>
            </a:r>
          </a:p>
        </p:txBody>
      </p:sp>
      <p:sp>
        <p:nvSpPr>
          <p:cNvPr id="17" name="Headline">
            <a:extLst>
              <a:ext uri="{FF2B5EF4-FFF2-40B4-BE49-F238E27FC236}">
                <a16:creationId xmlns:a16="http://schemas.microsoft.com/office/drawing/2014/main" id="{A64F9E7E-A952-42AC-97C6-C8B78182FCD5}"/>
              </a:ext>
            </a:extLst>
          </p:cNvPr>
          <p:cNvSpPr txBox="1">
            <a:spLocks/>
          </p:cNvSpPr>
          <p:nvPr/>
        </p:nvSpPr>
        <p:spPr>
          <a:xfrm>
            <a:off x="5740907" y="565956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3200" dirty="0">
                <a:solidFill>
                  <a:schemeClr val="bg1"/>
                </a:solidFill>
              </a:rPr>
              <a:t>[投影片标题]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8D4E3B2-836E-45E2-A387-5F721CA2D7AD}"/>
              </a:ext>
            </a:extLst>
          </p:cNvPr>
          <p:cNvSpPr/>
          <p:nvPr/>
        </p:nvSpPr>
        <p:spPr>
          <a:xfrm>
            <a:off x="1372165" y="5224257"/>
            <a:ext cx="393554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sz="1100" i="1" dirty="0">
                <a:solidFill>
                  <a:schemeClr val="bg1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[图片说明]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DA6980A-2D29-41F0-B618-9300C709DC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767" y="1406781"/>
            <a:ext cx="5029200" cy="37719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Body Copy">
            <a:extLst>
              <a:ext uri="{FF2B5EF4-FFF2-40B4-BE49-F238E27FC236}">
                <a16:creationId xmlns:a16="http://schemas.microsoft.com/office/drawing/2014/main" id="{2344C059-3997-4C0F-B832-A873357C0597}"/>
              </a:ext>
            </a:extLst>
          </p:cNvPr>
          <p:cNvSpPr txBox="1">
            <a:spLocks/>
          </p:cNvSpPr>
          <p:nvPr/>
        </p:nvSpPr>
        <p:spPr>
          <a:xfrm>
            <a:off x="6220533" y="1773762"/>
            <a:ext cx="5316623" cy="451828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zh-TW" sz="2800" dirty="0">
                <a:solidFill>
                  <a:schemeClr val="bg1"/>
                </a:solidFill>
              </a:rPr>
              <a:t>[文本]</a:t>
            </a:r>
          </a:p>
          <a:p>
            <a:pPr algn="just"/>
            <a:endParaRPr lang="en-US" sz="2400" kern="0" dirty="0">
              <a:solidFill>
                <a:schemeClr val="bg1"/>
              </a:solidFill>
            </a:endParaRP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zh-TW" sz="2400" dirty="0">
                <a:solidFill>
                  <a:schemeClr val="bg1"/>
                </a:solidFill>
              </a:rPr>
              <a:t>[文本]</a:t>
            </a:r>
          </a:p>
          <a:p>
            <a:pPr marL="744538" indent="-285750">
              <a:buFont typeface="Arial" panose="020B0604020202020204" pitchFamily="34" charset="0"/>
              <a:buChar char="•"/>
            </a:pPr>
            <a:r>
              <a:rPr lang="zh-TW" sz="2400" dirty="0">
                <a:solidFill>
                  <a:schemeClr val="bg1"/>
                </a:solidFill>
              </a:rPr>
              <a:t>[文本]</a:t>
            </a: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zh-TW" sz="2400" dirty="0">
                <a:solidFill>
                  <a:schemeClr val="bg1"/>
                </a:solidFill>
              </a:rPr>
              <a:t>[文本]</a:t>
            </a:r>
          </a:p>
          <a:p>
            <a:endParaRPr lang="en-US" sz="28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991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 - Solid">
            <a:extLst>
              <a:ext uri="{FF2B5EF4-FFF2-40B4-BE49-F238E27FC236}">
                <a16:creationId xmlns:a16="http://schemas.microsoft.com/office/drawing/2014/main" id="{8B1548D0-B75A-4C2E-B8E3-A0C8E1223064}"/>
              </a:ext>
            </a:extLst>
          </p:cNvPr>
          <p:cNvSpPr/>
          <p:nvPr/>
        </p:nvSpPr>
        <p:spPr>
          <a:xfrm>
            <a:off x="0" y="-9428"/>
            <a:ext cx="9839737" cy="6867427"/>
          </a:xfrm>
          <a:custGeom>
            <a:avLst/>
            <a:gdLst>
              <a:gd name="connsiteX0" fmla="*/ 0 w 7447175"/>
              <a:gd name="connsiteY0" fmla="*/ 0 h 6858000"/>
              <a:gd name="connsiteX1" fmla="*/ 7447175 w 7447175"/>
              <a:gd name="connsiteY1" fmla="*/ 0 h 6858000"/>
              <a:gd name="connsiteX2" fmla="*/ 7447175 w 7447175"/>
              <a:gd name="connsiteY2" fmla="*/ 6858000 h 6858000"/>
              <a:gd name="connsiteX3" fmla="*/ 0 w 7447175"/>
              <a:gd name="connsiteY3" fmla="*/ 6858000 h 6858000"/>
              <a:gd name="connsiteX4" fmla="*/ 0 w 7447175"/>
              <a:gd name="connsiteY4" fmla="*/ 0 h 6858000"/>
              <a:gd name="connsiteX0" fmla="*/ 0 w 7899661"/>
              <a:gd name="connsiteY0" fmla="*/ 0 h 6858000"/>
              <a:gd name="connsiteX1" fmla="*/ 7899661 w 7899661"/>
              <a:gd name="connsiteY1" fmla="*/ 0 h 6858000"/>
              <a:gd name="connsiteX2" fmla="*/ 7447175 w 7899661"/>
              <a:gd name="connsiteY2" fmla="*/ 6858000 h 6858000"/>
              <a:gd name="connsiteX3" fmla="*/ 0 w 7899661"/>
              <a:gd name="connsiteY3" fmla="*/ 6858000 h 6858000"/>
              <a:gd name="connsiteX4" fmla="*/ 0 w 7899661"/>
              <a:gd name="connsiteY4" fmla="*/ 0 h 6858000"/>
              <a:gd name="connsiteX0" fmla="*/ 0 w 8012782"/>
              <a:gd name="connsiteY0" fmla="*/ 0 h 6858000"/>
              <a:gd name="connsiteX1" fmla="*/ 8012782 w 8012782"/>
              <a:gd name="connsiteY1" fmla="*/ 0 h 6858000"/>
              <a:gd name="connsiteX2" fmla="*/ 7447175 w 8012782"/>
              <a:gd name="connsiteY2" fmla="*/ 6858000 h 6858000"/>
              <a:gd name="connsiteX3" fmla="*/ 0 w 8012782"/>
              <a:gd name="connsiteY3" fmla="*/ 6858000 h 6858000"/>
              <a:gd name="connsiteX4" fmla="*/ 0 w 8012782"/>
              <a:gd name="connsiteY4" fmla="*/ 0 h 6858000"/>
              <a:gd name="connsiteX0" fmla="*/ 0 w 8616097"/>
              <a:gd name="connsiteY0" fmla="*/ 9427 h 6867427"/>
              <a:gd name="connsiteX1" fmla="*/ 8616097 w 8616097"/>
              <a:gd name="connsiteY1" fmla="*/ 0 h 6867427"/>
              <a:gd name="connsiteX2" fmla="*/ 7447175 w 8616097"/>
              <a:gd name="connsiteY2" fmla="*/ 6867427 h 6867427"/>
              <a:gd name="connsiteX3" fmla="*/ 0 w 8616097"/>
              <a:gd name="connsiteY3" fmla="*/ 6867427 h 6867427"/>
              <a:gd name="connsiteX4" fmla="*/ 0 w 861609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447175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249212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  <a:gd name="connsiteX0" fmla="*/ 0 w 8003270"/>
              <a:gd name="connsiteY0" fmla="*/ 9427 h 6867427"/>
              <a:gd name="connsiteX1" fmla="*/ 8003270 w 8003270"/>
              <a:gd name="connsiteY1" fmla="*/ 0 h 6867427"/>
              <a:gd name="connsiteX2" fmla="*/ 7249212 w 8003270"/>
              <a:gd name="connsiteY2" fmla="*/ 6867427 h 6867427"/>
              <a:gd name="connsiteX3" fmla="*/ 0 w 8003270"/>
              <a:gd name="connsiteY3" fmla="*/ 6867427 h 6867427"/>
              <a:gd name="connsiteX4" fmla="*/ 0 w 8003270"/>
              <a:gd name="connsiteY4" fmla="*/ 9427 h 686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03270" h="6867427">
                <a:moveTo>
                  <a:pt x="0" y="9427"/>
                </a:moveTo>
                <a:lnTo>
                  <a:pt x="8003270" y="0"/>
                </a:lnTo>
                <a:lnTo>
                  <a:pt x="7249212" y="6867427"/>
                </a:lnTo>
                <a:lnTo>
                  <a:pt x="0" y="6867427"/>
                </a:lnTo>
                <a:lnTo>
                  <a:pt x="0" y="9427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5237" y="6244084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15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2" name="Yellow Bar">
            <a:extLst>
              <a:ext uri="{FF2B5EF4-FFF2-40B4-BE49-F238E27FC236}">
                <a16:creationId xmlns:a16="http://schemas.microsoft.com/office/drawing/2014/main" id="{AF9F7C8F-5725-4A49-B3AF-B006117735B9}"/>
              </a:ext>
            </a:extLst>
          </p:cNvPr>
          <p:cNvSpPr/>
          <p:nvPr/>
        </p:nvSpPr>
        <p:spPr>
          <a:xfrm>
            <a:off x="840328" y="1236451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 dirty="0">
                <a:latin typeface="Arial" charset="0"/>
                <a:ea typeface="PMingLiU" charset="0"/>
                <a:cs typeface="Arial" charset="0"/>
              </a:rPr>
              <a:t> </a:t>
            </a:r>
          </a:p>
        </p:txBody>
      </p:sp>
      <p:sp>
        <p:nvSpPr>
          <p:cNvPr id="14" name="Headline">
            <a:extLst>
              <a:ext uri="{FF2B5EF4-FFF2-40B4-BE49-F238E27FC236}">
                <a16:creationId xmlns:a16="http://schemas.microsoft.com/office/drawing/2014/main" id="{8411C976-731F-9341-A82C-E53E5FB023B2}"/>
              </a:ext>
            </a:extLst>
          </p:cNvPr>
          <p:cNvSpPr txBox="1">
            <a:spLocks/>
          </p:cNvSpPr>
          <p:nvPr/>
        </p:nvSpPr>
        <p:spPr>
          <a:xfrm>
            <a:off x="690925" y="577387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3200" dirty="0">
                <a:solidFill>
                  <a:schemeClr val="bg1"/>
                </a:solidFill>
              </a:rPr>
              <a:t>[投影片标题]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6D475C-2038-A944-B3F4-ABFDC9D76E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035" y="5695057"/>
            <a:ext cx="896739" cy="8496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F5B125-30D7-457B-BEA5-F15A7D1E0F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86" y="1456871"/>
            <a:ext cx="5029200" cy="37719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338E7CC-DB0E-4345-9F2C-8E957A4FAF11}"/>
              </a:ext>
            </a:extLst>
          </p:cNvPr>
          <p:cNvSpPr/>
          <p:nvPr/>
        </p:nvSpPr>
        <p:spPr>
          <a:xfrm>
            <a:off x="9154391" y="5302321"/>
            <a:ext cx="26070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sz="1100" i="1" dirty="0">
                <a:solidFill>
                  <a:srgbClr val="0D2240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[图片说明]</a:t>
            </a:r>
          </a:p>
        </p:txBody>
      </p:sp>
      <p:sp>
        <p:nvSpPr>
          <p:cNvPr id="10" name="Body Copy">
            <a:extLst>
              <a:ext uri="{FF2B5EF4-FFF2-40B4-BE49-F238E27FC236}">
                <a16:creationId xmlns:a16="http://schemas.microsoft.com/office/drawing/2014/main" id="{92E157FB-A530-4C5A-86F3-B2B74CBB209C}"/>
              </a:ext>
            </a:extLst>
          </p:cNvPr>
          <p:cNvSpPr txBox="1">
            <a:spLocks/>
          </p:cNvSpPr>
          <p:nvPr/>
        </p:nvSpPr>
        <p:spPr>
          <a:xfrm>
            <a:off x="840328" y="1947283"/>
            <a:ext cx="5316623" cy="451828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zh-TW" sz="2800" dirty="0">
                <a:solidFill>
                  <a:schemeClr val="bg1"/>
                </a:solidFill>
              </a:rPr>
              <a:t>[文本]</a:t>
            </a:r>
          </a:p>
          <a:p>
            <a:pPr algn="just"/>
            <a:endParaRPr lang="en-US" sz="2400" kern="0" dirty="0">
              <a:solidFill>
                <a:schemeClr val="bg1"/>
              </a:solidFill>
            </a:endParaRP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zh-TW" sz="2400" dirty="0">
                <a:solidFill>
                  <a:schemeClr val="bg1"/>
                </a:solidFill>
              </a:rPr>
              <a:t>[文本]</a:t>
            </a:r>
          </a:p>
          <a:p>
            <a:pPr marL="744538" indent="-285750">
              <a:buFont typeface="Arial" panose="020B0604020202020204" pitchFamily="34" charset="0"/>
              <a:buChar char="•"/>
            </a:pPr>
            <a:r>
              <a:rPr lang="zh-TW" sz="2400" dirty="0">
                <a:solidFill>
                  <a:schemeClr val="bg1"/>
                </a:solidFill>
              </a:rPr>
              <a:t>[文本]</a:t>
            </a: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zh-TW" sz="2400" dirty="0">
                <a:solidFill>
                  <a:schemeClr val="bg1"/>
                </a:solidFill>
              </a:rPr>
              <a:t>[文本]</a:t>
            </a:r>
          </a:p>
          <a:p>
            <a:endParaRPr lang="en-US" sz="28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051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bg1">
                  <a:alpha val="44000"/>
                </a:schemeClr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DDC8AA71-55A8-3649-9696-D505B3711E6E}"/>
              </a:ext>
            </a:extLst>
          </p:cNvPr>
          <p:cNvSpPr/>
          <p:nvPr/>
        </p:nvSpPr>
        <p:spPr>
          <a:xfrm rot="16200000" flipV="1">
            <a:off x="-714268" y="695325"/>
            <a:ext cx="6858000" cy="546735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66CF88-24DB-A642-BA4B-2D0C90D4E9A6}"/>
              </a:ext>
            </a:extLst>
          </p:cNvPr>
          <p:cNvSpPr/>
          <p:nvPr/>
        </p:nvSpPr>
        <p:spPr>
          <a:xfrm rot="5400000" flipH="1">
            <a:off x="2497686" y="698734"/>
            <a:ext cx="70852" cy="422728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C6691B12-FDA0-CD45-A90B-6752D9B84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16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4" name="Picture 13" descr="A picture containing object, indoor&#10;&#10;Description automatically generated">
            <a:extLst>
              <a:ext uri="{FF2B5EF4-FFF2-40B4-BE49-F238E27FC236}">
                <a16:creationId xmlns:a16="http://schemas.microsoft.com/office/drawing/2014/main" id="{B627B042-050B-0E4A-AF15-8D5007DBE2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87" y="6114917"/>
            <a:ext cx="2755900" cy="463609"/>
          </a:xfrm>
          <a:prstGeom prst="rect">
            <a:avLst/>
          </a:prstGeom>
        </p:spPr>
      </p:pic>
      <p:sp>
        <p:nvSpPr>
          <p:cNvPr id="16" name="Body Copy">
            <a:extLst>
              <a:ext uri="{FF2B5EF4-FFF2-40B4-BE49-F238E27FC236}">
                <a16:creationId xmlns:a16="http://schemas.microsoft.com/office/drawing/2014/main" id="{53D039E2-1404-564C-9861-E013CD08AEA8}"/>
              </a:ext>
            </a:extLst>
          </p:cNvPr>
          <p:cNvSpPr txBox="1">
            <a:spLocks/>
          </p:cNvSpPr>
          <p:nvPr/>
        </p:nvSpPr>
        <p:spPr>
          <a:xfrm>
            <a:off x="171625" y="1882353"/>
            <a:ext cx="4970782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4000" b="1" dirty="0">
                <a:solidFill>
                  <a:srgbClr val="00338D"/>
                </a:solidFill>
                <a:latin typeface="Arial" charset="0"/>
                <a:ea typeface="PMingLiU" charset="0"/>
                <a:cs typeface="Arial" charset="0"/>
              </a:rPr>
              <a:t>[投影片标题]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472" y="3121906"/>
            <a:ext cx="44750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sz="2800" dirty="0"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[文本]</a:t>
            </a:r>
            <a:br>
              <a:rPr lang="zh-TW" sz="2800" dirty="0"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</a:br>
            <a:endParaRPr lang="zh-TW" sz="2800" dirty="0">
              <a:latin typeface="Arial" panose="020B0604020202020204" pitchFamily="34" charset="0"/>
              <a:ea typeface="PMingLiU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sz="2800" dirty="0"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[文本]</a:t>
            </a:r>
            <a:br>
              <a:rPr lang="zh-TW" sz="2800" dirty="0"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</a:br>
            <a:endParaRPr lang="zh-TW" sz="2800" dirty="0">
              <a:latin typeface="Arial" panose="020B0604020202020204" pitchFamily="34" charset="0"/>
              <a:ea typeface="PMingLiU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sz="2800" dirty="0"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[文本]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FC94CC0-7DA2-499D-9976-D4C4114B3E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9636" y="305880"/>
            <a:ext cx="5029200" cy="18859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220A202-B342-4226-8D2B-BE34D8A081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8407" y="3958622"/>
            <a:ext cx="3571832" cy="267887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C8E995-36BC-42DE-A448-52C8076478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236" y="2382415"/>
            <a:ext cx="3571832" cy="267887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2373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-806187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 dirty="0">
                <a:solidFill>
                  <a:schemeClr val="bg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DDC8AA71-55A8-3649-9696-D505B3711E6E}"/>
              </a:ext>
            </a:extLst>
          </p:cNvPr>
          <p:cNvSpPr/>
          <p:nvPr/>
        </p:nvSpPr>
        <p:spPr>
          <a:xfrm rot="16200000">
            <a:off x="5180781" y="-153220"/>
            <a:ext cx="6858000" cy="7164439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4F9D6FC7-2D9D-0C42-93C1-8D451E9E3DCB}"/>
              </a:ext>
            </a:extLst>
          </p:cNvPr>
          <p:cNvSpPr txBox="1">
            <a:spLocks/>
          </p:cNvSpPr>
          <p:nvPr/>
        </p:nvSpPr>
        <p:spPr>
          <a:xfrm>
            <a:off x="6533460" y="2372918"/>
            <a:ext cx="4681365" cy="282717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  <a:buFont typeface="Arial" panose="020B0604020202020204" pitchFamily="34" charset="0"/>
              <a:buChar char="•"/>
            </a:pPr>
            <a:r>
              <a:rPr lang="zh-TW" sz="2800" dirty="0">
                <a:solidFill>
                  <a:schemeClr val="bg1"/>
                </a:solidFill>
                <a:latin typeface="Arial" charset="0"/>
                <a:ea typeface="PMingLiU" charset="0"/>
                <a:cs typeface="Arial" charset="0"/>
              </a:rPr>
              <a:t>[文本]</a:t>
            </a: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  <a:buFont typeface="Arial" panose="020B0604020202020204" pitchFamily="34" charset="0"/>
              <a:buChar char="•"/>
            </a:pPr>
            <a:r>
              <a:rPr lang="zh-TW" sz="2800" dirty="0">
                <a:solidFill>
                  <a:schemeClr val="bg1"/>
                </a:solidFill>
                <a:latin typeface="Arial" charset="0"/>
                <a:ea typeface="PMingLiU" charset="0"/>
                <a:cs typeface="Arial" charset="0"/>
              </a:rPr>
              <a:t>[文本]</a:t>
            </a: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  <a:buFont typeface="Arial" panose="020B0604020202020204" pitchFamily="34" charset="0"/>
              <a:buChar char="•"/>
            </a:pPr>
            <a:r>
              <a:rPr lang="zh-TW" sz="2800" dirty="0">
                <a:solidFill>
                  <a:schemeClr val="bg1"/>
                </a:solidFill>
                <a:latin typeface="Arial" charset="0"/>
                <a:ea typeface="PMingLiU" charset="0"/>
                <a:cs typeface="Arial" charset="0"/>
              </a:rPr>
              <a:t>[文本]</a:t>
            </a:r>
          </a:p>
          <a:p>
            <a:pPr>
              <a:spcBef>
                <a:spcPts val="0"/>
              </a:spcBef>
              <a:spcAft>
                <a:spcPts val="1800"/>
              </a:spcAft>
              <a:buSzPct val="120000"/>
            </a:pPr>
            <a:endParaRPr lang="en-US" sz="2800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</a:pPr>
            <a:endParaRPr lang="en-US" sz="2800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Body Copy">
            <a:extLst>
              <a:ext uri="{FF2B5EF4-FFF2-40B4-BE49-F238E27FC236}">
                <a16:creationId xmlns:a16="http://schemas.microsoft.com/office/drawing/2014/main" id="{53D039E2-1404-564C-9861-E013CD08AEA8}"/>
              </a:ext>
            </a:extLst>
          </p:cNvPr>
          <p:cNvSpPr txBox="1">
            <a:spLocks/>
          </p:cNvSpPr>
          <p:nvPr/>
        </p:nvSpPr>
        <p:spPr>
          <a:xfrm>
            <a:off x="6533460" y="1109747"/>
            <a:ext cx="5525035" cy="101320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5400" b="1" dirty="0">
                <a:solidFill>
                  <a:schemeClr val="bg1"/>
                </a:solidFill>
                <a:latin typeface="Arial" charset="0"/>
                <a:ea typeface="PMingLiU" charset="0"/>
                <a:cs typeface="Arial" charset="0"/>
              </a:rPr>
              <a:t>[投影片标题]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66CF88-24DB-A642-BA4B-2D0C90D4E9A6}"/>
              </a:ext>
            </a:extLst>
          </p:cNvPr>
          <p:cNvSpPr/>
          <p:nvPr/>
        </p:nvSpPr>
        <p:spPr>
          <a:xfrm rot="5400000" flipH="1">
            <a:off x="8741810" y="47971"/>
            <a:ext cx="70852" cy="422728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7CAAAE34-12FE-E746-A90B-1EE720FC6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17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A5A05A-B830-9F4B-AF70-ADEF243B953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388" y="6114917"/>
            <a:ext cx="2755897" cy="4636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9F0C7C-4928-4D80-A3FC-CD7C9E8A7D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040" y="246910"/>
            <a:ext cx="4493387" cy="18859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CAFCEF-3409-43A2-82BC-87618B1F4C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5010" y="3950489"/>
            <a:ext cx="3571832" cy="267887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8ADCABE-18F3-4C2B-B3E7-5FFC6604E64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72918"/>
            <a:ext cx="2930236" cy="219767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639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907733" y="2452435"/>
            <a:ext cx="8875358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 sz="2800" dirty="0">
                <a:solidFill>
                  <a:schemeClr val="bg1"/>
                </a:solidFill>
              </a:rPr>
              <a:t>[文本]</a:t>
            </a:r>
          </a:p>
          <a:p>
            <a:endParaRPr lang="en-US" sz="2800" kern="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sz="2400" dirty="0">
                <a:solidFill>
                  <a:schemeClr val="bg1"/>
                </a:solidFill>
              </a:rPr>
              <a:t>[文本]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sz="2400" dirty="0">
                <a:solidFill>
                  <a:schemeClr val="bg1"/>
                </a:solidFill>
              </a:rPr>
              <a:t>[文本]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18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  <p:sp>
        <p:nvSpPr>
          <p:cNvPr id="13" name="Yellow Bar">
            <a:extLst>
              <a:ext uri="{FF2B5EF4-FFF2-40B4-BE49-F238E27FC236}">
                <a16:creationId xmlns:a16="http://schemas.microsoft.com/office/drawing/2014/main" id="{7CA4942E-2FAA-4FEB-A6EE-61E52B1A3A52}"/>
              </a:ext>
            </a:extLst>
          </p:cNvPr>
          <p:cNvSpPr/>
          <p:nvPr/>
        </p:nvSpPr>
        <p:spPr>
          <a:xfrm>
            <a:off x="3073423" y="1567090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 dirty="0">
                <a:latin typeface="Arial" charset="0"/>
                <a:ea typeface="PMingLiU" charset="0"/>
                <a:cs typeface="Arial" charset="0"/>
              </a:rPr>
              <a:t> </a:t>
            </a:r>
          </a:p>
        </p:txBody>
      </p:sp>
      <p:sp>
        <p:nvSpPr>
          <p:cNvPr id="14" name="Headline">
            <a:extLst>
              <a:ext uri="{FF2B5EF4-FFF2-40B4-BE49-F238E27FC236}">
                <a16:creationId xmlns:a16="http://schemas.microsoft.com/office/drawing/2014/main" id="{5D40040F-C946-42B5-A46B-9E1CE8DF73F1}"/>
              </a:ext>
            </a:extLst>
          </p:cNvPr>
          <p:cNvSpPr txBox="1">
            <a:spLocks/>
          </p:cNvSpPr>
          <p:nvPr/>
        </p:nvSpPr>
        <p:spPr>
          <a:xfrm>
            <a:off x="2907733" y="908026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3200" dirty="0">
                <a:solidFill>
                  <a:schemeClr val="bg1"/>
                </a:solidFill>
              </a:rPr>
              <a:t>[投影片标题]</a:t>
            </a:r>
          </a:p>
        </p:txBody>
      </p:sp>
    </p:spTree>
    <p:extLst>
      <p:ext uri="{BB962C8B-B14F-4D97-AF65-F5344CB8AC3E}">
        <p14:creationId xmlns:p14="http://schemas.microsoft.com/office/powerpoint/2010/main" val="126336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sz="1800" b="0" i="0" u="none" strike="noStrike" cap="none" normalizeH="0" baseline="0" noProof="0" dirty="0">
                <a:ln>
                  <a:noFill/>
                </a:ln>
                <a:solidFill>
                  <a:prstClr val="white">
                    <a:alpha val="44000"/>
                  </a:prstClr>
                </a:solidFill>
                <a:uLnTx/>
                <a:uFillTx/>
                <a:latin typeface="Calibri" panose="020F0502020204030204"/>
                <a:ea typeface="PMingLiU"/>
                <a:cs typeface="+mn-cs"/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3029000" y="1673352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sz="1800" b="0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charset="0"/>
                <a:ea typeface="PMingLiU" charset="0"/>
                <a:cs typeface="Arial" charset="0"/>
              </a:rPr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918935" y="987288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zh-TW" sz="3200" dirty="0"/>
              <a:t>[投影片标题]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5335DA3-992D-9440-B1BD-2CA57DF992D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94" y="5944675"/>
            <a:ext cx="741107" cy="702199"/>
          </a:xfrm>
          <a:prstGeom prst="rect">
            <a:avLst/>
          </a:prstGeom>
        </p:spPr>
      </p:pic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 charset="0"/>
              <a:ea typeface="ヒラギノ角ゴ Pro W3" charset="0"/>
            </a:endParaRPr>
          </a:p>
        </p:txBody>
      </p:sp>
      <p:sp>
        <p:nvSpPr>
          <p:cNvPr id="11" name="Body Copy">
            <a:extLst>
              <a:ext uri="{FF2B5EF4-FFF2-40B4-BE49-F238E27FC236}">
                <a16:creationId xmlns:a16="http://schemas.microsoft.com/office/drawing/2014/main" id="{90A5E2F2-10FB-41DE-A743-5D24B9904811}"/>
              </a:ext>
            </a:extLst>
          </p:cNvPr>
          <p:cNvSpPr txBox="1">
            <a:spLocks/>
          </p:cNvSpPr>
          <p:nvPr/>
        </p:nvSpPr>
        <p:spPr>
          <a:xfrm>
            <a:off x="2907733" y="2452435"/>
            <a:ext cx="8875358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 sz="2800" dirty="0">
                <a:solidFill>
                  <a:srgbClr val="0D2240"/>
                </a:solidFill>
              </a:rPr>
              <a:t>[文本]</a:t>
            </a:r>
          </a:p>
          <a:p>
            <a:endParaRPr lang="en-US" sz="2800" kern="0" dirty="0">
              <a:solidFill>
                <a:srgbClr val="0D22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sz="2400" dirty="0">
                <a:solidFill>
                  <a:srgbClr val="0D2240"/>
                </a:solidFill>
              </a:rPr>
              <a:t>[文本]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sz="2400" dirty="0">
                <a:solidFill>
                  <a:srgbClr val="0D2240"/>
                </a:solidFill>
              </a:rPr>
              <a:t>[文本]</a:t>
            </a:r>
          </a:p>
        </p:txBody>
      </p:sp>
    </p:spTree>
    <p:extLst>
      <p:ext uri="{BB962C8B-B14F-4D97-AF65-F5344CB8AC3E}">
        <p14:creationId xmlns:p14="http://schemas.microsoft.com/office/powerpoint/2010/main" val="2583561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 - Image">
            <a:extLst>
              <a:ext uri="{FF2B5EF4-FFF2-40B4-BE49-F238E27FC236}">
                <a16:creationId xmlns:a16="http://schemas.microsoft.com/office/drawing/2014/main" id="{EE3AF1F3-18D9-3440-8175-06C7FDC286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13" name="Background - Overlay">
            <a:extLst>
              <a:ext uri="{FF2B5EF4-FFF2-40B4-BE49-F238E27FC236}">
                <a16:creationId xmlns:a16="http://schemas.microsoft.com/office/drawing/2014/main" id="{556C90B0-9C7D-8D4F-866C-362FA58528D1}"/>
              </a:ext>
            </a:extLst>
          </p:cNvPr>
          <p:cNvSpPr/>
          <p:nvPr/>
        </p:nvSpPr>
        <p:spPr>
          <a:xfrm>
            <a:off x="-4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8" name="Yellow Bar">
            <a:extLst>
              <a:ext uri="{FF2B5EF4-FFF2-40B4-BE49-F238E27FC236}">
                <a16:creationId xmlns:a16="http://schemas.microsoft.com/office/drawing/2014/main" id="{64EEA7D3-3EFE-CE4D-AE89-2B7DA6B416D9}"/>
              </a:ext>
            </a:extLst>
          </p:cNvPr>
          <p:cNvSpPr/>
          <p:nvPr/>
        </p:nvSpPr>
        <p:spPr>
          <a:xfrm>
            <a:off x="5506829" y="3356240"/>
            <a:ext cx="1178336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pic>
        <p:nvPicPr>
          <p:cNvPr id="9" name="Emblem - White">
            <a:extLst>
              <a:ext uri="{FF2B5EF4-FFF2-40B4-BE49-F238E27FC236}">
                <a16:creationId xmlns:a16="http://schemas.microsoft.com/office/drawing/2014/main" id="{1EADB74F-C5D5-A94A-9986-74C53C0606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1822" y="1242318"/>
            <a:ext cx="1708354" cy="1708354"/>
          </a:xfrm>
          <a:prstGeom prst="rect">
            <a:avLst/>
          </a:prstGeom>
        </p:spPr>
      </p:pic>
      <p:sp>
        <p:nvSpPr>
          <p:cNvPr id="10" name="Headline">
            <a:extLst>
              <a:ext uri="{FF2B5EF4-FFF2-40B4-BE49-F238E27FC236}">
                <a16:creationId xmlns:a16="http://schemas.microsoft.com/office/drawing/2014/main" id="{EAD956A8-6B12-6248-8B5F-6E0746CD6E73}"/>
              </a:ext>
            </a:extLst>
          </p:cNvPr>
          <p:cNvSpPr txBox="1">
            <a:spLocks/>
          </p:cNvSpPr>
          <p:nvPr/>
        </p:nvSpPr>
        <p:spPr>
          <a:xfrm>
            <a:off x="762000" y="3608362"/>
            <a:ext cx="10668000" cy="914400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 dirty="0">
                <a:solidFill>
                  <a:srgbClr val="EBB700"/>
                </a:solidFill>
              </a:rPr>
              <a:t>全球行动团队来自实地的故事</a:t>
            </a:r>
          </a:p>
        </p:txBody>
      </p:sp>
      <p:sp>
        <p:nvSpPr>
          <p:cNvPr id="11" name="Subhead">
            <a:extLst>
              <a:ext uri="{FF2B5EF4-FFF2-40B4-BE49-F238E27FC236}">
                <a16:creationId xmlns:a16="http://schemas.microsoft.com/office/drawing/2014/main" id="{DA775879-761C-0241-882C-441AE5159163}"/>
              </a:ext>
            </a:extLst>
          </p:cNvPr>
          <p:cNvSpPr txBox="1">
            <a:spLocks/>
          </p:cNvSpPr>
          <p:nvPr/>
        </p:nvSpPr>
        <p:spPr>
          <a:xfrm>
            <a:off x="762000" y="4800600"/>
            <a:ext cx="10668000" cy="1066800"/>
          </a:xfrm>
          <a:prstGeom prst="rect">
            <a:avLst/>
          </a:prstGeom>
        </p:spPr>
        <p:txBody>
          <a:bodyPr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 dirty="0">
                <a:highlight>
                  <a:srgbClr val="C0C0C0"/>
                </a:highlight>
              </a:rPr>
              <a:t>[标题]</a:t>
            </a:r>
          </a:p>
        </p:txBody>
      </p:sp>
      <p:sp>
        <p:nvSpPr>
          <p:cNvPr id="14" name="Page Number - White">
            <a:extLst>
              <a:ext uri="{FF2B5EF4-FFF2-40B4-BE49-F238E27FC236}">
                <a16:creationId xmlns:a16="http://schemas.microsoft.com/office/drawing/2014/main" id="{F5D8EBE0-2FCF-F143-8AE5-BF5B06A0A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533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26686E2C-7ED9-1544-816E-ED77CB499B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0D2240">
                  <a:alpha val="44000"/>
                </a:srgbClr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E39E4B24-8DD0-8746-989F-ADE4C1B100E8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A5E45F-A3AE-2E46-A663-87F532F6A4EC}"/>
              </a:ext>
            </a:extLst>
          </p:cNvPr>
          <p:cNvGrpSpPr/>
          <p:nvPr/>
        </p:nvGrpSpPr>
        <p:grpSpPr>
          <a:xfrm>
            <a:off x="4955038" y="0"/>
            <a:ext cx="1677492" cy="6858000"/>
            <a:chOff x="4955038" y="0"/>
            <a:chExt cx="1677492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ABA8735-21A0-D941-BAFF-2C6DFDE50D15}"/>
                </a:ext>
              </a:extLst>
            </p:cNvPr>
            <p:cNvSpPr/>
            <p:nvPr/>
          </p:nvSpPr>
          <p:spPr>
            <a:xfrm>
              <a:off x="4955038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AABB41B-29AE-AA4C-A273-97195EE7BD4E}"/>
                </a:ext>
              </a:extLst>
            </p:cNvPr>
            <p:cNvSpPr/>
            <p:nvPr/>
          </p:nvSpPr>
          <p:spPr>
            <a:xfrm>
              <a:off x="5271561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26" name="Body Copy">
            <a:extLst>
              <a:ext uri="{FF2B5EF4-FFF2-40B4-BE49-F238E27FC236}">
                <a16:creationId xmlns:a16="http://schemas.microsoft.com/office/drawing/2014/main" id="{2E50E5EB-D1FE-7D49-B16E-C5870ABEC04F}"/>
              </a:ext>
            </a:extLst>
          </p:cNvPr>
          <p:cNvSpPr txBox="1">
            <a:spLocks/>
          </p:cNvSpPr>
          <p:nvPr/>
        </p:nvSpPr>
        <p:spPr>
          <a:xfrm>
            <a:off x="6827589" y="1423912"/>
            <a:ext cx="4914756" cy="351733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zh-TW" sz="2800" dirty="0">
                <a:solidFill>
                  <a:schemeClr val="bg1"/>
                </a:solidFill>
                <a:latin typeface="Arial" charset="0"/>
                <a:ea typeface="PMingLiU" charset="0"/>
                <a:cs typeface="Arial" charset="0"/>
              </a:rPr>
              <a:t>[文本]</a:t>
            </a: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endParaRPr lang="en-US" sz="2800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zh-TW" sz="2800" dirty="0">
                <a:solidFill>
                  <a:schemeClr val="bg1"/>
                </a:solidFill>
                <a:latin typeface="Arial" charset="0"/>
                <a:ea typeface="PMingLiU" charset="0"/>
                <a:cs typeface="Arial" charset="0"/>
              </a:rPr>
              <a:t>[文本]</a:t>
            </a:r>
            <a:br>
              <a:rPr lang="zh-TW" sz="2800" dirty="0">
                <a:solidFill>
                  <a:schemeClr val="bg1"/>
                </a:solidFill>
                <a:latin typeface="Arial" charset="0"/>
                <a:ea typeface="PMingLiU" charset="0"/>
                <a:cs typeface="Arial" charset="0"/>
              </a:rPr>
            </a:br>
            <a:endParaRPr lang="zh-TW" sz="2800" dirty="0">
              <a:solidFill>
                <a:schemeClr val="bg1"/>
              </a:solidFill>
              <a:latin typeface="Arial" charset="0"/>
              <a:ea typeface="PMingLiU" charset="0"/>
              <a:cs typeface="Arial" charset="0"/>
            </a:endParaRP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zh-TW" sz="2800" dirty="0">
                <a:solidFill>
                  <a:schemeClr val="bg1"/>
                </a:solidFill>
                <a:latin typeface="Arial" charset="0"/>
                <a:ea typeface="PMingLiU" charset="0"/>
                <a:cs typeface="Arial" charset="0"/>
              </a:rPr>
              <a:t>[文本]</a:t>
            </a:r>
          </a:p>
          <a:p>
            <a:pPr marL="800100" indent="-342900">
              <a:buSzPct val="100000"/>
              <a:buFont typeface="Arial" panose="020B0604020202020204" pitchFamily="34" charset="0"/>
              <a:buChar char="•"/>
            </a:pPr>
            <a:r>
              <a:rPr lang="zh-TW" sz="2800" dirty="0">
                <a:solidFill>
                  <a:schemeClr val="bg1"/>
                </a:solidFill>
                <a:latin typeface="Arial" charset="0"/>
                <a:ea typeface="PMingLiU" charset="0"/>
                <a:cs typeface="Arial" charset="0"/>
              </a:rPr>
              <a:t>[文本]</a:t>
            </a:r>
          </a:p>
          <a:p>
            <a:pPr marL="800100" indent="-342900">
              <a:buSzPct val="100000"/>
              <a:buFont typeface="Arial" panose="020B0604020202020204" pitchFamily="34" charset="0"/>
              <a:buChar char="•"/>
            </a:pPr>
            <a:r>
              <a:rPr lang="zh-TW" sz="2800" dirty="0">
                <a:solidFill>
                  <a:schemeClr val="bg1"/>
                </a:solidFill>
                <a:latin typeface="Arial" charset="0"/>
                <a:ea typeface="PMingLiU" charset="0"/>
                <a:cs typeface="Arial" charset="0"/>
              </a:rPr>
              <a:t>[文本]</a:t>
            </a:r>
          </a:p>
          <a:p>
            <a:pPr marL="457200">
              <a:buSzPct val="100000"/>
            </a:pPr>
            <a:endParaRPr lang="en-US" sz="2800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EBB700"/>
              </a:buClr>
              <a:buSzPct val="100000"/>
            </a:pPr>
            <a:br>
              <a:rPr lang="zh-TW" sz="2800" dirty="0">
                <a:solidFill>
                  <a:schemeClr val="bg1"/>
                </a:solidFill>
                <a:latin typeface="Arial" charset="0"/>
                <a:ea typeface="PMingLiU" charset="0"/>
                <a:cs typeface="Arial" charset="0"/>
              </a:rPr>
            </a:br>
            <a:endParaRPr lang="zh-TW" sz="2800" dirty="0">
              <a:solidFill>
                <a:schemeClr val="bg1"/>
              </a:solidFill>
              <a:latin typeface="Arial" charset="0"/>
              <a:ea typeface="PMingLiU" charset="0"/>
              <a:cs typeface="Arial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F2A9514-7C35-AB43-B22D-AC06B53DD328}"/>
              </a:ext>
            </a:extLst>
          </p:cNvPr>
          <p:cNvSpPr/>
          <p:nvPr/>
        </p:nvSpPr>
        <p:spPr>
          <a:xfrm rot="5400000">
            <a:off x="2761103" y="1149959"/>
            <a:ext cx="185822" cy="406708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225A5E7C-DEA0-714B-805B-03D83CE15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20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E0D3F9F-984D-824C-9AE7-FE50AD0703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86103" y="202119"/>
            <a:ext cx="741107" cy="7021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6B4E9E-1E1A-4854-84AF-E9BA4A708389}"/>
              </a:ext>
            </a:extLst>
          </p:cNvPr>
          <p:cNvSpPr txBox="1"/>
          <p:nvPr/>
        </p:nvSpPr>
        <p:spPr>
          <a:xfrm>
            <a:off x="633228" y="1820159"/>
            <a:ext cx="4435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sz="4800" b="1" dirty="0">
                <a:solidFill>
                  <a:srgbClr val="00338D"/>
                </a:solidFill>
                <a:latin typeface="Arial" charset="0"/>
                <a:ea typeface="PMingLiU"/>
                <a:cs typeface="Arial" charset="0"/>
              </a:rPr>
              <a:t>[投影片标题]</a:t>
            </a:r>
          </a:p>
        </p:txBody>
      </p:sp>
    </p:spTree>
    <p:extLst>
      <p:ext uri="{BB962C8B-B14F-4D97-AF65-F5344CB8AC3E}">
        <p14:creationId xmlns:p14="http://schemas.microsoft.com/office/powerpoint/2010/main" val="3379683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26686E2C-7ED9-1544-816E-ED77CB499B76}"/>
              </a:ext>
            </a:extLst>
          </p:cNvPr>
          <p:cNvSpPr/>
          <p:nvPr/>
        </p:nvSpPr>
        <p:spPr>
          <a:xfrm>
            <a:off x="-78143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E39E4B24-8DD0-8746-989F-ADE4C1B100E8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565E04-6750-604C-B216-14F6DB223BE5}"/>
              </a:ext>
            </a:extLst>
          </p:cNvPr>
          <p:cNvGrpSpPr/>
          <p:nvPr/>
        </p:nvGrpSpPr>
        <p:grpSpPr>
          <a:xfrm>
            <a:off x="4955038" y="0"/>
            <a:ext cx="1677492" cy="6858000"/>
            <a:chOff x="3697870" y="0"/>
            <a:chExt cx="1677492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ABA8735-21A0-D941-BAFF-2C6DFDE50D15}"/>
                </a:ext>
              </a:extLst>
            </p:cNvPr>
            <p:cNvSpPr/>
            <p:nvPr/>
          </p:nvSpPr>
          <p:spPr>
            <a:xfrm>
              <a:off x="3697870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AABB41B-29AE-AA4C-A273-97195EE7BD4E}"/>
                </a:ext>
              </a:extLst>
            </p:cNvPr>
            <p:cNvSpPr/>
            <p:nvPr/>
          </p:nvSpPr>
          <p:spPr>
            <a:xfrm>
              <a:off x="4014393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12" name="Page Number - Blue">
            <a:extLst>
              <a:ext uri="{FF2B5EF4-FFF2-40B4-BE49-F238E27FC236}">
                <a16:creationId xmlns:a16="http://schemas.microsoft.com/office/drawing/2014/main" id="{9EF8C11C-B97D-B04F-8EC2-671F9B1B8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21</a:t>
            </a:fld>
            <a:endParaRPr lang="en-US" sz="1000" dirty="0">
              <a:solidFill>
                <a:srgbClr val="00338D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1325D6-7824-F444-951E-D53971D53F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86103" y="202119"/>
            <a:ext cx="741108" cy="702199"/>
          </a:xfrm>
          <a:prstGeom prst="rect">
            <a:avLst/>
          </a:prstGeom>
        </p:spPr>
      </p:pic>
      <p:sp>
        <p:nvSpPr>
          <p:cNvPr id="14" name="Body Copy">
            <a:extLst>
              <a:ext uri="{FF2B5EF4-FFF2-40B4-BE49-F238E27FC236}">
                <a16:creationId xmlns:a16="http://schemas.microsoft.com/office/drawing/2014/main" id="{4B6C4CEF-1288-4A0C-B6A5-5FC21A472B8B}"/>
              </a:ext>
            </a:extLst>
          </p:cNvPr>
          <p:cNvSpPr txBox="1">
            <a:spLocks/>
          </p:cNvSpPr>
          <p:nvPr/>
        </p:nvSpPr>
        <p:spPr>
          <a:xfrm>
            <a:off x="6827589" y="1423912"/>
            <a:ext cx="4914756" cy="351733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zh-TW" sz="2800" dirty="0">
                <a:solidFill>
                  <a:srgbClr val="0D2240"/>
                </a:solidFill>
                <a:latin typeface="Arial" charset="0"/>
                <a:ea typeface="PMingLiU" charset="0"/>
                <a:cs typeface="Arial" charset="0"/>
              </a:rPr>
              <a:t>[文本]</a:t>
            </a: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endParaRPr lang="en-US" sz="2800" kern="0" dirty="0">
              <a:solidFill>
                <a:srgbClr val="0D224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zh-TW" sz="2800" dirty="0">
                <a:solidFill>
                  <a:srgbClr val="0D2240"/>
                </a:solidFill>
                <a:latin typeface="Arial" charset="0"/>
                <a:ea typeface="PMingLiU" charset="0"/>
                <a:cs typeface="Arial" charset="0"/>
              </a:rPr>
              <a:t>[文本]</a:t>
            </a:r>
            <a:br>
              <a:rPr lang="zh-TW" sz="2800" dirty="0">
                <a:solidFill>
                  <a:srgbClr val="0D2240"/>
                </a:solidFill>
                <a:latin typeface="Arial" charset="0"/>
                <a:ea typeface="PMingLiU" charset="0"/>
                <a:cs typeface="Arial" charset="0"/>
              </a:rPr>
            </a:br>
            <a:endParaRPr lang="zh-TW" sz="2800" dirty="0">
              <a:solidFill>
                <a:srgbClr val="0D2240"/>
              </a:solidFill>
              <a:latin typeface="Arial" charset="0"/>
              <a:ea typeface="PMingLiU" charset="0"/>
              <a:cs typeface="Arial" charset="0"/>
            </a:endParaRP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zh-TW" sz="2800" dirty="0">
                <a:solidFill>
                  <a:srgbClr val="0D2240"/>
                </a:solidFill>
                <a:latin typeface="Arial" charset="0"/>
                <a:ea typeface="PMingLiU" charset="0"/>
                <a:cs typeface="Arial" charset="0"/>
              </a:rPr>
              <a:t>[文本]</a:t>
            </a:r>
          </a:p>
          <a:p>
            <a:pPr marL="800100" indent="-342900">
              <a:buSzPct val="100000"/>
              <a:buFont typeface="Arial" panose="020B0604020202020204" pitchFamily="34" charset="0"/>
              <a:buChar char="•"/>
            </a:pPr>
            <a:r>
              <a:rPr lang="zh-TW" sz="2800" dirty="0">
                <a:solidFill>
                  <a:srgbClr val="0D2240"/>
                </a:solidFill>
                <a:latin typeface="Arial" charset="0"/>
                <a:ea typeface="PMingLiU" charset="0"/>
                <a:cs typeface="Arial" charset="0"/>
              </a:rPr>
              <a:t>[文本]</a:t>
            </a:r>
          </a:p>
          <a:p>
            <a:pPr marL="800100" indent="-342900">
              <a:buSzPct val="100000"/>
              <a:buFont typeface="Arial" panose="020B0604020202020204" pitchFamily="34" charset="0"/>
              <a:buChar char="•"/>
            </a:pPr>
            <a:r>
              <a:rPr lang="zh-TW" sz="2800" dirty="0">
                <a:solidFill>
                  <a:srgbClr val="0D2240"/>
                </a:solidFill>
                <a:latin typeface="Arial" charset="0"/>
                <a:ea typeface="PMingLiU" charset="0"/>
                <a:cs typeface="Arial" charset="0"/>
              </a:rPr>
              <a:t>[文本]</a:t>
            </a:r>
          </a:p>
          <a:p>
            <a:pPr marL="457200">
              <a:buSzPct val="100000"/>
            </a:pPr>
            <a:endParaRPr lang="en-US" sz="2800" kern="0" dirty="0">
              <a:solidFill>
                <a:srgbClr val="0D224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EBB700"/>
              </a:buClr>
              <a:buSzPct val="100000"/>
            </a:pPr>
            <a:br>
              <a:rPr lang="zh-TW" sz="2800" dirty="0">
                <a:solidFill>
                  <a:srgbClr val="0D2240"/>
                </a:solidFill>
                <a:latin typeface="Arial" charset="0"/>
                <a:ea typeface="PMingLiU" charset="0"/>
                <a:cs typeface="Arial" charset="0"/>
              </a:rPr>
            </a:br>
            <a:endParaRPr lang="zh-TW" sz="2800" dirty="0">
              <a:solidFill>
                <a:srgbClr val="0D2240"/>
              </a:solidFill>
              <a:latin typeface="Arial" charset="0"/>
              <a:ea typeface="PMingLiU" charset="0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A56690-0BC4-4842-B440-61003660B3B3}"/>
              </a:ext>
            </a:extLst>
          </p:cNvPr>
          <p:cNvSpPr/>
          <p:nvPr/>
        </p:nvSpPr>
        <p:spPr>
          <a:xfrm rot="5400000">
            <a:off x="2761103" y="1149959"/>
            <a:ext cx="185822" cy="406708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747B5A-3680-42C0-AC15-1D64EA5F6DB6}"/>
              </a:ext>
            </a:extLst>
          </p:cNvPr>
          <p:cNvSpPr txBox="1"/>
          <p:nvPr/>
        </p:nvSpPr>
        <p:spPr>
          <a:xfrm>
            <a:off x="633228" y="1820159"/>
            <a:ext cx="4435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sz="4800" b="1" dirty="0">
                <a:solidFill>
                  <a:schemeClr val="bg1"/>
                </a:solidFill>
                <a:latin typeface="Arial" charset="0"/>
                <a:ea typeface="PMingLiU"/>
                <a:cs typeface="Arial" charset="0"/>
              </a:rPr>
              <a:t>[投影片标题]</a:t>
            </a:r>
          </a:p>
        </p:txBody>
      </p:sp>
    </p:spTree>
    <p:extLst>
      <p:ext uri="{BB962C8B-B14F-4D97-AF65-F5344CB8AC3E}">
        <p14:creationId xmlns:p14="http://schemas.microsoft.com/office/powerpoint/2010/main" val="1358897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 dirty="0">
                <a:solidFill>
                  <a:schemeClr val="bg1">
                    <a:alpha val="44000"/>
                  </a:schemeClr>
                </a:solidFill>
              </a:rPr>
              <a:t>aa</a:t>
            </a:r>
          </a:p>
        </p:txBody>
      </p:sp>
      <p:pic>
        <p:nvPicPr>
          <p:cNvPr id="15" name="Background - Image">
            <a:extLst>
              <a:ext uri="{FF2B5EF4-FFF2-40B4-BE49-F238E27FC236}">
                <a16:creationId xmlns:a16="http://schemas.microsoft.com/office/drawing/2014/main" id="{C2100395-78F7-B045-8FA6-3E01D06E91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1"/>
          <a:stretch/>
        </p:blipFill>
        <p:spPr>
          <a:xfrm>
            <a:off x="3064822" y="0"/>
            <a:ext cx="9117064" cy="6858000"/>
          </a:xfrm>
          <a:prstGeom prst="rect">
            <a:avLst/>
          </a:prstGeom>
        </p:spPr>
      </p:pic>
      <p:sp>
        <p:nvSpPr>
          <p:cNvPr id="24" name="Freeform 23">
            <a:extLst>
              <a:ext uri="{FF2B5EF4-FFF2-40B4-BE49-F238E27FC236}">
                <a16:creationId xmlns:a16="http://schemas.microsoft.com/office/drawing/2014/main" id="{DDC8AA71-55A8-3649-9696-D505B3711E6E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884D2F3C-77C4-0842-BD09-61B2F6C68A95}"/>
              </a:ext>
            </a:extLst>
          </p:cNvPr>
          <p:cNvSpPr txBox="1">
            <a:spLocks/>
          </p:cNvSpPr>
          <p:nvPr/>
        </p:nvSpPr>
        <p:spPr>
          <a:xfrm>
            <a:off x="372975" y="366728"/>
            <a:ext cx="5376661" cy="37449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1600" dirty="0">
                <a:solidFill>
                  <a:srgbClr val="EBB700"/>
                </a:solidFill>
              </a:rPr>
              <a:t>投票时间</a:t>
            </a: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4F9D6FC7-2D9D-0C42-93C1-8D451E9E3DCB}"/>
              </a:ext>
            </a:extLst>
          </p:cNvPr>
          <p:cNvSpPr txBox="1">
            <a:spLocks/>
          </p:cNvSpPr>
          <p:nvPr/>
        </p:nvSpPr>
        <p:spPr>
          <a:xfrm>
            <a:off x="831161" y="2937416"/>
            <a:ext cx="4357416" cy="230309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2800" dirty="0">
                <a:solidFill>
                  <a:srgbClr val="0D2240"/>
                </a:solidFill>
                <a:latin typeface="Arial" charset="0"/>
                <a:ea typeface="PMingLiU" charset="0"/>
                <a:cs typeface="Arial" charset="0"/>
              </a:rPr>
              <a:t>[投票问题]</a:t>
            </a:r>
          </a:p>
        </p:txBody>
      </p:sp>
      <p:sp>
        <p:nvSpPr>
          <p:cNvPr id="11" name="Body Copy">
            <a:extLst>
              <a:ext uri="{FF2B5EF4-FFF2-40B4-BE49-F238E27FC236}">
                <a16:creationId xmlns:a16="http://schemas.microsoft.com/office/drawing/2014/main" id="{53D039E2-1404-564C-9861-E013CD08AEA8}"/>
              </a:ext>
            </a:extLst>
          </p:cNvPr>
          <p:cNvSpPr txBox="1">
            <a:spLocks/>
          </p:cNvSpPr>
          <p:nvPr/>
        </p:nvSpPr>
        <p:spPr>
          <a:xfrm>
            <a:off x="831160" y="1739208"/>
            <a:ext cx="5525035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4800" b="1" dirty="0">
                <a:solidFill>
                  <a:srgbClr val="00338D"/>
                </a:solidFill>
                <a:latin typeface="Arial" charset="0"/>
                <a:ea typeface="PMingLiU" charset="0"/>
                <a:cs typeface="Arial" charset="0"/>
              </a:rPr>
              <a:t>[投票</a:t>
            </a:r>
            <a:r>
              <a:rPr lang="zh-CN" altLang="en-US" sz="4800" b="1" dirty="0">
                <a:solidFill>
                  <a:srgbClr val="00338D"/>
                </a:solidFill>
                <a:latin typeface="Arial" charset="0"/>
                <a:ea typeface="PMingLiU" charset="0"/>
                <a:cs typeface="Arial" charset="0"/>
              </a:rPr>
              <a:t>的</a:t>
            </a:r>
            <a:r>
              <a:rPr lang="zh-TW" sz="4800" b="1" dirty="0">
                <a:solidFill>
                  <a:srgbClr val="00338D"/>
                </a:solidFill>
                <a:latin typeface="Arial" charset="0"/>
                <a:ea typeface="PMingLiU" charset="0"/>
                <a:cs typeface="Arial" charset="0"/>
              </a:rPr>
              <a:t>标题]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66CF88-24DB-A642-BA4B-2D0C90D4E9A6}"/>
              </a:ext>
            </a:extLst>
          </p:cNvPr>
          <p:cNvSpPr/>
          <p:nvPr/>
        </p:nvSpPr>
        <p:spPr>
          <a:xfrm rot="5400000" flipH="1">
            <a:off x="3039510" y="612469"/>
            <a:ext cx="70852" cy="422728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C6691B12-FDA0-CD45-A90B-6752D9B84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22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4" name="Picture 13" descr="A picture containing object, indoor&#10;&#10;Description automatically generated">
            <a:extLst>
              <a:ext uri="{FF2B5EF4-FFF2-40B4-BE49-F238E27FC236}">
                <a16:creationId xmlns:a16="http://schemas.microsoft.com/office/drawing/2014/main" id="{B627B042-050B-0E4A-AF15-8D5007DBE2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87" y="6114917"/>
            <a:ext cx="2755900" cy="46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89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033FD1D3-990D-A440-B7C2-71C43B4A89B9}"/>
              </a:ext>
            </a:extLst>
          </p:cNvPr>
          <p:cNvSpPr/>
          <p:nvPr/>
        </p:nvSpPr>
        <p:spPr>
          <a:xfrm>
            <a:off x="-2483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4" name="Background - Image">
            <a:extLst>
              <a:ext uri="{FF2B5EF4-FFF2-40B4-BE49-F238E27FC236}">
                <a16:creationId xmlns:a16="http://schemas.microsoft.com/office/drawing/2014/main" id="{B6FE224F-8160-EB45-B1E9-2A2EF8E494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3" y="1"/>
            <a:ext cx="12192000" cy="6858000"/>
          </a:xfrm>
          <a:prstGeom prst="rect">
            <a:avLst/>
          </a:prstGeom>
        </p:spPr>
      </p:pic>
      <p:sp>
        <p:nvSpPr>
          <p:cNvPr id="3" name="Headline">
            <a:extLst>
              <a:ext uri="{FF2B5EF4-FFF2-40B4-BE49-F238E27FC236}">
                <a16:creationId xmlns:a16="http://schemas.microsoft.com/office/drawing/2014/main" id="{DB302187-9CA7-8D43-BA0A-B93259139B68}"/>
              </a:ext>
            </a:extLst>
          </p:cNvPr>
          <p:cNvSpPr txBox="1">
            <a:spLocks/>
          </p:cNvSpPr>
          <p:nvPr/>
        </p:nvSpPr>
        <p:spPr>
          <a:xfrm>
            <a:off x="2991185" y="3206478"/>
            <a:ext cx="6868432" cy="445043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 dirty="0">
                <a:solidFill>
                  <a:schemeClr val="bg1"/>
                </a:solidFill>
              </a:rPr>
              <a:t>问题或评论？</a:t>
            </a:r>
          </a:p>
        </p:txBody>
      </p:sp>
      <p:sp>
        <p:nvSpPr>
          <p:cNvPr id="4" name="Yellow Bar">
            <a:extLst>
              <a:ext uri="{FF2B5EF4-FFF2-40B4-BE49-F238E27FC236}">
                <a16:creationId xmlns:a16="http://schemas.microsoft.com/office/drawing/2014/main" id="{BB1323C2-86E0-EE4D-A8AE-3DDAADA40940}"/>
              </a:ext>
            </a:extLst>
          </p:cNvPr>
          <p:cNvSpPr/>
          <p:nvPr/>
        </p:nvSpPr>
        <p:spPr>
          <a:xfrm>
            <a:off x="5370871" y="39624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Page Number - Blue">
            <a:extLst>
              <a:ext uri="{FF2B5EF4-FFF2-40B4-BE49-F238E27FC236}">
                <a16:creationId xmlns:a16="http://schemas.microsoft.com/office/drawing/2014/main" id="{E941F36F-8306-BE4D-9BD0-B43EC4B64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23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0100C3-D959-D840-87B6-3F6E18C75B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686" y="5899282"/>
            <a:ext cx="836923" cy="79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15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E536A1E-BEC9-4BAC-B1E3-C4A25D2967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" r="8302"/>
          <a:stretch/>
        </p:blipFill>
        <p:spPr bwMode="auto">
          <a:xfrm>
            <a:off x="0" y="375338"/>
            <a:ext cx="12192000" cy="376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C8A021D-0F12-407C-B09C-FF4BFE5CC38C}"/>
              </a:ext>
            </a:extLst>
          </p:cNvPr>
          <p:cNvSpPr/>
          <p:nvPr/>
        </p:nvSpPr>
        <p:spPr>
          <a:xfrm>
            <a:off x="-35225" y="242371"/>
            <a:ext cx="3151500" cy="3988107"/>
          </a:xfrm>
          <a:custGeom>
            <a:avLst/>
            <a:gdLst>
              <a:gd name="connsiteX0" fmla="*/ 0 w 12251433"/>
              <a:gd name="connsiteY0" fmla="*/ 0 h 4439798"/>
              <a:gd name="connsiteX1" fmla="*/ 12251433 w 12251433"/>
              <a:gd name="connsiteY1" fmla="*/ 0 h 4439798"/>
              <a:gd name="connsiteX2" fmla="*/ 12251433 w 12251433"/>
              <a:gd name="connsiteY2" fmla="*/ 4439798 h 4439798"/>
              <a:gd name="connsiteX3" fmla="*/ 0 w 12251433"/>
              <a:gd name="connsiteY3" fmla="*/ 4439798 h 4439798"/>
              <a:gd name="connsiteX4" fmla="*/ 0 w 12251433"/>
              <a:gd name="connsiteY4" fmla="*/ 0 h 4439798"/>
              <a:gd name="connsiteX0" fmla="*/ 0 w 12251433"/>
              <a:gd name="connsiteY0" fmla="*/ 22034 h 4461832"/>
              <a:gd name="connsiteX1" fmla="*/ 3195568 w 12251433"/>
              <a:gd name="connsiteY1" fmla="*/ 0 h 4461832"/>
              <a:gd name="connsiteX2" fmla="*/ 12251433 w 12251433"/>
              <a:gd name="connsiteY2" fmla="*/ 4461832 h 4461832"/>
              <a:gd name="connsiteX3" fmla="*/ 0 w 12251433"/>
              <a:gd name="connsiteY3" fmla="*/ 4461832 h 4461832"/>
              <a:gd name="connsiteX4" fmla="*/ 0 w 12251433"/>
              <a:gd name="connsiteY4" fmla="*/ 22034 h 4461832"/>
              <a:gd name="connsiteX0" fmla="*/ 0 w 3195568"/>
              <a:gd name="connsiteY0" fmla="*/ 22034 h 4461832"/>
              <a:gd name="connsiteX1" fmla="*/ 3195568 w 3195568"/>
              <a:gd name="connsiteY1" fmla="*/ 0 h 4461832"/>
              <a:gd name="connsiteX2" fmla="*/ 1895578 w 3195568"/>
              <a:gd name="connsiteY2" fmla="*/ 4131326 h 4461832"/>
              <a:gd name="connsiteX3" fmla="*/ 0 w 3195568"/>
              <a:gd name="connsiteY3" fmla="*/ 4461832 h 4461832"/>
              <a:gd name="connsiteX4" fmla="*/ 0 w 3195568"/>
              <a:gd name="connsiteY4" fmla="*/ 22034 h 4461832"/>
              <a:gd name="connsiteX0" fmla="*/ 0 w 3195568"/>
              <a:gd name="connsiteY0" fmla="*/ 22034 h 4131326"/>
              <a:gd name="connsiteX1" fmla="*/ 3195568 w 3195568"/>
              <a:gd name="connsiteY1" fmla="*/ 0 h 4131326"/>
              <a:gd name="connsiteX2" fmla="*/ 1895578 w 3195568"/>
              <a:gd name="connsiteY2" fmla="*/ 4131326 h 4131326"/>
              <a:gd name="connsiteX3" fmla="*/ 0 w 3195568"/>
              <a:gd name="connsiteY3" fmla="*/ 3657600 h 4131326"/>
              <a:gd name="connsiteX4" fmla="*/ 0 w 3195568"/>
              <a:gd name="connsiteY4" fmla="*/ 22034 h 4131326"/>
              <a:gd name="connsiteX0" fmla="*/ 0 w 3195568"/>
              <a:gd name="connsiteY0" fmla="*/ 22034 h 3977090"/>
              <a:gd name="connsiteX1" fmla="*/ 3195568 w 3195568"/>
              <a:gd name="connsiteY1" fmla="*/ 0 h 3977090"/>
              <a:gd name="connsiteX2" fmla="*/ 1972696 w 3195568"/>
              <a:gd name="connsiteY2" fmla="*/ 3977090 h 3977090"/>
              <a:gd name="connsiteX3" fmla="*/ 0 w 3195568"/>
              <a:gd name="connsiteY3" fmla="*/ 3657600 h 3977090"/>
              <a:gd name="connsiteX4" fmla="*/ 0 w 3195568"/>
              <a:gd name="connsiteY4" fmla="*/ 22034 h 3977090"/>
              <a:gd name="connsiteX0" fmla="*/ 0 w 3261669"/>
              <a:gd name="connsiteY0" fmla="*/ 0 h 3955056"/>
              <a:gd name="connsiteX1" fmla="*/ 3261669 w 3261669"/>
              <a:gd name="connsiteY1" fmla="*/ 220337 h 3955056"/>
              <a:gd name="connsiteX2" fmla="*/ 1972696 w 3261669"/>
              <a:gd name="connsiteY2" fmla="*/ 3955056 h 3955056"/>
              <a:gd name="connsiteX3" fmla="*/ 0 w 3261669"/>
              <a:gd name="connsiteY3" fmla="*/ 3635566 h 3955056"/>
              <a:gd name="connsiteX4" fmla="*/ 0 w 3261669"/>
              <a:gd name="connsiteY4" fmla="*/ 0 h 3955056"/>
              <a:gd name="connsiteX0" fmla="*/ 0 w 3261669"/>
              <a:gd name="connsiteY0" fmla="*/ 0 h 3988107"/>
              <a:gd name="connsiteX1" fmla="*/ 3261669 w 3261669"/>
              <a:gd name="connsiteY1" fmla="*/ 220337 h 3988107"/>
              <a:gd name="connsiteX2" fmla="*/ 2644725 w 3261669"/>
              <a:gd name="connsiteY2" fmla="*/ 3988107 h 3988107"/>
              <a:gd name="connsiteX3" fmla="*/ 0 w 3261669"/>
              <a:gd name="connsiteY3" fmla="*/ 3635566 h 3988107"/>
              <a:gd name="connsiteX4" fmla="*/ 0 w 3261669"/>
              <a:gd name="connsiteY4" fmla="*/ 0 h 3988107"/>
              <a:gd name="connsiteX0" fmla="*/ 0 w 3151500"/>
              <a:gd name="connsiteY0" fmla="*/ 0 h 3988107"/>
              <a:gd name="connsiteX1" fmla="*/ 3151500 w 3151500"/>
              <a:gd name="connsiteY1" fmla="*/ 198303 h 3988107"/>
              <a:gd name="connsiteX2" fmla="*/ 2644725 w 3151500"/>
              <a:gd name="connsiteY2" fmla="*/ 3988107 h 3988107"/>
              <a:gd name="connsiteX3" fmla="*/ 0 w 3151500"/>
              <a:gd name="connsiteY3" fmla="*/ 3635566 h 3988107"/>
              <a:gd name="connsiteX4" fmla="*/ 0 w 3151500"/>
              <a:gd name="connsiteY4" fmla="*/ 0 h 398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1500" h="3988107">
                <a:moveTo>
                  <a:pt x="0" y="0"/>
                </a:moveTo>
                <a:lnTo>
                  <a:pt x="3151500" y="198303"/>
                </a:lnTo>
                <a:lnTo>
                  <a:pt x="2644725" y="3988107"/>
                </a:lnTo>
                <a:lnTo>
                  <a:pt x="0" y="3635566"/>
                </a:lnTo>
                <a:lnTo>
                  <a:pt x="0" y="0"/>
                </a:lnTo>
                <a:close/>
              </a:path>
            </a:pathLst>
          </a:custGeom>
          <a:solidFill>
            <a:srgbClr val="0D224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FAEFF4F8-2A17-924E-A326-087DE9802B28}"/>
              </a:ext>
            </a:extLst>
          </p:cNvPr>
          <p:cNvSpPr/>
          <p:nvPr/>
        </p:nvSpPr>
        <p:spPr>
          <a:xfrm rot="10800000" flipV="1">
            <a:off x="-55087" y="3679634"/>
            <a:ext cx="12271295" cy="3178365"/>
          </a:xfrm>
          <a:custGeom>
            <a:avLst/>
            <a:gdLst>
              <a:gd name="connsiteX0" fmla="*/ 6858000 w 6858000"/>
              <a:gd name="connsiteY0" fmla="*/ 1978237 h 1978237"/>
              <a:gd name="connsiteX1" fmla="*/ 6858000 w 6858000"/>
              <a:gd name="connsiteY1" fmla="*/ 0 h 1978237"/>
              <a:gd name="connsiteX2" fmla="*/ 0 w 6858000"/>
              <a:gd name="connsiteY2" fmla="*/ 922089 h 1978237"/>
              <a:gd name="connsiteX3" fmla="*/ 0 w 6858000"/>
              <a:gd name="connsiteY3" fmla="*/ 1978237 h 1978237"/>
              <a:gd name="connsiteX0" fmla="*/ 6858000 w 6858000"/>
              <a:gd name="connsiteY0" fmla="*/ 1776490 h 1776490"/>
              <a:gd name="connsiteX1" fmla="*/ 6858000 w 6858000"/>
              <a:gd name="connsiteY1" fmla="*/ 0 h 1776490"/>
              <a:gd name="connsiteX2" fmla="*/ 0 w 6858000"/>
              <a:gd name="connsiteY2" fmla="*/ 720342 h 1776490"/>
              <a:gd name="connsiteX3" fmla="*/ 0 w 6858000"/>
              <a:gd name="connsiteY3" fmla="*/ 1776490 h 1776490"/>
              <a:gd name="connsiteX4" fmla="*/ 6858000 w 6858000"/>
              <a:gd name="connsiteY4" fmla="*/ 1776490 h 1776490"/>
              <a:gd name="connsiteX0" fmla="*/ 6858000 w 6858000"/>
              <a:gd name="connsiteY0" fmla="*/ 1776490 h 1776490"/>
              <a:gd name="connsiteX1" fmla="*/ 6858000 w 6858000"/>
              <a:gd name="connsiteY1" fmla="*/ 0 h 1776490"/>
              <a:gd name="connsiteX2" fmla="*/ 5092 w 6858000"/>
              <a:gd name="connsiteY2" fmla="*/ 634413 h 1776490"/>
              <a:gd name="connsiteX3" fmla="*/ 0 w 6858000"/>
              <a:gd name="connsiteY3" fmla="*/ 1776490 h 1776490"/>
              <a:gd name="connsiteX4" fmla="*/ 6858000 w 6858000"/>
              <a:gd name="connsiteY4" fmla="*/ 1776490 h 1776490"/>
              <a:gd name="connsiteX0" fmla="*/ 6858000 w 6864197"/>
              <a:gd name="connsiteY0" fmla="*/ 1637157 h 1637157"/>
              <a:gd name="connsiteX1" fmla="*/ 6864197 w 6864197"/>
              <a:gd name="connsiteY1" fmla="*/ 0 h 1637157"/>
              <a:gd name="connsiteX2" fmla="*/ 5092 w 6864197"/>
              <a:gd name="connsiteY2" fmla="*/ 495080 h 1637157"/>
              <a:gd name="connsiteX3" fmla="*/ 0 w 6864197"/>
              <a:gd name="connsiteY3" fmla="*/ 1637157 h 1637157"/>
              <a:gd name="connsiteX4" fmla="*/ 6858000 w 6864197"/>
              <a:gd name="connsiteY4" fmla="*/ 1637157 h 1637157"/>
              <a:gd name="connsiteX0" fmla="*/ 6858000 w 6864197"/>
              <a:gd name="connsiteY0" fmla="*/ 1556773 h 1556773"/>
              <a:gd name="connsiteX1" fmla="*/ 6864197 w 6864197"/>
              <a:gd name="connsiteY1" fmla="*/ 0 h 1556773"/>
              <a:gd name="connsiteX2" fmla="*/ 5092 w 6864197"/>
              <a:gd name="connsiteY2" fmla="*/ 414696 h 1556773"/>
              <a:gd name="connsiteX3" fmla="*/ 0 w 6864197"/>
              <a:gd name="connsiteY3" fmla="*/ 1556773 h 1556773"/>
              <a:gd name="connsiteX4" fmla="*/ 6858000 w 6864197"/>
              <a:gd name="connsiteY4" fmla="*/ 1556773 h 1556773"/>
              <a:gd name="connsiteX0" fmla="*/ 6858000 w 6870394"/>
              <a:gd name="connsiteY0" fmla="*/ 1508542 h 1508542"/>
              <a:gd name="connsiteX1" fmla="*/ 6870394 w 6870394"/>
              <a:gd name="connsiteY1" fmla="*/ 0 h 1508542"/>
              <a:gd name="connsiteX2" fmla="*/ 5092 w 6870394"/>
              <a:gd name="connsiteY2" fmla="*/ 366465 h 1508542"/>
              <a:gd name="connsiteX3" fmla="*/ 0 w 6870394"/>
              <a:gd name="connsiteY3" fmla="*/ 1508542 h 1508542"/>
              <a:gd name="connsiteX4" fmla="*/ 6858000 w 6870394"/>
              <a:gd name="connsiteY4" fmla="*/ 1508542 h 1508542"/>
              <a:gd name="connsiteX0" fmla="*/ 6858000 w 6870394"/>
              <a:gd name="connsiteY0" fmla="*/ 1508542 h 1508542"/>
              <a:gd name="connsiteX1" fmla="*/ 6870394 w 6870394"/>
              <a:gd name="connsiteY1" fmla="*/ 0 h 1508542"/>
              <a:gd name="connsiteX2" fmla="*/ 29880 w 6870394"/>
              <a:gd name="connsiteY2" fmla="*/ 312875 h 1508542"/>
              <a:gd name="connsiteX3" fmla="*/ 0 w 6870394"/>
              <a:gd name="connsiteY3" fmla="*/ 1508542 h 1508542"/>
              <a:gd name="connsiteX4" fmla="*/ 6858000 w 6870394"/>
              <a:gd name="connsiteY4" fmla="*/ 1508542 h 1508542"/>
              <a:gd name="connsiteX0" fmla="*/ 6871618 w 6884012"/>
              <a:gd name="connsiteY0" fmla="*/ 1508542 h 1508542"/>
              <a:gd name="connsiteX1" fmla="*/ 6884012 w 6884012"/>
              <a:gd name="connsiteY1" fmla="*/ 0 h 1508542"/>
              <a:gd name="connsiteX2" fmla="*/ 119 w 6884012"/>
              <a:gd name="connsiteY2" fmla="*/ 387900 h 1508542"/>
              <a:gd name="connsiteX3" fmla="*/ 13618 w 6884012"/>
              <a:gd name="connsiteY3" fmla="*/ 1508542 h 1508542"/>
              <a:gd name="connsiteX4" fmla="*/ 6871618 w 6884012"/>
              <a:gd name="connsiteY4" fmla="*/ 1508542 h 1508542"/>
              <a:gd name="connsiteX0" fmla="*/ 6871618 w 6902603"/>
              <a:gd name="connsiteY0" fmla="*/ 1546055 h 1546055"/>
              <a:gd name="connsiteX1" fmla="*/ 6902603 w 6902603"/>
              <a:gd name="connsiteY1" fmla="*/ 0 h 1546055"/>
              <a:gd name="connsiteX2" fmla="*/ 119 w 6902603"/>
              <a:gd name="connsiteY2" fmla="*/ 425413 h 1546055"/>
              <a:gd name="connsiteX3" fmla="*/ 13618 w 6902603"/>
              <a:gd name="connsiteY3" fmla="*/ 1546055 h 1546055"/>
              <a:gd name="connsiteX4" fmla="*/ 6871618 w 6902603"/>
              <a:gd name="connsiteY4" fmla="*/ 1546055 h 1546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2603" h="1546055">
                <a:moveTo>
                  <a:pt x="6871618" y="1546055"/>
                </a:moveTo>
                <a:cubicBezTo>
                  <a:pt x="6873684" y="1000336"/>
                  <a:pt x="6900537" y="545719"/>
                  <a:pt x="6902603" y="0"/>
                </a:cubicBezTo>
                <a:lnTo>
                  <a:pt x="119" y="425413"/>
                </a:lnTo>
                <a:cubicBezTo>
                  <a:pt x="-1578" y="806105"/>
                  <a:pt x="15315" y="1165363"/>
                  <a:pt x="13618" y="1546055"/>
                </a:cubicBezTo>
                <a:lnTo>
                  <a:pt x="6871618" y="1546055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2" name="Large #">
            <a:extLst>
              <a:ext uri="{FF2B5EF4-FFF2-40B4-BE49-F238E27FC236}">
                <a16:creationId xmlns:a16="http://schemas.microsoft.com/office/drawing/2014/main" id="{D5C17C08-696E-5D47-A66B-B4D6203DC3C2}"/>
              </a:ext>
            </a:extLst>
          </p:cNvPr>
          <p:cNvSpPr txBox="1"/>
          <p:nvPr/>
        </p:nvSpPr>
        <p:spPr>
          <a:xfrm>
            <a:off x="221927" y="4164551"/>
            <a:ext cx="9820963" cy="8576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zh-TW" sz="4400" b="1" dirty="0">
                <a:solidFill>
                  <a:srgbClr val="EBB700"/>
                </a:solidFill>
                <a:latin typeface="Arial" panose="020B0604020202020204" pitchFamily="34" charset="0"/>
                <a:ea typeface="PMingLiU" charset="0"/>
                <a:cs typeface="Arial" panose="020B0604020202020204" pitchFamily="34" charset="0"/>
              </a:rPr>
              <a:t>加入讨论</a:t>
            </a: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25A0A221-1FC0-9644-A714-EAB25ADAD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24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" name="Body Copy">
            <a:extLst>
              <a:ext uri="{FF2B5EF4-FFF2-40B4-BE49-F238E27FC236}">
                <a16:creationId xmlns:a16="http://schemas.microsoft.com/office/drawing/2014/main" id="{4660C1B8-69CD-4472-B700-2D6E9470994D}"/>
              </a:ext>
            </a:extLst>
          </p:cNvPr>
          <p:cNvSpPr txBox="1">
            <a:spLocks/>
          </p:cNvSpPr>
          <p:nvPr/>
        </p:nvSpPr>
        <p:spPr>
          <a:xfrm>
            <a:off x="713830" y="4962135"/>
            <a:ext cx="10004970" cy="173080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zh-TW" sz="2400" dirty="0">
                <a:solidFill>
                  <a:schemeClr val="bg1"/>
                </a:solidFill>
                <a:latin typeface="Arial" charset="0"/>
                <a:ea typeface="PMingLiU" charset="0"/>
                <a:cs typeface="Arial" charset="0"/>
              </a:rPr>
              <a:t>与世界各地的狮友联系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zh-TW" sz="2400" dirty="0">
                <a:solidFill>
                  <a:schemeClr val="bg1"/>
                </a:solidFill>
                <a:latin typeface="Arial" charset="0"/>
                <a:ea typeface="PMingLiU" charset="0"/>
                <a:cs typeface="Arial" charset="0"/>
              </a:rPr>
              <a:t>获取国际狮子会总部的即使更新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zh-TW" sz="2400" dirty="0">
                <a:solidFill>
                  <a:schemeClr val="bg1"/>
                </a:solidFill>
                <a:latin typeface="Arial" charset="0"/>
                <a:ea typeface="PMingLiU" charset="0"/>
                <a:cs typeface="Arial" charset="0"/>
              </a:rPr>
              <a:t>了解新的以及更新的资源、即将举办的网络研讨会和狮子会的成功故事</a:t>
            </a: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A139826B-AC48-44ED-8859-FB9D8296D22C}"/>
              </a:ext>
            </a:extLst>
          </p:cNvPr>
          <p:cNvSpPr/>
          <p:nvPr/>
        </p:nvSpPr>
        <p:spPr>
          <a:xfrm flipH="1">
            <a:off x="8218583" y="119617"/>
            <a:ext cx="3997626" cy="4675201"/>
          </a:xfrm>
          <a:custGeom>
            <a:avLst/>
            <a:gdLst>
              <a:gd name="connsiteX0" fmla="*/ 0 w 12251433"/>
              <a:gd name="connsiteY0" fmla="*/ 0 h 4439798"/>
              <a:gd name="connsiteX1" fmla="*/ 12251433 w 12251433"/>
              <a:gd name="connsiteY1" fmla="*/ 0 h 4439798"/>
              <a:gd name="connsiteX2" fmla="*/ 12251433 w 12251433"/>
              <a:gd name="connsiteY2" fmla="*/ 4439798 h 4439798"/>
              <a:gd name="connsiteX3" fmla="*/ 0 w 12251433"/>
              <a:gd name="connsiteY3" fmla="*/ 4439798 h 4439798"/>
              <a:gd name="connsiteX4" fmla="*/ 0 w 12251433"/>
              <a:gd name="connsiteY4" fmla="*/ 0 h 4439798"/>
              <a:gd name="connsiteX0" fmla="*/ 0 w 12251433"/>
              <a:gd name="connsiteY0" fmla="*/ 22034 h 4461832"/>
              <a:gd name="connsiteX1" fmla="*/ 3195568 w 12251433"/>
              <a:gd name="connsiteY1" fmla="*/ 0 h 4461832"/>
              <a:gd name="connsiteX2" fmla="*/ 12251433 w 12251433"/>
              <a:gd name="connsiteY2" fmla="*/ 4461832 h 4461832"/>
              <a:gd name="connsiteX3" fmla="*/ 0 w 12251433"/>
              <a:gd name="connsiteY3" fmla="*/ 4461832 h 4461832"/>
              <a:gd name="connsiteX4" fmla="*/ 0 w 12251433"/>
              <a:gd name="connsiteY4" fmla="*/ 22034 h 4461832"/>
              <a:gd name="connsiteX0" fmla="*/ 0 w 3195568"/>
              <a:gd name="connsiteY0" fmla="*/ 22034 h 4461832"/>
              <a:gd name="connsiteX1" fmla="*/ 3195568 w 3195568"/>
              <a:gd name="connsiteY1" fmla="*/ 0 h 4461832"/>
              <a:gd name="connsiteX2" fmla="*/ 1895578 w 3195568"/>
              <a:gd name="connsiteY2" fmla="*/ 4131326 h 4461832"/>
              <a:gd name="connsiteX3" fmla="*/ 0 w 3195568"/>
              <a:gd name="connsiteY3" fmla="*/ 4461832 h 4461832"/>
              <a:gd name="connsiteX4" fmla="*/ 0 w 3195568"/>
              <a:gd name="connsiteY4" fmla="*/ 22034 h 4461832"/>
              <a:gd name="connsiteX0" fmla="*/ 0 w 3195568"/>
              <a:gd name="connsiteY0" fmla="*/ 22034 h 4131326"/>
              <a:gd name="connsiteX1" fmla="*/ 3195568 w 3195568"/>
              <a:gd name="connsiteY1" fmla="*/ 0 h 4131326"/>
              <a:gd name="connsiteX2" fmla="*/ 1895578 w 3195568"/>
              <a:gd name="connsiteY2" fmla="*/ 4131326 h 4131326"/>
              <a:gd name="connsiteX3" fmla="*/ 0 w 3195568"/>
              <a:gd name="connsiteY3" fmla="*/ 3657600 h 4131326"/>
              <a:gd name="connsiteX4" fmla="*/ 0 w 3195568"/>
              <a:gd name="connsiteY4" fmla="*/ 22034 h 4131326"/>
              <a:gd name="connsiteX0" fmla="*/ 0 w 3195568"/>
              <a:gd name="connsiteY0" fmla="*/ 22034 h 3977090"/>
              <a:gd name="connsiteX1" fmla="*/ 3195568 w 3195568"/>
              <a:gd name="connsiteY1" fmla="*/ 0 h 3977090"/>
              <a:gd name="connsiteX2" fmla="*/ 1972696 w 3195568"/>
              <a:gd name="connsiteY2" fmla="*/ 3977090 h 3977090"/>
              <a:gd name="connsiteX3" fmla="*/ 0 w 3195568"/>
              <a:gd name="connsiteY3" fmla="*/ 3657600 h 3977090"/>
              <a:gd name="connsiteX4" fmla="*/ 0 w 3195568"/>
              <a:gd name="connsiteY4" fmla="*/ 22034 h 3977090"/>
              <a:gd name="connsiteX0" fmla="*/ 0 w 3261669"/>
              <a:gd name="connsiteY0" fmla="*/ 0 h 3955056"/>
              <a:gd name="connsiteX1" fmla="*/ 3261669 w 3261669"/>
              <a:gd name="connsiteY1" fmla="*/ 220337 h 3955056"/>
              <a:gd name="connsiteX2" fmla="*/ 1972696 w 3261669"/>
              <a:gd name="connsiteY2" fmla="*/ 3955056 h 3955056"/>
              <a:gd name="connsiteX3" fmla="*/ 0 w 3261669"/>
              <a:gd name="connsiteY3" fmla="*/ 3635566 h 3955056"/>
              <a:gd name="connsiteX4" fmla="*/ 0 w 3261669"/>
              <a:gd name="connsiteY4" fmla="*/ 0 h 3955056"/>
              <a:gd name="connsiteX0" fmla="*/ 0 w 3261669"/>
              <a:gd name="connsiteY0" fmla="*/ 0 h 3988107"/>
              <a:gd name="connsiteX1" fmla="*/ 3261669 w 3261669"/>
              <a:gd name="connsiteY1" fmla="*/ 220337 h 3988107"/>
              <a:gd name="connsiteX2" fmla="*/ 2644725 w 3261669"/>
              <a:gd name="connsiteY2" fmla="*/ 3988107 h 3988107"/>
              <a:gd name="connsiteX3" fmla="*/ 0 w 3261669"/>
              <a:gd name="connsiteY3" fmla="*/ 3635566 h 3988107"/>
              <a:gd name="connsiteX4" fmla="*/ 0 w 3261669"/>
              <a:gd name="connsiteY4" fmla="*/ 0 h 3988107"/>
              <a:gd name="connsiteX0" fmla="*/ 0 w 3151500"/>
              <a:gd name="connsiteY0" fmla="*/ 0 h 3988107"/>
              <a:gd name="connsiteX1" fmla="*/ 3151500 w 3151500"/>
              <a:gd name="connsiteY1" fmla="*/ 198303 h 3988107"/>
              <a:gd name="connsiteX2" fmla="*/ 2644725 w 3151500"/>
              <a:gd name="connsiteY2" fmla="*/ 3988107 h 3988107"/>
              <a:gd name="connsiteX3" fmla="*/ 0 w 3151500"/>
              <a:gd name="connsiteY3" fmla="*/ 3635566 h 3988107"/>
              <a:gd name="connsiteX4" fmla="*/ 0 w 3151500"/>
              <a:gd name="connsiteY4" fmla="*/ 0 h 3988107"/>
              <a:gd name="connsiteX0" fmla="*/ 0 w 3151500"/>
              <a:gd name="connsiteY0" fmla="*/ 0 h 3635566"/>
              <a:gd name="connsiteX1" fmla="*/ 3151500 w 3151500"/>
              <a:gd name="connsiteY1" fmla="*/ 198303 h 3635566"/>
              <a:gd name="connsiteX2" fmla="*/ 1154063 w 3151500"/>
              <a:gd name="connsiteY2" fmla="*/ 3422684 h 3635566"/>
              <a:gd name="connsiteX3" fmla="*/ 0 w 3151500"/>
              <a:gd name="connsiteY3" fmla="*/ 3635566 h 3635566"/>
              <a:gd name="connsiteX4" fmla="*/ 0 w 3151500"/>
              <a:gd name="connsiteY4" fmla="*/ 0 h 3635566"/>
              <a:gd name="connsiteX0" fmla="*/ 0 w 3502748"/>
              <a:gd name="connsiteY0" fmla="*/ 0 h 3635566"/>
              <a:gd name="connsiteX1" fmla="*/ 3502748 w 3502748"/>
              <a:gd name="connsiteY1" fmla="*/ 181169 h 3635566"/>
              <a:gd name="connsiteX2" fmla="*/ 1154063 w 3502748"/>
              <a:gd name="connsiteY2" fmla="*/ 3422684 h 3635566"/>
              <a:gd name="connsiteX3" fmla="*/ 0 w 3502748"/>
              <a:gd name="connsiteY3" fmla="*/ 3635566 h 3635566"/>
              <a:gd name="connsiteX4" fmla="*/ 0 w 3502748"/>
              <a:gd name="connsiteY4" fmla="*/ 0 h 3635566"/>
              <a:gd name="connsiteX0" fmla="*/ 0 w 3502748"/>
              <a:gd name="connsiteY0" fmla="*/ 0 h 3635566"/>
              <a:gd name="connsiteX1" fmla="*/ 3502748 w 3502748"/>
              <a:gd name="connsiteY1" fmla="*/ 181169 h 3635566"/>
              <a:gd name="connsiteX2" fmla="*/ 957022 w 3502748"/>
              <a:gd name="connsiteY2" fmla="*/ 3405550 h 3635566"/>
              <a:gd name="connsiteX3" fmla="*/ 0 w 3502748"/>
              <a:gd name="connsiteY3" fmla="*/ 3635566 h 3635566"/>
              <a:gd name="connsiteX4" fmla="*/ 0 w 3502748"/>
              <a:gd name="connsiteY4" fmla="*/ 0 h 3635566"/>
              <a:gd name="connsiteX0" fmla="*/ 0 w 3108665"/>
              <a:gd name="connsiteY0" fmla="*/ 0 h 3635566"/>
              <a:gd name="connsiteX1" fmla="*/ 3108665 w 3108665"/>
              <a:gd name="connsiteY1" fmla="*/ 224004 h 3635566"/>
              <a:gd name="connsiteX2" fmla="*/ 957022 w 3108665"/>
              <a:gd name="connsiteY2" fmla="*/ 3405550 h 3635566"/>
              <a:gd name="connsiteX3" fmla="*/ 0 w 3108665"/>
              <a:gd name="connsiteY3" fmla="*/ 3635566 h 3635566"/>
              <a:gd name="connsiteX4" fmla="*/ 0 w 3108665"/>
              <a:gd name="connsiteY4" fmla="*/ 0 h 363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8665" h="3635566">
                <a:moveTo>
                  <a:pt x="0" y="0"/>
                </a:moveTo>
                <a:lnTo>
                  <a:pt x="3108665" y="224004"/>
                </a:lnTo>
                <a:lnTo>
                  <a:pt x="957022" y="3405550"/>
                </a:lnTo>
                <a:lnTo>
                  <a:pt x="0" y="3635566"/>
                </a:lnTo>
                <a:lnTo>
                  <a:pt x="0" y="0"/>
                </a:lnTo>
                <a:close/>
              </a:path>
            </a:pathLst>
          </a:custGeom>
          <a:solidFill>
            <a:srgbClr val="0D224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0B9FC5EB-DE88-4F57-8F5B-B7B50F3CE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6264" y="882001"/>
            <a:ext cx="1329786" cy="1329786"/>
          </a:xfrm>
          <a:prstGeom prst="rect">
            <a:avLst/>
          </a:prstGeom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812782B-E396-43B9-B1CE-FEF88ECD0D6C}"/>
              </a:ext>
            </a:extLst>
          </p:cNvPr>
          <p:cNvSpPr/>
          <p:nvPr/>
        </p:nvSpPr>
        <p:spPr>
          <a:xfrm>
            <a:off x="-11018" y="0"/>
            <a:ext cx="12203017" cy="905673"/>
          </a:xfrm>
          <a:custGeom>
            <a:avLst/>
            <a:gdLst>
              <a:gd name="connsiteX0" fmla="*/ 0 w 12192000"/>
              <a:gd name="connsiteY0" fmla="*/ 0 h 420931"/>
              <a:gd name="connsiteX1" fmla="*/ 12192000 w 12192000"/>
              <a:gd name="connsiteY1" fmla="*/ 0 h 420931"/>
              <a:gd name="connsiteX2" fmla="*/ 12192000 w 12192000"/>
              <a:gd name="connsiteY2" fmla="*/ 420931 h 420931"/>
              <a:gd name="connsiteX3" fmla="*/ 0 w 12192000"/>
              <a:gd name="connsiteY3" fmla="*/ 420931 h 420931"/>
              <a:gd name="connsiteX4" fmla="*/ 0 w 12192000"/>
              <a:gd name="connsiteY4" fmla="*/ 0 h 420931"/>
              <a:gd name="connsiteX0" fmla="*/ 11017 w 12203017"/>
              <a:gd name="connsiteY0" fmla="*/ 0 h 905673"/>
              <a:gd name="connsiteX1" fmla="*/ 12203017 w 12203017"/>
              <a:gd name="connsiteY1" fmla="*/ 0 h 905673"/>
              <a:gd name="connsiteX2" fmla="*/ 12203017 w 12203017"/>
              <a:gd name="connsiteY2" fmla="*/ 420931 h 905673"/>
              <a:gd name="connsiteX3" fmla="*/ 0 w 12203017"/>
              <a:gd name="connsiteY3" fmla="*/ 905673 h 905673"/>
              <a:gd name="connsiteX4" fmla="*/ 11017 w 12203017"/>
              <a:gd name="connsiteY4" fmla="*/ 0 h 90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3017" h="905673">
                <a:moveTo>
                  <a:pt x="11017" y="0"/>
                </a:moveTo>
                <a:lnTo>
                  <a:pt x="12203017" y="0"/>
                </a:lnTo>
                <a:lnTo>
                  <a:pt x="12203017" y="420931"/>
                </a:lnTo>
                <a:lnTo>
                  <a:pt x="0" y="905673"/>
                </a:lnTo>
                <a:lnTo>
                  <a:pt x="11017" y="0"/>
                </a:lnTo>
                <a:close/>
              </a:path>
            </a:pathLst>
          </a:custGeom>
          <a:solidFill>
            <a:srgbClr val="0D22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59C5401-D9E5-4414-B5F4-6E335CB2F87E}"/>
              </a:ext>
            </a:extLst>
          </p:cNvPr>
          <p:cNvSpPr/>
          <p:nvPr/>
        </p:nvSpPr>
        <p:spPr>
          <a:xfrm rot="-120000">
            <a:off x="-108314" y="574612"/>
            <a:ext cx="12397606" cy="132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B653D2-5346-4029-BC5C-F7A83197B165}"/>
              </a:ext>
            </a:extLst>
          </p:cNvPr>
          <p:cNvSpPr txBox="1"/>
          <p:nvPr/>
        </p:nvSpPr>
        <p:spPr>
          <a:xfrm>
            <a:off x="8433397" y="3051488"/>
            <a:ext cx="1305514" cy="541418"/>
          </a:xfrm>
          <a:prstGeom prst="roundRect">
            <a:avLst/>
          </a:prstGeom>
          <a:solidFill>
            <a:srgbClr val="0A307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zh-TW" sz="1700" b="1" dirty="0">
                <a:solidFill>
                  <a:schemeClr val="bg1"/>
                </a:solidFill>
              </a:rPr>
              <a:t>加入（脸书）群组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520D256-1654-4453-A1D4-2225D7AC6A40}"/>
              </a:ext>
            </a:extLst>
          </p:cNvPr>
          <p:cNvSpPr/>
          <p:nvPr/>
        </p:nvSpPr>
        <p:spPr>
          <a:xfrm>
            <a:off x="7816850" y="3643451"/>
            <a:ext cx="937956" cy="429515"/>
          </a:xfrm>
          <a:custGeom>
            <a:avLst/>
            <a:gdLst>
              <a:gd name="connsiteX0" fmla="*/ 568408 w 937956"/>
              <a:gd name="connsiteY0" fmla="*/ 0 h 429515"/>
              <a:gd name="connsiteX1" fmla="*/ 937956 w 937956"/>
              <a:gd name="connsiteY1" fmla="*/ 362177 h 429515"/>
              <a:gd name="connsiteX2" fmla="*/ 586507 w 937956"/>
              <a:gd name="connsiteY2" fmla="*/ 351156 h 429515"/>
              <a:gd name="connsiteX3" fmla="*/ 584200 w 937956"/>
              <a:gd name="connsiteY3" fmla="*/ 347867 h 429515"/>
              <a:gd name="connsiteX4" fmla="*/ 584200 w 937956"/>
              <a:gd name="connsiteY4" fmla="*/ 391974 h 429515"/>
              <a:gd name="connsiteX5" fmla="*/ 0 w 937956"/>
              <a:gd name="connsiteY5" fmla="*/ 391974 h 429515"/>
              <a:gd name="connsiteX6" fmla="*/ 0 w 937956"/>
              <a:gd name="connsiteY6" fmla="*/ 62678 h 429515"/>
              <a:gd name="connsiteX7" fmla="*/ 529165 w 937956"/>
              <a:gd name="connsiteY7" fmla="*/ 62678 h 42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7956" h="429515">
                <a:moveTo>
                  <a:pt x="568408" y="0"/>
                </a:moveTo>
                <a:cubicBezTo>
                  <a:pt x="636436" y="164958"/>
                  <a:pt x="771661" y="297486"/>
                  <a:pt x="937956" y="362177"/>
                </a:cubicBezTo>
                <a:cubicBezTo>
                  <a:pt x="845904" y="456102"/>
                  <a:pt x="688555" y="451168"/>
                  <a:pt x="586507" y="351156"/>
                </a:cubicBezTo>
                <a:lnTo>
                  <a:pt x="584200" y="347867"/>
                </a:lnTo>
                <a:lnTo>
                  <a:pt x="584200" y="391974"/>
                </a:lnTo>
                <a:lnTo>
                  <a:pt x="0" y="391974"/>
                </a:lnTo>
                <a:lnTo>
                  <a:pt x="0" y="62678"/>
                </a:lnTo>
                <a:lnTo>
                  <a:pt x="529165" y="6267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017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 dirty="0">
                <a:solidFill>
                  <a:schemeClr val="bg1">
                    <a:alpha val="44000"/>
                  </a:schemeClr>
                </a:solidFill>
              </a:rPr>
              <a:t>aa</a:t>
            </a:r>
          </a:p>
        </p:txBody>
      </p:sp>
      <p:pic>
        <p:nvPicPr>
          <p:cNvPr id="21" name="Background - Image">
            <a:extLst>
              <a:ext uri="{FF2B5EF4-FFF2-40B4-BE49-F238E27FC236}">
                <a16:creationId xmlns:a16="http://schemas.microsoft.com/office/drawing/2014/main" id="{724387C4-EDA2-C547-8F28-B6C9906A09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0238" y="0"/>
            <a:ext cx="10291762" cy="6861174"/>
          </a:xfrm>
          <a:prstGeom prst="rect">
            <a:avLst/>
          </a:prstGeom>
          <a:solidFill>
            <a:srgbClr val="0D2240"/>
          </a:solidFill>
        </p:spPr>
      </p:pic>
      <p:sp>
        <p:nvSpPr>
          <p:cNvPr id="24" name="Freeform 23">
            <a:extLst>
              <a:ext uri="{FF2B5EF4-FFF2-40B4-BE49-F238E27FC236}">
                <a16:creationId xmlns:a16="http://schemas.microsoft.com/office/drawing/2014/main" id="{DDC8AA71-55A8-3649-9696-D505B3711E6E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4F9D6FC7-2D9D-0C42-93C1-8D451E9E3DCB}"/>
              </a:ext>
            </a:extLst>
          </p:cNvPr>
          <p:cNvSpPr txBox="1">
            <a:spLocks/>
          </p:cNvSpPr>
          <p:nvPr/>
        </p:nvSpPr>
        <p:spPr>
          <a:xfrm>
            <a:off x="831160" y="2601518"/>
            <a:ext cx="4681365" cy="282717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  <a:buFont typeface="Arial" panose="020B0604020202020204" pitchFamily="34" charset="0"/>
              <a:buChar char="•"/>
            </a:pPr>
            <a:r>
              <a:rPr lang="zh-TW" dirty="0">
                <a:solidFill>
                  <a:schemeClr val="bg1"/>
                </a:solidFill>
                <a:latin typeface="Arial" charset="0"/>
                <a:ea typeface="PMingLiU" charset="0"/>
                <a:cs typeface="Arial" charset="0"/>
              </a:rPr>
              <a:t>[下一步]</a:t>
            </a: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  <a:buFont typeface="Arial" panose="020B0604020202020204" pitchFamily="34" charset="0"/>
              <a:buChar char="•"/>
            </a:pPr>
            <a:r>
              <a:rPr lang="zh-TW" dirty="0">
                <a:solidFill>
                  <a:schemeClr val="bg1"/>
                </a:solidFill>
                <a:latin typeface="Arial" charset="0"/>
                <a:ea typeface="PMingLiU" charset="0"/>
                <a:cs typeface="Arial" charset="0"/>
              </a:rPr>
              <a:t>[下一步]</a:t>
            </a: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  <a:buFont typeface="Arial" panose="020B0604020202020204" pitchFamily="34" charset="0"/>
              <a:buChar char="•"/>
            </a:pPr>
            <a:r>
              <a:rPr lang="zh-TW" dirty="0">
                <a:solidFill>
                  <a:schemeClr val="bg1"/>
                </a:solidFill>
                <a:latin typeface="Arial" charset="0"/>
                <a:ea typeface="PMingLiU" charset="0"/>
                <a:cs typeface="Arial" charset="0"/>
              </a:rPr>
              <a:t>[下一步]</a:t>
            </a: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</a:pPr>
            <a:endParaRPr lang="en-US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Body Copy">
            <a:extLst>
              <a:ext uri="{FF2B5EF4-FFF2-40B4-BE49-F238E27FC236}">
                <a16:creationId xmlns:a16="http://schemas.microsoft.com/office/drawing/2014/main" id="{53D039E2-1404-564C-9861-E013CD08AEA8}"/>
              </a:ext>
            </a:extLst>
          </p:cNvPr>
          <p:cNvSpPr txBox="1">
            <a:spLocks/>
          </p:cNvSpPr>
          <p:nvPr/>
        </p:nvSpPr>
        <p:spPr>
          <a:xfrm>
            <a:off x="831160" y="1176045"/>
            <a:ext cx="5525035" cy="101320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6000" b="1" dirty="0">
                <a:solidFill>
                  <a:schemeClr val="bg1"/>
                </a:solidFill>
                <a:latin typeface="Arial" charset="0"/>
                <a:ea typeface="PMingLiU" charset="0"/>
                <a:cs typeface="Arial" charset="0"/>
              </a:rPr>
              <a:t>接下来的步骤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66CF88-24DB-A642-BA4B-2D0C90D4E9A6}"/>
              </a:ext>
            </a:extLst>
          </p:cNvPr>
          <p:cNvSpPr/>
          <p:nvPr/>
        </p:nvSpPr>
        <p:spPr>
          <a:xfrm rot="5400000" flipH="1">
            <a:off x="3039510" y="276571"/>
            <a:ext cx="70852" cy="422728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7CAAAE34-12FE-E746-A90B-1EE720FC6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25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A5A05A-B830-9F4B-AF70-ADEF243B95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388" y="6114917"/>
            <a:ext cx="2755897" cy="46360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CDC9ECB-26D0-1E41-908A-FF3CFE2D6052}"/>
              </a:ext>
            </a:extLst>
          </p:cNvPr>
          <p:cNvSpPr/>
          <p:nvPr/>
        </p:nvSpPr>
        <p:spPr>
          <a:xfrm>
            <a:off x="5619750" y="0"/>
            <a:ext cx="6572250" cy="6858000"/>
          </a:xfrm>
          <a:prstGeom prst="rect">
            <a:avLst/>
          </a:prstGeom>
          <a:solidFill>
            <a:srgbClr val="0D224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389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ackground - Image">
            <a:extLst>
              <a:ext uri="{FF2B5EF4-FFF2-40B4-BE49-F238E27FC236}">
                <a16:creationId xmlns:a16="http://schemas.microsoft.com/office/drawing/2014/main" id="{2EE2BF5C-B4A4-1B40-B3D6-5807C1E6D8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11" name="Background - Overlay">
            <a:extLst>
              <a:ext uri="{FF2B5EF4-FFF2-40B4-BE49-F238E27FC236}">
                <a16:creationId xmlns:a16="http://schemas.microsoft.com/office/drawing/2014/main" id="{FE160F02-72FD-634C-A0E2-F170E78E8F17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4" name="Emblem - Whit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0062" y="1295401"/>
            <a:ext cx="1708355" cy="1708355"/>
          </a:xfrm>
          <a:prstGeom prst="rect">
            <a:avLst/>
          </a:prstGeom>
        </p:spPr>
      </p:pic>
      <p:sp>
        <p:nvSpPr>
          <p:cNvPr id="5" name="Headline"/>
          <p:cNvSpPr txBox="1">
            <a:spLocks/>
          </p:cNvSpPr>
          <p:nvPr/>
        </p:nvSpPr>
        <p:spPr>
          <a:xfrm>
            <a:off x="2238249" y="3034905"/>
            <a:ext cx="7772400" cy="1920033"/>
          </a:xfrm>
          <a:prstGeom prst="rect">
            <a:avLst/>
          </a:prstGeom>
        </p:spPr>
        <p:txBody>
          <a:bodyPr vert="horz" lIns="81527" tIns="40763" rIns="81527" bIns="40763" rtlCol="0" anchor="ctr">
            <a:noAutofit/>
          </a:bodyPr>
          <a:lstStyle>
            <a:lvl1pPr algn="ctr" defTabSz="40769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zh-TW" sz="4800" b="1" dirty="0">
                <a:solidFill>
                  <a:schemeClr val="bg1"/>
                </a:solidFill>
                <a:latin typeface="Helvetica Neue" charset="0"/>
                <a:ea typeface="PMingLiU" charset="0"/>
                <a:cs typeface="Helvetica Neue" charset="0"/>
              </a:rPr>
              <a:t>谢谢您</a:t>
            </a:r>
          </a:p>
        </p:txBody>
      </p:sp>
      <p:sp>
        <p:nvSpPr>
          <p:cNvPr id="6" name="Gold Bar"/>
          <p:cNvSpPr/>
          <p:nvPr/>
        </p:nvSpPr>
        <p:spPr>
          <a:xfrm>
            <a:off x="5379111" y="332160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/>
          </a:p>
        </p:txBody>
      </p:sp>
      <p:sp>
        <p:nvSpPr>
          <p:cNvPr id="7" name="Copyright"/>
          <p:cNvSpPr txBox="1"/>
          <p:nvPr/>
        </p:nvSpPr>
        <p:spPr>
          <a:xfrm>
            <a:off x="-4" y="6460086"/>
            <a:ext cx="3399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sz="1600" b="1" dirty="0">
                <a:solidFill>
                  <a:schemeClr val="bg1"/>
                </a:solidFill>
              </a:rPr>
              <a:t>© 2020国际狮子会</a:t>
            </a:r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7D11791B-A09B-C447-8C0A-F079F842B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26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36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DFCAE1-1630-4FE8-8392-98E3E13C14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266" y="435839"/>
            <a:ext cx="7978154" cy="683841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413EB6-1BCD-4F62-9777-164920C575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586" y="2675918"/>
            <a:ext cx="1012450" cy="1012450"/>
          </a:xfrm>
          <a:prstGeom prst="rect">
            <a:avLst/>
          </a:prstGeom>
        </p:spPr>
      </p:pic>
      <p:sp>
        <p:nvSpPr>
          <p:cNvPr id="4" name="Body Copy">
            <a:extLst>
              <a:ext uri="{FF2B5EF4-FFF2-40B4-BE49-F238E27FC236}">
                <a16:creationId xmlns:a16="http://schemas.microsoft.com/office/drawing/2014/main" id="{3707FF3B-1F53-428B-89ED-37D58A98D81E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zh-TW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[故事标题]</a:t>
            </a: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2C8D15CE-9A96-4C9B-86BD-E44AB45197D3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[演讲者姓名]</a:t>
            </a:r>
          </a:p>
          <a:p>
            <a:pPr>
              <a:buSzPct val="120000"/>
            </a:pPr>
            <a:r>
              <a:rPr lang="zh-TW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[职位]</a:t>
            </a:r>
            <a:br>
              <a:rPr lang="zh-TW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</a:b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宪章区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: 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[宪章区名称]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623FF5D-E13B-4282-B72F-B2F0928CAA10}"/>
              </a:ext>
            </a:extLst>
          </p:cNvPr>
          <p:cNvGrpSpPr/>
          <p:nvPr/>
        </p:nvGrpSpPr>
        <p:grpSpPr>
          <a:xfrm>
            <a:off x="6455324" y="2164092"/>
            <a:ext cx="877734" cy="837361"/>
            <a:chOff x="7661970" y="3624943"/>
            <a:chExt cx="1135852" cy="1073168"/>
          </a:xfrm>
          <a:solidFill>
            <a:srgbClr val="64D1DA"/>
          </a:solidFill>
        </p:grpSpPr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D1A2AD34-CAFD-492B-9E5F-FC5C63A35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970" y="3624943"/>
              <a:ext cx="1135852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5" name="Rectangle 18">
              <a:extLst>
                <a:ext uri="{FF2B5EF4-FFF2-40B4-BE49-F238E27FC236}">
                  <a16:creationId xmlns:a16="http://schemas.microsoft.com/office/drawing/2014/main" id="{0FAD9499-D484-41F9-B03D-8759A0BAB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238" y="3723296"/>
              <a:ext cx="796570" cy="63111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复合区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83871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6B8E5EC-E277-4144-A6E7-D2D941433E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266" y="435839"/>
            <a:ext cx="7978154" cy="6838418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F2A7FF-BD60-48CB-8A8D-5C1A68FED2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586" y="2675918"/>
            <a:ext cx="1012450" cy="1012450"/>
          </a:xfrm>
          <a:prstGeom prst="rect">
            <a:avLst/>
          </a:prstGeom>
        </p:spPr>
      </p:pic>
      <p:sp>
        <p:nvSpPr>
          <p:cNvPr id="3" name="Body Copy">
            <a:extLst>
              <a:ext uri="{FF2B5EF4-FFF2-40B4-BE49-F238E27FC236}">
                <a16:creationId xmlns:a16="http://schemas.microsoft.com/office/drawing/2014/main" id="{99764AE5-CDEF-4F09-BB69-BBD2FA3F271D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zh-TW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[故事标题]</a:t>
            </a:r>
          </a:p>
        </p:txBody>
      </p:sp>
      <p:sp>
        <p:nvSpPr>
          <p:cNvPr id="4" name="Body Copy">
            <a:extLst>
              <a:ext uri="{FF2B5EF4-FFF2-40B4-BE49-F238E27FC236}">
                <a16:creationId xmlns:a16="http://schemas.microsoft.com/office/drawing/2014/main" id="{46FF0F95-5363-45DE-98DD-47B080340343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[演讲者姓名]</a:t>
            </a:r>
          </a:p>
          <a:p>
            <a:pPr>
              <a:buSzPct val="120000"/>
            </a:pPr>
            <a:r>
              <a:rPr lang="zh-TW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[职位]</a:t>
            </a:r>
            <a:br>
              <a:rPr lang="zh-TW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</a:b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宪章区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: 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[宪章区名称]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BAC78A5-5A61-4B1A-ABB8-D58E66A1D6D0}"/>
              </a:ext>
            </a:extLst>
          </p:cNvPr>
          <p:cNvSpPr/>
          <p:nvPr/>
        </p:nvSpPr>
        <p:spPr>
          <a:xfrm>
            <a:off x="6260613" y="2999822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309F43A-CBE8-4D30-A653-8A3454BD2B94}"/>
              </a:ext>
            </a:extLst>
          </p:cNvPr>
          <p:cNvGrpSpPr/>
          <p:nvPr/>
        </p:nvGrpSpPr>
        <p:grpSpPr>
          <a:xfrm>
            <a:off x="6455324" y="2164092"/>
            <a:ext cx="877734" cy="837361"/>
            <a:chOff x="7661970" y="3624943"/>
            <a:chExt cx="1135852" cy="1073168"/>
          </a:xfrm>
          <a:solidFill>
            <a:srgbClr val="64D1DA"/>
          </a:solidFill>
        </p:grpSpPr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B38A6752-4799-450A-A151-1CE4349E5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970" y="3624943"/>
              <a:ext cx="1135852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41" name="Rectangle 18">
              <a:extLst>
                <a:ext uri="{FF2B5EF4-FFF2-40B4-BE49-F238E27FC236}">
                  <a16:creationId xmlns:a16="http://schemas.microsoft.com/office/drawing/2014/main" id="{E23D513C-8A73-4129-8DFA-4B3058C7E9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238" y="3723296"/>
              <a:ext cx="796570" cy="63111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复合区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446D8B8-46C8-467A-8115-FFBE650D4E8E}"/>
              </a:ext>
            </a:extLst>
          </p:cNvPr>
          <p:cNvGrpSpPr/>
          <p:nvPr/>
        </p:nvGrpSpPr>
        <p:grpSpPr>
          <a:xfrm>
            <a:off x="5871795" y="3238812"/>
            <a:ext cx="877734" cy="837361"/>
            <a:chOff x="7661970" y="3624943"/>
            <a:chExt cx="1135852" cy="1073168"/>
          </a:xfrm>
          <a:solidFill>
            <a:srgbClr val="64D1DA"/>
          </a:solidFill>
        </p:grpSpPr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52F41EB3-B2BF-45E6-8C6D-BCEC61C62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970" y="3624943"/>
              <a:ext cx="1135852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44" name="Rectangle 18">
              <a:extLst>
                <a:ext uri="{FF2B5EF4-FFF2-40B4-BE49-F238E27FC236}">
                  <a16:creationId xmlns:a16="http://schemas.microsoft.com/office/drawing/2014/main" id="{71E0995F-CA00-45ED-B385-F81B5D2B2C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238" y="3723296"/>
              <a:ext cx="796570" cy="63111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复合区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738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6C8374AF-BAED-475F-AA52-B813F64C1E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266" y="435839"/>
            <a:ext cx="7978154" cy="6838418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C82AA3-7BE7-4965-9B11-653610DD39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586" y="2675918"/>
            <a:ext cx="1012450" cy="1012450"/>
          </a:xfrm>
          <a:prstGeom prst="rect">
            <a:avLst/>
          </a:prstGeom>
        </p:spPr>
      </p:pic>
      <p:sp>
        <p:nvSpPr>
          <p:cNvPr id="3" name="Body Copy">
            <a:extLst>
              <a:ext uri="{FF2B5EF4-FFF2-40B4-BE49-F238E27FC236}">
                <a16:creationId xmlns:a16="http://schemas.microsoft.com/office/drawing/2014/main" id="{9366B277-8717-4E7B-99FA-71BA833D1A09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zh-TW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[故事标题]</a:t>
            </a:r>
          </a:p>
        </p:txBody>
      </p:sp>
      <p:sp>
        <p:nvSpPr>
          <p:cNvPr id="4" name="Body Copy">
            <a:extLst>
              <a:ext uri="{FF2B5EF4-FFF2-40B4-BE49-F238E27FC236}">
                <a16:creationId xmlns:a16="http://schemas.microsoft.com/office/drawing/2014/main" id="{0F6B3A95-108E-4599-8B01-DBB35A2A349C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[演讲者姓名]</a:t>
            </a:r>
          </a:p>
          <a:p>
            <a:pPr>
              <a:buSzPct val="120000"/>
            </a:pPr>
            <a:r>
              <a:rPr lang="zh-TW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[职位]</a:t>
            </a:r>
            <a:br>
              <a:rPr lang="zh-TW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</a:b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宪章区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: 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[宪章区名称]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7E2E5B7-B1F2-4F35-A449-B7CC18039D75}"/>
              </a:ext>
            </a:extLst>
          </p:cNvPr>
          <p:cNvSpPr/>
          <p:nvPr/>
        </p:nvSpPr>
        <p:spPr>
          <a:xfrm>
            <a:off x="6258323" y="3000072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9436FA3-5EAA-4BEC-8EEC-D56980612358}"/>
              </a:ext>
            </a:extLst>
          </p:cNvPr>
          <p:cNvSpPr/>
          <p:nvPr/>
        </p:nvSpPr>
        <p:spPr>
          <a:xfrm>
            <a:off x="5728238" y="1225144"/>
            <a:ext cx="489481" cy="2851529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C9BAB88-E918-4D51-95D8-0DF6B8478E5E}"/>
              </a:ext>
            </a:extLst>
          </p:cNvPr>
          <p:cNvGrpSpPr/>
          <p:nvPr/>
        </p:nvGrpSpPr>
        <p:grpSpPr>
          <a:xfrm>
            <a:off x="6453034" y="2164342"/>
            <a:ext cx="877734" cy="837361"/>
            <a:chOff x="7661970" y="3624943"/>
            <a:chExt cx="1135852" cy="1073168"/>
          </a:xfrm>
          <a:solidFill>
            <a:srgbClr val="64D1DA"/>
          </a:solidFill>
        </p:grpSpPr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358633E7-9020-4EED-AF12-C206E98B6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970" y="3624943"/>
              <a:ext cx="1135852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3" name="Rectangle 18">
              <a:extLst>
                <a:ext uri="{FF2B5EF4-FFF2-40B4-BE49-F238E27FC236}">
                  <a16:creationId xmlns:a16="http://schemas.microsoft.com/office/drawing/2014/main" id="{56FC6A2F-CA11-4F95-87B5-5EE080F6D8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238" y="3723296"/>
              <a:ext cx="796570" cy="63111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复合区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4505E59-345A-49C7-ADC9-9E08F0144845}"/>
              </a:ext>
            </a:extLst>
          </p:cNvPr>
          <p:cNvGrpSpPr/>
          <p:nvPr/>
        </p:nvGrpSpPr>
        <p:grpSpPr>
          <a:xfrm>
            <a:off x="5869505" y="3239062"/>
            <a:ext cx="877734" cy="837361"/>
            <a:chOff x="7661970" y="3624943"/>
            <a:chExt cx="1135852" cy="1073168"/>
          </a:xfrm>
          <a:solidFill>
            <a:srgbClr val="7F7F7F"/>
          </a:solidFill>
        </p:grpSpPr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5A0636E9-3394-46A0-BB0B-8D831E248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970" y="3624943"/>
              <a:ext cx="1135852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7" name="Rectangle 18">
              <a:extLst>
                <a:ext uri="{FF2B5EF4-FFF2-40B4-BE49-F238E27FC236}">
                  <a16:creationId xmlns:a16="http://schemas.microsoft.com/office/drawing/2014/main" id="{549E9120-1987-4981-99E6-3F7809B5A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238" y="3723296"/>
              <a:ext cx="796570" cy="6311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复合区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C2098A1-D65B-48DD-9DA2-BA32CCF66595}"/>
              </a:ext>
            </a:extLst>
          </p:cNvPr>
          <p:cNvGrpSpPr/>
          <p:nvPr/>
        </p:nvGrpSpPr>
        <p:grpSpPr>
          <a:xfrm>
            <a:off x="5339985" y="402145"/>
            <a:ext cx="877734" cy="837361"/>
            <a:chOff x="7661970" y="3624943"/>
            <a:chExt cx="1135852" cy="1073168"/>
          </a:xfrm>
          <a:solidFill>
            <a:srgbClr val="64D1DA"/>
          </a:solidFill>
        </p:grpSpPr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82B2078C-378F-4826-997C-78CADFF4F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970" y="3624943"/>
              <a:ext cx="1135852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40" name="Rectangle 18">
              <a:extLst>
                <a:ext uri="{FF2B5EF4-FFF2-40B4-BE49-F238E27FC236}">
                  <a16:creationId xmlns:a16="http://schemas.microsoft.com/office/drawing/2014/main" id="{C6F8A733-1D38-4335-96DC-D8952D7193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238" y="3723296"/>
              <a:ext cx="796570" cy="63111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复合区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798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1" y="-1703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 dirty="0">
                <a:solidFill>
                  <a:schemeClr val="bg1">
                    <a:alpha val="44000"/>
                  </a:schemeClr>
                </a:solidFill>
              </a:rPr>
              <a:t>aa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228C323-72DB-4BCD-8921-2D0806C5ED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799" y="-8519"/>
            <a:ext cx="5029200" cy="685799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Freeform 23">
            <a:extLst>
              <a:ext uri="{FF2B5EF4-FFF2-40B4-BE49-F238E27FC236}">
                <a16:creationId xmlns:a16="http://schemas.microsoft.com/office/drawing/2014/main" id="{2BFA862E-F6A0-4D8C-AB25-1B4BB28F5D70}"/>
              </a:ext>
            </a:extLst>
          </p:cNvPr>
          <p:cNvSpPr/>
          <p:nvPr/>
        </p:nvSpPr>
        <p:spPr>
          <a:xfrm rot="16200000" flipV="1">
            <a:off x="1587030" y="100004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DDC8AA71-55A8-3649-9696-D505B3711E6E}"/>
              </a:ext>
            </a:extLst>
          </p:cNvPr>
          <p:cNvSpPr/>
          <p:nvPr/>
        </p:nvSpPr>
        <p:spPr>
          <a:xfrm rot="16200000" flipV="1">
            <a:off x="1444537" y="101708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57C34BE9-3D26-4AD4-9763-8188F079A343}"/>
              </a:ext>
            </a:extLst>
          </p:cNvPr>
          <p:cNvSpPr/>
          <p:nvPr/>
        </p:nvSpPr>
        <p:spPr>
          <a:xfrm rot="16200000" flipV="1">
            <a:off x="1354995" y="96597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id="{3590596B-EACE-418F-A974-DCA0BCD4EE09}"/>
              </a:ext>
            </a:extLst>
          </p:cNvPr>
          <p:cNvSpPr/>
          <p:nvPr/>
        </p:nvSpPr>
        <p:spPr>
          <a:xfrm rot="16200000" flipV="1">
            <a:off x="1044718" y="100800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1" name="Body Copy">
            <a:extLst>
              <a:ext uri="{FF2B5EF4-FFF2-40B4-BE49-F238E27FC236}">
                <a16:creationId xmlns:a16="http://schemas.microsoft.com/office/drawing/2014/main" id="{53D039E2-1404-564C-9861-E013CD08AEA8}"/>
              </a:ext>
            </a:extLst>
          </p:cNvPr>
          <p:cNvSpPr txBox="1">
            <a:spLocks/>
          </p:cNvSpPr>
          <p:nvPr/>
        </p:nvSpPr>
        <p:spPr>
          <a:xfrm>
            <a:off x="1406197" y="1465830"/>
            <a:ext cx="5525035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4800" b="1" dirty="0">
                <a:solidFill>
                  <a:schemeClr val="bg1"/>
                </a:solidFill>
                <a:latin typeface="Arial" charset="0"/>
                <a:ea typeface="PMingLiU" charset="0"/>
                <a:cs typeface="Arial" charset="0"/>
              </a:rPr>
              <a:t>主持人: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66CF88-24DB-A642-BA4B-2D0C90D4E9A6}"/>
              </a:ext>
            </a:extLst>
          </p:cNvPr>
          <p:cNvSpPr/>
          <p:nvPr/>
        </p:nvSpPr>
        <p:spPr>
          <a:xfrm rot="5400000" flipH="1">
            <a:off x="3614547" y="339091"/>
            <a:ext cx="70852" cy="422728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7CAAAE34-12FE-E746-A90B-1EE720FC6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3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A5A05A-B830-9F4B-AF70-ADEF243B95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388" y="6114917"/>
            <a:ext cx="2755897" cy="463609"/>
          </a:xfrm>
          <a:prstGeom prst="rect">
            <a:avLst/>
          </a:prstGeom>
        </p:spPr>
      </p:pic>
      <p:sp>
        <p:nvSpPr>
          <p:cNvPr id="18" name="Body Copy">
            <a:extLst>
              <a:ext uri="{FF2B5EF4-FFF2-40B4-BE49-F238E27FC236}">
                <a16:creationId xmlns:a16="http://schemas.microsoft.com/office/drawing/2014/main" id="{FC7207C6-8857-4DD3-9064-03BB9D7798F7}"/>
              </a:ext>
            </a:extLst>
          </p:cNvPr>
          <p:cNvSpPr txBox="1">
            <a:spLocks/>
          </p:cNvSpPr>
          <p:nvPr/>
        </p:nvSpPr>
        <p:spPr>
          <a:xfrm>
            <a:off x="1406198" y="2664038"/>
            <a:ext cx="5402106" cy="310225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r>
              <a:rPr kumimoji="0" lang="zh-TW" sz="2800" b="0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highlight>
                  <a:srgbClr val="C0C0C0"/>
                </a:highlight>
                <a:uLnTx/>
                <a:uFillTx/>
                <a:latin typeface="Arial" charset="0"/>
                <a:ea typeface="PMingLiU" charset="0"/>
                <a:cs typeface="Arial" charset="0"/>
              </a:rPr>
              <a:t>[主持人姓名]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r>
              <a:rPr kumimoji="0" lang="zh-TW" sz="2000" b="0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highlight>
                  <a:srgbClr val="C0C0C0"/>
                </a:highlight>
                <a:uLnTx/>
                <a:uFillTx/>
                <a:latin typeface="Arial" charset="0"/>
                <a:ea typeface="PMingLiU" charset="0"/>
                <a:cs typeface="Arial" charset="0"/>
              </a:rPr>
              <a:t>[主持人职位]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r>
              <a:rPr kumimoji="0" lang="zh-TW" sz="2400" b="0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charset="0"/>
                <a:ea typeface="PMingLiU" charset="0"/>
                <a:cs typeface="Arial" charset="0"/>
              </a:rPr>
              <a:t>全球行动团队</a:t>
            </a:r>
            <a:r>
              <a:rPr lang="zh-CN" altLang="en-US" sz="2400" dirty="0">
                <a:solidFill>
                  <a:prstClr val="white"/>
                </a:solidFill>
                <a:latin typeface="Arial" charset="0"/>
                <a:ea typeface="PMingLiU" charset="0"/>
                <a:cs typeface="Arial" charset="0"/>
              </a:rPr>
              <a:t>在</a:t>
            </a:r>
            <a:r>
              <a:rPr kumimoji="0" lang="zh-TW" sz="2400" b="0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charset="0"/>
                <a:ea typeface="PMingLiU" charset="0"/>
                <a:cs typeface="Arial" charset="0"/>
              </a:rPr>
              <a:t>职员</a:t>
            </a:r>
            <a:r>
              <a:rPr kumimoji="0" lang="zh-CN" altLang="en-US" sz="2400" b="0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charset="0"/>
                <a:ea typeface="PMingLiU" charset="0"/>
                <a:cs typeface="Arial" charset="0"/>
              </a:rPr>
              <a:t>方面提供的</a:t>
            </a:r>
            <a:r>
              <a:rPr kumimoji="0" lang="zh-TW" sz="2400" b="0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charset="0"/>
                <a:ea typeface="PMingLiU" charset="0"/>
                <a:cs typeface="Arial" charset="0"/>
              </a:rPr>
              <a:t>支持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r>
              <a:rPr kumimoji="0" lang="zh-TW" sz="1800" b="0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highlight>
                  <a:srgbClr val="C0C0C0"/>
                </a:highlight>
                <a:uLnTx/>
                <a:uFillTx/>
                <a:latin typeface="Arial" charset="0"/>
                <a:ea typeface="PMingLiU" charset="0"/>
                <a:cs typeface="Arial" charset="0"/>
              </a:rPr>
              <a:t>[姓名] </a:t>
            </a:r>
            <a:r>
              <a:rPr kumimoji="0" lang="zh-TW" sz="1800" b="0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charset="0"/>
                <a:ea typeface="PMingLiU" charset="0"/>
                <a:cs typeface="Arial" charset="0"/>
              </a:rPr>
              <a:t>– 宪章区</a:t>
            </a:r>
            <a:r>
              <a:rPr kumimoji="0" lang="zh-TW" sz="1800" b="0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highlight>
                  <a:srgbClr val="C0C0C0"/>
                </a:highlight>
                <a:uLnTx/>
                <a:uFillTx/>
                <a:latin typeface="Arial" charset="0"/>
                <a:ea typeface="PMingLiU" charset="0"/>
                <a:cs typeface="Arial" charset="0"/>
              </a:rPr>
              <a:t>[X]</a:t>
            </a:r>
            <a:r>
              <a:rPr kumimoji="0" lang="zh-TW" sz="1800" b="0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charset="0"/>
                <a:ea typeface="PMingLiU" charset="0"/>
                <a:cs typeface="Arial" charset="0"/>
              </a:rPr>
              <a:t>, 宪章区</a:t>
            </a:r>
            <a:r>
              <a:rPr kumimoji="0" lang="zh-TW" sz="1800" b="0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highlight>
                  <a:srgbClr val="C0C0C0"/>
                </a:highlight>
                <a:uLnTx/>
                <a:uFillTx/>
                <a:latin typeface="Arial" charset="0"/>
                <a:ea typeface="PMingLiU" charset="0"/>
                <a:cs typeface="Arial" charset="0"/>
              </a:rPr>
              <a:t>[X]</a:t>
            </a:r>
          </a:p>
          <a:p>
            <a:pPr>
              <a:buSzPct val="120000"/>
              <a:defRPr/>
            </a:pPr>
            <a:r>
              <a:rPr lang="zh-TW" sz="1800" dirty="0">
                <a:solidFill>
                  <a:prstClr val="white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[姓名] </a:t>
            </a:r>
            <a:r>
              <a:rPr lang="zh-TW" sz="1800" dirty="0">
                <a:solidFill>
                  <a:prstClr val="white"/>
                </a:solidFill>
                <a:latin typeface="Arial" charset="0"/>
                <a:ea typeface="PMingLiU" charset="0"/>
                <a:cs typeface="Arial" charset="0"/>
              </a:rPr>
              <a:t>– 宪章区</a:t>
            </a:r>
            <a:r>
              <a:rPr lang="zh-TW" sz="1800" dirty="0">
                <a:solidFill>
                  <a:prstClr val="white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  <a:r>
              <a:rPr lang="zh-TW" sz="1800" dirty="0">
                <a:solidFill>
                  <a:prstClr val="white"/>
                </a:solidFill>
                <a:latin typeface="Arial" charset="0"/>
                <a:ea typeface="PMingLiU" charset="0"/>
                <a:cs typeface="Arial" charset="0"/>
              </a:rPr>
              <a:t>, 宪章区</a:t>
            </a:r>
            <a:r>
              <a:rPr lang="zh-TW" sz="1800" dirty="0">
                <a:solidFill>
                  <a:prstClr val="white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</a:p>
          <a:p>
            <a:pPr>
              <a:buSzPct val="120000"/>
              <a:defRPr/>
            </a:pPr>
            <a:r>
              <a:rPr lang="zh-TW" sz="1800" dirty="0">
                <a:solidFill>
                  <a:prstClr val="white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[姓名] </a:t>
            </a:r>
            <a:r>
              <a:rPr lang="zh-TW" sz="1800" dirty="0">
                <a:solidFill>
                  <a:prstClr val="white"/>
                </a:solidFill>
                <a:latin typeface="Arial" charset="0"/>
                <a:ea typeface="PMingLiU" charset="0"/>
                <a:cs typeface="Arial" charset="0"/>
              </a:rPr>
              <a:t>– 宪章区</a:t>
            </a:r>
            <a:r>
              <a:rPr lang="zh-TW" sz="1800" dirty="0">
                <a:solidFill>
                  <a:prstClr val="white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  <a:r>
              <a:rPr lang="zh-TW" sz="1800" dirty="0">
                <a:solidFill>
                  <a:prstClr val="white"/>
                </a:solidFill>
                <a:latin typeface="Arial" charset="0"/>
                <a:ea typeface="PMingLiU" charset="0"/>
                <a:cs typeface="Arial" charset="0"/>
              </a:rPr>
              <a:t>, 宪章区</a:t>
            </a:r>
            <a:r>
              <a:rPr lang="zh-TW" sz="1800" dirty="0">
                <a:solidFill>
                  <a:prstClr val="white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</a:p>
          <a:p>
            <a:pPr>
              <a:buSzPct val="120000"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C0C0C0"/>
              </a:highlight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C0C0C0"/>
              </a:highlight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0931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B8974F-04FE-4B8D-AE99-E01D9D0E66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389" y="563632"/>
            <a:ext cx="9785561" cy="499100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" name="Body Copy">
            <a:extLst>
              <a:ext uri="{FF2B5EF4-FFF2-40B4-BE49-F238E27FC236}">
                <a16:creationId xmlns:a16="http://schemas.microsoft.com/office/drawing/2014/main" id="{F0677833-4AF2-45B9-8F85-B9E227373D50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zh-TW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[故事标题]</a:t>
            </a: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29080E21-2758-40C3-A5B9-40D34885A6F6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[演讲者姓名]</a:t>
            </a:r>
          </a:p>
          <a:p>
            <a:pPr>
              <a:buSzPct val="120000"/>
            </a:pPr>
            <a:r>
              <a:rPr lang="zh-TW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[职位]</a:t>
            </a:r>
            <a:br>
              <a:rPr lang="zh-TW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</a:b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宪章区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: 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[宪章区名称]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BEA5732-BF4A-43B5-A819-2158DFD94C75}"/>
              </a:ext>
            </a:extLst>
          </p:cNvPr>
          <p:cNvGrpSpPr/>
          <p:nvPr/>
        </p:nvGrpSpPr>
        <p:grpSpPr>
          <a:xfrm>
            <a:off x="6031710" y="2480895"/>
            <a:ext cx="877734" cy="837361"/>
            <a:chOff x="7661970" y="3624943"/>
            <a:chExt cx="1135852" cy="1073168"/>
          </a:xfrm>
          <a:solidFill>
            <a:srgbClr val="64D1DA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F108A8A-3E68-48A9-9649-A962FF3E4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970" y="3624943"/>
              <a:ext cx="1135852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4" name="Rectangle 18">
              <a:extLst>
                <a:ext uri="{FF2B5EF4-FFF2-40B4-BE49-F238E27FC236}">
                  <a16:creationId xmlns:a16="http://schemas.microsoft.com/office/drawing/2014/main" id="{06B1D800-7AD4-4C2C-B3D0-38C1BC323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238" y="3723296"/>
              <a:ext cx="796570" cy="63111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复合区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96677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79CED4BF-C6A1-4139-A576-18621B9448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389" y="563632"/>
            <a:ext cx="9785561" cy="4991008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226939E5-8EF1-487B-A15F-8AD32C97E47C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zh-TW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[故事标题]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1FC749A6-E01A-4B0A-B836-6B636D5AE418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[演讲者姓名]</a:t>
            </a:r>
          </a:p>
          <a:p>
            <a:pPr>
              <a:buSzPct val="120000"/>
            </a:pPr>
            <a:r>
              <a:rPr lang="zh-TW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[职位]</a:t>
            </a:r>
            <a:br>
              <a:rPr lang="zh-TW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</a:b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宪章区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: 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[宪章区名称]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9E6C4DA-2EB1-400D-BC69-6103F707E3F7}"/>
              </a:ext>
            </a:extLst>
          </p:cNvPr>
          <p:cNvSpPr/>
          <p:nvPr/>
        </p:nvSpPr>
        <p:spPr>
          <a:xfrm>
            <a:off x="5836999" y="3316625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AE76AF1-ADB7-49EA-AA1F-CBE9F48B6927}"/>
              </a:ext>
            </a:extLst>
          </p:cNvPr>
          <p:cNvGrpSpPr/>
          <p:nvPr/>
        </p:nvGrpSpPr>
        <p:grpSpPr>
          <a:xfrm>
            <a:off x="6031710" y="2480895"/>
            <a:ext cx="877734" cy="837361"/>
            <a:chOff x="7661970" y="3624943"/>
            <a:chExt cx="1135852" cy="1073168"/>
          </a:xfrm>
          <a:solidFill>
            <a:srgbClr val="64D1DA"/>
          </a:solidFill>
        </p:grpSpPr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C304A9B7-DE8C-4043-A4FE-B5CFE095A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970" y="3624943"/>
              <a:ext cx="1135852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4" name="Rectangle 18">
              <a:extLst>
                <a:ext uri="{FF2B5EF4-FFF2-40B4-BE49-F238E27FC236}">
                  <a16:creationId xmlns:a16="http://schemas.microsoft.com/office/drawing/2014/main" id="{58445E99-7979-4D8B-8FD1-4D72EE240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238" y="3723296"/>
              <a:ext cx="796570" cy="63111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复合区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E9D21F9-268D-45C9-86E3-05471AD8BDF6}"/>
              </a:ext>
            </a:extLst>
          </p:cNvPr>
          <p:cNvGrpSpPr/>
          <p:nvPr/>
        </p:nvGrpSpPr>
        <p:grpSpPr>
          <a:xfrm>
            <a:off x="5448181" y="3555615"/>
            <a:ext cx="877734" cy="837361"/>
            <a:chOff x="7661970" y="3624943"/>
            <a:chExt cx="1135852" cy="1073168"/>
          </a:xfrm>
          <a:solidFill>
            <a:srgbClr val="64D1DA"/>
          </a:solidFill>
        </p:grpSpPr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103BCFCA-D00C-4068-B0D2-2E5833515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970" y="3624943"/>
              <a:ext cx="1135852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7" name="Rectangle 18">
              <a:extLst>
                <a:ext uri="{FF2B5EF4-FFF2-40B4-BE49-F238E27FC236}">
                  <a16:creationId xmlns:a16="http://schemas.microsoft.com/office/drawing/2014/main" id="{96017CF0-2C0A-4447-9229-21BB2B882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238" y="3723296"/>
              <a:ext cx="796570" cy="63111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复合区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740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994263A7-483E-411A-8AD8-5CA170E487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389" y="563632"/>
            <a:ext cx="9785561" cy="4991008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2B784CB7-C447-40E6-9BBC-80865D570DAB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zh-TW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[故事标题]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79BED44E-54D6-4455-94B5-4AAE030FB2C3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[演讲者姓名]</a:t>
            </a:r>
          </a:p>
          <a:p>
            <a:pPr>
              <a:buSzPct val="120000"/>
            </a:pPr>
            <a:r>
              <a:rPr lang="zh-TW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[职位]</a:t>
            </a:r>
            <a:br>
              <a:rPr lang="zh-TW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</a:b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宪章区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: 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[宪章区名称]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3CD7EED-A572-477B-95FB-4550DC10AB4E}"/>
              </a:ext>
            </a:extLst>
          </p:cNvPr>
          <p:cNvSpPr/>
          <p:nvPr/>
        </p:nvSpPr>
        <p:spPr>
          <a:xfrm>
            <a:off x="5829996" y="3316875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820976F-BDF7-4EDA-A526-C19CF3B97602}"/>
              </a:ext>
            </a:extLst>
          </p:cNvPr>
          <p:cNvSpPr/>
          <p:nvPr/>
        </p:nvSpPr>
        <p:spPr>
          <a:xfrm>
            <a:off x="5299911" y="1541947"/>
            <a:ext cx="489481" cy="2851529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FAC30A6-B2B5-42F1-B26E-8081AC226411}"/>
              </a:ext>
            </a:extLst>
          </p:cNvPr>
          <p:cNvGrpSpPr/>
          <p:nvPr/>
        </p:nvGrpSpPr>
        <p:grpSpPr>
          <a:xfrm>
            <a:off x="6024707" y="2481145"/>
            <a:ext cx="877734" cy="837361"/>
            <a:chOff x="7661970" y="3624943"/>
            <a:chExt cx="1135852" cy="1073168"/>
          </a:xfrm>
          <a:solidFill>
            <a:srgbClr val="64D1DA"/>
          </a:solidFill>
        </p:grpSpPr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9910D62E-663A-4D31-9606-2E1461003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970" y="3624943"/>
              <a:ext cx="1135852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3" name="Rectangle 18">
              <a:extLst>
                <a:ext uri="{FF2B5EF4-FFF2-40B4-BE49-F238E27FC236}">
                  <a16:creationId xmlns:a16="http://schemas.microsoft.com/office/drawing/2014/main" id="{E5BD243F-D3BF-4316-80E6-D9277553F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238" y="3723296"/>
              <a:ext cx="796570" cy="63111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复合区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41A70AE-C7BC-4916-B70B-B9577BE6E23B}"/>
              </a:ext>
            </a:extLst>
          </p:cNvPr>
          <p:cNvGrpSpPr/>
          <p:nvPr/>
        </p:nvGrpSpPr>
        <p:grpSpPr>
          <a:xfrm>
            <a:off x="5441178" y="3555865"/>
            <a:ext cx="877734" cy="837361"/>
            <a:chOff x="7661970" y="3624943"/>
            <a:chExt cx="1135852" cy="1073168"/>
          </a:xfrm>
          <a:solidFill>
            <a:srgbClr val="7F7F7F"/>
          </a:solidFill>
        </p:grpSpPr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96342A5C-EC24-4DA8-BC8D-99D93FD48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970" y="3624943"/>
              <a:ext cx="1135852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7" name="Rectangle 18">
              <a:extLst>
                <a:ext uri="{FF2B5EF4-FFF2-40B4-BE49-F238E27FC236}">
                  <a16:creationId xmlns:a16="http://schemas.microsoft.com/office/drawing/2014/main" id="{F92A85B5-0A9F-4B2F-BCB5-67594241C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238" y="3723296"/>
              <a:ext cx="796570" cy="6311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复合区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B0987A0-8922-4DC3-989C-A76C17B9488E}"/>
              </a:ext>
            </a:extLst>
          </p:cNvPr>
          <p:cNvGrpSpPr/>
          <p:nvPr/>
        </p:nvGrpSpPr>
        <p:grpSpPr>
          <a:xfrm>
            <a:off x="4911658" y="718948"/>
            <a:ext cx="877734" cy="837361"/>
            <a:chOff x="7661970" y="3624943"/>
            <a:chExt cx="1135852" cy="1073168"/>
          </a:xfrm>
          <a:solidFill>
            <a:srgbClr val="64D1DA"/>
          </a:solidFill>
        </p:grpSpPr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FBB6518E-9681-4BEA-A095-0EB054EF3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970" y="3624943"/>
              <a:ext cx="1135852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40" name="Rectangle 18">
              <a:extLst>
                <a:ext uri="{FF2B5EF4-FFF2-40B4-BE49-F238E27FC236}">
                  <a16:creationId xmlns:a16="http://schemas.microsoft.com/office/drawing/2014/main" id="{9F37CAE7-54C7-417E-AC22-EB15A627E8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238" y="3723296"/>
              <a:ext cx="796570" cy="63111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复合区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448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A4EFC8E-6999-494C-A684-B8CBA288F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600" y="285942"/>
            <a:ext cx="5590517" cy="657205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" name="Body Copy">
            <a:extLst>
              <a:ext uri="{FF2B5EF4-FFF2-40B4-BE49-F238E27FC236}">
                <a16:creationId xmlns:a16="http://schemas.microsoft.com/office/drawing/2014/main" id="{427B9ACF-5510-4BCD-A2A7-A605F37934EB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zh-TW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[故事标题]</a:t>
            </a:r>
          </a:p>
        </p:txBody>
      </p:sp>
      <p:sp>
        <p:nvSpPr>
          <p:cNvPr id="4" name="Body Copy">
            <a:extLst>
              <a:ext uri="{FF2B5EF4-FFF2-40B4-BE49-F238E27FC236}">
                <a16:creationId xmlns:a16="http://schemas.microsoft.com/office/drawing/2014/main" id="{AD6E731D-8D8F-4142-8579-F38963E6B63B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[演讲者姓名]</a:t>
            </a:r>
          </a:p>
          <a:p>
            <a:pPr>
              <a:buSzPct val="120000"/>
            </a:pPr>
            <a:r>
              <a:rPr lang="zh-TW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[职位]</a:t>
            </a:r>
            <a:br>
              <a:rPr lang="zh-TW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</a:b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宪章区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: 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[宪章区名称]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A41F95F-74E1-4049-8092-51716F1D57FA}"/>
              </a:ext>
            </a:extLst>
          </p:cNvPr>
          <p:cNvGrpSpPr/>
          <p:nvPr/>
        </p:nvGrpSpPr>
        <p:grpSpPr>
          <a:xfrm>
            <a:off x="6531171" y="3495877"/>
            <a:ext cx="877734" cy="837361"/>
            <a:chOff x="7661970" y="3624943"/>
            <a:chExt cx="1135852" cy="1073168"/>
          </a:xfrm>
          <a:solidFill>
            <a:srgbClr val="64D1DA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5AC94648-7ABA-4D66-946C-0F505040A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970" y="3624943"/>
              <a:ext cx="1135852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4" name="Rectangle 18">
              <a:extLst>
                <a:ext uri="{FF2B5EF4-FFF2-40B4-BE49-F238E27FC236}">
                  <a16:creationId xmlns:a16="http://schemas.microsoft.com/office/drawing/2014/main" id="{312DA483-0D53-437D-ABA5-DCF135312B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238" y="3723296"/>
              <a:ext cx="796570" cy="63111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复合区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40593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CD14364-C3A0-4F0E-974F-ADDDC3159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600" y="285942"/>
            <a:ext cx="5590517" cy="6572058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E7C4EA21-AF68-42BD-8F97-E6CED40AC105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zh-TW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[故事标题]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12AC2721-6024-45DB-B3B6-4C04744AAB47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[演讲者姓名]</a:t>
            </a:r>
          </a:p>
          <a:p>
            <a:pPr>
              <a:buSzPct val="120000"/>
            </a:pPr>
            <a:r>
              <a:rPr lang="zh-TW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[职位]</a:t>
            </a:r>
            <a:br>
              <a:rPr lang="zh-TW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</a:b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宪章区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: 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[宪章区名称]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0BCE0CD-5CC9-4F9A-B563-F6BDEF5C6F0B}"/>
              </a:ext>
            </a:extLst>
          </p:cNvPr>
          <p:cNvSpPr/>
          <p:nvPr/>
        </p:nvSpPr>
        <p:spPr>
          <a:xfrm>
            <a:off x="6336460" y="4331607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59F113A-F549-47AE-8955-D8F38FA6286A}"/>
              </a:ext>
            </a:extLst>
          </p:cNvPr>
          <p:cNvGrpSpPr/>
          <p:nvPr/>
        </p:nvGrpSpPr>
        <p:grpSpPr>
          <a:xfrm>
            <a:off x="6531171" y="3495877"/>
            <a:ext cx="877734" cy="837361"/>
            <a:chOff x="7661970" y="3624943"/>
            <a:chExt cx="1135852" cy="1073168"/>
          </a:xfrm>
          <a:solidFill>
            <a:srgbClr val="64D1DA"/>
          </a:solidFill>
        </p:grpSpPr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4A33B13D-DEF1-437A-89B0-3F1794C87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970" y="3624943"/>
              <a:ext cx="1135852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4" name="Rectangle 18">
              <a:extLst>
                <a:ext uri="{FF2B5EF4-FFF2-40B4-BE49-F238E27FC236}">
                  <a16:creationId xmlns:a16="http://schemas.microsoft.com/office/drawing/2014/main" id="{19EFF257-4717-4380-963E-4EE461AAAD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238" y="3723296"/>
              <a:ext cx="796570" cy="63111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复合区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9DACA77-9CC4-42CF-A786-3EAD1E1C8F63}"/>
              </a:ext>
            </a:extLst>
          </p:cNvPr>
          <p:cNvGrpSpPr/>
          <p:nvPr/>
        </p:nvGrpSpPr>
        <p:grpSpPr>
          <a:xfrm>
            <a:off x="5947642" y="4570597"/>
            <a:ext cx="877734" cy="837361"/>
            <a:chOff x="7661970" y="3624943"/>
            <a:chExt cx="1135852" cy="1073168"/>
          </a:xfrm>
          <a:solidFill>
            <a:srgbClr val="64D1DA"/>
          </a:solidFill>
        </p:grpSpPr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5B5C21E4-D7D6-4FA4-90E3-963B1C59F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970" y="3624943"/>
              <a:ext cx="1135852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7" name="Rectangle 18">
              <a:extLst>
                <a:ext uri="{FF2B5EF4-FFF2-40B4-BE49-F238E27FC236}">
                  <a16:creationId xmlns:a16="http://schemas.microsoft.com/office/drawing/2014/main" id="{2180044D-8C13-4E30-866C-7969E7855D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238" y="3723296"/>
              <a:ext cx="796570" cy="63111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复合区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787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82DA5E2D-7FD2-490D-A84C-CE4322901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600" y="285942"/>
            <a:ext cx="5590517" cy="6572058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B4840E47-CDDC-4312-B033-D776A3BD2BB4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zh-TW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[故事标题]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5D4614B7-082B-4E8A-92EE-3E06808D0DBC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[演讲者姓名]</a:t>
            </a:r>
          </a:p>
          <a:p>
            <a:pPr>
              <a:buSzPct val="120000"/>
            </a:pPr>
            <a:r>
              <a:rPr lang="zh-TW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[职位]</a:t>
            </a:r>
            <a:br>
              <a:rPr lang="zh-TW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</a:b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宪章区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: 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[宪章区名称]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990E5EBA-18AD-447A-9287-1BB0EA2DA2B1}"/>
              </a:ext>
            </a:extLst>
          </p:cNvPr>
          <p:cNvSpPr/>
          <p:nvPr/>
        </p:nvSpPr>
        <p:spPr>
          <a:xfrm>
            <a:off x="6336460" y="4317099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B1979D6-562F-41BD-A4D5-3BA204200EA3}"/>
              </a:ext>
            </a:extLst>
          </p:cNvPr>
          <p:cNvSpPr/>
          <p:nvPr/>
        </p:nvSpPr>
        <p:spPr>
          <a:xfrm>
            <a:off x="5806375" y="2542171"/>
            <a:ext cx="489481" cy="2851529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562A24E-4F92-4AFE-B050-71EF907999FB}"/>
              </a:ext>
            </a:extLst>
          </p:cNvPr>
          <p:cNvGrpSpPr/>
          <p:nvPr/>
        </p:nvGrpSpPr>
        <p:grpSpPr>
          <a:xfrm>
            <a:off x="6531171" y="3481369"/>
            <a:ext cx="877734" cy="837361"/>
            <a:chOff x="7661970" y="3624943"/>
            <a:chExt cx="1135852" cy="1073168"/>
          </a:xfrm>
          <a:solidFill>
            <a:srgbClr val="64D1DA"/>
          </a:solidFill>
        </p:grpSpPr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D2ED60AF-003A-4A2B-A175-A14A5149F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970" y="3624943"/>
              <a:ext cx="1135852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3" name="Rectangle 18">
              <a:extLst>
                <a:ext uri="{FF2B5EF4-FFF2-40B4-BE49-F238E27FC236}">
                  <a16:creationId xmlns:a16="http://schemas.microsoft.com/office/drawing/2014/main" id="{C42FF5EA-C2DB-4188-B8A8-2978A19BF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238" y="3723296"/>
              <a:ext cx="796570" cy="63111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复合区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EDB36C4-2A6C-4F6F-B657-8104B1D4990A}"/>
              </a:ext>
            </a:extLst>
          </p:cNvPr>
          <p:cNvGrpSpPr/>
          <p:nvPr/>
        </p:nvGrpSpPr>
        <p:grpSpPr>
          <a:xfrm>
            <a:off x="5947642" y="4556089"/>
            <a:ext cx="877734" cy="837361"/>
            <a:chOff x="7661970" y="3624943"/>
            <a:chExt cx="1135852" cy="1073168"/>
          </a:xfrm>
          <a:solidFill>
            <a:srgbClr val="7F7F7F"/>
          </a:solidFill>
        </p:grpSpPr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4E66D8A5-811B-48D8-8BED-8B476972D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970" y="3624943"/>
              <a:ext cx="1135852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7" name="Rectangle 18">
              <a:extLst>
                <a:ext uri="{FF2B5EF4-FFF2-40B4-BE49-F238E27FC236}">
                  <a16:creationId xmlns:a16="http://schemas.microsoft.com/office/drawing/2014/main" id="{D40E4778-5943-429E-AE2D-EB8B44E47C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238" y="3723296"/>
              <a:ext cx="796570" cy="6311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复合区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40E019E-95DA-479B-AE48-1164FD71F713}"/>
              </a:ext>
            </a:extLst>
          </p:cNvPr>
          <p:cNvGrpSpPr/>
          <p:nvPr/>
        </p:nvGrpSpPr>
        <p:grpSpPr>
          <a:xfrm>
            <a:off x="5418122" y="1719172"/>
            <a:ext cx="877734" cy="837361"/>
            <a:chOff x="7661970" y="3624943"/>
            <a:chExt cx="1135852" cy="1073168"/>
          </a:xfrm>
          <a:solidFill>
            <a:srgbClr val="64D1DA"/>
          </a:solidFill>
        </p:grpSpPr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2CBEDFCA-C93C-4443-8DE5-AB0B8CC4D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970" y="3624943"/>
              <a:ext cx="1135852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40" name="Rectangle 18">
              <a:extLst>
                <a:ext uri="{FF2B5EF4-FFF2-40B4-BE49-F238E27FC236}">
                  <a16:creationId xmlns:a16="http://schemas.microsoft.com/office/drawing/2014/main" id="{62B75AFD-8FAD-4D74-95D2-18F66E5C42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238" y="3723296"/>
              <a:ext cx="796570" cy="63111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复合区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312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2CB3C5-90C1-446D-8839-288797E4D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446" y="0"/>
            <a:ext cx="7791363" cy="652328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4" name="Body Copy">
            <a:extLst>
              <a:ext uri="{FF2B5EF4-FFF2-40B4-BE49-F238E27FC236}">
                <a16:creationId xmlns:a16="http://schemas.microsoft.com/office/drawing/2014/main" id="{FE668548-8F29-4EE5-B6E2-22E5493D1B9A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zh-TW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[故事标题]</a:t>
            </a: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F14DE8EB-80FE-4A92-A16C-00B1DED64123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[演讲者姓名]</a:t>
            </a:r>
          </a:p>
          <a:p>
            <a:pPr>
              <a:buSzPct val="120000"/>
            </a:pPr>
            <a:r>
              <a:rPr lang="zh-TW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[职位]</a:t>
            </a:r>
            <a:br>
              <a:rPr lang="zh-TW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</a:b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宪章区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: 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[宪章区名称]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86C5857-C4F9-4C22-B967-E83DF185854F}"/>
              </a:ext>
            </a:extLst>
          </p:cNvPr>
          <p:cNvGrpSpPr/>
          <p:nvPr/>
        </p:nvGrpSpPr>
        <p:grpSpPr>
          <a:xfrm>
            <a:off x="6806578" y="2439456"/>
            <a:ext cx="877734" cy="837361"/>
            <a:chOff x="7661970" y="3624943"/>
            <a:chExt cx="1135852" cy="1073168"/>
          </a:xfrm>
          <a:solidFill>
            <a:srgbClr val="64D1DA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9390A68-44B5-4E5C-96D5-596316350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970" y="3624943"/>
              <a:ext cx="1135852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4" name="Rectangle 18">
              <a:extLst>
                <a:ext uri="{FF2B5EF4-FFF2-40B4-BE49-F238E27FC236}">
                  <a16:creationId xmlns:a16="http://schemas.microsoft.com/office/drawing/2014/main" id="{3902005A-AEBA-443C-8322-B144291D01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238" y="3723296"/>
              <a:ext cx="796570" cy="63111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复合区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69357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14CE1A3-AE76-4F85-9A0B-7EB9AB3A6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446" y="0"/>
            <a:ext cx="7791363" cy="6523285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66BFF08D-140B-447A-B824-A0248CAA0449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zh-TW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[故事标题]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84C9CD67-3613-423D-9B07-764305BA4E47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[演讲者姓名]</a:t>
            </a:r>
          </a:p>
          <a:p>
            <a:pPr>
              <a:buSzPct val="120000"/>
            </a:pPr>
            <a:r>
              <a:rPr lang="zh-TW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[职位]</a:t>
            </a:r>
            <a:br>
              <a:rPr lang="zh-TW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</a:b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宪章区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: 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[宪章区名称]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8AE8F5C-20E0-4F10-8DA8-ADBB4CDE0540}"/>
              </a:ext>
            </a:extLst>
          </p:cNvPr>
          <p:cNvSpPr/>
          <p:nvPr/>
        </p:nvSpPr>
        <p:spPr>
          <a:xfrm>
            <a:off x="6611867" y="3275186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487D2C4-D392-4561-B850-FB963B356F5A}"/>
              </a:ext>
            </a:extLst>
          </p:cNvPr>
          <p:cNvGrpSpPr/>
          <p:nvPr/>
        </p:nvGrpSpPr>
        <p:grpSpPr>
          <a:xfrm>
            <a:off x="6806578" y="2439456"/>
            <a:ext cx="877734" cy="837361"/>
            <a:chOff x="7661970" y="3624943"/>
            <a:chExt cx="1135852" cy="1073168"/>
          </a:xfrm>
          <a:solidFill>
            <a:srgbClr val="64D1DA"/>
          </a:solidFill>
        </p:grpSpPr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9A36AE6B-23FC-42E2-B388-765B3C7D0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970" y="3624943"/>
              <a:ext cx="1135852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4" name="Rectangle 18">
              <a:extLst>
                <a:ext uri="{FF2B5EF4-FFF2-40B4-BE49-F238E27FC236}">
                  <a16:creationId xmlns:a16="http://schemas.microsoft.com/office/drawing/2014/main" id="{73679D0C-F430-4BB6-BC55-9684994A4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238" y="3723296"/>
              <a:ext cx="796570" cy="63111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复合区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626F82F-526C-4793-B86D-72B8EFBE1460}"/>
              </a:ext>
            </a:extLst>
          </p:cNvPr>
          <p:cNvGrpSpPr/>
          <p:nvPr/>
        </p:nvGrpSpPr>
        <p:grpSpPr>
          <a:xfrm>
            <a:off x="6223049" y="3514176"/>
            <a:ext cx="877734" cy="837361"/>
            <a:chOff x="7661970" y="3624943"/>
            <a:chExt cx="1135852" cy="1073168"/>
          </a:xfrm>
          <a:solidFill>
            <a:srgbClr val="64D1DA"/>
          </a:solidFill>
        </p:grpSpPr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C398321D-047F-4D68-9349-581419226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970" y="3624943"/>
              <a:ext cx="1135852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7" name="Rectangle 18">
              <a:extLst>
                <a:ext uri="{FF2B5EF4-FFF2-40B4-BE49-F238E27FC236}">
                  <a16:creationId xmlns:a16="http://schemas.microsoft.com/office/drawing/2014/main" id="{DC24EAC3-1170-428F-9046-538749D47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238" y="3723296"/>
              <a:ext cx="796570" cy="63111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复合区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238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826C1647-7D03-416C-8937-13DD6ED84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446" y="0"/>
            <a:ext cx="7791363" cy="6523285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EAC23711-3094-4C00-8255-34AC396B765A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zh-TW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[故事标题]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3A6AB466-A0DD-4039-94CE-B20F029731B8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[演讲者姓名]</a:t>
            </a:r>
          </a:p>
          <a:p>
            <a:pPr>
              <a:buSzPct val="120000"/>
            </a:pPr>
            <a:r>
              <a:rPr lang="zh-TW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[职位]</a:t>
            </a:r>
            <a:br>
              <a:rPr lang="zh-TW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</a:b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宪章区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: 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[宪章区名称]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4D5308CA-5B24-493B-9248-0CDBECEBCBA4}"/>
              </a:ext>
            </a:extLst>
          </p:cNvPr>
          <p:cNvSpPr/>
          <p:nvPr/>
        </p:nvSpPr>
        <p:spPr>
          <a:xfrm>
            <a:off x="6607463" y="3273555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9C8FCFA4-83BE-4420-A3BE-B9469D2D1DBC}"/>
              </a:ext>
            </a:extLst>
          </p:cNvPr>
          <p:cNvSpPr/>
          <p:nvPr/>
        </p:nvSpPr>
        <p:spPr>
          <a:xfrm>
            <a:off x="6077378" y="1498627"/>
            <a:ext cx="489481" cy="2851529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EAAACF1-B3FC-4AC4-B58B-B1BA234B2B53}"/>
              </a:ext>
            </a:extLst>
          </p:cNvPr>
          <p:cNvGrpSpPr/>
          <p:nvPr/>
        </p:nvGrpSpPr>
        <p:grpSpPr>
          <a:xfrm>
            <a:off x="6802174" y="2437825"/>
            <a:ext cx="877734" cy="837361"/>
            <a:chOff x="7661970" y="3624943"/>
            <a:chExt cx="1135852" cy="1073168"/>
          </a:xfrm>
          <a:solidFill>
            <a:srgbClr val="64D1DA"/>
          </a:solidFill>
        </p:grpSpPr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938E1154-FFC2-4A46-97A3-4AC8C5486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970" y="3624943"/>
              <a:ext cx="1135852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45" name="Rectangle 18">
              <a:extLst>
                <a:ext uri="{FF2B5EF4-FFF2-40B4-BE49-F238E27FC236}">
                  <a16:creationId xmlns:a16="http://schemas.microsoft.com/office/drawing/2014/main" id="{DE67E744-51EB-4292-B589-D9085CE8C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238" y="3723296"/>
              <a:ext cx="796570" cy="63111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复合区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48D80AF-BEAB-4FF3-A3B6-10E37493861E}"/>
              </a:ext>
            </a:extLst>
          </p:cNvPr>
          <p:cNvGrpSpPr/>
          <p:nvPr/>
        </p:nvGrpSpPr>
        <p:grpSpPr>
          <a:xfrm>
            <a:off x="6218645" y="3512545"/>
            <a:ext cx="877734" cy="837361"/>
            <a:chOff x="7661970" y="3624943"/>
            <a:chExt cx="1135852" cy="1073168"/>
          </a:xfrm>
          <a:solidFill>
            <a:srgbClr val="7F7F7F"/>
          </a:solidFill>
        </p:grpSpPr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id="{8AA6585E-106F-4B9F-8531-5F1A9AD8E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970" y="3624943"/>
              <a:ext cx="1135852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48" name="Rectangle 18">
              <a:extLst>
                <a:ext uri="{FF2B5EF4-FFF2-40B4-BE49-F238E27FC236}">
                  <a16:creationId xmlns:a16="http://schemas.microsoft.com/office/drawing/2014/main" id="{E3D0420D-E5A0-47CB-BD4F-27D908228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238" y="3723296"/>
              <a:ext cx="796570" cy="6311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复合区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F4029D0-10F2-4D73-93F9-D8313A0667C1}"/>
              </a:ext>
            </a:extLst>
          </p:cNvPr>
          <p:cNvGrpSpPr/>
          <p:nvPr/>
        </p:nvGrpSpPr>
        <p:grpSpPr>
          <a:xfrm>
            <a:off x="5689125" y="675628"/>
            <a:ext cx="877734" cy="837361"/>
            <a:chOff x="7661970" y="3624943"/>
            <a:chExt cx="1135852" cy="1073168"/>
          </a:xfrm>
          <a:solidFill>
            <a:srgbClr val="64D1DA"/>
          </a:solidFill>
        </p:grpSpPr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A7D0F961-43E8-4A51-B4ED-3552E870F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970" y="3624943"/>
              <a:ext cx="1135852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51" name="Rectangle 18">
              <a:extLst>
                <a:ext uri="{FF2B5EF4-FFF2-40B4-BE49-F238E27FC236}">
                  <a16:creationId xmlns:a16="http://schemas.microsoft.com/office/drawing/2014/main" id="{9B5D4BC3-2A80-45CA-923F-03453778B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238" y="3723296"/>
              <a:ext cx="796570" cy="63111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复合区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818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A58F74-E60D-4562-9AEA-117C4CFF82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6414" y="229743"/>
            <a:ext cx="7267062" cy="6181880"/>
          </a:xfrm>
          <a:prstGeom prst="rect">
            <a:avLst/>
          </a:prstGeom>
        </p:spPr>
      </p:pic>
      <p:sp>
        <p:nvSpPr>
          <p:cNvPr id="2" name="Body Copy">
            <a:extLst>
              <a:ext uri="{FF2B5EF4-FFF2-40B4-BE49-F238E27FC236}">
                <a16:creationId xmlns:a16="http://schemas.microsoft.com/office/drawing/2014/main" id="{7CD2128A-2FFA-4091-98E2-C1F85E0ED4F5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zh-TW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[故事标题]</a:t>
            </a:r>
          </a:p>
        </p:txBody>
      </p:sp>
      <p:sp>
        <p:nvSpPr>
          <p:cNvPr id="5" name="Body Copy">
            <a:extLst>
              <a:ext uri="{FF2B5EF4-FFF2-40B4-BE49-F238E27FC236}">
                <a16:creationId xmlns:a16="http://schemas.microsoft.com/office/drawing/2014/main" id="{FD7C2AB1-62A9-4E3E-8FD5-E95494CF4F5C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[演讲者姓名]</a:t>
            </a:r>
          </a:p>
          <a:p>
            <a:pPr>
              <a:buSzPct val="120000"/>
            </a:pPr>
            <a:r>
              <a:rPr lang="zh-TW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[职位]</a:t>
            </a:r>
            <a:br>
              <a:rPr lang="zh-TW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</a:b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宪章区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: 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[宪章区名称]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12B0888-8CF0-403A-9C4B-D3A315E99E36}"/>
              </a:ext>
            </a:extLst>
          </p:cNvPr>
          <p:cNvGrpSpPr/>
          <p:nvPr/>
        </p:nvGrpSpPr>
        <p:grpSpPr>
          <a:xfrm>
            <a:off x="6565290" y="3400015"/>
            <a:ext cx="877734" cy="837361"/>
            <a:chOff x="7661970" y="3624943"/>
            <a:chExt cx="1135852" cy="1073168"/>
          </a:xfrm>
          <a:solidFill>
            <a:srgbClr val="64D1DA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03E321E-8F9F-42B2-A9F1-EE55C55EA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970" y="3624943"/>
              <a:ext cx="1135852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4" name="Rectangle 18">
              <a:extLst>
                <a:ext uri="{FF2B5EF4-FFF2-40B4-BE49-F238E27FC236}">
                  <a16:creationId xmlns:a16="http://schemas.microsoft.com/office/drawing/2014/main" id="{3D4F1464-2FF1-49D4-BB24-693237B607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238" y="3723296"/>
              <a:ext cx="796570" cy="63111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复合区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1675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596972" y="2405073"/>
            <a:ext cx="8287536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sz="1800" dirty="0">
                <a:solidFill>
                  <a:srgbClr val="0D2240"/>
                </a:solidFill>
              </a:rPr>
              <a:t>本网络研讨会将被录制。  本周晚些时候将在国际狮子会的网站lionsclubs.org/virtual上公布本会议的录音和发言材料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0" dirty="0">
              <a:solidFill>
                <a:srgbClr val="0D22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sz="1800" dirty="0">
                <a:solidFill>
                  <a:srgbClr val="0D2240"/>
                </a:solidFill>
              </a:rPr>
              <a:t>在整个网络研讨会期间，您的麦克风将始终处于静音状态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0" dirty="0">
              <a:solidFill>
                <a:srgbClr val="0D22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sz="1800" dirty="0">
                <a:solidFill>
                  <a:srgbClr val="0D2240"/>
                </a:solidFill>
              </a:rPr>
              <a:t>需要提问？请使用侧边栏中的“Question”按钮提交问题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4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  <p:sp>
        <p:nvSpPr>
          <p:cNvPr id="13" name="Background - Solid">
            <a:extLst>
              <a:ext uri="{FF2B5EF4-FFF2-40B4-BE49-F238E27FC236}">
                <a16:creationId xmlns:a16="http://schemas.microsoft.com/office/drawing/2014/main" id="{7714C653-653B-4A5B-B646-3E6291B70133}"/>
              </a:ext>
            </a:extLst>
          </p:cNvPr>
          <p:cNvSpPr/>
          <p:nvPr/>
        </p:nvSpPr>
        <p:spPr>
          <a:xfrm rot="5400000" flipH="1">
            <a:off x="5075342" y="-5177635"/>
            <a:ext cx="1976810" cy="12287522"/>
          </a:xfrm>
          <a:custGeom>
            <a:avLst/>
            <a:gdLst>
              <a:gd name="connsiteX0" fmla="*/ 0 w 7447175"/>
              <a:gd name="connsiteY0" fmla="*/ 0 h 6858000"/>
              <a:gd name="connsiteX1" fmla="*/ 7447175 w 7447175"/>
              <a:gd name="connsiteY1" fmla="*/ 0 h 6858000"/>
              <a:gd name="connsiteX2" fmla="*/ 7447175 w 7447175"/>
              <a:gd name="connsiteY2" fmla="*/ 6858000 h 6858000"/>
              <a:gd name="connsiteX3" fmla="*/ 0 w 7447175"/>
              <a:gd name="connsiteY3" fmla="*/ 6858000 h 6858000"/>
              <a:gd name="connsiteX4" fmla="*/ 0 w 7447175"/>
              <a:gd name="connsiteY4" fmla="*/ 0 h 6858000"/>
              <a:gd name="connsiteX0" fmla="*/ 0 w 7899661"/>
              <a:gd name="connsiteY0" fmla="*/ 0 h 6858000"/>
              <a:gd name="connsiteX1" fmla="*/ 7899661 w 7899661"/>
              <a:gd name="connsiteY1" fmla="*/ 0 h 6858000"/>
              <a:gd name="connsiteX2" fmla="*/ 7447175 w 7899661"/>
              <a:gd name="connsiteY2" fmla="*/ 6858000 h 6858000"/>
              <a:gd name="connsiteX3" fmla="*/ 0 w 7899661"/>
              <a:gd name="connsiteY3" fmla="*/ 6858000 h 6858000"/>
              <a:gd name="connsiteX4" fmla="*/ 0 w 7899661"/>
              <a:gd name="connsiteY4" fmla="*/ 0 h 6858000"/>
              <a:gd name="connsiteX0" fmla="*/ 0 w 8012782"/>
              <a:gd name="connsiteY0" fmla="*/ 0 h 6858000"/>
              <a:gd name="connsiteX1" fmla="*/ 8012782 w 8012782"/>
              <a:gd name="connsiteY1" fmla="*/ 0 h 6858000"/>
              <a:gd name="connsiteX2" fmla="*/ 7447175 w 8012782"/>
              <a:gd name="connsiteY2" fmla="*/ 6858000 h 6858000"/>
              <a:gd name="connsiteX3" fmla="*/ 0 w 8012782"/>
              <a:gd name="connsiteY3" fmla="*/ 6858000 h 6858000"/>
              <a:gd name="connsiteX4" fmla="*/ 0 w 8012782"/>
              <a:gd name="connsiteY4" fmla="*/ 0 h 6858000"/>
              <a:gd name="connsiteX0" fmla="*/ 0 w 8616097"/>
              <a:gd name="connsiteY0" fmla="*/ 9427 h 6867427"/>
              <a:gd name="connsiteX1" fmla="*/ 8616097 w 8616097"/>
              <a:gd name="connsiteY1" fmla="*/ 0 h 6867427"/>
              <a:gd name="connsiteX2" fmla="*/ 7447175 w 8616097"/>
              <a:gd name="connsiteY2" fmla="*/ 6867427 h 6867427"/>
              <a:gd name="connsiteX3" fmla="*/ 0 w 8616097"/>
              <a:gd name="connsiteY3" fmla="*/ 6867427 h 6867427"/>
              <a:gd name="connsiteX4" fmla="*/ 0 w 861609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447175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249212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  <a:gd name="connsiteX0" fmla="*/ 7367155 w 8173037"/>
              <a:gd name="connsiteY0" fmla="*/ 0 h 6868391"/>
              <a:gd name="connsiteX1" fmla="*/ 8173037 w 8173037"/>
              <a:gd name="connsiteY1" fmla="*/ 964 h 6868391"/>
              <a:gd name="connsiteX2" fmla="*/ 7249212 w 8173037"/>
              <a:gd name="connsiteY2" fmla="*/ 6868391 h 6868391"/>
              <a:gd name="connsiteX3" fmla="*/ 0 w 8173037"/>
              <a:gd name="connsiteY3" fmla="*/ 6868391 h 6868391"/>
              <a:gd name="connsiteX4" fmla="*/ 7367155 w 8173037"/>
              <a:gd name="connsiteY4" fmla="*/ 0 h 6868391"/>
              <a:gd name="connsiteX0" fmla="*/ 872837 w 1678719"/>
              <a:gd name="connsiteY0" fmla="*/ 0 h 6868391"/>
              <a:gd name="connsiteX1" fmla="*/ 1678719 w 1678719"/>
              <a:gd name="connsiteY1" fmla="*/ 964 h 6868391"/>
              <a:gd name="connsiteX2" fmla="*/ 754894 w 1678719"/>
              <a:gd name="connsiteY2" fmla="*/ 6868391 h 6868391"/>
              <a:gd name="connsiteX3" fmla="*/ 0 w 1678719"/>
              <a:gd name="connsiteY3" fmla="*/ 6858000 h 6868391"/>
              <a:gd name="connsiteX4" fmla="*/ 872837 w 1678719"/>
              <a:gd name="connsiteY4" fmla="*/ 0 h 6868391"/>
              <a:gd name="connsiteX0" fmla="*/ 1007919 w 1678719"/>
              <a:gd name="connsiteY0" fmla="*/ 9427 h 6867427"/>
              <a:gd name="connsiteX1" fmla="*/ 1678719 w 1678719"/>
              <a:gd name="connsiteY1" fmla="*/ 0 h 6867427"/>
              <a:gd name="connsiteX2" fmla="*/ 754894 w 1678719"/>
              <a:gd name="connsiteY2" fmla="*/ 6867427 h 6867427"/>
              <a:gd name="connsiteX3" fmla="*/ 0 w 1678719"/>
              <a:gd name="connsiteY3" fmla="*/ 6857036 h 6867427"/>
              <a:gd name="connsiteX4" fmla="*/ 1007919 w 1678719"/>
              <a:gd name="connsiteY4" fmla="*/ 9427 h 6867427"/>
              <a:gd name="connsiteX0" fmla="*/ 1028701 w 1678719"/>
              <a:gd name="connsiteY0" fmla="*/ 30209 h 6867427"/>
              <a:gd name="connsiteX1" fmla="*/ 1678719 w 1678719"/>
              <a:gd name="connsiteY1" fmla="*/ 0 h 6867427"/>
              <a:gd name="connsiteX2" fmla="*/ 754894 w 1678719"/>
              <a:gd name="connsiteY2" fmla="*/ 6867427 h 6867427"/>
              <a:gd name="connsiteX3" fmla="*/ 0 w 1678719"/>
              <a:gd name="connsiteY3" fmla="*/ 6857036 h 6867427"/>
              <a:gd name="connsiteX4" fmla="*/ 1028701 w 1678719"/>
              <a:gd name="connsiteY4" fmla="*/ 30209 h 6867427"/>
              <a:gd name="connsiteX0" fmla="*/ 904010 w 1678719"/>
              <a:gd name="connsiteY0" fmla="*/ 0 h 6868391"/>
              <a:gd name="connsiteX1" fmla="*/ 1678719 w 1678719"/>
              <a:gd name="connsiteY1" fmla="*/ 964 h 6868391"/>
              <a:gd name="connsiteX2" fmla="*/ 754894 w 1678719"/>
              <a:gd name="connsiteY2" fmla="*/ 6868391 h 6868391"/>
              <a:gd name="connsiteX3" fmla="*/ 0 w 1678719"/>
              <a:gd name="connsiteY3" fmla="*/ 6858000 h 6868391"/>
              <a:gd name="connsiteX4" fmla="*/ 904010 w 1678719"/>
              <a:gd name="connsiteY4" fmla="*/ 0 h 6868391"/>
              <a:gd name="connsiteX0" fmla="*/ 904010 w 1460510"/>
              <a:gd name="connsiteY0" fmla="*/ 0 h 6868391"/>
              <a:gd name="connsiteX1" fmla="*/ 1460510 w 1460510"/>
              <a:gd name="connsiteY1" fmla="*/ 52919 h 6868391"/>
              <a:gd name="connsiteX2" fmla="*/ 754894 w 1460510"/>
              <a:gd name="connsiteY2" fmla="*/ 6868391 h 6868391"/>
              <a:gd name="connsiteX3" fmla="*/ 0 w 1460510"/>
              <a:gd name="connsiteY3" fmla="*/ 6858000 h 6868391"/>
              <a:gd name="connsiteX4" fmla="*/ 904010 w 1460510"/>
              <a:gd name="connsiteY4" fmla="*/ 0 h 6868391"/>
              <a:gd name="connsiteX0" fmla="*/ 904010 w 1657938"/>
              <a:gd name="connsiteY0" fmla="*/ 0 h 6868391"/>
              <a:gd name="connsiteX1" fmla="*/ 1657938 w 1657938"/>
              <a:gd name="connsiteY1" fmla="*/ 11355 h 6868391"/>
              <a:gd name="connsiteX2" fmla="*/ 754894 w 1657938"/>
              <a:gd name="connsiteY2" fmla="*/ 6868391 h 6868391"/>
              <a:gd name="connsiteX3" fmla="*/ 0 w 1657938"/>
              <a:gd name="connsiteY3" fmla="*/ 6858000 h 6868391"/>
              <a:gd name="connsiteX4" fmla="*/ 904010 w 1657938"/>
              <a:gd name="connsiteY4" fmla="*/ 0 h 6868391"/>
              <a:gd name="connsiteX0" fmla="*/ 904010 w 1657938"/>
              <a:gd name="connsiteY0" fmla="*/ 9427 h 6877818"/>
              <a:gd name="connsiteX1" fmla="*/ 1657938 w 1657938"/>
              <a:gd name="connsiteY1" fmla="*/ 0 h 6877818"/>
              <a:gd name="connsiteX2" fmla="*/ 754894 w 1657938"/>
              <a:gd name="connsiteY2" fmla="*/ 6877818 h 6877818"/>
              <a:gd name="connsiteX3" fmla="*/ 0 w 1657938"/>
              <a:gd name="connsiteY3" fmla="*/ 6867427 h 6877818"/>
              <a:gd name="connsiteX4" fmla="*/ 904010 w 1657938"/>
              <a:gd name="connsiteY4" fmla="*/ 9427 h 6877818"/>
              <a:gd name="connsiteX0" fmla="*/ 904010 w 1669294"/>
              <a:gd name="connsiteY0" fmla="*/ 9427 h 6867427"/>
              <a:gd name="connsiteX1" fmla="*/ 1657938 w 1669294"/>
              <a:gd name="connsiteY1" fmla="*/ 0 h 6867427"/>
              <a:gd name="connsiteX2" fmla="*/ 1669294 w 1669294"/>
              <a:gd name="connsiteY2" fmla="*/ 6857036 h 6867427"/>
              <a:gd name="connsiteX3" fmla="*/ 0 w 1669294"/>
              <a:gd name="connsiteY3" fmla="*/ 6867427 h 6867427"/>
              <a:gd name="connsiteX4" fmla="*/ 904010 w 1669294"/>
              <a:gd name="connsiteY4" fmla="*/ 9427 h 6867427"/>
              <a:gd name="connsiteX0" fmla="*/ 938734 w 1669294"/>
              <a:gd name="connsiteY0" fmla="*/ 405 h 6877804"/>
              <a:gd name="connsiteX1" fmla="*/ 1657938 w 1669294"/>
              <a:gd name="connsiteY1" fmla="*/ 10377 h 6877804"/>
              <a:gd name="connsiteX2" fmla="*/ 1669294 w 1669294"/>
              <a:gd name="connsiteY2" fmla="*/ 6867413 h 6877804"/>
              <a:gd name="connsiteX3" fmla="*/ 0 w 1669294"/>
              <a:gd name="connsiteY3" fmla="*/ 6877804 h 6877804"/>
              <a:gd name="connsiteX4" fmla="*/ 938734 w 1669294"/>
              <a:gd name="connsiteY4" fmla="*/ 405 h 6877804"/>
              <a:gd name="connsiteX0" fmla="*/ 938734 w 1682399"/>
              <a:gd name="connsiteY0" fmla="*/ 53 h 6877452"/>
              <a:gd name="connsiteX1" fmla="*/ 1681925 w 1682399"/>
              <a:gd name="connsiteY1" fmla="*/ 131668 h 6877452"/>
              <a:gd name="connsiteX2" fmla="*/ 1669294 w 1682399"/>
              <a:gd name="connsiteY2" fmla="*/ 6867061 h 6877452"/>
              <a:gd name="connsiteX3" fmla="*/ 0 w 1682399"/>
              <a:gd name="connsiteY3" fmla="*/ 6877452 h 6877452"/>
              <a:gd name="connsiteX4" fmla="*/ 938734 w 1682399"/>
              <a:gd name="connsiteY4" fmla="*/ 53 h 6877452"/>
              <a:gd name="connsiteX0" fmla="*/ 930741 w 1682399"/>
              <a:gd name="connsiteY0" fmla="*/ 169 h 6781535"/>
              <a:gd name="connsiteX1" fmla="*/ 1681925 w 1682399"/>
              <a:gd name="connsiteY1" fmla="*/ 35751 h 6781535"/>
              <a:gd name="connsiteX2" fmla="*/ 1669294 w 1682399"/>
              <a:gd name="connsiteY2" fmla="*/ 6771144 h 6781535"/>
              <a:gd name="connsiteX3" fmla="*/ 0 w 1682399"/>
              <a:gd name="connsiteY3" fmla="*/ 6781535 h 6781535"/>
              <a:gd name="connsiteX4" fmla="*/ 930741 w 1682399"/>
              <a:gd name="connsiteY4" fmla="*/ 169 h 6781535"/>
              <a:gd name="connsiteX0" fmla="*/ 930741 w 1682399"/>
              <a:gd name="connsiteY0" fmla="*/ 0 h 6781366"/>
              <a:gd name="connsiteX1" fmla="*/ 1681925 w 1682399"/>
              <a:gd name="connsiteY1" fmla="*/ 35582 h 6781366"/>
              <a:gd name="connsiteX2" fmla="*/ 1669294 w 1682399"/>
              <a:gd name="connsiteY2" fmla="*/ 6770975 h 6781366"/>
              <a:gd name="connsiteX3" fmla="*/ 0 w 1682399"/>
              <a:gd name="connsiteY3" fmla="*/ 6781366 h 6781366"/>
              <a:gd name="connsiteX4" fmla="*/ 930741 w 1682399"/>
              <a:gd name="connsiteY4" fmla="*/ 0 h 6781366"/>
              <a:gd name="connsiteX0" fmla="*/ 946733 w 1682399"/>
              <a:gd name="connsiteY0" fmla="*/ 2830 h 6745784"/>
              <a:gd name="connsiteX1" fmla="*/ 1681925 w 1682399"/>
              <a:gd name="connsiteY1" fmla="*/ 0 h 6745784"/>
              <a:gd name="connsiteX2" fmla="*/ 1669294 w 1682399"/>
              <a:gd name="connsiteY2" fmla="*/ 6735393 h 6745784"/>
              <a:gd name="connsiteX3" fmla="*/ 0 w 1682399"/>
              <a:gd name="connsiteY3" fmla="*/ 6745784 h 6745784"/>
              <a:gd name="connsiteX4" fmla="*/ 946733 w 1682399"/>
              <a:gd name="connsiteY4" fmla="*/ 2830 h 6745784"/>
              <a:gd name="connsiteX0" fmla="*/ 946733 w 1682399"/>
              <a:gd name="connsiteY0" fmla="*/ 0 h 6755759"/>
              <a:gd name="connsiteX1" fmla="*/ 1681925 w 1682399"/>
              <a:gd name="connsiteY1" fmla="*/ 9975 h 6755759"/>
              <a:gd name="connsiteX2" fmla="*/ 1669294 w 1682399"/>
              <a:gd name="connsiteY2" fmla="*/ 6745368 h 6755759"/>
              <a:gd name="connsiteX3" fmla="*/ 0 w 1682399"/>
              <a:gd name="connsiteY3" fmla="*/ 6755759 h 6755759"/>
              <a:gd name="connsiteX4" fmla="*/ 946733 w 1682399"/>
              <a:gd name="connsiteY4" fmla="*/ 0 h 6755759"/>
              <a:gd name="connsiteX0" fmla="*/ 626926 w 1362592"/>
              <a:gd name="connsiteY0" fmla="*/ 0 h 6755759"/>
              <a:gd name="connsiteX1" fmla="*/ 1362118 w 1362592"/>
              <a:gd name="connsiteY1" fmla="*/ 9975 h 6755759"/>
              <a:gd name="connsiteX2" fmla="*/ 1349487 w 1362592"/>
              <a:gd name="connsiteY2" fmla="*/ 6745368 h 6755759"/>
              <a:gd name="connsiteX3" fmla="*/ 0 w 1362592"/>
              <a:gd name="connsiteY3" fmla="*/ 6755759 h 6755759"/>
              <a:gd name="connsiteX4" fmla="*/ 626926 w 1362592"/>
              <a:gd name="connsiteY4" fmla="*/ 0 h 6755759"/>
              <a:gd name="connsiteX0" fmla="*/ 626926 w 1362314"/>
              <a:gd name="connsiteY0" fmla="*/ 0 h 6770978"/>
              <a:gd name="connsiteX1" fmla="*/ 1362118 w 1362314"/>
              <a:gd name="connsiteY1" fmla="*/ 9975 h 6770978"/>
              <a:gd name="connsiteX2" fmla="*/ 1317506 w 1362314"/>
              <a:gd name="connsiteY2" fmla="*/ 6770978 h 6770978"/>
              <a:gd name="connsiteX3" fmla="*/ 0 w 1362314"/>
              <a:gd name="connsiteY3" fmla="*/ 6755759 h 6770978"/>
              <a:gd name="connsiteX4" fmla="*/ 626926 w 1362314"/>
              <a:gd name="connsiteY4" fmla="*/ 0 h 6770978"/>
              <a:gd name="connsiteX0" fmla="*/ 626926 w 1365477"/>
              <a:gd name="connsiteY0" fmla="*/ 0 h 6796589"/>
              <a:gd name="connsiteX1" fmla="*/ 1362118 w 1365477"/>
              <a:gd name="connsiteY1" fmla="*/ 9975 h 6796589"/>
              <a:gd name="connsiteX2" fmla="*/ 1365477 w 1365477"/>
              <a:gd name="connsiteY2" fmla="*/ 6796589 h 6796589"/>
              <a:gd name="connsiteX3" fmla="*/ 0 w 1365477"/>
              <a:gd name="connsiteY3" fmla="*/ 6755759 h 6796589"/>
              <a:gd name="connsiteX4" fmla="*/ 626926 w 1365477"/>
              <a:gd name="connsiteY4" fmla="*/ 0 h 679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5477" h="6796589">
                <a:moveTo>
                  <a:pt x="626926" y="0"/>
                </a:moveTo>
                <a:lnTo>
                  <a:pt x="1362118" y="9975"/>
                </a:lnTo>
                <a:cubicBezTo>
                  <a:pt x="1365903" y="2295654"/>
                  <a:pt x="1361692" y="4510910"/>
                  <a:pt x="1365477" y="6796589"/>
                </a:cubicBezTo>
                <a:lnTo>
                  <a:pt x="0" y="6755759"/>
                </a:lnTo>
                <a:lnTo>
                  <a:pt x="626926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1256731" y="1147829"/>
            <a:ext cx="2575827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 dirty="0">
                <a:solidFill>
                  <a:schemeClr val="bg1"/>
                </a:solidFill>
                <a:latin typeface="Arial" charset="0"/>
                <a:ea typeface="PMingLiU" charset="0"/>
                <a:cs typeface="Arial" charset="0"/>
              </a:rPr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527526" y="525327"/>
            <a:ext cx="8287536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3200" dirty="0">
                <a:solidFill>
                  <a:schemeClr val="bg1"/>
                </a:solidFill>
              </a:rPr>
              <a:t>关于本网络研讨会的重要信息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733E9C8-170C-462C-B35B-197819B639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9420" y="1585730"/>
            <a:ext cx="2685607" cy="45579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28662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38EBF45-2E91-4212-96F7-033A6E25E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414" y="229743"/>
            <a:ext cx="7267062" cy="6181880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58D8BA22-6976-4181-A1B0-D0BB92F9390C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zh-TW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[故事标题]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16D3CDE2-FBF8-4A47-A59F-87AF4F580FA6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[演讲者姓名]</a:t>
            </a:r>
          </a:p>
          <a:p>
            <a:pPr>
              <a:buSzPct val="120000"/>
            </a:pPr>
            <a:r>
              <a:rPr lang="zh-TW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[职位]</a:t>
            </a:r>
            <a:br>
              <a:rPr lang="zh-TW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</a:b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宪章区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: 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[宪章区名称]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EEE73E3-A43C-4657-9520-B0D730D30CB4}"/>
              </a:ext>
            </a:extLst>
          </p:cNvPr>
          <p:cNvSpPr/>
          <p:nvPr/>
        </p:nvSpPr>
        <p:spPr>
          <a:xfrm>
            <a:off x="6370579" y="4235745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753998B-5F45-4C34-A37E-D5428F03006D}"/>
              </a:ext>
            </a:extLst>
          </p:cNvPr>
          <p:cNvGrpSpPr/>
          <p:nvPr/>
        </p:nvGrpSpPr>
        <p:grpSpPr>
          <a:xfrm>
            <a:off x="6565290" y="3400015"/>
            <a:ext cx="877734" cy="837361"/>
            <a:chOff x="7661970" y="3624943"/>
            <a:chExt cx="1135852" cy="1073168"/>
          </a:xfrm>
          <a:solidFill>
            <a:srgbClr val="64D1DA"/>
          </a:solidFill>
        </p:grpSpPr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CE1C7D60-C3C2-4BEA-A775-3935D4FB7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970" y="3624943"/>
              <a:ext cx="1135852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4" name="Rectangle 18">
              <a:extLst>
                <a:ext uri="{FF2B5EF4-FFF2-40B4-BE49-F238E27FC236}">
                  <a16:creationId xmlns:a16="http://schemas.microsoft.com/office/drawing/2014/main" id="{D259B9A3-8A2D-4D6E-8AA2-5894BA355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238" y="3723296"/>
              <a:ext cx="796570" cy="63111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复合区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FAC0E42-CBC8-4144-BAB0-63B8BE353D01}"/>
              </a:ext>
            </a:extLst>
          </p:cNvPr>
          <p:cNvGrpSpPr/>
          <p:nvPr/>
        </p:nvGrpSpPr>
        <p:grpSpPr>
          <a:xfrm>
            <a:off x="5981761" y="4474735"/>
            <a:ext cx="877734" cy="837361"/>
            <a:chOff x="7661970" y="3624943"/>
            <a:chExt cx="1135852" cy="1073168"/>
          </a:xfrm>
          <a:solidFill>
            <a:srgbClr val="64D1DA"/>
          </a:solidFill>
        </p:grpSpPr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98A29CAF-C00C-4F47-8D3C-D363BF4E7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970" y="3624943"/>
              <a:ext cx="1135852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7" name="Rectangle 18">
              <a:extLst>
                <a:ext uri="{FF2B5EF4-FFF2-40B4-BE49-F238E27FC236}">
                  <a16:creationId xmlns:a16="http://schemas.microsoft.com/office/drawing/2014/main" id="{7C5134F3-74DC-457A-860F-5A16F45A69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238" y="3723296"/>
              <a:ext cx="796570" cy="63111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复合区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883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2320C403-B7F6-4AE1-803E-A202D7394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414" y="229743"/>
            <a:ext cx="7267062" cy="6181880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7572F33F-CAF9-4605-BB58-9966D455E472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zh-TW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[故事标题]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9385F349-E48C-4932-BBC7-06DB88ABD920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[演讲者姓名]</a:t>
            </a:r>
          </a:p>
          <a:p>
            <a:pPr>
              <a:buSzPct val="120000"/>
            </a:pPr>
            <a:r>
              <a:rPr lang="zh-TW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[职位]</a:t>
            </a:r>
            <a:br>
              <a:rPr lang="zh-TW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</a:b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宪章区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: 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[宪章区名称]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9FC281F-D851-44D9-890D-0EA020738769}"/>
              </a:ext>
            </a:extLst>
          </p:cNvPr>
          <p:cNvSpPr/>
          <p:nvPr/>
        </p:nvSpPr>
        <p:spPr>
          <a:xfrm>
            <a:off x="6370579" y="4235995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0A4F2DF-0A86-4D6C-B8CC-47064EBD4106}"/>
              </a:ext>
            </a:extLst>
          </p:cNvPr>
          <p:cNvSpPr/>
          <p:nvPr/>
        </p:nvSpPr>
        <p:spPr>
          <a:xfrm>
            <a:off x="5840494" y="2461067"/>
            <a:ext cx="489481" cy="2851529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C2F7760-4525-484D-AA1A-378256B7439D}"/>
              </a:ext>
            </a:extLst>
          </p:cNvPr>
          <p:cNvGrpSpPr/>
          <p:nvPr/>
        </p:nvGrpSpPr>
        <p:grpSpPr>
          <a:xfrm>
            <a:off x="6565290" y="3400265"/>
            <a:ext cx="877734" cy="837361"/>
            <a:chOff x="7661970" y="3624943"/>
            <a:chExt cx="1135852" cy="1073168"/>
          </a:xfrm>
          <a:solidFill>
            <a:srgbClr val="64D1DA"/>
          </a:solidFill>
        </p:grpSpPr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F44BA462-082F-420B-AE56-7BC1B2A44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970" y="3624943"/>
              <a:ext cx="1135852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3" name="Rectangle 18">
              <a:extLst>
                <a:ext uri="{FF2B5EF4-FFF2-40B4-BE49-F238E27FC236}">
                  <a16:creationId xmlns:a16="http://schemas.microsoft.com/office/drawing/2014/main" id="{FB48D057-B62A-491F-9C0E-EFF5DC0500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238" y="3723296"/>
              <a:ext cx="796570" cy="63111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复合区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6FF8442-D05B-41E5-AC31-C3E183B8E0D6}"/>
              </a:ext>
            </a:extLst>
          </p:cNvPr>
          <p:cNvGrpSpPr/>
          <p:nvPr/>
        </p:nvGrpSpPr>
        <p:grpSpPr>
          <a:xfrm>
            <a:off x="5981761" y="4474985"/>
            <a:ext cx="877734" cy="837361"/>
            <a:chOff x="7661970" y="3624943"/>
            <a:chExt cx="1135852" cy="1073168"/>
          </a:xfrm>
          <a:solidFill>
            <a:srgbClr val="7F7F7F"/>
          </a:solidFill>
        </p:grpSpPr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B4D2FA48-B5B0-470F-BD0B-F8721DDB8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970" y="3624943"/>
              <a:ext cx="1135852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7" name="Rectangle 18">
              <a:extLst>
                <a:ext uri="{FF2B5EF4-FFF2-40B4-BE49-F238E27FC236}">
                  <a16:creationId xmlns:a16="http://schemas.microsoft.com/office/drawing/2014/main" id="{78E85208-D986-454E-8D5F-ADADED16A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238" y="3723296"/>
              <a:ext cx="796570" cy="6311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复合区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D7D3F6D-E70A-4332-96D7-BC1667BA120F}"/>
              </a:ext>
            </a:extLst>
          </p:cNvPr>
          <p:cNvGrpSpPr/>
          <p:nvPr/>
        </p:nvGrpSpPr>
        <p:grpSpPr>
          <a:xfrm>
            <a:off x="5452241" y="1638068"/>
            <a:ext cx="877734" cy="837361"/>
            <a:chOff x="7661970" y="3624943"/>
            <a:chExt cx="1135852" cy="1073168"/>
          </a:xfrm>
          <a:solidFill>
            <a:srgbClr val="64D1DA"/>
          </a:solidFill>
        </p:grpSpPr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7963D032-74C6-4CFE-B168-4064EEF46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970" y="3624943"/>
              <a:ext cx="1135852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40" name="Rectangle 18">
              <a:extLst>
                <a:ext uri="{FF2B5EF4-FFF2-40B4-BE49-F238E27FC236}">
                  <a16:creationId xmlns:a16="http://schemas.microsoft.com/office/drawing/2014/main" id="{65468981-352F-4DD5-8837-24F0500D3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238" y="3723296"/>
              <a:ext cx="796570" cy="63111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复合区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988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0AE08C-BC8B-45D0-87A6-B6AF9E6EF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213" y="446377"/>
            <a:ext cx="7071973" cy="625503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4" name="Body Copy">
            <a:extLst>
              <a:ext uri="{FF2B5EF4-FFF2-40B4-BE49-F238E27FC236}">
                <a16:creationId xmlns:a16="http://schemas.microsoft.com/office/drawing/2014/main" id="{D97680A4-6BDA-4160-A82E-AEB0CF7C6877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zh-TW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[故事标题]</a:t>
            </a:r>
          </a:p>
        </p:txBody>
      </p:sp>
      <p:sp>
        <p:nvSpPr>
          <p:cNvPr id="5" name="Body Copy">
            <a:extLst>
              <a:ext uri="{FF2B5EF4-FFF2-40B4-BE49-F238E27FC236}">
                <a16:creationId xmlns:a16="http://schemas.microsoft.com/office/drawing/2014/main" id="{596B7657-21BD-4EE3-B5E2-D13A14C4823D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[演讲者姓名]</a:t>
            </a:r>
          </a:p>
          <a:p>
            <a:pPr>
              <a:buSzPct val="120000"/>
            </a:pPr>
            <a:r>
              <a:rPr lang="zh-TW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[职位]</a:t>
            </a:r>
            <a:br>
              <a:rPr lang="zh-TW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</a:b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宪章区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: 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[宪章区名称]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40A13FA-E390-4852-9356-949F859E28BE}"/>
              </a:ext>
            </a:extLst>
          </p:cNvPr>
          <p:cNvGrpSpPr/>
          <p:nvPr/>
        </p:nvGrpSpPr>
        <p:grpSpPr>
          <a:xfrm>
            <a:off x="7021664" y="3670322"/>
            <a:ext cx="877734" cy="837361"/>
            <a:chOff x="7661970" y="3624943"/>
            <a:chExt cx="1135852" cy="1073168"/>
          </a:xfrm>
          <a:solidFill>
            <a:srgbClr val="64D1DA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0F2811F-E353-44A9-A5AA-E113B4562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970" y="3624943"/>
              <a:ext cx="1135852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4" name="Rectangle 18">
              <a:extLst>
                <a:ext uri="{FF2B5EF4-FFF2-40B4-BE49-F238E27FC236}">
                  <a16:creationId xmlns:a16="http://schemas.microsoft.com/office/drawing/2014/main" id="{80E0EDC9-2072-4B74-8E21-31FD3B0EE8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238" y="3723296"/>
              <a:ext cx="796570" cy="63111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复合区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26972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F2027A8-E24D-4484-B5A2-C54D60EDA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213" y="446377"/>
            <a:ext cx="7071973" cy="6255038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0798F710-CFDF-47F7-9435-C9DDBDBB40DA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zh-TW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[故事标题]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09EE2FD2-303B-4A4F-9FD7-325D99326403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[演讲者姓名]</a:t>
            </a:r>
          </a:p>
          <a:p>
            <a:pPr>
              <a:buSzPct val="120000"/>
            </a:pPr>
            <a:r>
              <a:rPr lang="zh-TW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[职位]</a:t>
            </a:r>
            <a:br>
              <a:rPr lang="zh-TW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</a:b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宪章区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: 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[宪章区名称]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56EB3F3-57FC-48A6-ADE7-DECBDDA0450B}"/>
              </a:ext>
            </a:extLst>
          </p:cNvPr>
          <p:cNvSpPr/>
          <p:nvPr/>
        </p:nvSpPr>
        <p:spPr>
          <a:xfrm>
            <a:off x="6826953" y="4506052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B91DDCA-268D-4489-AF6A-B52558ADC34D}"/>
              </a:ext>
            </a:extLst>
          </p:cNvPr>
          <p:cNvGrpSpPr/>
          <p:nvPr/>
        </p:nvGrpSpPr>
        <p:grpSpPr>
          <a:xfrm>
            <a:off x="7021664" y="3670322"/>
            <a:ext cx="877734" cy="837361"/>
            <a:chOff x="7661970" y="3624943"/>
            <a:chExt cx="1135852" cy="1073168"/>
          </a:xfrm>
          <a:solidFill>
            <a:srgbClr val="64D1DA"/>
          </a:solidFill>
        </p:grpSpPr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BD581932-3589-4404-8B68-F04965476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970" y="3624943"/>
              <a:ext cx="1135852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4" name="Rectangle 18">
              <a:extLst>
                <a:ext uri="{FF2B5EF4-FFF2-40B4-BE49-F238E27FC236}">
                  <a16:creationId xmlns:a16="http://schemas.microsoft.com/office/drawing/2014/main" id="{C4E3BEB6-92F3-45D0-9735-50D981FC0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238" y="3723296"/>
              <a:ext cx="796570" cy="63111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复合区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1339B8B-B56E-47BF-A992-2B052A6D1E83}"/>
              </a:ext>
            </a:extLst>
          </p:cNvPr>
          <p:cNvGrpSpPr/>
          <p:nvPr/>
        </p:nvGrpSpPr>
        <p:grpSpPr>
          <a:xfrm>
            <a:off x="6438135" y="4745042"/>
            <a:ext cx="877734" cy="837361"/>
            <a:chOff x="7661970" y="3624943"/>
            <a:chExt cx="1135852" cy="1073168"/>
          </a:xfrm>
          <a:solidFill>
            <a:srgbClr val="64D1DA"/>
          </a:solidFill>
        </p:grpSpPr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51E4DD4D-119D-46A9-A51A-4C51870E9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970" y="3624943"/>
              <a:ext cx="1135852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7" name="Rectangle 18">
              <a:extLst>
                <a:ext uri="{FF2B5EF4-FFF2-40B4-BE49-F238E27FC236}">
                  <a16:creationId xmlns:a16="http://schemas.microsoft.com/office/drawing/2014/main" id="{1023FDA7-8150-46AB-A277-5B60BE6ED7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238" y="3723296"/>
              <a:ext cx="796570" cy="63111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复合区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557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DB6AFD27-B51B-4B66-AC21-51ED1099E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213" y="446377"/>
            <a:ext cx="7071973" cy="6255038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6E5B6A26-0C08-4B9B-B261-8DD32ED60030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zh-TW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[故事标题]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4FCE469A-103E-478A-A081-F0B47120523F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[演讲者姓名]</a:t>
            </a:r>
          </a:p>
          <a:p>
            <a:pPr>
              <a:buSzPct val="120000"/>
            </a:pPr>
            <a:r>
              <a:rPr lang="zh-TW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[职位]</a:t>
            </a:r>
            <a:br>
              <a:rPr lang="zh-TW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</a:b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宪章区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: 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[宪章区名称]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15FC4A4-217A-4CD0-8586-19CD3811121B}"/>
              </a:ext>
            </a:extLst>
          </p:cNvPr>
          <p:cNvSpPr/>
          <p:nvPr/>
        </p:nvSpPr>
        <p:spPr>
          <a:xfrm>
            <a:off x="6826953" y="450442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8B98BE5-076F-406C-A0A4-7BEA3D361E1C}"/>
              </a:ext>
            </a:extLst>
          </p:cNvPr>
          <p:cNvSpPr/>
          <p:nvPr/>
        </p:nvSpPr>
        <p:spPr>
          <a:xfrm>
            <a:off x="6296868" y="2729493"/>
            <a:ext cx="489481" cy="2851529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EE24285-B3AA-43B0-8417-87BB8435AAE8}"/>
              </a:ext>
            </a:extLst>
          </p:cNvPr>
          <p:cNvGrpSpPr/>
          <p:nvPr/>
        </p:nvGrpSpPr>
        <p:grpSpPr>
          <a:xfrm>
            <a:off x="7021664" y="3668691"/>
            <a:ext cx="877734" cy="837361"/>
            <a:chOff x="7661970" y="3624943"/>
            <a:chExt cx="1135852" cy="1073168"/>
          </a:xfrm>
          <a:solidFill>
            <a:srgbClr val="64D1DA"/>
          </a:solidFill>
        </p:grpSpPr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00426C8B-6F1A-46AF-AFDC-0A05E7200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970" y="3624943"/>
              <a:ext cx="1135852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3" name="Rectangle 18">
              <a:extLst>
                <a:ext uri="{FF2B5EF4-FFF2-40B4-BE49-F238E27FC236}">
                  <a16:creationId xmlns:a16="http://schemas.microsoft.com/office/drawing/2014/main" id="{C822E3F4-476D-48C9-8D62-500BAAB38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238" y="3723296"/>
              <a:ext cx="796570" cy="63111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复合区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5CA01B5-F007-4995-99D7-3C4621AFC716}"/>
              </a:ext>
            </a:extLst>
          </p:cNvPr>
          <p:cNvGrpSpPr/>
          <p:nvPr/>
        </p:nvGrpSpPr>
        <p:grpSpPr>
          <a:xfrm>
            <a:off x="6438135" y="4743411"/>
            <a:ext cx="877734" cy="837361"/>
            <a:chOff x="7661970" y="3624943"/>
            <a:chExt cx="1135852" cy="1073168"/>
          </a:xfrm>
          <a:solidFill>
            <a:srgbClr val="7F7F7F"/>
          </a:solidFill>
        </p:grpSpPr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DBF39D98-4B6B-4553-A91D-544FE7C6E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970" y="3624943"/>
              <a:ext cx="1135852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7" name="Rectangle 18">
              <a:extLst>
                <a:ext uri="{FF2B5EF4-FFF2-40B4-BE49-F238E27FC236}">
                  <a16:creationId xmlns:a16="http://schemas.microsoft.com/office/drawing/2014/main" id="{522F930F-C124-4712-8FCA-62C7EDBE51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238" y="3723296"/>
              <a:ext cx="796570" cy="6311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复合区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9126CCC-0A7F-4A6A-8F40-F04BC1030DA0}"/>
              </a:ext>
            </a:extLst>
          </p:cNvPr>
          <p:cNvGrpSpPr/>
          <p:nvPr/>
        </p:nvGrpSpPr>
        <p:grpSpPr>
          <a:xfrm>
            <a:off x="5908615" y="1906494"/>
            <a:ext cx="877734" cy="837361"/>
            <a:chOff x="7661970" y="3624943"/>
            <a:chExt cx="1135852" cy="1073168"/>
          </a:xfrm>
          <a:solidFill>
            <a:srgbClr val="64D1DA"/>
          </a:solidFill>
        </p:grpSpPr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29ADFFE9-44E9-49B3-826C-432967D3E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970" y="3624943"/>
              <a:ext cx="1135852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40" name="Rectangle 18">
              <a:extLst>
                <a:ext uri="{FF2B5EF4-FFF2-40B4-BE49-F238E27FC236}">
                  <a16:creationId xmlns:a16="http://schemas.microsoft.com/office/drawing/2014/main" id="{E3908DC2-7246-4FAB-BC13-CF9733911A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238" y="3723296"/>
              <a:ext cx="796570" cy="63111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复合区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376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AE4F7B-B4AE-4F66-ABC3-310BD19D4B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81823">
            <a:off x="4655931" y="1374124"/>
            <a:ext cx="7182892" cy="497277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" name="Body Copy">
            <a:extLst>
              <a:ext uri="{FF2B5EF4-FFF2-40B4-BE49-F238E27FC236}">
                <a16:creationId xmlns:a16="http://schemas.microsoft.com/office/drawing/2014/main" id="{0F5D0B73-707D-4E67-B1FB-19A9115BF15C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zh-TW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[故事标题]</a:t>
            </a:r>
          </a:p>
        </p:txBody>
      </p:sp>
      <p:sp>
        <p:nvSpPr>
          <p:cNvPr id="5" name="Body Copy">
            <a:extLst>
              <a:ext uri="{FF2B5EF4-FFF2-40B4-BE49-F238E27FC236}">
                <a16:creationId xmlns:a16="http://schemas.microsoft.com/office/drawing/2014/main" id="{39E6ABDD-04B1-46B2-9044-E2C2443DB2BA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[演讲者姓名]</a:t>
            </a:r>
          </a:p>
          <a:p>
            <a:pPr>
              <a:buSzPct val="120000"/>
            </a:pPr>
            <a:r>
              <a:rPr lang="zh-TW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[职位]</a:t>
            </a:r>
            <a:br>
              <a:rPr lang="zh-TW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</a:b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宪章区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: 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[宪章区名称]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63E0B51-CF5C-4BF0-8539-537BC4BBF775}"/>
              </a:ext>
            </a:extLst>
          </p:cNvPr>
          <p:cNvGrpSpPr/>
          <p:nvPr/>
        </p:nvGrpSpPr>
        <p:grpSpPr>
          <a:xfrm>
            <a:off x="9090494" y="3566593"/>
            <a:ext cx="877734" cy="837361"/>
            <a:chOff x="7661970" y="3624943"/>
            <a:chExt cx="1135852" cy="1073168"/>
          </a:xfrm>
          <a:solidFill>
            <a:srgbClr val="64D1DA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B5A494A-49F1-4E04-8CD6-39B7BF715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970" y="3624943"/>
              <a:ext cx="1135852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65557DA-2F32-4731-B3CC-A5B3BFB8A9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238" y="3723296"/>
              <a:ext cx="796570" cy="63111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复合区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45222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4E2D991E-6E78-4356-91D8-B04012339A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81823">
            <a:off x="4655931" y="1374124"/>
            <a:ext cx="7182892" cy="4972771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8915008" y="438109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C81F30B3-F3BE-4AE0-8E98-EC966748F36B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zh-TW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[故事标题]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58968C6F-BACA-4853-92E5-09956AA60603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[演讲者姓名]</a:t>
            </a:r>
          </a:p>
          <a:p>
            <a:pPr>
              <a:buSzPct val="120000"/>
            </a:pPr>
            <a:r>
              <a:rPr lang="zh-TW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[职位]</a:t>
            </a:r>
            <a:br>
              <a:rPr lang="zh-TW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</a:b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宪章区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: 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[宪章区名称]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6C2D40A-F1CF-4AAD-A271-0416F68FD1B1}"/>
              </a:ext>
            </a:extLst>
          </p:cNvPr>
          <p:cNvGrpSpPr/>
          <p:nvPr/>
        </p:nvGrpSpPr>
        <p:grpSpPr>
          <a:xfrm>
            <a:off x="9090494" y="3566593"/>
            <a:ext cx="877734" cy="837361"/>
            <a:chOff x="7661970" y="3624943"/>
            <a:chExt cx="1135852" cy="1073168"/>
          </a:xfrm>
          <a:solidFill>
            <a:srgbClr val="64D1DA"/>
          </a:solidFill>
        </p:grpSpPr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B04FF639-E263-40C1-99C3-58C4D1C8E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970" y="3624943"/>
              <a:ext cx="1135852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C42ECD1-58FF-4C12-B7FE-A23C687CFE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238" y="3723296"/>
              <a:ext cx="796570" cy="63111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复合区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7543EE3-6C9E-4E52-8FEC-99A0D238929A}"/>
              </a:ext>
            </a:extLst>
          </p:cNvPr>
          <p:cNvGrpSpPr/>
          <p:nvPr/>
        </p:nvGrpSpPr>
        <p:grpSpPr>
          <a:xfrm>
            <a:off x="8506965" y="4641313"/>
            <a:ext cx="877734" cy="837361"/>
            <a:chOff x="7661970" y="3624943"/>
            <a:chExt cx="1135852" cy="1073168"/>
          </a:xfrm>
          <a:solidFill>
            <a:srgbClr val="7F7F7F"/>
          </a:solidFill>
        </p:grpSpPr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69C76A96-164D-4264-A58C-E62D761DC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970" y="3624943"/>
              <a:ext cx="1135852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3" name="Rectangle 18">
              <a:extLst>
                <a:ext uri="{FF2B5EF4-FFF2-40B4-BE49-F238E27FC236}">
                  <a16:creationId xmlns:a16="http://schemas.microsoft.com/office/drawing/2014/main" id="{B80E5374-39B0-4D1D-A829-602039E300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238" y="3723296"/>
              <a:ext cx="796570" cy="63111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复合区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065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7B4AD085-006A-4168-BDEB-C419E6E5C6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81823">
            <a:off x="4655931" y="1374124"/>
            <a:ext cx="7182892" cy="4972771"/>
          </a:xfrm>
          <a:prstGeom prst="rect">
            <a:avLst/>
          </a:pr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7014827" y="5252906"/>
            <a:ext cx="1814614" cy="353303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55704 w 489481"/>
              <a:gd name="connsiteY4" fmla="*/ 0 h 2851529"/>
              <a:gd name="connsiteX0" fmla="*/ 433777 w 433777"/>
              <a:gd name="connsiteY0" fmla="*/ 2850810 h 2850806"/>
              <a:gd name="connsiteX1" fmla="*/ 47279 w 433777"/>
              <a:gd name="connsiteY1" fmla="*/ 1926983 h 2850806"/>
              <a:gd name="connsiteX2" fmla="*/ 356545 w 433777"/>
              <a:gd name="connsiteY2" fmla="*/ 1125705 h 2850806"/>
              <a:gd name="connsiteX3" fmla="*/ 0 w 433777"/>
              <a:gd name="connsiteY3" fmla="*/ 0 h 2850806"/>
              <a:gd name="connsiteX0" fmla="*/ 433777 w 433777"/>
              <a:gd name="connsiteY0" fmla="*/ 2850810 h 2850806"/>
              <a:gd name="connsiteX1" fmla="*/ 356545 w 433777"/>
              <a:gd name="connsiteY1" fmla="*/ 1125705 h 2850806"/>
              <a:gd name="connsiteX2" fmla="*/ 0 w 433777"/>
              <a:gd name="connsiteY2" fmla="*/ 0 h 2850806"/>
              <a:gd name="connsiteX0" fmla="*/ 433777 w 433777"/>
              <a:gd name="connsiteY0" fmla="*/ 2850810 h 4818462"/>
              <a:gd name="connsiteX1" fmla="*/ 204750 w 433777"/>
              <a:gd name="connsiteY1" fmla="*/ 4763050 h 4818462"/>
              <a:gd name="connsiteX2" fmla="*/ 0 w 433777"/>
              <a:gd name="connsiteY2" fmla="*/ 0 h 481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3777" h="4818462">
                <a:moveTo>
                  <a:pt x="433777" y="2850810"/>
                </a:moveTo>
                <a:cubicBezTo>
                  <a:pt x="417687" y="2491413"/>
                  <a:pt x="277046" y="5238185"/>
                  <a:pt x="204750" y="4763050"/>
                </a:cubicBezTo>
                <a:cubicBezTo>
                  <a:pt x="196870" y="4441886"/>
                  <a:pt x="74280" y="234522"/>
                  <a:pt x="0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203FDFA-F54B-41E0-8CC2-6D352628A815}"/>
              </a:ext>
            </a:extLst>
          </p:cNvPr>
          <p:cNvSpPr/>
          <p:nvPr/>
        </p:nvSpPr>
        <p:spPr>
          <a:xfrm>
            <a:off x="8915008" y="438109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A0BEFB5D-1513-4B90-B2C3-F33A81BDDBA1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zh-TW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[故事标题]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E30A405B-D46F-42B7-95E3-34D4887548EB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[演讲者姓名]</a:t>
            </a:r>
          </a:p>
          <a:p>
            <a:pPr>
              <a:buSzPct val="120000"/>
            </a:pPr>
            <a:r>
              <a:rPr lang="zh-TW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[职位]</a:t>
            </a:r>
            <a:br>
              <a:rPr lang="zh-TW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</a:b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宪章区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: 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[宪章区名称]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38802A8-D3CD-4860-A9BC-6122216A1343}"/>
              </a:ext>
            </a:extLst>
          </p:cNvPr>
          <p:cNvGrpSpPr/>
          <p:nvPr/>
        </p:nvGrpSpPr>
        <p:grpSpPr>
          <a:xfrm>
            <a:off x="9090494" y="3566593"/>
            <a:ext cx="877734" cy="837361"/>
            <a:chOff x="7661970" y="3624943"/>
            <a:chExt cx="1135852" cy="1073168"/>
          </a:xfrm>
          <a:solidFill>
            <a:srgbClr val="64D1DA"/>
          </a:solidFill>
        </p:grpSpPr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C431679D-983F-46EA-94D8-AABDAC8F9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970" y="3624943"/>
              <a:ext cx="1135852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7" name="Rectangle 18">
              <a:extLst>
                <a:ext uri="{FF2B5EF4-FFF2-40B4-BE49-F238E27FC236}">
                  <a16:creationId xmlns:a16="http://schemas.microsoft.com/office/drawing/2014/main" id="{6D93FCE3-C4A7-443D-ABD0-54620BE605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238" y="3723296"/>
              <a:ext cx="796570" cy="63111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复合区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F67A8F3-DDC2-426B-B13E-46B8D1A6741F}"/>
              </a:ext>
            </a:extLst>
          </p:cNvPr>
          <p:cNvGrpSpPr/>
          <p:nvPr/>
        </p:nvGrpSpPr>
        <p:grpSpPr>
          <a:xfrm>
            <a:off x="8506965" y="4641313"/>
            <a:ext cx="877734" cy="837361"/>
            <a:chOff x="7661970" y="3624943"/>
            <a:chExt cx="1135852" cy="1073168"/>
          </a:xfrm>
          <a:solidFill>
            <a:srgbClr val="7F7F7F"/>
          </a:solidFill>
        </p:grpSpPr>
        <p:sp>
          <p:nvSpPr>
            <p:cNvPr id="35" name="Freeform 12">
              <a:extLst>
                <a:ext uri="{FF2B5EF4-FFF2-40B4-BE49-F238E27FC236}">
                  <a16:creationId xmlns:a16="http://schemas.microsoft.com/office/drawing/2014/main" id="{A7058071-0620-4427-9115-87CCECA2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970" y="3624943"/>
              <a:ext cx="1135852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8" name="Rectangle 18">
              <a:extLst>
                <a:ext uri="{FF2B5EF4-FFF2-40B4-BE49-F238E27FC236}">
                  <a16:creationId xmlns:a16="http://schemas.microsoft.com/office/drawing/2014/main" id="{67550C90-A445-403D-979C-F4FE2F6D41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238" y="3723296"/>
              <a:ext cx="796570" cy="6311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复合区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7DFC75B-F28E-4ED7-A9B8-E346C608F690}"/>
              </a:ext>
            </a:extLst>
          </p:cNvPr>
          <p:cNvGrpSpPr/>
          <p:nvPr/>
        </p:nvGrpSpPr>
        <p:grpSpPr>
          <a:xfrm>
            <a:off x="6655481" y="4438405"/>
            <a:ext cx="877734" cy="837361"/>
            <a:chOff x="7661970" y="3624943"/>
            <a:chExt cx="1135852" cy="1073168"/>
          </a:xfrm>
          <a:solidFill>
            <a:srgbClr val="64D1DA"/>
          </a:solidFill>
        </p:grpSpPr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7C5F3E15-CD20-46D8-99FD-DC9E4478D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970" y="3624943"/>
              <a:ext cx="1135852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41" name="Rectangle 18">
              <a:extLst>
                <a:ext uri="{FF2B5EF4-FFF2-40B4-BE49-F238E27FC236}">
                  <a16:creationId xmlns:a16="http://schemas.microsoft.com/office/drawing/2014/main" id="{A28CB67B-CDB1-4305-8E32-B7645167E7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238" y="3723296"/>
              <a:ext cx="796570" cy="63111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复合区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453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6ECF34-C20E-466A-93D0-836FF87212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554" y="455092"/>
            <a:ext cx="3454450" cy="595653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" name="Body Copy">
            <a:extLst>
              <a:ext uri="{FF2B5EF4-FFF2-40B4-BE49-F238E27FC236}">
                <a16:creationId xmlns:a16="http://schemas.microsoft.com/office/drawing/2014/main" id="{893FCDC5-ECAD-416E-9C4D-7CC284358AD5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zh-TW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[故事标题]</a:t>
            </a:r>
          </a:p>
        </p:txBody>
      </p:sp>
      <p:sp>
        <p:nvSpPr>
          <p:cNvPr id="5" name="Body Copy">
            <a:extLst>
              <a:ext uri="{FF2B5EF4-FFF2-40B4-BE49-F238E27FC236}">
                <a16:creationId xmlns:a16="http://schemas.microsoft.com/office/drawing/2014/main" id="{F39EBFC1-69C3-4C14-925F-85CB2864A316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[演讲者姓名]</a:t>
            </a:r>
          </a:p>
          <a:p>
            <a:pPr>
              <a:buSzPct val="120000"/>
            </a:pPr>
            <a:r>
              <a:rPr lang="zh-TW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[职位]</a:t>
            </a:r>
            <a:br>
              <a:rPr lang="zh-TW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</a:b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宪章区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: 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[宪章区名称]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31AB2F-2BB7-4E85-947E-862B066D2BED}"/>
              </a:ext>
            </a:extLst>
          </p:cNvPr>
          <p:cNvGrpSpPr/>
          <p:nvPr/>
        </p:nvGrpSpPr>
        <p:grpSpPr>
          <a:xfrm>
            <a:off x="7021664" y="3670322"/>
            <a:ext cx="877734" cy="837361"/>
            <a:chOff x="7661970" y="3624943"/>
            <a:chExt cx="1135852" cy="1073168"/>
          </a:xfrm>
          <a:solidFill>
            <a:srgbClr val="64D1DA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25D89D4-0253-44E9-B05E-B9ED9E28B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970" y="3624943"/>
              <a:ext cx="1135852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4" name="Rectangle 18">
              <a:extLst>
                <a:ext uri="{FF2B5EF4-FFF2-40B4-BE49-F238E27FC236}">
                  <a16:creationId xmlns:a16="http://schemas.microsoft.com/office/drawing/2014/main" id="{D40907A7-39D4-4A68-A63F-C5293CB327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238" y="3723296"/>
              <a:ext cx="796570" cy="63111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复合区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44206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85B8407-DCD1-48DC-B51B-824A102382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554" y="455092"/>
            <a:ext cx="3454450" cy="5956531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0B5263DE-8B7C-4693-9363-925F8C2AD2FF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zh-TW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[故事标题]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887ADFAC-DDA2-42E6-9E61-AB7AE531CC54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[演讲者姓名]</a:t>
            </a:r>
          </a:p>
          <a:p>
            <a:pPr>
              <a:buSzPct val="120000"/>
            </a:pPr>
            <a:r>
              <a:rPr lang="zh-TW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[职位]</a:t>
            </a:r>
            <a:br>
              <a:rPr lang="zh-TW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</a:b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宪章区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: 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[宪章区名称]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6543A78-590F-4486-B4A3-9F3D28409FC3}"/>
              </a:ext>
            </a:extLst>
          </p:cNvPr>
          <p:cNvSpPr/>
          <p:nvPr/>
        </p:nvSpPr>
        <p:spPr>
          <a:xfrm>
            <a:off x="6826953" y="4506052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2590184-3D40-48AC-A565-E3FD00830033}"/>
              </a:ext>
            </a:extLst>
          </p:cNvPr>
          <p:cNvGrpSpPr/>
          <p:nvPr/>
        </p:nvGrpSpPr>
        <p:grpSpPr>
          <a:xfrm>
            <a:off x="7021664" y="3670322"/>
            <a:ext cx="877734" cy="837361"/>
            <a:chOff x="7661970" y="3624943"/>
            <a:chExt cx="1135852" cy="1073168"/>
          </a:xfrm>
          <a:solidFill>
            <a:srgbClr val="64D1DA"/>
          </a:solidFill>
        </p:grpSpPr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48E1CA12-C1D6-423E-819A-A24D275B1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970" y="3624943"/>
              <a:ext cx="1135852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4" name="Rectangle 18">
              <a:extLst>
                <a:ext uri="{FF2B5EF4-FFF2-40B4-BE49-F238E27FC236}">
                  <a16:creationId xmlns:a16="http://schemas.microsoft.com/office/drawing/2014/main" id="{AF2BE91B-E63C-42FB-A68F-A45F62B9A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238" y="3723296"/>
              <a:ext cx="796570" cy="63111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复合区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9602771-C953-4499-BEFD-B1B5F0128DCA}"/>
              </a:ext>
            </a:extLst>
          </p:cNvPr>
          <p:cNvGrpSpPr/>
          <p:nvPr/>
        </p:nvGrpSpPr>
        <p:grpSpPr>
          <a:xfrm>
            <a:off x="6438135" y="4745042"/>
            <a:ext cx="877734" cy="837361"/>
            <a:chOff x="7661970" y="3624943"/>
            <a:chExt cx="1135852" cy="1073168"/>
          </a:xfrm>
          <a:solidFill>
            <a:srgbClr val="64D1DA"/>
          </a:solidFill>
        </p:grpSpPr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7AE849BD-35A0-4A4F-9D21-25DC2EC1F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970" y="3624943"/>
              <a:ext cx="1135852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7" name="Rectangle 18">
              <a:extLst>
                <a:ext uri="{FF2B5EF4-FFF2-40B4-BE49-F238E27FC236}">
                  <a16:creationId xmlns:a16="http://schemas.microsoft.com/office/drawing/2014/main" id="{166FDDD0-CCAE-4F2E-AD84-E4036B1802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238" y="3723296"/>
              <a:ext cx="796570" cy="63111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复合区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717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ckground - Solid">
            <a:extLst>
              <a:ext uri="{FF2B5EF4-FFF2-40B4-BE49-F238E27FC236}">
                <a16:creationId xmlns:a16="http://schemas.microsoft.com/office/drawing/2014/main" id="{635F39A6-3ED7-FB4C-9115-D9429F346B30}"/>
              </a:ext>
            </a:extLst>
          </p:cNvPr>
          <p:cNvSpPr/>
          <p:nvPr/>
        </p:nvSpPr>
        <p:spPr>
          <a:xfrm>
            <a:off x="119" y="-457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 dirty="0">
                <a:solidFill>
                  <a:schemeClr val="lt1">
                    <a:alpha val="44000"/>
                  </a:schemeClr>
                </a:solidFill>
              </a:rPr>
              <a:t> 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E163987D-B335-414A-8A1E-47C55CCAF91E}"/>
              </a:ext>
            </a:extLst>
          </p:cNvPr>
          <p:cNvSpPr/>
          <p:nvPr/>
        </p:nvSpPr>
        <p:spPr>
          <a:xfrm>
            <a:off x="3263352" y="-27617"/>
            <a:ext cx="5642146" cy="6866021"/>
          </a:xfrm>
          <a:custGeom>
            <a:avLst/>
            <a:gdLst>
              <a:gd name="connsiteX0" fmla="*/ 1588447 w 5642146"/>
              <a:gd name="connsiteY0" fmla="*/ 0 h 6866021"/>
              <a:gd name="connsiteX1" fmla="*/ 5642146 w 5642146"/>
              <a:gd name="connsiteY1" fmla="*/ 5377 h 6866021"/>
              <a:gd name="connsiteX2" fmla="*/ 4054943 w 5642146"/>
              <a:gd name="connsiteY2" fmla="*/ 6866021 h 6866021"/>
              <a:gd name="connsiteX3" fmla="*/ 0 w 5642146"/>
              <a:gd name="connsiteY3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2146" h="6866021">
                <a:moveTo>
                  <a:pt x="1588447" y="0"/>
                </a:moveTo>
                <a:lnTo>
                  <a:pt x="5642146" y="5377"/>
                </a:lnTo>
                <a:lnTo>
                  <a:pt x="4054943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0" name="Page Number - Blue">
            <a:extLst>
              <a:ext uri="{FF2B5EF4-FFF2-40B4-BE49-F238E27FC236}">
                <a16:creationId xmlns:a16="http://schemas.microsoft.com/office/drawing/2014/main" id="{53B5B03E-747E-6841-9369-154FEA0CE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581" y="6389150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5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9F14A3E-E35D-614B-8464-A669E547DFC3}"/>
              </a:ext>
            </a:extLst>
          </p:cNvPr>
          <p:cNvSpPr/>
          <p:nvPr/>
        </p:nvSpPr>
        <p:spPr>
          <a:xfrm>
            <a:off x="-11575" y="786911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Text Placeholder 18">
            <a:extLst>
              <a:ext uri="{FF2B5EF4-FFF2-40B4-BE49-F238E27FC236}">
                <a16:creationId xmlns:a16="http://schemas.microsoft.com/office/drawing/2014/main" id="{906FAD10-5F3C-7846-B832-46BBE5AD8021}"/>
              </a:ext>
            </a:extLst>
          </p:cNvPr>
          <p:cNvSpPr txBox="1">
            <a:spLocks/>
          </p:cNvSpPr>
          <p:nvPr/>
        </p:nvSpPr>
        <p:spPr>
          <a:xfrm>
            <a:off x="674225" y="749537"/>
            <a:ext cx="5903843" cy="445043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 dirty="0">
                <a:solidFill>
                  <a:schemeClr val="bg1"/>
                </a:solidFill>
              </a:rPr>
              <a:t>与今天的演讲者见面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E9412DA-0BEB-4900-B006-B3A969E3E5A0}"/>
              </a:ext>
            </a:extLst>
          </p:cNvPr>
          <p:cNvGrpSpPr/>
          <p:nvPr/>
        </p:nvGrpSpPr>
        <p:grpSpPr>
          <a:xfrm>
            <a:off x="1094916" y="1324211"/>
            <a:ext cx="2653902" cy="2639103"/>
            <a:chOff x="1094916" y="1324211"/>
            <a:chExt cx="2653902" cy="263910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9BFA754-083F-4C16-8C0D-19A55857F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174" y="1324211"/>
              <a:ext cx="2579644" cy="260793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03B051D-59AC-2542-87E2-B4DFEC29F89C}"/>
                </a:ext>
              </a:extLst>
            </p:cNvPr>
            <p:cNvSpPr/>
            <p:nvPr/>
          </p:nvSpPr>
          <p:spPr>
            <a:xfrm>
              <a:off x="1094916" y="3440094"/>
              <a:ext cx="2653901" cy="523220"/>
            </a:xfrm>
            <a:prstGeom prst="rect">
              <a:avLst/>
            </a:prstGeom>
            <a:solidFill>
              <a:srgbClr val="152946">
                <a:alpha val="70000"/>
              </a:srgbClr>
            </a:solidFill>
          </p:spPr>
          <p:txBody>
            <a:bodyPr wrap="square" numCol="1" spcCol="381000" anchor="t">
              <a:spAutoFit/>
            </a:bodyPr>
            <a:lstStyle/>
            <a:p>
              <a:pPr algn="ctr"/>
              <a:r>
                <a:rPr lang="zh-TW" sz="1400" dirty="0">
                  <a:solidFill>
                    <a:schemeClr val="bg1"/>
                  </a:solidFill>
                  <a:latin typeface="Arial" charset="0"/>
                  <a:ea typeface="PMingLiU" charset="0"/>
                  <a:cs typeface="Arial" charset="0"/>
                </a:rPr>
                <a:t>[姓名]</a:t>
              </a:r>
              <a:br>
                <a:rPr lang="zh-TW" sz="1400" dirty="0">
                  <a:solidFill>
                    <a:schemeClr val="bg1"/>
                  </a:solidFill>
                  <a:latin typeface="Arial" charset="0"/>
                  <a:ea typeface="PMingLiU" charset="0"/>
                  <a:cs typeface="Arial" charset="0"/>
                </a:rPr>
              </a:br>
              <a:r>
                <a:rPr lang="zh-TW" sz="1400" dirty="0">
                  <a:solidFill>
                    <a:schemeClr val="bg1"/>
                  </a:solidFill>
                  <a:latin typeface="Arial" charset="0"/>
                  <a:ea typeface="PMingLiU" charset="0"/>
                  <a:cs typeface="Arial" charset="0"/>
                </a:rPr>
                <a:t>[职位]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37AF06F-8EC1-443B-8B45-1FBCE88EC36E}"/>
              </a:ext>
            </a:extLst>
          </p:cNvPr>
          <p:cNvGrpSpPr/>
          <p:nvPr/>
        </p:nvGrpSpPr>
        <p:grpSpPr>
          <a:xfrm>
            <a:off x="4753746" y="1324211"/>
            <a:ext cx="2653902" cy="2639103"/>
            <a:chOff x="1094916" y="1324211"/>
            <a:chExt cx="2653902" cy="263910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875E576-A386-4530-A81C-C9CD56CEC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174" y="1324211"/>
              <a:ext cx="2579644" cy="2607930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CD8D00A-E975-4A0B-8C58-344AD2914543}"/>
                </a:ext>
              </a:extLst>
            </p:cNvPr>
            <p:cNvSpPr/>
            <p:nvPr/>
          </p:nvSpPr>
          <p:spPr>
            <a:xfrm>
              <a:off x="1094916" y="3440094"/>
              <a:ext cx="2653901" cy="523220"/>
            </a:xfrm>
            <a:prstGeom prst="rect">
              <a:avLst/>
            </a:prstGeom>
            <a:solidFill>
              <a:srgbClr val="152946">
                <a:alpha val="70000"/>
              </a:srgbClr>
            </a:solidFill>
          </p:spPr>
          <p:txBody>
            <a:bodyPr wrap="square" numCol="1" spcCol="381000" anchor="t">
              <a:spAutoFit/>
            </a:bodyPr>
            <a:lstStyle/>
            <a:p>
              <a:pPr algn="ctr"/>
              <a:r>
                <a:rPr lang="zh-TW" sz="1400" dirty="0">
                  <a:solidFill>
                    <a:schemeClr val="bg1"/>
                  </a:solidFill>
                  <a:latin typeface="Arial" charset="0"/>
                  <a:ea typeface="PMingLiU" charset="0"/>
                  <a:cs typeface="Arial" charset="0"/>
                </a:rPr>
                <a:t>[姓名]</a:t>
              </a:r>
              <a:br>
                <a:rPr lang="zh-TW" sz="1400" dirty="0">
                  <a:solidFill>
                    <a:schemeClr val="bg1"/>
                  </a:solidFill>
                  <a:latin typeface="Arial" charset="0"/>
                  <a:ea typeface="PMingLiU" charset="0"/>
                  <a:cs typeface="Arial" charset="0"/>
                </a:rPr>
              </a:br>
              <a:r>
                <a:rPr lang="zh-TW" sz="1400" dirty="0">
                  <a:solidFill>
                    <a:schemeClr val="bg1"/>
                  </a:solidFill>
                  <a:latin typeface="Arial" charset="0"/>
                  <a:ea typeface="PMingLiU" charset="0"/>
                  <a:cs typeface="Arial" charset="0"/>
                </a:rPr>
                <a:t>[职位]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B12CE9B-7895-4F2F-A9C9-FC92D5ABC2DB}"/>
              </a:ext>
            </a:extLst>
          </p:cNvPr>
          <p:cNvGrpSpPr/>
          <p:nvPr/>
        </p:nvGrpSpPr>
        <p:grpSpPr>
          <a:xfrm>
            <a:off x="8357495" y="1309105"/>
            <a:ext cx="2653902" cy="2639103"/>
            <a:chOff x="1094916" y="1324211"/>
            <a:chExt cx="2653902" cy="263910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B71F414-EAAC-40A9-96B5-3ABBCF6A6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174" y="1324211"/>
              <a:ext cx="2579644" cy="2607930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F558D4B-34F2-4F97-9F59-AF645D0FD1F6}"/>
                </a:ext>
              </a:extLst>
            </p:cNvPr>
            <p:cNvSpPr/>
            <p:nvPr/>
          </p:nvSpPr>
          <p:spPr>
            <a:xfrm>
              <a:off x="1094916" y="3440094"/>
              <a:ext cx="2653901" cy="523220"/>
            </a:xfrm>
            <a:prstGeom prst="rect">
              <a:avLst/>
            </a:prstGeom>
            <a:solidFill>
              <a:srgbClr val="152946">
                <a:alpha val="70000"/>
              </a:srgbClr>
            </a:solidFill>
          </p:spPr>
          <p:txBody>
            <a:bodyPr wrap="square" numCol="1" spcCol="381000" anchor="t">
              <a:spAutoFit/>
            </a:bodyPr>
            <a:lstStyle/>
            <a:p>
              <a:pPr algn="ctr"/>
              <a:r>
                <a:rPr lang="zh-TW" sz="1400" dirty="0">
                  <a:solidFill>
                    <a:schemeClr val="bg1"/>
                  </a:solidFill>
                  <a:latin typeface="Arial" charset="0"/>
                  <a:ea typeface="PMingLiU" charset="0"/>
                  <a:cs typeface="Arial" charset="0"/>
                </a:rPr>
                <a:t>[姓名]</a:t>
              </a:r>
              <a:br>
                <a:rPr lang="zh-TW" sz="1400" dirty="0">
                  <a:solidFill>
                    <a:schemeClr val="bg1"/>
                  </a:solidFill>
                  <a:latin typeface="Arial" charset="0"/>
                  <a:ea typeface="PMingLiU" charset="0"/>
                  <a:cs typeface="Arial" charset="0"/>
                </a:rPr>
              </a:br>
              <a:r>
                <a:rPr lang="zh-TW" sz="1400" dirty="0">
                  <a:solidFill>
                    <a:schemeClr val="bg1"/>
                  </a:solidFill>
                  <a:latin typeface="Arial" charset="0"/>
                  <a:ea typeface="PMingLiU" charset="0"/>
                  <a:cs typeface="Arial" charset="0"/>
                </a:rPr>
                <a:t>[职位]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0CDEA71-462F-4E5D-8674-3F27FE6341AA}"/>
              </a:ext>
            </a:extLst>
          </p:cNvPr>
          <p:cNvGrpSpPr/>
          <p:nvPr/>
        </p:nvGrpSpPr>
        <p:grpSpPr>
          <a:xfrm>
            <a:off x="1094916" y="4067811"/>
            <a:ext cx="2653902" cy="2639103"/>
            <a:chOff x="1094916" y="1324211"/>
            <a:chExt cx="2653902" cy="263910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65A39A98-D978-4612-9C9D-2E6F9BEE3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174" y="1324211"/>
              <a:ext cx="2579644" cy="2607930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27D39E3-A1D9-4B81-9833-B323B8E42186}"/>
                </a:ext>
              </a:extLst>
            </p:cNvPr>
            <p:cNvSpPr/>
            <p:nvPr/>
          </p:nvSpPr>
          <p:spPr>
            <a:xfrm>
              <a:off x="1094916" y="3440094"/>
              <a:ext cx="2653901" cy="523220"/>
            </a:xfrm>
            <a:prstGeom prst="rect">
              <a:avLst/>
            </a:prstGeom>
            <a:solidFill>
              <a:srgbClr val="152946">
                <a:alpha val="70000"/>
              </a:srgbClr>
            </a:solidFill>
          </p:spPr>
          <p:txBody>
            <a:bodyPr wrap="square" numCol="1" spcCol="381000" anchor="t">
              <a:spAutoFit/>
            </a:bodyPr>
            <a:lstStyle/>
            <a:p>
              <a:pPr algn="ctr"/>
              <a:r>
                <a:rPr lang="zh-TW" sz="1400" dirty="0">
                  <a:solidFill>
                    <a:schemeClr val="bg1"/>
                  </a:solidFill>
                  <a:latin typeface="Arial" charset="0"/>
                  <a:ea typeface="PMingLiU" charset="0"/>
                  <a:cs typeface="Arial" charset="0"/>
                </a:rPr>
                <a:t>[姓名]</a:t>
              </a:r>
              <a:br>
                <a:rPr lang="zh-TW" sz="1400" dirty="0">
                  <a:solidFill>
                    <a:schemeClr val="bg1"/>
                  </a:solidFill>
                  <a:latin typeface="Arial" charset="0"/>
                  <a:ea typeface="PMingLiU" charset="0"/>
                  <a:cs typeface="Arial" charset="0"/>
                </a:rPr>
              </a:br>
              <a:r>
                <a:rPr lang="zh-TW" sz="1400" dirty="0">
                  <a:solidFill>
                    <a:schemeClr val="bg1"/>
                  </a:solidFill>
                  <a:latin typeface="Arial" charset="0"/>
                  <a:ea typeface="PMingLiU" charset="0"/>
                  <a:cs typeface="Arial" charset="0"/>
                </a:rPr>
                <a:t>[职位]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8AF5F41-9E34-411D-B6C1-FFC09D550154}"/>
              </a:ext>
            </a:extLst>
          </p:cNvPr>
          <p:cNvGrpSpPr/>
          <p:nvPr/>
        </p:nvGrpSpPr>
        <p:grpSpPr>
          <a:xfrm>
            <a:off x="4764356" y="4071531"/>
            <a:ext cx="2653902" cy="2639103"/>
            <a:chOff x="1094916" y="1324211"/>
            <a:chExt cx="2653902" cy="263910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23CB0CB1-9ECD-4B21-BDCF-996B8EF18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174" y="1324211"/>
              <a:ext cx="2579644" cy="2607930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016C376-D341-47C1-840A-286A945FB767}"/>
                </a:ext>
              </a:extLst>
            </p:cNvPr>
            <p:cNvSpPr/>
            <p:nvPr/>
          </p:nvSpPr>
          <p:spPr>
            <a:xfrm>
              <a:off x="1094916" y="3440094"/>
              <a:ext cx="2653901" cy="523220"/>
            </a:xfrm>
            <a:prstGeom prst="rect">
              <a:avLst/>
            </a:prstGeom>
            <a:solidFill>
              <a:srgbClr val="152946">
                <a:alpha val="70000"/>
              </a:srgbClr>
            </a:solidFill>
          </p:spPr>
          <p:txBody>
            <a:bodyPr wrap="square" numCol="1" spcCol="381000" anchor="t">
              <a:spAutoFit/>
            </a:bodyPr>
            <a:lstStyle/>
            <a:p>
              <a:pPr algn="ctr"/>
              <a:r>
                <a:rPr lang="zh-TW" sz="1400" dirty="0">
                  <a:solidFill>
                    <a:schemeClr val="bg1"/>
                  </a:solidFill>
                  <a:latin typeface="Arial" charset="0"/>
                  <a:ea typeface="PMingLiU" charset="0"/>
                  <a:cs typeface="Arial" charset="0"/>
                </a:rPr>
                <a:t>[姓名]</a:t>
              </a:r>
              <a:br>
                <a:rPr lang="zh-TW" sz="1400" dirty="0">
                  <a:solidFill>
                    <a:schemeClr val="bg1"/>
                  </a:solidFill>
                  <a:latin typeface="Arial" charset="0"/>
                  <a:ea typeface="PMingLiU" charset="0"/>
                  <a:cs typeface="Arial" charset="0"/>
                </a:rPr>
              </a:br>
              <a:r>
                <a:rPr lang="zh-TW" sz="1400" dirty="0">
                  <a:solidFill>
                    <a:schemeClr val="bg1"/>
                  </a:solidFill>
                  <a:latin typeface="Arial" charset="0"/>
                  <a:ea typeface="PMingLiU" charset="0"/>
                  <a:cs typeface="Arial" charset="0"/>
                </a:rPr>
                <a:t>[职位]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6EA8585-5530-4B7A-A6DD-7F9215CCCDA8}"/>
              </a:ext>
            </a:extLst>
          </p:cNvPr>
          <p:cNvGrpSpPr/>
          <p:nvPr/>
        </p:nvGrpSpPr>
        <p:grpSpPr>
          <a:xfrm>
            <a:off x="8394624" y="4071135"/>
            <a:ext cx="2653902" cy="2639103"/>
            <a:chOff x="1094916" y="1324211"/>
            <a:chExt cx="2653902" cy="263910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45885C13-9D75-40FE-B5FA-4D5CC549D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174" y="1324211"/>
              <a:ext cx="2579644" cy="2607930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02F6D76-B68F-4C59-9632-5A1DCD731C5F}"/>
                </a:ext>
              </a:extLst>
            </p:cNvPr>
            <p:cNvSpPr/>
            <p:nvPr/>
          </p:nvSpPr>
          <p:spPr>
            <a:xfrm>
              <a:off x="1094916" y="3440094"/>
              <a:ext cx="2653901" cy="523220"/>
            </a:xfrm>
            <a:prstGeom prst="rect">
              <a:avLst/>
            </a:prstGeom>
            <a:solidFill>
              <a:srgbClr val="152946">
                <a:alpha val="70000"/>
              </a:srgbClr>
            </a:solidFill>
          </p:spPr>
          <p:txBody>
            <a:bodyPr wrap="square" numCol="1" spcCol="381000" anchor="t">
              <a:spAutoFit/>
            </a:bodyPr>
            <a:lstStyle/>
            <a:p>
              <a:pPr algn="ctr"/>
              <a:r>
                <a:rPr lang="zh-TW" sz="1400" dirty="0">
                  <a:solidFill>
                    <a:schemeClr val="bg1"/>
                  </a:solidFill>
                  <a:latin typeface="Arial" charset="0"/>
                  <a:ea typeface="PMingLiU" charset="0"/>
                  <a:cs typeface="Arial" charset="0"/>
                </a:rPr>
                <a:t>[姓名]</a:t>
              </a:r>
              <a:br>
                <a:rPr lang="zh-TW" sz="1400" dirty="0">
                  <a:solidFill>
                    <a:schemeClr val="bg1"/>
                  </a:solidFill>
                  <a:latin typeface="Arial" charset="0"/>
                  <a:ea typeface="PMingLiU" charset="0"/>
                  <a:cs typeface="Arial" charset="0"/>
                </a:rPr>
              </a:br>
              <a:r>
                <a:rPr lang="zh-TW" sz="1400" dirty="0">
                  <a:solidFill>
                    <a:schemeClr val="bg1"/>
                  </a:solidFill>
                  <a:latin typeface="Arial" charset="0"/>
                  <a:ea typeface="PMingLiU" charset="0"/>
                  <a:cs typeface="Arial" charset="0"/>
                </a:rPr>
                <a:t>[职位]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9864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A99C2D8D-3175-465C-BF3E-1E5165BFE2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554" y="455092"/>
            <a:ext cx="3454450" cy="5956531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49EF7374-B8E7-4D05-8B07-0F2B87EB42C6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zh-TW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[故事标题]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F3F8FAC9-7902-4CD8-A433-01AE234CCA1B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[演讲者姓名]</a:t>
            </a:r>
          </a:p>
          <a:p>
            <a:pPr>
              <a:buSzPct val="120000"/>
            </a:pPr>
            <a:r>
              <a:rPr lang="zh-TW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[职位]</a:t>
            </a:r>
            <a:br>
              <a:rPr lang="zh-TW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</a:b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宪章区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: 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[宪章区名称]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72E4569-34D3-4E85-9E56-170FD382CAC6}"/>
              </a:ext>
            </a:extLst>
          </p:cNvPr>
          <p:cNvSpPr/>
          <p:nvPr/>
        </p:nvSpPr>
        <p:spPr>
          <a:xfrm>
            <a:off x="6826953" y="450442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991026C1-E869-413A-95CF-B3EB73C3E017}"/>
              </a:ext>
            </a:extLst>
          </p:cNvPr>
          <p:cNvSpPr/>
          <p:nvPr/>
        </p:nvSpPr>
        <p:spPr>
          <a:xfrm>
            <a:off x="6296868" y="2729493"/>
            <a:ext cx="489481" cy="2851529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142132F-E6A5-4CF7-89E0-53363277DE23}"/>
              </a:ext>
            </a:extLst>
          </p:cNvPr>
          <p:cNvGrpSpPr/>
          <p:nvPr/>
        </p:nvGrpSpPr>
        <p:grpSpPr>
          <a:xfrm>
            <a:off x="7021664" y="3668691"/>
            <a:ext cx="877734" cy="837361"/>
            <a:chOff x="7661970" y="3624943"/>
            <a:chExt cx="1135852" cy="1073168"/>
          </a:xfrm>
          <a:solidFill>
            <a:srgbClr val="64D1DA"/>
          </a:solidFill>
        </p:grpSpPr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A87D7D3F-8DAF-4F70-A8E8-586682F51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970" y="3624943"/>
              <a:ext cx="1135852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6" name="Rectangle 18">
              <a:extLst>
                <a:ext uri="{FF2B5EF4-FFF2-40B4-BE49-F238E27FC236}">
                  <a16:creationId xmlns:a16="http://schemas.microsoft.com/office/drawing/2014/main" id="{65D52098-23CB-4C0E-946F-0C57B31F76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238" y="3723296"/>
              <a:ext cx="796570" cy="63111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复合区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CF79330-0149-475E-9B37-9E92C9EF5323}"/>
              </a:ext>
            </a:extLst>
          </p:cNvPr>
          <p:cNvGrpSpPr/>
          <p:nvPr/>
        </p:nvGrpSpPr>
        <p:grpSpPr>
          <a:xfrm>
            <a:off x="6438135" y="4743411"/>
            <a:ext cx="877734" cy="837361"/>
            <a:chOff x="7661970" y="3624943"/>
            <a:chExt cx="1135852" cy="1073168"/>
          </a:xfrm>
          <a:solidFill>
            <a:srgbClr val="7F7F7F"/>
          </a:solidFill>
        </p:grpSpPr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3D25FB94-7E91-40F2-AA17-4A76F0128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970" y="3624943"/>
              <a:ext cx="1135852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9" name="Rectangle 18">
              <a:extLst>
                <a:ext uri="{FF2B5EF4-FFF2-40B4-BE49-F238E27FC236}">
                  <a16:creationId xmlns:a16="http://schemas.microsoft.com/office/drawing/2014/main" id="{2BB2585D-951C-444A-ACB7-738DD9855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238" y="3723296"/>
              <a:ext cx="796570" cy="6311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复合区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E7D025A-22DC-4E27-81DB-3C5792ABB233}"/>
              </a:ext>
            </a:extLst>
          </p:cNvPr>
          <p:cNvGrpSpPr/>
          <p:nvPr/>
        </p:nvGrpSpPr>
        <p:grpSpPr>
          <a:xfrm>
            <a:off x="5908615" y="1906494"/>
            <a:ext cx="877734" cy="837361"/>
            <a:chOff x="7661970" y="3624943"/>
            <a:chExt cx="1135852" cy="1073168"/>
          </a:xfrm>
          <a:solidFill>
            <a:srgbClr val="64D1DA"/>
          </a:solidFill>
        </p:grpSpPr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id="{015D7703-BBE1-4A8D-95D9-EDAC781FF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970" y="3624943"/>
              <a:ext cx="1135852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42" name="Rectangle 18">
              <a:extLst>
                <a:ext uri="{FF2B5EF4-FFF2-40B4-BE49-F238E27FC236}">
                  <a16:creationId xmlns:a16="http://schemas.microsoft.com/office/drawing/2014/main" id="{2B4A0A26-6680-42E5-B347-993826AB93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238" y="3723296"/>
              <a:ext cx="796570" cy="63111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复合区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528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F53BEB-7B34-4AAE-B3A1-2EDB7DCBE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859" y="330633"/>
            <a:ext cx="7584081" cy="627332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" name="Body Copy">
            <a:extLst>
              <a:ext uri="{FF2B5EF4-FFF2-40B4-BE49-F238E27FC236}">
                <a16:creationId xmlns:a16="http://schemas.microsoft.com/office/drawing/2014/main" id="{3963FCF8-C234-40FA-B9D8-D829014253C9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zh-TW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[故事标题]</a:t>
            </a:r>
          </a:p>
        </p:txBody>
      </p:sp>
      <p:sp>
        <p:nvSpPr>
          <p:cNvPr id="5" name="Body Copy">
            <a:extLst>
              <a:ext uri="{FF2B5EF4-FFF2-40B4-BE49-F238E27FC236}">
                <a16:creationId xmlns:a16="http://schemas.microsoft.com/office/drawing/2014/main" id="{B5D3A6BE-F5FF-4E6C-BB0C-27DAD54A24F4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[演讲者姓名]</a:t>
            </a:r>
          </a:p>
          <a:p>
            <a:pPr>
              <a:buSzPct val="120000"/>
            </a:pPr>
            <a:r>
              <a:rPr lang="zh-TW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[职位]</a:t>
            </a:r>
            <a:br>
              <a:rPr lang="zh-TW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</a:b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宪章区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: 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[宪章区名称]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41AF538-DCBB-4CCB-97C3-A3737C758870}"/>
              </a:ext>
            </a:extLst>
          </p:cNvPr>
          <p:cNvGrpSpPr/>
          <p:nvPr/>
        </p:nvGrpSpPr>
        <p:grpSpPr>
          <a:xfrm>
            <a:off x="7021664" y="3670322"/>
            <a:ext cx="877734" cy="837361"/>
            <a:chOff x="7661970" y="3624943"/>
            <a:chExt cx="1135852" cy="1073168"/>
          </a:xfrm>
          <a:solidFill>
            <a:srgbClr val="64D1DA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E20E77B-51A4-4EE2-9185-6BDCFC1CC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970" y="3624943"/>
              <a:ext cx="1135852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4" name="Rectangle 18">
              <a:extLst>
                <a:ext uri="{FF2B5EF4-FFF2-40B4-BE49-F238E27FC236}">
                  <a16:creationId xmlns:a16="http://schemas.microsoft.com/office/drawing/2014/main" id="{6D65E517-FFDC-45F4-B94B-6F7475A7F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238" y="3723296"/>
              <a:ext cx="796570" cy="63111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复合区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61267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B247311-EB25-49BA-B320-CAB104FE7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859" y="330633"/>
            <a:ext cx="7584081" cy="6273328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99D39D0A-019F-4018-A010-AE7AB9ADF790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zh-TW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[故事标题]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765BD039-F28F-46E9-817D-3F94AE488166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[演讲者姓名]</a:t>
            </a:r>
          </a:p>
          <a:p>
            <a:pPr>
              <a:buSzPct val="120000"/>
            </a:pPr>
            <a:r>
              <a:rPr lang="zh-TW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[职位]</a:t>
            </a:r>
            <a:br>
              <a:rPr lang="zh-TW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</a:b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宪章区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: 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[宪章区名称]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AEF2C99-BCB6-4EC7-B959-2CBD60EF7875}"/>
              </a:ext>
            </a:extLst>
          </p:cNvPr>
          <p:cNvSpPr/>
          <p:nvPr/>
        </p:nvSpPr>
        <p:spPr>
          <a:xfrm>
            <a:off x="6826953" y="4506052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5FD5AB1-BF2B-4C42-A31E-1FE1BE762DDF}"/>
              </a:ext>
            </a:extLst>
          </p:cNvPr>
          <p:cNvGrpSpPr/>
          <p:nvPr/>
        </p:nvGrpSpPr>
        <p:grpSpPr>
          <a:xfrm>
            <a:off x="7021664" y="3670322"/>
            <a:ext cx="877734" cy="837361"/>
            <a:chOff x="7661970" y="3624943"/>
            <a:chExt cx="1135852" cy="1073168"/>
          </a:xfrm>
          <a:solidFill>
            <a:srgbClr val="64D1DA"/>
          </a:solidFill>
        </p:grpSpPr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B7E5B667-B739-44B4-8396-F284A4E00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970" y="3624943"/>
              <a:ext cx="1135852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4" name="Rectangle 18">
              <a:extLst>
                <a:ext uri="{FF2B5EF4-FFF2-40B4-BE49-F238E27FC236}">
                  <a16:creationId xmlns:a16="http://schemas.microsoft.com/office/drawing/2014/main" id="{200B756A-3D9B-4044-9EBF-8E1FADA2F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238" y="3723296"/>
              <a:ext cx="796570" cy="63111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复合区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E51D633-CBE6-40DF-AB61-4EF7F679A6C5}"/>
              </a:ext>
            </a:extLst>
          </p:cNvPr>
          <p:cNvGrpSpPr/>
          <p:nvPr/>
        </p:nvGrpSpPr>
        <p:grpSpPr>
          <a:xfrm>
            <a:off x="6438135" y="4745042"/>
            <a:ext cx="877734" cy="837361"/>
            <a:chOff x="7661970" y="3624943"/>
            <a:chExt cx="1135852" cy="1073168"/>
          </a:xfrm>
          <a:solidFill>
            <a:srgbClr val="64D1DA"/>
          </a:solidFill>
        </p:grpSpPr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93BE7131-C1FC-4B78-AC52-F9A4A499F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970" y="3624943"/>
              <a:ext cx="1135852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7" name="Rectangle 18">
              <a:extLst>
                <a:ext uri="{FF2B5EF4-FFF2-40B4-BE49-F238E27FC236}">
                  <a16:creationId xmlns:a16="http://schemas.microsoft.com/office/drawing/2014/main" id="{A734F3F3-2CA6-4407-A7C1-C7749F1E61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238" y="3723296"/>
              <a:ext cx="796570" cy="63111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复合区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915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A2D23BBC-D357-43E6-9456-EAB6870AF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859" y="330633"/>
            <a:ext cx="7584081" cy="6273328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57375A6A-3332-4358-82D8-9E4DCC128C71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zh-TW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[故事标题]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E577B278-54FC-48FF-A15E-14D49B029CAB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[演讲者姓名]</a:t>
            </a:r>
          </a:p>
          <a:p>
            <a:pPr>
              <a:buSzPct val="120000"/>
            </a:pPr>
            <a:r>
              <a:rPr lang="zh-TW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[职位]</a:t>
            </a:r>
            <a:br>
              <a:rPr lang="zh-TW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</a:b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宪章区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: 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[宪章区名称]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0FE31B6-8769-4C6E-B45E-C8A89E2E7CA8}"/>
              </a:ext>
            </a:extLst>
          </p:cNvPr>
          <p:cNvSpPr/>
          <p:nvPr/>
        </p:nvSpPr>
        <p:spPr>
          <a:xfrm>
            <a:off x="6826953" y="450442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4DE9886-369E-4E3A-BB87-5E06F9AA1B45}"/>
              </a:ext>
            </a:extLst>
          </p:cNvPr>
          <p:cNvSpPr/>
          <p:nvPr/>
        </p:nvSpPr>
        <p:spPr>
          <a:xfrm>
            <a:off x="6296868" y="2729493"/>
            <a:ext cx="489481" cy="2851529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46A35C5-9888-41F7-97D4-47DF53AED7E3}"/>
              </a:ext>
            </a:extLst>
          </p:cNvPr>
          <p:cNvGrpSpPr/>
          <p:nvPr/>
        </p:nvGrpSpPr>
        <p:grpSpPr>
          <a:xfrm>
            <a:off x="7021664" y="3668691"/>
            <a:ext cx="877734" cy="837361"/>
            <a:chOff x="7661970" y="3624943"/>
            <a:chExt cx="1135852" cy="1073168"/>
          </a:xfrm>
          <a:solidFill>
            <a:srgbClr val="64D1DA"/>
          </a:solidFill>
        </p:grpSpPr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5BA3BE71-039A-4EDB-BAC9-61E30FF23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970" y="3624943"/>
              <a:ext cx="1135852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3" name="Rectangle 18">
              <a:extLst>
                <a:ext uri="{FF2B5EF4-FFF2-40B4-BE49-F238E27FC236}">
                  <a16:creationId xmlns:a16="http://schemas.microsoft.com/office/drawing/2014/main" id="{89FA5D89-3E4A-4828-9A02-4D49BC182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238" y="3723296"/>
              <a:ext cx="796570" cy="63111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复合区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E5B1E9F-0925-4E0A-A86D-2ACBC435162E}"/>
              </a:ext>
            </a:extLst>
          </p:cNvPr>
          <p:cNvGrpSpPr/>
          <p:nvPr/>
        </p:nvGrpSpPr>
        <p:grpSpPr>
          <a:xfrm>
            <a:off x="6438135" y="4743411"/>
            <a:ext cx="877734" cy="837361"/>
            <a:chOff x="7661970" y="3624943"/>
            <a:chExt cx="1135852" cy="1073168"/>
          </a:xfrm>
          <a:solidFill>
            <a:srgbClr val="7F7F7F"/>
          </a:solidFill>
        </p:grpSpPr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9F596A8B-60B3-458D-A8D8-88BB1B111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970" y="3624943"/>
              <a:ext cx="1135852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7" name="Rectangle 18">
              <a:extLst>
                <a:ext uri="{FF2B5EF4-FFF2-40B4-BE49-F238E27FC236}">
                  <a16:creationId xmlns:a16="http://schemas.microsoft.com/office/drawing/2014/main" id="{28F2C83A-1002-4ECC-9679-0B3EAD86CC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238" y="3723296"/>
              <a:ext cx="796570" cy="6311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复合区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116F915-53D8-4221-AFDF-9616D855761C}"/>
              </a:ext>
            </a:extLst>
          </p:cNvPr>
          <p:cNvGrpSpPr/>
          <p:nvPr/>
        </p:nvGrpSpPr>
        <p:grpSpPr>
          <a:xfrm>
            <a:off x="5908615" y="1906494"/>
            <a:ext cx="877734" cy="837361"/>
            <a:chOff x="7661970" y="3624943"/>
            <a:chExt cx="1135852" cy="1073168"/>
          </a:xfrm>
          <a:solidFill>
            <a:srgbClr val="64D1DA"/>
          </a:solidFill>
        </p:grpSpPr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9BE03C4A-6AD1-45C9-8A8F-3E8E138E80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970" y="3624943"/>
              <a:ext cx="1135852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40" name="Rectangle 18">
              <a:extLst>
                <a:ext uri="{FF2B5EF4-FFF2-40B4-BE49-F238E27FC236}">
                  <a16:creationId xmlns:a16="http://schemas.microsoft.com/office/drawing/2014/main" id="{FEB92823-1672-47A0-87B2-5A3E476B7F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238" y="3723296"/>
              <a:ext cx="796570" cy="63111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复合区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83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EEC5A8-BA73-4CE8-B9A4-707B44BFCA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342" y="556595"/>
            <a:ext cx="6214177" cy="588982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4" name="Body Copy">
            <a:extLst>
              <a:ext uri="{FF2B5EF4-FFF2-40B4-BE49-F238E27FC236}">
                <a16:creationId xmlns:a16="http://schemas.microsoft.com/office/drawing/2014/main" id="{C3441DDF-040A-464B-83CC-DEDD58B7AB27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zh-TW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[故事标题]</a:t>
            </a:r>
          </a:p>
        </p:txBody>
      </p:sp>
      <p:sp>
        <p:nvSpPr>
          <p:cNvPr id="5" name="Body Copy">
            <a:extLst>
              <a:ext uri="{FF2B5EF4-FFF2-40B4-BE49-F238E27FC236}">
                <a16:creationId xmlns:a16="http://schemas.microsoft.com/office/drawing/2014/main" id="{8D2D7B58-7DED-4547-B7EA-C94CE300B851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[演讲者姓名]</a:t>
            </a:r>
          </a:p>
          <a:p>
            <a:pPr>
              <a:buSzPct val="120000"/>
            </a:pPr>
            <a:r>
              <a:rPr lang="zh-TW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[职位]</a:t>
            </a:r>
            <a:br>
              <a:rPr lang="zh-TW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</a:b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宪章区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: 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[宪章区名称]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DFEB3B6-8BA0-4175-9970-46C7530255BE}"/>
              </a:ext>
            </a:extLst>
          </p:cNvPr>
          <p:cNvGrpSpPr/>
          <p:nvPr/>
        </p:nvGrpSpPr>
        <p:grpSpPr>
          <a:xfrm>
            <a:off x="9307664" y="4085740"/>
            <a:ext cx="877734" cy="837361"/>
            <a:chOff x="7661970" y="3624943"/>
            <a:chExt cx="1135852" cy="1073168"/>
          </a:xfrm>
          <a:solidFill>
            <a:srgbClr val="64D1DA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BCE2D6B-03B7-4452-A220-087CD9843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970" y="3624943"/>
              <a:ext cx="1135852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4" name="Rectangle 18">
              <a:extLst>
                <a:ext uri="{FF2B5EF4-FFF2-40B4-BE49-F238E27FC236}">
                  <a16:creationId xmlns:a16="http://schemas.microsoft.com/office/drawing/2014/main" id="{6751E335-A4DA-4314-8BD4-E190A952FF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238" y="3723296"/>
              <a:ext cx="796570" cy="63111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复合区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42765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ED2F6713-A5D2-4059-92C3-595864605D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342" y="556595"/>
            <a:ext cx="6214177" cy="5889824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4A897360-7AF6-45E3-9116-2BA2D772D20D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zh-TW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[故事标题]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C5907473-916B-4964-A68D-0CAC301A3EE0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[演讲者姓名]</a:t>
            </a:r>
          </a:p>
          <a:p>
            <a:pPr>
              <a:buSzPct val="120000"/>
            </a:pPr>
            <a:r>
              <a:rPr lang="zh-TW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[职位]</a:t>
            </a:r>
            <a:br>
              <a:rPr lang="zh-TW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</a:b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宪章区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: 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[宪章区名称]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65ABF49-21D0-4AE3-ACBC-0BB803123DD8}"/>
              </a:ext>
            </a:extLst>
          </p:cNvPr>
          <p:cNvSpPr/>
          <p:nvPr/>
        </p:nvSpPr>
        <p:spPr>
          <a:xfrm>
            <a:off x="9112953" y="4921470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8A0C699-E44E-4513-89F7-05AEBDC80ADE}"/>
              </a:ext>
            </a:extLst>
          </p:cNvPr>
          <p:cNvGrpSpPr/>
          <p:nvPr/>
        </p:nvGrpSpPr>
        <p:grpSpPr>
          <a:xfrm>
            <a:off x="9307664" y="4085740"/>
            <a:ext cx="877734" cy="837361"/>
            <a:chOff x="7661970" y="3624943"/>
            <a:chExt cx="1135852" cy="1073168"/>
          </a:xfrm>
          <a:solidFill>
            <a:srgbClr val="64D1DA"/>
          </a:solidFill>
        </p:grpSpPr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B4F23E6A-5B72-449E-B922-860ED2BF9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970" y="3624943"/>
              <a:ext cx="1135852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4" name="Rectangle 18">
              <a:extLst>
                <a:ext uri="{FF2B5EF4-FFF2-40B4-BE49-F238E27FC236}">
                  <a16:creationId xmlns:a16="http://schemas.microsoft.com/office/drawing/2014/main" id="{63FAB27C-5C14-4555-BEA3-EA665D3B1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238" y="3723296"/>
              <a:ext cx="796570" cy="63111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复合区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FC964DF-290A-4FD8-AF0A-D123482A024A}"/>
              </a:ext>
            </a:extLst>
          </p:cNvPr>
          <p:cNvGrpSpPr/>
          <p:nvPr/>
        </p:nvGrpSpPr>
        <p:grpSpPr>
          <a:xfrm>
            <a:off x="8724135" y="5160460"/>
            <a:ext cx="877734" cy="837361"/>
            <a:chOff x="7661970" y="3624943"/>
            <a:chExt cx="1135852" cy="1073168"/>
          </a:xfrm>
          <a:solidFill>
            <a:srgbClr val="64D1DA"/>
          </a:solidFill>
        </p:grpSpPr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FDE9D828-F29A-42C8-875B-011B4C506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970" y="3624943"/>
              <a:ext cx="1135852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7" name="Rectangle 18">
              <a:extLst>
                <a:ext uri="{FF2B5EF4-FFF2-40B4-BE49-F238E27FC236}">
                  <a16:creationId xmlns:a16="http://schemas.microsoft.com/office/drawing/2014/main" id="{F7E61E0E-2F5E-44F4-90F8-F73CEFF07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238" y="3723296"/>
              <a:ext cx="796570" cy="63111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复合区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57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73249D9D-E160-4A0F-A407-EEDDA7F76D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342" y="556595"/>
            <a:ext cx="6214177" cy="5889824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D4B21526-D705-4353-9526-AD5261EB5966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zh-TW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[故事标题]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965DC328-0170-4859-B518-42B3F7A1AA84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[演讲者姓名]</a:t>
            </a:r>
          </a:p>
          <a:p>
            <a:pPr>
              <a:buSzPct val="120000"/>
            </a:pPr>
            <a:r>
              <a:rPr lang="zh-TW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[职位]</a:t>
            </a:r>
            <a:br>
              <a:rPr lang="zh-TW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</a:b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宪章区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: 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[宪章区名称]</a:t>
            </a: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A0ABE07D-2A95-4D5D-93F1-6A58F5442D92}"/>
              </a:ext>
            </a:extLst>
          </p:cNvPr>
          <p:cNvSpPr/>
          <p:nvPr/>
        </p:nvSpPr>
        <p:spPr>
          <a:xfrm>
            <a:off x="9112953" y="4921470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90F37FF8-05C3-4250-9E84-20DF86BD100D}"/>
              </a:ext>
            </a:extLst>
          </p:cNvPr>
          <p:cNvSpPr/>
          <p:nvPr/>
        </p:nvSpPr>
        <p:spPr>
          <a:xfrm>
            <a:off x="8582868" y="3146542"/>
            <a:ext cx="489481" cy="2851529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DE557F0-45EE-4550-AF42-C54AD6CE0342}"/>
              </a:ext>
            </a:extLst>
          </p:cNvPr>
          <p:cNvGrpSpPr/>
          <p:nvPr/>
        </p:nvGrpSpPr>
        <p:grpSpPr>
          <a:xfrm>
            <a:off x="9307664" y="4085740"/>
            <a:ext cx="877734" cy="837361"/>
            <a:chOff x="7661970" y="3624943"/>
            <a:chExt cx="1135852" cy="1073168"/>
          </a:xfrm>
          <a:solidFill>
            <a:srgbClr val="64D1DA"/>
          </a:solidFill>
        </p:grpSpPr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id="{40B8062D-4C88-41FB-93BF-8E4B3A6E6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970" y="3624943"/>
              <a:ext cx="1135852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56" name="Rectangle 18">
              <a:extLst>
                <a:ext uri="{FF2B5EF4-FFF2-40B4-BE49-F238E27FC236}">
                  <a16:creationId xmlns:a16="http://schemas.microsoft.com/office/drawing/2014/main" id="{A2271366-D3A1-4A75-AE51-AB5987212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238" y="3723296"/>
              <a:ext cx="796570" cy="63111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复合区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0EFE04E-3B38-4F00-BE8C-D406E0A39F50}"/>
              </a:ext>
            </a:extLst>
          </p:cNvPr>
          <p:cNvGrpSpPr/>
          <p:nvPr/>
        </p:nvGrpSpPr>
        <p:grpSpPr>
          <a:xfrm>
            <a:off x="8724135" y="5160460"/>
            <a:ext cx="877734" cy="837361"/>
            <a:chOff x="7661970" y="3624943"/>
            <a:chExt cx="1135852" cy="1073168"/>
          </a:xfrm>
          <a:solidFill>
            <a:srgbClr val="7F7F7F"/>
          </a:solidFill>
        </p:grpSpPr>
        <p:sp>
          <p:nvSpPr>
            <p:cNvPr id="58" name="Freeform 12">
              <a:extLst>
                <a:ext uri="{FF2B5EF4-FFF2-40B4-BE49-F238E27FC236}">
                  <a16:creationId xmlns:a16="http://schemas.microsoft.com/office/drawing/2014/main" id="{A38E5A45-9D65-440C-A67F-C79442E33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970" y="3624943"/>
              <a:ext cx="1135852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59" name="Rectangle 18">
              <a:extLst>
                <a:ext uri="{FF2B5EF4-FFF2-40B4-BE49-F238E27FC236}">
                  <a16:creationId xmlns:a16="http://schemas.microsoft.com/office/drawing/2014/main" id="{7F0AE589-48AD-43DD-A760-A6CFA3ED2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238" y="3723296"/>
              <a:ext cx="796570" cy="6311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复合区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058C2CC-248C-4FF2-82E3-86F5772D6591}"/>
              </a:ext>
            </a:extLst>
          </p:cNvPr>
          <p:cNvGrpSpPr/>
          <p:nvPr/>
        </p:nvGrpSpPr>
        <p:grpSpPr>
          <a:xfrm>
            <a:off x="8194615" y="2323543"/>
            <a:ext cx="877734" cy="837361"/>
            <a:chOff x="7661970" y="3624943"/>
            <a:chExt cx="1135852" cy="1073168"/>
          </a:xfrm>
          <a:solidFill>
            <a:srgbClr val="64D1DA"/>
          </a:solidFill>
        </p:grpSpPr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FE80C5C5-4F9C-4FDC-A930-239FAA005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970" y="3624943"/>
              <a:ext cx="1135852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62" name="Rectangle 18">
              <a:extLst>
                <a:ext uri="{FF2B5EF4-FFF2-40B4-BE49-F238E27FC236}">
                  <a16:creationId xmlns:a16="http://schemas.microsoft.com/office/drawing/2014/main" id="{62847D32-4CCF-4A4C-B2EB-A02BBD3044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238" y="3723296"/>
              <a:ext cx="796570" cy="63111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复合区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961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627D09-9AA0-40D2-8C16-1272AE68EC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9836" y="692053"/>
            <a:ext cx="8102308" cy="475254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4" name="Body Copy">
            <a:extLst>
              <a:ext uri="{FF2B5EF4-FFF2-40B4-BE49-F238E27FC236}">
                <a16:creationId xmlns:a16="http://schemas.microsoft.com/office/drawing/2014/main" id="{0A76B7DB-AF0B-4E5E-BD4F-6B4695DF61EA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zh-TW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[故事标题]</a:t>
            </a: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671A1BED-00DF-466B-BD36-3B2353159C1E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[演讲者姓名]</a:t>
            </a:r>
          </a:p>
          <a:p>
            <a:pPr>
              <a:buSzPct val="120000"/>
            </a:pPr>
            <a:r>
              <a:rPr lang="zh-TW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[职位]</a:t>
            </a:r>
            <a:br>
              <a:rPr lang="zh-TW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</a:b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宪章区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: 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[宪章区名称]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628CBB4-EBFD-4660-8FFF-A5AB7EE7D0DC}"/>
              </a:ext>
            </a:extLst>
          </p:cNvPr>
          <p:cNvGrpSpPr/>
          <p:nvPr/>
        </p:nvGrpSpPr>
        <p:grpSpPr>
          <a:xfrm>
            <a:off x="5680638" y="2156330"/>
            <a:ext cx="877734" cy="837361"/>
            <a:chOff x="7661970" y="3624943"/>
            <a:chExt cx="1135852" cy="1073168"/>
          </a:xfrm>
          <a:solidFill>
            <a:srgbClr val="64D1DA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3E46C1B-2F68-4DE2-A3DF-275BF7AEE3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970" y="3624943"/>
              <a:ext cx="1135852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4" name="Rectangle 18">
              <a:extLst>
                <a:ext uri="{FF2B5EF4-FFF2-40B4-BE49-F238E27FC236}">
                  <a16:creationId xmlns:a16="http://schemas.microsoft.com/office/drawing/2014/main" id="{283DDE61-364D-4347-AC38-C13F870FF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238" y="3723296"/>
              <a:ext cx="796570" cy="63111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复合区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08354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37B2D86-2C0D-4048-9A4B-7E0DEB97A1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9836" y="692053"/>
            <a:ext cx="8102308" cy="4752540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5DA71DF9-4F7D-4E27-9D86-4C1BAA08D25C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zh-TW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[故事标题]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AC173E80-C069-48C4-A4B6-93CBB3899FBE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[演讲者姓名]</a:t>
            </a:r>
          </a:p>
          <a:p>
            <a:pPr>
              <a:buSzPct val="120000"/>
            </a:pPr>
            <a:r>
              <a:rPr lang="zh-TW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[职位]</a:t>
            </a:r>
            <a:br>
              <a:rPr lang="zh-TW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</a:b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宪章区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: 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[宪章区名称]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60DB4FB-12A1-4CC5-AE7C-FA6F38B75128}"/>
              </a:ext>
            </a:extLst>
          </p:cNvPr>
          <p:cNvSpPr/>
          <p:nvPr/>
        </p:nvSpPr>
        <p:spPr>
          <a:xfrm>
            <a:off x="5485927" y="2992060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3AD2BB8-834D-43C0-AC87-BDDBB5096B48}"/>
              </a:ext>
            </a:extLst>
          </p:cNvPr>
          <p:cNvGrpSpPr/>
          <p:nvPr/>
        </p:nvGrpSpPr>
        <p:grpSpPr>
          <a:xfrm>
            <a:off x="5680638" y="2156330"/>
            <a:ext cx="877734" cy="837361"/>
            <a:chOff x="7661970" y="3624943"/>
            <a:chExt cx="1135852" cy="1073168"/>
          </a:xfrm>
          <a:solidFill>
            <a:srgbClr val="64D1DA"/>
          </a:solidFill>
        </p:grpSpPr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36FF31CB-9353-4899-BB24-33AC7847C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970" y="3624943"/>
              <a:ext cx="1135852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4" name="Rectangle 18">
              <a:extLst>
                <a:ext uri="{FF2B5EF4-FFF2-40B4-BE49-F238E27FC236}">
                  <a16:creationId xmlns:a16="http://schemas.microsoft.com/office/drawing/2014/main" id="{DFB7FE31-149C-400A-92B2-B0D203AF62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238" y="3723296"/>
              <a:ext cx="796570" cy="63111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复合区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6F58A0-EB55-4E3F-9405-5CA1E9906F87}"/>
              </a:ext>
            </a:extLst>
          </p:cNvPr>
          <p:cNvGrpSpPr/>
          <p:nvPr/>
        </p:nvGrpSpPr>
        <p:grpSpPr>
          <a:xfrm>
            <a:off x="5097109" y="3231050"/>
            <a:ext cx="877734" cy="837361"/>
            <a:chOff x="7661970" y="3624943"/>
            <a:chExt cx="1135852" cy="1073168"/>
          </a:xfrm>
          <a:solidFill>
            <a:srgbClr val="64D1DA"/>
          </a:solidFill>
        </p:grpSpPr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93F6E9A0-FE85-4C56-99AC-90BAEBEC1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970" y="3624943"/>
              <a:ext cx="1135852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7" name="Rectangle 18">
              <a:extLst>
                <a:ext uri="{FF2B5EF4-FFF2-40B4-BE49-F238E27FC236}">
                  <a16:creationId xmlns:a16="http://schemas.microsoft.com/office/drawing/2014/main" id="{FCFCE061-8697-4AEA-8046-CBF984B3C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238" y="3723296"/>
              <a:ext cx="796570" cy="63111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复合区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877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44B85727-EA89-43C9-8F17-7067A0B94B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9836" y="692053"/>
            <a:ext cx="8102308" cy="4752540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7A76FA07-5E5C-4F10-A434-16E57584C6BB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zh-TW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[故事标题]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E6E0E62D-5DFF-4E92-AEC2-526FB6C464C4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[演讲者姓名]</a:t>
            </a:r>
          </a:p>
          <a:p>
            <a:pPr>
              <a:buSzPct val="120000"/>
            </a:pPr>
            <a:r>
              <a:rPr lang="zh-TW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[职位]</a:t>
            </a:r>
            <a:br>
              <a:rPr lang="zh-TW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</a:b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宪章区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: 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[宪章区名称]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DC7F980-40BE-42FD-B183-D6618399E2D3}"/>
              </a:ext>
            </a:extLst>
          </p:cNvPr>
          <p:cNvSpPr/>
          <p:nvPr/>
        </p:nvSpPr>
        <p:spPr>
          <a:xfrm>
            <a:off x="5485927" y="2990429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F8EED4B5-A2A7-4828-BBC4-24923F3FDB04}"/>
              </a:ext>
            </a:extLst>
          </p:cNvPr>
          <p:cNvSpPr/>
          <p:nvPr/>
        </p:nvSpPr>
        <p:spPr>
          <a:xfrm>
            <a:off x="4955842" y="1215501"/>
            <a:ext cx="489481" cy="2851529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962D144-C784-4CDA-A472-C56AE72507E9}"/>
              </a:ext>
            </a:extLst>
          </p:cNvPr>
          <p:cNvGrpSpPr/>
          <p:nvPr/>
        </p:nvGrpSpPr>
        <p:grpSpPr>
          <a:xfrm>
            <a:off x="5680638" y="2154699"/>
            <a:ext cx="877734" cy="837361"/>
            <a:chOff x="7661970" y="3624943"/>
            <a:chExt cx="1135852" cy="1073168"/>
          </a:xfrm>
          <a:solidFill>
            <a:srgbClr val="64D1DA"/>
          </a:solidFill>
        </p:grpSpPr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1E58E03E-7A18-4EBC-9063-30ED6F808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970" y="3624943"/>
              <a:ext cx="1135852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45" name="Rectangle 18">
              <a:extLst>
                <a:ext uri="{FF2B5EF4-FFF2-40B4-BE49-F238E27FC236}">
                  <a16:creationId xmlns:a16="http://schemas.microsoft.com/office/drawing/2014/main" id="{9374C3D6-9972-48F5-90D5-25087101EA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238" y="3723296"/>
              <a:ext cx="796570" cy="63111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复合区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CAAEB37-917B-413F-B478-D57B495C95B3}"/>
              </a:ext>
            </a:extLst>
          </p:cNvPr>
          <p:cNvGrpSpPr/>
          <p:nvPr/>
        </p:nvGrpSpPr>
        <p:grpSpPr>
          <a:xfrm>
            <a:off x="5097109" y="3229419"/>
            <a:ext cx="877734" cy="837361"/>
            <a:chOff x="7661970" y="3624943"/>
            <a:chExt cx="1135852" cy="1073168"/>
          </a:xfrm>
          <a:solidFill>
            <a:srgbClr val="7F7F7F"/>
          </a:solidFill>
        </p:grpSpPr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id="{22DAA4C6-A40B-4302-A827-A5690FA44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970" y="3624943"/>
              <a:ext cx="1135852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48" name="Rectangle 18">
              <a:extLst>
                <a:ext uri="{FF2B5EF4-FFF2-40B4-BE49-F238E27FC236}">
                  <a16:creationId xmlns:a16="http://schemas.microsoft.com/office/drawing/2014/main" id="{C8A53E42-E7A7-426C-878E-BBF5E09C3F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238" y="3723296"/>
              <a:ext cx="796570" cy="6311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复合区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ECF8E6D-4241-4396-A695-7C819D2CA01F}"/>
              </a:ext>
            </a:extLst>
          </p:cNvPr>
          <p:cNvGrpSpPr/>
          <p:nvPr/>
        </p:nvGrpSpPr>
        <p:grpSpPr>
          <a:xfrm>
            <a:off x="4567589" y="392502"/>
            <a:ext cx="877734" cy="837361"/>
            <a:chOff x="7661970" y="3624943"/>
            <a:chExt cx="1135852" cy="1073168"/>
          </a:xfrm>
          <a:solidFill>
            <a:srgbClr val="64D1DA"/>
          </a:solidFill>
        </p:grpSpPr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A20D3C25-C809-4E5C-892A-DEEFC357C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970" y="3624943"/>
              <a:ext cx="1135852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51" name="Rectangle 18">
              <a:extLst>
                <a:ext uri="{FF2B5EF4-FFF2-40B4-BE49-F238E27FC236}">
                  <a16:creationId xmlns:a16="http://schemas.microsoft.com/office/drawing/2014/main" id="{43B7681A-1D27-495D-A24F-643A4043E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238" y="3723296"/>
              <a:ext cx="796570" cy="63111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复合区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799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8"/>
          <p:cNvSpPr>
            <a:spLocks noEditPoints="1"/>
          </p:cNvSpPr>
          <p:nvPr/>
        </p:nvSpPr>
        <p:spPr bwMode="auto">
          <a:xfrm>
            <a:off x="953508" y="363557"/>
            <a:ext cx="10751874" cy="6338902"/>
          </a:xfrm>
          <a:custGeom>
            <a:avLst/>
            <a:gdLst>
              <a:gd name="T0" fmla="*/ 8677235 w 2360"/>
              <a:gd name="T1" fmla="*/ 2592571 h 1390"/>
              <a:gd name="T2" fmla="*/ 9312689 w 2360"/>
              <a:gd name="T3" fmla="*/ 1197584 h 1390"/>
              <a:gd name="T4" fmla="*/ 9067272 w 2360"/>
              <a:gd name="T5" fmla="*/ 530797 h 1390"/>
              <a:gd name="T6" fmla="*/ 7209117 w 2360"/>
              <a:gd name="T7" fmla="*/ 486930 h 1390"/>
              <a:gd name="T8" fmla="*/ 6521074 w 2360"/>
              <a:gd name="T9" fmla="*/ 1223904 h 1390"/>
              <a:gd name="T10" fmla="*/ 5329049 w 2360"/>
              <a:gd name="T11" fmla="*/ 1302866 h 1390"/>
              <a:gd name="T12" fmla="*/ 5464905 w 2360"/>
              <a:gd name="T13" fmla="*/ 1930171 h 1390"/>
              <a:gd name="T14" fmla="*/ 5372874 w 2360"/>
              <a:gd name="T15" fmla="*/ 2680306 h 1390"/>
              <a:gd name="T16" fmla="*/ 4386824 w 2360"/>
              <a:gd name="T17" fmla="*/ 3254971 h 1390"/>
              <a:gd name="T18" fmla="*/ 5999563 w 2360"/>
              <a:gd name="T19" fmla="*/ 3294452 h 1390"/>
              <a:gd name="T20" fmla="*/ 7743775 w 2360"/>
              <a:gd name="T21" fmla="*/ 3290065 h 1390"/>
              <a:gd name="T22" fmla="*/ 5473670 w 2360"/>
              <a:gd name="T23" fmla="*/ 1250225 h 1390"/>
              <a:gd name="T24" fmla="*/ 5925062 w 2360"/>
              <a:gd name="T25" fmla="*/ 3987559 h 1390"/>
              <a:gd name="T26" fmla="*/ 6249362 w 2360"/>
              <a:gd name="T27" fmla="*/ 2026680 h 1390"/>
              <a:gd name="T28" fmla="*/ 7305531 w 2360"/>
              <a:gd name="T29" fmla="*/ 631692 h 1390"/>
              <a:gd name="T30" fmla="*/ 815134 w 2360"/>
              <a:gd name="T31" fmla="*/ 1386214 h 1390"/>
              <a:gd name="T32" fmla="*/ 2322694 w 2360"/>
              <a:gd name="T33" fmla="*/ 3079501 h 1390"/>
              <a:gd name="T34" fmla="*/ 3080857 w 2360"/>
              <a:gd name="T35" fmla="*/ 1781022 h 1390"/>
              <a:gd name="T36" fmla="*/ 2572493 w 2360"/>
              <a:gd name="T37" fmla="*/ 1092302 h 1390"/>
              <a:gd name="T38" fmla="*/ 1687240 w 2360"/>
              <a:gd name="T39" fmla="*/ 846643 h 1390"/>
              <a:gd name="T40" fmla="*/ 411950 w 2360"/>
              <a:gd name="T41" fmla="*/ 1289705 h 1390"/>
              <a:gd name="T42" fmla="*/ 1139435 w 2360"/>
              <a:gd name="T43" fmla="*/ 1671353 h 1390"/>
              <a:gd name="T44" fmla="*/ 1433059 w 2360"/>
              <a:gd name="T45" fmla="*/ 3184783 h 1390"/>
              <a:gd name="T46" fmla="*/ 2695202 w 2360"/>
              <a:gd name="T47" fmla="*/ 5812448 h 1390"/>
              <a:gd name="T48" fmla="*/ 3115916 w 2360"/>
              <a:gd name="T49" fmla="*/ 5198303 h 1390"/>
              <a:gd name="T50" fmla="*/ 2489227 w 2360"/>
              <a:gd name="T51" fmla="*/ 2395167 h 1390"/>
              <a:gd name="T52" fmla="*/ 2107955 w 2360"/>
              <a:gd name="T53" fmla="*/ 1943332 h 1390"/>
              <a:gd name="T54" fmla="*/ 1130670 w 2360"/>
              <a:gd name="T55" fmla="*/ 1741541 h 1390"/>
              <a:gd name="T56" fmla="*/ 1691623 w 2360"/>
              <a:gd name="T57" fmla="*/ 1504656 h 1390"/>
              <a:gd name="T58" fmla="*/ 3335038 w 2360"/>
              <a:gd name="T59" fmla="*/ 4097228 h 1390"/>
              <a:gd name="T60" fmla="*/ 4430649 w 2360"/>
              <a:gd name="T61" fmla="*/ 320233 h 1390"/>
              <a:gd name="T62" fmla="*/ 3352568 w 2360"/>
              <a:gd name="T63" fmla="*/ 570278 h 1390"/>
              <a:gd name="T64" fmla="*/ 3549778 w 2360"/>
              <a:gd name="T65" fmla="*/ 1688900 h 1390"/>
              <a:gd name="T66" fmla="*/ 9067272 w 2360"/>
              <a:gd name="T67" fmla="*/ 4426234 h 1390"/>
              <a:gd name="T68" fmla="*/ 3111534 w 2360"/>
              <a:gd name="T69" fmla="*/ 394808 h 1390"/>
              <a:gd name="T70" fmla="*/ 3413922 w 2360"/>
              <a:gd name="T71" fmla="*/ 35094 h 1390"/>
              <a:gd name="T72" fmla="*/ 2953766 w 2360"/>
              <a:gd name="T73" fmla="*/ 1215131 h 1390"/>
              <a:gd name="T74" fmla="*/ 2813528 w 2360"/>
              <a:gd name="T75" fmla="*/ 987019 h 1390"/>
              <a:gd name="T76" fmla="*/ 2274487 w 2360"/>
              <a:gd name="T77" fmla="*/ 851030 h 1390"/>
              <a:gd name="T78" fmla="*/ 6411513 w 2360"/>
              <a:gd name="T79" fmla="*/ 4443781 h 1390"/>
              <a:gd name="T80" fmla="*/ 8962094 w 2360"/>
              <a:gd name="T81" fmla="*/ 2732947 h 1390"/>
              <a:gd name="T82" fmla="*/ 1919510 w 2360"/>
              <a:gd name="T83" fmla="*/ 780842 h 1390"/>
              <a:gd name="T84" fmla="*/ 5302755 w 2360"/>
              <a:gd name="T85" fmla="*/ 745748 h 1390"/>
              <a:gd name="T86" fmla="*/ 2476080 w 2360"/>
              <a:gd name="T87" fmla="*/ 478156 h 1390"/>
              <a:gd name="T88" fmla="*/ 10276826 w 2360"/>
              <a:gd name="T89" fmla="*/ 5531696 h 1390"/>
              <a:gd name="T90" fmla="*/ 8668470 w 2360"/>
              <a:gd name="T91" fmla="*/ 4220057 h 1390"/>
              <a:gd name="T92" fmla="*/ 5386021 w 2360"/>
              <a:gd name="T93" fmla="*/ 504477 h 1390"/>
              <a:gd name="T94" fmla="*/ 2677672 w 2360"/>
              <a:gd name="T95" fmla="*/ 307073 h 1390"/>
              <a:gd name="T96" fmla="*/ 8760501 w 2360"/>
              <a:gd name="T97" fmla="*/ 3772608 h 1390"/>
              <a:gd name="T98" fmla="*/ 2677672 w 2360"/>
              <a:gd name="T99" fmla="*/ 679947 h 1390"/>
              <a:gd name="T100" fmla="*/ 8848150 w 2360"/>
              <a:gd name="T101" fmla="*/ 3689259 h 1390"/>
              <a:gd name="T102" fmla="*/ 5149369 w 2360"/>
              <a:gd name="T103" fmla="*/ 2596958 h 1390"/>
              <a:gd name="T104" fmla="*/ 9290777 w 2360"/>
              <a:gd name="T105" fmla="*/ 2224084 h 1390"/>
              <a:gd name="T106" fmla="*/ 9089185 w 2360"/>
              <a:gd name="T107" fmla="*/ 5360612 h 1390"/>
              <a:gd name="T108" fmla="*/ 8835003 w 2360"/>
              <a:gd name="T109" fmla="*/ 4097228 h 1390"/>
              <a:gd name="T110" fmla="*/ 2379666 w 2360"/>
              <a:gd name="T111" fmla="*/ 403581 h 1390"/>
              <a:gd name="T112" fmla="*/ 2949383 w 2360"/>
              <a:gd name="T113" fmla="*/ 1197584 h 1390"/>
              <a:gd name="T114" fmla="*/ 2712732 w 2360"/>
              <a:gd name="T115" fmla="*/ 1087915 h 1390"/>
              <a:gd name="T116" fmla="*/ 2572493 w 2360"/>
              <a:gd name="T117" fmla="*/ 3285678 h 1390"/>
              <a:gd name="T118" fmla="*/ 2112337 w 2360"/>
              <a:gd name="T119" fmla="*/ 3048794 h 1390"/>
              <a:gd name="T120" fmla="*/ 4772479 w 2360"/>
              <a:gd name="T121" fmla="*/ 1903851 h 1390"/>
              <a:gd name="T122" fmla="*/ 8742972 w 2360"/>
              <a:gd name="T123" fmla="*/ 4211283 h 1390"/>
              <a:gd name="T124" fmla="*/ 438244 w 2360"/>
              <a:gd name="T125" fmla="*/ 1557297 h 139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360" h="1390">
                <a:moveTo>
                  <a:pt x="1809" y="794"/>
                </a:moveTo>
                <a:cubicBezTo>
                  <a:pt x="1810" y="794"/>
                  <a:pt x="1811" y="794"/>
                  <a:pt x="1811" y="794"/>
                </a:cubicBezTo>
                <a:cubicBezTo>
                  <a:pt x="1813" y="795"/>
                  <a:pt x="1815" y="796"/>
                  <a:pt x="1815" y="799"/>
                </a:cubicBezTo>
                <a:cubicBezTo>
                  <a:pt x="1816" y="801"/>
                  <a:pt x="1816" y="803"/>
                  <a:pt x="1817" y="805"/>
                </a:cubicBezTo>
                <a:cubicBezTo>
                  <a:pt x="1818" y="810"/>
                  <a:pt x="1819" y="815"/>
                  <a:pt x="1822" y="820"/>
                </a:cubicBezTo>
                <a:cubicBezTo>
                  <a:pt x="1823" y="820"/>
                  <a:pt x="1823" y="822"/>
                  <a:pt x="1824" y="823"/>
                </a:cubicBezTo>
                <a:cubicBezTo>
                  <a:pt x="1824" y="824"/>
                  <a:pt x="1824" y="825"/>
                  <a:pt x="1824" y="826"/>
                </a:cubicBezTo>
                <a:cubicBezTo>
                  <a:pt x="1826" y="831"/>
                  <a:pt x="1826" y="835"/>
                  <a:pt x="1824" y="839"/>
                </a:cubicBezTo>
                <a:cubicBezTo>
                  <a:pt x="1824" y="840"/>
                  <a:pt x="1824" y="842"/>
                  <a:pt x="1824" y="843"/>
                </a:cubicBezTo>
                <a:cubicBezTo>
                  <a:pt x="1825" y="846"/>
                  <a:pt x="1825" y="849"/>
                  <a:pt x="1824" y="852"/>
                </a:cubicBezTo>
                <a:cubicBezTo>
                  <a:pt x="1822" y="856"/>
                  <a:pt x="1823" y="858"/>
                  <a:pt x="1827" y="860"/>
                </a:cubicBezTo>
                <a:cubicBezTo>
                  <a:pt x="1827" y="860"/>
                  <a:pt x="1827" y="860"/>
                  <a:pt x="1827" y="860"/>
                </a:cubicBezTo>
                <a:cubicBezTo>
                  <a:pt x="1831" y="865"/>
                  <a:pt x="1834" y="869"/>
                  <a:pt x="1838" y="873"/>
                </a:cubicBezTo>
                <a:cubicBezTo>
                  <a:pt x="1839" y="875"/>
                  <a:pt x="1839" y="878"/>
                  <a:pt x="1839" y="881"/>
                </a:cubicBezTo>
                <a:cubicBezTo>
                  <a:pt x="1840" y="881"/>
                  <a:pt x="1840" y="882"/>
                  <a:pt x="1840" y="882"/>
                </a:cubicBezTo>
                <a:cubicBezTo>
                  <a:pt x="1841" y="884"/>
                  <a:pt x="1841" y="886"/>
                  <a:pt x="1841" y="887"/>
                </a:cubicBezTo>
                <a:cubicBezTo>
                  <a:pt x="1841" y="889"/>
                  <a:pt x="1842" y="891"/>
                  <a:pt x="1843" y="892"/>
                </a:cubicBezTo>
                <a:cubicBezTo>
                  <a:pt x="1845" y="894"/>
                  <a:pt x="1847" y="896"/>
                  <a:pt x="1847" y="899"/>
                </a:cubicBezTo>
                <a:cubicBezTo>
                  <a:pt x="1847" y="899"/>
                  <a:pt x="1848" y="900"/>
                  <a:pt x="1849" y="901"/>
                </a:cubicBezTo>
                <a:cubicBezTo>
                  <a:pt x="1850" y="901"/>
                  <a:pt x="1851" y="902"/>
                  <a:pt x="1852" y="903"/>
                </a:cubicBezTo>
                <a:cubicBezTo>
                  <a:pt x="1853" y="905"/>
                  <a:pt x="1855" y="906"/>
                  <a:pt x="1858" y="908"/>
                </a:cubicBezTo>
                <a:cubicBezTo>
                  <a:pt x="1861" y="909"/>
                  <a:pt x="1863" y="910"/>
                  <a:pt x="1866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6" y="912"/>
                  <a:pt x="1866" y="912"/>
                  <a:pt x="1867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7" y="911"/>
                  <a:pt x="1867" y="911"/>
                  <a:pt x="1868" y="910"/>
                </a:cubicBezTo>
                <a:cubicBezTo>
                  <a:pt x="1869" y="910"/>
                  <a:pt x="1869" y="909"/>
                  <a:pt x="1869" y="907"/>
                </a:cubicBezTo>
                <a:cubicBezTo>
                  <a:pt x="1868" y="905"/>
                  <a:pt x="1867" y="902"/>
                  <a:pt x="1865" y="901"/>
                </a:cubicBezTo>
                <a:cubicBezTo>
                  <a:pt x="1863" y="898"/>
                  <a:pt x="1863" y="895"/>
                  <a:pt x="1863" y="893"/>
                </a:cubicBezTo>
                <a:cubicBezTo>
                  <a:pt x="1863" y="891"/>
                  <a:pt x="1863" y="889"/>
                  <a:pt x="1863" y="887"/>
                </a:cubicBezTo>
                <a:cubicBezTo>
                  <a:pt x="1863" y="885"/>
                  <a:pt x="1862" y="883"/>
                  <a:pt x="1861" y="882"/>
                </a:cubicBezTo>
                <a:cubicBezTo>
                  <a:pt x="1859" y="879"/>
                  <a:pt x="1856" y="877"/>
                  <a:pt x="1854" y="874"/>
                </a:cubicBezTo>
                <a:cubicBezTo>
                  <a:pt x="1850" y="873"/>
                  <a:pt x="1848" y="870"/>
                  <a:pt x="1845" y="868"/>
                </a:cubicBezTo>
                <a:cubicBezTo>
                  <a:pt x="1842" y="867"/>
                  <a:pt x="1840" y="865"/>
                  <a:pt x="1840" y="862"/>
                </a:cubicBezTo>
                <a:cubicBezTo>
                  <a:pt x="1840" y="860"/>
                  <a:pt x="1840" y="858"/>
                  <a:pt x="1839" y="857"/>
                </a:cubicBezTo>
                <a:cubicBezTo>
                  <a:pt x="1837" y="855"/>
                  <a:pt x="1836" y="853"/>
                  <a:pt x="1835" y="851"/>
                </a:cubicBezTo>
                <a:cubicBezTo>
                  <a:pt x="1832" y="850"/>
                  <a:pt x="1831" y="849"/>
                  <a:pt x="1830" y="846"/>
                </a:cubicBezTo>
                <a:cubicBezTo>
                  <a:pt x="1830" y="844"/>
                  <a:pt x="1830" y="843"/>
                  <a:pt x="1831" y="841"/>
                </a:cubicBezTo>
                <a:cubicBezTo>
                  <a:pt x="1833" y="834"/>
                  <a:pt x="1835" y="828"/>
                  <a:pt x="1835" y="821"/>
                </a:cubicBezTo>
                <a:cubicBezTo>
                  <a:pt x="1835" y="821"/>
                  <a:pt x="1836" y="821"/>
                  <a:pt x="1836" y="821"/>
                </a:cubicBezTo>
                <a:cubicBezTo>
                  <a:pt x="1836" y="820"/>
                  <a:pt x="1837" y="820"/>
                  <a:pt x="1837" y="820"/>
                </a:cubicBezTo>
                <a:cubicBezTo>
                  <a:pt x="1838" y="820"/>
                  <a:pt x="1838" y="820"/>
                  <a:pt x="1839" y="820"/>
                </a:cubicBezTo>
                <a:cubicBezTo>
                  <a:pt x="1839" y="821"/>
                  <a:pt x="1840" y="821"/>
                  <a:pt x="1840" y="822"/>
                </a:cubicBezTo>
                <a:cubicBezTo>
                  <a:pt x="1840" y="825"/>
                  <a:pt x="1842" y="826"/>
                  <a:pt x="1845" y="826"/>
                </a:cubicBezTo>
                <a:cubicBezTo>
                  <a:pt x="1846" y="826"/>
                  <a:pt x="1847" y="826"/>
                  <a:pt x="1848" y="827"/>
                </a:cubicBezTo>
                <a:cubicBezTo>
                  <a:pt x="1851" y="829"/>
                  <a:pt x="1854" y="830"/>
                  <a:pt x="1856" y="834"/>
                </a:cubicBezTo>
                <a:cubicBezTo>
                  <a:pt x="1858" y="838"/>
                  <a:pt x="1862" y="841"/>
                  <a:pt x="1865" y="844"/>
                </a:cubicBezTo>
                <a:cubicBezTo>
                  <a:pt x="1866" y="844"/>
                  <a:pt x="1867" y="843"/>
                  <a:pt x="1868" y="843"/>
                </a:cubicBezTo>
                <a:cubicBezTo>
                  <a:pt x="1869" y="844"/>
                  <a:pt x="1871" y="845"/>
                  <a:pt x="1871" y="848"/>
                </a:cubicBezTo>
                <a:cubicBezTo>
                  <a:pt x="1871" y="850"/>
                  <a:pt x="1871" y="852"/>
                  <a:pt x="1871" y="855"/>
                </a:cubicBezTo>
                <a:cubicBezTo>
                  <a:pt x="1871" y="855"/>
                  <a:pt x="1873" y="856"/>
                  <a:pt x="1873" y="855"/>
                </a:cubicBezTo>
                <a:cubicBezTo>
                  <a:pt x="1874" y="855"/>
                  <a:pt x="1874" y="855"/>
                  <a:pt x="1874" y="855"/>
                </a:cubicBezTo>
                <a:cubicBezTo>
                  <a:pt x="1878" y="852"/>
                  <a:pt x="1881" y="849"/>
                  <a:pt x="1884" y="845"/>
                </a:cubicBezTo>
                <a:cubicBezTo>
                  <a:pt x="1885" y="845"/>
                  <a:pt x="1886" y="844"/>
                  <a:pt x="1887" y="843"/>
                </a:cubicBezTo>
                <a:cubicBezTo>
                  <a:pt x="1892" y="842"/>
                  <a:pt x="1895" y="839"/>
                  <a:pt x="1898" y="837"/>
                </a:cubicBezTo>
                <a:cubicBezTo>
                  <a:pt x="1900" y="835"/>
                  <a:pt x="1901" y="833"/>
                  <a:pt x="1902" y="830"/>
                </a:cubicBezTo>
                <a:cubicBezTo>
                  <a:pt x="1903" y="826"/>
                  <a:pt x="1903" y="822"/>
                  <a:pt x="1902" y="818"/>
                </a:cubicBezTo>
                <a:cubicBezTo>
                  <a:pt x="1902" y="818"/>
                  <a:pt x="1902" y="817"/>
                  <a:pt x="1902" y="817"/>
                </a:cubicBezTo>
                <a:cubicBezTo>
                  <a:pt x="1901" y="812"/>
                  <a:pt x="1899" y="807"/>
                  <a:pt x="1897" y="802"/>
                </a:cubicBezTo>
                <a:cubicBezTo>
                  <a:pt x="1896" y="800"/>
                  <a:pt x="1894" y="799"/>
                  <a:pt x="1893" y="797"/>
                </a:cubicBezTo>
                <a:cubicBezTo>
                  <a:pt x="1890" y="794"/>
                  <a:pt x="1887" y="792"/>
                  <a:pt x="1883" y="790"/>
                </a:cubicBezTo>
                <a:cubicBezTo>
                  <a:pt x="1881" y="788"/>
                  <a:pt x="1879" y="787"/>
                  <a:pt x="1878" y="784"/>
                </a:cubicBezTo>
                <a:cubicBezTo>
                  <a:pt x="1878" y="783"/>
                  <a:pt x="1877" y="781"/>
                  <a:pt x="1876" y="781"/>
                </a:cubicBezTo>
                <a:cubicBezTo>
                  <a:pt x="1875" y="780"/>
                  <a:pt x="1874" y="779"/>
                  <a:pt x="1873" y="778"/>
                </a:cubicBezTo>
                <a:cubicBezTo>
                  <a:pt x="1873" y="778"/>
                  <a:pt x="1872" y="777"/>
                  <a:pt x="1872" y="777"/>
                </a:cubicBezTo>
                <a:cubicBezTo>
                  <a:pt x="1872" y="774"/>
                  <a:pt x="1871" y="770"/>
                  <a:pt x="1874" y="768"/>
                </a:cubicBezTo>
                <a:cubicBezTo>
                  <a:pt x="1876" y="767"/>
                  <a:pt x="1877" y="765"/>
                  <a:pt x="1877" y="763"/>
                </a:cubicBezTo>
                <a:cubicBezTo>
                  <a:pt x="1877" y="762"/>
                  <a:pt x="1878" y="761"/>
                  <a:pt x="1879" y="760"/>
                </a:cubicBezTo>
                <a:cubicBezTo>
                  <a:pt x="1882" y="759"/>
                  <a:pt x="1885" y="757"/>
                  <a:pt x="1889" y="755"/>
                </a:cubicBezTo>
                <a:cubicBezTo>
                  <a:pt x="1889" y="755"/>
                  <a:pt x="1890" y="755"/>
                  <a:pt x="1891" y="755"/>
                </a:cubicBezTo>
                <a:cubicBezTo>
                  <a:pt x="1892" y="755"/>
                  <a:pt x="1893" y="755"/>
                  <a:pt x="1894" y="756"/>
                </a:cubicBezTo>
                <a:cubicBezTo>
                  <a:pt x="1896" y="756"/>
                  <a:pt x="1897" y="757"/>
                  <a:pt x="1898" y="760"/>
                </a:cubicBezTo>
                <a:cubicBezTo>
                  <a:pt x="1898" y="761"/>
                  <a:pt x="1899" y="763"/>
                  <a:pt x="1901" y="764"/>
                </a:cubicBezTo>
                <a:cubicBezTo>
                  <a:pt x="1902" y="765"/>
                  <a:pt x="1905" y="764"/>
                  <a:pt x="1905" y="762"/>
                </a:cubicBezTo>
                <a:cubicBezTo>
                  <a:pt x="1905" y="761"/>
                  <a:pt x="1905" y="760"/>
                  <a:pt x="1905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5" y="759"/>
                  <a:pt x="1905" y="759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4" y="759"/>
                  <a:pt x="1904" y="758"/>
                </a:cubicBezTo>
                <a:cubicBezTo>
                  <a:pt x="1904" y="758"/>
                  <a:pt x="1905" y="757"/>
                  <a:pt x="1905" y="757"/>
                </a:cubicBezTo>
                <a:cubicBezTo>
                  <a:pt x="1909" y="756"/>
                  <a:pt x="1913" y="754"/>
                  <a:pt x="1917" y="753"/>
                </a:cubicBezTo>
                <a:cubicBezTo>
                  <a:pt x="1920" y="752"/>
                  <a:pt x="1923" y="750"/>
                  <a:pt x="1925" y="747"/>
                </a:cubicBezTo>
                <a:cubicBezTo>
                  <a:pt x="1925" y="746"/>
                  <a:pt x="1926" y="746"/>
                  <a:pt x="1927" y="746"/>
                </a:cubicBezTo>
                <a:cubicBezTo>
                  <a:pt x="1927" y="747"/>
                  <a:pt x="1928" y="748"/>
                  <a:pt x="1930" y="747"/>
                </a:cubicBezTo>
                <a:cubicBezTo>
                  <a:pt x="1932" y="746"/>
                  <a:pt x="1935" y="745"/>
                  <a:pt x="1937" y="745"/>
                </a:cubicBezTo>
                <a:cubicBezTo>
                  <a:pt x="1939" y="744"/>
                  <a:pt x="1941" y="744"/>
                  <a:pt x="1943" y="743"/>
                </a:cubicBezTo>
                <a:cubicBezTo>
                  <a:pt x="1945" y="742"/>
                  <a:pt x="1947" y="741"/>
                  <a:pt x="1947" y="739"/>
                </a:cubicBezTo>
                <a:cubicBezTo>
                  <a:pt x="1947" y="738"/>
                  <a:pt x="1948" y="738"/>
                  <a:pt x="1949" y="737"/>
                </a:cubicBezTo>
                <a:cubicBezTo>
                  <a:pt x="1952" y="735"/>
                  <a:pt x="1955" y="734"/>
                  <a:pt x="1956" y="730"/>
                </a:cubicBezTo>
                <a:cubicBezTo>
                  <a:pt x="1956" y="730"/>
                  <a:pt x="1956" y="729"/>
                  <a:pt x="1957" y="729"/>
                </a:cubicBezTo>
                <a:cubicBezTo>
                  <a:pt x="1959" y="728"/>
                  <a:pt x="1960" y="726"/>
                  <a:pt x="1961" y="723"/>
                </a:cubicBezTo>
                <a:cubicBezTo>
                  <a:pt x="1961" y="722"/>
                  <a:pt x="1962" y="722"/>
                  <a:pt x="1963" y="722"/>
                </a:cubicBezTo>
                <a:cubicBezTo>
                  <a:pt x="1965" y="721"/>
                  <a:pt x="1965" y="721"/>
                  <a:pt x="1965" y="719"/>
                </a:cubicBezTo>
                <a:cubicBezTo>
                  <a:pt x="1964" y="717"/>
                  <a:pt x="1964" y="715"/>
                  <a:pt x="1964" y="712"/>
                </a:cubicBezTo>
                <a:cubicBezTo>
                  <a:pt x="1964" y="711"/>
                  <a:pt x="1964" y="710"/>
                  <a:pt x="1965" y="709"/>
                </a:cubicBezTo>
                <a:cubicBezTo>
                  <a:pt x="1968" y="707"/>
                  <a:pt x="1970" y="705"/>
                  <a:pt x="1970" y="702"/>
                </a:cubicBezTo>
                <a:cubicBezTo>
                  <a:pt x="1970" y="700"/>
                  <a:pt x="1971" y="698"/>
                  <a:pt x="1972" y="697"/>
                </a:cubicBezTo>
                <a:cubicBezTo>
                  <a:pt x="1974" y="696"/>
                  <a:pt x="1975" y="694"/>
                  <a:pt x="1975" y="691"/>
                </a:cubicBezTo>
                <a:cubicBezTo>
                  <a:pt x="1975" y="690"/>
                  <a:pt x="1975" y="688"/>
                  <a:pt x="1976" y="687"/>
                </a:cubicBezTo>
                <a:cubicBezTo>
                  <a:pt x="1977" y="684"/>
                  <a:pt x="1976" y="682"/>
                  <a:pt x="1975" y="681"/>
                </a:cubicBezTo>
                <a:cubicBezTo>
                  <a:pt x="1974" y="680"/>
                  <a:pt x="1973" y="679"/>
                  <a:pt x="1971" y="678"/>
                </a:cubicBezTo>
                <a:cubicBezTo>
                  <a:pt x="1971" y="677"/>
                  <a:pt x="1969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9" y="676"/>
                  <a:pt x="1969" y="675"/>
                  <a:pt x="1969" y="675"/>
                </a:cubicBezTo>
                <a:cubicBezTo>
                  <a:pt x="1970" y="674"/>
                  <a:pt x="1971" y="673"/>
                  <a:pt x="1972" y="672"/>
                </a:cubicBezTo>
                <a:cubicBezTo>
                  <a:pt x="1973" y="671"/>
                  <a:pt x="1973" y="670"/>
                  <a:pt x="1972" y="669"/>
                </a:cubicBezTo>
                <a:cubicBezTo>
                  <a:pt x="1971" y="667"/>
                  <a:pt x="1970" y="666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9" y="665"/>
                  <a:pt x="1969" y="665"/>
                  <a:pt x="1970" y="665"/>
                </a:cubicBezTo>
                <a:cubicBezTo>
                  <a:pt x="1972" y="664"/>
                  <a:pt x="1972" y="662"/>
                  <a:pt x="1971" y="660"/>
                </a:cubicBezTo>
                <a:cubicBezTo>
                  <a:pt x="1970" y="659"/>
                  <a:pt x="1969" y="658"/>
                  <a:pt x="1968" y="657"/>
                </a:cubicBezTo>
                <a:cubicBezTo>
                  <a:pt x="1965" y="656"/>
                  <a:pt x="1964" y="655"/>
                  <a:pt x="1963" y="652"/>
                </a:cubicBezTo>
                <a:cubicBezTo>
                  <a:pt x="1962" y="649"/>
                  <a:pt x="1960" y="647"/>
                  <a:pt x="1959" y="644"/>
                </a:cubicBezTo>
                <a:cubicBezTo>
                  <a:pt x="1958" y="642"/>
                  <a:pt x="1956" y="640"/>
                  <a:pt x="1954" y="639"/>
                </a:cubicBezTo>
                <a:cubicBezTo>
                  <a:pt x="1953" y="639"/>
                  <a:pt x="1952" y="638"/>
                  <a:pt x="1951" y="638"/>
                </a:cubicBezTo>
                <a:cubicBezTo>
                  <a:pt x="1949" y="637"/>
                  <a:pt x="1948" y="635"/>
                  <a:pt x="1948" y="632"/>
                </a:cubicBezTo>
                <a:cubicBezTo>
                  <a:pt x="1949" y="630"/>
                  <a:pt x="1949" y="629"/>
                  <a:pt x="1950" y="627"/>
                </a:cubicBezTo>
                <a:cubicBezTo>
                  <a:pt x="1951" y="626"/>
                  <a:pt x="1952" y="625"/>
                  <a:pt x="1952" y="623"/>
                </a:cubicBezTo>
                <a:cubicBezTo>
                  <a:pt x="1953" y="621"/>
                  <a:pt x="1955" y="619"/>
                  <a:pt x="1958" y="618"/>
                </a:cubicBezTo>
                <a:cubicBezTo>
                  <a:pt x="1960" y="616"/>
                  <a:pt x="1962" y="615"/>
                  <a:pt x="1965" y="615"/>
                </a:cubicBezTo>
                <a:cubicBezTo>
                  <a:pt x="1966" y="615"/>
                  <a:pt x="1966" y="614"/>
                  <a:pt x="1967" y="614"/>
                </a:cubicBezTo>
                <a:cubicBezTo>
                  <a:pt x="1967" y="613"/>
                  <a:pt x="1967" y="612"/>
                  <a:pt x="1967" y="611"/>
                </a:cubicBezTo>
                <a:cubicBezTo>
                  <a:pt x="1967" y="610"/>
                  <a:pt x="1966" y="608"/>
                  <a:pt x="1964" y="608"/>
                </a:cubicBezTo>
                <a:cubicBezTo>
                  <a:pt x="1963" y="608"/>
                  <a:pt x="1962" y="608"/>
                  <a:pt x="1960" y="608"/>
                </a:cubicBezTo>
                <a:cubicBezTo>
                  <a:pt x="1959" y="608"/>
                  <a:pt x="1958" y="608"/>
                  <a:pt x="1957" y="608"/>
                </a:cubicBezTo>
                <a:cubicBezTo>
                  <a:pt x="1956" y="607"/>
                  <a:pt x="1955" y="606"/>
                  <a:pt x="1954" y="606"/>
                </a:cubicBezTo>
                <a:cubicBezTo>
                  <a:pt x="1952" y="605"/>
                  <a:pt x="1951" y="606"/>
                  <a:pt x="1950" y="606"/>
                </a:cubicBezTo>
                <a:cubicBezTo>
                  <a:pt x="1948" y="607"/>
                  <a:pt x="1947" y="609"/>
                  <a:pt x="1945" y="611"/>
                </a:cubicBezTo>
                <a:cubicBezTo>
                  <a:pt x="1945" y="612"/>
                  <a:pt x="1944" y="612"/>
                  <a:pt x="1943" y="612"/>
                </a:cubicBezTo>
                <a:cubicBezTo>
                  <a:pt x="1942" y="612"/>
                  <a:pt x="1940" y="612"/>
                  <a:pt x="1940" y="610"/>
                </a:cubicBezTo>
                <a:cubicBezTo>
                  <a:pt x="1939" y="608"/>
                  <a:pt x="1938" y="606"/>
                  <a:pt x="1935" y="605"/>
                </a:cubicBezTo>
                <a:cubicBezTo>
                  <a:pt x="1932" y="605"/>
                  <a:pt x="1931" y="603"/>
                  <a:pt x="1929" y="601"/>
                </a:cubicBezTo>
                <a:cubicBezTo>
                  <a:pt x="1927" y="599"/>
                  <a:pt x="1929" y="595"/>
                  <a:pt x="1931" y="595"/>
                </a:cubicBezTo>
                <a:cubicBezTo>
                  <a:pt x="1932" y="595"/>
                  <a:pt x="1933" y="595"/>
                  <a:pt x="1933" y="595"/>
                </a:cubicBezTo>
                <a:cubicBezTo>
                  <a:pt x="1935" y="595"/>
                  <a:pt x="1937" y="594"/>
                  <a:pt x="1937" y="592"/>
                </a:cubicBezTo>
                <a:cubicBezTo>
                  <a:pt x="1938" y="588"/>
                  <a:pt x="1939" y="585"/>
                  <a:pt x="1943" y="583"/>
                </a:cubicBezTo>
                <a:cubicBezTo>
                  <a:pt x="1943" y="583"/>
                  <a:pt x="1944" y="582"/>
                  <a:pt x="1944" y="581"/>
                </a:cubicBezTo>
                <a:cubicBezTo>
                  <a:pt x="1945" y="579"/>
                  <a:pt x="1946" y="577"/>
                  <a:pt x="1947" y="576"/>
                </a:cubicBezTo>
                <a:cubicBezTo>
                  <a:pt x="1947" y="575"/>
                  <a:pt x="1948" y="575"/>
                  <a:pt x="1949" y="575"/>
                </a:cubicBezTo>
                <a:cubicBezTo>
                  <a:pt x="1951" y="574"/>
                  <a:pt x="1953" y="575"/>
                  <a:pt x="1954" y="577"/>
                </a:cubicBezTo>
                <a:cubicBezTo>
                  <a:pt x="1956" y="578"/>
                  <a:pt x="1955" y="579"/>
                  <a:pt x="1955" y="581"/>
                </a:cubicBezTo>
                <a:cubicBezTo>
                  <a:pt x="1954" y="581"/>
                  <a:pt x="1954" y="582"/>
                  <a:pt x="1954" y="582"/>
                </a:cubicBezTo>
                <a:cubicBezTo>
                  <a:pt x="1953" y="584"/>
                  <a:pt x="1952" y="586"/>
                  <a:pt x="1953" y="588"/>
                </a:cubicBezTo>
                <a:cubicBezTo>
                  <a:pt x="1954" y="589"/>
                  <a:pt x="1954" y="590"/>
                  <a:pt x="1954" y="591"/>
                </a:cubicBezTo>
                <a:cubicBezTo>
                  <a:pt x="1955" y="592"/>
                  <a:pt x="1954" y="593"/>
                  <a:pt x="1953" y="594"/>
                </a:cubicBezTo>
                <a:cubicBezTo>
                  <a:pt x="1953" y="594"/>
                  <a:pt x="1953" y="594"/>
                  <a:pt x="1953" y="594"/>
                </a:cubicBezTo>
                <a:cubicBezTo>
                  <a:pt x="1953" y="595"/>
                  <a:pt x="1953" y="596"/>
                  <a:pt x="1953" y="596"/>
                </a:cubicBezTo>
                <a:cubicBezTo>
                  <a:pt x="1953" y="596"/>
                  <a:pt x="1954" y="596"/>
                  <a:pt x="1955" y="596"/>
                </a:cubicBezTo>
                <a:cubicBezTo>
                  <a:pt x="1957" y="595"/>
                  <a:pt x="1958" y="594"/>
                  <a:pt x="1959" y="592"/>
                </a:cubicBezTo>
                <a:cubicBezTo>
                  <a:pt x="1962" y="588"/>
                  <a:pt x="1967" y="586"/>
                  <a:pt x="1972" y="585"/>
                </a:cubicBezTo>
                <a:cubicBezTo>
                  <a:pt x="1973" y="585"/>
                  <a:pt x="1973" y="585"/>
                  <a:pt x="1974" y="586"/>
                </a:cubicBezTo>
                <a:cubicBezTo>
                  <a:pt x="1975" y="586"/>
                  <a:pt x="1976" y="586"/>
                  <a:pt x="1977" y="586"/>
                </a:cubicBezTo>
                <a:cubicBezTo>
                  <a:pt x="1980" y="588"/>
                  <a:pt x="1980" y="588"/>
                  <a:pt x="1980" y="591"/>
                </a:cubicBezTo>
                <a:cubicBezTo>
                  <a:pt x="1980" y="594"/>
                  <a:pt x="1980" y="597"/>
                  <a:pt x="1980" y="600"/>
                </a:cubicBezTo>
                <a:cubicBezTo>
                  <a:pt x="1980" y="601"/>
                  <a:pt x="1981" y="603"/>
                  <a:pt x="1982" y="604"/>
                </a:cubicBezTo>
                <a:cubicBezTo>
                  <a:pt x="1983" y="605"/>
                  <a:pt x="1984" y="605"/>
                  <a:pt x="1985" y="605"/>
                </a:cubicBezTo>
                <a:cubicBezTo>
                  <a:pt x="1986" y="605"/>
                  <a:pt x="1986" y="604"/>
                  <a:pt x="1987" y="604"/>
                </a:cubicBezTo>
                <a:cubicBezTo>
                  <a:pt x="1989" y="604"/>
                  <a:pt x="1990" y="604"/>
                  <a:pt x="1991" y="605"/>
                </a:cubicBezTo>
                <a:cubicBezTo>
                  <a:pt x="1993" y="606"/>
                  <a:pt x="1994" y="607"/>
                  <a:pt x="1994" y="608"/>
                </a:cubicBezTo>
                <a:cubicBezTo>
                  <a:pt x="1995" y="609"/>
                  <a:pt x="1995" y="610"/>
                  <a:pt x="1994" y="612"/>
                </a:cubicBezTo>
                <a:cubicBezTo>
                  <a:pt x="1993" y="613"/>
                  <a:pt x="1992" y="614"/>
                  <a:pt x="1993" y="615"/>
                </a:cubicBezTo>
                <a:cubicBezTo>
                  <a:pt x="1997" y="618"/>
                  <a:pt x="1998" y="622"/>
                  <a:pt x="1997" y="626"/>
                </a:cubicBezTo>
                <a:cubicBezTo>
                  <a:pt x="1997" y="627"/>
                  <a:pt x="1997" y="628"/>
                  <a:pt x="1997" y="630"/>
                </a:cubicBezTo>
                <a:cubicBezTo>
                  <a:pt x="1997" y="632"/>
                  <a:pt x="1998" y="634"/>
                  <a:pt x="1999" y="636"/>
                </a:cubicBezTo>
                <a:cubicBezTo>
                  <a:pt x="2000" y="636"/>
                  <a:pt x="2000" y="636"/>
                  <a:pt x="2000" y="636"/>
                </a:cubicBezTo>
                <a:cubicBezTo>
                  <a:pt x="2002" y="636"/>
                  <a:pt x="2003" y="635"/>
                  <a:pt x="2004" y="634"/>
                </a:cubicBezTo>
                <a:cubicBezTo>
                  <a:pt x="2005" y="633"/>
                  <a:pt x="2007" y="632"/>
                  <a:pt x="2009" y="632"/>
                </a:cubicBezTo>
                <a:cubicBezTo>
                  <a:pt x="2010" y="632"/>
                  <a:pt x="2011" y="632"/>
                  <a:pt x="2012" y="632"/>
                </a:cubicBezTo>
                <a:cubicBezTo>
                  <a:pt x="2014" y="632"/>
                  <a:pt x="2015" y="631"/>
                  <a:pt x="2016" y="630"/>
                </a:cubicBezTo>
                <a:cubicBezTo>
                  <a:pt x="2019" y="627"/>
                  <a:pt x="2020" y="623"/>
                  <a:pt x="2018" y="620"/>
                </a:cubicBezTo>
                <a:cubicBezTo>
                  <a:pt x="2018" y="618"/>
                  <a:pt x="2017" y="616"/>
                  <a:pt x="2017" y="615"/>
                </a:cubicBezTo>
                <a:cubicBezTo>
                  <a:pt x="2015" y="608"/>
                  <a:pt x="2015" y="608"/>
                  <a:pt x="2010" y="603"/>
                </a:cubicBezTo>
                <a:cubicBezTo>
                  <a:pt x="2008" y="601"/>
                  <a:pt x="2007" y="599"/>
                  <a:pt x="2005" y="596"/>
                </a:cubicBezTo>
                <a:cubicBezTo>
                  <a:pt x="2004" y="594"/>
                  <a:pt x="2003" y="593"/>
                  <a:pt x="2001" y="591"/>
                </a:cubicBezTo>
                <a:cubicBezTo>
                  <a:pt x="1999" y="590"/>
                  <a:pt x="1998" y="589"/>
                  <a:pt x="1996" y="588"/>
                </a:cubicBezTo>
                <a:cubicBezTo>
                  <a:pt x="1995" y="587"/>
                  <a:pt x="1994" y="584"/>
                  <a:pt x="1996" y="583"/>
                </a:cubicBezTo>
                <a:cubicBezTo>
                  <a:pt x="1996" y="582"/>
                  <a:pt x="1997" y="581"/>
                  <a:pt x="1998" y="580"/>
                </a:cubicBezTo>
                <a:cubicBezTo>
                  <a:pt x="2000" y="579"/>
                  <a:pt x="2001" y="577"/>
                  <a:pt x="2002" y="576"/>
                </a:cubicBezTo>
                <a:cubicBezTo>
                  <a:pt x="2005" y="572"/>
                  <a:pt x="2007" y="568"/>
                  <a:pt x="2005" y="563"/>
                </a:cubicBezTo>
                <a:cubicBezTo>
                  <a:pt x="2004" y="559"/>
                  <a:pt x="2005" y="556"/>
                  <a:pt x="2008" y="554"/>
                </a:cubicBezTo>
                <a:cubicBezTo>
                  <a:pt x="2009" y="553"/>
                  <a:pt x="2010" y="552"/>
                  <a:pt x="2010" y="551"/>
                </a:cubicBezTo>
                <a:cubicBezTo>
                  <a:pt x="2011" y="550"/>
                  <a:pt x="2012" y="550"/>
                  <a:pt x="2013" y="549"/>
                </a:cubicBezTo>
                <a:cubicBezTo>
                  <a:pt x="2014" y="547"/>
                  <a:pt x="2014" y="545"/>
                  <a:pt x="2016" y="544"/>
                </a:cubicBezTo>
                <a:cubicBezTo>
                  <a:pt x="2018" y="544"/>
                  <a:pt x="2019" y="546"/>
                  <a:pt x="2021" y="547"/>
                </a:cubicBezTo>
                <a:cubicBezTo>
                  <a:pt x="2023" y="548"/>
                  <a:pt x="2025" y="548"/>
                  <a:pt x="2027" y="547"/>
                </a:cubicBezTo>
                <a:cubicBezTo>
                  <a:pt x="2029" y="546"/>
                  <a:pt x="2030" y="545"/>
                  <a:pt x="2032" y="543"/>
                </a:cubicBezTo>
                <a:cubicBezTo>
                  <a:pt x="2034" y="541"/>
                  <a:pt x="2036" y="537"/>
                  <a:pt x="2037" y="534"/>
                </a:cubicBezTo>
                <a:cubicBezTo>
                  <a:pt x="2039" y="529"/>
                  <a:pt x="2042" y="524"/>
                  <a:pt x="2043" y="519"/>
                </a:cubicBezTo>
                <a:cubicBezTo>
                  <a:pt x="2043" y="518"/>
                  <a:pt x="2043" y="516"/>
                  <a:pt x="2044" y="516"/>
                </a:cubicBezTo>
                <a:cubicBezTo>
                  <a:pt x="2048" y="511"/>
                  <a:pt x="2048" y="505"/>
                  <a:pt x="2049" y="500"/>
                </a:cubicBezTo>
                <a:cubicBezTo>
                  <a:pt x="2049" y="495"/>
                  <a:pt x="2051" y="491"/>
                  <a:pt x="2051" y="486"/>
                </a:cubicBezTo>
                <a:cubicBezTo>
                  <a:pt x="2051" y="485"/>
                  <a:pt x="2051" y="484"/>
                  <a:pt x="2052" y="484"/>
                </a:cubicBezTo>
                <a:cubicBezTo>
                  <a:pt x="2054" y="481"/>
                  <a:pt x="2053" y="478"/>
                  <a:pt x="2053" y="474"/>
                </a:cubicBezTo>
                <a:cubicBezTo>
                  <a:pt x="2052" y="468"/>
                  <a:pt x="2050" y="463"/>
                  <a:pt x="2047" y="458"/>
                </a:cubicBezTo>
                <a:cubicBezTo>
                  <a:pt x="2046" y="456"/>
                  <a:pt x="2046" y="454"/>
                  <a:pt x="2045" y="451"/>
                </a:cubicBezTo>
                <a:cubicBezTo>
                  <a:pt x="2045" y="446"/>
                  <a:pt x="2045" y="441"/>
                  <a:pt x="2045" y="436"/>
                </a:cubicBezTo>
                <a:cubicBezTo>
                  <a:pt x="2045" y="436"/>
                  <a:pt x="2045" y="435"/>
                  <a:pt x="2046" y="435"/>
                </a:cubicBezTo>
                <a:cubicBezTo>
                  <a:pt x="2046" y="435"/>
                  <a:pt x="2046" y="435"/>
                  <a:pt x="2046" y="435"/>
                </a:cubicBezTo>
                <a:cubicBezTo>
                  <a:pt x="2048" y="438"/>
                  <a:pt x="2050" y="440"/>
                  <a:pt x="2053" y="443"/>
                </a:cubicBezTo>
                <a:cubicBezTo>
                  <a:pt x="2055" y="445"/>
                  <a:pt x="2054" y="449"/>
                  <a:pt x="2056" y="452"/>
                </a:cubicBezTo>
                <a:cubicBezTo>
                  <a:pt x="2057" y="453"/>
                  <a:pt x="2057" y="454"/>
                  <a:pt x="2058" y="456"/>
                </a:cubicBezTo>
                <a:cubicBezTo>
                  <a:pt x="2059" y="459"/>
                  <a:pt x="2061" y="462"/>
                  <a:pt x="2061" y="466"/>
                </a:cubicBezTo>
                <a:cubicBezTo>
                  <a:pt x="2061" y="466"/>
                  <a:pt x="2061" y="467"/>
                  <a:pt x="2061" y="467"/>
                </a:cubicBezTo>
                <a:cubicBezTo>
                  <a:pt x="2062" y="471"/>
                  <a:pt x="2062" y="475"/>
                  <a:pt x="2065" y="479"/>
                </a:cubicBezTo>
                <a:cubicBezTo>
                  <a:pt x="2066" y="480"/>
                  <a:pt x="2067" y="482"/>
                  <a:pt x="2067" y="484"/>
                </a:cubicBezTo>
                <a:cubicBezTo>
                  <a:pt x="2067" y="487"/>
                  <a:pt x="2068" y="490"/>
                  <a:pt x="2070" y="493"/>
                </a:cubicBezTo>
                <a:cubicBezTo>
                  <a:pt x="2071" y="495"/>
                  <a:pt x="2071" y="496"/>
                  <a:pt x="2071" y="499"/>
                </a:cubicBezTo>
                <a:cubicBezTo>
                  <a:pt x="2071" y="499"/>
                  <a:pt x="2071" y="500"/>
                  <a:pt x="2071" y="501"/>
                </a:cubicBezTo>
                <a:cubicBezTo>
                  <a:pt x="2072" y="503"/>
                  <a:pt x="2073" y="505"/>
                  <a:pt x="2075" y="506"/>
                </a:cubicBezTo>
                <a:cubicBezTo>
                  <a:pt x="2075" y="506"/>
                  <a:pt x="2076" y="505"/>
                  <a:pt x="2076" y="505"/>
                </a:cubicBezTo>
                <a:cubicBezTo>
                  <a:pt x="2076" y="504"/>
                  <a:pt x="2076" y="503"/>
                  <a:pt x="2076" y="502"/>
                </a:cubicBezTo>
                <a:cubicBezTo>
                  <a:pt x="2076" y="500"/>
                  <a:pt x="2077" y="499"/>
                  <a:pt x="2079" y="500"/>
                </a:cubicBezTo>
                <a:cubicBezTo>
                  <a:pt x="2081" y="500"/>
                  <a:pt x="2082" y="501"/>
                  <a:pt x="2083" y="502"/>
                </a:cubicBezTo>
                <a:cubicBezTo>
                  <a:pt x="2084" y="502"/>
                  <a:pt x="2084" y="502"/>
                  <a:pt x="2084" y="502"/>
                </a:cubicBezTo>
                <a:cubicBezTo>
                  <a:pt x="2085" y="502"/>
                  <a:pt x="2085" y="501"/>
                  <a:pt x="2085" y="501"/>
                </a:cubicBezTo>
                <a:cubicBezTo>
                  <a:pt x="2085" y="499"/>
                  <a:pt x="2084" y="496"/>
                  <a:pt x="2082" y="495"/>
                </a:cubicBezTo>
                <a:cubicBezTo>
                  <a:pt x="2078" y="494"/>
                  <a:pt x="2078" y="489"/>
                  <a:pt x="2074" y="487"/>
                </a:cubicBezTo>
                <a:cubicBezTo>
                  <a:pt x="2073" y="485"/>
                  <a:pt x="2072" y="483"/>
                  <a:pt x="2072" y="481"/>
                </a:cubicBezTo>
                <a:cubicBezTo>
                  <a:pt x="2071" y="478"/>
                  <a:pt x="2071" y="475"/>
                  <a:pt x="2070" y="472"/>
                </a:cubicBezTo>
                <a:cubicBezTo>
                  <a:pt x="2070" y="471"/>
                  <a:pt x="2070" y="471"/>
                  <a:pt x="2070" y="470"/>
                </a:cubicBezTo>
                <a:cubicBezTo>
                  <a:pt x="2070" y="469"/>
                  <a:pt x="2071" y="467"/>
                  <a:pt x="2072" y="467"/>
                </a:cubicBezTo>
                <a:cubicBezTo>
                  <a:pt x="2074" y="467"/>
                  <a:pt x="2075" y="467"/>
                  <a:pt x="2077" y="467"/>
                </a:cubicBezTo>
                <a:cubicBezTo>
                  <a:pt x="2077" y="465"/>
                  <a:pt x="2076" y="464"/>
                  <a:pt x="2076" y="463"/>
                </a:cubicBezTo>
                <a:cubicBezTo>
                  <a:pt x="2070" y="454"/>
                  <a:pt x="2066" y="444"/>
                  <a:pt x="2059" y="436"/>
                </a:cubicBezTo>
                <a:cubicBezTo>
                  <a:pt x="2057" y="434"/>
                  <a:pt x="2056" y="431"/>
                  <a:pt x="2056" y="427"/>
                </a:cubicBezTo>
                <a:cubicBezTo>
                  <a:pt x="2056" y="426"/>
                  <a:pt x="2055" y="424"/>
                  <a:pt x="2055" y="423"/>
                </a:cubicBezTo>
                <a:cubicBezTo>
                  <a:pt x="2052" y="419"/>
                  <a:pt x="2051" y="414"/>
                  <a:pt x="2047" y="412"/>
                </a:cubicBezTo>
                <a:cubicBezTo>
                  <a:pt x="2046" y="410"/>
                  <a:pt x="2046" y="408"/>
                  <a:pt x="2045" y="407"/>
                </a:cubicBezTo>
                <a:cubicBezTo>
                  <a:pt x="2044" y="405"/>
                  <a:pt x="2042" y="405"/>
                  <a:pt x="2041" y="404"/>
                </a:cubicBezTo>
                <a:cubicBezTo>
                  <a:pt x="2040" y="404"/>
                  <a:pt x="2040" y="405"/>
                  <a:pt x="2039" y="405"/>
                </a:cubicBezTo>
                <a:cubicBezTo>
                  <a:pt x="2039" y="405"/>
                  <a:pt x="2039" y="406"/>
                  <a:pt x="2039" y="406"/>
                </a:cubicBezTo>
                <a:cubicBezTo>
                  <a:pt x="2039" y="407"/>
                  <a:pt x="2040" y="407"/>
                  <a:pt x="2040" y="408"/>
                </a:cubicBezTo>
                <a:cubicBezTo>
                  <a:pt x="2043" y="411"/>
                  <a:pt x="2043" y="411"/>
                  <a:pt x="2040" y="415"/>
                </a:cubicBezTo>
                <a:cubicBezTo>
                  <a:pt x="2040" y="416"/>
                  <a:pt x="2040" y="417"/>
                  <a:pt x="2040" y="417"/>
                </a:cubicBezTo>
                <a:cubicBezTo>
                  <a:pt x="2040" y="418"/>
                  <a:pt x="2041" y="419"/>
                  <a:pt x="2041" y="420"/>
                </a:cubicBezTo>
                <a:cubicBezTo>
                  <a:pt x="2043" y="423"/>
                  <a:pt x="2044" y="426"/>
                  <a:pt x="2044" y="429"/>
                </a:cubicBezTo>
                <a:cubicBezTo>
                  <a:pt x="2044" y="430"/>
                  <a:pt x="2044" y="430"/>
                  <a:pt x="2044" y="431"/>
                </a:cubicBezTo>
                <a:cubicBezTo>
                  <a:pt x="2043" y="431"/>
                  <a:pt x="2042" y="431"/>
                  <a:pt x="2042" y="430"/>
                </a:cubicBezTo>
                <a:cubicBezTo>
                  <a:pt x="2041" y="428"/>
                  <a:pt x="2041" y="426"/>
                  <a:pt x="2040" y="425"/>
                </a:cubicBezTo>
                <a:cubicBezTo>
                  <a:pt x="2039" y="424"/>
                  <a:pt x="2038" y="423"/>
                  <a:pt x="2039" y="422"/>
                </a:cubicBezTo>
                <a:cubicBezTo>
                  <a:pt x="2039" y="419"/>
                  <a:pt x="2037" y="417"/>
                  <a:pt x="2035" y="416"/>
                </a:cubicBezTo>
                <a:cubicBezTo>
                  <a:pt x="2032" y="414"/>
                  <a:pt x="2028" y="412"/>
                  <a:pt x="2025" y="409"/>
                </a:cubicBezTo>
                <a:cubicBezTo>
                  <a:pt x="2024" y="409"/>
                  <a:pt x="2023" y="409"/>
                  <a:pt x="2022" y="409"/>
                </a:cubicBezTo>
                <a:cubicBezTo>
                  <a:pt x="2021" y="409"/>
                  <a:pt x="2020" y="409"/>
                  <a:pt x="2018" y="409"/>
                </a:cubicBezTo>
                <a:cubicBezTo>
                  <a:pt x="2016" y="409"/>
                  <a:pt x="2015" y="410"/>
                  <a:pt x="2015" y="412"/>
                </a:cubicBezTo>
                <a:cubicBezTo>
                  <a:pt x="2015" y="414"/>
                  <a:pt x="2014" y="415"/>
                  <a:pt x="2012" y="417"/>
                </a:cubicBezTo>
                <a:cubicBezTo>
                  <a:pt x="2012" y="417"/>
                  <a:pt x="2012" y="417"/>
                  <a:pt x="2012" y="417"/>
                </a:cubicBezTo>
                <a:cubicBezTo>
                  <a:pt x="2010" y="414"/>
                  <a:pt x="2009" y="412"/>
                  <a:pt x="2008" y="410"/>
                </a:cubicBezTo>
                <a:cubicBezTo>
                  <a:pt x="2008" y="410"/>
                  <a:pt x="2008" y="409"/>
                  <a:pt x="2008" y="409"/>
                </a:cubicBezTo>
                <a:cubicBezTo>
                  <a:pt x="2007" y="409"/>
                  <a:pt x="2007" y="410"/>
                  <a:pt x="2006" y="410"/>
                </a:cubicBezTo>
                <a:cubicBezTo>
                  <a:pt x="2005" y="411"/>
                  <a:pt x="2005" y="412"/>
                  <a:pt x="2006" y="413"/>
                </a:cubicBezTo>
                <a:cubicBezTo>
                  <a:pt x="2006" y="414"/>
                  <a:pt x="2005" y="415"/>
                  <a:pt x="2005" y="415"/>
                </a:cubicBezTo>
                <a:cubicBezTo>
                  <a:pt x="2005" y="415"/>
                  <a:pt x="2004" y="415"/>
                  <a:pt x="2004" y="414"/>
                </a:cubicBezTo>
                <a:cubicBezTo>
                  <a:pt x="2003" y="412"/>
                  <a:pt x="2002" y="410"/>
                  <a:pt x="2001" y="408"/>
                </a:cubicBezTo>
                <a:cubicBezTo>
                  <a:pt x="2000" y="406"/>
                  <a:pt x="1999" y="405"/>
                  <a:pt x="1997" y="406"/>
                </a:cubicBezTo>
                <a:cubicBezTo>
                  <a:pt x="1996" y="406"/>
                  <a:pt x="1995" y="407"/>
                  <a:pt x="1995" y="407"/>
                </a:cubicBezTo>
                <a:cubicBezTo>
                  <a:pt x="1994" y="407"/>
                  <a:pt x="1993" y="407"/>
                  <a:pt x="1992" y="407"/>
                </a:cubicBezTo>
                <a:cubicBezTo>
                  <a:pt x="1990" y="407"/>
                  <a:pt x="1989" y="405"/>
                  <a:pt x="1990" y="404"/>
                </a:cubicBezTo>
                <a:cubicBezTo>
                  <a:pt x="1990" y="403"/>
                  <a:pt x="1990" y="402"/>
                  <a:pt x="1991" y="401"/>
                </a:cubicBezTo>
                <a:cubicBezTo>
                  <a:pt x="1992" y="399"/>
                  <a:pt x="1993" y="396"/>
                  <a:pt x="1995" y="394"/>
                </a:cubicBezTo>
                <a:cubicBezTo>
                  <a:pt x="1996" y="391"/>
                  <a:pt x="1998" y="388"/>
                  <a:pt x="1998" y="385"/>
                </a:cubicBezTo>
                <a:cubicBezTo>
                  <a:pt x="1999" y="379"/>
                  <a:pt x="2001" y="373"/>
                  <a:pt x="2003" y="368"/>
                </a:cubicBezTo>
                <a:cubicBezTo>
                  <a:pt x="2005" y="364"/>
                  <a:pt x="2007" y="361"/>
                  <a:pt x="2006" y="356"/>
                </a:cubicBezTo>
                <a:cubicBezTo>
                  <a:pt x="2005" y="354"/>
                  <a:pt x="2006" y="353"/>
                  <a:pt x="2007" y="351"/>
                </a:cubicBezTo>
                <a:cubicBezTo>
                  <a:pt x="2008" y="349"/>
                  <a:pt x="2009" y="347"/>
                  <a:pt x="2008" y="344"/>
                </a:cubicBezTo>
                <a:cubicBezTo>
                  <a:pt x="2008" y="343"/>
                  <a:pt x="2008" y="342"/>
                  <a:pt x="2009" y="341"/>
                </a:cubicBezTo>
                <a:cubicBezTo>
                  <a:pt x="2010" y="338"/>
                  <a:pt x="2012" y="337"/>
                  <a:pt x="2015" y="336"/>
                </a:cubicBezTo>
                <a:cubicBezTo>
                  <a:pt x="2018" y="335"/>
                  <a:pt x="2021" y="334"/>
                  <a:pt x="2025" y="333"/>
                </a:cubicBezTo>
                <a:cubicBezTo>
                  <a:pt x="2026" y="332"/>
                  <a:pt x="2027" y="332"/>
                  <a:pt x="2029" y="333"/>
                </a:cubicBezTo>
                <a:cubicBezTo>
                  <a:pt x="2030" y="334"/>
                  <a:pt x="2032" y="334"/>
                  <a:pt x="2032" y="332"/>
                </a:cubicBezTo>
                <a:cubicBezTo>
                  <a:pt x="2034" y="330"/>
                  <a:pt x="2036" y="329"/>
                  <a:pt x="2038" y="329"/>
                </a:cubicBezTo>
                <a:cubicBezTo>
                  <a:pt x="2041" y="330"/>
                  <a:pt x="2044" y="328"/>
                  <a:pt x="2047" y="328"/>
                </a:cubicBezTo>
                <a:cubicBezTo>
                  <a:pt x="2047" y="328"/>
                  <a:pt x="2048" y="327"/>
                  <a:pt x="2048" y="327"/>
                </a:cubicBezTo>
                <a:cubicBezTo>
                  <a:pt x="2049" y="326"/>
                  <a:pt x="2049" y="324"/>
                  <a:pt x="2049" y="323"/>
                </a:cubicBezTo>
                <a:cubicBezTo>
                  <a:pt x="2050" y="321"/>
                  <a:pt x="2051" y="320"/>
                  <a:pt x="2053" y="320"/>
                </a:cubicBezTo>
                <a:cubicBezTo>
                  <a:pt x="2057" y="321"/>
                  <a:pt x="2061" y="321"/>
                  <a:pt x="2065" y="322"/>
                </a:cubicBezTo>
                <a:cubicBezTo>
                  <a:pt x="2065" y="322"/>
                  <a:pt x="2066" y="322"/>
                  <a:pt x="2067" y="323"/>
                </a:cubicBezTo>
                <a:cubicBezTo>
                  <a:pt x="2067" y="323"/>
                  <a:pt x="2067" y="324"/>
                  <a:pt x="2067" y="324"/>
                </a:cubicBezTo>
                <a:cubicBezTo>
                  <a:pt x="2067" y="325"/>
                  <a:pt x="2067" y="325"/>
                  <a:pt x="2066" y="326"/>
                </a:cubicBezTo>
                <a:cubicBezTo>
                  <a:pt x="2066" y="327"/>
                  <a:pt x="2066" y="328"/>
                  <a:pt x="2067" y="329"/>
                </a:cubicBezTo>
                <a:cubicBezTo>
                  <a:pt x="2068" y="330"/>
                  <a:pt x="2069" y="330"/>
                  <a:pt x="2070" y="330"/>
                </a:cubicBezTo>
                <a:cubicBezTo>
                  <a:pt x="2073" y="328"/>
                  <a:pt x="2077" y="327"/>
                  <a:pt x="2079" y="324"/>
                </a:cubicBezTo>
                <a:cubicBezTo>
                  <a:pt x="2079" y="323"/>
                  <a:pt x="2080" y="323"/>
                  <a:pt x="2082" y="323"/>
                </a:cubicBezTo>
                <a:cubicBezTo>
                  <a:pt x="2083" y="323"/>
                  <a:pt x="2084" y="323"/>
                  <a:pt x="2085" y="322"/>
                </a:cubicBezTo>
                <a:cubicBezTo>
                  <a:pt x="2086" y="321"/>
                  <a:pt x="2088" y="320"/>
                  <a:pt x="2088" y="318"/>
                </a:cubicBezTo>
                <a:cubicBezTo>
                  <a:pt x="2087" y="316"/>
                  <a:pt x="2085" y="316"/>
                  <a:pt x="2083" y="316"/>
                </a:cubicBezTo>
                <a:cubicBezTo>
                  <a:pt x="2083" y="316"/>
                  <a:pt x="2083" y="316"/>
                  <a:pt x="2083" y="316"/>
                </a:cubicBezTo>
                <a:cubicBezTo>
                  <a:pt x="2082" y="315"/>
                  <a:pt x="2081" y="315"/>
                  <a:pt x="2081" y="314"/>
                </a:cubicBezTo>
                <a:cubicBezTo>
                  <a:pt x="2079" y="311"/>
                  <a:pt x="2079" y="308"/>
                  <a:pt x="2080" y="305"/>
                </a:cubicBezTo>
                <a:cubicBezTo>
                  <a:pt x="2081" y="304"/>
                  <a:pt x="2081" y="303"/>
                  <a:pt x="2081" y="303"/>
                </a:cubicBezTo>
                <a:cubicBezTo>
                  <a:pt x="2082" y="300"/>
                  <a:pt x="2082" y="298"/>
                  <a:pt x="2082" y="295"/>
                </a:cubicBezTo>
                <a:cubicBezTo>
                  <a:pt x="2082" y="292"/>
                  <a:pt x="2082" y="288"/>
                  <a:pt x="2082" y="285"/>
                </a:cubicBezTo>
                <a:cubicBezTo>
                  <a:pt x="2082" y="282"/>
                  <a:pt x="2083" y="280"/>
                  <a:pt x="2086" y="279"/>
                </a:cubicBezTo>
                <a:cubicBezTo>
                  <a:pt x="2087" y="279"/>
                  <a:pt x="2089" y="278"/>
                  <a:pt x="2091" y="277"/>
                </a:cubicBezTo>
                <a:cubicBezTo>
                  <a:pt x="2093" y="276"/>
                  <a:pt x="2095" y="276"/>
                  <a:pt x="2097" y="276"/>
                </a:cubicBezTo>
                <a:cubicBezTo>
                  <a:pt x="2098" y="277"/>
                  <a:pt x="2099" y="276"/>
                  <a:pt x="2100" y="275"/>
                </a:cubicBezTo>
                <a:cubicBezTo>
                  <a:pt x="2101" y="275"/>
                  <a:pt x="2102" y="275"/>
                  <a:pt x="2102" y="276"/>
                </a:cubicBezTo>
                <a:cubicBezTo>
                  <a:pt x="2102" y="278"/>
                  <a:pt x="2103" y="280"/>
                  <a:pt x="2103" y="282"/>
                </a:cubicBezTo>
                <a:cubicBezTo>
                  <a:pt x="2103" y="284"/>
                  <a:pt x="2104" y="285"/>
                  <a:pt x="2106" y="286"/>
                </a:cubicBezTo>
                <a:cubicBezTo>
                  <a:pt x="2107" y="287"/>
                  <a:pt x="2109" y="288"/>
                  <a:pt x="2111" y="289"/>
                </a:cubicBezTo>
                <a:cubicBezTo>
                  <a:pt x="2111" y="289"/>
                  <a:pt x="2112" y="289"/>
                  <a:pt x="2112" y="289"/>
                </a:cubicBezTo>
                <a:cubicBezTo>
                  <a:pt x="2113" y="288"/>
                  <a:pt x="2113" y="287"/>
                  <a:pt x="2114" y="286"/>
                </a:cubicBezTo>
                <a:cubicBezTo>
                  <a:pt x="2114" y="283"/>
                  <a:pt x="2115" y="280"/>
                  <a:pt x="2115" y="276"/>
                </a:cubicBezTo>
                <a:cubicBezTo>
                  <a:pt x="2116" y="274"/>
                  <a:pt x="2117" y="273"/>
                  <a:pt x="2119" y="272"/>
                </a:cubicBezTo>
                <a:cubicBezTo>
                  <a:pt x="2120" y="271"/>
                  <a:pt x="2120" y="270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16" y="265"/>
                  <a:pt x="2115" y="261"/>
                  <a:pt x="2114" y="256"/>
                </a:cubicBezTo>
                <a:cubicBezTo>
                  <a:pt x="2114" y="256"/>
                  <a:pt x="2114" y="256"/>
                  <a:pt x="2114" y="256"/>
                </a:cubicBezTo>
                <a:cubicBezTo>
                  <a:pt x="2115" y="254"/>
                  <a:pt x="2118" y="253"/>
                  <a:pt x="2120" y="254"/>
                </a:cubicBezTo>
                <a:cubicBezTo>
                  <a:pt x="2121" y="254"/>
                  <a:pt x="2122" y="255"/>
                  <a:pt x="2121" y="256"/>
                </a:cubicBezTo>
                <a:cubicBezTo>
                  <a:pt x="2120" y="259"/>
                  <a:pt x="2120" y="261"/>
                  <a:pt x="2122" y="263"/>
                </a:cubicBezTo>
                <a:cubicBezTo>
                  <a:pt x="2123" y="266"/>
                  <a:pt x="2125" y="269"/>
                  <a:pt x="2125" y="273"/>
                </a:cubicBezTo>
                <a:cubicBezTo>
                  <a:pt x="2125" y="274"/>
                  <a:pt x="2125" y="274"/>
                  <a:pt x="2126" y="275"/>
                </a:cubicBezTo>
                <a:cubicBezTo>
                  <a:pt x="2128" y="277"/>
                  <a:pt x="2127" y="280"/>
                  <a:pt x="2128" y="283"/>
                </a:cubicBezTo>
                <a:cubicBezTo>
                  <a:pt x="2127" y="285"/>
                  <a:pt x="2126" y="286"/>
                  <a:pt x="2124" y="288"/>
                </a:cubicBezTo>
                <a:cubicBezTo>
                  <a:pt x="2124" y="288"/>
                  <a:pt x="2124" y="288"/>
                  <a:pt x="2124" y="289"/>
                </a:cubicBezTo>
                <a:cubicBezTo>
                  <a:pt x="2123" y="290"/>
                  <a:pt x="2122" y="291"/>
                  <a:pt x="2122" y="293"/>
                </a:cubicBezTo>
                <a:cubicBezTo>
                  <a:pt x="2122" y="298"/>
                  <a:pt x="2123" y="303"/>
                  <a:pt x="2121" y="307"/>
                </a:cubicBezTo>
                <a:cubicBezTo>
                  <a:pt x="2120" y="308"/>
                  <a:pt x="2121" y="309"/>
                  <a:pt x="2120" y="311"/>
                </a:cubicBezTo>
                <a:cubicBezTo>
                  <a:pt x="2120" y="315"/>
                  <a:pt x="2120" y="319"/>
                  <a:pt x="2120" y="324"/>
                </a:cubicBezTo>
                <a:cubicBezTo>
                  <a:pt x="2121" y="327"/>
                  <a:pt x="2120" y="331"/>
                  <a:pt x="2118" y="333"/>
                </a:cubicBezTo>
                <a:cubicBezTo>
                  <a:pt x="2117" y="334"/>
                  <a:pt x="2117" y="335"/>
                  <a:pt x="2116" y="336"/>
                </a:cubicBezTo>
                <a:cubicBezTo>
                  <a:pt x="2116" y="336"/>
                  <a:pt x="2115" y="337"/>
                  <a:pt x="2114" y="337"/>
                </a:cubicBezTo>
                <a:cubicBezTo>
                  <a:pt x="2112" y="339"/>
                  <a:pt x="2112" y="339"/>
                  <a:pt x="2113" y="341"/>
                </a:cubicBezTo>
                <a:cubicBezTo>
                  <a:pt x="2115" y="343"/>
                  <a:pt x="2115" y="346"/>
                  <a:pt x="2115" y="349"/>
                </a:cubicBezTo>
                <a:cubicBezTo>
                  <a:pt x="2115" y="350"/>
                  <a:pt x="2114" y="351"/>
                  <a:pt x="2114" y="353"/>
                </a:cubicBezTo>
                <a:cubicBezTo>
                  <a:pt x="2113" y="355"/>
                  <a:pt x="2113" y="357"/>
                  <a:pt x="2113" y="359"/>
                </a:cubicBezTo>
                <a:cubicBezTo>
                  <a:pt x="2113" y="362"/>
                  <a:pt x="2115" y="365"/>
                  <a:pt x="2116" y="369"/>
                </a:cubicBezTo>
                <a:cubicBezTo>
                  <a:pt x="2119" y="380"/>
                  <a:pt x="2126" y="389"/>
                  <a:pt x="2132" y="399"/>
                </a:cubicBezTo>
                <a:cubicBezTo>
                  <a:pt x="2133" y="402"/>
                  <a:pt x="2135" y="404"/>
                  <a:pt x="2137" y="407"/>
                </a:cubicBezTo>
                <a:cubicBezTo>
                  <a:pt x="2138" y="409"/>
                  <a:pt x="2139" y="411"/>
                  <a:pt x="2140" y="412"/>
                </a:cubicBezTo>
                <a:cubicBezTo>
                  <a:pt x="2142" y="414"/>
                  <a:pt x="2144" y="416"/>
                  <a:pt x="2145" y="418"/>
                </a:cubicBezTo>
                <a:cubicBezTo>
                  <a:pt x="2146" y="421"/>
                  <a:pt x="2147" y="423"/>
                  <a:pt x="2148" y="426"/>
                </a:cubicBezTo>
                <a:cubicBezTo>
                  <a:pt x="2149" y="428"/>
                  <a:pt x="2151" y="429"/>
                  <a:pt x="2153" y="431"/>
                </a:cubicBezTo>
                <a:cubicBezTo>
                  <a:pt x="2153" y="431"/>
                  <a:pt x="2154" y="430"/>
                  <a:pt x="2154" y="430"/>
                </a:cubicBezTo>
                <a:cubicBezTo>
                  <a:pt x="2156" y="429"/>
                  <a:pt x="2156" y="427"/>
                  <a:pt x="2157" y="425"/>
                </a:cubicBezTo>
                <a:cubicBezTo>
                  <a:pt x="2159" y="420"/>
                  <a:pt x="2159" y="416"/>
                  <a:pt x="2158" y="411"/>
                </a:cubicBezTo>
                <a:cubicBezTo>
                  <a:pt x="2156" y="405"/>
                  <a:pt x="2155" y="404"/>
                  <a:pt x="2161" y="401"/>
                </a:cubicBezTo>
                <a:cubicBezTo>
                  <a:pt x="2161" y="401"/>
                  <a:pt x="2162" y="401"/>
                  <a:pt x="2162" y="400"/>
                </a:cubicBezTo>
                <a:cubicBezTo>
                  <a:pt x="2163" y="400"/>
                  <a:pt x="2163" y="399"/>
                  <a:pt x="2162" y="398"/>
                </a:cubicBezTo>
                <a:cubicBezTo>
                  <a:pt x="2162" y="397"/>
                  <a:pt x="2161" y="396"/>
                  <a:pt x="2160" y="395"/>
                </a:cubicBezTo>
                <a:cubicBezTo>
                  <a:pt x="2159" y="394"/>
                  <a:pt x="2159" y="392"/>
                  <a:pt x="2159" y="391"/>
                </a:cubicBezTo>
                <a:cubicBezTo>
                  <a:pt x="2159" y="389"/>
                  <a:pt x="2159" y="386"/>
                  <a:pt x="2159" y="383"/>
                </a:cubicBezTo>
                <a:cubicBezTo>
                  <a:pt x="2160" y="382"/>
                  <a:pt x="2161" y="380"/>
                  <a:pt x="2163" y="380"/>
                </a:cubicBezTo>
                <a:cubicBezTo>
                  <a:pt x="2164" y="379"/>
                  <a:pt x="2165" y="378"/>
                  <a:pt x="2166" y="378"/>
                </a:cubicBezTo>
                <a:cubicBezTo>
                  <a:pt x="2168" y="377"/>
                  <a:pt x="2168" y="375"/>
                  <a:pt x="2167" y="374"/>
                </a:cubicBezTo>
                <a:cubicBezTo>
                  <a:pt x="2166" y="372"/>
                  <a:pt x="2165" y="371"/>
                  <a:pt x="2163" y="369"/>
                </a:cubicBezTo>
                <a:cubicBezTo>
                  <a:pt x="2159" y="365"/>
                  <a:pt x="2158" y="361"/>
                  <a:pt x="2159" y="356"/>
                </a:cubicBezTo>
                <a:cubicBezTo>
                  <a:pt x="2159" y="355"/>
                  <a:pt x="2160" y="354"/>
                  <a:pt x="2161" y="354"/>
                </a:cubicBezTo>
                <a:cubicBezTo>
                  <a:pt x="2162" y="354"/>
                  <a:pt x="2162" y="354"/>
                  <a:pt x="2163" y="354"/>
                </a:cubicBezTo>
                <a:cubicBezTo>
                  <a:pt x="2164" y="354"/>
                  <a:pt x="2166" y="352"/>
                  <a:pt x="2165" y="351"/>
                </a:cubicBezTo>
                <a:cubicBezTo>
                  <a:pt x="2164" y="349"/>
                  <a:pt x="2163" y="347"/>
                  <a:pt x="2162" y="345"/>
                </a:cubicBezTo>
                <a:cubicBezTo>
                  <a:pt x="2161" y="343"/>
                  <a:pt x="2160" y="342"/>
                  <a:pt x="2158" y="343"/>
                </a:cubicBezTo>
                <a:cubicBezTo>
                  <a:pt x="2157" y="343"/>
                  <a:pt x="2156" y="342"/>
                  <a:pt x="2156" y="342"/>
                </a:cubicBezTo>
                <a:cubicBezTo>
                  <a:pt x="2155" y="340"/>
                  <a:pt x="2154" y="337"/>
                  <a:pt x="2155" y="334"/>
                </a:cubicBezTo>
                <a:cubicBezTo>
                  <a:pt x="2155" y="334"/>
                  <a:pt x="2155" y="333"/>
                  <a:pt x="2155" y="332"/>
                </a:cubicBezTo>
                <a:cubicBezTo>
                  <a:pt x="2155" y="331"/>
                  <a:pt x="2155" y="330"/>
                  <a:pt x="2154" y="330"/>
                </a:cubicBezTo>
                <a:cubicBezTo>
                  <a:pt x="2153" y="328"/>
                  <a:pt x="2151" y="328"/>
                  <a:pt x="2149" y="327"/>
                </a:cubicBezTo>
                <a:cubicBezTo>
                  <a:pt x="2149" y="327"/>
                  <a:pt x="2148" y="328"/>
                  <a:pt x="2148" y="328"/>
                </a:cubicBezTo>
                <a:cubicBezTo>
                  <a:pt x="2147" y="329"/>
                  <a:pt x="2147" y="329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1"/>
                  <a:pt x="2147" y="331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5" y="329"/>
                  <a:pt x="2144" y="328"/>
                  <a:pt x="2143" y="326"/>
                </a:cubicBezTo>
                <a:cubicBezTo>
                  <a:pt x="2142" y="323"/>
                  <a:pt x="2142" y="320"/>
                  <a:pt x="2142" y="317"/>
                </a:cubicBezTo>
                <a:cubicBezTo>
                  <a:pt x="2142" y="312"/>
                  <a:pt x="2142" y="307"/>
                  <a:pt x="2139" y="303"/>
                </a:cubicBezTo>
                <a:cubicBezTo>
                  <a:pt x="2139" y="302"/>
                  <a:pt x="2139" y="301"/>
                  <a:pt x="2138" y="301"/>
                </a:cubicBezTo>
                <a:cubicBezTo>
                  <a:pt x="2138" y="298"/>
                  <a:pt x="2139" y="295"/>
                  <a:pt x="2142" y="294"/>
                </a:cubicBezTo>
                <a:cubicBezTo>
                  <a:pt x="2143" y="294"/>
                  <a:pt x="2144" y="295"/>
                  <a:pt x="2144" y="294"/>
                </a:cubicBezTo>
                <a:cubicBezTo>
                  <a:pt x="2146" y="294"/>
                  <a:pt x="2146" y="294"/>
                  <a:pt x="2147" y="293"/>
                </a:cubicBezTo>
                <a:cubicBezTo>
                  <a:pt x="2147" y="291"/>
                  <a:pt x="2147" y="290"/>
                  <a:pt x="2148" y="289"/>
                </a:cubicBezTo>
                <a:cubicBezTo>
                  <a:pt x="2149" y="288"/>
                  <a:pt x="2150" y="288"/>
                  <a:pt x="2150" y="288"/>
                </a:cubicBezTo>
                <a:cubicBezTo>
                  <a:pt x="2151" y="290"/>
                  <a:pt x="2151" y="291"/>
                  <a:pt x="2152" y="292"/>
                </a:cubicBezTo>
                <a:cubicBezTo>
                  <a:pt x="2152" y="293"/>
                  <a:pt x="2153" y="293"/>
                  <a:pt x="2154" y="293"/>
                </a:cubicBezTo>
                <a:cubicBezTo>
                  <a:pt x="2154" y="293"/>
                  <a:pt x="2155" y="292"/>
                  <a:pt x="2155" y="292"/>
                </a:cubicBezTo>
                <a:cubicBezTo>
                  <a:pt x="2155" y="290"/>
                  <a:pt x="2156" y="289"/>
                  <a:pt x="2156" y="287"/>
                </a:cubicBezTo>
                <a:cubicBezTo>
                  <a:pt x="2156" y="285"/>
                  <a:pt x="2157" y="284"/>
                  <a:pt x="2159" y="282"/>
                </a:cubicBezTo>
                <a:cubicBezTo>
                  <a:pt x="2161" y="280"/>
                  <a:pt x="2163" y="279"/>
                  <a:pt x="2166" y="279"/>
                </a:cubicBezTo>
                <a:cubicBezTo>
                  <a:pt x="2168" y="278"/>
                  <a:pt x="2169" y="280"/>
                  <a:pt x="2170" y="281"/>
                </a:cubicBezTo>
                <a:cubicBezTo>
                  <a:pt x="2172" y="281"/>
                  <a:pt x="2173" y="283"/>
                  <a:pt x="2175" y="284"/>
                </a:cubicBezTo>
                <a:cubicBezTo>
                  <a:pt x="2175" y="284"/>
                  <a:pt x="2176" y="284"/>
                  <a:pt x="2176" y="284"/>
                </a:cubicBezTo>
                <a:cubicBezTo>
                  <a:pt x="2177" y="285"/>
                  <a:pt x="2178" y="285"/>
                  <a:pt x="2179" y="285"/>
                </a:cubicBezTo>
                <a:cubicBezTo>
                  <a:pt x="2180" y="285"/>
                  <a:pt x="2180" y="284"/>
                  <a:pt x="2180" y="283"/>
                </a:cubicBezTo>
                <a:cubicBezTo>
                  <a:pt x="2180" y="281"/>
                  <a:pt x="2179" y="279"/>
                  <a:pt x="2179" y="277"/>
                </a:cubicBezTo>
                <a:cubicBezTo>
                  <a:pt x="2180" y="275"/>
                  <a:pt x="2180" y="273"/>
                  <a:pt x="2181" y="271"/>
                </a:cubicBezTo>
                <a:cubicBezTo>
                  <a:pt x="2181" y="269"/>
                  <a:pt x="2182" y="266"/>
                  <a:pt x="2182" y="263"/>
                </a:cubicBezTo>
                <a:cubicBezTo>
                  <a:pt x="2182" y="258"/>
                  <a:pt x="2184" y="254"/>
                  <a:pt x="2186" y="250"/>
                </a:cubicBezTo>
                <a:cubicBezTo>
                  <a:pt x="2187" y="248"/>
                  <a:pt x="2188" y="246"/>
                  <a:pt x="2189" y="243"/>
                </a:cubicBezTo>
                <a:cubicBezTo>
                  <a:pt x="2191" y="240"/>
                  <a:pt x="2193" y="236"/>
                  <a:pt x="2196" y="234"/>
                </a:cubicBezTo>
                <a:cubicBezTo>
                  <a:pt x="2197" y="233"/>
                  <a:pt x="2199" y="232"/>
                  <a:pt x="2200" y="232"/>
                </a:cubicBezTo>
                <a:cubicBezTo>
                  <a:pt x="2202" y="232"/>
                  <a:pt x="2204" y="232"/>
                  <a:pt x="2206" y="232"/>
                </a:cubicBezTo>
                <a:cubicBezTo>
                  <a:pt x="2207" y="232"/>
                  <a:pt x="2208" y="232"/>
                  <a:pt x="2209" y="232"/>
                </a:cubicBezTo>
                <a:cubicBezTo>
                  <a:pt x="2210" y="232"/>
                  <a:pt x="2210" y="231"/>
                  <a:pt x="2210" y="231"/>
                </a:cubicBezTo>
                <a:cubicBezTo>
                  <a:pt x="2210" y="227"/>
                  <a:pt x="2210" y="223"/>
                  <a:pt x="2207" y="220"/>
                </a:cubicBezTo>
                <a:cubicBezTo>
                  <a:pt x="2206" y="220"/>
                  <a:pt x="2206" y="219"/>
                  <a:pt x="2205" y="218"/>
                </a:cubicBezTo>
                <a:cubicBezTo>
                  <a:pt x="2205" y="217"/>
                  <a:pt x="2204" y="216"/>
                  <a:pt x="2203" y="216"/>
                </a:cubicBezTo>
                <a:cubicBezTo>
                  <a:pt x="2200" y="215"/>
                  <a:pt x="2198" y="212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0"/>
                  <a:pt x="2194" y="209"/>
                  <a:pt x="2193" y="208"/>
                </a:cubicBezTo>
                <a:cubicBezTo>
                  <a:pt x="2193" y="206"/>
                  <a:pt x="2191" y="204"/>
                  <a:pt x="2189" y="204"/>
                </a:cubicBezTo>
                <a:cubicBezTo>
                  <a:pt x="2188" y="204"/>
                  <a:pt x="2188" y="204"/>
                  <a:pt x="2187" y="204"/>
                </a:cubicBezTo>
                <a:cubicBezTo>
                  <a:pt x="2187" y="203"/>
                  <a:pt x="2187" y="203"/>
                  <a:pt x="2187" y="202"/>
                </a:cubicBezTo>
                <a:cubicBezTo>
                  <a:pt x="2186" y="200"/>
                  <a:pt x="2185" y="199"/>
                  <a:pt x="2182" y="199"/>
                </a:cubicBezTo>
                <a:cubicBezTo>
                  <a:pt x="2179" y="200"/>
                  <a:pt x="2178" y="198"/>
                  <a:pt x="2176" y="197"/>
                </a:cubicBezTo>
                <a:cubicBezTo>
                  <a:pt x="2176" y="196"/>
                  <a:pt x="2176" y="195"/>
                  <a:pt x="2177" y="195"/>
                </a:cubicBezTo>
                <a:cubicBezTo>
                  <a:pt x="2178" y="194"/>
                  <a:pt x="2179" y="194"/>
                  <a:pt x="2180" y="194"/>
                </a:cubicBezTo>
                <a:cubicBezTo>
                  <a:pt x="2183" y="193"/>
                  <a:pt x="2185" y="190"/>
                  <a:pt x="2185" y="187"/>
                </a:cubicBezTo>
                <a:cubicBezTo>
                  <a:pt x="2185" y="184"/>
                  <a:pt x="2185" y="180"/>
                  <a:pt x="2185" y="177"/>
                </a:cubicBezTo>
                <a:cubicBezTo>
                  <a:pt x="2185" y="176"/>
                  <a:pt x="2185" y="174"/>
                  <a:pt x="2185" y="173"/>
                </a:cubicBezTo>
                <a:cubicBezTo>
                  <a:pt x="2184" y="172"/>
                  <a:pt x="2183" y="171"/>
                  <a:pt x="2183" y="169"/>
                </a:cubicBezTo>
                <a:cubicBezTo>
                  <a:pt x="2182" y="167"/>
                  <a:pt x="2180" y="166"/>
                  <a:pt x="2178" y="166"/>
                </a:cubicBezTo>
                <a:cubicBezTo>
                  <a:pt x="2176" y="165"/>
                  <a:pt x="2174" y="164"/>
                  <a:pt x="2173" y="162"/>
                </a:cubicBezTo>
                <a:cubicBezTo>
                  <a:pt x="2173" y="162"/>
                  <a:pt x="2172" y="161"/>
                  <a:pt x="2173" y="160"/>
                </a:cubicBezTo>
                <a:cubicBezTo>
                  <a:pt x="2173" y="159"/>
                  <a:pt x="2174" y="158"/>
                  <a:pt x="2174" y="158"/>
                </a:cubicBezTo>
                <a:cubicBezTo>
                  <a:pt x="2175" y="156"/>
                  <a:pt x="2176" y="156"/>
                  <a:pt x="2176" y="157"/>
                </a:cubicBezTo>
                <a:cubicBezTo>
                  <a:pt x="2177" y="159"/>
                  <a:pt x="2179" y="161"/>
                  <a:pt x="2180" y="162"/>
                </a:cubicBezTo>
                <a:cubicBezTo>
                  <a:pt x="2186" y="164"/>
                  <a:pt x="2186" y="164"/>
                  <a:pt x="2189" y="159"/>
                </a:cubicBezTo>
                <a:cubicBezTo>
                  <a:pt x="2189" y="158"/>
                  <a:pt x="2189" y="157"/>
                  <a:pt x="2189" y="157"/>
                </a:cubicBezTo>
                <a:cubicBezTo>
                  <a:pt x="2190" y="155"/>
                  <a:pt x="2192" y="155"/>
                  <a:pt x="2194" y="154"/>
                </a:cubicBezTo>
                <a:cubicBezTo>
                  <a:pt x="2195" y="154"/>
                  <a:pt x="2196" y="155"/>
                  <a:pt x="2197" y="156"/>
                </a:cubicBezTo>
                <a:cubicBezTo>
                  <a:pt x="2198" y="157"/>
                  <a:pt x="2199" y="158"/>
                  <a:pt x="2200" y="159"/>
                </a:cubicBezTo>
                <a:cubicBezTo>
                  <a:pt x="2201" y="161"/>
                  <a:pt x="2203" y="161"/>
                  <a:pt x="2205" y="160"/>
                </a:cubicBezTo>
                <a:cubicBezTo>
                  <a:pt x="2207" y="159"/>
                  <a:pt x="2209" y="158"/>
                  <a:pt x="2211" y="158"/>
                </a:cubicBezTo>
                <a:cubicBezTo>
                  <a:pt x="2212" y="158"/>
                  <a:pt x="2214" y="159"/>
                  <a:pt x="2215" y="159"/>
                </a:cubicBezTo>
                <a:cubicBezTo>
                  <a:pt x="2216" y="159"/>
                  <a:pt x="2218" y="158"/>
                  <a:pt x="2219" y="158"/>
                </a:cubicBezTo>
                <a:cubicBezTo>
                  <a:pt x="2219" y="158"/>
                  <a:pt x="2220" y="157"/>
                  <a:pt x="2220" y="157"/>
                </a:cubicBezTo>
                <a:cubicBezTo>
                  <a:pt x="2221" y="157"/>
                  <a:pt x="2221" y="156"/>
                  <a:pt x="2221" y="156"/>
                </a:cubicBezTo>
                <a:cubicBezTo>
                  <a:pt x="2221" y="153"/>
                  <a:pt x="2221" y="150"/>
                  <a:pt x="2217" y="149"/>
                </a:cubicBezTo>
                <a:cubicBezTo>
                  <a:pt x="2215" y="149"/>
                  <a:pt x="2215" y="148"/>
                  <a:pt x="2215" y="147"/>
                </a:cubicBezTo>
                <a:cubicBezTo>
                  <a:pt x="2214" y="146"/>
                  <a:pt x="2214" y="145"/>
                  <a:pt x="2215" y="145"/>
                </a:cubicBezTo>
                <a:cubicBezTo>
                  <a:pt x="2215" y="142"/>
                  <a:pt x="2214" y="140"/>
                  <a:pt x="2211" y="138"/>
                </a:cubicBezTo>
                <a:cubicBezTo>
                  <a:pt x="2210" y="138"/>
                  <a:pt x="2209" y="136"/>
                  <a:pt x="2208" y="135"/>
                </a:cubicBezTo>
                <a:cubicBezTo>
                  <a:pt x="2207" y="134"/>
                  <a:pt x="2207" y="133"/>
                  <a:pt x="2209" y="132"/>
                </a:cubicBezTo>
                <a:cubicBezTo>
                  <a:pt x="2211" y="130"/>
                  <a:pt x="2212" y="128"/>
                  <a:pt x="2213" y="126"/>
                </a:cubicBezTo>
                <a:cubicBezTo>
                  <a:pt x="2213" y="125"/>
                  <a:pt x="2213" y="124"/>
                  <a:pt x="2212" y="123"/>
                </a:cubicBezTo>
                <a:cubicBezTo>
                  <a:pt x="2210" y="120"/>
                  <a:pt x="2209" y="117"/>
                  <a:pt x="2209" y="113"/>
                </a:cubicBezTo>
                <a:cubicBezTo>
                  <a:pt x="2209" y="112"/>
                  <a:pt x="2208" y="112"/>
                  <a:pt x="2207" y="112"/>
                </a:cubicBezTo>
                <a:cubicBezTo>
                  <a:pt x="2207" y="112"/>
                  <a:pt x="2206" y="112"/>
                  <a:pt x="2205" y="112"/>
                </a:cubicBezTo>
                <a:cubicBezTo>
                  <a:pt x="2202" y="111"/>
                  <a:pt x="2199" y="110"/>
                  <a:pt x="2196" y="110"/>
                </a:cubicBezTo>
                <a:cubicBezTo>
                  <a:pt x="2195" y="110"/>
                  <a:pt x="2194" y="109"/>
                  <a:pt x="2193" y="108"/>
                </a:cubicBezTo>
                <a:cubicBezTo>
                  <a:pt x="2191" y="107"/>
                  <a:pt x="2190" y="108"/>
                  <a:pt x="2188" y="109"/>
                </a:cubicBezTo>
                <a:cubicBezTo>
                  <a:pt x="2186" y="111"/>
                  <a:pt x="2185" y="113"/>
                  <a:pt x="2182" y="114"/>
                </a:cubicBezTo>
                <a:cubicBezTo>
                  <a:pt x="2182" y="114"/>
                  <a:pt x="2181" y="114"/>
                  <a:pt x="2181" y="115"/>
                </a:cubicBezTo>
                <a:cubicBezTo>
                  <a:pt x="2180" y="116"/>
                  <a:pt x="2180" y="117"/>
                  <a:pt x="2181" y="118"/>
                </a:cubicBezTo>
                <a:cubicBezTo>
                  <a:pt x="2182" y="120"/>
                  <a:pt x="2183" y="121"/>
                  <a:pt x="2185" y="123"/>
                </a:cubicBezTo>
                <a:cubicBezTo>
                  <a:pt x="2185" y="124"/>
                  <a:pt x="2185" y="125"/>
                  <a:pt x="2185" y="126"/>
                </a:cubicBezTo>
                <a:cubicBezTo>
                  <a:pt x="2185" y="126"/>
                  <a:pt x="2184" y="127"/>
                  <a:pt x="2184" y="127"/>
                </a:cubicBezTo>
                <a:cubicBezTo>
                  <a:pt x="2183" y="127"/>
                  <a:pt x="2183" y="127"/>
                  <a:pt x="2183" y="127"/>
                </a:cubicBezTo>
                <a:cubicBezTo>
                  <a:pt x="2181" y="123"/>
                  <a:pt x="2176" y="120"/>
                  <a:pt x="2174" y="116"/>
                </a:cubicBezTo>
                <a:cubicBezTo>
                  <a:pt x="2171" y="113"/>
                  <a:pt x="2168" y="111"/>
                  <a:pt x="2163" y="112"/>
                </a:cubicBezTo>
                <a:cubicBezTo>
                  <a:pt x="2162" y="112"/>
                  <a:pt x="2160" y="112"/>
                  <a:pt x="2158" y="112"/>
                </a:cubicBezTo>
                <a:cubicBezTo>
                  <a:pt x="2156" y="111"/>
                  <a:pt x="2153" y="111"/>
                  <a:pt x="2150" y="111"/>
                </a:cubicBezTo>
                <a:cubicBezTo>
                  <a:pt x="2147" y="111"/>
                  <a:pt x="2144" y="110"/>
                  <a:pt x="2141" y="109"/>
                </a:cubicBezTo>
                <a:cubicBezTo>
                  <a:pt x="2138" y="108"/>
                  <a:pt x="2135" y="108"/>
                  <a:pt x="2132" y="109"/>
                </a:cubicBezTo>
                <a:cubicBezTo>
                  <a:pt x="2130" y="110"/>
                  <a:pt x="2129" y="110"/>
                  <a:pt x="2127" y="108"/>
                </a:cubicBezTo>
                <a:cubicBezTo>
                  <a:pt x="2125" y="107"/>
                  <a:pt x="2123" y="106"/>
                  <a:pt x="2121" y="106"/>
                </a:cubicBezTo>
                <a:cubicBezTo>
                  <a:pt x="2115" y="105"/>
                  <a:pt x="2109" y="103"/>
                  <a:pt x="2102" y="104"/>
                </a:cubicBezTo>
                <a:cubicBezTo>
                  <a:pt x="2101" y="104"/>
                  <a:pt x="2100" y="104"/>
                  <a:pt x="2100" y="104"/>
                </a:cubicBezTo>
                <a:cubicBezTo>
                  <a:pt x="2095" y="102"/>
                  <a:pt x="2091" y="104"/>
                  <a:pt x="2088" y="105"/>
                </a:cubicBezTo>
                <a:cubicBezTo>
                  <a:pt x="2085" y="106"/>
                  <a:pt x="2082" y="108"/>
                  <a:pt x="2080" y="108"/>
                </a:cubicBezTo>
                <a:cubicBezTo>
                  <a:pt x="2076" y="108"/>
                  <a:pt x="2073" y="109"/>
                  <a:pt x="2070" y="109"/>
                </a:cubicBezTo>
                <a:cubicBezTo>
                  <a:pt x="2069" y="109"/>
                  <a:pt x="2067" y="110"/>
                  <a:pt x="2066" y="110"/>
                </a:cubicBezTo>
                <a:cubicBezTo>
                  <a:pt x="2065" y="110"/>
                  <a:pt x="2065" y="110"/>
                  <a:pt x="2065" y="111"/>
                </a:cubicBezTo>
                <a:cubicBezTo>
                  <a:pt x="2065" y="114"/>
                  <a:pt x="2068" y="116"/>
                  <a:pt x="2067" y="119"/>
                </a:cubicBezTo>
                <a:cubicBezTo>
                  <a:pt x="2067" y="120"/>
                  <a:pt x="2068" y="121"/>
                  <a:pt x="2069" y="121"/>
                </a:cubicBezTo>
                <a:cubicBezTo>
                  <a:pt x="2071" y="122"/>
                  <a:pt x="2074" y="122"/>
                  <a:pt x="2075" y="124"/>
                </a:cubicBezTo>
                <a:cubicBezTo>
                  <a:pt x="2077" y="126"/>
                  <a:pt x="2079" y="128"/>
                  <a:pt x="2080" y="130"/>
                </a:cubicBezTo>
                <a:cubicBezTo>
                  <a:pt x="2081" y="131"/>
                  <a:pt x="2081" y="133"/>
                  <a:pt x="2080" y="133"/>
                </a:cubicBezTo>
                <a:cubicBezTo>
                  <a:pt x="2079" y="134"/>
                  <a:pt x="2078" y="135"/>
                  <a:pt x="2077" y="136"/>
                </a:cubicBezTo>
                <a:cubicBezTo>
                  <a:pt x="2076" y="137"/>
                  <a:pt x="2074" y="137"/>
                  <a:pt x="2074" y="135"/>
                </a:cubicBezTo>
                <a:cubicBezTo>
                  <a:pt x="2072" y="132"/>
                  <a:pt x="2069" y="131"/>
                  <a:pt x="2065" y="130"/>
                </a:cubicBezTo>
                <a:cubicBezTo>
                  <a:pt x="2065" y="130"/>
                  <a:pt x="2064" y="130"/>
                  <a:pt x="2063" y="130"/>
                </a:cubicBezTo>
                <a:cubicBezTo>
                  <a:pt x="2063" y="130"/>
                  <a:pt x="2062" y="129"/>
                  <a:pt x="2061" y="128"/>
                </a:cubicBezTo>
                <a:cubicBezTo>
                  <a:pt x="2061" y="128"/>
                  <a:pt x="2060" y="126"/>
                  <a:pt x="2060" y="125"/>
                </a:cubicBezTo>
                <a:cubicBezTo>
                  <a:pt x="2059" y="125"/>
                  <a:pt x="2059" y="124"/>
                  <a:pt x="2060" y="124"/>
                </a:cubicBezTo>
                <a:cubicBezTo>
                  <a:pt x="2062" y="122"/>
                  <a:pt x="2061" y="120"/>
                  <a:pt x="2060" y="118"/>
                </a:cubicBezTo>
                <a:cubicBezTo>
                  <a:pt x="2059" y="116"/>
                  <a:pt x="2057" y="116"/>
                  <a:pt x="2055" y="116"/>
                </a:cubicBezTo>
                <a:cubicBezTo>
                  <a:pt x="2054" y="116"/>
                  <a:pt x="2052" y="118"/>
                  <a:pt x="2052" y="119"/>
                </a:cubicBezTo>
                <a:cubicBezTo>
                  <a:pt x="2052" y="122"/>
                  <a:pt x="2052" y="124"/>
                  <a:pt x="2052" y="126"/>
                </a:cubicBezTo>
                <a:cubicBezTo>
                  <a:pt x="2052" y="128"/>
                  <a:pt x="2051" y="129"/>
                  <a:pt x="2049" y="129"/>
                </a:cubicBezTo>
                <a:cubicBezTo>
                  <a:pt x="2046" y="130"/>
                  <a:pt x="2043" y="130"/>
                  <a:pt x="2041" y="131"/>
                </a:cubicBezTo>
                <a:cubicBezTo>
                  <a:pt x="2039" y="131"/>
                  <a:pt x="2037" y="132"/>
                  <a:pt x="2035" y="131"/>
                </a:cubicBezTo>
                <a:cubicBezTo>
                  <a:pt x="2034" y="131"/>
                  <a:pt x="2033" y="131"/>
                  <a:pt x="2033" y="131"/>
                </a:cubicBezTo>
                <a:cubicBezTo>
                  <a:pt x="2030" y="133"/>
                  <a:pt x="2026" y="135"/>
                  <a:pt x="2023" y="137"/>
                </a:cubicBezTo>
                <a:cubicBezTo>
                  <a:pt x="2018" y="140"/>
                  <a:pt x="2013" y="141"/>
                  <a:pt x="2008" y="141"/>
                </a:cubicBezTo>
                <a:cubicBezTo>
                  <a:pt x="2007" y="140"/>
                  <a:pt x="2006" y="140"/>
                  <a:pt x="2005" y="138"/>
                </a:cubicBezTo>
                <a:cubicBezTo>
                  <a:pt x="2005" y="138"/>
                  <a:pt x="2005" y="138"/>
                  <a:pt x="2005" y="138"/>
                </a:cubicBezTo>
                <a:cubicBezTo>
                  <a:pt x="2004" y="132"/>
                  <a:pt x="2001" y="128"/>
                  <a:pt x="1996" y="125"/>
                </a:cubicBezTo>
                <a:cubicBezTo>
                  <a:pt x="1996" y="125"/>
                  <a:pt x="1995" y="125"/>
                  <a:pt x="1995" y="124"/>
                </a:cubicBezTo>
                <a:cubicBezTo>
                  <a:pt x="1990" y="121"/>
                  <a:pt x="1984" y="119"/>
                  <a:pt x="1978" y="122"/>
                </a:cubicBezTo>
                <a:cubicBezTo>
                  <a:pt x="1977" y="123"/>
                  <a:pt x="1976" y="123"/>
                  <a:pt x="1975" y="123"/>
                </a:cubicBezTo>
                <a:cubicBezTo>
                  <a:pt x="1971" y="125"/>
                  <a:pt x="1966" y="127"/>
                  <a:pt x="1962" y="130"/>
                </a:cubicBezTo>
                <a:cubicBezTo>
                  <a:pt x="1960" y="132"/>
                  <a:pt x="1958" y="133"/>
                  <a:pt x="1955" y="135"/>
                </a:cubicBezTo>
                <a:cubicBezTo>
                  <a:pt x="1954" y="136"/>
                  <a:pt x="1952" y="135"/>
                  <a:pt x="1951" y="133"/>
                </a:cubicBezTo>
                <a:cubicBezTo>
                  <a:pt x="1950" y="131"/>
                  <a:pt x="1949" y="130"/>
                  <a:pt x="1947" y="129"/>
                </a:cubicBezTo>
                <a:cubicBezTo>
                  <a:pt x="1946" y="129"/>
                  <a:pt x="1944" y="128"/>
                  <a:pt x="1943" y="127"/>
                </a:cubicBezTo>
                <a:cubicBezTo>
                  <a:pt x="1941" y="127"/>
                  <a:pt x="1940" y="127"/>
                  <a:pt x="1939" y="128"/>
                </a:cubicBezTo>
                <a:cubicBezTo>
                  <a:pt x="1938" y="129"/>
                  <a:pt x="1938" y="129"/>
                  <a:pt x="1936" y="128"/>
                </a:cubicBezTo>
                <a:cubicBezTo>
                  <a:pt x="1935" y="128"/>
                  <a:pt x="1934" y="127"/>
                  <a:pt x="1933" y="127"/>
                </a:cubicBezTo>
                <a:cubicBezTo>
                  <a:pt x="1932" y="128"/>
                  <a:pt x="1931" y="128"/>
                  <a:pt x="1931" y="127"/>
                </a:cubicBezTo>
                <a:cubicBezTo>
                  <a:pt x="1929" y="126"/>
                  <a:pt x="1928" y="125"/>
                  <a:pt x="1926" y="125"/>
                </a:cubicBezTo>
                <a:cubicBezTo>
                  <a:pt x="1925" y="125"/>
                  <a:pt x="1925" y="124"/>
                  <a:pt x="1926" y="123"/>
                </a:cubicBezTo>
                <a:cubicBezTo>
                  <a:pt x="1927" y="121"/>
                  <a:pt x="1927" y="120"/>
                  <a:pt x="1926" y="118"/>
                </a:cubicBezTo>
                <a:cubicBezTo>
                  <a:pt x="1925" y="118"/>
                  <a:pt x="1925" y="118"/>
                  <a:pt x="1925" y="118"/>
                </a:cubicBezTo>
                <a:cubicBezTo>
                  <a:pt x="1922" y="116"/>
                  <a:pt x="1918" y="114"/>
                  <a:pt x="1914" y="115"/>
                </a:cubicBezTo>
                <a:cubicBezTo>
                  <a:pt x="1913" y="115"/>
                  <a:pt x="1911" y="116"/>
                  <a:pt x="1909" y="116"/>
                </a:cubicBezTo>
                <a:cubicBezTo>
                  <a:pt x="1908" y="117"/>
                  <a:pt x="1907" y="117"/>
                  <a:pt x="1906" y="118"/>
                </a:cubicBezTo>
                <a:cubicBezTo>
                  <a:pt x="1904" y="121"/>
                  <a:pt x="1902" y="121"/>
                  <a:pt x="1899" y="120"/>
                </a:cubicBezTo>
                <a:cubicBezTo>
                  <a:pt x="1896" y="119"/>
                  <a:pt x="1893" y="119"/>
                  <a:pt x="1890" y="119"/>
                </a:cubicBezTo>
                <a:cubicBezTo>
                  <a:pt x="1886" y="120"/>
                  <a:pt x="1882" y="120"/>
                  <a:pt x="1879" y="120"/>
                </a:cubicBezTo>
                <a:cubicBezTo>
                  <a:pt x="1875" y="121"/>
                  <a:pt x="1871" y="121"/>
                  <a:pt x="1867" y="120"/>
                </a:cubicBezTo>
                <a:cubicBezTo>
                  <a:pt x="1867" y="120"/>
                  <a:pt x="1866" y="121"/>
                  <a:pt x="1865" y="121"/>
                </a:cubicBezTo>
                <a:cubicBezTo>
                  <a:pt x="1865" y="121"/>
                  <a:pt x="1864" y="122"/>
                  <a:pt x="1864" y="122"/>
                </a:cubicBezTo>
                <a:cubicBezTo>
                  <a:pt x="1864" y="123"/>
                  <a:pt x="1864" y="123"/>
                  <a:pt x="1865" y="123"/>
                </a:cubicBezTo>
                <a:cubicBezTo>
                  <a:pt x="1866" y="124"/>
                  <a:pt x="1867" y="124"/>
                  <a:pt x="1869" y="125"/>
                </a:cubicBezTo>
                <a:cubicBezTo>
                  <a:pt x="1869" y="125"/>
                  <a:pt x="1870" y="125"/>
                  <a:pt x="1870" y="126"/>
                </a:cubicBezTo>
                <a:cubicBezTo>
                  <a:pt x="1870" y="126"/>
                  <a:pt x="1869" y="128"/>
                  <a:pt x="1869" y="128"/>
                </a:cubicBezTo>
                <a:cubicBezTo>
                  <a:pt x="1868" y="128"/>
                  <a:pt x="1867" y="128"/>
                  <a:pt x="1866" y="129"/>
                </a:cubicBezTo>
                <a:cubicBezTo>
                  <a:pt x="1864" y="130"/>
                  <a:pt x="1864" y="131"/>
                  <a:pt x="1864" y="133"/>
                </a:cubicBezTo>
                <a:cubicBezTo>
                  <a:pt x="1864" y="135"/>
                  <a:pt x="1865" y="136"/>
                  <a:pt x="1867" y="136"/>
                </a:cubicBezTo>
                <a:cubicBezTo>
                  <a:pt x="1868" y="136"/>
                  <a:pt x="1869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5"/>
                  <a:pt x="1870" y="135"/>
                  <a:pt x="1870" y="135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8"/>
                  <a:pt x="1870" y="139"/>
                  <a:pt x="1871" y="140"/>
                </a:cubicBezTo>
                <a:cubicBezTo>
                  <a:pt x="1872" y="142"/>
                  <a:pt x="1873" y="144"/>
                  <a:pt x="1875" y="145"/>
                </a:cubicBezTo>
                <a:cubicBezTo>
                  <a:pt x="1876" y="146"/>
                  <a:pt x="1876" y="147"/>
                  <a:pt x="1876" y="148"/>
                </a:cubicBezTo>
                <a:cubicBezTo>
                  <a:pt x="1875" y="148"/>
                  <a:pt x="1874" y="149"/>
                  <a:pt x="1873" y="148"/>
                </a:cubicBezTo>
                <a:cubicBezTo>
                  <a:pt x="1872" y="147"/>
                  <a:pt x="1870" y="147"/>
                  <a:pt x="1868" y="148"/>
                </a:cubicBezTo>
                <a:cubicBezTo>
                  <a:pt x="1867" y="149"/>
                  <a:pt x="1865" y="149"/>
                  <a:pt x="1864" y="150"/>
                </a:cubicBezTo>
                <a:cubicBezTo>
                  <a:pt x="1863" y="152"/>
                  <a:pt x="1861" y="152"/>
                  <a:pt x="1859" y="152"/>
                </a:cubicBezTo>
                <a:cubicBezTo>
                  <a:pt x="1858" y="151"/>
                  <a:pt x="1856" y="151"/>
                  <a:pt x="1855" y="151"/>
                </a:cubicBezTo>
                <a:cubicBezTo>
                  <a:pt x="1853" y="152"/>
                  <a:pt x="1851" y="153"/>
                  <a:pt x="1850" y="155"/>
                </a:cubicBezTo>
                <a:cubicBezTo>
                  <a:pt x="1850" y="157"/>
                  <a:pt x="1848" y="158"/>
                  <a:pt x="1846" y="158"/>
                </a:cubicBezTo>
                <a:cubicBezTo>
                  <a:pt x="1842" y="159"/>
                  <a:pt x="1838" y="158"/>
                  <a:pt x="1835" y="155"/>
                </a:cubicBezTo>
                <a:cubicBezTo>
                  <a:pt x="1834" y="154"/>
                  <a:pt x="1834" y="154"/>
                  <a:pt x="1834" y="154"/>
                </a:cubicBezTo>
                <a:cubicBezTo>
                  <a:pt x="1834" y="154"/>
                  <a:pt x="1833" y="154"/>
                  <a:pt x="1833" y="154"/>
                </a:cubicBezTo>
                <a:cubicBezTo>
                  <a:pt x="1833" y="155"/>
                  <a:pt x="1833" y="155"/>
                  <a:pt x="1833" y="155"/>
                </a:cubicBezTo>
                <a:cubicBezTo>
                  <a:pt x="1833" y="158"/>
                  <a:pt x="1833" y="160"/>
                  <a:pt x="1835" y="163"/>
                </a:cubicBezTo>
                <a:cubicBezTo>
                  <a:pt x="1836" y="166"/>
                  <a:pt x="1837" y="169"/>
                  <a:pt x="1838" y="173"/>
                </a:cubicBezTo>
                <a:cubicBezTo>
                  <a:pt x="1838" y="174"/>
                  <a:pt x="1837" y="174"/>
                  <a:pt x="1836" y="174"/>
                </a:cubicBezTo>
                <a:cubicBezTo>
                  <a:pt x="1834" y="174"/>
                  <a:pt x="1833" y="174"/>
                  <a:pt x="1831" y="173"/>
                </a:cubicBezTo>
                <a:cubicBezTo>
                  <a:pt x="1826" y="171"/>
                  <a:pt x="1823" y="167"/>
                  <a:pt x="1818" y="164"/>
                </a:cubicBezTo>
                <a:cubicBezTo>
                  <a:pt x="1818" y="164"/>
                  <a:pt x="1818" y="164"/>
                  <a:pt x="1818" y="164"/>
                </a:cubicBezTo>
                <a:cubicBezTo>
                  <a:pt x="1817" y="161"/>
                  <a:pt x="1817" y="161"/>
                  <a:pt x="1816" y="162"/>
                </a:cubicBezTo>
                <a:cubicBezTo>
                  <a:pt x="1814" y="163"/>
                  <a:pt x="1813" y="163"/>
                  <a:pt x="1812" y="162"/>
                </a:cubicBezTo>
                <a:cubicBezTo>
                  <a:pt x="1811" y="162"/>
                  <a:pt x="1811" y="161"/>
                  <a:pt x="1811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09" y="160"/>
                  <a:pt x="1809" y="160"/>
                  <a:pt x="1808" y="159"/>
                </a:cubicBezTo>
                <a:cubicBezTo>
                  <a:pt x="1809" y="159"/>
                  <a:pt x="1809" y="159"/>
                  <a:pt x="1809" y="159"/>
                </a:cubicBezTo>
                <a:cubicBezTo>
                  <a:pt x="1809" y="159"/>
                  <a:pt x="1810" y="160"/>
                  <a:pt x="1810" y="160"/>
                </a:cubicBezTo>
                <a:cubicBezTo>
                  <a:pt x="1810" y="160"/>
                  <a:pt x="1810" y="160"/>
                  <a:pt x="1811" y="160"/>
                </a:cubicBezTo>
                <a:cubicBezTo>
                  <a:pt x="1811" y="160"/>
                  <a:pt x="1811" y="160"/>
                  <a:pt x="1811" y="160"/>
                </a:cubicBezTo>
                <a:cubicBezTo>
                  <a:pt x="1811" y="160"/>
                  <a:pt x="1812" y="159"/>
                  <a:pt x="1813" y="159"/>
                </a:cubicBezTo>
                <a:cubicBezTo>
                  <a:pt x="1814" y="158"/>
                  <a:pt x="1814" y="158"/>
                  <a:pt x="1814" y="157"/>
                </a:cubicBezTo>
                <a:cubicBezTo>
                  <a:pt x="1814" y="155"/>
                  <a:pt x="1812" y="153"/>
                  <a:pt x="1811" y="152"/>
                </a:cubicBezTo>
                <a:cubicBezTo>
                  <a:pt x="1810" y="151"/>
                  <a:pt x="1808" y="151"/>
                  <a:pt x="1807" y="151"/>
                </a:cubicBezTo>
                <a:cubicBezTo>
                  <a:pt x="1806" y="150"/>
                  <a:pt x="1805" y="150"/>
                  <a:pt x="1806" y="149"/>
                </a:cubicBezTo>
                <a:cubicBezTo>
                  <a:pt x="1806" y="148"/>
                  <a:pt x="1807" y="147"/>
                  <a:pt x="1806" y="146"/>
                </a:cubicBezTo>
                <a:cubicBezTo>
                  <a:pt x="1803" y="143"/>
                  <a:pt x="1801" y="141"/>
                  <a:pt x="1799" y="139"/>
                </a:cubicBezTo>
                <a:cubicBezTo>
                  <a:pt x="1797" y="137"/>
                  <a:pt x="1789" y="135"/>
                  <a:pt x="1786" y="135"/>
                </a:cubicBezTo>
                <a:cubicBezTo>
                  <a:pt x="1786" y="135"/>
                  <a:pt x="1785" y="135"/>
                  <a:pt x="1785" y="136"/>
                </a:cubicBezTo>
                <a:cubicBezTo>
                  <a:pt x="1784" y="137"/>
                  <a:pt x="1783" y="137"/>
                  <a:pt x="1781" y="136"/>
                </a:cubicBezTo>
                <a:cubicBezTo>
                  <a:pt x="1777" y="135"/>
                  <a:pt x="1773" y="135"/>
                  <a:pt x="1770" y="136"/>
                </a:cubicBezTo>
                <a:cubicBezTo>
                  <a:pt x="1769" y="136"/>
                  <a:pt x="1768" y="137"/>
                  <a:pt x="1767" y="137"/>
                </a:cubicBezTo>
                <a:cubicBezTo>
                  <a:pt x="1765" y="139"/>
                  <a:pt x="1765" y="140"/>
                  <a:pt x="1765" y="142"/>
                </a:cubicBezTo>
                <a:cubicBezTo>
                  <a:pt x="1767" y="144"/>
                  <a:pt x="1768" y="146"/>
                  <a:pt x="1769" y="148"/>
                </a:cubicBezTo>
                <a:cubicBezTo>
                  <a:pt x="1769" y="149"/>
                  <a:pt x="1769" y="150"/>
                  <a:pt x="1769" y="150"/>
                </a:cubicBezTo>
                <a:cubicBezTo>
                  <a:pt x="1765" y="152"/>
                  <a:pt x="1762" y="153"/>
                  <a:pt x="1758" y="154"/>
                </a:cubicBezTo>
                <a:cubicBezTo>
                  <a:pt x="1756" y="155"/>
                  <a:pt x="1754" y="155"/>
                  <a:pt x="1752" y="153"/>
                </a:cubicBezTo>
                <a:cubicBezTo>
                  <a:pt x="1750" y="152"/>
                  <a:pt x="1750" y="152"/>
                  <a:pt x="1749" y="153"/>
                </a:cubicBezTo>
                <a:cubicBezTo>
                  <a:pt x="1745" y="156"/>
                  <a:pt x="1741" y="155"/>
                  <a:pt x="1740" y="150"/>
                </a:cubicBezTo>
                <a:cubicBezTo>
                  <a:pt x="1740" y="150"/>
                  <a:pt x="1740" y="149"/>
                  <a:pt x="1740" y="149"/>
                </a:cubicBezTo>
                <a:cubicBezTo>
                  <a:pt x="1740" y="147"/>
                  <a:pt x="1738" y="146"/>
                  <a:pt x="1737" y="147"/>
                </a:cubicBezTo>
                <a:cubicBezTo>
                  <a:pt x="1732" y="147"/>
                  <a:pt x="1728" y="148"/>
                  <a:pt x="1723" y="149"/>
                </a:cubicBezTo>
                <a:cubicBezTo>
                  <a:pt x="1722" y="150"/>
                  <a:pt x="1720" y="150"/>
                  <a:pt x="1718" y="151"/>
                </a:cubicBezTo>
                <a:cubicBezTo>
                  <a:pt x="1716" y="152"/>
                  <a:pt x="1715" y="153"/>
                  <a:pt x="1713" y="154"/>
                </a:cubicBezTo>
                <a:cubicBezTo>
                  <a:pt x="1711" y="153"/>
                  <a:pt x="1710" y="152"/>
                  <a:pt x="1708" y="152"/>
                </a:cubicBezTo>
                <a:cubicBezTo>
                  <a:pt x="1708" y="151"/>
                  <a:pt x="1707" y="152"/>
                  <a:pt x="1707" y="152"/>
                </a:cubicBezTo>
                <a:cubicBezTo>
                  <a:pt x="1707" y="152"/>
                  <a:pt x="1707" y="153"/>
                  <a:pt x="1707" y="153"/>
                </a:cubicBezTo>
                <a:cubicBezTo>
                  <a:pt x="1705" y="156"/>
                  <a:pt x="1702" y="157"/>
                  <a:pt x="1700" y="155"/>
                </a:cubicBezTo>
                <a:cubicBezTo>
                  <a:pt x="1699" y="154"/>
                  <a:pt x="1698" y="153"/>
                  <a:pt x="1698" y="152"/>
                </a:cubicBezTo>
                <a:cubicBezTo>
                  <a:pt x="1697" y="151"/>
                  <a:pt x="1697" y="151"/>
                  <a:pt x="1696" y="151"/>
                </a:cubicBezTo>
                <a:cubicBezTo>
                  <a:pt x="1695" y="152"/>
                  <a:pt x="1693" y="152"/>
                  <a:pt x="1692" y="152"/>
                </a:cubicBezTo>
                <a:cubicBezTo>
                  <a:pt x="1690" y="152"/>
                  <a:pt x="1689" y="153"/>
                  <a:pt x="1689" y="154"/>
                </a:cubicBezTo>
                <a:cubicBezTo>
                  <a:pt x="1688" y="155"/>
                  <a:pt x="1688" y="156"/>
                  <a:pt x="1688" y="157"/>
                </a:cubicBezTo>
                <a:cubicBezTo>
                  <a:pt x="1688" y="158"/>
                  <a:pt x="1689" y="159"/>
                  <a:pt x="1690" y="160"/>
                </a:cubicBezTo>
                <a:cubicBezTo>
                  <a:pt x="1691" y="160"/>
                  <a:pt x="1692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59"/>
                  <a:pt x="1693" y="159"/>
                </a:cubicBezTo>
                <a:cubicBezTo>
                  <a:pt x="1693" y="159"/>
                  <a:pt x="1694" y="158"/>
                  <a:pt x="1694" y="158"/>
                </a:cubicBezTo>
                <a:cubicBezTo>
                  <a:pt x="1694" y="158"/>
                  <a:pt x="1695" y="158"/>
                  <a:pt x="1694" y="159"/>
                </a:cubicBezTo>
                <a:cubicBezTo>
                  <a:pt x="1694" y="159"/>
                  <a:pt x="1694" y="159"/>
                  <a:pt x="1694" y="159"/>
                </a:cubicBezTo>
                <a:cubicBezTo>
                  <a:pt x="1694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1"/>
                  <a:pt x="1693" y="162"/>
                  <a:pt x="1692" y="163"/>
                </a:cubicBezTo>
                <a:cubicBezTo>
                  <a:pt x="1690" y="164"/>
                  <a:pt x="1689" y="166"/>
                  <a:pt x="1688" y="167"/>
                </a:cubicBezTo>
                <a:cubicBezTo>
                  <a:pt x="1686" y="171"/>
                  <a:pt x="1683" y="172"/>
                  <a:pt x="1680" y="172"/>
                </a:cubicBezTo>
                <a:cubicBezTo>
                  <a:pt x="1678" y="173"/>
                  <a:pt x="1678" y="172"/>
                  <a:pt x="1678" y="171"/>
                </a:cubicBezTo>
                <a:cubicBezTo>
                  <a:pt x="1679" y="169"/>
                  <a:pt x="1679" y="168"/>
                  <a:pt x="1680" y="166"/>
                </a:cubicBezTo>
                <a:cubicBezTo>
                  <a:pt x="1680" y="164"/>
                  <a:pt x="1682" y="164"/>
                  <a:pt x="1683" y="162"/>
                </a:cubicBezTo>
                <a:cubicBezTo>
                  <a:pt x="1683" y="161"/>
                  <a:pt x="1684" y="160"/>
                  <a:pt x="1684" y="160"/>
                </a:cubicBezTo>
                <a:cubicBezTo>
                  <a:pt x="1683" y="157"/>
                  <a:pt x="1684" y="155"/>
                  <a:pt x="1685" y="152"/>
                </a:cubicBezTo>
                <a:cubicBezTo>
                  <a:pt x="1685" y="151"/>
                  <a:pt x="1686" y="150"/>
                  <a:pt x="1686" y="149"/>
                </a:cubicBezTo>
                <a:cubicBezTo>
                  <a:pt x="1685" y="148"/>
                  <a:pt x="1685" y="147"/>
                  <a:pt x="1686" y="145"/>
                </a:cubicBezTo>
                <a:cubicBezTo>
                  <a:pt x="1687" y="143"/>
                  <a:pt x="1688" y="140"/>
                  <a:pt x="1689" y="137"/>
                </a:cubicBezTo>
                <a:cubicBezTo>
                  <a:pt x="1690" y="135"/>
                  <a:pt x="1690" y="132"/>
                  <a:pt x="1691" y="129"/>
                </a:cubicBezTo>
                <a:cubicBezTo>
                  <a:pt x="1692" y="126"/>
                  <a:pt x="1692" y="124"/>
                  <a:pt x="1691" y="121"/>
                </a:cubicBezTo>
                <a:cubicBezTo>
                  <a:pt x="1690" y="119"/>
                  <a:pt x="1688" y="116"/>
                  <a:pt x="1687" y="113"/>
                </a:cubicBezTo>
                <a:cubicBezTo>
                  <a:pt x="1687" y="113"/>
                  <a:pt x="1687" y="112"/>
                  <a:pt x="1686" y="112"/>
                </a:cubicBezTo>
                <a:cubicBezTo>
                  <a:pt x="1683" y="111"/>
                  <a:pt x="1682" y="108"/>
                  <a:pt x="1679" y="105"/>
                </a:cubicBezTo>
                <a:cubicBezTo>
                  <a:pt x="1679" y="105"/>
                  <a:pt x="1678" y="105"/>
                  <a:pt x="1677" y="105"/>
                </a:cubicBezTo>
                <a:cubicBezTo>
                  <a:pt x="1677" y="106"/>
                  <a:pt x="1677" y="108"/>
                  <a:pt x="1675" y="106"/>
                </a:cubicBezTo>
                <a:cubicBezTo>
                  <a:pt x="1674" y="104"/>
                  <a:pt x="1671" y="103"/>
                  <a:pt x="1669" y="102"/>
                </a:cubicBezTo>
                <a:cubicBezTo>
                  <a:pt x="1667" y="101"/>
                  <a:pt x="1665" y="100"/>
                  <a:pt x="1663" y="99"/>
                </a:cubicBezTo>
                <a:cubicBezTo>
                  <a:pt x="1661" y="97"/>
                  <a:pt x="1659" y="97"/>
                  <a:pt x="1657" y="98"/>
                </a:cubicBezTo>
                <a:cubicBezTo>
                  <a:pt x="1654" y="100"/>
                  <a:pt x="1650" y="102"/>
                  <a:pt x="1646" y="103"/>
                </a:cubicBezTo>
                <a:cubicBezTo>
                  <a:pt x="1645" y="104"/>
                  <a:pt x="1645" y="105"/>
                  <a:pt x="1645" y="105"/>
                </a:cubicBezTo>
                <a:cubicBezTo>
                  <a:pt x="1645" y="106"/>
                  <a:pt x="1646" y="107"/>
                  <a:pt x="1646" y="108"/>
                </a:cubicBezTo>
                <a:cubicBezTo>
                  <a:pt x="1647" y="109"/>
                  <a:pt x="1646" y="110"/>
                  <a:pt x="1645" y="111"/>
                </a:cubicBezTo>
                <a:cubicBezTo>
                  <a:pt x="1643" y="112"/>
                  <a:pt x="1641" y="112"/>
                  <a:pt x="1641" y="110"/>
                </a:cubicBezTo>
                <a:cubicBezTo>
                  <a:pt x="1641" y="108"/>
                  <a:pt x="1641" y="107"/>
                  <a:pt x="1641" y="105"/>
                </a:cubicBezTo>
                <a:cubicBezTo>
                  <a:pt x="1641" y="104"/>
                  <a:pt x="1641" y="102"/>
                  <a:pt x="1640" y="101"/>
                </a:cubicBezTo>
                <a:cubicBezTo>
                  <a:pt x="1640" y="100"/>
                  <a:pt x="1638" y="99"/>
                  <a:pt x="1637" y="99"/>
                </a:cubicBezTo>
                <a:cubicBezTo>
                  <a:pt x="1636" y="99"/>
                  <a:pt x="1635" y="99"/>
                  <a:pt x="1634" y="100"/>
                </a:cubicBezTo>
                <a:cubicBezTo>
                  <a:pt x="1632" y="100"/>
                  <a:pt x="1630" y="100"/>
                  <a:pt x="1628" y="99"/>
                </a:cubicBezTo>
                <a:cubicBezTo>
                  <a:pt x="1627" y="98"/>
                  <a:pt x="1627" y="98"/>
                  <a:pt x="1627" y="96"/>
                </a:cubicBezTo>
                <a:cubicBezTo>
                  <a:pt x="1627" y="93"/>
                  <a:pt x="1626" y="92"/>
                  <a:pt x="1624" y="91"/>
                </a:cubicBezTo>
                <a:cubicBezTo>
                  <a:pt x="1620" y="91"/>
                  <a:pt x="1618" y="89"/>
                  <a:pt x="1614" y="89"/>
                </a:cubicBezTo>
                <a:cubicBezTo>
                  <a:pt x="1614" y="89"/>
                  <a:pt x="1613" y="90"/>
                  <a:pt x="1612" y="90"/>
                </a:cubicBezTo>
                <a:cubicBezTo>
                  <a:pt x="1612" y="90"/>
                  <a:pt x="1611" y="91"/>
                  <a:pt x="1611" y="91"/>
                </a:cubicBezTo>
                <a:cubicBezTo>
                  <a:pt x="1609" y="96"/>
                  <a:pt x="1608" y="101"/>
                  <a:pt x="1608" y="107"/>
                </a:cubicBezTo>
                <a:cubicBezTo>
                  <a:pt x="1608" y="110"/>
                  <a:pt x="1608" y="114"/>
                  <a:pt x="1612" y="116"/>
                </a:cubicBezTo>
                <a:cubicBezTo>
                  <a:pt x="1614" y="117"/>
                  <a:pt x="1613" y="119"/>
                  <a:pt x="1614" y="121"/>
                </a:cubicBezTo>
                <a:cubicBezTo>
                  <a:pt x="1614" y="122"/>
                  <a:pt x="1614" y="123"/>
                  <a:pt x="1613" y="123"/>
                </a:cubicBezTo>
                <a:cubicBezTo>
                  <a:pt x="1611" y="123"/>
                  <a:pt x="1609" y="123"/>
                  <a:pt x="1607" y="124"/>
                </a:cubicBezTo>
                <a:cubicBezTo>
                  <a:pt x="1606" y="125"/>
                  <a:pt x="1606" y="125"/>
                  <a:pt x="1606" y="126"/>
                </a:cubicBezTo>
                <a:cubicBezTo>
                  <a:pt x="1606" y="127"/>
                  <a:pt x="1606" y="128"/>
                  <a:pt x="1606" y="129"/>
                </a:cubicBezTo>
                <a:cubicBezTo>
                  <a:pt x="1605" y="131"/>
                  <a:pt x="1604" y="132"/>
                  <a:pt x="1603" y="134"/>
                </a:cubicBezTo>
                <a:cubicBezTo>
                  <a:pt x="1603" y="134"/>
                  <a:pt x="1602" y="135"/>
                  <a:pt x="1602" y="135"/>
                </a:cubicBezTo>
                <a:cubicBezTo>
                  <a:pt x="1600" y="136"/>
                  <a:pt x="1598" y="136"/>
                  <a:pt x="1596" y="137"/>
                </a:cubicBezTo>
                <a:cubicBezTo>
                  <a:pt x="1596" y="137"/>
                  <a:pt x="1595" y="137"/>
                  <a:pt x="1595" y="136"/>
                </a:cubicBezTo>
                <a:cubicBezTo>
                  <a:pt x="1596" y="135"/>
                  <a:pt x="1596" y="134"/>
                  <a:pt x="1596" y="133"/>
                </a:cubicBezTo>
                <a:cubicBezTo>
                  <a:pt x="1597" y="131"/>
                  <a:pt x="1595" y="130"/>
                  <a:pt x="1594" y="131"/>
                </a:cubicBezTo>
                <a:cubicBezTo>
                  <a:pt x="1592" y="131"/>
                  <a:pt x="1591" y="131"/>
                  <a:pt x="1590" y="133"/>
                </a:cubicBezTo>
                <a:cubicBezTo>
                  <a:pt x="1590" y="134"/>
                  <a:pt x="1589" y="135"/>
                  <a:pt x="1588" y="135"/>
                </a:cubicBezTo>
                <a:cubicBezTo>
                  <a:pt x="1587" y="135"/>
                  <a:pt x="1586" y="136"/>
                  <a:pt x="1585" y="136"/>
                </a:cubicBezTo>
                <a:cubicBezTo>
                  <a:pt x="1583" y="136"/>
                  <a:pt x="1581" y="137"/>
                  <a:pt x="1580" y="139"/>
                </a:cubicBezTo>
                <a:cubicBezTo>
                  <a:pt x="1579" y="140"/>
                  <a:pt x="1579" y="141"/>
                  <a:pt x="1580" y="143"/>
                </a:cubicBezTo>
                <a:cubicBezTo>
                  <a:pt x="1581" y="144"/>
                  <a:pt x="1581" y="145"/>
                  <a:pt x="1580" y="145"/>
                </a:cubicBezTo>
                <a:cubicBezTo>
                  <a:pt x="1578" y="147"/>
                  <a:pt x="1576" y="148"/>
                  <a:pt x="1574" y="149"/>
                </a:cubicBezTo>
                <a:cubicBezTo>
                  <a:pt x="1571" y="150"/>
                  <a:pt x="1569" y="151"/>
                  <a:pt x="1568" y="153"/>
                </a:cubicBezTo>
                <a:cubicBezTo>
                  <a:pt x="1567" y="155"/>
                  <a:pt x="1565" y="156"/>
                  <a:pt x="1564" y="159"/>
                </a:cubicBezTo>
                <a:cubicBezTo>
                  <a:pt x="1563" y="160"/>
                  <a:pt x="1562" y="162"/>
                  <a:pt x="1560" y="162"/>
                </a:cubicBezTo>
                <a:cubicBezTo>
                  <a:pt x="1558" y="163"/>
                  <a:pt x="1559" y="166"/>
                  <a:pt x="1557" y="167"/>
                </a:cubicBezTo>
                <a:cubicBezTo>
                  <a:pt x="1556" y="168"/>
                  <a:pt x="1555" y="169"/>
                  <a:pt x="1555" y="170"/>
                </a:cubicBezTo>
                <a:cubicBezTo>
                  <a:pt x="1554" y="172"/>
                  <a:pt x="1555" y="174"/>
                  <a:pt x="1555" y="176"/>
                </a:cubicBezTo>
                <a:cubicBezTo>
                  <a:pt x="1555" y="177"/>
                  <a:pt x="1556" y="178"/>
                  <a:pt x="1557" y="178"/>
                </a:cubicBezTo>
                <a:cubicBezTo>
                  <a:pt x="1559" y="180"/>
                  <a:pt x="1561" y="181"/>
                  <a:pt x="1563" y="182"/>
                </a:cubicBezTo>
                <a:cubicBezTo>
                  <a:pt x="1566" y="183"/>
                  <a:pt x="1569" y="184"/>
                  <a:pt x="1571" y="187"/>
                </a:cubicBezTo>
                <a:cubicBezTo>
                  <a:pt x="1571" y="187"/>
                  <a:pt x="1571" y="188"/>
                  <a:pt x="1571" y="188"/>
                </a:cubicBezTo>
                <a:cubicBezTo>
                  <a:pt x="1571" y="189"/>
                  <a:pt x="1571" y="189"/>
                  <a:pt x="1570" y="190"/>
                </a:cubicBezTo>
                <a:cubicBezTo>
                  <a:pt x="1569" y="190"/>
                  <a:pt x="1569" y="189"/>
                  <a:pt x="1569" y="189"/>
                </a:cubicBezTo>
                <a:cubicBezTo>
                  <a:pt x="1568" y="188"/>
                  <a:pt x="1568" y="187"/>
                  <a:pt x="1567" y="187"/>
                </a:cubicBezTo>
                <a:cubicBezTo>
                  <a:pt x="1566" y="187"/>
                  <a:pt x="1564" y="187"/>
                  <a:pt x="1563" y="188"/>
                </a:cubicBezTo>
                <a:cubicBezTo>
                  <a:pt x="1561" y="190"/>
                  <a:pt x="1557" y="191"/>
                  <a:pt x="1554" y="193"/>
                </a:cubicBezTo>
                <a:cubicBezTo>
                  <a:pt x="1551" y="194"/>
                  <a:pt x="1548" y="195"/>
                  <a:pt x="1544" y="196"/>
                </a:cubicBezTo>
                <a:cubicBezTo>
                  <a:pt x="1543" y="197"/>
                  <a:pt x="1542" y="197"/>
                  <a:pt x="1541" y="197"/>
                </a:cubicBezTo>
                <a:cubicBezTo>
                  <a:pt x="1538" y="198"/>
                  <a:pt x="1537" y="201"/>
                  <a:pt x="1539" y="204"/>
                </a:cubicBezTo>
                <a:cubicBezTo>
                  <a:pt x="1539" y="205"/>
                  <a:pt x="1540" y="207"/>
                  <a:pt x="1541" y="208"/>
                </a:cubicBezTo>
                <a:cubicBezTo>
                  <a:pt x="1542" y="209"/>
                  <a:pt x="1544" y="211"/>
                  <a:pt x="1544" y="213"/>
                </a:cubicBezTo>
                <a:cubicBezTo>
                  <a:pt x="1544" y="214"/>
                  <a:pt x="1545" y="215"/>
                  <a:pt x="1545" y="216"/>
                </a:cubicBezTo>
                <a:cubicBezTo>
                  <a:pt x="1546" y="217"/>
                  <a:pt x="1547" y="218"/>
                  <a:pt x="1548" y="219"/>
                </a:cubicBezTo>
                <a:cubicBezTo>
                  <a:pt x="1550" y="220"/>
                  <a:pt x="1552" y="219"/>
                  <a:pt x="1555" y="219"/>
                </a:cubicBezTo>
                <a:cubicBezTo>
                  <a:pt x="1557" y="221"/>
                  <a:pt x="1558" y="223"/>
                  <a:pt x="1560" y="225"/>
                </a:cubicBezTo>
                <a:cubicBezTo>
                  <a:pt x="1561" y="225"/>
                  <a:pt x="1561" y="225"/>
                  <a:pt x="1562" y="225"/>
                </a:cubicBezTo>
                <a:cubicBezTo>
                  <a:pt x="1563" y="226"/>
                  <a:pt x="1565" y="226"/>
                  <a:pt x="1566" y="227"/>
                </a:cubicBezTo>
                <a:cubicBezTo>
                  <a:pt x="1567" y="228"/>
                  <a:pt x="1568" y="228"/>
                  <a:pt x="1568" y="230"/>
                </a:cubicBezTo>
                <a:cubicBezTo>
                  <a:pt x="1569" y="233"/>
                  <a:pt x="1570" y="237"/>
                  <a:pt x="1572" y="240"/>
                </a:cubicBezTo>
                <a:cubicBezTo>
                  <a:pt x="1573" y="241"/>
                  <a:pt x="1572" y="242"/>
                  <a:pt x="1571" y="242"/>
                </a:cubicBezTo>
                <a:cubicBezTo>
                  <a:pt x="1570" y="243"/>
                  <a:pt x="1569" y="243"/>
                  <a:pt x="1568" y="244"/>
                </a:cubicBezTo>
                <a:cubicBezTo>
                  <a:pt x="1568" y="244"/>
                  <a:pt x="1568" y="244"/>
                  <a:pt x="1569" y="244"/>
                </a:cubicBezTo>
                <a:cubicBezTo>
                  <a:pt x="1568" y="244"/>
                  <a:pt x="1568" y="245"/>
                  <a:pt x="1568" y="245"/>
                </a:cubicBezTo>
                <a:cubicBezTo>
                  <a:pt x="1568" y="245"/>
                  <a:pt x="1568" y="245"/>
                  <a:pt x="1568" y="245"/>
                </a:cubicBezTo>
                <a:cubicBezTo>
                  <a:pt x="1568" y="245"/>
                  <a:pt x="1568" y="244"/>
                  <a:pt x="1568" y="244"/>
                </a:cubicBezTo>
                <a:cubicBezTo>
                  <a:pt x="1568" y="244"/>
                  <a:pt x="1568" y="244"/>
                  <a:pt x="1568" y="244"/>
                </a:cubicBezTo>
                <a:cubicBezTo>
                  <a:pt x="1568" y="244"/>
                  <a:pt x="1568" y="243"/>
                  <a:pt x="1568" y="243"/>
                </a:cubicBezTo>
                <a:cubicBezTo>
                  <a:pt x="1565" y="240"/>
                  <a:pt x="1564" y="237"/>
                  <a:pt x="1566" y="233"/>
                </a:cubicBezTo>
                <a:cubicBezTo>
                  <a:pt x="1567" y="233"/>
                  <a:pt x="1567" y="232"/>
                  <a:pt x="1567" y="231"/>
                </a:cubicBezTo>
                <a:cubicBezTo>
                  <a:pt x="1567" y="230"/>
                  <a:pt x="1565" y="228"/>
                  <a:pt x="1563" y="228"/>
                </a:cubicBezTo>
                <a:cubicBezTo>
                  <a:pt x="1562" y="228"/>
                  <a:pt x="1561" y="228"/>
                  <a:pt x="1559" y="228"/>
                </a:cubicBezTo>
                <a:cubicBezTo>
                  <a:pt x="1556" y="229"/>
                  <a:pt x="1554" y="229"/>
                  <a:pt x="1552" y="227"/>
                </a:cubicBezTo>
                <a:cubicBezTo>
                  <a:pt x="1551" y="226"/>
                  <a:pt x="1549" y="224"/>
                  <a:pt x="1548" y="224"/>
                </a:cubicBezTo>
                <a:cubicBezTo>
                  <a:pt x="1545" y="222"/>
                  <a:pt x="1542" y="221"/>
                  <a:pt x="1540" y="220"/>
                </a:cubicBezTo>
                <a:cubicBezTo>
                  <a:pt x="1537" y="220"/>
                  <a:pt x="1534" y="219"/>
                  <a:pt x="1531" y="218"/>
                </a:cubicBezTo>
                <a:cubicBezTo>
                  <a:pt x="1531" y="218"/>
                  <a:pt x="1529" y="218"/>
                  <a:pt x="1529" y="219"/>
                </a:cubicBezTo>
                <a:cubicBezTo>
                  <a:pt x="1528" y="220"/>
                  <a:pt x="1527" y="221"/>
                  <a:pt x="1527" y="223"/>
                </a:cubicBezTo>
                <a:cubicBezTo>
                  <a:pt x="1527" y="224"/>
                  <a:pt x="1527" y="224"/>
                  <a:pt x="1528" y="225"/>
                </a:cubicBezTo>
                <a:cubicBezTo>
                  <a:pt x="1528" y="225"/>
                  <a:pt x="1529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1" y="226"/>
                  <a:pt x="1531" y="226"/>
                  <a:pt x="1532" y="227"/>
                </a:cubicBezTo>
                <a:cubicBezTo>
                  <a:pt x="1533" y="227"/>
                  <a:pt x="1533" y="227"/>
                  <a:pt x="1534" y="227"/>
                </a:cubicBezTo>
                <a:cubicBezTo>
                  <a:pt x="1535" y="228"/>
                  <a:pt x="1536" y="229"/>
                  <a:pt x="1535" y="230"/>
                </a:cubicBezTo>
                <a:cubicBezTo>
                  <a:pt x="1535" y="231"/>
                  <a:pt x="1534" y="232"/>
                  <a:pt x="1533" y="232"/>
                </a:cubicBezTo>
                <a:cubicBezTo>
                  <a:pt x="1532" y="231"/>
                  <a:pt x="1531" y="231"/>
                  <a:pt x="1530" y="230"/>
                </a:cubicBezTo>
                <a:cubicBezTo>
                  <a:pt x="1529" y="230"/>
                  <a:pt x="1528" y="229"/>
                  <a:pt x="1527" y="229"/>
                </a:cubicBezTo>
                <a:cubicBezTo>
                  <a:pt x="1526" y="229"/>
                  <a:pt x="1525" y="230"/>
                  <a:pt x="1524" y="231"/>
                </a:cubicBezTo>
                <a:cubicBezTo>
                  <a:pt x="1524" y="231"/>
                  <a:pt x="1524" y="232"/>
                  <a:pt x="1524" y="233"/>
                </a:cubicBezTo>
                <a:cubicBezTo>
                  <a:pt x="1525" y="236"/>
                  <a:pt x="1528" y="239"/>
                  <a:pt x="1531" y="240"/>
                </a:cubicBezTo>
                <a:cubicBezTo>
                  <a:pt x="1533" y="240"/>
                  <a:pt x="1535" y="241"/>
                  <a:pt x="1537" y="241"/>
                </a:cubicBezTo>
                <a:cubicBezTo>
                  <a:pt x="1538" y="241"/>
                  <a:pt x="1539" y="242"/>
                  <a:pt x="1540" y="242"/>
                </a:cubicBezTo>
                <a:cubicBezTo>
                  <a:pt x="1540" y="242"/>
                  <a:pt x="1540" y="242"/>
                  <a:pt x="1540" y="242"/>
                </a:cubicBezTo>
                <a:cubicBezTo>
                  <a:pt x="1540" y="243"/>
                  <a:pt x="1540" y="244"/>
                  <a:pt x="1539" y="243"/>
                </a:cubicBezTo>
                <a:cubicBezTo>
                  <a:pt x="1538" y="243"/>
                  <a:pt x="1537" y="242"/>
                  <a:pt x="1535" y="242"/>
                </a:cubicBezTo>
                <a:cubicBezTo>
                  <a:pt x="1533" y="243"/>
                  <a:pt x="1530" y="242"/>
                  <a:pt x="1527" y="242"/>
                </a:cubicBezTo>
                <a:cubicBezTo>
                  <a:pt x="1526" y="242"/>
                  <a:pt x="1525" y="242"/>
                  <a:pt x="1524" y="240"/>
                </a:cubicBezTo>
                <a:cubicBezTo>
                  <a:pt x="1524" y="240"/>
                  <a:pt x="1523" y="239"/>
                  <a:pt x="1523" y="239"/>
                </a:cubicBezTo>
                <a:cubicBezTo>
                  <a:pt x="1521" y="236"/>
                  <a:pt x="1520" y="233"/>
                  <a:pt x="1519" y="229"/>
                </a:cubicBezTo>
                <a:cubicBezTo>
                  <a:pt x="1519" y="226"/>
                  <a:pt x="1518" y="223"/>
                  <a:pt x="1516" y="221"/>
                </a:cubicBezTo>
                <a:cubicBezTo>
                  <a:pt x="1516" y="220"/>
                  <a:pt x="1515" y="220"/>
                  <a:pt x="1514" y="219"/>
                </a:cubicBezTo>
                <a:cubicBezTo>
                  <a:pt x="1514" y="219"/>
                  <a:pt x="1514" y="219"/>
                  <a:pt x="1513" y="219"/>
                </a:cubicBezTo>
                <a:cubicBezTo>
                  <a:pt x="1513" y="219"/>
                  <a:pt x="1513" y="220"/>
                  <a:pt x="1513" y="220"/>
                </a:cubicBezTo>
                <a:cubicBezTo>
                  <a:pt x="1514" y="222"/>
                  <a:pt x="1514" y="224"/>
                  <a:pt x="1515" y="227"/>
                </a:cubicBezTo>
                <a:cubicBezTo>
                  <a:pt x="1515" y="228"/>
                  <a:pt x="1515" y="230"/>
                  <a:pt x="1514" y="232"/>
                </a:cubicBezTo>
                <a:cubicBezTo>
                  <a:pt x="1514" y="232"/>
                  <a:pt x="1514" y="233"/>
                  <a:pt x="1513" y="233"/>
                </a:cubicBezTo>
                <a:cubicBezTo>
                  <a:pt x="1512" y="235"/>
                  <a:pt x="1511" y="236"/>
                  <a:pt x="1512" y="239"/>
                </a:cubicBezTo>
                <a:cubicBezTo>
                  <a:pt x="1512" y="241"/>
                  <a:pt x="1511" y="243"/>
                  <a:pt x="1513" y="245"/>
                </a:cubicBezTo>
                <a:cubicBezTo>
                  <a:pt x="1514" y="246"/>
                  <a:pt x="1515" y="248"/>
                  <a:pt x="1517" y="249"/>
                </a:cubicBezTo>
                <a:cubicBezTo>
                  <a:pt x="1518" y="250"/>
                  <a:pt x="1519" y="251"/>
                  <a:pt x="1520" y="252"/>
                </a:cubicBezTo>
                <a:cubicBezTo>
                  <a:pt x="1522" y="253"/>
                  <a:pt x="1523" y="255"/>
                  <a:pt x="1523" y="257"/>
                </a:cubicBezTo>
                <a:cubicBezTo>
                  <a:pt x="1523" y="259"/>
                  <a:pt x="1523" y="262"/>
                  <a:pt x="1523" y="264"/>
                </a:cubicBezTo>
                <a:cubicBezTo>
                  <a:pt x="1524" y="269"/>
                  <a:pt x="1527" y="272"/>
                  <a:pt x="1528" y="276"/>
                </a:cubicBezTo>
                <a:cubicBezTo>
                  <a:pt x="1529" y="277"/>
                  <a:pt x="1530" y="278"/>
                  <a:pt x="1531" y="277"/>
                </a:cubicBezTo>
                <a:cubicBezTo>
                  <a:pt x="1534" y="277"/>
                  <a:pt x="1536" y="277"/>
                  <a:pt x="1537" y="275"/>
                </a:cubicBezTo>
                <a:cubicBezTo>
                  <a:pt x="1539" y="272"/>
                  <a:pt x="1541" y="273"/>
                  <a:pt x="1544" y="274"/>
                </a:cubicBezTo>
                <a:cubicBezTo>
                  <a:pt x="1544" y="275"/>
                  <a:pt x="1544" y="275"/>
                  <a:pt x="1544" y="275"/>
                </a:cubicBezTo>
                <a:cubicBezTo>
                  <a:pt x="1544" y="275"/>
                  <a:pt x="1544" y="275"/>
                  <a:pt x="1544" y="276"/>
                </a:cubicBezTo>
                <a:cubicBezTo>
                  <a:pt x="1541" y="277"/>
                  <a:pt x="1539" y="279"/>
                  <a:pt x="1537" y="281"/>
                </a:cubicBezTo>
                <a:cubicBezTo>
                  <a:pt x="1535" y="283"/>
                  <a:pt x="1534" y="286"/>
                  <a:pt x="1536" y="288"/>
                </a:cubicBezTo>
                <a:cubicBezTo>
                  <a:pt x="1537" y="289"/>
                  <a:pt x="1538" y="290"/>
                  <a:pt x="1539" y="291"/>
                </a:cubicBezTo>
                <a:cubicBezTo>
                  <a:pt x="1540" y="293"/>
                  <a:pt x="1541" y="295"/>
                  <a:pt x="1540" y="297"/>
                </a:cubicBezTo>
                <a:cubicBezTo>
                  <a:pt x="1539" y="300"/>
                  <a:pt x="1538" y="303"/>
                  <a:pt x="1538" y="306"/>
                </a:cubicBezTo>
                <a:cubicBezTo>
                  <a:pt x="1539" y="307"/>
                  <a:pt x="1538" y="309"/>
                  <a:pt x="1537" y="310"/>
                </a:cubicBezTo>
                <a:cubicBezTo>
                  <a:pt x="1536" y="312"/>
                  <a:pt x="1533" y="315"/>
                  <a:pt x="1533" y="318"/>
                </a:cubicBezTo>
                <a:cubicBezTo>
                  <a:pt x="1533" y="318"/>
                  <a:pt x="1532" y="319"/>
                  <a:pt x="1532" y="319"/>
                </a:cubicBezTo>
                <a:cubicBezTo>
                  <a:pt x="1528" y="319"/>
                  <a:pt x="1525" y="318"/>
                  <a:pt x="1521" y="318"/>
                </a:cubicBezTo>
                <a:cubicBezTo>
                  <a:pt x="1521" y="318"/>
                  <a:pt x="1520" y="317"/>
                  <a:pt x="1520" y="317"/>
                </a:cubicBezTo>
                <a:cubicBezTo>
                  <a:pt x="1519" y="316"/>
                  <a:pt x="1520" y="315"/>
                  <a:pt x="1520" y="315"/>
                </a:cubicBezTo>
                <a:cubicBezTo>
                  <a:pt x="1520" y="315"/>
                  <a:pt x="1520" y="315"/>
                  <a:pt x="1519" y="314"/>
                </a:cubicBezTo>
                <a:cubicBezTo>
                  <a:pt x="1519" y="314"/>
                  <a:pt x="1519" y="314"/>
                  <a:pt x="1519" y="314"/>
                </a:cubicBezTo>
                <a:cubicBezTo>
                  <a:pt x="1519" y="314"/>
                  <a:pt x="1519" y="314"/>
                  <a:pt x="1520" y="314"/>
                </a:cubicBezTo>
                <a:cubicBezTo>
                  <a:pt x="1520" y="314"/>
                  <a:pt x="1520" y="315"/>
                  <a:pt x="1520" y="315"/>
                </a:cubicBezTo>
                <a:cubicBezTo>
                  <a:pt x="1520" y="315"/>
                  <a:pt x="1521" y="315"/>
                  <a:pt x="1522" y="316"/>
                </a:cubicBezTo>
                <a:cubicBezTo>
                  <a:pt x="1525" y="317"/>
                  <a:pt x="1527" y="316"/>
                  <a:pt x="1528" y="313"/>
                </a:cubicBezTo>
                <a:cubicBezTo>
                  <a:pt x="1530" y="308"/>
                  <a:pt x="1531" y="302"/>
                  <a:pt x="1532" y="297"/>
                </a:cubicBezTo>
                <a:cubicBezTo>
                  <a:pt x="1532" y="296"/>
                  <a:pt x="1532" y="295"/>
                  <a:pt x="1532" y="294"/>
                </a:cubicBezTo>
                <a:cubicBezTo>
                  <a:pt x="1531" y="292"/>
                  <a:pt x="1530" y="290"/>
                  <a:pt x="1531" y="288"/>
                </a:cubicBezTo>
                <a:cubicBezTo>
                  <a:pt x="1531" y="286"/>
                  <a:pt x="1530" y="285"/>
                  <a:pt x="1529" y="284"/>
                </a:cubicBezTo>
                <a:cubicBezTo>
                  <a:pt x="1528" y="283"/>
                  <a:pt x="1526" y="282"/>
                  <a:pt x="1525" y="282"/>
                </a:cubicBezTo>
                <a:cubicBezTo>
                  <a:pt x="1523" y="280"/>
                  <a:pt x="1522" y="279"/>
                  <a:pt x="1522" y="277"/>
                </a:cubicBezTo>
                <a:cubicBezTo>
                  <a:pt x="1519" y="270"/>
                  <a:pt x="1517" y="264"/>
                  <a:pt x="1515" y="257"/>
                </a:cubicBezTo>
                <a:cubicBezTo>
                  <a:pt x="1514" y="253"/>
                  <a:pt x="1512" y="249"/>
                  <a:pt x="1508" y="247"/>
                </a:cubicBezTo>
                <a:cubicBezTo>
                  <a:pt x="1506" y="246"/>
                  <a:pt x="1505" y="244"/>
                  <a:pt x="1505" y="242"/>
                </a:cubicBezTo>
                <a:cubicBezTo>
                  <a:pt x="1506" y="236"/>
                  <a:pt x="1505" y="230"/>
                  <a:pt x="1503" y="225"/>
                </a:cubicBezTo>
                <a:cubicBezTo>
                  <a:pt x="1503" y="223"/>
                  <a:pt x="1502" y="222"/>
                  <a:pt x="1501" y="222"/>
                </a:cubicBezTo>
                <a:cubicBezTo>
                  <a:pt x="1496" y="220"/>
                  <a:pt x="1492" y="219"/>
                  <a:pt x="1487" y="221"/>
                </a:cubicBezTo>
                <a:cubicBezTo>
                  <a:pt x="1486" y="221"/>
                  <a:pt x="1485" y="221"/>
                  <a:pt x="1484" y="221"/>
                </a:cubicBezTo>
                <a:cubicBezTo>
                  <a:pt x="1483" y="221"/>
                  <a:pt x="1482" y="222"/>
                  <a:pt x="1482" y="223"/>
                </a:cubicBezTo>
                <a:cubicBezTo>
                  <a:pt x="1482" y="224"/>
                  <a:pt x="1482" y="225"/>
                  <a:pt x="1482" y="227"/>
                </a:cubicBezTo>
                <a:cubicBezTo>
                  <a:pt x="1482" y="232"/>
                  <a:pt x="1482" y="236"/>
                  <a:pt x="1483" y="241"/>
                </a:cubicBezTo>
                <a:cubicBezTo>
                  <a:pt x="1483" y="243"/>
                  <a:pt x="1482" y="246"/>
                  <a:pt x="1481" y="247"/>
                </a:cubicBezTo>
                <a:cubicBezTo>
                  <a:pt x="1479" y="249"/>
                  <a:pt x="1478" y="252"/>
                  <a:pt x="1478" y="255"/>
                </a:cubicBezTo>
                <a:cubicBezTo>
                  <a:pt x="1478" y="257"/>
                  <a:pt x="1479" y="258"/>
                  <a:pt x="1480" y="259"/>
                </a:cubicBezTo>
                <a:cubicBezTo>
                  <a:pt x="1482" y="260"/>
                  <a:pt x="1483" y="262"/>
                  <a:pt x="1484" y="263"/>
                </a:cubicBezTo>
                <a:cubicBezTo>
                  <a:pt x="1484" y="266"/>
                  <a:pt x="1486" y="268"/>
                  <a:pt x="1484" y="271"/>
                </a:cubicBezTo>
                <a:cubicBezTo>
                  <a:pt x="1484" y="271"/>
                  <a:pt x="1484" y="272"/>
                  <a:pt x="1485" y="273"/>
                </a:cubicBezTo>
                <a:cubicBezTo>
                  <a:pt x="1486" y="275"/>
                  <a:pt x="1487" y="277"/>
                  <a:pt x="1488" y="279"/>
                </a:cubicBezTo>
                <a:cubicBezTo>
                  <a:pt x="1489" y="279"/>
                  <a:pt x="1490" y="279"/>
                  <a:pt x="1490" y="279"/>
                </a:cubicBezTo>
                <a:cubicBezTo>
                  <a:pt x="1491" y="278"/>
                  <a:pt x="1493" y="278"/>
                  <a:pt x="1494" y="279"/>
                </a:cubicBezTo>
                <a:cubicBezTo>
                  <a:pt x="1496" y="282"/>
                  <a:pt x="1498" y="285"/>
                  <a:pt x="1502" y="286"/>
                </a:cubicBezTo>
                <a:cubicBezTo>
                  <a:pt x="1502" y="286"/>
                  <a:pt x="1503" y="287"/>
                  <a:pt x="1503" y="287"/>
                </a:cubicBezTo>
                <a:cubicBezTo>
                  <a:pt x="1503" y="289"/>
                  <a:pt x="1503" y="290"/>
                  <a:pt x="1503" y="291"/>
                </a:cubicBezTo>
                <a:cubicBezTo>
                  <a:pt x="1503" y="292"/>
                  <a:pt x="1501" y="293"/>
                  <a:pt x="1501" y="292"/>
                </a:cubicBezTo>
                <a:cubicBezTo>
                  <a:pt x="1499" y="291"/>
                  <a:pt x="1497" y="290"/>
                  <a:pt x="1496" y="289"/>
                </a:cubicBezTo>
                <a:cubicBezTo>
                  <a:pt x="1494" y="288"/>
                  <a:pt x="1493" y="287"/>
                  <a:pt x="1492" y="287"/>
                </a:cubicBezTo>
                <a:cubicBezTo>
                  <a:pt x="1490" y="286"/>
                  <a:pt x="1488" y="285"/>
                  <a:pt x="1485" y="284"/>
                </a:cubicBezTo>
                <a:cubicBezTo>
                  <a:pt x="1483" y="284"/>
                  <a:pt x="1482" y="283"/>
                  <a:pt x="1480" y="282"/>
                </a:cubicBezTo>
                <a:cubicBezTo>
                  <a:pt x="1477" y="282"/>
                  <a:pt x="1476" y="280"/>
                  <a:pt x="1474" y="279"/>
                </a:cubicBezTo>
                <a:cubicBezTo>
                  <a:pt x="1470" y="277"/>
                  <a:pt x="1465" y="276"/>
                  <a:pt x="1461" y="277"/>
                </a:cubicBezTo>
                <a:cubicBezTo>
                  <a:pt x="1460" y="277"/>
                  <a:pt x="1460" y="277"/>
                  <a:pt x="1459" y="277"/>
                </a:cubicBezTo>
                <a:cubicBezTo>
                  <a:pt x="1454" y="277"/>
                  <a:pt x="1449" y="276"/>
                  <a:pt x="1445" y="273"/>
                </a:cubicBezTo>
                <a:cubicBezTo>
                  <a:pt x="1443" y="271"/>
                  <a:pt x="1441" y="270"/>
                  <a:pt x="1439" y="268"/>
                </a:cubicBezTo>
                <a:cubicBezTo>
                  <a:pt x="1438" y="268"/>
                  <a:pt x="1437" y="268"/>
                  <a:pt x="1437" y="269"/>
                </a:cubicBezTo>
                <a:cubicBezTo>
                  <a:pt x="1437" y="269"/>
                  <a:pt x="1436" y="270"/>
                  <a:pt x="1436" y="270"/>
                </a:cubicBezTo>
                <a:cubicBezTo>
                  <a:pt x="1435" y="272"/>
                  <a:pt x="1436" y="274"/>
                  <a:pt x="1438" y="276"/>
                </a:cubicBezTo>
                <a:cubicBezTo>
                  <a:pt x="1440" y="278"/>
                  <a:pt x="1444" y="278"/>
                  <a:pt x="1446" y="281"/>
                </a:cubicBezTo>
                <a:cubicBezTo>
                  <a:pt x="1446" y="281"/>
                  <a:pt x="1447" y="281"/>
                  <a:pt x="1447" y="281"/>
                </a:cubicBezTo>
                <a:cubicBezTo>
                  <a:pt x="1448" y="281"/>
                  <a:pt x="1449" y="282"/>
                  <a:pt x="1450" y="283"/>
                </a:cubicBezTo>
                <a:cubicBezTo>
                  <a:pt x="1452" y="285"/>
                  <a:pt x="1453" y="287"/>
                  <a:pt x="1455" y="289"/>
                </a:cubicBezTo>
                <a:cubicBezTo>
                  <a:pt x="1456" y="290"/>
                  <a:pt x="1456" y="291"/>
                  <a:pt x="1455" y="292"/>
                </a:cubicBezTo>
                <a:cubicBezTo>
                  <a:pt x="1453" y="294"/>
                  <a:pt x="1451" y="295"/>
                  <a:pt x="1450" y="297"/>
                </a:cubicBezTo>
                <a:cubicBezTo>
                  <a:pt x="1450" y="298"/>
                  <a:pt x="1450" y="298"/>
                  <a:pt x="1450" y="298"/>
                </a:cubicBezTo>
                <a:cubicBezTo>
                  <a:pt x="1449" y="297"/>
                  <a:pt x="1449" y="297"/>
                  <a:pt x="1448" y="297"/>
                </a:cubicBezTo>
                <a:cubicBezTo>
                  <a:pt x="1448" y="296"/>
                  <a:pt x="1448" y="294"/>
                  <a:pt x="1447" y="293"/>
                </a:cubicBezTo>
                <a:cubicBezTo>
                  <a:pt x="1447" y="292"/>
                  <a:pt x="1445" y="291"/>
                  <a:pt x="1444" y="292"/>
                </a:cubicBezTo>
                <a:cubicBezTo>
                  <a:pt x="1442" y="293"/>
                  <a:pt x="1440" y="294"/>
                  <a:pt x="1437" y="294"/>
                </a:cubicBezTo>
                <a:cubicBezTo>
                  <a:pt x="1437" y="294"/>
                  <a:pt x="1437" y="294"/>
                  <a:pt x="1437" y="294"/>
                </a:cubicBezTo>
                <a:cubicBezTo>
                  <a:pt x="1436" y="297"/>
                  <a:pt x="1434" y="297"/>
                  <a:pt x="1432" y="297"/>
                </a:cubicBezTo>
                <a:cubicBezTo>
                  <a:pt x="1430" y="297"/>
                  <a:pt x="1428" y="298"/>
                  <a:pt x="1426" y="299"/>
                </a:cubicBezTo>
                <a:cubicBezTo>
                  <a:pt x="1425" y="301"/>
                  <a:pt x="1422" y="301"/>
                  <a:pt x="1421" y="303"/>
                </a:cubicBezTo>
                <a:cubicBezTo>
                  <a:pt x="1420" y="303"/>
                  <a:pt x="1419" y="303"/>
                  <a:pt x="1418" y="303"/>
                </a:cubicBezTo>
                <a:cubicBezTo>
                  <a:pt x="1418" y="302"/>
                  <a:pt x="1418" y="302"/>
                  <a:pt x="1418" y="301"/>
                </a:cubicBezTo>
                <a:cubicBezTo>
                  <a:pt x="1418" y="299"/>
                  <a:pt x="1418" y="297"/>
                  <a:pt x="1416" y="295"/>
                </a:cubicBezTo>
                <a:cubicBezTo>
                  <a:pt x="1414" y="295"/>
                  <a:pt x="1413" y="295"/>
                  <a:pt x="1412" y="298"/>
                </a:cubicBezTo>
                <a:cubicBezTo>
                  <a:pt x="1412" y="298"/>
                  <a:pt x="1411" y="299"/>
                  <a:pt x="1411" y="299"/>
                </a:cubicBezTo>
                <a:cubicBezTo>
                  <a:pt x="1409" y="299"/>
                  <a:pt x="1409" y="300"/>
                  <a:pt x="1407" y="301"/>
                </a:cubicBezTo>
                <a:cubicBezTo>
                  <a:pt x="1406" y="302"/>
                  <a:pt x="1405" y="302"/>
                  <a:pt x="1403" y="302"/>
                </a:cubicBezTo>
                <a:cubicBezTo>
                  <a:pt x="1401" y="303"/>
                  <a:pt x="1400" y="304"/>
                  <a:pt x="1398" y="305"/>
                </a:cubicBezTo>
                <a:cubicBezTo>
                  <a:pt x="1395" y="309"/>
                  <a:pt x="1392" y="313"/>
                  <a:pt x="1388" y="316"/>
                </a:cubicBezTo>
                <a:cubicBezTo>
                  <a:pt x="1387" y="316"/>
                  <a:pt x="1386" y="317"/>
                  <a:pt x="1386" y="318"/>
                </a:cubicBezTo>
                <a:cubicBezTo>
                  <a:pt x="1386" y="320"/>
                  <a:pt x="1385" y="321"/>
                  <a:pt x="1385" y="323"/>
                </a:cubicBezTo>
                <a:cubicBezTo>
                  <a:pt x="1385" y="323"/>
                  <a:pt x="1385" y="324"/>
                  <a:pt x="1384" y="324"/>
                </a:cubicBezTo>
                <a:cubicBezTo>
                  <a:pt x="1382" y="327"/>
                  <a:pt x="1377" y="327"/>
                  <a:pt x="1375" y="325"/>
                </a:cubicBezTo>
                <a:cubicBezTo>
                  <a:pt x="1374" y="324"/>
                  <a:pt x="1373" y="322"/>
                  <a:pt x="1372" y="321"/>
                </a:cubicBezTo>
                <a:cubicBezTo>
                  <a:pt x="1371" y="320"/>
                  <a:pt x="1371" y="318"/>
                  <a:pt x="1372" y="317"/>
                </a:cubicBezTo>
                <a:cubicBezTo>
                  <a:pt x="1373" y="316"/>
                  <a:pt x="1375" y="315"/>
                  <a:pt x="1376" y="314"/>
                </a:cubicBezTo>
                <a:cubicBezTo>
                  <a:pt x="1377" y="314"/>
                  <a:pt x="1377" y="312"/>
                  <a:pt x="1377" y="311"/>
                </a:cubicBezTo>
                <a:cubicBezTo>
                  <a:pt x="1375" y="310"/>
                  <a:pt x="1374" y="309"/>
                  <a:pt x="1373" y="307"/>
                </a:cubicBezTo>
                <a:cubicBezTo>
                  <a:pt x="1371" y="305"/>
                  <a:pt x="1369" y="304"/>
                  <a:pt x="1366" y="304"/>
                </a:cubicBezTo>
                <a:cubicBezTo>
                  <a:pt x="1363" y="305"/>
                  <a:pt x="1361" y="305"/>
                  <a:pt x="1359" y="304"/>
                </a:cubicBezTo>
                <a:cubicBezTo>
                  <a:pt x="1358" y="304"/>
                  <a:pt x="1358" y="304"/>
                  <a:pt x="1358" y="304"/>
                </a:cubicBezTo>
                <a:cubicBezTo>
                  <a:pt x="1358" y="305"/>
                  <a:pt x="1358" y="305"/>
                  <a:pt x="1358" y="306"/>
                </a:cubicBezTo>
                <a:cubicBezTo>
                  <a:pt x="1362" y="309"/>
                  <a:pt x="1363" y="313"/>
                  <a:pt x="1363" y="318"/>
                </a:cubicBezTo>
                <a:cubicBezTo>
                  <a:pt x="1363" y="319"/>
                  <a:pt x="1363" y="321"/>
                  <a:pt x="1363" y="322"/>
                </a:cubicBezTo>
                <a:cubicBezTo>
                  <a:pt x="1363" y="323"/>
                  <a:pt x="1363" y="324"/>
                  <a:pt x="1364" y="325"/>
                </a:cubicBezTo>
                <a:cubicBezTo>
                  <a:pt x="1366" y="326"/>
                  <a:pt x="1367" y="327"/>
                  <a:pt x="1367" y="330"/>
                </a:cubicBezTo>
                <a:cubicBezTo>
                  <a:pt x="1367" y="331"/>
                  <a:pt x="1367" y="332"/>
                  <a:pt x="1367" y="333"/>
                </a:cubicBezTo>
                <a:cubicBezTo>
                  <a:pt x="1367" y="334"/>
                  <a:pt x="1365" y="335"/>
                  <a:pt x="1364" y="335"/>
                </a:cubicBezTo>
                <a:cubicBezTo>
                  <a:pt x="1363" y="335"/>
                  <a:pt x="1361" y="334"/>
                  <a:pt x="1359" y="334"/>
                </a:cubicBezTo>
                <a:cubicBezTo>
                  <a:pt x="1357" y="333"/>
                  <a:pt x="1355" y="334"/>
                  <a:pt x="1353" y="336"/>
                </a:cubicBezTo>
                <a:cubicBezTo>
                  <a:pt x="1352" y="337"/>
                  <a:pt x="1351" y="338"/>
                  <a:pt x="1350" y="339"/>
                </a:cubicBezTo>
                <a:cubicBezTo>
                  <a:pt x="1348" y="340"/>
                  <a:pt x="1347" y="342"/>
                  <a:pt x="1346" y="343"/>
                </a:cubicBezTo>
                <a:cubicBezTo>
                  <a:pt x="1343" y="347"/>
                  <a:pt x="1342" y="348"/>
                  <a:pt x="1346" y="353"/>
                </a:cubicBezTo>
                <a:cubicBezTo>
                  <a:pt x="1347" y="354"/>
                  <a:pt x="1347" y="354"/>
                  <a:pt x="1347" y="355"/>
                </a:cubicBezTo>
                <a:cubicBezTo>
                  <a:pt x="1348" y="356"/>
                  <a:pt x="1347" y="357"/>
                  <a:pt x="1347" y="358"/>
                </a:cubicBezTo>
                <a:cubicBezTo>
                  <a:pt x="1346" y="359"/>
                  <a:pt x="1344" y="360"/>
                  <a:pt x="1344" y="359"/>
                </a:cubicBezTo>
                <a:cubicBezTo>
                  <a:pt x="1339" y="357"/>
                  <a:pt x="1335" y="356"/>
                  <a:pt x="1331" y="353"/>
                </a:cubicBezTo>
                <a:cubicBezTo>
                  <a:pt x="1330" y="353"/>
                  <a:pt x="1329" y="353"/>
                  <a:pt x="1329" y="352"/>
                </a:cubicBezTo>
                <a:cubicBezTo>
                  <a:pt x="1328" y="352"/>
                  <a:pt x="1327" y="353"/>
                  <a:pt x="1326" y="353"/>
                </a:cubicBezTo>
                <a:cubicBezTo>
                  <a:pt x="1326" y="354"/>
                  <a:pt x="1326" y="356"/>
                  <a:pt x="1325" y="357"/>
                </a:cubicBezTo>
                <a:cubicBezTo>
                  <a:pt x="1325" y="358"/>
                  <a:pt x="1325" y="359"/>
                  <a:pt x="1326" y="360"/>
                </a:cubicBezTo>
                <a:cubicBezTo>
                  <a:pt x="1328" y="362"/>
                  <a:pt x="1329" y="364"/>
                  <a:pt x="1332" y="364"/>
                </a:cubicBezTo>
                <a:cubicBezTo>
                  <a:pt x="1333" y="364"/>
                  <a:pt x="1333" y="364"/>
                  <a:pt x="1334" y="364"/>
                </a:cubicBezTo>
                <a:cubicBezTo>
                  <a:pt x="1335" y="365"/>
                  <a:pt x="1335" y="366"/>
                  <a:pt x="1335" y="366"/>
                </a:cubicBezTo>
                <a:cubicBezTo>
                  <a:pt x="1335" y="368"/>
                  <a:pt x="1333" y="369"/>
                  <a:pt x="1332" y="369"/>
                </a:cubicBezTo>
                <a:cubicBezTo>
                  <a:pt x="1329" y="369"/>
                  <a:pt x="1326" y="368"/>
                  <a:pt x="1324" y="366"/>
                </a:cubicBezTo>
                <a:cubicBezTo>
                  <a:pt x="1323" y="364"/>
                  <a:pt x="1321" y="364"/>
                  <a:pt x="1320" y="363"/>
                </a:cubicBezTo>
                <a:cubicBezTo>
                  <a:pt x="1319" y="363"/>
                  <a:pt x="1318" y="362"/>
                  <a:pt x="1317" y="361"/>
                </a:cubicBezTo>
                <a:cubicBezTo>
                  <a:pt x="1317" y="359"/>
                  <a:pt x="1316" y="356"/>
                  <a:pt x="1314" y="354"/>
                </a:cubicBezTo>
                <a:cubicBezTo>
                  <a:pt x="1313" y="352"/>
                  <a:pt x="1314" y="351"/>
                  <a:pt x="1314" y="349"/>
                </a:cubicBezTo>
                <a:cubicBezTo>
                  <a:pt x="1314" y="345"/>
                  <a:pt x="1313" y="342"/>
                  <a:pt x="1309" y="341"/>
                </a:cubicBezTo>
                <a:cubicBezTo>
                  <a:pt x="1307" y="340"/>
                  <a:pt x="1306" y="339"/>
                  <a:pt x="1305" y="338"/>
                </a:cubicBezTo>
                <a:cubicBezTo>
                  <a:pt x="1303" y="337"/>
                  <a:pt x="1301" y="336"/>
                  <a:pt x="1301" y="334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0" y="334"/>
                  <a:pt x="1300" y="333"/>
                </a:cubicBezTo>
                <a:cubicBezTo>
                  <a:pt x="1300" y="333"/>
                  <a:pt x="1299" y="333"/>
                  <a:pt x="1299" y="332"/>
                </a:cubicBezTo>
                <a:cubicBezTo>
                  <a:pt x="1299" y="332"/>
                  <a:pt x="1299" y="332"/>
                  <a:pt x="1298" y="332"/>
                </a:cubicBezTo>
                <a:cubicBezTo>
                  <a:pt x="1298" y="332"/>
                  <a:pt x="1298" y="332"/>
                  <a:pt x="1298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300" y="333"/>
                  <a:pt x="1300" y="333"/>
                  <a:pt x="1300" y="333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1" y="334"/>
                  <a:pt x="1301" y="334"/>
                </a:cubicBezTo>
                <a:cubicBezTo>
                  <a:pt x="1303" y="334"/>
                  <a:pt x="1305" y="335"/>
                  <a:pt x="1308" y="336"/>
                </a:cubicBezTo>
                <a:cubicBezTo>
                  <a:pt x="1314" y="338"/>
                  <a:pt x="1320" y="340"/>
                  <a:pt x="1327" y="341"/>
                </a:cubicBezTo>
                <a:cubicBezTo>
                  <a:pt x="1332" y="342"/>
                  <a:pt x="1337" y="341"/>
                  <a:pt x="1342" y="339"/>
                </a:cubicBezTo>
                <a:cubicBezTo>
                  <a:pt x="1342" y="339"/>
                  <a:pt x="1343" y="338"/>
                  <a:pt x="1344" y="338"/>
                </a:cubicBezTo>
                <a:cubicBezTo>
                  <a:pt x="1347" y="335"/>
                  <a:pt x="1349" y="331"/>
                  <a:pt x="1349" y="327"/>
                </a:cubicBezTo>
                <a:cubicBezTo>
                  <a:pt x="1349" y="326"/>
                  <a:pt x="1349" y="324"/>
                  <a:pt x="1349" y="324"/>
                </a:cubicBezTo>
                <a:cubicBezTo>
                  <a:pt x="1347" y="321"/>
                  <a:pt x="1345" y="318"/>
                  <a:pt x="1342" y="317"/>
                </a:cubicBezTo>
                <a:cubicBezTo>
                  <a:pt x="1341" y="316"/>
                  <a:pt x="1340" y="315"/>
                  <a:pt x="1339" y="314"/>
                </a:cubicBezTo>
                <a:cubicBezTo>
                  <a:pt x="1338" y="313"/>
                  <a:pt x="1336" y="312"/>
                  <a:pt x="1334" y="312"/>
                </a:cubicBezTo>
                <a:cubicBezTo>
                  <a:pt x="1332" y="311"/>
                  <a:pt x="1329" y="310"/>
                  <a:pt x="1327" y="308"/>
                </a:cubicBezTo>
                <a:cubicBezTo>
                  <a:pt x="1324" y="306"/>
                  <a:pt x="1322" y="305"/>
                  <a:pt x="1319" y="303"/>
                </a:cubicBezTo>
                <a:cubicBezTo>
                  <a:pt x="1312" y="299"/>
                  <a:pt x="1310" y="298"/>
                  <a:pt x="1302" y="298"/>
                </a:cubicBezTo>
                <a:cubicBezTo>
                  <a:pt x="1301" y="298"/>
                  <a:pt x="1300" y="299"/>
                  <a:pt x="1299" y="299"/>
                </a:cubicBezTo>
                <a:cubicBezTo>
                  <a:pt x="1297" y="299"/>
                  <a:pt x="1296" y="299"/>
                  <a:pt x="1294" y="298"/>
                </a:cubicBezTo>
                <a:cubicBezTo>
                  <a:pt x="1293" y="298"/>
                  <a:pt x="1294" y="297"/>
                  <a:pt x="1294" y="296"/>
                </a:cubicBezTo>
                <a:cubicBezTo>
                  <a:pt x="1294" y="295"/>
                  <a:pt x="1294" y="294"/>
                  <a:pt x="1293" y="294"/>
                </a:cubicBezTo>
                <a:cubicBezTo>
                  <a:pt x="1292" y="293"/>
                  <a:pt x="1291" y="293"/>
                  <a:pt x="1290" y="292"/>
                </a:cubicBezTo>
                <a:cubicBezTo>
                  <a:pt x="1289" y="292"/>
                  <a:pt x="1288" y="292"/>
                  <a:pt x="1287" y="293"/>
                </a:cubicBezTo>
                <a:cubicBezTo>
                  <a:pt x="1286" y="294"/>
                  <a:pt x="1284" y="295"/>
                  <a:pt x="1282" y="294"/>
                </a:cubicBezTo>
                <a:cubicBezTo>
                  <a:pt x="1281" y="293"/>
                  <a:pt x="1279" y="294"/>
                  <a:pt x="1277" y="294"/>
                </a:cubicBezTo>
                <a:cubicBezTo>
                  <a:pt x="1277" y="294"/>
                  <a:pt x="1276" y="294"/>
                  <a:pt x="1275" y="293"/>
                </a:cubicBezTo>
                <a:cubicBezTo>
                  <a:pt x="1275" y="293"/>
                  <a:pt x="1274" y="292"/>
                  <a:pt x="1274" y="292"/>
                </a:cubicBezTo>
                <a:cubicBezTo>
                  <a:pt x="1274" y="291"/>
                  <a:pt x="1275" y="291"/>
                  <a:pt x="1275" y="291"/>
                </a:cubicBezTo>
                <a:cubicBezTo>
                  <a:pt x="1277" y="291"/>
                  <a:pt x="1278" y="290"/>
                  <a:pt x="1279" y="289"/>
                </a:cubicBezTo>
                <a:cubicBezTo>
                  <a:pt x="1280" y="288"/>
                  <a:pt x="1282" y="287"/>
                  <a:pt x="1283" y="286"/>
                </a:cubicBezTo>
                <a:cubicBezTo>
                  <a:pt x="1283" y="286"/>
                  <a:pt x="1283" y="285"/>
                  <a:pt x="1282" y="284"/>
                </a:cubicBezTo>
                <a:cubicBezTo>
                  <a:pt x="1279" y="282"/>
                  <a:pt x="1274" y="281"/>
                  <a:pt x="1270" y="279"/>
                </a:cubicBezTo>
                <a:cubicBezTo>
                  <a:pt x="1270" y="279"/>
                  <a:pt x="1269" y="280"/>
                  <a:pt x="1268" y="280"/>
                </a:cubicBezTo>
                <a:cubicBezTo>
                  <a:pt x="1267" y="281"/>
                  <a:pt x="1267" y="281"/>
                  <a:pt x="1267" y="282"/>
                </a:cubicBezTo>
                <a:cubicBezTo>
                  <a:pt x="1266" y="282"/>
                  <a:pt x="1266" y="283"/>
                  <a:pt x="1266" y="282"/>
                </a:cubicBezTo>
                <a:cubicBezTo>
                  <a:pt x="1266" y="282"/>
                  <a:pt x="1265" y="282"/>
                  <a:pt x="1265" y="282"/>
                </a:cubicBezTo>
                <a:cubicBezTo>
                  <a:pt x="1265" y="281"/>
                  <a:pt x="1266" y="280"/>
                  <a:pt x="1265" y="279"/>
                </a:cubicBezTo>
                <a:cubicBezTo>
                  <a:pt x="1265" y="277"/>
                  <a:pt x="1264" y="276"/>
                  <a:pt x="1263" y="276"/>
                </a:cubicBezTo>
                <a:cubicBezTo>
                  <a:pt x="1262" y="275"/>
                  <a:pt x="1261" y="276"/>
                  <a:pt x="1260" y="277"/>
                </a:cubicBezTo>
                <a:cubicBezTo>
                  <a:pt x="1259" y="277"/>
                  <a:pt x="1258" y="278"/>
                  <a:pt x="1258" y="280"/>
                </a:cubicBezTo>
                <a:cubicBezTo>
                  <a:pt x="1258" y="280"/>
                  <a:pt x="1258" y="281"/>
                  <a:pt x="1257" y="282"/>
                </a:cubicBezTo>
                <a:cubicBezTo>
                  <a:pt x="1257" y="282"/>
                  <a:pt x="1257" y="283"/>
                  <a:pt x="1256" y="283"/>
                </a:cubicBezTo>
                <a:cubicBezTo>
                  <a:pt x="1256" y="283"/>
                  <a:pt x="1256" y="283"/>
                  <a:pt x="1256" y="282"/>
                </a:cubicBezTo>
                <a:cubicBezTo>
                  <a:pt x="1255" y="281"/>
                  <a:pt x="1255" y="280"/>
                  <a:pt x="1253" y="280"/>
                </a:cubicBezTo>
                <a:cubicBezTo>
                  <a:pt x="1252" y="280"/>
                  <a:pt x="1252" y="279"/>
                  <a:pt x="1252" y="278"/>
                </a:cubicBezTo>
                <a:cubicBezTo>
                  <a:pt x="1251" y="276"/>
                  <a:pt x="1249" y="275"/>
                  <a:pt x="1248" y="276"/>
                </a:cubicBezTo>
                <a:cubicBezTo>
                  <a:pt x="1247" y="279"/>
                  <a:pt x="1244" y="279"/>
                  <a:pt x="1242" y="281"/>
                </a:cubicBezTo>
                <a:cubicBezTo>
                  <a:pt x="1240" y="281"/>
                  <a:pt x="1239" y="283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5" y="285"/>
                  <a:pt x="1235" y="285"/>
                  <a:pt x="1235" y="285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1" y="283"/>
                  <a:pt x="1231" y="283"/>
                  <a:pt x="1232" y="286"/>
                </a:cubicBezTo>
                <a:cubicBezTo>
                  <a:pt x="1232" y="287"/>
                  <a:pt x="1232" y="287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28" y="288"/>
                  <a:pt x="1225" y="290"/>
                  <a:pt x="1222" y="291"/>
                </a:cubicBezTo>
                <a:cubicBezTo>
                  <a:pt x="1222" y="291"/>
                  <a:pt x="1222" y="292"/>
                  <a:pt x="1222" y="293"/>
                </a:cubicBezTo>
                <a:cubicBezTo>
                  <a:pt x="1222" y="293"/>
                  <a:pt x="1223" y="294"/>
                  <a:pt x="1223" y="295"/>
                </a:cubicBezTo>
                <a:cubicBezTo>
                  <a:pt x="1222" y="296"/>
                  <a:pt x="1221" y="295"/>
                  <a:pt x="1220" y="296"/>
                </a:cubicBezTo>
                <a:cubicBezTo>
                  <a:pt x="1219" y="296"/>
                  <a:pt x="1218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5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6"/>
                  <a:pt x="1216" y="295"/>
                  <a:pt x="1216" y="294"/>
                </a:cubicBezTo>
                <a:cubicBezTo>
                  <a:pt x="1216" y="293"/>
                  <a:pt x="1215" y="293"/>
                  <a:pt x="1214" y="293"/>
                </a:cubicBezTo>
                <a:cubicBezTo>
                  <a:pt x="1214" y="293"/>
                  <a:pt x="1213" y="294"/>
                  <a:pt x="1213" y="294"/>
                </a:cubicBezTo>
                <a:cubicBezTo>
                  <a:pt x="1214" y="295"/>
                  <a:pt x="1214" y="296"/>
                  <a:pt x="1215" y="297"/>
                </a:cubicBezTo>
                <a:cubicBezTo>
                  <a:pt x="1214" y="297"/>
                  <a:pt x="1214" y="297"/>
                  <a:pt x="1214" y="297"/>
                </a:cubicBezTo>
                <a:cubicBezTo>
                  <a:pt x="1215" y="297"/>
                  <a:pt x="1215" y="297"/>
                  <a:pt x="1215" y="297"/>
                </a:cubicBezTo>
                <a:cubicBezTo>
                  <a:pt x="1212" y="297"/>
                  <a:pt x="1210" y="298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10" y="301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08" y="300"/>
                  <a:pt x="1207" y="300"/>
                </a:cubicBezTo>
                <a:cubicBezTo>
                  <a:pt x="1205" y="300"/>
                  <a:pt x="1204" y="301"/>
                  <a:pt x="1204" y="303"/>
                </a:cubicBezTo>
                <a:cubicBezTo>
                  <a:pt x="1203" y="304"/>
                  <a:pt x="1203" y="306"/>
                  <a:pt x="1205" y="307"/>
                </a:cubicBezTo>
                <a:cubicBezTo>
                  <a:pt x="1205" y="308"/>
                  <a:pt x="1206" y="308"/>
                  <a:pt x="1206" y="308"/>
                </a:cubicBezTo>
                <a:cubicBezTo>
                  <a:pt x="1207" y="309"/>
                  <a:pt x="1206" y="310"/>
                  <a:pt x="1205" y="310"/>
                </a:cubicBezTo>
                <a:cubicBezTo>
                  <a:pt x="1205" y="311"/>
                  <a:pt x="1204" y="312"/>
                  <a:pt x="1202" y="311"/>
                </a:cubicBezTo>
                <a:cubicBezTo>
                  <a:pt x="1201" y="311"/>
                  <a:pt x="1200" y="311"/>
                  <a:pt x="1198" y="311"/>
                </a:cubicBezTo>
                <a:cubicBezTo>
                  <a:pt x="1197" y="311"/>
                  <a:pt x="1196" y="310"/>
                  <a:pt x="1197" y="310"/>
                </a:cubicBezTo>
                <a:cubicBezTo>
                  <a:pt x="1197" y="308"/>
                  <a:pt x="1198" y="307"/>
                  <a:pt x="1198" y="305"/>
                </a:cubicBezTo>
                <a:cubicBezTo>
                  <a:pt x="1198" y="305"/>
                  <a:pt x="1198" y="305"/>
                  <a:pt x="1198" y="305"/>
                </a:cubicBezTo>
                <a:cubicBezTo>
                  <a:pt x="1198" y="305"/>
                  <a:pt x="1197" y="305"/>
                  <a:pt x="1197" y="305"/>
                </a:cubicBezTo>
                <a:cubicBezTo>
                  <a:pt x="1195" y="307"/>
                  <a:pt x="1193" y="309"/>
                  <a:pt x="1191" y="311"/>
                </a:cubicBezTo>
                <a:cubicBezTo>
                  <a:pt x="1190" y="312"/>
                  <a:pt x="1191" y="313"/>
                  <a:pt x="1192" y="313"/>
                </a:cubicBezTo>
                <a:cubicBezTo>
                  <a:pt x="1192" y="315"/>
                  <a:pt x="1192" y="316"/>
                  <a:pt x="1191" y="316"/>
                </a:cubicBezTo>
                <a:cubicBezTo>
                  <a:pt x="1191" y="317"/>
                  <a:pt x="1191" y="317"/>
                  <a:pt x="1190" y="318"/>
                </a:cubicBezTo>
                <a:cubicBezTo>
                  <a:pt x="1191" y="318"/>
                  <a:pt x="1192" y="318"/>
                  <a:pt x="1193" y="318"/>
                </a:cubicBezTo>
                <a:cubicBezTo>
                  <a:pt x="1195" y="317"/>
                  <a:pt x="1197" y="317"/>
                  <a:pt x="1199" y="316"/>
                </a:cubicBezTo>
                <a:cubicBezTo>
                  <a:pt x="1200" y="316"/>
                  <a:pt x="1202" y="316"/>
                  <a:pt x="1203" y="317"/>
                </a:cubicBezTo>
                <a:cubicBezTo>
                  <a:pt x="1203" y="317"/>
                  <a:pt x="1203" y="317"/>
                  <a:pt x="1203" y="317"/>
                </a:cubicBezTo>
                <a:cubicBezTo>
                  <a:pt x="1203" y="317"/>
                  <a:pt x="1203" y="317"/>
                  <a:pt x="1203" y="318"/>
                </a:cubicBezTo>
                <a:cubicBezTo>
                  <a:pt x="1202" y="318"/>
                  <a:pt x="1201" y="319"/>
                  <a:pt x="1200" y="319"/>
                </a:cubicBezTo>
                <a:cubicBezTo>
                  <a:pt x="1199" y="319"/>
                  <a:pt x="1199" y="319"/>
                  <a:pt x="1198" y="320"/>
                </a:cubicBezTo>
                <a:cubicBezTo>
                  <a:pt x="1196" y="320"/>
                  <a:pt x="1196" y="321"/>
                  <a:pt x="1197" y="322"/>
                </a:cubicBezTo>
                <a:cubicBezTo>
                  <a:pt x="1196" y="323"/>
                  <a:pt x="1195" y="323"/>
                  <a:pt x="1194" y="324"/>
                </a:cubicBezTo>
                <a:cubicBezTo>
                  <a:pt x="1194" y="325"/>
                  <a:pt x="1194" y="326"/>
                  <a:pt x="1194" y="327"/>
                </a:cubicBezTo>
                <a:cubicBezTo>
                  <a:pt x="1194" y="328"/>
                  <a:pt x="1194" y="328"/>
                  <a:pt x="1193" y="329"/>
                </a:cubicBezTo>
                <a:cubicBezTo>
                  <a:pt x="1193" y="330"/>
                  <a:pt x="1192" y="330"/>
                  <a:pt x="1192" y="331"/>
                </a:cubicBezTo>
                <a:cubicBezTo>
                  <a:pt x="1192" y="333"/>
                  <a:pt x="1191" y="334"/>
                  <a:pt x="1190" y="334"/>
                </a:cubicBezTo>
                <a:cubicBezTo>
                  <a:pt x="1189" y="335"/>
                  <a:pt x="1187" y="336"/>
                  <a:pt x="1187" y="338"/>
                </a:cubicBezTo>
                <a:cubicBezTo>
                  <a:pt x="1187" y="340"/>
                  <a:pt x="1185" y="341"/>
                  <a:pt x="1185" y="343"/>
                </a:cubicBezTo>
                <a:cubicBezTo>
                  <a:pt x="1185" y="345"/>
                  <a:pt x="1185" y="346"/>
                  <a:pt x="1183" y="346"/>
                </a:cubicBezTo>
                <a:cubicBezTo>
                  <a:pt x="1182" y="347"/>
                  <a:pt x="1182" y="348"/>
                  <a:pt x="1182" y="348"/>
                </a:cubicBezTo>
                <a:cubicBezTo>
                  <a:pt x="1183" y="350"/>
                  <a:pt x="1183" y="352"/>
                  <a:pt x="1182" y="354"/>
                </a:cubicBezTo>
                <a:cubicBezTo>
                  <a:pt x="1181" y="355"/>
                  <a:pt x="1181" y="357"/>
                  <a:pt x="1181" y="359"/>
                </a:cubicBezTo>
                <a:cubicBezTo>
                  <a:pt x="1181" y="360"/>
                  <a:pt x="1180" y="361"/>
                  <a:pt x="1179" y="361"/>
                </a:cubicBezTo>
                <a:cubicBezTo>
                  <a:pt x="1178" y="361"/>
                  <a:pt x="1177" y="362"/>
                  <a:pt x="1176" y="362"/>
                </a:cubicBezTo>
                <a:cubicBezTo>
                  <a:pt x="1176" y="362"/>
                  <a:pt x="1175" y="363"/>
                  <a:pt x="1175" y="363"/>
                </a:cubicBezTo>
                <a:cubicBezTo>
                  <a:pt x="1175" y="365"/>
                  <a:pt x="1175" y="366"/>
                  <a:pt x="1174" y="367"/>
                </a:cubicBezTo>
                <a:cubicBezTo>
                  <a:pt x="1171" y="369"/>
                  <a:pt x="1169" y="372"/>
                  <a:pt x="1168" y="375"/>
                </a:cubicBezTo>
                <a:cubicBezTo>
                  <a:pt x="1167" y="376"/>
                  <a:pt x="1167" y="377"/>
                  <a:pt x="1166" y="378"/>
                </a:cubicBezTo>
                <a:cubicBezTo>
                  <a:pt x="1166" y="379"/>
                  <a:pt x="1165" y="379"/>
                  <a:pt x="1164" y="379"/>
                </a:cubicBezTo>
                <a:cubicBezTo>
                  <a:pt x="1162" y="379"/>
                  <a:pt x="1161" y="379"/>
                  <a:pt x="1160" y="379"/>
                </a:cubicBezTo>
                <a:cubicBezTo>
                  <a:pt x="1160" y="379"/>
                  <a:pt x="1160" y="379"/>
                  <a:pt x="1159" y="379"/>
                </a:cubicBezTo>
                <a:cubicBezTo>
                  <a:pt x="1159" y="380"/>
                  <a:pt x="1159" y="380"/>
                  <a:pt x="1159" y="381"/>
                </a:cubicBezTo>
                <a:cubicBezTo>
                  <a:pt x="1160" y="381"/>
                  <a:pt x="1160" y="381"/>
                  <a:pt x="1160" y="381"/>
                </a:cubicBezTo>
                <a:cubicBezTo>
                  <a:pt x="1160" y="382"/>
                  <a:pt x="1160" y="383"/>
                  <a:pt x="1160" y="383"/>
                </a:cubicBezTo>
                <a:cubicBezTo>
                  <a:pt x="1157" y="384"/>
                  <a:pt x="1155" y="387"/>
                  <a:pt x="1153" y="386"/>
                </a:cubicBezTo>
                <a:cubicBezTo>
                  <a:pt x="1151" y="388"/>
                  <a:pt x="1149" y="389"/>
                  <a:pt x="1147" y="390"/>
                </a:cubicBezTo>
                <a:cubicBezTo>
                  <a:pt x="1147" y="391"/>
                  <a:pt x="1147" y="391"/>
                  <a:pt x="1147" y="391"/>
                </a:cubicBezTo>
                <a:cubicBezTo>
                  <a:pt x="1147" y="393"/>
                  <a:pt x="1146" y="394"/>
                  <a:pt x="1145" y="394"/>
                </a:cubicBezTo>
                <a:cubicBezTo>
                  <a:pt x="1144" y="394"/>
                  <a:pt x="1142" y="395"/>
                  <a:pt x="1141" y="395"/>
                </a:cubicBezTo>
                <a:cubicBezTo>
                  <a:pt x="1141" y="395"/>
                  <a:pt x="1140" y="396"/>
                  <a:pt x="1140" y="397"/>
                </a:cubicBezTo>
                <a:cubicBezTo>
                  <a:pt x="1139" y="398"/>
                  <a:pt x="1140" y="399"/>
                  <a:pt x="1139" y="400"/>
                </a:cubicBezTo>
                <a:cubicBezTo>
                  <a:pt x="1139" y="403"/>
                  <a:pt x="1140" y="407"/>
                  <a:pt x="1139" y="410"/>
                </a:cubicBezTo>
                <a:cubicBezTo>
                  <a:pt x="1139" y="410"/>
                  <a:pt x="1139" y="410"/>
                  <a:pt x="1139" y="411"/>
                </a:cubicBezTo>
                <a:cubicBezTo>
                  <a:pt x="1140" y="413"/>
                  <a:pt x="1141" y="414"/>
                  <a:pt x="1142" y="417"/>
                </a:cubicBezTo>
                <a:cubicBezTo>
                  <a:pt x="1143" y="418"/>
                  <a:pt x="1144" y="419"/>
                  <a:pt x="1144" y="421"/>
                </a:cubicBezTo>
                <a:cubicBezTo>
                  <a:pt x="1144" y="421"/>
                  <a:pt x="1144" y="422"/>
                  <a:pt x="1143" y="423"/>
                </a:cubicBezTo>
                <a:cubicBezTo>
                  <a:pt x="1143" y="424"/>
                  <a:pt x="1142" y="425"/>
                  <a:pt x="1141" y="426"/>
                </a:cubicBezTo>
                <a:cubicBezTo>
                  <a:pt x="1141" y="426"/>
                  <a:pt x="1141" y="428"/>
                  <a:pt x="1142" y="428"/>
                </a:cubicBezTo>
                <a:cubicBezTo>
                  <a:pt x="1142" y="428"/>
                  <a:pt x="1143" y="429"/>
                  <a:pt x="1144" y="429"/>
                </a:cubicBezTo>
                <a:cubicBezTo>
                  <a:pt x="1145" y="429"/>
                  <a:pt x="1145" y="430"/>
                  <a:pt x="1145" y="431"/>
                </a:cubicBezTo>
                <a:cubicBezTo>
                  <a:pt x="1144" y="432"/>
                  <a:pt x="1143" y="433"/>
                  <a:pt x="1143" y="434"/>
                </a:cubicBezTo>
                <a:cubicBezTo>
                  <a:pt x="1142" y="434"/>
                  <a:pt x="1142" y="436"/>
                  <a:pt x="1143" y="437"/>
                </a:cubicBezTo>
                <a:cubicBezTo>
                  <a:pt x="1146" y="440"/>
                  <a:pt x="1150" y="442"/>
                  <a:pt x="1153" y="443"/>
                </a:cubicBezTo>
                <a:cubicBezTo>
                  <a:pt x="1154" y="443"/>
                  <a:pt x="1155" y="444"/>
                  <a:pt x="1155" y="443"/>
                </a:cubicBezTo>
                <a:cubicBezTo>
                  <a:pt x="1159" y="442"/>
                  <a:pt x="1162" y="442"/>
                  <a:pt x="1165" y="438"/>
                </a:cubicBezTo>
                <a:cubicBezTo>
                  <a:pt x="1166" y="437"/>
                  <a:pt x="1167" y="435"/>
                  <a:pt x="1168" y="434"/>
                </a:cubicBezTo>
                <a:cubicBezTo>
                  <a:pt x="1170" y="432"/>
                  <a:pt x="1174" y="432"/>
                  <a:pt x="1175" y="429"/>
                </a:cubicBezTo>
                <a:cubicBezTo>
                  <a:pt x="1175" y="429"/>
                  <a:pt x="1175" y="429"/>
                  <a:pt x="1176" y="429"/>
                </a:cubicBezTo>
                <a:cubicBezTo>
                  <a:pt x="1176" y="430"/>
                  <a:pt x="1178" y="430"/>
                  <a:pt x="1178" y="431"/>
                </a:cubicBezTo>
                <a:cubicBezTo>
                  <a:pt x="1179" y="433"/>
                  <a:pt x="1178" y="435"/>
                  <a:pt x="1179" y="436"/>
                </a:cubicBezTo>
                <a:cubicBezTo>
                  <a:pt x="1179" y="438"/>
                  <a:pt x="1181" y="440"/>
                  <a:pt x="1181" y="442"/>
                </a:cubicBezTo>
                <a:cubicBezTo>
                  <a:pt x="1181" y="445"/>
                  <a:pt x="1183" y="448"/>
                  <a:pt x="1184" y="451"/>
                </a:cubicBezTo>
                <a:cubicBezTo>
                  <a:pt x="1186" y="453"/>
                  <a:pt x="1187" y="456"/>
                  <a:pt x="1189" y="458"/>
                </a:cubicBezTo>
                <a:cubicBezTo>
                  <a:pt x="1190" y="459"/>
                  <a:pt x="1189" y="460"/>
                  <a:pt x="1189" y="461"/>
                </a:cubicBezTo>
                <a:cubicBezTo>
                  <a:pt x="1189" y="461"/>
                  <a:pt x="1188" y="462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4"/>
                </a:cubicBezTo>
                <a:cubicBezTo>
                  <a:pt x="1189" y="464"/>
                  <a:pt x="1189" y="465"/>
                  <a:pt x="1190" y="465"/>
                </a:cubicBezTo>
                <a:cubicBezTo>
                  <a:pt x="1192" y="471"/>
                  <a:pt x="1193" y="470"/>
                  <a:pt x="1198" y="469"/>
                </a:cubicBezTo>
                <a:cubicBezTo>
                  <a:pt x="1199" y="469"/>
                  <a:pt x="1200" y="468"/>
                  <a:pt x="1200" y="467"/>
                </a:cubicBezTo>
                <a:cubicBezTo>
                  <a:pt x="1200" y="465"/>
                  <a:pt x="1202" y="464"/>
                  <a:pt x="1203" y="463"/>
                </a:cubicBezTo>
                <a:cubicBezTo>
                  <a:pt x="1204" y="463"/>
                  <a:pt x="1205" y="463"/>
                  <a:pt x="1206" y="463"/>
                </a:cubicBezTo>
                <a:cubicBezTo>
                  <a:pt x="1208" y="463"/>
                  <a:pt x="1211" y="463"/>
                  <a:pt x="1212" y="460"/>
                </a:cubicBezTo>
                <a:cubicBezTo>
                  <a:pt x="1216" y="461"/>
                  <a:pt x="1216" y="458"/>
                  <a:pt x="1216" y="455"/>
                </a:cubicBezTo>
                <a:cubicBezTo>
                  <a:pt x="1216" y="455"/>
                  <a:pt x="1216" y="454"/>
                  <a:pt x="1216" y="454"/>
                </a:cubicBezTo>
                <a:cubicBezTo>
                  <a:pt x="1216" y="453"/>
                  <a:pt x="1216" y="452"/>
                  <a:pt x="1214" y="452"/>
                </a:cubicBezTo>
                <a:cubicBezTo>
                  <a:pt x="1214" y="452"/>
                  <a:pt x="1214" y="452"/>
                  <a:pt x="1214" y="452"/>
                </a:cubicBezTo>
                <a:cubicBezTo>
                  <a:pt x="1213" y="452"/>
                  <a:pt x="1213" y="452"/>
                  <a:pt x="1213" y="452"/>
                </a:cubicBezTo>
                <a:cubicBezTo>
                  <a:pt x="1213" y="449"/>
                  <a:pt x="1213" y="446"/>
                  <a:pt x="1214" y="443"/>
                </a:cubicBezTo>
                <a:cubicBezTo>
                  <a:pt x="1214" y="442"/>
                  <a:pt x="1215" y="440"/>
                  <a:pt x="1215" y="439"/>
                </a:cubicBezTo>
                <a:cubicBezTo>
                  <a:pt x="1215" y="436"/>
                  <a:pt x="1216" y="434"/>
                  <a:pt x="1218" y="433"/>
                </a:cubicBezTo>
                <a:cubicBezTo>
                  <a:pt x="1219" y="432"/>
                  <a:pt x="1221" y="431"/>
                  <a:pt x="1222" y="430"/>
                </a:cubicBezTo>
                <a:cubicBezTo>
                  <a:pt x="1224" y="429"/>
                  <a:pt x="1225" y="427"/>
                  <a:pt x="1225" y="425"/>
                </a:cubicBezTo>
                <a:cubicBezTo>
                  <a:pt x="1225" y="424"/>
                  <a:pt x="1225" y="423"/>
                  <a:pt x="1225" y="421"/>
                </a:cubicBezTo>
                <a:cubicBezTo>
                  <a:pt x="1225" y="421"/>
                  <a:pt x="1225" y="420"/>
                  <a:pt x="1224" y="419"/>
                </a:cubicBezTo>
                <a:cubicBezTo>
                  <a:pt x="1222" y="416"/>
                  <a:pt x="1220" y="413"/>
                  <a:pt x="1217" y="412"/>
                </a:cubicBezTo>
                <a:cubicBezTo>
                  <a:pt x="1215" y="411"/>
                  <a:pt x="1214" y="409"/>
                  <a:pt x="1215" y="408"/>
                </a:cubicBezTo>
                <a:cubicBezTo>
                  <a:pt x="1215" y="403"/>
                  <a:pt x="1215" y="398"/>
                  <a:pt x="1215" y="394"/>
                </a:cubicBezTo>
                <a:cubicBezTo>
                  <a:pt x="1215" y="393"/>
                  <a:pt x="1215" y="392"/>
                  <a:pt x="1216" y="391"/>
                </a:cubicBezTo>
                <a:cubicBezTo>
                  <a:pt x="1218" y="387"/>
                  <a:pt x="1221" y="384"/>
                  <a:pt x="1225" y="381"/>
                </a:cubicBezTo>
                <a:cubicBezTo>
                  <a:pt x="1227" y="380"/>
                  <a:pt x="1228" y="378"/>
                  <a:pt x="1230" y="376"/>
                </a:cubicBezTo>
                <a:cubicBezTo>
                  <a:pt x="1233" y="373"/>
                  <a:pt x="1233" y="373"/>
                  <a:pt x="1235" y="368"/>
                </a:cubicBezTo>
                <a:cubicBezTo>
                  <a:pt x="1236" y="367"/>
                  <a:pt x="1236" y="366"/>
                  <a:pt x="1236" y="364"/>
                </a:cubicBezTo>
                <a:cubicBezTo>
                  <a:pt x="1235" y="361"/>
                  <a:pt x="1236" y="357"/>
                  <a:pt x="1237" y="354"/>
                </a:cubicBezTo>
                <a:cubicBezTo>
                  <a:pt x="1238" y="352"/>
                  <a:pt x="1240" y="349"/>
                  <a:pt x="1244" y="350"/>
                </a:cubicBezTo>
                <a:cubicBezTo>
                  <a:pt x="1248" y="349"/>
                  <a:pt x="1252" y="350"/>
                  <a:pt x="1256" y="352"/>
                </a:cubicBezTo>
                <a:cubicBezTo>
                  <a:pt x="1257" y="353"/>
                  <a:pt x="1257" y="355"/>
                  <a:pt x="1256" y="356"/>
                </a:cubicBezTo>
                <a:cubicBezTo>
                  <a:pt x="1255" y="357"/>
                  <a:pt x="1254" y="357"/>
                  <a:pt x="1254" y="359"/>
                </a:cubicBezTo>
                <a:cubicBezTo>
                  <a:pt x="1254" y="360"/>
                  <a:pt x="1253" y="361"/>
                  <a:pt x="1253" y="362"/>
                </a:cubicBezTo>
                <a:cubicBezTo>
                  <a:pt x="1250" y="366"/>
                  <a:pt x="1248" y="371"/>
                  <a:pt x="1244" y="375"/>
                </a:cubicBezTo>
                <a:cubicBezTo>
                  <a:pt x="1243" y="376"/>
                  <a:pt x="1242" y="377"/>
                  <a:pt x="1242" y="378"/>
                </a:cubicBezTo>
                <a:cubicBezTo>
                  <a:pt x="1241" y="380"/>
                  <a:pt x="1240" y="381"/>
                  <a:pt x="1238" y="380"/>
                </a:cubicBezTo>
                <a:cubicBezTo>
                  <a:pt x="1237" y="380"/>
                  <a:pt x="1236" y="381"/>
                  <a:pt x="1236" y="382"/>
                </a:cubicBezTo>
                <a:cubicBezTo>
                  <a:pt x="1237" y="384"/>
                  <a:pt x="1236" y="385"/>
                  <a:pt x="1236" y="386"/>
                </a:cubicBezTo>
                <a:cubicBezTo>
                  <a:pt x="1236" y="387"/>
                  <a:pt x="1236" y="389"/>
                  <a:pt x="1236" y="390"/>
                </a:cubicBezTo>
                <a:cubicBezTo>
                  <a:pt x="1236" y="391"/>
                  <a:pt x="1237" y="392"/>
                  <a:pt x="1237" y="393"/>
                </a:cubicBezTo>
                <a:cubicBezTo>
                  <a:pt x="1238" y="398"/>
                  <a:pt x="1239" y="402"/>
                  <a:pt x="1239" y="407"/>
                </a:cubicBezTo>
                <a:cubicBezTo>
                  <a:pt x="1239" y="408"/>
                  <a:pt x="1239" y="408"/>
                  <a:pt x="1239" y="409"/>
                </a:cubicBezTo>
                <a:cubicBezTo>
                  <a:pt x="1239" y="411"/>
                  <a:pt x="1240" y="412"/>
                  <a:pt x="1241" y="413"/>
                </a:cubicBezTo>
                <a:cubicBezTo>
                  <a:pt x="1242" y="413"/>
                  <a:pt x="1243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4"/>
                  <a:pt x="1245" y="414"/>
                  <a:pt x="1245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5"/>
                  <a:pt x="1246" y="415"/>
                  <a:pt x="1246" y="415"/>
                </a:cubicBezTo>
                <a:cubicBezTo>
                  <a:pt x="1248" y="415"/>
                  <a:pt x="1250" y="416"/>
                  <a:pt x="1251" y="418"/>
                </a:cubicBezTo>
                <a:cubicBezTo>
                  <a:pt x="1252" y="419"/>
                  <a:pt x="1253" y="420"/>
                  <a:pt x="1255" y="419"/>
                </a:cubicBezTo>
                <a:cubicBezTo>
                  <a:pt x="1257" y="419"/>
                  <a:pt x="1258" y="418"/>
                  <a:pt x="1260" y="417"/>
                </a:cubicBezTo>
                <a:cubicBezTo>
                  <a:pt x="1265" y="414"/>
                  <a:pt x="1271" y="413"/>
                  <a:pt x="1277" y="413"/>
                </a:cubicBezTo>
                <a:cubicBezTo>
                  <a:pt x="1279" y="413"/>
                  <a:pt x="1281" y="412"/>
                  <a:pt x="1283" y="412"/>
                </a:cubicBezTo>
                <a:cubicBezTo>
                  <a:pt x="1283" y="412"/>
                  <a:pt x="1284" y="412"/>
                  <a:pt x="1284" y="413"/>
                </a:cubicBezTo>
                <a:cubicBezTo>
                  <a:pt x="1285" y="415"/>
                  <a:pt x="1288" y="415"/>
                  <a:pt x="1290" y="416"/>
                </a:cubicBezTo>
                <a:cubicBezTo>
                  <a:pt x="1290" y="416"/>
                  <a:pt x="1290" y="416"/>
                  <a:pt x="1291" y="416"/>
                </a:cubicBezTo>
                <a:cubicBezTo>
                  <a:pt x="1291" y="417"/>
                  <a:pt x="1291" y="417"/>
                  <a:pt x="1291" y="417"/>
                </a:cubicBezTo>
                <a:cubicBezTo>
                  <a:pt x="1290" y="418"/>
                  <a:pt x="1289" y="418"/>
                  <a:pt x="1288" y="419"/>
                </a:cubicBezTo>
                <a:cubicBezTo>
                  <a:pt x="1286" y="420"/>
                  <a:pt x="1284" y="420"/>
                  <a:pt x="1284" y="422"/>
                </a:cubicBezTo>
                <a:cubicBezTo>
                  <a:pt x="1282" y="425"/>
                  <a:pt x="1279" y="425"/>
                  <a:pt x="1276" y="424"/>
                </a:cubicBezTo>
                <a:cubicBezTo>
                  <a:pt x="1274" y="423"/>
                  <a:pt x="1272" y="423"/>
                  <a:pt x="1270" y="422"/>
                </a:cubicBezTo>
                <a:cubicBezTo>
                  <a:pt x="1269" y="422"/>
                  <a:pt x="1268" y="422"/>
                  <a:pt x="1268" y="422"/>
                </a:cubicBezTo>
                <a:cubicBezTo>
                  <a:pt x="1265" y="423"/>
                  <a:pt x="1262" y="424"/>
                  <a:pt x="1259" y="425"/>
                </a:cubicBezTo>
                <a:cubicBezTo>
                  <a:pt x="1257" y="426"/>
                  <a:pt x="1255" y="428"/>
                  <a:pt x="1254" y="431"/>
                </a:cubicBezTo>
                <a:cubicBezTo>
                  <a:pt x="1254" y="433"/>
                  <a:pt x="1253" y="434"/>
                  <a:pt x="1252" y="434"/>
                </a:cubicBezTo>
                <a:cubicBezTo>
                  <a:pt x="1251" y="435"/>
                  <a:pt x="1249" y="435"/>
                  <a:pt x="1248" y="435"/>
                </a:cubicBezTo>
                <a:cubicBezTo>
                  <a:pt x="1246" y="436"/>
                  <a:pt x="1246" y="437"/>
                  <a:pt x="1247" y="440"/>
                </a:cubicBezTo>
                <a:cubicBezTo>
                  <a:pt x="1247" y="440"/>
                  <a:pt x="1248" y="440"/>
                  <a:pt x="1248" y="440"/>
                </a:cubicBezTo>
                <a:cubicBezTo>
                  <a:pt x="1250" y="440"/>
                  <a:pt x="1252" y="439"/>
                  <a:pt x="1254" y="437"/>
                </a:cubicBezTo>
                <a:cubicBezTo>
                  <a:pt x="1255" y="436"/>
                  <a:pt x="1255" y="436"/>
                  <a:pt x="1257" y="437"/>
                </a:cubicBezTo>
                <a:cubicBezTo>
                  <a:pt x="1258" y="438"/>
                  <a:pt x="1259" y="439"/>
                  <a:pt x="1260" y="439"/>
                </a:cubicBezTo>
                <a:cubicBezTo>
                  <a:pt x="1260" y="440"/>
                  <a:pt x="1261" y="440"/>
                  <a:pt x="1261" y="441"/>
                </a:cubicBezTo>
                <a:cubicBezTo>
                  <a:pt x="1261" y="443"/>
                  <a:pt x="1261" y="446"/>
                  <a:pt x="1261" y="448"/>
                </a:cubicBezTo>
                <a:cubicBezTo>
                  <a:pt x="1261" y="449"/>
                  <a:pt x="1260" y="450"/>
                  <a:pt x="1259" y="451"/>
                </a:cubicBezTo>
                <a:cubicBezTo>
                  <a:pt x="1258" y="451"/>
                  <a:pt x="1257" y="450"/>
                  <a:pt x="1257" y="450"/>
                </a:cubicBezTo>
                <a:cubicBezTo>
                  <a:pt x="1255" y="449"/>
                  <a:pt x="1254" y="447"/>
                  <a:pt x="1253" y="446"/>
                </a:cubicBezTo>
                <a:cubicBezTo>
                  <a:pt x="1252" y="445"/>
                  <a:pt x="1251" y="444"/>
                  <a:pt x="1249" y="445"/>
                </a:cubicBezTo>
                <a:cubicBezTo>
                  <a:pt x="1247" y="446"/>
                  <a:pt x="1245" y="447"/>
                  <a:pt x="1244" y="449"/>
                </a:cubicBezTo>
                <a:cubicBezTo>
                  <a:pt x="1244" y="451"/>
                  <a:pt x="1243" y="453"/>
                  <a:pt x="1243" y="454"/>
                </a:cubicBezTo>
                <a:cubicBezTo>
                  <a:pt x="1242" y="456"/>
                  <a:pt x="1242" y="459"/>
                  <a:pt x="1242" y="461"/>
                </a:cubicBezTo>
                <a:cubicBezTo>
                  <a:pt x="1243" y="464"/>
                  <a:pt x="1243" y="467"/>
                  <a:pt x="1243" y="470"/>
                </a:cubicBezTo>
                <a:cubicBezTo>
                  <a:pt x="1244" y="470"/>
                  <a:pt x="1243" y="471"/>
                  <a:pt x="1243" y="471"/>
                </a:cubicBezTo>
                <a:cubicBezTo>
                  <a:pt x="1241" y="472"/>
                  <a:pt x="1240" y="472"/>
                  <a:pt x="1239" y="473"/>
                </a:cubicBezTo>
                <a:cubicBezTo>
                  <a:pt x="1237" y="473"/>
                  <a:pt x="1236" y="474"/>
                  <a:pt x="1236" y="476"/>
                </a:cubicBezTo>
                <a:cubicBezTo>
                  <a:pt x="1236" y="479"/>
                  <a:pt x="1230" y="479"/>
                  <a:pt x="1229" y="477"/>
                </a:cubicBezTo>
                <a:cubicBezTo>
                  <a:pt x="1229" y="477"/>
                  <a:pt x="1228" y="476"/>
                  <a:pt x="1228" y="476"/>
                </a:cubicBezTo>
                <a:cubicBezTo>
                  <a:pt x="1227" y="474"/>
                  <a:pt x="1226" y="474"/>
                  <a:pt x="1225" y="474"/>
                </a:cubicBezTo>
                <a:cubicBezTo>
                  <a:pt x="1222" y="474"/>
                  <a:pt x="1219" y="475"/>
                  <a:pt x="1216" y="476"/>
                </a:cubicBezTo>
                <a:cubicBezTo>
                  <a:pt x="1213" y="478"/>
                  <a:pt x="1209" y="481"/>
                  <a:pt x="1206" y="482"/>
                </a:cubicBezTo>
                <a:cubicBezTo>
                  <a:pt x="1204" y="483"/>
                  <a:pt x="1204" y="484"/>
                  <a:pt x="1202" y="485"/>
                </a:cubicBezTo>
                <a:cubicBezTo>
                  <a:pt x="1202" y="486"/>
                  <a:pt x="1200" y="486"/>
                  <a:pt x="1200" y="485"/>
                </a:cubicBezTo>
                <a:cubicBezTo>
                  <a:pt x="1199" y="484"/>
                  <a:pt x="1197" y="483"/>
                  <a:pt x="1196" y="481"/>
                </a:cubicBezTo>
                <a:cubicBezTo>
                  <a:pt x="1196" y="480"/>
                  <a:pt x="1196" y="479"/>
                  <a:pt x="1196" y="478"/>
                </a:cubicBezTo>
                <a:cubicBezTo>
                  <a:pt x="1196" y="478"/>
                  <a:pt x="1194" y="477"/>
                  <a:pt x="1194" y="478"/>
                </a:cubicBezTo>
                <a:cubicBezTo>
                  <a:pt x="1192" y="479"/>
                  <a:pt x="1191" y="480"/>
                  <a:pt x="1189" y="480"/>
                </a:cubicBezTo>
                <a:cubicBezTo>
                  <a:pt x="1187" y="480"/>
                  <a:pt x="1184" y="482"/>
                  <a:pt x="1182" y="483"/>
                </a:cubicBezTo>
                <a:cubicBezTo>
                  <a:pt x="1182" y="483"/>
                  <a:pt x="1181" y="483"/>
                  <a:pt x="1181" y="483"/>
                </a:cubicBezTo>
                <a:cubicBezTo>
                  <a:pt x="1180" y="482"/>
                  <a:pt x="1179" y="481"/>
                  <a:pt x="1177" y="480"/>
                </a:cubicBezTo>
                <a:cubicBezTo>
                  <a:pt x="1176" y="480"/>
                  <a:pt x="1174" y="480"/>
                  <a:pt x="1173" y="479"/>
                </a:cubicBezTo>
                <a:cubicBezTo>
                  <a:pt x="1172" y="478"/>
                  <a:pt x="1172" y="476"/>
                  <a:pt x="1171" y="475"/>
                </a:cubicBezTo>
                <a:cubicBezTo>
                  <a:pt x="1171" y="475"/>
                  <a:pt x="1172" y="474"/>
                  <a:pt x="1172" y="474"/>
                </a:cubicBezTo>
                <a:cubicBezTo>
                  <a:pt x="1172" y="473"/>
                  <a:pt x="1172" y="473"/>
                  <a:pt x="1173" y="473"/>
                </a:cubicBezTo>
                <a:cubicBezTo>
                  <a:pt x="1175" y="474"/>
                  <a:pt x="1177" y="475"/>
                  <a:pt x="1180" y="477"/>
                </a:cubicBezTo>
                <a:cubicBezTo>
                  <a:pt x="1182" y="479"/>
                  <a:pt x="1185" y="478"/>
                  <a:pt x="1186" y="475"/>
                </a:cubicBezTo>
                <a:cubicBezTo>
                  <a:pt x="1188" y="471"/>
                  <a:pt x="1189" y="468"/>
                  <a:pt x="1188" y="464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5" y="463"/>
                  <a:pt x="1183" y="464"/>
                  <a:pt x="1181" y="466"/>
                </a:cubicBezTo>
                <a:cubicBezTo>
                  <a:pt x="1180" y="467"/>
                  <a:pt x="1180" y="469"/>
                  <a:pt x="1180" y="470"/>
                </a:cubicBezTo>
                <a:cubicBezTo>
                  <a:pt x="1181" y="471"/>
                  <a:pt x="1182" y="471"/>
                  <a:pt x="1182" y="473"/>
                </a:cubicBezTo>
                <a:cubicBezTo>
                  <a:pt x="1182" y="473"/>
                  <a:pt x="1182" y="474"/>
                  <a:pt x="1182" y="474"/>
                </a:cubicBezTo>
                <a:cubicBezTo>
                  <a:pt x="1182" y="474"/>
                  <a:pt x="1181" y="474"/>
                  <a:pt x="1180" y="474"/>
                </a:cubicBezTo>
                <a:cubicBezTo>
                  <a:pt x="1180" y="474"/>
                  <a:pt x="1180" y="474"/>
                  <a:pt x="1180" y="473"/>
                </a:cubicBezTo>
                <a:cubicBezTo>
                  <a:pt x="1178" y="472"/>
                  <a:pt x="1177" y="469"/>
                  <a:pt x="1174" y="468"/>
                </a:cubicBezTo>
                <a:cubicBezTo>
                  <a:pt x="1174" y="468"/>
                  <a:pt x="1174" y="467"/>
                  <a:pt x="1174" y="466"/>
                </a:cubicBezTo>
                <a:cubicBezTo>
                  <a:pt x="1175" y="464"/>
                  <a:pt x="1176" y="462"/>
                  <a:pt x="1178" y="462"/>
                </a:cubicBezTo>
                <a:cubicBezTo>
                  <a:pt x="1178" y="461"/>
                  <a:pt x="1178" y="461"/>
                  <a:pt x="1178" y="460"/>
                </a:cubicBezTo>
                <a:cubicBezTo>
                  <a:pt x="1178" y="460"/>
                  <a:pt x="1177" y="460"/>
                  <a:pt x="1177" y="459"/>
                </a:cubicBezTo>
                <a:cubicBezTo>
                  <a:pt x="1174" y="458"/>
                  <a:pt x="1174" y="456"/>
                  <a:pt x="1175" y="453"/>
                </a:cubicBezTo>
                <a:cubicBezTo>
                  <a:pt x="1175" y="451"/>
                  <a:pt x="1176" y="450"/>
                  <a:pt x="1176" y="449"/>
                </a:cubicBezTo>
                <a:cubicBezTo>
                  <a:pt x="1175" y="448"/>
                  <a:pt x="1175" y="447"/>
                  <a:pt x="1174" y="447"/>
                </a:cubicBezTo>
                <a:cubicBezTo>
                  <a:pt x="1173" y="447"/>
                  <a:pt x="1173" y="447"/>
                  <a:pt x="1172" y="447"/>
                </a:cubicBezTo>
                <a:cubicBezTo>
                  <a:pt x="1169" y="449"/>
                  <a:pt x="1167" y="453"/>
                  <a:pt x="1163" y="454"/>
                </a:cubicBezTo>
                <a:cubicBezTo>
                  <a:pt x="1162" y="454"/>
                  <a:pt x="1162" y="455"/>
                  <a:pt x="1162" y="455"/>
                </a:cubicBezTo>
                <a:cubicBezTo>
                  <a:pt x="1162" y="459"/>
                  <a:pt x="1160" y="462"/>
                  <a:pt x="1161" y="465"/>
                </a:cubicBezTo>
                <a:cubicBezTo>
                  <a:pt x="1161" y="466"/>
                  <a:pt x="1161" y="466"/>
                  <a:pt x="1161" y="467"/>
                </a:cubicBezTo>
                <a:cubicBezTo>
                  <a:pt x="1160" y="468"/>
                  <a:pt x="1161" y="469"/>
                  <a:pt x="1161" y="470"/>
                </a:cubicBezTo>
                <a:cubicBezTo>
                  <a:pt x="1162" y="471"/>
                  <a:pt x="1163" y="471"/>
                  <a:pt x="1163" y="472"/>
                </a:cubicBezTo>
                <a:cubicBezTo>
                  <a:pt x="1164" y="476"/>
                  <a:pt x="1165" y="479"/>
                  <a:pt x="1165" y="483"/>
                </a:cubicBezTo>
                <a:cubicBezTo>
                  <a:pt x="1165" y="485"/>
                  <a:pt x="1163" y="488"/>
                  <a:pt x="1161" y="488"/>
                </a:cubicBezTo>
                <a:cubicBezTo>
                  <a:pt x="1158" y="487"/>
                  <a:pt x="1156" y="487"/>
                  <a:pt x="1154" y="488"/>
                </a:cubicBezTo>
                <a:cubicBezTo>
                  <a:pt x="1152" y="489"/>
                  <a:pt x="1150" y="490"/>
                  <a:pt x="1148" y="490"/>
                </a:cubicBezTo>
                <a:cubicBezTo>
                  <a:pt x="1146" y="491"/>
                  <a:pt x="1144" y="492"/>
                  <a:pt x="1141" y="494"/>
                </a:cubicBezTo>
                <a:cubicBezTo>
                  <a:pt x="1139" y="495"/>
                  <a:pt x="1138" y="496"/>
                  <a:pt x="1137" y="499"/>
                </a:cubicBezTo>
                <a:cubicBezTo>
                  <a:pt x="1135" y="507"/>
                  <a:pt x="1135" y="507"/>
                  <a:pt x="1128" y="511"/>
                </a:cubicBezTo>
                <a:cubicBezTo>
                  <a:pt x="1127" y="512"/>
                  <a:pt x="1125" y="513"/>
                  <a:pt x="1124" y="514"/>
                </a:cubicBezTo>
                <a:cubicBezTo>
                  <a:pt x="1123" y="514"/>
                  <a:pt x="1123" y="515"/>
                  <a:pt x="1122" y="516"/>
                </a:cubicBezTo>
                <a:cubicBezTo>
                  <a:pt x="1122" y="517"/>
                  <a:pt x="1122" y="518"/>
                  <a:pt x="1121" y="519"/>
                </a:cubicBezTo>
                <a:cubicBezTo>
                  <a:pt x="1121" y="521"/>
                  <a:pt x="1120" y="522"/>
                  <a:pt x="1118" y="523"/>
                </a:cubicBezTo>
                <a:cubicBezTo>
                  <a:pt x="1117" y="523"/>
                  <a:pt x="1116" y="523"/>
                  <a:pt x="1115" y="524"/>
                </a:cubicBezTo>
                <a:cubicBezTo>
                  <a:pt x="1114" y="524"/>
                  <a:pt x="1113" y="525"/>
                  <a:pt x="1112" y="526"/>
                </a:cubicBezTo>
                <a:cubicBezTo>
                  <a:pt x="1111" y="528"/>
                  <a:pt x="1109" y="528"/>
                  <a:pt x="1108" y="528"/>
                </a:cubicBezTo>
                <a:cubicBezTo>
                  <a:pt x="1106" y="528"/>
                  <a:pt x="1105" y="527"/>
                  <a:pt x="1104" y="526"/>
                </a:cubicBezTo>
                <a:cubicBezTo>
                  <a:pt x="1103" y="526"/>
                  <a:pt x="1102" y="526"/>
                  <a:pt x="1101" y="526"/>
                </a:cubicBezTo>
                <a:cubicBezTo>
                  <a:pt x="1101" y="526"/>
                  <a:pt x="1099" y="527"/>
                  <a:pt x="1100" y="527"/>
                </a:cubicBezTo>
                <a:cubicBezTo>
                  <a:pt x="1100" y="529"/>
                  <a:pt x="1100" y="531"/>
                  <a:pt x="1101" y="532"/>
                </a:cubicBezTo>
                <a:cubicBezTo>
                  <a:pt x="1101" y="534"/>
                  <a:pt x="1100" y="535"/>
                  <a:pt x="1099" y="535"/>
                </a:cubicBezTo>
                <a:cubicBezTo>
                  <a:pt x="1097" y="535"/>
                  <a:pt x="1095" y="535"/>
                  <a:pt x="1093" y="534"/>
                </a:cubicBezTo>
                <a:cubicBezTo>
                  <a:pt x="1092" y="533"/>
                  <a:pt x="1091" y="533"/>
                  <a:pt x="1089" y="533"/>
                </a:cubicBezTo>
                <a:cubicBezTo>
                  <a:pt x="1087" y="534"/>
                  <a:pt x="1085" y="535"/>
                  <a:pt x="1083" y="535"/>
                </a:cubicBezTo>
                <a:cubicBezTo>
                  <a:pt x="1082" y="536"/>
                  <a:pt x="1081" y="537"/>
                  <a:pt x="1082" y="537"/>
                </a:cubicBezTo>
                <a:cubicBezTo>
                  <a:pt x="1082" y="540"/>
                  <a:pt x="1082" y="543"/>
                  <a:pt x="1086" y="543"/>
                </a:cubicBezTo>
                <a:cubicBezTo>
                  <a:pt x="1088" y="544"/>
                  <a:pt x="1090" y="545"/>
                  <a:pt x="1091" y="545"/>
                </a:cubicBezTo>
                <a:cubicBezTo>
                  <a:pt x="1094" y="546"/>
                  <a:pt x="1096" y="548"/>
                  <a:pt x="1097" y="550"/>
                </a:cubicBezTo>
                <a:cubicBezTo>
                  <a:pt x="1098" y="553"/>
                  <a:pt x="1099" y="555"/>
                  <a:pt x="1102" y="556"/>
                </a:cubicBezTo>
                <a:cubicBezTo>
                  <a:pt x="1103" y="557"/>
                  <a:pt x="1104" y="559"/>
                  <a:pt x="1104" y="561"/>
                </a:cubicBezTo>
                <a:cubicBezTo>
                  <a:pt x="1104" y="565"/>
                  <a:pt x="1103" y="570"/>
                  <a:pt x="1103" y="575"/>
                </a:cubicBezTo>
                <a:cubicBezTo>
                  <a:pt x="1103" y="576"/>
                  <a:pt x="1102" y="578"/>
                  <a:pt x="1102" y="580"/>
                </a:cubicBezTo>
                <a:cubicBezTo>
                  <a:pt x="1101" y="581"/>
                  <a:pt x="1099" y="583"/>
                  <a:pt x="1097" y="582"/>
                </a:cubicBezTo>
                <a:cubicBezTo>
                  <a:pt x="1094" y="581"/>
                  <a:pt x="1091" y="582"/>
                  <a:pt x="1088" y="581"/>
                </a:cubicBezTo>
                <a:cubicBezTo>
                  <a:pt x="1087" y="581"/>
                  <a:pt x="1086" y="580"/>
                  <a:pt x="1086" y="581"/>
                </a:cubicBezTo>
                <a:cubicBezTo>
                  <a:pt x="1083" y="582"/>
                  <a:pt x="1080" y="581"/>
                  <a:pt x="1077" y="581"/>
                </a:cubicBezTo>
                <a:cubicBezTo>
                  <a:pt x="1074" y="580"/>
                  <a:pt x="1071" y="579"/>
                  <a:pt x="1068" y="580"/>
                </a:cubicBezTo>
                <a:cubicBezTo>
                  <a:pt x="1067" y="580"/>
                  <a:pt x="1066" y="580"/>
                  <a:pt x="1065" y="580"/>
                </a:cubicBezTo>
                <a:cubicBezTo>
                  <a:pt x="1061" y="578"/>
                  <a:pt x="1058" y="578"/>
                  <a:pt x="1056" y="582"/>
                </a:cubicBezTo>
                <a:cubicBezTo>
                  <a:pt x="1055" y="582"/>
                  <a:pt x="1054" y="582"/>
                  <a:pt x="1053" y="583"/>
                </a:cubicBezTo>
                <a:cubicBezTo>
                  <a:pt x="1053" y="583"/>
                  <a:pt x="1052" y="583"/>
                  <a:pt x="1052" y="583"/>
                </a:cubicBezTo>
                <a:cubicBezTo>
                  <a:pt x="1051" y="584"/>
                  <a:pt x="1050" y="585"/>
                  <a:pt x="1050" y="586"/>
                </a:cubicBezTo>
                <a:cubicBezTo>
                  <a:pt x="1052" y="589"/>
                  <a:pt x="1053" y="592"/>
                  <a:pt x="1052" y="595"/>
                </a:cubicBezTo>
                <a:cubicBezTo>
                  <a:pt x="1052" y="596"/>
                  <a:pt x="1052" y="596"/>
                  <a:pt x="1052" y="596"/>
                </a:cubicBezTo>
                <a:cubicBezTo>
                  <a:pt x="1054" y="603"/>
                  <a:pt x="1052" y="609"/>
                  <a:pt x="1050" y="615"/>
                </a:cubicBezTo>
                <a:cubicBezTo>
                  <a:pt x="1049" y="616"/>
                  <a:pt x="1048" y="618"/>
                  <a:pt x="1048" y="620"/>
                </a:cubicBezTo>
                <a:cubicBezTo>
                  <a:pt x="1047" y="621"/>
                  <a:pt x="1047" y="622"/>
                  <a:pt x="1048" y="623"/>
                </a:cubicBezTo>
                <a:cubicBezTo>
                  <a:pt x="1051" y="626"/>
                  <a:pt x="1052" y="629"/>
                  <a:pt x="1051" y="633"/>
                </a:cubicBezTo>
                <a:cubicBezTo>
                  <a:pt x="1051" y="634"/>
                  <a:pt x="1051" y="635"/>
                  <a:pt x="1052" y="635"/>
                </a:cubicBezTo>
                <a:cubicBezTo>
                  <a:pt x="1052" y="636"/>
                  <a:pt x="1052" y="636"/>
                  <a:pt x="1052" y="637"/>
                </a:cubicBezTo>
                <a:cubicBezTo>
                  <a:pt x="1055" y="637"/>
                  <a:pt x="1057" y="638"/>
                  <a:pt x="1059" y="638"/>
                </a:cubicBezTo>
                <a:cubicBezTo>
                  <a:pt x="1060" y="637"/>
                  <a:pt x="1062" y="637"/>
                  <a:pt x="1063" y="637"/>
                </a:cubicBezTo>
                <a:cubicBezTo>
                  <a:pt x="1064" y="637"/>
                  <a:pt x="1066" y="638"/>
                  <a:pt x="1066" y="639"/>
                </a:cubicBezTo>
                <a:cubicBezTo>
                  <a:pt x="1068" y="641"/>
                  <a:pt x="1069" y="643"/>
                  <a:pt x="1070" y="644"/>
                </a:cubicBezTo>
                <a:cubicBezTo>
                  <a:pt x="1071" y="646"/>
                  <a:pt x="1074" y="646"/>
                  <a:pt x="1075" y="645"/>
                </a:cubicBezTo>
                <a:cubicBezTo>
                  <a:pt x="1077" y="645"/>
                  <a:pt x="1078" y="644"/>
                  <a:pt x="1079" y="643"/>
                </a:cubicBezTo>
                <a:cubicBezTo>
                  <a:pt x="1082" y="641"/>
                  <a:pt x="1085" y="640"/>
                  <a:pt x="1089" y="641"/>
                </a:cubicBezTo>
                <a:cubicBezTo>
                  <a:pt x="1091" y="641"/>
                  <a:pt x="1094" y="640"/>
                  <a:pt x="1097" y="640"/>
                </a:cubicBezTo>
                <a:cubicBezTo>
                  <a:pt x="1098" y="640"/>
                  <a:pt x="1100" y="639"/>
                  <a:pt x="1100" y="638"/>
                </a:cubicBezTo>
                <a:cubicBezTo>
                  <a:pt x="1101" y="637"/>
                  <a:pt x="1103" y="636"/>
                  <a:pt x="1104" y="635"/>
                </a:cubicBezTo>
                <a:cubicBezTo>
                  <a:pt x="1106" y="635"/>
                  <a:pt x="1107" y="633"/>
                  <a:pt x="1108" y="632"/>
                </a:cubicBezTo>
                <a:cubicBezTo>
                  <a:pt x="1109" y="629"/>
                  <a:pt x="1110" y="627"/>
                  <a:pt x="1112" y="625"/>
                </a:cubicBezTo>
                <a:cubicBezTo>
                  <a:pt x="1113" y="624"/>
                  <a:pt x="1113" y="623"/>
                  <a:pt x="1113" y="622"/>
                </a:cubicBezTo>
                <a:cubicBezTo>
                  <a:pt x="1109" y="618"/>
                  <a:pt x="1111" y="614"/>
                  <a:pt x="1114" y="611"/>
                </a:cubicBezTo>
                <a:cubicBezTo>
                  <a:pt x="1115" y="610"/>
                  <a:pt x="1116" y="609"/>
                  <a:pt x="1116" y="608"/>
                </a:cubicBezTo>
                <a:cubicBezTo>
                  <a:pt x="1119" y="606"/>
                  <a:pt x="1121" y="603"/>
                  <a:pt x="1125" y="603"/>
                </a:cubicBezTo>
                <a:cubicBezTo>
                  <a:pt x="1128" y="601"/>
                  <a:pt x="1131" y="598"/>
                  <a:pt x="1132" y="593"/>
                </a:cubicBezTo>
                <a:cubicBezTo>
                  <a:pt x="1132" y="592"/>
                  <a:pt x="1132" y="590"/>
                  <a:pt x="1132" y="588"/>
                </a:cubicBezTo>
                <a:cubicBezTo>
                  <a:pt x="1132" y="587"/>
                  <a:pt x="1132" y="587"/>
                  <a:pt x="1133" y="586"/>
                </a:cubicBezTo>
                <a:cubicBezTo>
                  <a:pt x="1133" y="584"/>
                  <a:pt x="1136" y="582"/>
                  <a:pt x="1138" y="582"/>
                </a:cubicBezTo>
                <a:cubicBezTo>
                  <a:pt x="1142" y="583"/>
                  <a:pt x="1146" y="583"/>
                  <a:pt x="1150" y="585"/>
                </a:cubicBezTo>
                <a:cubicBezTo>
                  <a:pt x="1151" y="586"/>
                  <a:pt x="1153" y="586"/>
                  <a:pt x="1154" y="585"/>
                </a:cubicBezTo>
                <a:cubicBezTo>
                  <a:pt x="1157" y="582"/>
                  <a:pt x="1159" y="580"/>
                  <a:pt x="1163" y="579"/>
                </a:cubicBezTo>
                <a:cubicBezTo>
                  <a:pt x="1164" y="578"/>
                  <a:pt x="1165" y="577"/>
                  <a:pt x="1165" y="576"/>
                </a:cubicBezTo>
                <a:cubicBezTo>
                  <a:pt x="1167" y="574"/>
                  <a:pt x="1170" y="574"/>
                  <a:pt x="1173" y="575"/>
                </a:cubicBezTo>
                <a:cubicBezTo>
                  <a:pt x="1175" y="576"/>
                  <a:pt x="1177" y="577"/>
                  <a:pt x="1178" y="580"/>
                </a:cubicBezTo>
                <a:cubicBezTo>
                  <a:pt x="1179" y="582"/>
                  <a:pt x="1180" y="584"/>
                  <a:pt x="1181" y="586"/>
                </a:cubicBezTo>
                <a:cubicBezTo>
                  <a:pt x="1185" y="589"/>
                  <a:pt x="1189" y="593"/>
                  <a:pt x="1192" y="596"/>
                </a:cubicBezTo>
                <a:cubicBezTo>
                  <a:pt x="1194" y="599"/>
                  <a:pt x="1197" y="601"/>
                  <a:pt x="1201" y="602"/>
                </a:cubicBezTo>
                <a:cubicBezTo>
                  <a:pt x="1205" y="603"/>
                  <a:pt x="1207" y="606"/>
                  <a:pt x="1211" y="608"/>
                </a:cubicBezTo>
                <a:cubicBezTo>
                  <a:pt x="1212" y="610"/>
                  <a:pt x="1214" y="612"/>
                  <a:pt x="1216" y="613"/>
                </a:cubicBezTo>
                <a:cubicBezTo>
                  <a:pt x="1217" y="613"/>
                  <a:pt x="1217" y="614"/>
                  <a:pt x="1218" y="614"/>
                </a:cubicBezTo>
                <a:cubicBezTo>
                  <a:pt x="1219" y="617"/>
                  <a:pt x="1219" y="619"/>
                  <a:pt x="1220" y="621"/>
                </a:cubicBezTo>
                <a:cubicBezTo>
                  <a:pt x="1220" y="621"/>
                  <a:pt x="1220" y="622"/>
                  <a:pt x="1220" y="623"/>
                </a:cubicBezTo>
                <a:cubicBezTo>
                  <a:pt x="1219" y="625"/>
                  <a:pt x="1219" y="627"/>
                  <a:pt x="1215" y="628"/>
                </a:cubicBezTo>
                <a:cubicBezTo>
                  <a:pt x="1210" y="629"/>
                  <a:pt x="1205" y="630"/>
                  <a:pt x="1200" y="629"/>
                </a:cubicBezTo>
                <a:cubicBezTo>
                  <a:pt x="1199" y="629"/>
                  <a:pt x="1198" y="630"/>
                  <a:pt x="1197" y="630"/>
                </a:cubicBezTo>
                <a:cubicBezTo>
                  <a:pt x="1197" y="630"/>
                  <a:pt x="1196" y="631"/>
                  <a:pt x="1196" y="631"/>
                </a:cubicBezTo>
                <a:cubicBezTo>
                  <a:pt x="1196" y="632"/>
                  <a:pt x="1196" y="633"/>
                  <a:pt x="1197" y="633"/>
                </a:cubicBezTo>
                <a:cubicBezTo>
                  <a:pt x="1198" y="634"/>
                  <a:pt x="1200" y="635"/>
                  <a:pt x="1202" y="636"/>
                </a:cubicBezTo>
                <a:cubicBezTo>
                  <a:pt x="1205" y="638"/>
                  <a:pt x="1209" y="640"/>
                  <a:pt x="1213" y="642"/>
                </a:cubicBezTo>
                <a:cubicBezTo>
                  <a:pt x="1213" y="642"/>
                  <a:pt x="1215" y="641"/>
                  <a:pt x="1215" y="641"/>
                </a:cubicBezTo>
                <a:cubicBezTo>
                  <a:pt x="1215" y="640"/>
                  <a:pt x="1216" y="639"/>
                  <a:pt x="1216" y="638"/>
                </a:cubicBezTo>
                <a:cubicBezTo>
                  <a:pt x="1216" y="637"/>
                  <a:pt x="1215" y="636"/>
                  <a:pt x="1215" y="635"/>
                </a:cubicBezTo>
                <a:cubicBezTo>
                  <a:pt x="1215" y="633"/>
                  <a:pt x="1217" y="631"/>
                  <a:pt x="1219" y="632"/>
                </a:cubicBezTo>
                <a:cubicBezTo>
                  <a:pt x="1221" y="632"/>
                  <a:pt x="1222" y="631"/>
                  <a:pt x="1223" y="629"/>
                </a:cubicBezTo>
                <a:cubicBezTo>
                  <a:pt x="1224" y="627"/>
                  <a:pt x="1226" y="624"/>
                  <a:pt x="1227" y="622"/>
                </a:cubicBezTo>
                <a:cubicBezTo>
                  <a:pt x="1228" y="620"/>
                  <a:pt x="1228" y="618"/>
                  <a:pt x="1227" y="617"/>
                </a:cubicBezTo>
                <a:cubicBezTo>
                  <a:pt x="1226" y="616"/>
                  <a:pt x="1226" y="615"/>
                  <a:pt x="1225" y="615"/>
                </a:cubicBezTo>
                <a:cubicBezTo>
                  <a:pt x="1225" y="613"/>
                  <a:pt x="1225" y="612"/>
                  <a:pt x="1226" y="611"/>
                </a:cubicBezTo>
                <a:cubicBezTo>
                  <a:pt x="1226" y="609"/>
                  <a:pt x="1228" y="609"/>
                  <a:pt x="1230" y="610"/>
                </a:cubicBezTo>
                <a:cubicBezTo>
                  <a:pt x="1231" y="610"/>
                  <a:pt x="1233" y="612"/>
                  <a:pt x="1234" y="613"/>
                </a:cubicBezTo>
                <a:cubicBezTo>
                  <a:pt x="1234" y="613"/>
                  <a:pt x="1235" y="613"/>
                  <a:pt x="1235" y="612"/>
                </a:cubicBezTo>
                <a:cubicBezTo>
                  <a:pt x="1237" y="611"/>
                  <a:pt x="1236" y="608"/>
                  <a:pt x="1235" y="608"/>
                </a:cubicBezTo>
                <a:cubicBezTo>
                  <a:pt x="1231" y="605"/>
                  <a:pt x="1227" y="601"/>
                  <a:pt x="1222" y="600"/>
                </a:cubicBezTo>
                <a:cubicBezTo>
                  <a:pt x="1220" y="599"/>
                  <a:pt x="1220" y="598"/>
                  <a:pt x="1219" y="597"/>
                </a:cubicBezTo>
                <a:cubicBezTo>
                  <a:pt x="1219" y="596"/>
                  <a:pt x="1219" y="595"/>
                  <a:pt x="1218" y="595"/>
                </a:cubicBezTo>
                <a:cubicBezTo>
                  <a:pt x="1217" y="595"/>
                  <a:pt x="1216" y="595"/>
                  <a:pt x="1215" y="595"/>
                </a:cubicBezTo>
                <a:cubicBezTo>
                  <a:pt x="1212" y="595"/>
                  <a:pt x="1210" y="593"/>
                  <a:pt x="1208" y="591"/>
                </a:cubicBezTo>
                <a:cubicBezTo>
                  <a:pt x="1207" y="590"/>
                  <a:pt x="1206" y="588"/>
                  <a:pt x="1205" y="586"/>
                </a:cubicBezTo>
                <a:cubicBezTo>
                  <a:pt x="1203" y="583"/>
                  <a:pt x="1201" y="580"/>
                  <a:pt x="1198" y="578"/>
                </a:cubicBezTo>
                <a:cubicBezTo>
                  <a:pt x="1197" y="577"/>
                  <a:pt x="1196" y="576"/>
                  <a:pt x="1195" y="576"/>
                </a:cubicBezTo>
                <a:cubicBezTo>
                  <a:pt x="1193" y="574"/>
                  <a:pt x="1193" y="573"/>
                  <a:pt x="1193" y="571"/>
                </a:cubicBezTo>
                <a:cubicBezTo>
                  <a:pt x="1193" y="569"/>
                  <a:pt x="1193" y="568"/>
                  <a:pt x="1193" y="567"/>
                </a:cubicBezTo>
                <a:cubicBezTo>
                  <a:pt x="1193" y="566"/>
                  <a:pt x="1194" y="565"/>
                  <a:pt x="1194" y="565"/>
                </a:cubicBezTo>
                <a:cubicBezTo>
                  <a:pt x="1196" y="564"/>
                  <a:pt x="1197" y="563"/>
                  <a:pt x="1198" y="563"/>
                </a:cubicBezTo>
                <a:cubicBezTo>
                  <a:pt x="1199" y="563"/>
                  <a:pt x="1200" y="563"/>
                  <a:pt x="1200" y="564"/>
                </a:cubicBezTo>
                <a:cubicBezTo>
                  <a:pt x="1200" y="565"/>
                  <a:pt x="1200" y="566"/>
                  <a:pt x="1201" y="568"/>
                </a:cubicBezTo>
                <a:cubicBezTo>
                  <a:pt x="1201" y="569"/>
                  <a:pt x="1202" y="570"/>
                  <a:pt x="1203" y="570"/>
                </a:cubicBezTo>
                <a:cubicBezTo>
                  <a:pt x="1205" y="569"/>
                  <a:pt x="1206" y="571"/>
                  <a:pt x="1208" y="571"/>
                </a:cubicBezTo>
                <a:cubicBezTo>
                  <a:pt x="1209" y="571"/>
                  <a:pt x="1210" y="572"/>
                  <a:pt x="1211" y="573"/>
                </a:cubicBezTo>
                <a:cubicBezTo>
                  <a:pt x="1212" y="577"/>
                  <a:pt x="1215" y="579"/>
                  <a:pt x="1218" y="581"/>
                </a:cubicBezTo>
                <a:cubicBezTo>
                  <a:pt x="1221" y="583"/>
                  <a:pt x="1223" y="585"/>
                  <a:pt x="1226" y="585"/>
                </a:cubicBezTo>
                <a:cubicBezTo>
                  <a:pt x="1228" y="586"/>
                  <a:pt x="1229" y="588"/>
                  <a:pt x="1231" y="588"/>
                </a:cubicBezTo>
                <a:cubicBezTo>
                  <a:pt x="1233" y="588"/>
                  <a:pt x="1235" y="590"/>
                  <a:pt x="1236" y="591"/>
                </a:cubicBezTo>
                <a:cubicBezTo>
                  <a:pt x="1238" y="593"/>
                  <a:pt x="1239" y="595"/>
                  <a:pt x="1241" y="596"/>
                </a:cubicBezTo>
                <a:cubicBezTo>
                  <a:pt x="1242" y="597"/>
                  <a:pt x="1242" y="598"/>
                  <a:pt x="1242" y="599"/>
                </a:cubicBezTo>
                <a:cubicBezTo>
                  <a:pt x="1242" y="601"/>
                  <a:pt x="1242" y="603"/>
                  <a:pt x="1242" y="605"/>
                </a:cubicBezTo>
                <a:cubicBezTo>
                  <a:pt x="1242" y="608"/>
                  <a:pt x="1242" y="610"/>
                  <a:pt x="1245" y="612"/>
                </a:cubicBezTo>
                <a:cubicBezTo>
                  <a:pt x="1245" y="612"/>
                  <a:pt x="1245" y="613"/>
                  <a:pt x="1245" y="613"/>
                </a:cubicBezTo>
                <a:cubicBezTo>
                  <a:pt x="1244" y="616"/>
                  <a:pt x="1246" y="617"/>
                  <a:pt x="1248" y="618"/>
                </a:cubicBezTo>
                <a:cubicBezTo>
                  <a:pt x="1249" y="619"/>
                  <a:pt x="1250" y="620"/>
                  <a:pt x="1252" y="621"/>
                </a:cubicBezTo>
                <a:cubicBezTo>
                  <a:pt x="1252" y="624"/>
                  <a:pt x="1255" y="625"/>
                  <a:pt x="1255" y="628"/>
                </a:cubicBezTo>
                <a:cubicBezTo>
                  <a:pt x="1256" y="629"/>
                  <a:pt x="1256" y="629"/>
                  <a:pt x="1255" y="630"/>
                </a:cubicBezTo>
                <a:cubicBezTo>
                  <a:pt x="1255" y="630"/>
                  <a:pt x="1255" y="631"/>
                  <a:pt x="1255" y="632"/>
                </a:cubicBezTo>
                <a:cubicBezTo>
                  <a:pt x="1257" y="633"/>
                  <a:pt x="1260" y="635"/>
                  <a:pt x="1260" y="638"/>
                </a:cubicBezTo>
                <a:cubicBezTo>
                  <a:pt x="1260" y="639"/>
                  <a:pt x="1261" y="640"/>
                  <a:pt x="1262" y="640"/>
                </a:cubicBezTo>
                <a:cubicBezTo>
                  <a:pt x="1264" y="641"/>
                  <a:pt x="1266" y="641"/>
                  <a:pt x="1269" y="641"/>
                </a:cubicBezTo>
                <a:cubicBezTo>
                  <a:pt x="1270" y="641"/>
                  <a:pt x="1270" y="641"/>
                  <a:pt x="1270" y="640"/>
                </a:cubicBezTo>
                <a:cubicBezTo>
                  <a:pt x="1269" y="637"/>
                  <a:pt x="1272" y="635"/>
                  <a:pt x="1272" y="632"/>
                </a:cubicBezTo>
                <a:cubicBezTo>
                  <a:pt x="1272" y="632"/>
                  <a:pt x="1272" y="632"/>
                  <a:pt x="1272" y="632"/>
                </a:cubicBezTo>
                <a:cubicBezTo>
                  <a:pt x="1275" y="633"/>
                  <a:pt x="1276" y="631"/>
                  <a:pt x="1278" y="630"/>
                </a:cubicBezTo>
                <a:cubicBezTo>
                  <a:pt x="1279" y="630"/>
                  <a:pt x="1279" y="630"/>
                  <a:pt x="1279" y="629"/>
                </a:cubicBezTo>
                <a:cubicBezTo>
                  <a:pt x="1278" y="627"/>
                  <a:pt x="1277" y="625"/>
                  <a:pt x="1275" y="623"/>
                </a:cubicBezTo>
                <a:cubicBezTo>
                  <a:pt x="1274" y="623"/>
                  <a:pt x="1273" y="622"/>
                  <a:pt x="1272" y="621"/>
                </a:cubicBezTo>
                <a:cubicBezTo>
                  <a:pt x="1270" y="618"/>
                  <a:pt x="1268" y="615"/>
                  <a:pt x="1266" y="612"/>
                </a:cubicBezTo>
                <a:cubicBezTo>
                  <a:pt x="1265" y="612"/>
                  <a:pt x="1265" y="611"/>
                  <a:pt x="1265" y="610"/>
                </a:cubicBezTo>
                <a:cubicBezTo>
                  <a:pt x="1265" y="610"/>
                  <a:pt x="1266" y="610"/>
                  <a:pt x="1266" y="609"/>
                </a:cubicBezTo>
                <a:cubicBezTo>
                  <a:pt x="1266" y="609"/>
                  <a:pt x="1267" y="609"/>
                  <a:pt x="1267" y="609"/>
                </a:cubicBezTo>
                <a:cubicBezTo>
                  <a:pt x="1268" y="610"/>
                  <a:pt x="1268" y="610"/>
                  <a:pt x="1268" y="610"/>
                </a:cubicBezTo>
                <a:cubicBezTo>
                  <a:pt x="1271" y="613"/>
                  <a:pt x="1273" y="612"/>
                  <a:pt x="1274" y="609"/>
                </a:cubicBezTo>
                <a:cubicBezTo>
                  <a:pt x="1275" y="608"/>
                  <a:pt x="1275" y="607"/>
                  <a:pt x="1276" y="606"/>
                </a:cubicBezTo>
                <a:cubicBezTo>
                  <a:pt x="1276" y="605"/>
                  <a:pt x="1277" y="605"/>
                  <a:pt x="1277" y="605"/>
                </a:cubicBezTo>
                <a:cubicBezTo>
                  <a:pt x="1278" y="606"/>
                  <a:pt x="1279" y="606"/>
                  <a:pt x="1280" y="605"/>
                </a:cubicBezTo>
                <a:cubicBezTo>
                  <a:pt x="1282" y="604"/>
                  <a:pt x="1284" y="604"/>
                  <a:pt x="1285" y="604"/>
                </a:cubicBezTo>
                <a:cubicBezTo>
                  <a:pt x="1288" y="604"/>
                  <a:pt x="1290" y="606"/>
                  <a:pt x="1290" y="609"/>
                </a:cubicBezTo>
                <a:cubicBezTo>
                  <a:pt x="1290" y="612"/>
                  <a:pt x="1290" y="616"/>
                  <a:pt x="1289" y="619"/>
                </a:cubicBezTo>
                <a:cubicBezTo>
                  <a:pt x="1288" y="620"/>
                  <a:pt x="1289" y="621"/>
                  <a:pt x="1290" y="621"/>
                </a:cubicBezTo>
                <a:cubicBezTo>
                  <a:pt x="1291" y="621"/>
                  <a:pt x="1292" y="621"/>
                  <a:pt x="1293" y="621"/>
                </a:cubicBezTo>
                <a:cubicBezTo>
                  <a:pt x="1293" y="621"/>
                  <a:pt x="1293" y="621"/>
                  <a:pt x="1294" y="621"/>
                </a:cubicBezTo>
                <a:cubicBezTo>
                  <a:pt x="1294" y="621"/>
                  <a:pt x="1294" y="621"/>
                  <a:pt x="1294" y="621"/>
                </a:cubicBezTo>
                <a:cubicBezTo>
                  <a:pt x="1294" y="622"/>
                  <a:pt x="1294" y="623"/>
                  <a:pt x="1294" y="623"/>
                </a:cubicBezTo>
                <a:cubicBezTo>
                  <a:pt x="1293" y="625"/>
                  <a:pt x="1291" y="624"/>
                  <a:pt x="1290" y="625"/>
                </a:cubicBezTo>
                <a:cubicBezTo>
                  <a:pt x="1289" y="625"/>
                  <a:pt x="1289" y="626"/>
                  <a:pt x="1289" y="626"/>
                </a:cubicBezTo>
                <a:cubicBezTo>
                  <a:pt x="1289" y="626"/>
                  <a:pt x="1289" y="627"/>
                  <a:pt x="1290" y="627"/>
                </a:cubicBezTo>
                <a:cubicBezTo>
                  <a:pt x="1291" y="628"/>
                  <a:pt x="1292" y="628"/>
                  <a:pt x="1293" y="629"/>
                </a:cubicBezTo>
                <a:cubicBezTo>
                  <a:pt x="1293" y="629"/>
                  <a:pt x="1294" y="630"/>
                  <a:pt x="1295" y="630"/>
                </a:cubicBezTo>
                <a:cubicBezTo>
                  <a:pt x="1296" y="631"/>
                  <a:pt x="1294" y="632"/>
                  <a:pt x="1295" y="633"/>
                </a:cubicBezTo>
                <a:cubicBezTo>
                  <a:pt x="1296" y="634"/>
                  <a:pt x="1298" y="635"/>
                  <a:pt x="1299" y="636"/>
                </a:cubicBezTo>
                <a:cubicBezTo>
                  <a:pt x="1299" y="638"/>
                  <a:pt x="1301" y="639"/>
                  <a:pt x="1302" y="640"/>
                </a:cubicBezTo>
                <a:cubicBezTo>
                  <a:pt x="1303" y="641"/>
                  <a:pt x="1304" y="641"/>
                  <a:pt x="1305" y="641"/>
                </a:cubicBezTo>
                <a:cubicBezTo>
                  <a:pt x="1308" y="640"/>
                  <a:pt x="1310" y="641"/>
                  <a:pt x="1311" y="643"/>
                </a:cubicBezTo>
                <a:cubicBezTo>
                  <a:pt x="1312" y="644"/>
                  <a:pt x="1313" y="644"/>
                  <a:pt x="1314" y="645"/>
                </a:cubicBezTo>
                <a:cubicBezTo>
                  <a:pt x="1314" y="645"/>
                  <a:pt x="1315" y="645"/>
                  <a:pt x="1315" y="645"/>
                </a:cubicBezTo>
                <a:cubicBezTo>
                  <a:pt x="1318" y="645"/>
                  <a:pt x="1321" y="645"/>
                  <a:pt x="1323" y="642"/>
                </a:cubicBezTo>
                <a:cubicBezTo>
                  <a:pt x="1325" y="640"/>
                  <a:pt x="1326" y="640"/>
                  <a:pt x="1328" y="641"/>
                </a:cubicBezTo>
                <a:cubicBezTo>
                  <a:pt x="1331" y="641"/>
                  <a:pt x="1332" y="642"/>
                  <a:pt x="1334" y="644"/>
                </a:cubicBezTo>
                <a:cubicBezTo>
                  <a:pt x="1336" y="646"/>
                  <a:pt x="1339" y="646"/>
                  <a:pt x="1342" y="645"/>
                </a:cubicBezTo>
                <a:cubicBezTo>
                  <a:pt x="1345" y="645"/>
                  <a:pt x="1348" y="643"/>
                  <a:pt x="1350" y="641"/>
                </a:cubicBezTo>
                <a:cubicBezTo>
                  <a:pt x="1351" y="640"/>
                  <a:pt x="1352" y="639"/>
                  <a:pt x="1353" y="640"/>
                </a:cubicBezTo>
                <a:cubicBezTo>
                  <a:pt x="1355" y="641"/>
                  <a:pt x="1358" y="640"/>
                  <a:pt x="1360" y="641"/>
                </a:cubicBezTo>
                <a:cubicBezTo>
                  <a:pt x="1360" y="641"/>
                  <a:pt x="1360" y="641"/>
                  <a:pt x="1360" y="640"/>
                </a:cubicBezTo>
                <a:cubicBezTo>
                  <a:pt x="1360" y="640"/>
                  <a:pt x="1360" y="640"/>
                  <a:pt x="1360" y="640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59" y="644"/>
                  <a:pt x="1359" y="647"/>
                  <a:pt x="1360" y="650"/>
                </a:cubicBezTo>
                <a:cubicBezTo>
                  <a:pt x="1360" y="653"/>
                  <a:pt x="1360" y="656"/>
                  <a:pt x="1359" y="659"/>
                </a:cubicBezTo>
                <a:cubicBezTo>
                  <a:pt x="1359" y="661"/>
                  <a:pt x="1358" y="663"/>
                  <a:pt x="1357" y="665"/>
                </a:cubicBezTo>
                <a:cubicBezTo>
                  <a:pt x="1356" y="668"/>
                  <a:pt x="1355" y="671"/>
                  <a:pt x="1354" y="674"/>
                </a:cubicBezTo>
                <a:cubicBezTo>
                  <a:pt x="1354" y="677"/>
                  <a:pt x="1352" y="680"/>
                  <a:pt x="1350" y="682"/>
                </a:cubicBezTo>
                <a:cubicBezTo>
                  <a:pt x="1349" y="683"/>
                  <a:pt x="1348" y="684"/>
                  <a:pt x="1347" y="684"/>
                </a:cubicBezTo>
                <a:cubicBezTo>
                  <a:pt x="1343" y="684"/>
                  <a:pt x="1338" y="685"/>
                  <a:pt x="1334" y="683"/>
                </a:cubicBezTo>
                <a:cubicBezTo>
                  <a:pt x="1333" y="682"/>
                  <a:pt x="1331" y="682"/>
                  <a:pt x="1329" y="682"/>
                </a:cubicBezTo>
                <a:cubicBezTo>
                  <a:pt x="1325" y="682"/>
                  <a:pt x="1322" y="683"/>
                  <a:pt x="1318" y="685"/>
                </a:cubicBezTo>
                <a:cubicBezTo>
                  <a:pt x="1317" y="686"/>
                  <a:pt x="1315" y="686"/>
                  <a:pt x="1313" y="685"/>
                </a:cubicBezTo>
                <a:cubicBezTo>
                  <a:pt x="1307" y="684"/>
                  <a:pt x="1301" y="682"/>
                  <a:pt x="1294" y="682"/>
                </a:cubicBezTo>
                <a:cubicBezTo>
                  <a:pt x="1292" y="681"/>
                  <a:pt x="1290" y="681"/>
                  <a:pt x="1288" y="680"/>
                </a:cubicBezTo>
                <a:cubicBezTo>
                  <a:pt x="1285" y="678"/>
                  <a:pt x="1282" y="678"/>
                  <a:pt x="1279" y="677"/>
                </a:cubicBezTo>
                <a:cubicBezTo>
                  <a:pt x="1276" y="677"/>
                  <a:pt x="1274" y="676"/>
                  <a:pt x="1272" y="674"/>
                </a:cubicBezTo>
                <a:cubicBezTo>
                  <a:pt x="1271" y="673"/>
                  <a:pt x="1270" y="672"/>
                  <a:pt x="1269" y="672"/>
                </a:cubicBezTo>
                <a:cubicBezTo>
                  <a:pt x="1264" y="671"/>
                  <a:pt x="1259" y="671"/>
                  <a:pt x="1254" y="673"/>
                </a:cubicBezTo>
                <a:cubicBezTo>
                  <a:pt x="1251" y="675"/>
                  <a:pt x="1248" y="679"/>
                  <a:pt x="1250" y="683"/>
                </a:cubicBezTo>
                <a:cubicBezTo>
                  <a:pt x="1250" y="684"/>
                  <a:pt x="1250" y="685"/>
                  <a:pt x="1251" y="686"/>
                </a:cubicBezTo>
                <a:cubicBezTo>
                  <a:pt x="1251" y="687"/>
                  <a:pt x="1250" y="688"/>
                  <a:pt x="1250" y="689"/>
                </a:cubicBezTo>
                <a:cubicBezTo>
                  <a:pt x="1249" y="690"/>
                  <a:pt x="1249" y="691"/>
                  <a:pt x="1248" y="691"/>
                </a:cubicBezTo>
                <a:cubicBezTo>
                  <a:pt x="1246" y="693"/>
                  <a:pt x="1244" y="693"/>
                  <a:pt x="1242" y="692"/>
                </a:cubicBezTo>
                <a:cubicBezTo>
                  <a:pt x="1241" y="692"/>
                  <a:pt x="1240" y="691"/>
                  <a:pt x="1239" y="690"/>
                </a:cubicBezTo>
                <a:cubicBezTo>
                  <a:pt x="1238" y="689"/>
                  <a:pt x="1237" y="688"/>
                  <a:pt x="1235" y="687"/>
                </a:cubicBezTo>
                <a:cubicBezTo>
                  <a:pt x="1231" y="685"/>
                  <a:pt x="1228" y="684"/>
                  <a:pt x="1223" y="684"/>
                </a:cubicBezTo>
                <a:cubicBezTo>
                  <a:pt x="1222" y="684"/>
                  <a:pt x="1220" y="683"/>
                  <a:pt x="1219" y="681"/>
                </a:cubicBezTo>
                <a:cubicBezTo>
                  <a:pt x="1219" y="680"/>
                  <a:pt x="1219" y="679"/>
                  <a:pt x="1218" y="678"/>
                </a:cubicBezTo>
                <a:cubicBezTo>
                  <a:pt x="1218" y="676"/>
                  <a:pt x="1216" y="675"/>
                  <a:pt x="1215" y="674"/>
                </a:cubicBezTo>
                <a:cubicBezTo>
                  <a:pt x="1210" y="673"/>
                  <a:pt x="1205" y="671"/>
                  <a:pt x="1199" y="672"/>
                </a:cubicBezTo>
                <a:cubicBezTo>
                  <a:pt x="1196" y="672"/>
                  <a:pt x="1194" y="671"/>
                  <a:pt x="1191" y="670"/>
                </a:cubicBezTo>
                <a:cubicBezTo>
                  <a:pt x="1191" y="669"/>
                  <a:pt x="1190" y="669"/>
                  <a:pt x="1190" y="669"/>
                </a:cubicBezTo>
                <a:cubicBezTo>
                  <a:pt x="1188" y="667"/>
                  <a:pt x="1186" y="666"/>
                  <a:pt x="1183" y="665"/>
                </a:cubicBezTo>
                <a:cubicBezTo>
                  <a:pt x="1182" y="664"/>
                  <a:pt x="1181" y="662"/>
                  <a:pt x="1182" y="661"/>
                </a:cubicBezTo>
                <a:cubicBezTo>
                  <a:pt x="1183" y="660"/>
                  <a:pt x="1184" y="659"/>
                  <a:pt x="1186" y="657"/>
                </a:cubicBezTo>
                <a:cubicBezTo>
                  <a:pt x="1187" y="655"/>
                  <a:pt x="1187" y="653"/>
                  <a:pt x="1186" y="651"/>
                </a:cubicBezTo>
                <a:cubicBezTo>
                  <a:pt x="1186" y="649"/>
                  <a:pt x="1185" y="648"/>
                  <a:pt x="1184" y="647"/>
                </a:cubicBezTo>
                <a:cubicBezTo>
                  <a:pt x="1184" y="647"/>
                  <a:pt x="1184" y="646"/>
                  <a:pt x="1184" y="646"/>
                </a:cubicBezTo>
                <a:cubicBezTo>
                  <a:pt x="1184" y="644"/>
                  <a:pt x="1185" y="642"/>
                  <a:pt x="1186" y="641"/>
                </a:cubicBezTo>
                <a:cubicBezTo>
                  <a:pt x="1186" y="640"/>
                  <a:pt x="1185" y="639"/>
                  <a:pt x="1184" y="639"/>
                </a:cubicBezTo>
                <a:cubicBezTo>
                  <a:pt x="1183" y="640"/>
                  <a:pt x="1182" y="640"/>
                  <a:pt x="1180" y="638"/>
                </a:cubicBezTo>
                <a:cubicBezTo>
                  <a:pt x="1179" y="636"/>
                  <a:pt x="1176" y="636"/>
                  <a:pt x="1174" y="637"/>
                </a:cubicBezTo>
                <a:cubicBezTo>
                  <a:pt x="1172" y="637"/>
                  <a:pt x="1170" y="638"/>
                  <a:pt x="1167" y="639"/>
                </a:cubicBezTo>
                <a:cubicBezTo>
                  <a:pt x="1166" y="639"/>
                  <a:pt x="1165" y="639"/>
                  <a:pt x="1163" y="639"/>
                </a:cubicBezTo>
                <a:cubicBezTo>
                  <a:pt x="1161" y="638"/>
                  <a:pt x="1159" y="640"/>
                  <a:pt x="1156" y="639"/>
                </a:cubicBezTo>
                <a:cubicBezTo>
                  <a:pt x="1154" y="638"/>
                  <a:pt x="1152" y="640"/>
                  <a:pt x="1150" y="640"/>
                </a:cubicBezTo>
                <a:cubicBezTo>
                  <a:pt x="1148" y="640"/>
                  <a:pt x="1146" y="640"/>
                  <a:pt x="1145" y="640"/>
                </a:cubicBezTo>
                <a:cubicBezTo>
                  <a:pt x="1140" y="639"/>
                  <a:pt x="1136" y="640"/>
                  <a:pt x="1132" y="641"/>
                </a:cubicBezTo>
                <a:cubicBezTo>
                  <a:pt x="1129" y="642"/>
                  <a:pt x="1127" y="642"/>
                  <a:pt x="1125" y="642"/>
                </a:cubicBezTo>
                <a:cubicBezTo>
                  <a:pt x="1123" y="642"/>
                  <a:pt x="1121" y="642"/>
                  <a:pt x="1119" y="643"/>
                </a:cubicBezTo>
                <a:cubicBezTo>
                  <a:pt x="1116" y="645"/>
                  <a:pt x="1113" y="647"/>
                  <a:pt x="1109" y="648"/>
                </a:cubicBezTo>
                <a:cubicBezTo>
                  <a:pt x="1107" y="649"/>
                  <a:pt x="1105" y="650"/>
                  <a:pt x="1103" y="652"/>
                </a:cubicBezTo>
                <a:cubicBezTo>
                  <a:pt x="1100" y="654"/>
                  <a:pt x="1097" y="654"/>
                  <a:pt x="1095" y="653"/>
                </a:cubicBezTo>
                <a:cubicBezTo>
                  <a:pt x="1092" y="652"/>
                  <a:pt x="1090" y="652"/>
                  <a:pt x="1088" y="652"/>
                </a:cubicBezTo>
                <a:cubicBezTo>
                  <a:pt x="1086" y="653"/>
                  <a:pt x="1083" y="653"/>
                  <a:pt x="1081" y="652"/>
                </a:cubicBezTo>
                <a:cubicBezTo>
                  <a:pt x="1080" y="652"/>
                  <a:pt x="1079" y="652"/>
                  <a:pt x="1078" y="651"/>
                </a:cubicBezTo>
                <a:cubicBezTo>
                  <a:pt x="1077" y="651"/>
                  <a:pt x="1077" y="650"/>
                  <a:pt x="1077" y="650"/>
                </a:cubicBezTo>
                <a:cubicBezTo>
                  <a:pt x="1074" y="647"/>
                  <a:pt x="1072" y="648"/>
                  <a:pt x="1071" y="651"/>
                </a:cubicBezTo>
                <a:cubicBezTo>
                  <a:pt x="1070" y="653"/>
                  <a:pt x="1070" y="654"/>
                  <a:pt x="1069" y="656"/>
                </a:cubicBezTo>
                <a:cubicBezTo>
                  <a:pt x="1068" y="660"/>
                  <a:pt x="1066" y="663"/>
                  <a:pt x="1062" y="665"/>
                </a:cubicBezTo>
                <a:cubicBezTo>
                  <a:pt x="1059" y="666"/>
                  <a:pt x="1056" y="668"/>
                  <a:pt x="1053" y="670"/>
                </a:cubicBezTo>
                <a:cubicBezTo>
                  <a:pt x="1051" y="672"/>
                  <a:pt x="1048" y="674"/>
                  <a:pt x="1048" y="677"/>
                </a:cubicBezTo>
                <a:cubicBezTo>
                  <a:pt x="1048" y="679"/>
                  <a:pt x="1047" y="680"/>
                  <a:pt x="1046" y="681"/>
                </a:cubicBezTo>
                <a:cubicBezTo>
                  <a:pt x="1045" y="683"/>
                  <a:pt x="1044" y="685"/>
                  <a:pt x="1044" y="688"/>
                </a:cubicBezTo>
                <a:cubicBezTo>
                  <a:pt x="1044" y="690"/>
                  <a:pt x="1044" y="691"/>
                  <a:pt x="1044" y="693"/>
                </a:cubicBezTo>
                <a:cubicBezTo>
                  <a:pt x="1045" y="695"/>
                  <a:pt x="1044" y="696"/>
                  <a:pt x="1043" y="697"/>
                </a:cubicBezTo>
                <a:cubicBezTo>
                  <a:pt x="1042" y="699"/>
                  <a:pt x="1041" y="701"/>
                  <a:pt x="1040" y="702"/>
                </a:cubicBezTo>
                <a:cubicBezTo>
                  <a:pt x="1039" y="703"/>
                  <a:pt x="1038" y="704"/>
                  <a:pt x="1037" y="705"/>
                </a:cubicBezTo>
                <a:cubicBezTo>
                  <a:pt x="1036" y="706"/>
                  <a:pt x="1034" y="706"/>
                  <a:pt x="1033" y="707"/>
                </a:cubicBezTo>
                <a:cubicBezTo>
                  <a:pt x="1031" y="709"/>
                  <a:pt x="1029" y="710"/>
                  <a:pt x="1027" y="710"/>
                </a:cubicBezTo>
                <a:cubicBezTo>
                  <a:pt x="1024" y="710"/>
                  <a:pt x="1023" y="712"/>
                  <a:pt x="1022" y="714"/>
                </a:cubicBezTo>
                <a:cubicBezTo>
                  <a:pt x="1021" y="714"/>
                  <a:pt x="1020" y="715"/>
                  <a:pt x="1020" y="716"/>
                </a:cubicBezTo>
                <a:cubicBezTo>
                  <a:pt x="1019" y="719"/>
                  <a:pt x="1017" y="720"/>
                  <a:pt x="1015" y="721"/>
                </a:cubicBezTo>
                <a:cubicBezTo>
                  <a:pt x="1013" y="723"/>
                  <a:pt x="1011" y="725"/>
                  <a:pt x="1010" y="727"/>
                </a:cubicBezTo>
                <a:cubicBezTo>
                  <a:pt x="1008" y="731"/>
                  <a:pt x="1006" y="736"/>
                  <a:pt x="1003" y="739"/>
                </a:cubicBezTo>
                <a:cubicBezTo>
                  <a:pt x="1002" y="740"/>
                  <a:pt x="1001" y="741"/>
                  <a:pt x="1001" y="742"/>
                </a:cubicBezTo>
                <a:cubicBezTo>
                  <a:pt x="999" y="746"/>
                  <a:pt x="996" y="751"/>
                  <a:pt x="994" y="755"/>
                </a:cubicBezTo>
                <a:cubicBezTo>
                  <a:pt x="992" y="757"/>
                  <a:pt x="992" y="759"/>
                  <a:pt x="992" y="761"/>
                </a:cubicBezTo>
                <a:cubicBezTo>
                  <a:pt x="991" y="763"/>
                  <a:pt x="992" y="765"/>
                  <a:pt x="994" y="767"/>
                </a:cubicBezTo>
                <a:cubicBezTo>
                  <a:pt x="996" y="768"/>
                  <a:pt x="997" y="770"/>
                  <a:pt x="996" y="772"/>
                </a:cubicBezTo>
                <a:cubicBezTo>
                  <a:pt x="996" y="774"/>
                  <a:pt x="996" y="776"/>
                  <a:pt x="996" y="778"/>
                </a:cubicBezTo>
                <a:cubicBezTo>
                  <a:pt x="998" y="783"/>
                  <a:pt x="998" y="788"/>
                  <a:pt x="996" y="793"/>
                </a:cubicBezTo>
                <a:cubicBezTo>
                  <a:pt x="995" y="794"/>
                  <a:pt x="995" y="794"/>
                  <a:pt x="995" y="795"/>
                </a:cubicBezTo>
                <a:cubicBezTo>
                  <a:pt x="994" y="800"/>
                  <a:pt x="993" y="805"/>
                  <a:pt x="989" y="809"/>
                </a:cubicBezTo>
                <a:cubicBezTo>
                  <a:pt x="989" y="809"/>
                  <a:pt x="989" y="810"/>
                  <a:pt x="989" y="811"/>
                </a:cubicBezTo>
                <a:cubicBezTo>
                  <a:pt x="990" y="812"/>
                  <a:pt x="991" y="814"/>
                  <a:pt x="992" y="815"/>
                </a:cubicBezTo>
                <a:cubicBezTo>
                  <a:pt x="993" y="817"/>
                  <a:pt x="993" y="818"/>
                  <a:pt x="993" y="820"/>
                </a:cubicBezTo>
                <a:cubicBezTo>
                  <a:pt x="991" y="823"/>
                  <a:pt x="992" y="825"/>
                  <a:pt x="993" y="827"/>
                </a:cubicBezTo>
                <a:cubicBezTo>
                  <a:pt x="994" y="829"/>
                  <a:pt x="996" y="831"/>
                  <a:pt x="998" y="832"/>
                </a:cubicBezTo>
                <a:cubicBezTo>
                  <a:pt x="999" y="832"/>
                  <a:pt x="1001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5"/>
                  <a:pt x="1003" y="837"/>
                  <a:pt x="1005" y="838"/>
                </a:cubicBezTo>
                <a:cubicBezTo>
                  <a:pt x="1006" y="839"/>
                  <a:pt x="1007" y="840"/>
                  <a:pt x="1008" y="842"/>
                </a:cubicBezTo>
                <a:cubicBezTo>
                  <a:pt x="1008" y="843"/>
                  <a:pt x="1009" y="844"/>
                  <a:pt x="1010" y="844"/>
                </a:cubicBezTo>
                <a:cubicBezTo>
                  <a:pt x="1013" y="845"/>
                  <a:pt x="1015" y="847"/>
                  <a:pt x="1016" y="849"/>
                </a:cubicBezTo>
                <a:cubicBezTo>
                  <a:pt x="1017" y="850"/>
                  <a:pt x="1018" y="851"/>
                  <a:pt x="1018" y="852"/>
                </a:cubicBezTo>
                <a:cubicBezTo>
                  <a:pt x="1018" y="856"/>
                  <a:pt x="1020" y="859"/>
                  <a:pt x="1022" y="862"/>
                </a:cubicBezTo>
                <a:cubicBezTo>
                  <a:pt x="1023" y="865"/>
                  <a:pt x="1026" y="867"/>
                  <a:pt x="1029" y="869"/>
                </a:cubicBezTo>
                <a:cubicBezTo>
                  <a:pt x="1032" y="870"/>
                  <a:pt x="1034" y="871"/>
                  <a:pt x="1036" y="873"/>
                </a:cubicBezTo>
                <a:cubicBezTo>
                  <a:pt x="1041" y="876"/>
                  <a:pt x="1045" y="880"/>
                  <a:pt x="1051" y="884"/>
                </a:cubicBezTo>
                <a:cubicBezTo>
                  <a:pt x="1053" y="885"/>
                  <a:pt x="1056" y="886"/>
                  <a:pt x="1059" y="887"/>
                </a:cubicBezTo>
                <a:cubicBezTo>
                  <a:pt x="1059" y="887"/>
                  <a:pt x="1060" y="887"/>
                  <a:pt x="1061" y="887"/>
                </a:cubicBezTo>
                <a:cubicBezTo>
                  <a:pt x="1063" y="886"/>
                  <a:pt x="1065" y="885"/>
                  <a:pt x="1067" y="884"/>
                </a:cubicBezTo>
                <a:cubicBezTo>
                  <a:pt x="1070" y="883"/>
                  <a:pt x="1073" y="882"/>
                  <a:pt x="1077" y="882"/>
                </a:cubicBezTo>
                <a:cubicBezTo>
                  <a:pt x="1079" y="882"/>
                  <a:pt x="1081" y="882"/>
                  <a:pt x="1084" y="882"/>
                </a:cubicBezTo>
                <a:cubicBezTo>
                  <a:pt x="1087" y="881"/>
                  <a:pt x="1091" y="881"/>
                  <a:pt x="1094" y="883"/>
                </a:cubicBezTo>
                <a:cubicBezTo>
                  <a:pt x="1095" y="883"/>
                  <a:pt x="1096" y="883"/>
                  <a:pt x="1096" y="884"/>
                </a:cubicBezTo>
                <a:cubicBezTo>
                  <a:pt x="1098" y="884"/>
                  <a:pt x="1100" y="884"/>
                  <a:pt x="1102" y="884"/>
                </a:cubicBezTo>
                <a:cubicBezTo>
                  <a:pt x="1103" y="883"/>
                  <a:pt x="1105" y="882"/>
                  <a:pt x="1107" y="882"/>
                </a:cubicBezTo>
                <a:cubicBezTo>
                  <a:pt x="1109" y="881"/>
                  <a:pt x="1111" y="880"/>
                  <a:pt x="1112" y="879"/>
                </a:cubicBezTo>
                <a:cubicBezTo>
                  <a:pt x="1114" y="878"/>
                  <a:pt x="1117" y="877"/>
                  <a:pt x="1119" y="876"/>
                </a:cubicBezTo>
                <a:cubicBezTo>
                  <a:pt x="1122" y="875"/>
                  <a:pt x="1124" y="874"/>
                  <a:pt x="1127" y="874"/>
                </a:cubicBezTo>
                <a:cubicBezTo>
                  <a:pt x="1130" y="874"/>
                  <a:pt x="1134" y="872"/>
                  <a:pt x="1138" y="872"/>
                </a:cubicBezTo>
                <a:cubicBezTo>
                  <a:pt x="1139" y="873"/>
                  <a:pt x="1140" y="873"/>
                  <a:pt x="1140" y="873"/>
                </a:cubicBezTo>
                <a:cubicBezTo>
                  <a:pt x="1144" y="874"/>
                  <a:pt x="1146" y="876"/>
                  <a:pt x="1148" y="880"/>
                </a:cubicBezTo>
                <a:cubicBezTo>
                  <a:pt x="1149" y="881"/>
                  <a:pt x="1149" y="883"/>
                  <a:pt x="1150" y="885"/>
                </a:cubicBezTo>
                <a:cubicBezTo>
                  <a:pt x="1151" y="888"/>
                  <a:pt x="1154" y="889"/>
                  <a:pt x="1157" y="889"/>
                </a:cubicBezTo>
                <a:cubicBezTo>
                  <a:pt x="1158" y="889"/>
                  <a:pt x="1159" y="889"/>
                  <a:pt x="1160" y="889"/>
                </a:cubicBezTo>
                <a:cubicBezTo>
                  <a:pt x="1163" y="888"/>
                  <a:pt x="1167" y="888"/>
                  <a:pt x="1171" y="887"/>
                </a:cubicBezTo>
                <a:cubicBezTo>
                  <a:pt x="1173" y="886"/>
                  <a:pt x="1175" y="886"/>
                  <a:pt x="1176" y="888"/>
                </a:cubicBezTo>
                <a:cubicBezTo>
                  <a:pt x="1177" y="889"/>
                  <a:pt x="1178" y="890"/>
                  <a:pt x="1178" y="891"/>
                </a:cubicBezTo>
                <a:cubicBezTo>
                  <a:pt x="1182" y="893"/>
                  <a:pt x="1182" y="896"/>
                  <a:pt x="1182" y="899"/>
                </a:cubicBezTo>
                <a:cubicBezTo>
                  <a:pt x="1182" y="901"/>
                  <a:pt x="1181" y="903"/>
                  <a:pt x="1181" y="905"/>
                </a:cubicBezTo>
                <a:cubicBezTo>
                  <a:pt x="1180" y="907"/>
                  <a:pt x="1179" y="908"/>
                  <a:pt x="1179" y="910"/>
                </a:cubicBezTo>
                <a:cubicBezTo>
                  <a:pt x="1178" y="912"/>
                  <a:pt x="1179" y="914"/>
                  <a:pt x="1178" y="916"/>
                </a:cubicBezTo>
                <a:cubicBezTo>
                  <a:pt x="1178" y="919"/>
                  <a:pt x="1177" y="922"/>
                  <a:pt x="1175" y="925"/>
                </a:cubicBezTo>
                <a:cubicBezTo>
                  <a:pt x="1175" y="925"/>
                  <a:pt x="1175" y="926"/>
                  <a:pt x="1175" y="926"/>
                </a:cubicBezTo>
                <a:cubicBezTo>
                  <a:pt x="1175" y="926"/>
                  <a:pt x="1175" y="927"/>
                  <a:pt x="1175" y="927"/>
                </a:cubicBezTo>
                <a:cubicBezTo>
                  <a:pt x="1179" y="936"/>
                  <a:pt x="1180" y="938"/>
                  <a:pt x="1188" y="945"/>
                </a:cubicBezTo>
                <a:cubicBezTo>
                  <a:pt x="1189" y="947"/>
                  <a:pt x="1190" y="948"/>
                  <a:pt x="1191" y="949"/>
                </a:cubicBezTo>
                <a:cubicBezTo>
                  <a:pt x="1194" y="951"/>
                  <a:pt x="1195" y="953"/>
                  <a:pt x="1196" y="956"/>
                </a:cubicBezTo>
                <a:cubicBezTo>
                  <a:pt x="1197" y="957"/>
                  <a:pt x="1198" y="959"/>
                  <a:pt x="1198" y="960"/>
                </a:cubicBezTo>
                <a:cubicBezTo>
                  <a:pt x="1199" y="963"/>
                  <a:pt x="1200" y="967"/>
                  <a:pt x="1202" y="970"/>
                </a:cubicBezTo>
                <a:cubicBezTo>
                  <a:pt x="1204" y="973"/>
                  <a:pt x="1204" y="977"/>
                  <a:pt x="1205" y="981"/>
                </a:cubicBezTo>
                <a:cubicBezTo>
                  <a:pt x="1206" y="982"/>
                  <a:pt x="1205" y="983"/>
                  <a:pt x="1205" y="984"/>
                </a:cubicBezTo>
                <a:cubicBezTo>
                  <a:pt x="1205" y="985"/>
                  <a:pt x="1204" y="986"/>
                  <a:pt x="1205" y="987"/>
                </a:cubicBezTo>
                <a:cubicBezTo>
                  <a:pt x="1205" y="990"/>
                  <a:pt x="1206" y="992"/>
                  <a:pt x="1207" y="995"/>
                </a:cubicBezTo>
                <a:cubicBezTo>
                  <a:pt x="1208" y="996"/>
                  <a:pt x="1208" y="997"/>
                  <a:pt x="1209" y="998"/>
                </a:cubicBezTo>
                <a:cubicBezTo>
                  <a:pt x="1210" y="1002"/>
                  <a:pt x="1210" y="1007"/>
                  <a:pt x="1205" y="1011"/>
                </a:cubicBezTo>
                <a:cubicBezTo>
                  <a:pt x="1204" y="1012"/>
                  <a:pt x="1202" y="1014"/>
                  <a:pt x="1201" y="1016"/>
                </a:cubicBezTo>
                <a:cubicBezTo>
                  <a:pt x="1199" y="1018"/>
                  <a:pt x="1198" y="1020"/>
                  <a:pt x="1198" y="1022"/>
                </a:cubicBezTo>
                <a:cubicBezTo>
                  <a:pt x="1197" y="1026"/>
                  <a:pt x="1196" y="1029"/>
                  <a:pt x="1195" y="1033"/>
                </a:cubicBezTo>
                <a:cubicBezTo>
                  <a:pt x="1194" y="1035"/>
                  <a:pt x="1193" y="1037"/>
                  <a:pt x="1193" y="1039"/>
                </a:cubicBezTo>
                <a:cubicBezTo>
                  <a:pt x="1193" y="1042"/>
                  <a:pt x="1193" y="1046"/>
                  <a:pt x="1193" y="1049"/>
                </a:cubicBezTo>
                <a:cubicBezTo>
                  <a:pt x="1193" y="1051"/>
                  <a:pt x="1194" y="1053"/>
                  <a:pt x="1195" y="1054"/>
                </a:cubicBezTo>
                <a:cubicBezTo>
                  <a:pt x="1198" y="1057"/>
                  <a:pt x="1201" y="1061"/>
                  <a:pt x="1202" y="1066"/>
                </a:cubicBezTo>
                <a:cubicBezTo>
                  <a:pt x="1204" y="1071"/>
                  <a:pt x="1206" y="1075"/>
                  <a:pt x="1208" y="1079"/>
                </a:cubicBezTo>
                <a:cubicBezTo>
                  <a:pt x="1210" y="1083"/>
                  <a:pt x="1211" y="1086"/>
                  <a:pt x="1211" y="1089"/>
                </a:cubicBezTo>
                <a:cubicBezTo>
                  <a:pt x="1211" y="1093"/>
                  <a:pt x="1212" y="1097"/>
                  <a:pt x="1213" y="1100"/>
                </a:cubicBezTo>
                <a:cubicBezTo>
                  <a:pt x="1213" y="1102"/>
                  <a:pt x="1214" y="1103"/>
                  <a:pt x="1214" y="1105"/>
                </a:cubicBezTo>
                <a:cubicBezTo>
                  <a:pt x="1214" y="1109"/>
                  <a:pt x="1215" y="1113"/>
                  <a:pt x="1216" y="1117"/>
                </a:cubicBezTo>
                <a:cubicBezTo>
                  <a:pt x="1217" y="1121"/>
                  <a:pt x="1219" y="1125"/>
                  <a:pt x="1221" y="1128"/>
                </a:cubicBezTo>
                <a:cubicBezTo>
                  <a:pt x="1223" y="1130"/>
                  <a:pt x="1224" y="1132"/>
                  <a:pt x="1226" y="1134"/>
                </a:cubicBezTo>
                <a:cubicBezTo>
                  <a:pt x="1227" y="1136"/>
                  <a:pt x="1228" y="1138"/>
                  <a:pt x="1229" y="1140"/>
                </a:cubicBezTo>
                <a:cubicBezTo>
                  <a:pt x="1230" y="1145"/>
                  <a:pt x="1231" y="1149"/>
                  <a:pt x="1233" y="1153"/>
                </a:cubicBezTo>
                <a:cubicBezTo>
                  <a:pt x="1234" y="1154"/>
                  <a:pt x="1234" y="1156"/>
                  <a:pt x="1235" y="1157"/>
                </a:cubicBezTo>
                <a:cubicBezTo>
                  <a:pt x="1236" y="1159"/>
                  <a:pt x="1236" y="1162"/>
                  <a:pt x="1234" y="1164"/>
                </a:cubicBezTo>
                <a:cubicBezTo>
                  <a:pt x="1233" y="1165"/>
                  <a:pt x="1233" y="1166"/>
                  <a:pt x="1234" y="1167"/>
                </a:cubicBezTo>
                <a:cubicBezTo>
                  <a:pt x="1235" y="1169"/>
                  <a:pt x="1235" y="1172"/>
                  <a:pt x="1236" y="1175"/>
                </a:cubicBezTo>
                <a:cubicBezTo>
                  <a:pt x="1236" y="1175"/>
                  <a:pt x="1236" y="1176"/>
                  <a:pt x="1236" y="1176"/>
                </a:cubicBezTo>
                <a:cubicBezTo>
                  <a:pt x="1239" y="1178"/>
                  <a:pt x="1243" y="1180"/>
                  <a:pt x="1246" y="1181"/>
                </a:cubicBezTo>
                <a:cubicBezTo>
                  <a:pt x="1246" y="1182"/>
                  <a:pt x="1247" y="1181"/>
                  <a:pt x="1248" y="1181"/>
                </a:cubicBezTo>
                <a:cubicBezTo>
                  <a:pt x="1251" y="1180"/>
                  <a:pt x="1254" y="1178"/>
                  <a:pt x="1257" y="1179"/>
                </a:cubicBezTo>
                <a:cubicBezTo>
                  <a:pt x="1259" y="1179"/>
                  <a:pt x="1260" y="1178"/>
                  <a:pt x="1262" y="1178"/>
                </a:cubicBezTo>
                <a:cubicBezTo>
                  <a:pt x="1264" y="1177"/>
                  <a:pt x="1266" y="1176"/>
                  <a:pt x="1269" y="1176"/>
                </a:cubicBezTo>
                <a:cubicBezTo>
                  <a:pt x="1272" y="1176"/>
                  <a:pt x="1275" y="1175"/>
                  <a:pt x="1278" y="1177"/>
                </a:cubicBezTo>
                <a:cubicBezTo>
                  <a:pt x="1278" y="1177"/>
                  <a:pt x="1280" y="1177"/>
                  <a:pt x="1280" y="1177"/>
                </a:cubicBezTo>
                <a:cubicBezTo>
                  <a:pt x="1283" y="1175"/>
                  <a:pt x="1286" y="1177"/>
                  <a:pt x="1288" y="1174"/>
                </a:cubicBezTo>
                <a:cubicBezTo>
                  <a:pt x="1289" y="1174"/>
                  <a:pt x="1290" y="1173"/>
                  <a:pt x="1291" y="1173"/>
                </a:cubicBezTo>
                <a:cubicBezTo>
                  <a:pt x="1295" y="1173"/>
                  <a:pt x="1299" y="1171"/>
                  <a:pt x="1302" y="1169"/>
                </a:cubicBezTo>
                <a:cubicBezTo>
                  <a:pt x="1307" y="1166"/>
                  <a:pt x="1311" y="1162"/>
                  <a:pt x="1315" y="1158"/>
                </a:cubicBezTo>
                <a:cubicBezTo>
                  <a:pt x="1318" y="1155"/>
                  <a:pt x="1321" y="1152"/>
                  <a:pt x="1323" y="1149"/>
                </a:cubicBezTo>
                <a:cubicBezTo>
                  <a:pt x="1325" y="1146"/>
                  <a:pt x="1327" y="1143"/>
                  <a:pt x="1329" y="1140"/>
                </a:cubicBezTo>
                <a:cubicBezTo>
                  <a:pt x="1330" y="1138"/>
                  <a:pt x="1332" y="1136"/>
                  <a:pt x="1333" y="1135"/>
                </a:cubicBezTo>
                <a:cubicBezTo>
                  <a:pt x="1337" y="1133"/>
                  <a:pt x="1339" y="1130"/>
                  <a:pt x="1340" y="1126"/>
                </a:cubicBezTo>
                <a:cubicBezTo>
                  <a:pt x="1341" y="1123"/>
                  <a:pt x="1342" y="1120"/>
                  <a:pt x="1343" y="1117"/>
                </a:cubicBezTo>
                <a:cubicBezTo>
                  <a:pt x="1343" y="1116"/>
                  <a:pt x="1343" y="1114"/>
                  <a:pt x="1342" y="1113"/>
                </a:cubicBezTo>
                <a:cubicBezTo>
                  <a:pt x="1341" y="1111"/>
                  <a:pt x="1342" y="1110"/>
                  <a:pt x="1343" y="1108"/>
                </a:cubicBezTo>
                <a:cubicBezTo>
                  <a:pt x="1345" y="1107"/>
                  <a:pt x="1347" y="1105"/>
                  <a:pt x="1350" y="1105"/>
                </a:cubicBezTo>
                <a:cubicBezTo>
                  <a:pt x="1353" y="1104"/>
                  <a:pt x="1356" y="1103"/>
                  <a:pt x="1358" y="1101"/>
                </a:cubicBezTo>
                <a:cubicBezTo>
                  <a:pt x="1360" y="1100"/>
                  <a:pt x="1362" y="1098"/>
                  <a:pt x="1362" y="1096"/>
                </a:cubicBezTo>
                <a:cubicBezTo>
                  <a:pt x="1362" y="1093"/>
                  <a:pt x="1363" y="1090"/>
                  <a:pt x="1363" y="1087"/>
                </a:cubicBezTo>
                <a:cubicBezTo>
                  <a:pt x="1363" y="1086"/>
                  <a:pt x="1363" y="1084"/>
                  <a:pt x="1363" y="1083"/>
                </a:cubicBezTo>
                <a:cubicBezTo>
                  <a:pt x="1362" y="1078"/>
                  <a:pt x="1360" y="1074"/>
                  <a:pt x="1359" y="1069"/>
                </a:cubicBezTo>
                <a:cubicBezTo>
                  <a:pt x="1359" y="1068"/>
                  <a:pt x="1359" y="1066"/>
                  <a:pt x="1360" y="1065"/>
                </a:cubicBezTo>
                <a:cubicBezTo>
                  <a:pt x="1366" y="1060"/>
                  <a:pt x="1373" y="1055"/>
                  <a:pt x="1379" y="1050"/>
                </a:cubicBezTo>
                <a:cubicBezTo>
                  <a:pt x="1381" y="1048"/>
                  <a:pt x="1383" y="1047"/>
                  <a:pt x="1385" y="1046"/>
                </a:cubicBezTo>
                <a:cubicBezTo>
                  <a:pt x="1387" y="1045"/>
                  <a:pt x="1390" y="1044"/>
                  <a:pt x="1392" y="1043"/>
                </a:cubicBezTo>
                <a:cubicBezTo>
                  <a:pt x="1397" y="1040"/>
                  <a:pt x="1400" y="1036"/>
                  <a:pt x="1402" y="1030"/>
                </a:cubicBezTo>
                <a:cubicBezTo>
                  <a:pt x="1403" y="1028"/>
                  <a:pt x="1404" y="1026"/>
                  <a:pt x="1404" y="1023"/>
                </a:cubicBezTo>
                <a:cubicBezTo>
                  <a:pt x="1403" y="1020"/>
                  <a:pt x="1404" y="1018"/>
                  <a:pt x="1404" y="1015"/>
                </a:cubicBezTo>
                <a:cubicBezTo>
                  <a:pt x="1404" y="1013"/>
                  <a:pt x="1404" y="1011"/>
                  <a:pt x="1404" y="1009"/>
                </a:cubicBezTo>
                <a:cubicBezTo>
                  <a:pt x="1403" y="1005"/>
                  <a:pt x="1403" y="1002"/>
                  <a:pt x="1404" y="998"/>
                </a:cubicBezTo>
                <a:cubicBezTo>
                  <a:pt x="1405" y="997"/>
                  <a:pt x="1404" y="995"/>
                  <a:pt x="1402" y="994"/>
                </a:cubicBezTo>
                <a:cubicBezTo>
                  <a:pt x="1399" y="992"/>
                  <a:pt x="1398" y="989"/>
                  <a:pt x="1397" y="986"/>
                </a:cubicBezTo>
                <a:cubicBezTo>
                  <a:pt x="1396" y="982"/>
                  <a:pt x="1396" y="978"/>
                  <a:pt x="1396" y="974"/>
                </a:cubicBezTo>
                <a:cubicBezTo>
                  <a:pt x="1396" y="973"/>
                  <a:pt x="1396" y="972"/>
                  <a:pt x="1396" y="972"/>
                </a:cubicBezTo>
                <a:cubicBezTo>
                  <a:pt x="1397" y="970"/>
                  <a:pt x="1397" y="968"/>
                  <a:pt x="1396" y="967"/>
                </a:cubicBezTo>
                <a:cubicBezTo>
                  <a:pt x="1392" y="965"/>
                  <a:pt x="1392" y="962"/>
                  <a:pt x="1394" y="958"/>
                </a:cubicBezTo>
                <a:cubicBezTo>
                  <a:pt x="1395" y="956"/>
                  <a:pt x="1396" y="953"/>
                  <a:pt x="1398" y="951"/>
                </a:cubicBezTo>
                <a:cubicBezTo>
                  <a:pt x="1400" y="948"/>
                  <a:pt x="1401" y="945"/>
                  <a:pt x="1403" y="942"/>
                </a:cubicBezTo>
                <a:cubicBezTo>
                  <a:pt x="1404" y="940"/>
                  <a:pt x="1404" y="939"/>
                  <a:pt x="1406" y="938"/>
                </a:cubicBezTo>
                <a:cubicBezTo>
                  <a:pt x="1409" y="936"/>
                  <a:pt x="1411" y="934"/>
                  <a:pt x="1413" y="931"/>
                </a:cubicBezTo>
                <a:cubicBezTo>
                  <a:pt x="1418" y="925"/>
                  <a:pt x="1424" y="919"/>
                  <a:pt x="1431" y="913"/>
                </a:cubicBezTo>
                <a:cubicBezTo>
                  <a:pt x="1434" y="910"/>
                  <a:pt x="1437" y="906"/>
                  <a:pt x="1442" y="904"/>
                </a:cubicBezTo>
                <a:cubicBezTo>
                  <a:pt x="1443" y="904"/>
                  <a:pt x="1443" y="903"/>
                  <a:pt x="1444" y="903"/>
                </a:cubicBezTo>
                <a:cubicBezTo>
                  <a:pt x="1455" y="894"/>
                  <a:pt x="1463" y="884"/>
                  <a:pt x="1469" y="871"/>
                </a:cubicBezTo>
                <a:cubicBezTo>
                  <a:pt x="1471" y="866"/>
                  <a:pt x="1473" y="862"/>
                  <a:pt x="1476" y="857"/>
                </a:cubicBezTo>
                <a:cubicBezTo>
                  <a:pt x="1478" y="855"/>
                  <a:pt x="1480" y="851"/>
                  <a:pt x="1481" y="848"/>
                </a:cubicBezTo>
                <a:cubicBezTo>
                  <a:pt x="1482" y="843"/>
                  <a:pt x="1482" y="839"/>
                  <a:pt x="1482" y="834"/>
                </a:cubicBezTo>
                <a:cubicBezTo>
                  <a:pt x="1482" y="833"/>
                  <a:pt x="1480" y="831"/>
                  <a:pt x="1479" y="832"/>
                </a:cubicBezTo>
                <a:cubicBezTo>
                  <a:pt x="1478" y="832"/>
                  <a:pt x="1478" y="832"/>
                  <a:pt x="1478" y="832"/>
                </a:cubicBezTo>
                <a:cubicBezTo>
                  <a:pt x="1474" y="835"/>
                  <a:pt x="1470" y="836"/>
                  <a:pt x="1466" y="836"/>
                </a:cubicBezTo>
                <a:cubicBezTo>
                  <a:pt x="1461" y="837"/>
                  <a:pt x="1455" y="837"/>
                  <a:pt x="1449" y="840"/>
                </a:cubicBezTo>
                <a:cubicBezTo>
                  <a:pt x="1449" y="840"/>
                  <a:pt x="1448" y="840"/>
                  <a:pt x="1447" y="840"/>
                </a:cubicBezTo>
                <a:cubicBezTo>
                  <a:pt x="1443" y="840"/>
                  <a:pt x="1440" y="841"/>
                  <a:pt x="1438" y="842"/>
                </a:cubicBezTo>
                <a:cubicBezTo>
                  <a:pt x="1437" y="843"/>
                  <a:pt x="1436" y="843"/>
                  <a:pt x="1435" y="843"/>
                </a:cubicBezTo>
                <a:cubicBezTo>
                  <a:pt x="1434" y="843"/>
                  <a:pt x="1433" y="843"/>
                  <a:pt x="1432" y="843"/>
                </a:cubicBezTo>
                <a:cubicBezTo>
                  <a:pt x="1431" y="842"/>
                  <a:pt x="1430" y="842"/>
                  <a:pt x="1430" y="841"/>
                </a:cubicBezTo>
                <a:cubicBezTo>
                  <a:pt x="1428" y="839"/>
                  <a:pt x="1426" y="837"/>
                  <a:pt x="1424" y="835"/>
                </a:cubicBezTo>
                <a:cubicBezTo>
                  <a:pt x="1423" y="834"/>
                  <a:pt x="1423" y="833"/>
                  <a:pt x="1423" y="833"/>
                </a:cubicBezTo>
                <a:cubicBezTo>
                  <a:pt x="1425" y="829"/>
                  <a:pt x="1425" y="828"/>
                  <a:pt x="1423" y="827"/>
                </a:cubicBezTo>
                <a:cubicBezTo>
                  <a:pt x="1421" y="825"/>
                  <a:pt x="1420" y="824"/>
                  <a:pt x="1418" y="822"/>
                </a:cubicBezTo>
                <a:cubicBezTo>
                  <a:pt x="1416" y="819"/>
                  <a:pt x="1412" y="816"/>
                  <a:pt x="1409" y="813"/>
                </a:cubicBezTo>
                <a:cubicBezTo>
                  <a:pt x="1408" y="811"/>
                  <a:pt x="1405" y="810"/>
                  <a:pt x="1403" y="808"/>
                </a:cubicBezTo>
                <a:cubicBezTo>
                  <a:pt x="1399" y="806"/>
                  <a:pt x="1395" y="803"/>
                  <a:pt x="1394" y="798"/>
                </a:cubicBezTo>
                <a:cubicBezTo>
                  <a:pt x="1393" y="796"/>
                  <a:pt x="1393" y="793"/>
                  <a:pt x="1392" y="791"/>
                </a:cubicBezTo>
                <a:cubicBezTo>
                  <a:pt x="1391" y="788"/>
                  <a:pt x="1389" y="786"/>
                  <a:pt x="1387" y="785"/>
                </a:cubicBezTo>
                <a:cubicBezTo>
                  <a:pt x="1385" y="783"/>
                  <a:pt x="1384" y="782"/>
                  <a:pt x="1382" y="780"/>
                </a:cubicBezTo>
                <a:cubicBezTo>
                  <a:pt x="1380" y="779"/>
                  <a:pt x="1379" y="777"/>
                  <a:pt x="1379" y="776"/>
                </a:cubicBezTo>
                <a:cubicBezTo>
                  <a:pt x="1379" y="771"/>
                  <a:pt x="1378" y="766"/>
                  <a:pt x="1377" y="761"/>
                </a:cubicBezTo>
                <a:cubicBezTo>
                  <a:pt x="1376" y="756"/>
                  <a:pt x="1373" y="753"/>
                  <a:pt x="1369" y="751"/>
                </a:cubicBezTo>
                <a:cubicBezTo>
                  <a:pt x="1368" y="750"/>
                  <a:pt x="1368" y="750"/>
                  <a:pt x="1367" y="750"/>
                </a:cubicBezTo>
                <a:cubicBezTo>
                  <a:pt x="1366" y="749"/>
                  <a:pt x="1366" y="748"/>
                  <a:pt x="1365" y="748"/>
                </a:cubicBezTo>
                <a:cubicBezTo>
                  <a:pt x="1365" y="747"/>
                  <a:pt x="1365" y="746"/>
                  <a:pt x="1365" y="745"/>
                </a:cubicBezTo>
                <a:cubicBezTo>
                  <a:pt x="1365" y="742"/>
                  <a:pt x="1364" y="739"/>
                  <a:pt x="1362" y="737"/>
                </a:cubicBezTo>
                <a:cubicBezTo>
                  <a:pt x="1362" y="736"/>
                  <a:pt x="1361" y="735"/>
                  <a:pt x="1360" y="733"/>
                </a:cubicBezTo>
                <a:cubicBezTo>
                  <a:pt x="1357" y="728"/>
                  <a:pt x="1353" y="723"/>
                  <a:pt x="1352" y="716"/>
                </a:cubicBezTo>
                <a:cubicBezTo>
                  <a:pt x="1351" y="715"/>
                  <a:pt x="1351" y="714"/>
                  <a:pt x="1350" y="713"/>
                </a:cubicBezTo>
                <a:cubicBezTo>
                  <a:pt x="1350" y="712"/>
                  <a:pt x="1350" y="711"/>
                  <a:pt x="1351" y="711"/>
                </a:cubicBezTo>
                <a:cubicBezTo>
                  <a:pt x="1352" y="711"/>
                  <a:pt x="1354" y="712"/>
                  <a:pt x="1355" y="711"/>
                </a:cubicBezTo>
                <a:cubicBezTo>
                  <a:pt x="1355" y="710"/>
                  <a:pt x="1356" y="709"/>
                  <a:pt x="1358" y="709"/>
                </a:cubicBezTo>
                <a:cubicBezTo>
                  <a:pt x="1359" y="709"/>
                  <a:pt x="1360" y="710"/>
                  <a:pt x="1361" y="711"/>
                </a:cubicBezTo>
                <a:cubicBezTo>
                  <a:pt x="1362" y="712"/>
                  <a:pt x="1362" y="713"/>
                  <a:pt x="1363" y="714"/>
                </a:cubicBezTo>
                <a:cubicBezTo>
                  <a:pt x="1367" y="718"/>
                  <a:pt x="1369" y="723"/>
                  <a:pt x="1372" y="727"/>
                </a:cubicBezTo>
                <a:cubicBezTo>
                  <a:pt x="1374" y="730"/>
                  <a:pt x="1375" y="732"/>
                  <a:pt x="1376" y="735"/>
                </a:cubicBezTo>
                <a:cubicBezTo>
                  <a:pt x="1376" y="737"/>
                  <a:pt x="1377" y="738"/>
                  <a:pt x="1379" y="739"/>
                </a:cubicBezTo>
                <a:cubicBezTo>
                  <a:pt x="1383" y="740"/>
                  <a:pt x="1385" y="742"/>
                  <a:pt x="1386" y="746"/>
                </a:cubicBezTo>
                <a:cubicBezTo>
                  <a:pt x="1387" y="747"/>
                  <a:pt x="1387" y="748"/>
                  <a:pt x="1388" y="749"/>
                </a:cubicBezTo>
                <a:cubicBezTo>
                  <a:pt x="1389" y="751"/>
                  <a:pt x="1389" y="753"/>
                  <a:pt x="1389" y="755"/>
                </a:cubicBezTo>
                <a:cubicBezTo>
                  <a:pt x="1389" y="756"/>
                  <a:pt x="1389" y="757"/>
                  <a:pt x="1389" y="758"/>
                </a:cubicBezTo>
                <a:cubicBezTo>
                  <a:pt x="1390" y="762"/>
                  <a:pt x="1392" y="766"/>
                  <a:pt x="1396" y="769"/>
                </a:cubicBezTo>
                <a:cubicBezTo>
                  <a:pt x="1397" y="770"/>
                  <a:pt x="1399" y="770"/>
                  <a:pt x="1400" y="771"/>
                </a:cubicBezTo>
                <a:cubicBezTo>
                  <a:pt x="1402" y="773"/>
                  <a:pt x="1404" y="775"/>
                  <a:pt x="1405" y="778"/>
                </a:cubicBezTo>
                <a:cubicBezTo>
                  <a:pt x="1406" y="782"/>
                  <a:pt x="1408" y="785"/>
                  <a:pt x="1410" y="787"/>
                </a:cubicBezTo>
                <a:cubicBezTo>
                  <a:pt x="1412" y="789"/>
                  <a:pt x="1414" y="792"/>
                  <a:pt x="1416" y="794"/>
                </a:cubicBezTo>
                <a:cubicBezTo>
                  <a:pt x="1418" y="797"/>
                  <a:pt x="1419" y="800"/>
                  <a:pt x="1419" y="804"/>
                </a:cubicBezTo>
                <a:cubicBezTo>
                  <a:pt x="1418" y="805"/>
                  <a:pt x="1418" y="806"/>
                  <a:pt x="1419" y="807"/>
                </a:cubicBezTo>
                <a:cubicBezTo>
                  <a:pt x="1421" y="811"/>
                  <a:pt x="1421" y="816"/>
                  <a:pt x="1423" y="820"/>
                </a:cubicBezTo>
                <a:cubicBezTo>
                  <a:pt x="1423" y="821"/>
                  <a:pt x="1424" y="823"/>
                  <a:pt x="1425" y="824"/>
                </a:cubicBezTo>
                <a:cubicBezTo>
                  <a:pt x="1425" y="826"/>
                  <a:pt x="1427" y="826"/>
                  <a:pt x="1428" y="826"/>
                </a:cubicBezTo>
                <a:cubicBezTo>
                  <a:pt x="1430" y="826"/>
                  <a:pt x="1431" y="826"/>
                  <a:pt x="1433" y="826"/>
                </a:cubicBezTo>
                <a:cubicBezTo>
                  <a:pt x="1435" y="826"/>
                  <a:pt x="1437" y="825"/>
                  <a:pt x="1438" y="824"/>
                </a:cubicBezTo>
                <a:cubicBezTo>
                  <a:pt x="1440" y="821"/>
                  <a:pt x="1442" y="821"/>
                  <a:pt x="1445" y="821"/>
                </a:cubicBezTo>
                <a:cubicBezTo>
                  <a:pt x="1448" y="821"/>
                  <a:pt x="1451" y="821"/>
                  <a:pt x="1454" y="819"/>
                </a:cubicBezTo>
                <a:cubicBezTo>
                  <a:pt x="1456" y="818"/>
                  <a:pt x="1458" y="817"/>
                  <a:pt x="1460" y="817"/>
                </a:cubicBezTo>
                <a:cubicBezTo>
                  <a:pt x="1462" y="817"/>
                  <a:pt x="1463" y="816"/>
                  <a:pt x="1464" y="815"/>
                </a:cubicBezTo>
                <a:cubicBezTo>
                  <a:pt x="1466" y="813"/>
                  <a:pt x="1468" y="812"/>
                  <a:pt x="1470" y="811"/>
                </a:cubicBezTo>
                <a:cubicBezTo>
                  <a:pt x="1473" y="810"/>
                  <a:pt x="1476" y="810"/>
                  <a:pt x="1479" y="808"/>
                </a:cubicBezTo>
                <a:cubicBezTo>
                  <a:pt x="1481" y="808"/>
                  <a:pt x="1483" y="806"/>
                  <a:pt x="1486" y="805"/>
                </a:cubicBezTo>
                <a:cubicBezTo>
                  <a:pt x="1487" y="805"/>
                  <a:pt x="1488" y="804"/>
                  <a:pt x="1488" y="803"/>
                </a:cubicBezTo>
                <a:cubicBezTo>
                  <a:pt x="1489" y="800"/>
                  <a:pt x="1491" y="798"/>
                  <a:pt x="1493" y="797"/>
                </a:cubicBezTo>
                <a:cubicBezTo>
                  <a:pt x="1497" y="796"/>
                  <a:pt x="1500" y="795"/>
                  <a:pt x="1504" y="795"/>
                </a:cubicBezTo>
                <a:cubicBezTo>
                  <a:pt x="1507" y="794"/>
                  <a:pt x="1509" y="793"/>
                  <a:pt x="1509" y="790"/>
                </a:cubicBezTo>
                <a:cubicBezTo>
                  <a:pt x="1510" y="789"/>
                  <a:pt x="1510" y="788"/>
                  <a:pt x="1512" y="788"/>
                </a:cubicBezTo>
                <a:cubicBezTo>
                  <a:pt x="1515" y="787"/>
                  <a:pt x="1517" y="786"/>
                  <a:pt x="1518" y="782"/>
                </a:cubicBezTo>
                <a:cubicBezTo>
                  <a:pt x="1519" y="781"/>
                  <a:pt x="1520" y="780"/>
                  <a:pt x="1522" y="780"/>
                </a:cubicBezTo>
                <a:cubicBezTo>
                  <a:pt x="1523" y="779"/>
                  <a:pt x="1524" y="779"/>
                  <a:pt x="1525" y="779"/>
                </a:cubicBezTo>
                <a:cubicBezTo>
                  <a:pt x="1526" y="778"/>
                  <a:pt x="1526" y="777"/>
                  <a:pt x="1526" y="777"/>
                </a:cubicBezTo>
                <a:cubicBezTo>
                  <a:pt x="1527" y="775"/>
                  <a:pt x="1526" y="773"/>
                  <a:pt x="1527" y="771"/>
                </a:cubicBezTo>
                <a:cubicBezTo>
                  <a:pt x="1527" y="770"/>
                  <a:pt x="1527" y="769"/>
                  <a:pt x="1529" y="768"/>
                </a:cubicBezTo>
                <a:cubicBezTo>
                  <a:pt x="1533" y="765"/>
                  <a:pt x="1536" y="761"/>
                  <a:pt x="1538" y="756"/>
                </a:cubicBezTo>
                <a:cubicBezTo>
                  <a:pt x="1539" y="754"/>
                  <a:pt x="1539" y="752"/>
                  <a:pt x="1536" y="750"/>
                </a:cubicBezTo>
                <a:cubicBezTo>
                  <a:pt x="1535" y="748"/>
                  <a:pt x="1533" y="746"/>
                  <a:pt x="1532" y="744"/>
                </a:cubicBezTo>
                <a:cubicBezTo>
                  <a:pt x="1531" y="743"/>
                  <a:pt x="1530" y="742"/>
                  <a:pt x="1528" y="741"/>
                </a:cubicBezTo>
                <a:cubicBezTo>
                  <a:pt x="1525" y="741"/>
                  <a:pt x="1523" y="741"/>
                  <a:pt x="1521" y="740"/>
                </a:cubicBezTo>
                <a:cubicBezTo>
                  <a:pt x="1520" y="740"/>
                  <a:pt x="1518" y="739"/>
                  <a:pt x="1517" y="738"/>
                </a:cubicBezTo>
                <a:cubicBezTo>
                  <a:pt x="1515" y="736"/>
                  <a:pt x="1513" y="734"/>
                  <a:pt x="1513" y="731"/>
                </a:cubicBezTo>
                <a:cubicBezTo>
                  <a:pt x="1513" y="728"/>
                  <a:pt x="1512" y="725"/>
                  <a:pt x="1512" y="723"/>
                </a:cubicBezTo>
                <a:cubicBezTo>
                  <a:pt x="1512" y="723"/>
                  <a:pt x="1512" y="722"/>
                  <a:pt x="1512" y="722"/>
                </a:cubicBezTo>
                <a:cubicBezTo>
                  <a:pt x="1511" y="722"/>
                  <a:pt x="1510" y="722"/>
                  <a:pt x="1510" y="723"/>
                </a:cubicBezTo>
                <a:cubicBezTo>
                  <a:pt x="1507" y="726"/>
                  <a:pt x="1503" y="730"/>
                  <a:pt x="1500" y="734"/>
                </a:cubicBezTo>
                <a:cubicBezTo>
                  <a:pt x="1498" y="737"/>
                  <a:pt x="1495" y="739"/>
                  <a:pt x="1492" y="738"/>
                </a:cubicBezTo>
                <a:cubicBezTo>
                  <a:pt x="1489" y="738"/>
                  <a:pt x="1486" y="738"/>
                  <a:pt x="1483" y="739"/>
                </a:cubicBezTo>
                <a:cubicBezTo>
                  <a:pt x="1482" y="740"/>
                  <a:pt x="1481" y="739"/>
                  <a:pt x="1480" y="738"/>
                </a:cubicBezTo>
                <a:cubicBezTo>
                  <a:pt x="1479" y="737"/>
                  <a:pt x="1478" y="736"/>
                  <a:pt x="1478" y="735"/>
                </a:cubicBezTo>
                <a:cubicBezTo>
                  <a:pt x="1478" y="732"/>
                  <a:pt x="1477" y="729"/>
                  <a:pt x="1477" y="726"/>
                </a:cubicBezTo>
                <a:cubicBezTo>
                  <a:pt x="1477" y="725"/>
                  <a:pt x="1477" y="725"/>
                  <a:pt x="1476" y="724"/>
                </a:cubicBezTo>
                <a:cubicBezTo>
                  <a:pt x="1476" y="724"/>
                  <a:pt x="1476" y="723"/>
                  <a:pt x="1475" y="723"/>
                </a:cubicBezTo>
                <a:cubicBezTo>
                  <a:pt x="1475" y="723"/>
                  <a:pt x="1474" y="724"/>
                  <a:pt x="1474" y="724"/>
                </a:cubicBezTo>
                <a:cubicBezTo>
                  <a:pt x="1473" y="725"/>
                  <a:pt x="1473" y="726"/>
                  <a:pt x="1472" y="727"/>
                </a:cubicBezTo>
                <a:cubicBezTo>
                  <a:pt x="1471" y="728"/>
                  <a:pt x="1470" y="728"/>
                  <a:pt x="1469" y="727"/>
                </a:cubicBezTo>
                <a:cubicBezTo>
                  <a:pt x="1468" y="726"/>
                  <a:pt x="1467" y="724"/>
                  <a:pt x="1467" y="722"/>
                </a:cubicBezTo>
                <a:cubicBezTo>
                  <a:pt x="1467" y="719"/>
                  <a:pt x="1465" y="717"/>
                  <a:pt x="1463" y="715"/>
                </a:cubicBezTo>
                <a:cubicBezTo>
                  <a:pt x="1462" y="713"/>
                  <a:pt x="1460" y="712"/>
                  <a:pt x="1459" y="710"/>
                </a:cubicBezTo>
                <a:cubicBezTo>
                  <a:pt x="1458" y="710"/>
                  <a:pt x="1457" y="709"/>
                  <a:pt x="1457" y="709"/>
                </a:cubicBezTo>
                <a:cubicBezTo>
                  <a:pt x="1455" y="706"/>
                  <a:pt x="1453" y="703"/>
                  <a:pt x="1452" y="700"/>
                </a:cubicBezTo>
                <a:cubicBezTo>
                  <a:pt x="1451" y="699"/>
                  <a:pt x="1452" y="698"/>
                  <a:pt x="1452" y="697"/>
                </a:cubicBezTo>
                <a:cubicBezTo>
                  <a:pt x="1452" y="696"/>
                  <a:pt x="1452" y="695"/>
                  <a:pt x="1452" y="694"/>
                </a:cubicBezTo>
                <a:cubicBezTo>
                  <a:pt x="1453" y="693"/>
                  <a:pt x="1453" y="693"/>
                  <a:pt x="1454" y="693"/>
                </a:cubicBezTo>
                <a:cubicBezTo>
                  <a:pt x="1455" y="692"/>
                  <a:pt x="1457" y="692"/>
                  <a:pt x="1459" y="692"/>
                </a:cubicBezTo>
                <a:cubicBezTo>
                  <a:pt x="1460" y="692"/>
                  <a:pt x="1462" y="692"/>
                  <a:pt x="1464" y="693"/>
                </a:cubicBezTo>
                <a:cubicBezTo>
                  <a:pt x="1465" y="694"/>
                  <a:pt x="1465" y="695"/>
                  <a:pt x="1466" y="696"/>
                </a:cubicBezTo>
                <a:cubicBezTo>
                  <a:pt x="1468" y="700"/>
                  <a:pt x="1471" y="703"/>
                  <a:pt x="1473" y="707"/>
                </a:cubicBezTo>
                <a:cubicBezTo>
                  <a:pt x="1474" y="708"/>
                  <a:pt x="1475" y="709"/>
                  <a:pt x="1477" y="710"/>
                </a:cubicBezTo>
                <a:cubicBezTo>
                  <a:pt x="1478" y="710"/>
                  <a:pt x="1478" y="710"/>
                  <a:pt x="1479" y="710"/>
                </a:cubicBezTo>
                <a:cubicBezTo>
                  <a:pt x="1481" y="711"/>
                  <a:pt x="1483" y="712"/>
                  <a:pt x="1484" y="713"/>
                </a:cubicBezTo>
                <a:cubicBezTo>
                  <a:pt x="1485" y="715"/>
                  <a:pt x="1487" y="715"/>
                  <a:pt x="1488" y="716"/>
                </a:cubicBezTo>
                <a:cubicBezTo>
                  <a:pt x="1491" y="718"/>
                  <a:pt x="1495" y="719"/>
                  <a:pt x="1499" y="720"/>
                </a:cubicBezTo>
                <a:cubicBezTo>
                  <a:pt x="1500" y="720"/>
                  <a:pt x="1501" y="720"/>
                  <a:pt x="1503" y="719"/>
                </a:cubicBezTo>
                <a:cubicBezTo>
                  <a:pt x="1505" y="718"/>
                  <a:pt x="1507" y="717"/>
                  <a:pt x="1509" y="716"/>
                </a:cubicBezTo>
                <a:cubicBezTo>
                  <a:pt x="1512" y="715"/>
                  <a:pt x="1514" y="716"/>
                  <a:pt x="1515" y="718"/>
                </a:cubicBezTo>
                <a:cubicBezTo>
                  <a:pt x="1516" y="720"/>
                  <a:pt x="1517" y="722"/>
                  <a:pt x="1517" y="724"/>
                </a:cubicBezTo>
                <a:cubicBezTo>
                  <a:pt x="1518" y="726"/>
                  <a:pt x="1520" y="726"/>
                  <a:pt x="1521" y="727"/>
                </a:cubicBezTo>
                <a:cubicBezTo>
                  <a:pt x="1530" y="727"/>
                  <a:pt x="1538" y="729"/>
                  <a:pt x="1546" y="730"/>
                </a:cubicBezTo>
                <a:cubicBezTo>
                  <a:pt x="1549" y="731"/>
                  <a:pt x="1551" y="731"/>
                  <a:pt x="1554" y="731"/>
                </a:cubicBezTo>
                <a:cubicBezTo>
                  <a:pt x="1559" y="730"/>
                  <a:pt x="1564" y="729"/>
                  <a:pt x="1569" y="730"/>
                </a:cubicBezTo>
                <a:cubicBezTo>
                  <a:pt x="1570" y="730"/>
                  <a:pt x="1571" y="730"/>
                  <a:pt x="1572" y="729"/>
                </a:cubicBezTo>
                <a:cubicBezTo>
                  <a:pt x="1576" y="728"/>
                  <a:pt x="1579" y="728"/>
                  <a:pt x="1583" y="728"/>
                </a:cubicBezTo>
                <a:cubicBezTo>
                  <a:pt x="1584" y="728"/>
                  <a:pt x="1585" y="729"/>
                  <a:pt x="1586" y="730"/>
                </a:cubicBezTo>
                <a:cubicBezTo>
                  <a:pt x="1586" y="731"/>
                  <a:pt x="1587" y="732"/>
                  <a:pt x="1588" y="733"/>
                </a:cubicBezTo>
                <a:cubicBezTo>
                  <a:pt x="1589" y="733"/>
                  <a:pt x="1590" y="735"/>
                  <a:pt x="1590" y="736"/>
                </a:cubicBezTo>
                <a:cubicBezTo>
                  <a:pt x="1591" y="739"/>
                  <a:pt x="1593" y="741"/>
                  <a:pt x="1596" y="741"/>
                </a:cubicBezTo>
                <a:cubicBezTo>
                  <a:pt x="1598" y="741"/>
                  <a:pt x="1599" y="743"/>
                  <a:pt x="1601" y="745"/>
                </a:cubicBezTo>
                <a:cubicBezTo>
                  <a:pt x="1603" y="748"/>
                  <a:pt x="1606" y="749"/>
                  <a:pt x="1610" y="749"/>
                </a:cubicBezTo>
                <a:cubicBezTo>
                  <a:pt x="1610" y="749"/>
                  <a:pt x="1611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1" y="751"/>
                  <a:pt x="1609" y="752"/>
                  <a:pt x="1606" y="751"/>
                </a:cubicBezTo>
                <a:cubicBezTo>
                  <a:pt x="1606" y="751"/>
                  <a:pt x="1605" y="752"/>
                  <a:pt x="1605" y="752"/>
                </a:cubicBezTo>
                <a:cubicBezTo>
                  <a:pt x="1605" y="752"/>
                  <a:pt x="1605" y="753"/>
                  <a:pt x="1605" y="753"/>
                </a:cubicBezTo>
                <a:cubicBezTo>
                  <a:pt x="1608" y="756"/>
                  <a:pt x="1610" y="759"/>
                  <a:pt x="1613" y="761"/>
                </a:cubicBezTo>
                <a:cubicBezTo>
                  <a:pt x="1618" y="766"/>
                  <a:pt x="1620" y="766"/>
                  <a:pt x="1626" y="762"/>
                </a:cubicBezTo>
                <a:cubicBezTo>
                  <a:pt x="1628" y="761"/>
                  <a:pt x="1630" y="759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7"/>
                  <a:pt x="1630" y="757"/>
                </a:cubicBezTo>
                <a:cubicBezTo>
                  <a:pt x="1632" y="761"/>
                  <a:pt x="1633" y="764"/>
                  <a:pt x="1633" y="768"/>
                </a:cubicBezTo>
                <a:cubicBezTo>
                  <a:pt x="1633" y="770"/>
                  <a:pt x="1633" y="772"/>
                  <a:pt x="1633" y="774"/>
                </a:cubicBezTo>
                <a:cubicBezTo>
                  <a:pt x="1635" y="778"/>
                  <a:pt x="1636" y="782"/>
                  <a:pt x="1637" y="786"/>
                </a:cubicBezTo>
                <a:cubicBezTo>
                  <a:pt x="1638" y="791"/>
                  <a:pt x="1640" y="794"/>
                  <a:pt x="1640" y="799"/>
                </a:cubicBezTo>
                <a:cubicBezTo>
                  <a:pt x="1640" y="800"/>
                  <a:pt x="1641" y="800"/>
                  <a:pt x="1641" y="801"/>
                </a:cubicBezTo>
                <a:cubicBezTo>
                  <a:pt x="1643" y="804"/>
                  <a:pt x="1644" y="806"/>
                  <a:pt x="1646" y="809"/>
                </a:cubicBezTo>
                <a:cubicBezTo>
                  <a:pt x="1648" y="812"/>
                  <a:pt x="1649" y="815"/>
                  <a:pt x="1650" y="818"/>
                </a:cubicBezTo>
                <a:cubicBezTo>
                  <a:pt x="1651" y="820"/>
                  <a:pt x="1651" y="822"/>
                  <a:pt x="1652" y="823"/>
                </a:cubicBezTo>
                <a:cubicBezTo>
                  <a:pt x="1653" y="827"/>
                  <a:pt x="1654" y="830"/>
                  <a:pt x="1657" y="832"/>
                </a:cubicBezTo>
                <a:cubicBezTo>
                  <a:pt x="1658" y="834"/>
                  <a:pt x="1659" y="836"/>
                  <a:pt x="1660" y="837"/>
                </a:cubicBezTo>
                <a:cubicBezTo>
                  <a:pt x="1662" y="841"/>
                  <a:pt x="1664" y="845"/>
                  <a:pt x="1665" y="850"/>
                </a:cubicBezTo>
                <a:cubicBezTo>
                  <a:pt x="1665" y="852"/>
                  <a:pt x="1666" y="855"/>
                  <a:pt x="1668" y="857"/>
                </a:cubicBezTo>
                <a:cubicBezTo>
                  <a:pt x="1669" y="858"/>
                  <a:pt x="1669" y="858"/>
                  <a:pt x="1670" y="859"/>
                </a:cubicBezTo>
                <a:cubicBezTo>
                  <a:pt x="1672" y="861"/>
                  <a:pt x="1676" y="861"/>
                  <a:pt x="1677" y="858"/>
                </a:cubicBezTo>
                <a:cubicBezTo>
                  <a:pt x="1678" y="858"/>
                  <a:pt x="1678" y="857"/>
                  <a:pt x="1679" y="856"/>
                </a:cubicBezTo>
                <a:cubicBezTo>
                  <a:pt x="1679" y="855"/>
                  <a:pt x="1680" y="854"/>
                  <a:pt x="1682" y="853"/>
                </a:cubicBezTo>
                <a:cubicBezTo>
                  <a:pt x="1683" y="852"/>
                  <a:pt x="1684" y="851"/>
                  <a:pt x="1685" y="849"/>
                </a:cubicBezTo>
                <a:cubicBezTo>
                  <a:pt x="1686" y="847"/>
                  <a:pt x="1687" y="845"/>
                  <a:pt x="1689" y="844"/>
                </a:cubicBezTo>
                <a:cubicBezTo>
                  <a:pt x="1691" y="843"/>
                  <a:pt x="1691" y="842"/>
                  <a:pt x="1691" y="840"/>
                </a:cubicBezTo>
                <a:cubicBezTo>
                  <a:pt x="1691" y="839"/>
                  <a:pt x="1690" y="837"/>
                  <a:pt x="1690" y="836"/>
                </a:cubicBezTo>
                <a:cubicBezTo>
                  <a:pt x="1690" y="834"/>
                  <a:pt x="1690" y="832"/>
                  <a:pt x="1691" y="831"/>
                </a:cubicBezTo>
                <a:cubicBezTo>
                  <a:pt x="1691" y="830"/>
                  <a:pt x="1691" y="829"/>
                  <a:pt x="1692" y="828"/>
                </a:cubicBezTo>
                <a:cubicBezTo>
                  <a:pt x="1693" y="825"/>
                  <a:pt x="1693" y="823"/>
                  <a:pt x="1692" y="820"/>
                </a:cubicBezTo>
                <a:cubicBezTo>
                  <a:pt x="1691" y="819"/>
                  <a:pt x="1691" y="817"/>
                  <a:pt x="1691" y="816"/>
                </a:cubicBezTo>
                <a:cubicBezTo>
                  <a:pt x="1691" y="813"/>
                  <a:pt x="1691" y="809"/>
                  <a:pt x="1691" y="806"/>
                </a:cubicBezTo>
                <a:cubicBezTo>
                  <a:pt x="1691" y="804"/>
                  <a:pt x="1692" y="803"/>
                  <a:pt x="1694" y="802"/>
                </a:cubicBezTo>
                <a:cubicBezTo>
                  <a:pt x="1695" y="802"/>
                  <a:pt x="1696" y="802"/>
                  <a:pt x="1697" y="802"/>
                </a:cubicBezTo>
                <a:cubicBezTo>
                  <a:pt x="1698" y="799"/>
                  <a:pt x="1701" y="798"/>
                  <a:pt x="1703" y="797"/>
                </a:cubicBezTo>
                <a:cubicBezTo>
                  <a:pt x="1704" y="797"/>
                  <a:pt x="1705" y="796"/>
                  <a:pt x="1705" y="795"/>
                </a:cubicBezTo>
                <a:cubicBezTo>
                  <a:pt x="1706" y="793"/>
                  <a:pt x="1706" y="792"/>
                  <a:pt x="1707" y="791"/>
                </a:cubicBezTo>
                <a:cubicBezTo>
                  <a:pt x="1711" y="789"/>
                  <a:pt x="1713" y="785"/>
                  <a:pt x="1716" y="783"/>
                </a:cubicBezTo>
                <a:cubicBezTo>
                  <a:pt x="1718" y="782"/>
                  <a:pt x="1719" y="781"/>
                  <a:pt x="1720" y="779"/>
                </a:cubicBezTo>
                <a:cubicBezTo>
                  <a:pt x="1721" y="777"/>
                  <a:pt x="1722" y="776"/>
                  <a:pt x="1724" y="774"/>
                </a:cubicBezTo>
                <a:cubicBezTo>
                  <a:pt x="1725" y="773"/>
                  <a:pt x="1726" y="773"/>
                  <a:pt x="1727" y="772"/>
                </a:cubicBezTo>
                <a:cubicBezTo>
                  <a:pt x="1732" y="770"/>
                  <a:pt x="1735" y="766"/>
                  <a:pt x="1735" y="761"/>
                </a:cubicBezTo>
                <a:cubicBezTo>
                  <a:pt x="1735" y="759"/>
                  <a:pt x="1737" y="758"/>
                  <a:pt x="1738" y="757"/>
                </a:cubicBezTo>
                <a:cubicBezTo>
                  <a:pt x="1740" y="756"/>
                  <a:pt x="1742" y="756"/>
                  <a:pt x="1745" y="756"/>
                </a:cubicBezTo>
                <a:cubicBezTo>
                  <a:pt x="1750" y="756"/>
                  <a:pt x="1755" y="755"/>
                  <a:pt x="1760" y="752"/>
                </a:cubicBezTo>
                <a:cubicBezTo>
                  <a:pt x="1761" y="751"/>
                  <a:pt x="1764" y="751"/>
                  <a:pt x="1766" y="749"/>
                </a:cubicBezTo>
                <a:cubicBezTo>
                  <a:pt x="1766" y="749"/>
                  <a:pt x="1767" y="749"/>
                  <a:pt x="1767" y="750"/>
                </a:cubicBezTo>
                <a:cubicBezTo>
                  <a:pt x="1768" y="751"/>
                  <a:pt x="1768" y="753"/>
                  <a:pt x="1769" y="755"/>
                </a:cubicBezTo>
                <a:cubicBezTo>
                  <a:pt x="1771" y="761"/>
                  <a:pt x="1774" y="765"/>
                  <a:pt x="1779" y="768"/>
                </a:cubicBezTo>
                <a:cubicBezTo>
                  <a:pt x="1780" y="768"/>
                  <a:pt x="1781" y="769"/>
                  <a:pt x="1782" y="769"/>
                </a:cubicBezTo>
                <a:cubicBezTo>
                  <a:pt x="1783" y="770"/>
                  <a:pt x="1783" y="771"/>
                  <a:pt x="1783" y="773"/>
                </a:cubicBezTo>
                <a:cubicBezTo>
                  <a:pt x="1782" y="776"/>
                  <a:pt x="1783" y="776"/>
                  <a:pt x="1785" y="778"/>
                </a:cubicBezTo>
                <a:cubicBezTo>
                  <a:pt x="1787" y="778"/>
                  <a:pt x="1788" y="779"/>
                  <a:pt x="1789" y="781"/>
                </a:cubicBezTo>
                <a:cubicBezTo>
                  <a:pt x="1789" y="781"/>
                  <a:pt x="1789" y="781"/>
                  <a:pt x="1789" y="782"/>
                </a:cubicBezTo>
                <a:cubicBezTo>
                  <a:pt x="1791" y="785"/>
                  <a:pt x="1792" y="789"/>
                  <a:pt x="1791" y="793"/>
                </a:cubicBezTo>
                <a:cubicBezTo>
                  <a:pt x="1790" y="795"/>
                  <a:pt x="1791" y="796"/>
                  <a:pt x="1791" y="798"/>
                </a:cubicBezTo>
                <a:cubicBezTo>
                  <a:pt x="1791" y="799"/>
                  <a:pt x="1793" y="801"/>
                  <a:pt x="1794" y="801"/>
                </a:cubicBezTo>
                <a:cubicBezTo>
                  <a:pt x="1797" y="800"/>
                  <a:pt x="1800" y="800"/>
                  <a:pt x="1803" y="798"/>
                </a:cubicBezTo>
                <a:cubicBezTo>
                  <a:pt x="1805" y="797"/>
                  <a:pt x="1807" y="795"/>
                  <a:pt x="1809" y="794"/>
                </a:cubicBezTo>
                <a:close/>
                <a:moveTo>
                  <a:pt x="1960" y="668"/>
                </a:moveTo>
                <a:cubicBezTo>
                  <a:pt x="1961" y="668"/>
                  <a:pt x="1961" y="668"/>
                  <a:pt x="1961" y="669"/>
                </a:cubicBezTo>
                <a:cubicBezTo>
                  <a:pt x="1961" y="669"/>
                  <a:pt x="1961" y="669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0" y="670"/>
                  <a:pt x="1960" y="669"/>
                  <a:pt x="1960" y="669"/>
                </a:cubicBezTo>
                <a:cubicBezTo>
                  <a:pt x="1959" y="669"/>
                  <a:pt x="1960" y="668"/>
                  <a:pt x="1960" y="668"/>
                </a:cubicBezTo>
                <a:close/>
                <a:moveTo>
                  <a:pt x="1945" y="649"/>
                </a:moveTo>
                <a:cubicBezTo>
                  <a:pt x="1946" y="650"/>
                  <a:pt x="1946" y="650"/>
                  <a:pt x="1946" y="650"/>
                </a:cubicBezTo>
                <a:cubicBezTo>
                  <a:pt x="1946" y="650"/>
                  <a:pt x="1946" y="650"/>
                  <a:pt x="1945" y="650"/>
                </a:cubicBezTo>
                <a:cubicBezTo>
                  <a:pt x="1945" y="650"/>
                  <a:pt x="1945" y="650"/>
                  <a:pt x="1945" y="650"/>
                </a:cubicBezTo>
                <a:cubicBezTo>
                  <a:pt x="1944" y="650"/>
                  <a:pt x="1945" y="649"/>
                  <a:pt x="1945" y="649"/>
                </a:cubicBezTo>
                <a:close/>
                <a:moveTo>
                  <a:pt x="1937" y="689"/>
                </a:moveTo>
                <a:cubicBezTo>
                  <a:pt x="1937" y="689"/>
                  <a:pt x="1937" y="689"/>
                  <a:pt x="1937" y="689"/>
                </a:cubicBezTo>
                <a:cubicBezTo>
                  <a:pt x="1938" y="689"/>
                  <a:pt x="1938" y="690"/>
                  <a:pt x="1938" y="691"/>
                </a:cubicBezTo>
                <a:cubicBezTo>
                  <a:pt x="1938" y="691"/>
                  <a:pt x="1937" y="691"/>
                  <a:pt x="1937" y="691"/>
                </a:cubicBezTo>
                <a:cubicBezTo>
                  <a:pt x="1937" y="690"/>
                  <a:pt x="1937" y="690"/>
                  <a:pt x="1936" y="689"/>
                </a:cubicBezTo>
                <a:cubicBezTo>
                  <a:pt x="1936" y="689"/>
                  <a:pt x="1937" y="689"/>
                  <a:pt x="1937" y="689"/>
                </a:cubicBezTo>
                <a:close/>
                <a:moveTo>
                  <a:pt x="2013" y="521"/>
                </a:moveTo>
                <a:cubicBezTo>
                  <a:pt x="2013" y="521"/>
                  <a:pt x="2015" y="522"/>
                  <a:pt x="2015" y="522"/>
                </a:cubicBezTo>
                <a:cubicBezTo>
                  <a:pt x="2015" y="523"/>
                  <a:pt x="2015" y="524"/>
                  <a:pt x="2015" y="525"/>
                </a:cubicBezTo>
                <a:cubicBezTo>
                  <a:pt x="2015" y="525"/>
                  <a:pt x="2014" y="526"/>
                  <a:pt x="2014" y="527"/>
                </a:cubicBezTo>
                <a:cubicBezTo>
                  <a:pt x="2014" y="527"/>
                  <a:pt x="2013" y="527"/>
                  <a:pt x="2013" y="527"/>
                </a:cubicBezTo>
                <a:cubicBezTo>
                  <a:pt x="2012" y="526"/>
                  <a:pt x="2011" y="525"/>
                  <a:pt x="2011" y="523"/>
                </a:cubicBezTo>
                <a:cubicBezTo>
                  <a:pt x="2011" y="522"/>
                  <a:pt x="2012" y="521"/>
                  <a:pt x="2013" y="521"/>
                </a:cubicBezTo>
                <a:close/>
                <a:moveTo>
                  <a:pt x="2168" y="194"/>
                </a:moveTo>
                <a:cubicBezTo>
                  <a:pt x="2169" y="194"/>
                  <a:pt x="2170" y="193"/>
                  <a:pt x="2171" y="193"/>
                </a:cubicBezTo>
                <a:cubicBezTo>
                  <a:pt x="2171" y="193"/>
                  <a:pt x="2172" y="193"/>
                  <a:pt x="2172" y="193"/>
                </a:cubicBezTo>
                <a:cubicBezTo>
                  <a:pt x="2172" y="194"/>
                  <a:pt x="2172" y="194"/>
                  <a:pt x="2172" y="194"/>
                </a:cubicBezTo>
                <a:cubicBezTo>
                  <a:pt x="2171" y="195"/>
                  <a:pt x="2170" y="196"/>
                  <a:pt x="2169" y="196"/>
                </a:cubicBezTo>
                <a:cubicBezTo>
                  <a:pt x="2169" y="196"/>
                  <a:pt x="2168" y="196"/>
                  <a:pt x="2167" y="195"/>
                </a:cubicBezTo>
                <a:cubicBezTo>
                  <a:pt x="2167" y="194"/>
                  <a:pt x="2167" y="194"/>
                  <a:pt x="2168" y="194"/>
                </a:cubicBezTo>
                <a:close/>
                <a:moveTo>
                  <a:pt x="2021" y="143"/>
                </a:moveTo>
                <a:cubicBezTo>
                  <a:pt x="2021" y="143"/>
                  <a:pt x="2021" y="143"/>
                  <a:pt x="2021" y="143"/>
                </a:cubicBezTo>
                <a:cubicBezTo>
                  <a:pt x="2022" y="143"/>
                  <a:pt x="2022" y="143"/>
                  <a:pt x="2022" y="144"/>
                </a:cubicBezTo>
                <a:cubicBezTo>
                  <a:pt x="2022" y="144"/>
                  <a:pt x="2022" y="144"/>
                  <a:pt x="2022" y="144"/>
                </a:cubicBezTo>
                <a:cubicBezTo>
                  <a:pt x="2021" y="144"/>
                  <a:pt x="2021" y="143"/>
                  <a:pt x="2021" y="143"/>
                </a:cubicBezTo>
                <a:cubicBezTo>
                  <a:pt x="2021" y="143"/>
                  <a:pt x="2021" y="143"/>
                  <a:pt x="2021" y="143"/>
                </a:cubicBezTo>
                <a:cubicBezTo>
                  <a:pt x="2020" y="143"/>
                  <a:pt x="2020" y="143"/>
                  <a:pt x="2020" y="142"/>
                </a:cubicBezTo>
                <a:cubicBezTo>
                  <a:pt x="2020" y="142"/>
                  <a:pt x="2021" y="143"/>
                  <a:pt x="2021" y="143"/>
                </a:cubicBezTo>
                <a:close/>
                <a:moveTo>
                  <a:pt x="1942" y="418"/>
                </a:moveTo>
                <a:cubicBezTo>
                  <a:pt x="1942" y="417"/>
                  <a:pt x="1942" y="417"/>
                  <a:pt x="1942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2" y="417"/>
                </a:cubicBezTo>
                <a:cubicBezTo>
                  <a:pt x="1942" y="418"/>
                  <a:pt x="1942" y="418"/>
                  <a:pt x="1942" y="418"/>
                </a:cubicBezTo>
                <a:cubicBezTo>
                  <a:pt x="1941" y="418"/>
                  <a:pt x="1941" y="418"/>
                  <a:pt x="1941" y="418"/>
                </a:cubicBezTo>
                <a:lnTo>
                  <a:pt x="1942" y="418"/>
                </a:lnTo>
                <a:close/>
                <a:moveTo>
                  <a:pt x="1907" y="691"/>
                </a:moveTo>
                <a:cubicBezTo>
                  <a:pt x="1907" y="691"/>
                  <a:pt x="1907" y="691"/>
                  <a:pt x="1907" y="691"/>
                </a:cubicBezTo>
                <a:cubicBezTo>
                  <a:pt x="1908" y="691"/>
                  <a:pt x="1909" y="691"/>
                  <a:pt x="1910" y="690"/>
                </a:cubicBezTo>
                <a:cubicBezTo>
                  <a:pt x="1911" y="690"/>
                  <a:pt x="1911" y="690"/>
                  <a:pt x="1911" y="691"/>
                </a:cubicBezTo>
                <a:cubicBezTo>
                  <a:pt x="1911" y="691"/>
                  <a:pt x="1911" y="692"/>
                  <a:pt x="1910" y="692"/>
                </a:cubicBezTo>
                <a:cubicBezTo>
                  <a:pt x="1909" y="693"/>
                  <a:pt x="1908" y="692"/>
                  <a:pt x="1907" y="691"/>
                </a:cubicBezTo>
                <a:cubicBezTo>
                  <a:pt x="1907" y="691"/>
                  <a:pt x="1907" y="691"/>
                  <a:pt x="1906" y="691"/>
                </a:cubicBezTo>
                <a:cubicBezTo>
                  <a:pt x="1906" y="691"/>
                  <a:pt x="1906" y="691"/>
                  <a:pt x="1906" y="691"/>
                </a:cubicBezTo>
                <a:cubicBezTo>
                  <a:pt x="1907" y="691"/>
                  <a:pt x="1907" y="691"/>
                  <a:pt x="1907" y="691"/>
                </a:cubicBezTo>
                <a:close/>
                <a:moveTo>
                  <a:pt x="1903" y="127"/>
                </a:moveTo>
                <a:cubicBezTo>
                  <a:pt x="1903" y="126"/>
                  <a:pt x="1903" y="126"/>
                  <a:pt x="1903" y="126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5" y="128"/>
                  <a:pt x="1905" y="129"/>
                  <a:pt x="1905" y="130"/>
                </a:cubicBezTo>
                <a:cubicBezTo>
                  <a:pt x="1905" y="131"/>
                  <a:pt x="1904" y="132"/>
                  <a:pt x="1904" y="133"/>
                </a:cubicBezTo>
                <a:cubicBezTo>
                  <a:pt x="1904" y="133"/>
                  <a:pt x="1903" y="133"/>
                  <a:pt x="1903" y="133"/>
                </a:cubicBezTo>
                <a:cubicBezTo>
                  <a:pt x="1903" y="133"/>
                  <a:pt x="1903" y="133"/>
                  <a:pt x="1903" y="133"/>
                </a:cubicBezTo>
                <a:cubicBezTo>
                  <a:pt x="1903" y="131"/>
                  <a:pt x="1903" y="129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lose/>
                <a:moveTo>
                  <a:pt x="1895" y="491"/>
                </a:moveTo>
                <a:cubicBezTo>
                  <a:pt x="1895" y="491"/>
                  <a:pt x="1895" y="491"/>
                  <a:pt x="1895" y="491"/>
                </a:cubicBezTo>
                <a:cubicBezTo>
                  <a:pt x="1895" y="490"/>
                  <a:pt x="1895" y="490"/>
                  <a:pt x="1895" y="489"/>
                </a:cubicBezTo>
                <a:cubicBezTo>
                  <a:pt x="1895" y="489"/>
                  <a:pt x="1896" y="490"/>
                  <a:pt x="1896" y="490"/>
                </a:cubicBezTo>
                <a:cubicBezTo>
                  <a:pt x="1896" y="490"/>
                  <a:pt x="1895" y="491"/>
                  <a:pt x="1895" y="491"/>
                </a:cubicBezTo>
                <a:close/>
                <a:moveTo>
                  <a:pt x="1896" y="122"/>
                </a:moveTo>
                <a:cubicBezTo>
                  <a:pt x="1896" y="122"/>
                  <a:pt x="1897" y="123"/>
                  <a:pt x="1897" y="123"/>
                </a:cubicBezTo>
                <a:cubicBezTo>
                  <a:pt x="1897" y="123"/>
                  <a:pt x="1897" y="123"/>
                  <a:pt x="1897" y="123"/>
                </a:cubicBezTo>
                <a:cubicBezTo>
                  <a:pt x="1896" y="124"/>
                  <a:pt x="1896" y="125"/>
                  <a:pt x="1895" y="125"/>
                </a:cubicBezTo>
                <a:cubicBezTo>
                  <a:pt x="1895" y="125"/>
                  <a:pt x="1895" y="125"/>
                  <a:pt x="1894" y="126"/>
                </a:cubicBezTo>
                <a:cubicBezTo>
                  <a:pt x="1894" y="126"/>
                  <a:pt x="1893" y="125"/>
                  <a:pt x="1893" y="125"/>
                </a:cubicBezTo>
                <a:cubicBezTo>
                  <a:pt x="1893" y="123"/>
                  <a:pt x="1894" y="122"/>
                  <a:pt x="1896" y="122"/>
                </a:cubicBezTo>
                <a:close/>
                <a:moveTo>
                  <a:pt x="1867" y="153"/>
                </a:moveTo>
                <a:cubicBezTo>
                  <a:pt x="1868" y="153"/>
                  <a:pt x="1869" y="154"/>
                  <a:pt x="1870" y="154"/>
                </a:cubicBezTo>
                <a:cubicBezTo>
                  <a:pt x="1870" y="154"/>
                  <a:pt x="1870" y="154"/>
                  <a:pt x="1870" y="155"/>
                </a:cubicBezTo>
                <a:cubicBezTo>
                  <a:pt x="1870" y="155"/>
                  <a:pt x="1870" y="156"/>
                  <a:pt x="1869" y="156"/>
                </a:cubicBezTo>
                <a:cubicBezTo>
                  <a:pt x="1868" y="156"/>
                  <a:pt x="1867" y="156"/>
                  <a:pt x="1866" y="154"/>
                </a:cubicBezTo>
                <a:cubicBezTo>
                  <a:pt x="1866" y="154"/>
                  <a:pt x="1866" y="153"/>
                  <a:pt x="1867" y="153"/>
                </a:cubicBezTo>
                <a:close/>
                <a:moveTo>
                  <a:pt x="1864" y="823"/>
                </a:moveTo>
                <a:cubicBezTo>
                  <a:pt x="1864" y="823"/>
                  <a:pt x="1865" y="823"/>
                  <a:pt x="1865" y="823"/>
                </a:cubicBezTo>
                <a:cubicBezTo>
                  <a:pt x="1864" y="823"/>
                  <a:pt x="1864" y="823"/>
                  <a:pt x="1864" y="823"/>
                </a:cubicBezTo>
                <a:cubicBezTo>
                  <a:pt x="1864" y="823"/>
                  <a:pt x="1864" y="823"/>
                  <a:pt x="1864" y="823"/>
                </a:cubicBezTo>
                <a:close/>
                <a:moveTo>
                  <a:pt x="1684" y="116"/>
                </a:moveTo>
                <a:cubicBezTo>
                  <a:pt x="1684" y="116"/>
                  <a:pt x="1684" y="117"/>
                  <a:pt x="1685" y="117"/>
                </a:cubicBezTo>
                <a:cubicBezTo>
                  <a:pt x="1684" y="117"/>
                  <a:pt x="1684" y="117"/>
                  <a:pt x="1684" y="116"/>
                </a:cubicBezTo>
                <a:cubicBezTo>
                  <a:pt x="1684" y="116"/>
                  <a:pt x="1684" y="116"/>
                  <a:pt x="1684" y="116"/>
                </a:cubicBezTo>
                <a:close/>
                <a:moveTo>
                  <a:pt x="1172" y="380"/>
                </a:moveTo>
                <a:cubicBezTo>
                  <a:pt x="1172" y="380"/>
                  <a:pt x="1172" y="380"/>
                  <a:pt x="1172" y="380"/>
                </a:cubicBezTo>
                <a:cubicBezTo>
                  <a:pt x="1173" y="380"/>
                  <a:pt x="1173" y="380"/>
                  <a:pt x="1173" y="380"/>
                </a:cubicBezTo>
                <a:lnTo>
                  <a:pt x="1172" y="380"/>
                </a:lnTo>
                <a:close/>
                <a:moveTo>
                  <a:pt x="1195" y="434"/>
                </a:moveTo>
                <a:cubicBezTo>
                  <a:pt x="1195" y="435"/>
                  <a:pt x="1194" y="436"/>
                  <a:pt x="1192" y="437"/>
                </a:cubicBezTo>
                <a:cubicBezTo>
                  <a:pt x="1191" y="437"/>
                  <a:pt x="1190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5"/>
                  <a:pt x="1188" y="433"/>
                  <a:pt x="1191" y="432"/>
                </a:cubicBezTo>
                <a:cubicBezTo>
                  <a:pt x="1191" y="432"/>
                  <a:pt x="1191" y="431"/>
                  <a:pt x="1192" y="430"/>
                </a:cubicBezTo>
                <a:cubicBezTo>
                  <a:pt x="1193" y="429"/>
                  <a:pt x="1193" y="429"/>
                  <a:pt x="1194" y="429"/>
                </a:cubicBezTo>
                <a:cubicBezTo>
                  <a:pt x="1194" y="430"/>
                  <a:pt x="1195" y="430"/>
                  <a:pt x="1195" y="431"/>
                </a:cubicBezTo>
                <a:cubicBezTo>
                  <a:pt x="1195" y="432"/>
                  <a:pt x="1195" y="433"/>
                  <a:pt x="1195" y="434"/>
                </a:cubicBezTo>
                <a:close/>
                <a:moveTo>
                  <a:pt x="1201" y="438"/>
                </a:moveTo>
                <a:cubicBezTo>
                  <a:pt x="1201" y="438"/>
                  <a:pt x="1201" y="439"/>
                  <a:pt x="1201" y="439"/>
                </a:cubicBezTo>
                <a:cubicBezTo>
                  <a:pt x="1200" y="439"/>
                  <a:pt x="1200" y="439"/>
                  <a:pt x="1200" y="439"/>
                </a:cubicBezTo>
                <a:cubicBezTo>
                  <a:pt x="1200" y="439"/>
                  <a:pt x="1200" y="440"/>
                  <a:pt x="1200" y="440"/>
                </a:cubicBezTo>
                <a:cubicBezTo>
                  <a:pt x="1200" y="439"/>
                  <a:pt x="1200" y="439"/>
                  <a:pt x="1200" y="438"/>
                </a:cubicBezTo>
                <a:cubicBezTo>
                  <a:pt x="1200" y="438"/>
                  <a:pt x="1200" y="438"/>
                  <a:pt x="1201" y="438"/>
                </a:cubicBezTo>
                <a:cubicBezTo>
                  <a:pt x="1201" y="438"/>
                  <a:pt x="1201" y="437"/>
                  <a:pt x="1201" y="437"/>
                </a:cubicBezTo>
                <a:cubicBezTo>
                  <a:pt x="1201" y="437"/>
                  <a:pt x="1201" y="437"/>
                  <a:pt x="1201" y="437"/>
                </a:cubicBezTo>
                <a:cubicBezTo>
                  <a:pt x="1201" y="438"/>
                  <a:pt x="1201" y="438"/>
                  <a:pt x="1201" y="438"/>
                </a:cubicBezTo>
                <a:close/>
                <a:moveTo>
                  <a:pt x="1215" y="425"/>
                </a:moveTo>
                <a:cubicBezTo>
                  <a:pt x="1215" y="425"/>
                  <a:pt x="1215" y="425"/>
                  <a:pt x="1216" y="425"/>
                </a:cubicBezTo>
                <a:cubicBezTo>
                  <a:pt x="1216" y="425"/>
                  <a:pt x="1217" y="425"/>
                  <a:pt x="1217" y="426"/>
                </a:cubicBezTo>
                <a:cubicBezTo>
                  <a:pt x="1217" y="426"/>
                  <a:pt x="1217" y="426"/>
                  <a:pt x="1217" y="426"/>
                </a:cubicBezTo>
                <a:cubicBezTo>
                  <a:pt x="1217" y="426"/>
                  <a:pt x="1216" y="426"/>
                  <a:pt x="1215" y="426"/>
                </a:cubicBezTo>
                <a:cubicBezTo>
                  <a:pt x="1215" y="426"/>
                  <a:pt x="1214" y="426"/>
                  <a:pt x="1215" y="425"/>
                </a:cubicBezTo>
                <a:close/>
                <a:moveTo>
                  <a:pt x="1228" y="294"/>
                </a:moveTo>
                <a:cubicBezTo>
                  <a:pt x="1228" y="294"/>
                  <a:pt x="1228" y="294"/>
                  <a:pt x="1227" y="294"/>
                </a:cubicBezTo>
                <a:cubicBezTo>
                  <a:pt x="1227" y="295"/>
                  <a:pt x="1226" y="295"/>
                  <a:pt x="1226" y="294"/>
                </a:cubicBezTo>
                <a:cubicBezTo>
                  <a:pt x="1226" y="294"/>
                  <a:pt x="1226" y="293"/>
                  <a:pt x="1226" y="293"/>
                </a:cubicBezTo>
                <a:cubicBezTo>
                  <a:pt x="1226" y="293"/>
                  <a:pt x="1227" y="292"/>
                  <a:pt x="1227" y="292"/>
                </a:cubicBezTo>
                <a:cubicBezTo>
                  <a:pt x="1228" y="292"/>
                  <a:pt x="1229" y="294"/>
                  <a:pt x="1228" y="294"/>
                </a:cubicBezTo>
                <a:close/>
                <a:moveTo>
                  <a:pt x="1237" y="288"/>
                </a:moveTo>
                <a:cubicBezTo>
                  <a:pt x="1237" y="289"/>
                  <a:pt x="1237" y="289"/>
                  <a:pt x="1237" y="289"/>
                </a:cubicBezTo>
                <a:cubicBezTo>
                  <a:pt x="1237" y="289"/>
                  <a:pt x="1237" y="290"/>
                  <a:pt x="1236" y="290"/>
                </a:cubicBezTo>
                <a:cubicBezTo>
                  <a:pt x="1236" y="290"/>
                  <a:pt x="1236" y="289"/>
                  <a:pt x="1236" y="289"/>
                </a:cubicBezTo>
                <a:cubicBezTo>
                  <a:pt x="1236" y="289"/>
                  <a:pt x="1237" y="289"/>
                  <a:pt x="1237" y="289"/>
                </a:cubicBezTo>
                <a:cubicBezTo>
                  <a:pt x="1237" y="288"/>
                  <a:pt x="1237" y="288"/>
                  <a:pt x="1237" y="288"/>
                </a:cubicBezTo>
                <a:cubicBezTo>
                  <a:pt x="1238" y="288"/>
                  <a:pt x="1238" y="288"/>
                  <a:pt x="1238" y="288"/>
                </a:cubicBezTo>
                <a:lnTo>
                  <a:pt x="1237" y="288"/>
                </a:lnTo>
                <a:close/>
                <a:moveTo>
                  <a:pt x="1250" y="284"/>
                </a:moveTo>
                <a:cubicBezTo>
                  <a:pt x="1250" y="284"/>
                  <a:pt x="1250" y="285"/>
                  <a:pt x="1250" y="285"/>
                </a:cubicBezTo>
                <a:cubicBezTo>
                  <a:pt x="1249" y="285"/>
                  <a:pt x="1249" y="285"/>
                  <a:pt x="1249" y="285"/>
                </a:cubicBezTo>
                <a:cubicBezTo>
                  <a:pt x="1249" y="286"/>
                  <a:pt x="1249" y="288"/>
                  <a:pt x="1249" y="289"/>
                </a:cubicBezTo>
                <a:cubicBezTo>
                  <a:pt x="1249" y="289"/>
                  <a:pt x="1249" y="289"/>
                  <a:pt x="1249" y="289"/>
                </a:cubicBezTo>
                <a:cubicBezTo>
                  <a:pt x="1249" y="289"/>
                  <a:pt x="1248" y="289"/>
                  <a:pt x="1248" y="289"/>
                </a:cubicBezTo>
                <a:cubicBezTo>
                  <a:pt x="1248" y="287"/>
                  <a:pt x="1249" y="286"/>
                  <a:pt x="1249" y="285"/>
                </a:cubicBezTo>
                <a:cubicBezTo>
                  <a:pt x="1249" y="285"/>
                  <a:pt x="1249" y="285"/>
                  <a:pt x="1249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lose/>
                <a:moveTo>
                  <a:pt x="1264" y="399"/>
                </a:moveTo>
                <a:cubicBezTo>
                  <a:pt x="1265" y="398"/>
                  <a:pt x="1265" y="398"/>
                  <a:pt x="1265" y="398"/>
                </a:cubicBezTo>
                <a:cubicBezTo>
                  <a:pt x="1265" y="399"/>
                  <a:pt x="1265" y="399"/>
                  <a:pt x="1265" y="399"/>
                </a:cubicBezTo>
                <a:lnTo>
                  <a:pt x="1264" y="399"/>
                </a:lnTo>
                <a:close/>
                <a:moveTo>
                  <a:pt x="1266" y="306"/>
                </a:moveTo>
                <a:cubicBezTo>
                  <a:pt x="1266" y="305"/>
                  <a:pt x="1267" y="305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3"/>
                  <a:pt x="1267" y="303"/>
                  <a:pt x="1267" y="303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5"/>
                  <a:pt x="1268" y="306"/>
                  <a:pt x="1268" y="306"/>
                </a:cubicBezTo>
                <a:cubicBezTo>
                  <a:pt x="1268" y="307"/>
                  <a:pt x="1267" y="307"/>
                  <a:pt x="1267" y="307"/>
                </a:cubicBezTo>
                <a:cubicBezTo>
                  <a:pt x="1267" y="308"/>
                  <a:pt x="1266" y="308"/>
                  <a:pt x="1266" y="307"/>
                </a:cubicBezTo>
                <a:cubicBezTo>
                  <a:pt x="1266" y="307"/>
                  <a:pt x="1265" y="306"/>
                  <a:pt x="1266" y="306"/>
                </a:cubicBezTo>
                <a:close/>
                <a:moveTo>
                  <a:pt x="1269" y="386"/>
                </a:moveTo>
                <a:cubicBezTo>
                  <a:pt x="1269" y="386"/>
                  <a:pt x="1268" y="386"/>
                  <a:pt x="1268" y="386"/>
                </a:cubicBezTo>
                <a:cubicBezTo>
                  <a:pt x="1267" y="386"/>
                  <a:pt x="1266" y="386"/>
                  <a:pt x="1266" y="385"/>
                </a:cubicBezTo>
                <a:cubicBezTo>
                  <a:pt x="1266" y="385"/>
                  <a:pt x="1267" y="384"/>
                  <a:pt x="1267" y="384"/>
                </a:cubicBezTo>
                <a:cubicBezTo>
                  <a:pt x="1267" y="384"/>
                  <a:pt x="1268" y="385"/>
                  <a:pt x="1268" y="385"/>
                </a:cubicBezTo>
                <a:cubicBezTo>
                  <a:pt x="1269" y="385"/>
                  <a:pt x="1269" y="385"/>
                  <a:pt x="1269" y="385"/>
                </a:cubicBezTo>
                <a:cubicBezTo>
                  <a:pt x="1269" y="385"/>
                  <a:pt x="1269" y="386"/>
                  <a:pt x="1270" y="386"/>
                </a:cubicBezTo>
                <a:cubicBezTo>
                  <a:pt x="1269" y="386"/>
                  <a:pt x="1269" y="386"/>
                  <a:pt x="1269" y="386"/>
                </a:cubicBezTo>
                <a:close/>
                <a:moveTo>
                  <a:pt x="1273" y="367"/>
                </a:moveTo>
                <a:cubicBezTo>
                  <a:pt x="1273" y="367"/>
                  <a:pt x="1272" y="368"/>
                  <a:pt x="1272" y="368"/>
                </a:cubicBezTo>
                <a:cubicBezTo>
                  <a:pt x="1271" y="367"/>
                  <a:pt x="1271" y="367"/>
                  <a:pt x="1270" y="366"/>
                </a:cubicBezTo>
                <a:cubicBezTo>
                  <a:pt x="1270" y="366"/>
                  <a:pt x="1271" y="365"/>
                  <a:pt x="1271" y="365"/>
                </a:cubicBezTo>
                <a:cubicBezTo>
                  <a:pt x="1272" y="365"/>
                  <a:pt x="1273" y="365"/>
                  <a:pt x="1273" y="366"/>
                </a:cubicBezTo>
                <a:cubicBezTo>
                  <a:pt x="1273" y="367"/>
                  <a:pt x="1273" y="367"/>
                  <a:pt x="1273" y="367"/>
                </a:cubicBezTo>
                <a:close/>
                <a:moveTo>
                  <a:pt x="1282" y="392"/>
                </a:moveTo>
                <a:cubicBezTo>
                  <a:pt x="1282" y="393"/>
                  <a:pt x="1282" y="393"/>
                  <a:pt x="1282" y="393"/>
                </a:cubicBezTo>
                <a:cubicBezTo>
                  <a:pt x="1281" y="392"/>
                  <a:pt x="1281" y="392"/>
                  <a:pt x="1281" y="392"/>
                </a:cubicBezTo>
                <a:lnTo>
                  <a:pt x="1282" y="392"/>
                </a:lnTo>
                <a:close/>
                <a:moveTo>
                  <a:pt x="1284" y="400"/>
                </a:moveTo>
                <a:cubicBezTo>
                  <a:pt x="1284" y="400"/>
                  <a:pt x="1283" y="401"/>
                  <a:pt x="1284" y="402"/>
                </a:cubicBezTo>
                <a:cubicBezTo>
                  <a:pt x="1284" y="403"/>
                  <a:pt x="1284" y="404"/>
                  <a:pt x="1283" y="404"/>
                </a:cubicBezTo>
                <a:cubicBezTo>
                  <a:pt x="1283" y="404"/>
                  <a:pt x="1282" y="404"/>
                  <a:pt x="1281" y="403"/>
                </a:cubicBezTo>
                <a:cubicBezTo>
                  <a:pt x="1280" y="403"/>
                  <a:pt x="1280" y="401"/>
                  <a:pt x="1280" y="400"/>
                </a:cubicBezTo>
                <a:cubicBezTo>
                  <a:pt x="1281" y="399"/>
                  <a:pt x="1283" y="398"/>
                  <a:pt x="1284" y="397"/>
                </a:cubicBezTo>
                <a:cubicBezTo>
                  <a:pt x="1284" y="397"/>
                  <a:pt x="1284" y="397"/>
                  <a:pt x="1284" y="397"/>
                </a:cubicBezTo>
                <a:cubicBezTo>
                  <a:pt x="1285" y="398"/>
                  <a:pt x="1285" y="398"/>
                  <a:pt x="1285" y="398"/>
                </a:cubicBezTo>
                <a:cubicBezTo>
                  <a:pt x="1285" y="399"/>
                  <a:pt x="1285" y="399"/>
                  <a:pt x="1284" y="400"/>
                </a:cubicBezTo>
                <a:close/>
                <a:moveTo>
                  <a:pt x="1286" y="379"/>
                </a:moveTo>
                <a:cubicBezTo>
                  <a:pt x="1287" y="378"/>
                  <a:pt x="1287" y="378"/>
                  <a:pt x="1287" y="378"/>
                </a:cubicBezTo>
                <a:cubicBezTo>
                  <a:pt x="1287" y="378"/>
                  <a:pt x="1288" y="378"/>
                  <a:pt x="1288" y="379"/>
                </a:cubicBezTo>
                <a:cubicBezTo>
                  <a:pt x="1289" y="379"/>
                  <a:pt x="1289" y="379"/>
                  <a:pt x="1289" y="379"/>
                </a:cubicBezTo>
                <a:cubicBezTo>
                  <a:pt x="1289" y="379"/>
                  <a:pt x="1288" y="380"/>
                  <a:pt x="1288" y="380"/>
                </a:cubicBezTo>
                <a:cubicBezTo>
                  <a:pt x="1288" y="379"/>
                  <a:pt x="1287" y="379"/>
                  <a:pt x="1286" y="379"/>
                </a:cubicBezTo>
                <a:close/>
                <a:moveTo>
                  <a:pt x="1289" y="390"/>
                </a:moveTo>
                <a:cubicBezTo>
                  <a:pt x="1289" y="390"/>
                  <a:pt x="1289" y="390"/>
                  <a:pt x="1289" y="389"/>
                </a:cubicBezTo>
                <a:cubicBezTo>
                  <a:pt x="1289" y="389"/>
                  <a:pt x="1289" y="389"/>
                  <a:pt x="1289" y="389"/>
                </a:cubicBezTo>
                <a:cubicBezTo>
                  <a:pt x="1289" y="389"/>
                  <a:pt x="1289" y="389"/>
                  <a:pt x="1289" y="390"/>
                </a:cubicBezTo>
                <a:cubicBezTo>
                  <a:pt x="1289" y="390"/>
                  <a:pt x="1289" y="390"/>
                  <a:pt x="1289" y="390"/>
                </a:cubicBezTo>
                <a:close/>
                <a:moveTo>
                  <a:pt x="1282" y="434"/>
                </a:moveTo>
                <a:cubicBezTo>
                  <a:pt x="1282" y="434"/>
                  <a:pt x="1281" y="434"/>
                  <a:pt x="1281" y="434"/>
                </a:cubicBezTo>
                <a:cubicBezTo>
                  <a:pt x="1280" y="435"/>
                  <a:pt x="1280" y="434"/>
                  <a:pt x="1280" y="434"/>
                </a:cubicBezTo>
                <a:cubicBezTo>
                  <a:pt x="1279" y="433"/>
                  <a:pt x="1279" y="432"/>
                  <a:pt x="1280" y="431"/>
                </a:cubicBezTo>
                <a:cubicBezTo>
                  <a:pt x="1280" y="431"/>
                  <a:pt x="1281" y="431"/>
                  <a:pt x="1281" y="431"/>
                </a:cubicBezTo>
                <a:cubicBezTo>
                  <a:pt x="1282" y="432"/>
                  <a:pt x="1282" y="433"/>
                  <a:pt x="1282" y="434"/>
                </a:cubicBezTo>
                <a:close/>
                <a:moveTo>
                  <a:pt x="1285" y="441"/>
                </a:moveTo>
                <a:cubicBezTo>
                  <a:pt x="1284" y="440"/>
                  <a:pt x="1284" y="440"/>
                  <a:pt x="1284" y="440"/>
                </a:cubicBezTo>
                <a:cubicBezTo>
                  <a:pt x="1285" y="440"/>
                  <a:pt x="1285" y="440"/>
                  <a:pt x="1285" y="440"/>
                </a:cubicBezTo>
                <a:cubicBezTo>
                  <a:pt x="1285" y="441"/>
                  <a:pt x="1285" y="441"/>
                  <a:pt x="1285" y="441"/>
                </a:cubicBezTo>
                <a:close/>
                <a:moveTo>
                  <a:pt x="1107" y="856"/>
                </a:moveTo>
                <a:cubicBezTo>
                  <a:pt x="1108" y="856"/>
                  <a:pt x="1108" y="856"/>
                  <a:pt x="1108" y="856"/>
                </a:cubicBezTo>
                <a:cubicBezTo>
                  <a:pt x="1108" y="856"/>
                  <a:pt x="1108" y="856"/>
                  <a:pt x="1108" y="857"/>
                </a:cubicBezTo>
                <a:cubicBezTo>
                  <a:pt x="1108" y="856"/>
                  <a:pt x="1108" y="856"/>
                  <a:pt x="1107" y="856"/>
                </a:cubicBezTo>
                <a:close/>
                <a:moveTo>
                  <a:pt x="1109" y="857"/>
                </a:moveTo>
                <a:cubicBezTo>
                  <a:pt x="1109" y="857"/>
                  <a:pt x="1109" y="857"/>
                  <a:pt x="1109" y="857"/>
                </a:cubicBezTo>
                <a:cubicBezTo>
                  <a:pt x="1109" y="857"/>
                  <a:pt x="1109" y="857"/>
                  <a:pt x="1110" y="857"/>
                </a:cubicBezTo>
                <a:cubicBezTo>
                  <a:pt x="1110" y="858"/>
                  <a:pt x="1110" y="858"/>
                  <a:pt x="1110" y="858"/>
                </a:cubicBezTo>
                <a:lnTo>
                  <a:pt x="1109" y="857"/>
                </a:lnTo>
                <a:close/>
                <a:moveTo>
                  <a:pt x="1114" y="864"/>
                </a:moveTo>
                <a:cubicBezTo>
                  <a:pt x="1114" y="864"/>
                  <a:pt x="1114" y="863"/>
                  <a:pt x="1114" y="863"/>
                </a:cubicBezTo>
                <a:cubicBezTo>
                  <a:pt x="1114" y="862"/>
                  <a:pt x="1114" y="862"/>
                  <a:pt x="1115" y="862"/>
                </a:cubicBezTo>
                <a:cubicBezTo>
                  <a:pt x="1115" y="863"/>
                  <a:pt x="1115" y="863"/>
                  <a:pt x="1115" y="863"/>
                </a:cubicBezTo>
                <a:cubicBezTo>
                  <a:pt x="1115" y="864"/>
                  <a:pt x="1115" y="864"/>
                  <a:pt x="1114" y="864"/>
                </a:cubicBezTo>
                <a:close/>
                <a:moveTo>
                  <a:pt x="1290" y="1148"/>
                </a:moveTo>
                <a:cubicBezTo>
                  <a:pt x="1290" y="1147"/>
                  <a:pt x="1290" y="1147"/>
                  <a:pt x="1290" y="1147"/>
                </a:cubicBezTo>
                <a:cubicBezTo>
                  <a:pt x="1290" y="1148"/>
                  <a:pt x="1290" y="1148"/>
                  <a:pt x="1290" y="1148"/>
                </a:cubicBezTo>
                <a:close/>
                <a:moveTo>
                  <a:pt x="1314" y="1041"/>
                </a:moveTo>
                <a:cubicBezTo>
                  <a:pt x="1314" y="1041"/>
                  <a:pt x="1314" y="1040"/>
                  <a:pt x="1314" y="1040"/>
                </a:cubicBezTo>
                <a:cubicBezTo>
                  <a:pt x="1315" y="1041"/>
                  <a:pt x="1315" y="1041"/>
                  <a:pt x="1315" y="1041"/>
                </a:cubicBezTo>
                <a:cubicBezTo>
                  <a:pt x="1314" y="1041"/>
                  <a:pt x="1314" y="1041"/>
                  <a:pt x="1314" y="1041"/>
                </a:cubicBezTo>
                <a:close/>
                <a:moveTo>
                  <a:pt x="1322" y="933"/>
                </a:moveTo>
                <a:cubicBezTo>
                  <a:pt x="1322" y="934"/>
                  <a:pt x="1322" y="934"/>
                  <a:pt x="1322" y="934"/>
                </a:cubicBezTo>
                <a:cubicBezTo>
                  <a:pt x="1322" y="933"/>
                  <a:pt x="1322" y="933"/>
                  <a:pt x="1322" y="933"/>
                </a:cubicBezTo>
                <a:close/>
                <a:moveTo>
                  <a:pt x="1319" y="985"/>
                </a:moveTo>
                <a:cubicBezTo>
                  <a:pt x="1318" y="985"/>
                  <a:pt x="1318" y="986"/>
                  <a:pt x="1317" y="986"/>
                </a:cubicBezTo>
                <a:cubicBezTo>
                  <a:pt x="1317" y="986"/>
                  <a:pt x="1317" y="985"/>
                  <a:pt x="1317" y="985"/>
                </a:cubicBezTo>
                <a:cubicBezTo>
                  <a:pt x="1317" y="984"/>
                  <a:pt x="1318" y="984"/>
                  <a:pt x="1319" y="984"/>
                </a:cubicBezTo>
                <a:cubicBezTo>
                  <a:pt x="1319" y="984"/>
                  <a:pt x="1319" y="984"/>
                  <a:pt x="1319" y="984"/>
                </a:cubicBezTo>
                <a:cubicBezTo>
                  <a:pt x="1319" y="985"/>
                  <a:pt x="1319" y="985"/>
                  <a:pt x="1319" y="985"/>
                </a:cubicBezTo>
                <a:close/>
                <a:moveTo>
                  <a:pt x="1325" y="1000"/>
                </a:moveTo>
                <a:cubicBezTo>
                  <a:pt x="1325" y="1000"/>
                  <a:pt x="1325" y="1000"/>
                  <a:pt x="1325" y="1000"/>
                </a:cubicBezTo>
                <a:cubicBezTo>
                  <a:pt x="1324" y="1000"/>
                  <a:pt x="1324" y="1001"/>
                  <a:pt x="1324" y="1001"/>
                </a:cubicBezTo>
                <a:cubicBezTo>
                  <a:pt x="1324" y="1001"/>
                  <a:pt x="1324" y="1001"/>
                  <a:pt x="1324" y="1001"/>
                </a:cubicBezTo>
                <a:cubicBezTo>
                  <a:pt x="1324" y="1000"/>
                  <a:pt x="1324" y="1000"/>
                  <a:pt x="1325" y="1000"/>
                </a:cubicBezTo>
                <a:cubicBezTo>
                  <a:pt x="1325" y="1000"/>
                  <a:pt x="1325" y="1000"/>
                  <a:pt x="1325" y="999"/>
                </a:cubicBezTo>
                <a:cubicBezTo>
                  <a:pt x="1325" y="999"/>
                  <a:pt x="1325" y="999"/>
                  <a:pt x="1325" y="999"/>
                </a:cubicBezTo>
                <a:lnTo>
                  <a:pt x="1325" y="1000"/>
                </a:lnTo>
                <a:close/>
                <a:moveTo>
                  <a:pt x="1333" y="981"/>
                </a:moveTo>
                <a:cubicBezTo>
                  <a:pt x="1333" y="981"/>
                  <a:pt x="1333" y="981"/>
                  <a:pt x="1333" y="981"/>
                </a:cubicBezTo>
                <a:cubicBezTo>
                  <a:pt x="1332" y="979"/>
                  <a:pt x="1332" y="978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2" y="977"/>
                  <a:pt x="1332" y="976"/>
                  <a:pt x="1332" y="976"/>
                </a:cubicBezTo>
                <a:cubicBezTo>
                  <a:pt x="1330" y="975"/>
                  <a:pt x="1330" y="973"/>
                  <a:pt x="1329" y="972"/>
                </a:cubicBezTo>
                <a:cubicBezTo>
                  <a:pt x="1328" y="971"/>
                  <a:pt x="1327" y="970"/>
                  <a:pt x="1326" y="969"/>
                </a:cubicBezTo>
                <a:cubicBezTo>
                  <a:pt x="1325" y="968"/>
                  <a:pt x="1324" y="966"/>
                  <a:pt x="1324" y="965"/>
                </a:cubicBezTo>
                <a:cubicBezTo>
                  <a:pt x="1323" y="960"/>
                  <a:pt x="1321" y="955"/>
                  <a:pt x="1322" y="950"/>
                </a:cubicBezTo>
                <a:cubicBezTo>
                  <a:pt x="1322" y="949"/>
                  <a:pt x="1322" y="949"/>
                  <a:pt x="1323" y="949"/>
                </a:cubicBezTo>
                <a:cubicBezTo>
                  <a:pt x="1323" y="949"/>
                  <a:pt x="1324" y="949"/>
                  <a:pt x="1324" y="950"/>
                </a:cubicBezTo>
                <a:cubicBezTo>
                  <a:pt x="1325" y="953"/>
                  <a:pt x="1325" y="956"/>
                  <a:pt x="1326" y="960"/>
                </a:cubicBezTo>
                <a:cubicBezTo>
                  <a:pt x="1325" y="963"/>
                  <a:pt x="1326" y="966"/>
                  <a:pt x="1329" y="968"/>
                </a:cubicBezTo>
                <a:cubicBezTo>
                  <a:pt x="1331" y="969"/>
                  <a:pt x="1331" y="971"/>
                  <a:pt x="1331" y="972"/>
                </a:cubicBezTo>
                <a:cubicBezTo>
                  <a:pt x="1332" y="974"/>
                  <a:pt x="1332" y="975"/>
                  <a:pt x="1332" y="976"/>
                </a:cubicBezTo>
                <a:cubicBezTo>
                  <a:pt x="1332" y="976"/>
                  <a:pt x="1332" y="977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3" y="977"/>
                  <a:pt x="1334" y="979"/>
                  <a:pt x="1334" y="980"/>
                </a:cubicBezTo>
                <a:cubicBezTo>
                  <a:pt x="1334" y="980"/>
                  <a:pt x="1334" y="981"/>
                  <a:pt x="1333" y="981"/>
                </a:cubicBezTo>
                <a:close/>
                <a:moveTo>
                  <a:pt x="1335" y="906"/>
                </a:moveTo>
                <a:cubicBezTo>
                  <a:pt x="1335" y="907"/>
                  <a:pt x="1335" y="907"/>
                  <a:pt x="1335" y="907"/>
                </a:cubicBezTo>
                <a:cubicBezTo>
                  <a:pt x="1335" y="906"/>
                  <a:pt x="1335" y="906"/>
                  <a:pt x="1335" y="906"/>
                </a:cubicBezTo>
                <a:cubicBezTo>
                  <a:pt x="1336" y="906"/>
                  <a:pt x="1336" y="906"/>
                  <a:pt x="1336" y="906"/>
                </a:cubicBezTo>
                <a:lnTo>
                  <a:pt x="1335" y="906"/>
                </a:lnTo>
                <a:close/>
                <a:moveTo>
                  <a:pt x="1381" y="830"/>
                </a:moveTo>
                <a:cubicBezTo>
                  <a:pt x="1381" y="830"/>
                  <a:pt x="1382" y="830"/>
                  <a:pt x="1382" y="831"/>
                </a:cubicBezTo>
                <a:cubicBezTo>
                  <a:pt x="1382" y="831"/>
                  <a:pt x="1382" y="832"/>
                  <a:pt x="1381" y="831"/>
                </a:cubicBezTo>
                <a:cubicBezTo>
                  <a:pt x="1381" y="831"/>
                  <a:pt x="1381" y="831"/>
                  <a:pt x="1380" y="831"/>
                </a:cubicBezTo>
                <a:cubicBezTo>
                  <a:pt x="1380" y="830"/>
                  <a:pt x="1381" y="830"/>
                  <a:pt x="1381" y="830"/>
                </a:cubicBezTo>
                <a:close/>
                <a:moveTo>
                  <a:pt x="1346" y="706"/>
                </a:moveTo>
                <a:cubicBezTo>
                  <a:pt x="1346" y="706"/>
                  <a:pt x="1347" y="706"/>
                  <a:pt x="1347" y="706"/>
                </a:cubicBezTo>
                <a:cubicBezTo>
                  <a:pt x="1347" y="706"/>
                  <a:pt x="1347" y="707"/>
                  <a:pt x="1346" y="707"/>
                </a:cubicBezTo>
                <a:cubicBezTo>
                  <a:pt x="1346" y="707"/>
                  <a:pt x="1346" y="707"/>
                  <a:pt x="1346" y="707"/>
                </a:cubicBezTo>
                <a:cubicBezTo>
                  <a:pt x="1346" y="706"/>
                  <a:pt x="1346" y="706"/>
                  <a:pt x="1346" y="706"/>
                </a:cubicBezTo>
                <a:close/>
                <a:moveTo>
                  <a:pt x="1342" y="702"/>
                </a:moveTo>
                <a:cubicBezTo>
                  <a:pt x="1342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2" y="702"/>
                  <a:pt x="1342" y="702"/>
                  <a:pt x="1342" y="702"/>
                </a:cubicBezTo>
                <a:close/>
                <a:moveTo>
                  <a:pt x="1360" y="996"/>
                </a:moveTo>
                <a:cubicBezTo>
                  <a:pt x="1360" y="998"/>
                  <a:pt x="1360" y="1000"/>
                  <a:pt x="1361" y="1001"/>
                </a:cubicBezTo>
                <a:cubicBezTo>
                  <a:pt x="1362" y="1003"/>
                  <a:pt x="1362" y="1006"/>
                  <a:pt x="1361" y="1008"/>
                </a:cubicBezTo>
                <a:cubicBezTo>
                  <a:pt x="1360" y="1010"/>
                  <a:pt x="1360" y="1012"/>
                  <a:pt x="1361" y="1015"/>
                </a:cubicBezTo>
                <a:cubicBezTo>
                  <a:pt x="1361" y="1016"/>
                  <a:pt x="1361" y="1018"/>
                  <a:pt x="1362" y="1020"/>
                </a:cubicBezTo>
                <a:cubicBezTo>
                  <a:pt x="1362" y="1020"/>
                  <a:pt x="1362" y="1021"/>
                  <a:pt x="1361" y="1021"/>
                </a:cubicBezTo>
                <a:cubicBezTo>
                  <a:pt x="1361" y="1022"/>
                  <a:pt x="1360" y="1021"/>
                  <a:pt x="1360" y="1021"/>
                </a:cubicBezTo>
                <a:cubicBezTo>
                  <a:pt x="1358" y="1018"/>
                  <a:pt x="1357" y="1014"/>
                  <a:pt x="1357" y="1011"/>
                </a:cubicBezTo>
                <a:cubicBezTo>
                  <a:pt x="1356" y="1010"/>
                  <a:pt x="1356" y="1008"/>
                  <a:pt x="1357" y="1007"/>
                </a:cubicBezTo>
                <a:cubicBezTo>
                  <a:pt x="1358" y="1004"/>
                  <a:pt x="1358" y="1001"/>
                  <a:pt x="1357" y="998"/>
                </a:cubicBezTo>
                <a:cubicBezTo>
                  <a:pt x="1357" y="996"/>
                  <a:pt x="1357" y="995"/>
                  <a:pt x="1357" y="993"/>
                </a:cubicBezTo>
                <a:cubicBezTo>
                  <a:pt x="1357" y="993"/>
                  <a:pt x="1357" y="992"/>
                  <a:pt x="1357" y="992"/>
                </a:cubicBezTo>
                <a:cubicBezTo>
                  <a:pt x="1358" y="992"/>
                  <a:pt x="1359" y="993"/>
                  <a:pt x="1359" y="993"/>
                </a:cubicBezTo>
                <a:cubicBezTo>
                  <a:pt x="1359" y="994"/>
                  <a:pt x="1359" y="995"/>
                  <a:pt x="1360" y="996"/>
                </a:cubicBezTo>
                <a:close/>
                <a:moveTo>
                  <a:pt x="1351" y="909"/>
                </a:moveTo>
                <a:cubicBezTo>
                  <a:pt x="1352" y="909"/>
                  <a:pt x="1352" y="909"/>
                  <a:pt x="1352" y="909"/>
                </a:cubicBezTo>
                <a:cubicBezTo>
                  <a:pt x="1351" y="909"/>
                  <a:pt x="1351" y="909"/>
                  <a:pt x="1351" y="909"/>
                </a:cubicBezTo>
                <a:close/>
                <a:moveTo>
                  <a:pt x="1353" y="918"/>
                </a:moveTo>
                <a:cubicBezTo>
                  <a:pt x="1355" y="918"/>
                  <a:pt x="1357" y="919"/>
                  <a:pt x="1358" y="921"/>
                </a:cubicBezTo>
                <a:cubicBezTo>
                  <a:pt x="1358" y="921"/>
                  <a:pt x="1359" y="922"/>
                  <a:pt x="1358" y="922"/>
                </a:cubicBezTo>
                <a:cubicBezTo>
                  <a:pt x="1357" y="926"/>
                  <a:pt x="1355" y="929"/>
                  <a:pt x="1353" y="931"/>
                </a:cubicBezTo>
                <a:cubicBezTo>
                  <a:pt x="1352" y="932"/>
                  <a:pt x="1352" y="933"/>
                  <a:pt x="1352" y="934"/>
                </a:cubicBezTo>
                <a:cubicBezTo>
                  <a:pt x="1352" y="935"/>
                  <a:pt x="1352" y="936"/>
                  <a:pt x="1351" y="936"/>
                </a:cubicBezTo>
                <a:cubicBezTo>
                  <a:pt x="1351" y="936"/>
                  <a:pt x="1350" y="937"/>
                  <a:pt x="1349" y="937"/>
                </a:cubicBezTo>
                <a:cubicBezTo>
                  <a:pt x="1349" y="937"/>
                  <a:pt x="1348" y="937"/>
                  <a:pt x="1348" y="937"/>
                </a:cubicBezTo>
                <a:cubicBezTo>
                  <a:pt x="1347" y="937"/>
                  <a:pt x="1346" y="937"/>
                  <a:pt x="1346" y="937"/>
                </a:cubicBezTo>
                <a:cubicBezTo>
                  <a:pt x="1345" y="937"/>
                  <a:pt x="1344" y="937"/>
                  <a:pt x="1342" y="937"/>
                </a:cubicBezTo>
                <a:cubicBezTo>
                  <a:pt x="1342" y="937"/>
                  <a:pt x="1342" y="936"/>
                  <a:pt x="1341" y="936"/>
                </a:cubicBezTo>
                <a:cubicBezTo>
                  <a:pt x="1341" y="935"/>
                  <a:pt x="1341" y="934"/>
                  <a:pt x="1341" y="934"/>
                </a:cubicBezTo>
                <a:cubicBezTo>
                  <a:pt x="1342" y="931"/>
                  <a:pt x="1343" y="927"/>
                  <a:pt x="1342" y="924"/>
                </a:cubicBezTo>
                <a:cubicBezTo>
                  <a:pt x="1342" y="923"/>
                  <a:pt x="1343" y="922"/>
                  <a:pt x="1343" y="921"/>
                </a:cubicBezTo>
                <a:cubicBezTo>
                  <a:pt x="1343" y="920"/>
                  <a:pt x="1344" y="920"/>
                  <a:pt x="1345" y="919"/>
                </a:cubicBezTo>
                <a:cubicBezTo>
                  <a:pt x="1347" y="919"/>
                  <a:pt x="1350" y="918"/>
                  <a:pt x="1353" y="918"/>
                </a:cubicBezTo>
                <a:close/>
                <a:moveTo>
                  <a:pt x="1347" y="428"/>
                </a:moveTo>
                <a:cubicBezTo>
                  <a:pt x="1347" y="428"/>
                  <a:pt x="1347" y="428"/>
                  <a:pt x="1347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9" y="430"/>
                  <a:pt x="1351" y="431"/>
                  <a:pt x="1352" y="432"/>
                </a:cubicBezTo>
                <a:cubicBezTo>
                  <a:pt x="1353" y="433"/>
                  <a:pt x="1352" y="434"/>
                  <a:pt x="1352" y="435"/>
                </a:cubicBezTo>
                <a:cubicBezTo>
                  <a:pt x="1350" y="435"/>
                  <a:pt x="1349" y="435"/>
                  <a:pt x="1348" y="434"/>
                </a:cubicBezTo>
                <a:cubicBezTo>
                  <a:pt x="1347" y="433"/>
                  <a:pt x="1347" y="432"/>
                  <a:pt x="1347" y="431"/>
                </a:cubicBezTo>
                <a:cubicBezTo>
                  <a:pt x="1348" y="431"/>
                  <a:pt x="1348" y="431"/>
                  <a:pt x="1348" y="431"/>
                </a:cubicBezTo>
                <a:cubicBezTo>
                  <a:pt x="1348" y="430"/>
                  <a:pt x="1348" y="429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7" y="428"/>
                </a:cubicBezTo>
                <a:cubicBezTo>
                  <a:pt x="1347" y="428"/>
                  <a:pt x="1347" y="428"/>
                  <a:pt x="1346" y="428"/>
                </a:cubicBezTo>
                <a:cubicBezTo>
                  <a:pt x="1346" y="427"/>
                  <a:pt x="1346" y="427"/>
                  <a:pt x="1347" y="428"/>
                </a:cubicBezTo>
                <a:close/>
                <a:moveTo>
                  <a:pt x="1342" y="412"/>
                </a:moveTo>
                <a:cubicBezTo>
                  <a:pt x="1342" y="412"/>
                  <a:pt x="1342" y="412"/>
                  <a:pt x="1343" y="412"/>
                </a:cubicBezTo>
                <a:cubicBezTo>
                  <a:pt x="1343" y="413"/>
                  <a:pt x="1343" y="413"/>
                  <a:pt x="1342" y="413"/>
                </a:cubicBezTo>
                <a:cubicBezTo>
                  <a:pt x="1342" y="413"/>
                  <a:pt x="1342" y="413"/>
                  <a:pt x="1342" y="413"/>
                </a:cubicBezTo>
                <a:cubicBezTo>
                  <a:pt x="1342" y="413"/>
                  <a:pt x="1342" y="412"/>
                  <a:pt x="1342" y="412"/>
                </a:cubicBezTo>
                <a:close/>
                <a:moveTo>
                  <a:pt x="1343" y="541"/>
                </a:moveTo>
                <a:cubicBezTo>
                  <a:pt x="1343" y="541"/>
                  <a:pt x="1343" y="542"/>
                  <a:pt x="1343" y="542"/>
                </a:cubicBezTo>
                <a:cubicBezTo>
                  <a:pt x="1343" y="542"/>
                  <a:pt x="1343" y="542"/>
                  <a:pt x="1342" y="541"/>
                </a:cubicBezTo>
                <a:cubicBezTo>
                  <a:pt x="1342" y="541"/>
                  <a:pt x="1342" y="541"/>
                  <a:pt x="1343" y="541"/>
                </a:cubicBezTo>
                <a:cubicBezTo>
                  <a:pt x="1343" y="541"/>
                  <a:pt x="1343" y="541"/>
                  <a:pt x="1343" y="541"/>
                </a:cubicBezTo>
                <a:close/>
                <a:moveTo>
                  <a:pt x="1322" y="391"/>
                </a:moveTo>
                <a:cubicBezTo>
                  <a:pt x="1323" y="391"/>
                  <a:pt x="1324" y="391"/>
                  <a:pt x="1325" y="390"/>
                </a:cubicBezTo>
                <a:cubicBezTo>
                  <a:pt x="1325" y="389"/>
                  <a:pt x="1326" y="389"/>
                  <a:pt x="1326" y="389"/>
                </a:cubicBezTo>
                <a:cubicBezTo>
                  <a:pt x="1326" y="389"/>
                  <a:pt x="1326" y="389"/>
                  <a:pt x="1326" y="389"/>
                </a:cubicBezTo>
                <a:cubicBezTo>
                  <a:pt x="1327" y="393"/>
                  <a:pt x="1329" y="395"/>
                  <a:pt x="1330" y="398"/>
                </a:cubicBezTo>
                <a:cubicBezTo>
                  <a:pt x="1331" y="399"/>
                  <a:pt x="1331" y="400"/>
                  <a:pt x="1332" y="401"/>
                </a:cubicBezTo>
                <a:cubicBezTo>
                  <a:pt x="1331" y="402"/>
                  <a:pt x="1331" y="403"/>
                  <a:pt x="1330" y="404"/>
                </a:cubicBezTo>
                <a:cubicBezTo>
                  <a:pt x="1330" y="404"/>
                  <a:pt x="1329" y="404"/>
                  <a:pt x="1329" y="404"/>
                </a:cubicBezTo>
                <a:cubicBezTo>
                  <a:pt x="1328" y="405"/>
                  <a:pt x="1328" y="404"/>
                  <a:pt x="1328" y="403"/>
                </a:cubicBezTo>
                <a:cubicBezTo>
                  <a:pt x="1328" y="401"/>
                  <a:pt x="1326" y="399"/>
                  <a:pt x="1324" y="398"/>
                </a:cubicBezTo>
                <a:cubicBezTo>
                  <a:pt x="1322" y="397"/>
                  <a:pt x="1321" y="396"/>
                  <a:pt x="1320" y="394"/>
                </a:cubicBezTo>
                <a:cubicBezTo>
                  <a:pt x="1320" y="392"/>
                  <a:pt x="1320" y="391"/>
                  <a:pt x="1322" y="391"/>
                </a:cubicBezTo>
                <a:close/>
                <a:moveTo>
                  <a:pt x="1327" y="527"/>
                </a:moveTo>
                <a:cubicBezTo>
                  <a:pt x="1327" y="527"/>
                  <a:pt x="1326" y="527"/>
                  <a:pt x="1326" y="527"/>
                </a:cubicBezTo>
                <a:cubicBezTo>
                  <a:pt x="1326" y="527"/>
                  <a:pt x="1326" y="527"/>
                  <a:pt x="1326" y="527"/>
                </a:cubicBezTo>
                <a:cubicBezTo>
                  <a:pt x="1326" y="527"/>
                  <a:pt x="1326" y="526"/>
                  <a:pt x="1326" y="526"/>
                </a:cubicBezTo>
                <a:cubicBezTo>
                  <a:pt x="1327" y="527"/>
                  <a:pt x="1327" y="527"/>
                  <a:pt x="1327" y="527"/>
                </a:cubicBezTo>
                <a:close/>
                <a:moveTo>
                  <a:pt x="1317" y="372"/>
                </a:moveTo>
                <a:cubicBezTo>
                  <a:pt x="1318" y="372"/>
                  <a:pt x="1318" y="372"/>
                  <a:pt x="1318" y="372"/>
                </a:cubicBezTo>
                <a:cubicBezTo>
                  <a:pt x="1319" y="373"/>
                  <a:pt x="1319" y="373"/>
                  <a:pt x="1319" y="374"/>
                </a:cubicBezTo>
                <a:cubicBezTo>
                  <a:pt x="1319" y="374"/>
                  <a:pt x="1318" y="374"/>
                  <a:pt x="1318" y="374"/>
                </a:cubicBezTo>
                <a:cubicBezTo>
                  <a:pt x="1318" y="374"/>
                  <a:pt x="1317" y="374"/>
                  <a:pt x="1317" y="373"/>
                </a:cubicBezTo>
                <a:cubicBezTo>
                  <a:pt x="1317" y="373"/>
                  <a:pt x="1317" y="372"/>
                  <a:pt x="1317" y="372"/>
                </a:cubicBezTo>
                <a:close/>
                <a:moveTo>
                  <a:pt x="1299" y="323"/>
                </a:moveTo>
                <a:cubicBezTo>
                  <a:pt x="1299" y="322"/>
                  <a:pt x="1299" y="322"/>
                  <a:pt x="1299" y="322"/>
                </a:cubicBezTo>
                <a:cubicBezTo>
                  <a:pt x="1299" y="322"/>
                  <a:pt x="1299" y="323"/>
                  <a:pt x="1299" y="323"/>
                </a:cubicBezTo>
                <a:cubicBezTo>
                  <a:pt x="1299" y="324"/>
                  <a:pt x="1299" y="324"/>
                  <a:pt x="1298" y="323"/>
                </a:cubicBezTo>
                <a:cubicBezTo>
                  <a:pt x="1298" y="323"/>
                  <a:pt x="1298" y="323"/>
                  <a:pt x="1299" y="323"/>
                </a:cubicBezTo>
                <a:close/>
                <a:moveTo>
                  <a:pt x="1297" y="348"/>
                </a:move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8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7"/>
                  <a:pt x="1297" y="347"/>
                  <a:pt x="1297" y="347"/>
                </a:cubicBezTo>
                <a:lnTo>
                  <a:pt x="1297" y="348"/>
                </a:lnTo>
                <a:close/>
                <a:moveTo>
                  <a:pt x="1296" y="404"/>
                </a:moveTo>
                <a:cubicBezTo>
                  <a:pt x="1295" y="404"/>
                  <a:pt x="1295" y="403"/>
                  <a:pt x="1295" y="403"/>
                </a:cubicBezTo>
                <a:cubicBezTo>
                  <a:pt x="1296" y="401"/>
                  <a:pt x="1297" y="399"/>
                  <a:pt x="1299" y="398"/>
                </a:cubicBezTo>
                <a:cubicBezTo>
                  <a:pt x="1299" y="398"/>
                  <a:pt x="1299" y="398"/>
                  <a:pt x="1300" y="398"/>
                </a:cubicBezTo>
                <a:cubicBezTo>
                  <a:pt x="1300" y="398"/>
                  <a:pt x="1301" y="398"/>
                  <a:pt x="1301" y="398"/>
                </a:cubicBezTo>
                <a:cubicBezTo>
                  <a:pt x="1303" y="400"/>
                  <a:pt x="1305" y="401"/>
                  <a:pt x="1307" y="403"/>
                </a:cubicBezTo>
                <a:cubicBezTo>
                  <a:pt x="1307" y="403"/>
                  <a:pt x="1307" y="403"/>
                  <a:pt x="1308" y="404"/>
                </a:cubicBezTo>
                <a:cubicBezTo>
                  <a:pt x="1312" y="408"/>
                  <a:pt x="1311" y="411"/>
                  <a:pt x="1306" y="414"/>
                </a:cubicBezTo>
                <a:cubicBezTo>
                  <a:pt x="1306" y="414"/>
                  <a:pt x="1306" y="414"/>
                  <a:pt x="1306" y="415"/>
                </a:cubicBezTo>
                <a:cubicBezTo>
                  <a:pt x="1304" y="415"/>
                  <a:pt x="1303" y="415"/>
                  <a:pt x="1303" y="414"/>
                </a:cubicBezTo>
                <a:cubicBezTo>
                  <a:pt x="1300" y="411"/>
                  <a:pt x="1298" y="408"/>
                  <a:pt x="1296" y="404"/>
                </a:cubicBezTo>
                <a:close/>
                <a:moveTo>
                  <a:pt x="1307" y="607"/>
                </a:moveTo>
                <a:cubicBezTo>
                  <a:pt x="1307" y="607"/>
                  <a:pt x="1306" y="608"/>
                  <a:pt x="1305" y="608"/>
                </a:cubicBezTo>
                <a:cubicBezTo>
                  <a:pt x="1305" y="608"/>
                  <a:pt x="1304" y="608"/>
                  <a:pt x="1303" y="608"/>
                </a:cubicBezTo>
                <a:cubicBezTo>
                  <a:pt x="1303" y="608"/>
                  <a:pt x="1302" y="608"/>
                  <a:pt x="1302" y="608"/>
                </a:cubicBezTo>
                <a:cubicBezTo>
                  <a:pt x="1301" y="608"/>
                  <a:pt x="1300" y="608"/>
                  <a:pt x="1299" y="608"/>
                </a:cubicBezTo>
                <a:cubicBezTo>
                  <a:pt x="1298" y="608"/>
                  <a:pt x="1297" y="607"/>
                  <a:pt x="1297" y="607"/>
                </a:cubicBezTo>
                <a:cubicBezTo>
                  <a:pt x="1298" y="606"/>
                  <a:pt x="1298" y="605"/>
                  <a:pt x="1299" y="605"/>
                </a:cubicBezTo>
                <a:cubicBezTo>
                  <a:pt x="1301" y="603"/>
                  <a:pt x="1304" y="603"/>
                  <a:pt x="1306" y="604"/>
                </a:cubicBezTo>
                <a:cubicBezTo>
                  <a:pt x="1308" y="604"/>
                  <a:pt x="1308" y="605"/>
                  <a:pt x="1307" y="607"/>
                </a:cubicBezTo>
                <a:close/>
                <a:moveTo>
                  <a:pt x="1391" y="598"/>
                </a:moveTo>
                <a:cubicBezTo>
                  <a:pt x="1390" y="598"/>
                  <a:pt x="1389" y="599"/>
                  <a:pt x="1388" y="600"/>
                </a:cubicBezTo>
                <a:cubicBezTo>
                  <a:pt x="1386" y="601"/>
                  <a:pt x="1384" y="601"/>
                  <a:pt x="1382" y="601"/>
                </a:cubicBezTo>
                <a:cubicBezTo>
                  <a:pt x="1380" y="600"/>
                  <a:pt x="1377" y="600"/>
                  <a:pt x="1375" y="601"/>
                </a:cubicBezTo>
                <a:cubicBezTo>
                  <a:pt x="1373" y="602"/>
                  <a:pt x="1371" y="601"/>
                  <a:pt x="1369" y="601"/>
                </a:cubicBezTo>
                <a:cubicBezTo>
                  <a:pt x="1366" y="600"/>
                  <a:pt x="1363" y="599"/>
                  <a:pt x="1359" y="598"/>
                </a:cubicBezTo>
                <a:cubicBezTo>
                  <a:pt x="1359" y="597"/>
                  <a:pt x="1358" y="597"/>
                  <a:pt x="1357" y="596"/>
                </a:cubicBezTo>
                <a:cubicBezTo>
                  <a:pt x="1357" y="596"/>
                  <a:pt x="1356" y="595"/>
                  <a:pt x="1356" y="595"/>
                </a:cubicBezTo>
                <a:cubicBezTo>
                  <a:pt x="1353" y="595"/>
                  <a:pt x="1350" y="593"/>
                  <a:pt x="1347" y="593"/>
                </a:cubicBezTo>
                <a:cubicBezTo>
                  <a:pt x="1341" y="592"/>
                  <a:pt x="1335" y="593"/>
                  <a:pt x="1330" y="595"/>
                </a:cubicBezTo>
                <a:cubicBezTo>
                  <a:pt x="1328" y="596"/>
                  <a:pt x="1326" y="597"/>
                  <a:pt x="1324" y="599"/>
                </a:cubicBezTo>
                <a:cubicBezTo>
                  <a:pt x="1323" y="600"/>
                  <a:pt x="1322" y="601"/>
                  <a:pt x="1320" y="600"/>
                </a:cubicBezTo>
                <a:cubicBezTo>
                  <a:pt x="1317" y="599"/>
                  <a:pt x="1314" y="600"/>
                  <a:pt x="1311" y="600"/>
                </a:cubicBezTo>
                <a:cubicBezTo>
                  <a:pt x="1306" y="600"/>
                  <a:pt x="1303" y="598"/>
                  <a:pt x="1301" y="594"/>
                </a:cubicBezTo>
                <a:cubicBezTo>
                  <a:pt x="1301" y="593"/>
                  <a:pt x="1300" y="591"/>
                  <a:pt x="1299" y="590"/>
                </a:cubicBezTo>
                <a:cubicBezTo>
                  <a:pt x="1299" y="589"/>
                  <a:pt x="1299" y="588"/>
                  <a:pt x="1299" y="587"/>
                </a:cubicBezTo>
                <a:cubicBezTo>
                  <a:pt x="1300" y="586"/>
                  <a:pt x="1300" y="583"/>
                  <a:pt x="1302" y="582"/>
                </a:cubicBezTo>
                <a:cubicBezTo>
                  <a:pt x="1303" y="581"/>
                  <a:pt x="1304" y="579"/>
                  <a:pt x="1304" y="577"/>
                </a:cubicBezTo>
                <a:cubicBezTo>
                  <a:pt x="1304" y="575"/>
                  <a:pt x="1304" y="573"/>
                  <a:pt x="1304" y="571"/>
                </a:cubicBezTo>
                <a:cubicBezTo>
                  <a:pt x="1305" y="570"/>
                  <a:pt x="1305" y="569"/>
                  <a:pt x="1306" y="569"/>
                </a:cubicBezTo>
                <a:cubicBezTo>
                  <a:pt x="1309" y="568"/>
                  <a:pt x="1310" y="567"/>
                  <a:pt x="1310" y="564"/>
                </a:cubicBezTo>
                <a:cubicBezTo>
                  <a:pt x="1310" y="563"/>
                  <a:pt x="1310" y="562"/>
                  <a:pt x="1311" y="561"/>
                </a:cubicBezTo>
                <a:cubicBezTo>
                  <a:pt x="1313" y="558"/>
                  <a:pt x="1315" y="556"/>
                  <a:pt x="1317" y="553"/>
                </a:cubicBezTo>
                <a:cubicBezTo>
                  <a:pt x="1317" y="552"/>
                  <a:pt x="1319" y="552"/>
                  <a:pt x="1321" y="552"/>
                </a:cubicBezTo>
                <a:cubicBezTo>
                  <a:pt x="1321" y="553"/>
                  <a:pt x="1321" y="553"/>
                  <a:pt x="1321" y="553"/>
                </a:cubicBezTo>
                <a:cubicBezTo>
                  <a:pt x="1324" y="555"/>
                  <a:pt x="1328" y="557"/>
                  <a:pt x="1332" y="557"/>
                </a:cubicBezTo>
                <a:cubicBezTo>
                  <a:pt x="1333" y="557"/>
                  <a:pt x="1333" y="558"/>
                  <a:pt x="1333" y="559"/>
                </a:cubicBezTo>
                <a:cubicBezTo>
                  <a:pt x="1332" y="560"/>
                  <a:pt x="1331" y="560"/>
                  <a:pt x="1330" y="561"/>
                </a:cubicBezTo>
                <a:cubicBezTo>
                  <a:pt x="1330" y="562"/>
                  <a:pt x="1330" y="563"/>
                  <a:pt x="1331" y="563"/>
                </a:cubicBezTo>
                <a:cubicBezTo>
                  <a:pt x="1331" y="564"/>
                  <a:pt x="1332" y="564"/>
                  <a:pt x="1332" y="564"/>
                </a:cubicBezTo>
                <a:cubicBezTo>
                  <a:pt x="1334" y="565"/>
                  <a:pt x="1335" y="566"/>
                  <a:pt x="1335" y="568"/>
                </a:cubicBezTo>
                <a:cubicBezTo>
                  <a:pt x="1336" y="570"/>
                  <a:pt x="1338" y="571"/>
                  <a:pt x="1340" y="570"/>
                </a:cubicBezTo>
                <a:cubicBezTo>
                  <a:pt x="1340" y="570"/>
                  <a:pt x="1341" y="570"/>
                  <a:pt x="1342" y="569"/>
                </a:cubicBezTo>
                <a:cubicBezTo>
                  <a:pt x="1344" y="569"/>
                  <a:pt x="1345" y="568"/>
                  <a:pt x="1347" y="567"/>
                </a:cubicBezTo>
                <a:cubicBezTo>
                  <a:pt x="1349" y="566"/>
                  <a:pt x="1351" y="565"/>
                  <a:pt x="1353" y="565"/>
                </a:cubicBezTo>
                <a:cubicBezTo>
                  <a:pt x="1354" y="565"/>
                  <a:pt x="1354" y="565"/>
                  <a:pt x="1355" y="564"/>
                </a:cubicBezTo>
                <a:cubicBezTo>
                  <a:pt x="1356" y="564"/>
                  <a:pt x="1356" y="563"/>
                  <a:pt x="1356" y="562"/>
                </a:cubicBezTo>
                <a:cubicBezTo>
                  <a:pt x="1356" y="561"/>
                  <a:pt x="1355" y="561"/>
                  <a:pt x="1354" y="561"/>
                </a:cubicBezTo>
                <a:cubicBezTo>
                  <a:pt x="1354" y="561"/>
                  <a:pt x="1353" y="561"/>
                  <a:pt x="1353" y="561"/>
                </a:cubicBezTo>
                <a:cubicBezTo>
                  <a:pt x="1347" y="562"/>
                  <a:pt x="1346" y="561"/>
                  <a:pt x="1343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5" y="554"/>
                  <a:pt x="1348" y="552"/>
                  <a:pt x="1351" y="551"/>
                </a:cubicBezTo>
                <a:cubicBezTo>
                  <a:pt x="1353" y="551"/>
                  <a:pt x="1355" y="550"/>
                  <a:pt x="1357" y="549"/>
                </a:cubicBezTo>
                <a:cubicBezTo>
                  <a:pt x="1360" y="546"/>
                  <a:pt x="1363" y="545"/>
                  <a:pt x="1367" y="546"/>
                </a:cubicBezTo>
                <a:cubicBezTo>
                  <a:pt x="1367" y="546"/>
                  <a:pt x="1368" y="546"/>
                  <a:pt x="1368" y="546"/>
                </a:cubicBezTo>
                <a:cubicBezTo>
                  <a:pt x="1368" y="546"/>
                  <a:pt x="1368" y="546"/>
                  <a:pt x="1369" y="546"/>
                </a:cubicBezTo>
                <a:cubicBezTo>
                  <a:pt x="1369" y="545"/>
                  <a:pt x="1369" y="545"/>
                  <a:pt x="1369" y="545"/>
                </a:cubicBezTo>
                <a:cubicBezTo>
                  <a:pt x="1369" y="546"/>
                  <a:pt x="1369" y="546"/>
                  <a:pt x="1369" y="546"/>
                </a:cubicBezTo>
                <a:cubicBezTo>
                  <a:pt x="1369" y="546"/>
                  <a:pt x="1368" y="546"/>
                  <a:pt x="1368" y="546"/>
                </a:cubicBezTo>
                <a:cubicBezTo>
                  <a:pt x="1367" y="547"/>
                  <a:pt x="1366" y="549"/>
                  <a:pt x="1364" y="550"/>
                </a:cubicBezTo>
                <a:cubicBezTo>
                  <a:pt x="1363" y="551"/>
                  <a:pt x="1363" y="552"/>
                  <a:pt x="1364" y="553"/>
                </a:cubicBezTo>
                <a:cubicBezTo>
                  <a:pt x="1364" y="554"/>
                  <a:pt x="1364" y="555"/>
                  <a:pt x="1364" y="556"/>
                </a:cubicBezTo>
                <a:cubicBezTo>
                  <a:pt x="1362" y="558"/>
                  <a:pt x="1361" y="561"/>
                  <a:pt x="1359" y="562"/>
                </a:cubicBezTo>
                <a:cubicBezTo>
                  <a:pt x="1359" y="563"/>
                  <a:pt x="1358" y="564"/>
                  <a:pt x="1359" y="564"/>
                </a:cubicBezTo>
                <a:cubicBezTo>
                  <a:pt x="1360" y="566"/>
                  <a:pt x="1362" y="568"/>
                  <a:pt x="1365" y="569"/>
                </a:cubicBezTo>
                <a:cubicBezTo>
                  <a:pt x="1369" y="570"/>
                  <a:pt x="1372" y="572"/>
                  <a:pt x="1375" y="575"/>
                </a:cubicBezTo>
                <a:cubicBezTo>
                  <a:pt x="1378" y="578"/>
                  <a:pt x="1382" y="581"/>
                  <a:pt x="1386" y="583"/>
                </a:cubicBezTo>
                <a:cubicBezTo>
                  <a:pt x="1391" y="585"/>
                  <a:pt x="1393" y="589"/>
                  <a:pt x="1393" y="593"/>
                </a:cubicBezTo>
                <a:cubicBezTo>
                  <a:pt x="1393" y="595"/>
                  <a:pt x="1393" y="597"/>
                  <a:pt x="1391" y="598"/>
                </a:cubicBezTo>
                <a:close/>
                <a:moveTo>
                  <a:pt x="1426" y="462"/>
                </a:moveTo>
                <a:cubicBezTo>
                  <a:pt x="1426" y="461"/>
                  <a:pt x="1426" y="461"/>
                  <a:pt x="1426" y="461"/>
                </a:cubicBezTo>
                <a:cubicBezTo>
                  <a:pt x="1427" y="462"/>
                  <a:pt x="1427" y="462"/>
                  <a:pt x="1427" y="462"/>
                </a:cubicBezTo>
                <a:lnTo>
                  <a:pt x="1426" y="462"/>
                </a:lnTo>
                <a:close/>
                <a:moveTo>
                  <a:pt x="1485" y="635"/>
                </a:moveTo>
                <a:cubicBezTo>
                  <a:pt x="1481" y="636"/>
                  <a:pt x="1477" y="636"/>
                  <a:pt x="1473" y="637"/>
                </a:cubicBezTo>
                <a:cubicBezTo>
                  <a:pt x="1473" y="637"/>
                  <a:pt x="1472" y="637"/>
                  <a:pt x="1471" y="637"/>
                </a:cubicBezTo>
                <a:cubicBezTo>
                  <a:pt x="1467" y="637"/>
                  <a:pt x="1463" y="636"/>
                  <a:pt x="1460" y="633"/>
                </a:cubicBezTo>
                <a:cubicBezTo>
                  <a:pt x="1459" y="632"/>
                  <a:pt x="1457" y="631"/>
                  <a:pt x="1456" y="631"/>
                </a:cubicBezTo>
                <a:cubicBezTo>
                  <a:pt x="1455" y="631"/>
                  <a:pt x="1453" y="631"/>
                  <a:pt x="1452" y="630"/>
                </a:cubicBezTo>
                <a:cubicBezTo>
                  <a:pt x="1452" y="630"/>
                  <a:pt x="1451" y="629"/>
                  <a:pt x="1450" y="629"/>
                </a:cubicBezTo>
                <a:cubicBezTo>
                  <a:pt x="1449" y="625"/>
                  <a:pt x="1447" y="621"/>
                  <a:pt x="1449" y="617"/>
                </a:cubicBezTo>
                <a:cubicBezTo>
                  <a:pt x="1450" y="615"/>
                  <a:pt x="1450" y="613"/>
                  <a:pt x="1451" y="611"/>
                </a:cubicBezTo>
                <a:cubicBezTo>
                  <a:pt x="1451" y="608"/>
                  <a:pt x="1452" y="606"/>
                  <a:pt x="1455" y="605"/>
                </a:cubicBezTo>
                <a:cubicBezTo>
                  <a:pt x="1455" y="605"/>
                  <a:pt x="1455" y="604"/>
                  <a:pt x="1455" y="603"/>
                </a:cubicBezTo>
                <a:cubicBezTo>
                  <a:pt x="1454" y="603"/>
                  <a:pt x="1454" y="603"/>
                  <a:pt x="1453" y="602"/>
                </a:cubicBezTo>
                <a:cubicBezTo>
                  <a:pt x="1450" y="601"/>
                  <a:pt x="1448" y="599"/>
                  <a:pt x="1447" y="597"/>
                </a:cubicBezTo>
                <a:cubicBezTo>
                  <a:pt x="1446" y="594"/>
                  <a:pt x="1444" y="591"/>
                  <a:pt x="1441" y="589"/>
                </a:cubicBezTo>
                <a:cubicBezTo>
                  <a:pt x="1437" y="587"/>
                  <a:pt x="1435" y="583"/>
                  <a:pt x="1434" y="579"/>
                </a:cubicBezTo>
                <a:cubicBezTo>
                  <a:pt x="1433" y="575"/>
                  <a:pt x="1431" y="572"/>
                  <a:pt x="1428" y="569"/>
                </a:cubicBezTo>
                <a:cubicBezTo>
                  <a:pt x="1427" y="568"/>
                  <a:pt x="1426" y="566"/>
                  <a:pt x="1427" y="565"/>
                </a:cubicBezTo>
                <a:cubicBezTo>
                  <a:pt x="1427" y="563"/>
                  <a:pt x="1428" y="561"/>
                  <a:pt x="1429" y="560"/>
                </a:cubicBezTo>
                <a:cubicBezTo>
                  <a:pt x="1429" y="558"/>
                  <a:pt x="1430" y="557"/>
                  <a:pt x="1432" y="557"/>
                </a:cubicBezTo>
                <a:cubicBezTo>
                  <a:pt x="1435" y="555"/>
                  <a:pt x="1437" y="554"/>
                  <a:pt x="1439" y="551"/>
                </a:cubicBezTo>
                <a:cubicBezTo>
                  <a:pt x="1440" y="550"/>
                  <a:pt x="1440" y="550"/>
                  <a:pt x="1441" y="549"/>
                </a:cubicBezTo>
                <a:cubicBezTo>
                  <a:pt x="1444" y="547"/>
                  <a:pt x="1448" y="545"/>
                  <a:pt x="1451" y="544"/>
                </a:cubicBezTo>
                <a:cubicBezTo>
                  <a:pt x="1452" y="543"/>
                  <a:pt x="1453" y="543"/>
                  <a:pt x="1453" y="543"/>
                </a:cubicBezTo>
                <a:cubicBezTo>
                  <a:pt x="1456" y="544"/>
                  <a:pt x="1459" y="545"/>
                  <a:pt x="1462" y="544"/>
                </a:cubicBezTo>
                <a:cubicBezTo>
                  <a:pt x="1463" y="544"/>
                  <a:pt x="1464" y="545"/>
                  <a:pt x="1465" y="546"/>
                </a:cubicBezTo>
                <a:cubicBezTo>
                  <a:pt x="1466" y="548"/>
                  <a:pt x="1466" y="549"/>
                  <a:pt x="1466" y="551"/>
                </a:cubicBezTo>
                <a:cubicBezTo>
                  <a:pt x="1466" y="552"/>
                  <a:pt x="1465" y="554"/>
                  <a:pt x="1465" y="556"/>
                </a:cubicBezTo>
                <a:cubicBezTo>
                  <a:pt x="1465" y="557"/>
                  <a:pt x="1465" y="557"/>
                  <a:pt x="1464" y="557"/>
                </a:cubicBezTo>
                <a:cubicBezTo>
                  <a:pt x="1462" y="558"/>
                  <a:pt x="1461" y="557"/>
                  <a:pt x="1459" y="558"/>
                </a:cubicBezTo>
                <a:cubicBezTo>
                  <a:pt x="1456" y="558"/>
                  <a:pt x="1455" y="559"/>
                  <a:pt x="1455" y="563"/>
                </a:cubicBezTo>
                <a:cubicBezTo>
                  <a:pt x="1455" y="565"/>
                  <a:pt x="1455" y="566"/>
                  <a:pt x="1454" y="566"/>
                </a:cubicBezTo>
                <a:cubicBezTo>
                  <a:pt x="1453" y="566"/>
                  <a:pt x="1453" y="566"/>
                  <a:pt x="1453" y="566"/>
                </a:cubicBezTo>
                <a:cubicBezTo>
                  <a:pt x="1450" y="567"/>
                  <a:pt x="1450" y="567"/>
                  <a:pt x="1451" y="569"/>
                </a:cubicBezTo>
                <a:cubicBezTo>
                  <a:pt x="1453" y="571"/>
                  <a:pt x="1455" y="573"/>
                  <a:pt x="1456" y="575"/>
                </a:cubicBezTo>
                <a:cubicBezTo>
                  <a:pt x="1458" y="579"/>
                  <a:pt x="1462" y="582"/>
                  <a:pt x="1466" y="583"/>
                </a:cubicBezTo>
                <a:cubicBezTo>
                  <a:pt x="1467" y="583"/>
                  <a:pt x="1468" y="584"/>
                  <a:pt x="1468" y="585"/>
                </a:cubicBezTo>
                <a:cubicBezTo>
                  <a:pt x="1468" y="586"/>
                  <a:pt x="1468" y="586"/>
                  <a:pt x="1468" y="587"/>
                </a:cubicBezTo>
                <a:cubicBezTo>
                  <a:pt x="1467" y="590"/>
                  <a:pt x="1468" y="592"/>
                  <a:pt x="1470" y="594"/>
                </a:cubicBezTo>
                <a:cubicBezTo>
                  <a:pt x="1472" y="597"/>
                  <a:pt x="1472" y="600"/>
                  <a:pt x="1472" y="603"/>
                </a:cubicBezTo>
                <a:cubicBezTo>
                  <a:pt x="1472" y="604"/>
                  <a:pt x="1472" y="605"/>
                  <a:pt x="1472" y="606"/>
                </a:cubicBezTo>
                <a:cubicBezTo>
                  <a:pt x="1473" y="608"/>
                  <a:pt x="1474" y="609"/>
                  <a:pt x="1476" y="609"/>
                </a:cubicBezTo>
                <a:cubicBezTo>
                  <a:pt x="1477" y="609"/>
                  <a:pt x="1477" y="609"/>
                  <a:pt x="1478" y="610"/>
                </a:cubicBezTo>
                <a:cubicBezTo>
                  <a:pt x="1479" y="611"/>
                  <a:pt x="1478" y="612"/>
                  <a:pt x="1478" y="613"/>
                </a:cubicBezTo>
                <a:cubicBezTo>
                  <a:pt x="1478" y="613"/>
                  <a:pt x="1478" y="613"/>
                  <a:pt x="1478" y="613"/>
                </a:cubicBezTo>
                <a:cubicBezTo>
                  <a:pt x="1478" y="614"/>
                  <a:pt x="1479" y="615"/>
                  <a:pt x="1479" y="615"/>
                </a:cubicBezTo>
                <a:cubicBezTo>
                  <a:pt x="1481" y="617"/>
                  <a:pt x="1483" y="619"/>
                  <a:pt x="1482" y="621"/>
                </a:cubicBezTo>
                <a:cubicBezTo>
                  <a:pt x="1482" y="626"/>
                  <a:pt x="1484" y="630"/>
                  <a:pt x="1485" y="634"/>
                </a:cubicBezTo>
                <a:cubicBezTo>
                  <a:pt x="1486" y="635"/>
                  <a:pt x="1485" y="635"/>
                  <a:pt x="1485" y="635"/>
                </a:cubicBezTo>
                <a:close/>
                <a:moveTo>
                  <a:pt x="1504" y="265"/>
                </a:moveTo>
                <a:cubicBezTo>
                  <a:pt x="1503" y="264"/>
                  <a:pt x="1503" y="264"/>
                  <a:pt x="1503" y="264"/>
                </a:cubicBezTo>
                <a:cubicBezTo>
                  <a:pt x="1504" y="264"/>
                  <a:pt x="1504" y="264"/>
                  <a:pt x="1504" y="264"/>
                </a:cubicBezTo>
                <a:lnTo>
                  <a:pt x="1504" y="265"/>
                </a:lnTo>
                <a:close/>
                <a:moveTo>
                  <a:pt x="1519" y="564"/>
                </a:moveTo>
                <a:cubicBezTo>
                  <a:pt x="1518" y="565"/>
                  <a:pt x="1515" y="567"/>
                  <a:pt x="1514" y="566"/>
                </a:cubicBezTo>
                <a:cubicBezTo>
                  <a:pt x="1512" y="566"/>
                  <a:pt x="1510" y="565"/>
                  <a:pt x="1508" y="564"/>
                </a:cubicBezTo>
                <a:cubicBezTo>
                  <a:pt x="1507" y="564"/>
                  <a:pt x="1506" y="563"/>
                  <a:pt x="1506" y="562"/>
                </a:cubicBezTo>
                <a:cubicBezTo>
                  <a:pt x="1506" y="556"/>
                  <a:pt x="1511" y="551"/>
                  <a:pt x="1516" y="551"/>
                </a:cubicBezTo>
                <a:cubicBezTo>
                  <a:pt x="1518" y="552"/>
                  <a:pt x="1519" y="552"/>
                  <a:pt x="1519" y="553"/>
                </a:cubicBezTo>
                <a:cubicBezTo>
                  <a:pt x="1520" y="554"/>
                  <a:pt x="1520" y="556"/>
                  <a:pt x="1521" y="557"/>
                </a:cubicBezTo>
                <a:cubicBezTo>
                  <a:pt x="1520" y="559"/>
                  <a:pt x="1519" y="562"/>
                  <a:pt x="1519" y="564"/>
                </a:cubicBezTo>
                <a:close/>
                <a:moveTo>
                  <a:pt x="1556" y="287"/>
                </a:moveTo>
                <a:cubicBezTo>
                  <a:pt x="1555" y="287"/>
                  <a:pt x="1555" y="287"/>
                  <a:pt x="1555" y="287"/>
                </a:cubicBezTo>
                <a:cubicBezTo>
                  <a:pt x="1553" y="284"/>
                  <a:pt x="1550" y="282"/>
                  <a:pt x="1548" y="279"/>
                </a:cubicBezTo>
                <a:cubicBezTo>
                  <a:pt x="1548" y="278"/>
                  <a:pt x="1548" y="278"/>
                  <a:pt x="1548" y="278"/>
                </a:cubicBezTo>
                <a:cubicBezTo>
                  <a:pt x="1549" y="278"/>
                  <a:pt x="1549" y="277"/>
                  <a:pt x="1550" y="277"/>
                </a:cubicBezTo>
                <a:cubicBezTo>
                  <a:pt x="1551" y="277"/>
                  <a:pt x="1552" y="278"/>
                  <a:pt x="1553" y="279"/>
                </a:cubicBezTo>
                <a:cubicBezTo>
                  <a:pt x="1554" y="280"/>
                  <a:pt x="1555" y="281"/>
                  <a:pt x="1556" y="282"/>
                </a:cubicBezTo>
                <a:cubicBezTo>
                  <a:pt x="1557" y="283"/>
                  <a:pt x="1557" y="286"/>
                  <a:pt x="1556" y="287"/>
                </a:cubicBezTo>
                <a:close/>
                <a:moveTo>
                  <a:pt x="1558" y="294"/>
                </a:moveTo>
                <a:cubicBezTo>
                  <a:pt x="1558" y="294"/>
                  <a:pt x="1557" y="294"/>
                  <a:pt x="1557" y="294"/>
                </a:cubicBezTo>
                <a:cubicBezTo>
                  <a:pt x="1557" y="293"/>
                  <a:pt x="1558" y="293"/>
                  <a:pt x="1558" y="294"/>
                </a:cubicBezTo>
                <a:cubicBezTo>
                  <a:pt x="1558" y="294"/>
                  <a:pt x="1558" y="294"/>
                  <a:pt x="1558" y="294"/>
                </a:cubicBezTo>
                <a:close/>
                <a:moveTo>
                  <a:pt x="1571" y="595"/>
                </a:moveTo>
                <a:cubicBezTo>
                  <a:pt x="1571" y="595"/>
                  <a:pt x="1571" y="595"/>
                  <a:pt x="1571" y="595"/>
                </a:cubicBezTo>
                <a:cubicBezTo>
                  <a:pt x="1571" y="595"/>
                  <a:pt x="1571" y="595"/>
                  <a:pt x="1571" y="595"/>
                </a:cubicBezTo>
                <a:close/>
                <a:moveTo>
                  <a:pt x="1575" y="251"/>
                </a:moveTo>
                <a:cubicBezTo>
                  <a:pt x="1575" y="252"/>
                  <a:pt x="1574" y="253"/>
                  <a:pt x="1574" y="252"/>
                </a:cubicBezTo>
                <a:cubicBezTo>
                  <a:pt x="1573" y="252"/>
                  <a:pt x="1573" y="251"/>
                  <a:pt x="1573" y="251"/>
                </a:cubicBezTo>
                <a:cubicBezTo>
                  <a:pt x="1574" y="250"/>
                  <a:pt x="1575" y="250"/>
                  <a:pt x="1575" y="250"/>
                </a:cubicBezTo>
                <a:cubicBezTo>
                  <a:pt x="1575" y="250"/>
                  <a:pt x="1576" y="250"/>
                  <a:pt x="1576" y="251"/>
                </a:cubicBezTo>
                <a:cubicBezTo>
                  <a:pt x="1576" y="251"/>
                  <a:pt x="1575" y="251"/>
                  <a:pt x="1575" y="251"/>
                </a:cubicBezTo>
                <a:close/>
                <a:moveTo>
                  <a:pt x="1612" y="130"/>
                </a:moveTo>
                <a:cubicBezTo>
                  <a:pt x="1613" y="131"/>
                  <a:pt x="1613" y="131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3" y="131"/>
                  <a:pt x="1613" y="131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lose/>
                <a:moveTo>
                  <a:pt x="1612" y="453"/>
                </a:moveTo>
                <a:cubicBezTo>
                  <a:pt x="1612" y="453"/>
                  <a:pt x="1612" y="453"/>
                  <a:pt x="1612" y="454"/>
                </a:cubicBezTo>
                <a:cubicBezTo>
                  <a:pt x="1612" y="454"/>
                  <a:pt x="1612" y="454"/>
                  <a:pt x="1611" y="454"/>
                </a:cubicBezTo>
                <a:cubicBezTo>
                  <a:pt x="1611" y="454"/>
                  <a:pt x="1610" y="454"/>
                  <a:pt x="1610" y="454"/>
                </a:cubicBezTo>
                <a:cubicBezTo>
                  <a:pt x="1610" y="454"/>
                  <a:pt x="1609" y="454"/>
                  <a:pt x="1609" y="454"/>
                </a:cubicBezTo>
                <a:cubicBezTo>
                  <a:pt x="1610" y="453"/>
                  <a:pt x="1611" y="453"/>
                  <a:pt x="1612" y="453"/>
                </a:cubicBezTo>
                <a:close/>
                <a:moveTo>
                  <a:pt x="1614" y="542"/>
                </a:moveTo>
                <a:cubicBezTo>
                  <a:pt x="1612" y="544"/>
                  <a:pt x="1611" y="546"/>
                  <a:pt x="1610" y="549"/>
                </a:cubicBezTo>
                <a:cubicBezTo>
                  <a:pt x="1610" y="549"/>
                  <a:pt x="1609" y="550"/>
                  <a:pt x="1609" y="550"/>
                </a:cubicBezTo>
                <a:cubicBezTo>
                  <a:pt x="1608" y="550"/>
                  <a:pt x="1607" y="549"/>
                  <a:pt x="1607" y="548"/>
                </a:cubicBezTo>
                <a:cubicBezTo>
                  <a:pt x="1607" y="548"/>
                  <a:pt x="1607" y="548"/>
                  <a:pt x="1607" y="548"/>
                </a:cubicBezTo>
                <a:cubicBezTo>
                  <a:pt x="1607" y="545"/>
                  <a:pt x="1608" y="543"/>
                  <a:pt x="1609" y="541"/>
                </a:cubicBezTo>
                <a:cubicBezTo>
                  <a:pt x="1610" y="540"/>
                  <a:pt x="1611" y="539"/>
                  <a:pt x="1612" y="538"/>
                </a:cubicBezTo>
                <a:cubicBezTo>
                  <a:pt x="1613" y="538"/>
                  <a:pt x="1614" y="538"/>
                  <a:pt x="1615" y="538"/>
                </a:cubicBezTo>
                <a:cubicBezTo>
                  <a:pt x="1615" y="538"/>
                  <a:pt x="1616" y="538"/>
                  <a:pt x="1616" y="539"/>
                </a:cubicBezTo>
                <a:cubicBezTo>
                  <a:pt x="1615" y="540"/>
                  <a:pt x="1615" y="541"/>
                  <a:pt x="1614" y="542"/>
                </a:cubicBezTo>
                <a:close/>
                <a:moveTo>
                  <a:pt x="1625" y="102"/>
                </a:moveTo>
                <a:cubicBezTo>
                  <a:pt x="1625" y="101"/>
                  <a:pt x="1625" y="101"/>
                  <a:pt x="1625" y="101"/>
                </a:cubicBezTo>
                <a:cubicBezTo>
                  <a:pt x="1625" y="101"/>
                  <a:pt x="1625" y="101"/>
                  <a:pt x="1625" y="101"/>
                </a:cubicBezTo>
                <a:lnTo>
                  <a:pt x="1625" y="102"/>
                </a:lnTo>
                <a:close/>
                <a:moveTo>
                  <a:pt x="1644" y="152"/>
                </a:moveTo>
                <a:cubicBezTo>
                  <a:pt x="1644" y="152"/>
                  <a:pt x="1644" y="152"/>
                  <a:pt x="1644" y="152"/>
                </a:cubicBezTo>
                <a:cubicBezTo>
                  <a:pt x="1643" y="153"/>
                  <a:pt x="1643" y="155"/>
                  <a:pt x="1643" y="157"/>
                </a:cubicBezTo>
                <a:cubicBezTo>
                  <a:pt x="1642" y="158"/>
                  <a:pt x="1642" y="158"/>
                  <a:pt x="1641" y="158"/>
                </a:cubicBezTo>
                <a:cubicBezTo>
                  <a:pt x="1639" y="159"/>
                  <a:pt x="1639" y="160"/>
                  <a:pt x="1638" y="162"/>
                </a:cubicBezTo>
                <a:cubicBezTo>
                  <a:pt x="1638" y="162"/>
                  <a:pt x="1638" y="162"/>
                  <a:pt x="1639" y="162"/>
                </a:cubicBezTo>
                <a:cubicBezTo>
                  <a:pt x="1639" y="162"/>
                  <a:pt x="1640" y="163"/>
                  <a:pt x="1640" y="164"/>
                </a:cubicBezTo>
                <a:cubicBezTo>
                  <a:pt x="1641" y="164"/>
                  <a:pt x="1642" y="165"/>
                  <a:pt x="1642" y="165"/>
                </a:cubicBezTo>
                <a:cubicBezTo>
                  <a:pt x="1642" y="166"/>
                  <a:pt x="1642" y="166"/>
                  <a:pt x="1642" y="166"/>
                </a:cubicBezTo>
                <a:cubicBezTo>
                  <a:pt x="1642" y="165"/>
                  <a:pt x="1642" y="165"/>
                  <a:pt x="1642" y="165"/>
                </a:cubicBezTo>
                <a:cubicBezTo>
                  <a:pt x="1641" y="165"/>
                  <a:pt x="1641" y="164"/>
                  <a:pt x="1640" y="164"/>
                </a:cubicBezTo>
                <a:cubicBezTo>
                  <a:pt x="1639" y="163"/>
                  <a:pt x="1639" y="163"/>
                  <a:pt x="1638" y="162"/>
                </a:cubicBezTo>
                <a:cubicBezTo>
                  <a:pt x="1638" y="162"/>
                  <a:pt x="1638" y="162"/>
                  <a:pt x="1638" y="162"/>
                </a:cubicBezTo>
                <a:cubicBezTo>
                  <a:pt x="1637" y="160"/>
                  <a:pt x="1635" y="160"/>
                  <a:pt x="1634" y="159"/>
                </a:cubicBezTo>
                <a:cubicBezTo>
                  <a:pt x="1633" y="157"/>
                  <a:pt x="1633" y="155"/>
                  <a:pt x="1632" y="154"/>
                </a:cubicBezTo>
                <a:cubicBezTo>
                  <a:pt x="1632" y="153"/>
                  <a:pt x="1632" y="152"/>
                  <a:pt x="1632" y="152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1" y="151"/>
                  <a:pt x="1631" y="151"/>
                  <a:pt x="1631" y="151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2" y="151"/>
                  <a:pt x="1632" y="151"/>
                  <a:pt x="1632" y="152"/>
                </a:cubicBezTo>
                <a:cubicBezTo>
                  <a:pt x="1633" y="152"/>
                  <a:pt x="1634" y="153"/>
                  <a:pt x="1635" y="153"/>
                </a:cubicBezTo>
                <a:cubicBezTo>
                  <a:pt x="1636" y="154"/>
                  <a:pt x="1638" y="154"/>
                  <a:pt x="1640" y="153"/>
                </a:cubicBezTo>
                <a:cubicBezTo>
                  <a:pt x="1641" y="152"/>
                  <a:pt x="1642" y="152"/>
                  <a:pt x="1644" y="152"/>
                </a:cubicBezTo>
                <a:cubicBezTo>
                  <a:pt x="1644" y="152"/>
                  <a:pt x="1644" y="151"/>
                  <a:pt x="1644" y="151"/>
                </a:cubicBezTo>
                <a:cubicBezTo>
                  <a:pt x="1644" y="151"/>
                  <a:pt x="1644" y="151"/>
                  <a:pt x="1644" y="151"/>
                </a:cubicBezTo>
                <a:cubicBezTo>
                  <a:pt x="1644" y="151"/>
                  <a:pt x="1644" y="151"/>
                  <a:pt x="1644" y="152"/>
                </a:cubicBezTo>
                <a:close/>
                <a:moveTo>
                  <a:pt x="1654" y="145"/>
                </a:moveTo>
                <a:cubicBezTo>
                  <a:pt x="1652" y="146"/>
                  <a:pt x="1650" y="147"/>
                  <a:pt x="1648" y="149"/>
                </a:cubicBezTo>
                <a:cubicBezTo>
                  <a:pt x="1647" y="149"/>
                  <a:pt x="1647" y="149"/>
                  <a:pt x="1646" y="149"/>
                </a:cubicBezTo>
                <a:cubicBezTo>
                  <a:pt x="1646" y="150"/>
                  <a:pt x="1646" y="150"/>
                  <a:pt x="1646" y="150"/>
                </a:cubicBezTo>
                <a:cubicBezTo>
                  <a:pt x="1646" y="150"/>
                  <a:pt x="1645" y="150"/>
                  <a:pt x="1645" y="150"/>
                </a:cubicBezTo>
                <a:cubicBezTo>
                  <a:pt x="1645" y="150"/>
                  <a:pt x="1645" y="150"/>
                  <a:pt x="1645" y="149"/>
                </a:cubicBezTo>
                <a:cubicBezTo>
                  <a:pt x="1646" y="149"/>
                  <a:pt x="1646" y="149"/>
                  <a:pt x="1646" y="149"/>
                </a:cubicBezTo>
                <a:cubicBezTo>
                  <a:pt x="1646" y="149"/>
                  <a:pt x="1647" y="148"/>
                  <a:pt x="1647" y="147"/>
                </a:cubicBezTo>
                <a:cubicBezTo>
                  <a:pt x="1649" y="145"/>
                  <a:pt x="1650" y="144"/>
                  <a:pt x="1651" y="143"/>
                </a:cubicBezTo>
                <a:cubicBezTo>
                  <a:pt x="1651" y="143"/>
                  <a:pt x="1651" y="143"/>
                  <a:pt x="1651" y="143"/>
                </a:cubicBezTo>
                <a:cubicBezTo>
                  <a:pt x="1651" y="143"/>
                  <a:pt x="1651" y="142"/>
                  <a:pt x="1651" y="142"/>
                </a:cubicBezTo>
                <a:cubicBezTo>
                  <a:pt x="1649" y="142"/>
                  <a:pt x="1647" y="142"/>
                  <a:pt x="1647" y="140"/>
                </a:cubicBezTo>
                <a:cubicBezTo>
                  <a:pt x="1647" y="139"/>
                  <a:pt x="1647" y="139"/>
                  <a:pt x="1647" y="139"/>
                </a:cubicBezTo>
                <a:cubicBezTo>
                  <a:pt x="1647" y="138"/>
                  <a:pt x="1648" y="139"/>
                  <a:pt x="1648" y="139"/>
                </a:cubicBezTo>
                <a:cubicBezTo>
                  <a:pt x="1648" y="139"/>
                  <a:pt x="1649" y="139"/>
                  <a:pt x="1649" y="140"/>
                </a:cubicBezTo>
                <a:cubicBezTo>
                  <a:pt x="1650" y="141"/>
                  <a:pt x="1650" y="142"/>
                  <a:pt x="1651" y="142"/>
                </a:cubicBezTo>
                <a:cubicBezTo>
                  <a:pt x="1651" y="142"/>
                  <a:pt x="1651" y="142"/>
                  <a:pt x="1651" y="142"/>
                </a:cubicBezTo>
                <a:cubicBezTo>
                  <a:pt x="1651" y="142"/>
                  <a:pt x="1651" y="143"/>
                  <a:pt x="1651" y="143"/>
                </a:cubicBezTo>
                <a:cubicBezTo>
                  <a:pt x="1652" y="143"/>
                  <a:pt x="1653" y="143"/>
                  <a:pt x="1653" y="143"/>
                </a:cubicBezTo>
                <a:cubicBezTo>
                  <a:pt x="1654" y="143"/>
                  <a:pt x="1654" y="144"/>
                  <a:pt x="1655" y="144"/>
                </a:cubicBezTo>
                <a:cubicBezTo>
                  <a:pt x="1655" y="144"/>
                  <a:pt x="1654" y="145"/>
                  <a:pt x="1654" y="145"/>
                </a:cubicBezTo>
                <a:close/>
                <a:moveTo>
                  <a:pt x="1667" y="144"/>
                </a:moveTo>
                <a:cubicBezTo>
                  <a:pt x="1666" y="144"/>
                  <a:pt x="1666" y="144"/>
                  <a:pt x="1666" y="144"/>
                </a:cubicBezTo>
                <a:cubicBezTo>
                  <a:pt x="1667" y="143"/>
                  <a:pt x="1667" y="143"/>
                  <a:pt x="1667" y="143"/>
                </a:cubicBezTo>
                <a:lnTo>
                  <a:pt x="1667" y="144"/>
                </a:lnTo>
                <a:close/>
                <a:moveTo>
                  <a:pt x="1679" y="523"/>
                </a:moveTo>
                <a:cubicBezTo>
                  <a:pt x="1679" y="524"/>
                  <a:pt x="1678" y="524"/>
                  <a:pt x="1677" y="524"/>
                </a:cubicBezTo>
                <a:cubicBezTo>
                  <a:pt x="1674" y="523"/>
                  <a:pt x="1671" y="522"/>
                  <a:pt x="1669" y="521"/>
                </a:cubicBezTo>
                <a:cubicBezTo>
                  <a:pt x="1668" y="520"/>
                  <a:pt x="1668" y="519"/>
                  <a:pt x="1668" y="518"/>
                </a:cubicBezTo>
                <a:cubicBezTo>
                  <a:pt x="1668" y="517"/>
                  <a:pt x="1668" y="516"/>
                  <a:pt x="1668" y="515"/>
                </a:cubicBezTo>
                <a:cubicBezTo>
                  <a:pt x="1669" y="515"/>
                  <a:pt x="1670" y="516"/>
                  <a:pt x="1670" y="517"/>
                </a:cubicBezTo>
                <a:cubicBezTo>
                  <a:pt x="1671" y="518"/>
                  <a:pt x="1673" y="519"/>
                  <a:pt x="1675" y="520"/>
                </a:cubicBezTo>
                <a:cubicBezTo>
                  <a:pt x="1676" y="520"/>
                  <a:pt x="1678" y="521"/>
                  <a:pt x="1679" y="522"/>
                </a:cubicBezTo>
                <a:cubicBezTo>
                  <a:pt x="1679" y="522"/>
                  <a:pt x="1679" y="522"/>
                  <a:pt x="1679" y="522"/>
                </a:cubicBezTo>
                <a:cubicBezTo>
                  <a:pt x="1679" y="523"/>
                  <a:pt x="1679" y="523"/>
                  <a:pt x="1679" y="523"/>
                </a:cubicBezTo>
                <a:close/>
                <a:moveTo>
                  <a:pt x="1679" y="178"/>
                </a:moveTo>
                <a:cubicBezTo>
                  <a:pt x="1679" y="178"/>
                  <a:pt x="1679" y="178"/>
                  <a:pt x="1679" y="178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lose/>
                <a:moveTo>
                  <a:pt x="1726" y="495"/>
                </a:moveTo>
                <a:cubicBezTo>
                  <a:pt x="1725" y="496"/>
                  <a:pt x="1724" y="496"/>
                  <a:pt x="1724" y="495"/>
                </a:cubicBezTo>
                <a:cubicBezTo>
                  <a:pt x="1723" y="494"/>
                  <a:pt x="1723" y="493"/>
                  <a:pt x="1723" y="493"/>
                </a:cubicBezTo>
                <a:cubicBezTo>
                  <a:pt x="1723" y="492"/>
                  <a:pt x="1724" y="492"/>
                  <a:pt x="1724" y="491"/>
                </a:cubicBezTo>
                <a:cubicBezTo>
                  <a:pt x="1725" y="491"/>
                  <a:pt x="1726" y="491"/>
                  <a:pt x="1726" y="492"/>
                </a:cubicBezTo>
                <a:cubicBezTo>
                  <a:pt x="1727" y="493"/>
                  <a:pt x="1727" y="493"/>
                  <a:pt x="1727" y="494"/>
                </a:cubicBezTo>
                <a:cubicBezTo>
                  <a:pt x="1726" y="494"/>
                  <a:pt x="1726" y="495"/>
                  <a:pt x="1726" y="495"/>
                </a:cubicBezTo>
                <a:close/>
                <a:moveTo>
                  <a:pt x="1730" y="517"/>
                </a:moveTo>
                <a:cubicBezTo>
                  <a:pt x="1730" y="517"/>
                  <a:pt x="1729" y="517"/>
                  <a:pt x="1729" y="517"/>
                </a:cubicBezTo>
                <a:cubicBezTo>
                  <a:pt x="1729" y="518"/>
                  <a:pt x="1728" y="518"/>
                  <a:pt x="1728" y="518"/>
                </a:cubicBezTo>
                <a:cubicBezTo>
                  <a:pt x="1728" y="518"/>
                  <a:pt x="1728" y="517"/>
                  <a:pt x="1728" y="517"/>
                </a:cubicBezTo>
                <a:cubicBezTo>
                  <a:pt x="1728" y="517"/>
                  <a:pt x="1728" y="516"/>
                  <a:pt x="1728" y="516"/>
                </a:cubicBezTo>
                <a:cubicBezTo>
                  <a:pt x="1728" y="515"/>
                  <a:pt x="1729" y="514"/>
                  <a:pt x="1729" y="515"/>
                </a:cubicBezTo>
                <a:cubicBezTo>
                  <a:pt x="1730" y="516"/>
                  <a:pt x="1730" y="516"/>
                  <a:pt x="1730" y="517"/>
                </a:cubicBezTo>
                <a:close/>
                <a:moveTo>
                  <a:pt x="1733" y="506"/>
                </a:moveTo>
                <a:cubicBezTo>
                  <a:pt x="1733" y="505"/>
                  <a:pt x="1733" y="505"/>
                  <a:pt x="1733" y="505"/>
                </a:cubicBezTo>
                <a:cubicBezTo>
                  <a:pt x="1733" y="506"/>
                  <a:pt x="1733" y="506"/>
                  <a:pt x="1733" y="506"/>
                </a:cubicBezTo>
                <a:cubicBezTo>
                  <a:pt x="1733" y="506"/>
                  <a:pt x="1733" y="506"/>
                  <a:pt x="1733" y="506"/>
                </a:cubicBezTo>
                <a:close/>
                <a:moveTo>
                  <a:pt x="1768" y="427"/>
                </a:moveTo>
                <a:cubicBezTo>
                  <a:pt x="1768" y="427"/>
                  <a:pt x="1767" y="428"/>
                  <a:pt x="1767" y="427"/>
                </a:cubicBezTo>
                <a:cubicBezTo>
                  <a:pt x="1766" y="426"/>
                  <a:pt x="1764" y="425"/>
                  <a:pt x="1764" y="423"/>
                </a:cubicBezTo>
                <a:cubicBezTo>
                  <a:pt x="1763" y="422"/>
                  <a:pt x="1764" y="422"/>
                  <a:pt x="1764" y="422"/>
                </a:cubicBezTo>
                <a:cubicBezTo>
                  <a:pt x="1764" y="421"/>
                  <a:pt x="1764" y="421"/>
                  <a:pt x="1765" y="422"/>
                </a:cubicBezTo>
                <a:cubicBezTo>
                  <a:pt x="1765" y="422"/>
                  <a:pt x="1766" y="423"/>
                  <a:pt x="1766" y="424"/>
                </a:cubicBezTo>
                <a:cubicBezTo>
                  <a:pt x="1767" y="425"/>
                  <a:pt x="1767" y="426"/>
                  <a:pt x="1768" y="427"/>
                </a:cubicBezTo>
                <a:cubicBezTo>
                  <a:pt x="1768" y="427"/>
                  <a:pt x="1768" y="427"/>
                  <a:pt x="1768" y="427"/>
                </a:cubicBezTo>
                <a:close/>
                <a:moveTo>
                  <a:pt x="1768" y="419"/>
                </a:moveTo>
                <a:cubicBezTo>
                  <a:pt x="1767" y="419"/>
                  <a:pt x="1768" y="418"/>
                  <a:pt x="1768" y="418"/>
                </a:cubicBezTo>
                <a:cubicBezTo>
                  <a:pt x="1768" y="418"/>
                  <a:pt x="1769" y="419"/>
                  <a:pt x="1769" y="419"/>
                </a:cubicBezTo>
                <a:cubicBezTo>
                  <a:pt x="1768" y="419"/>
                  <a:pt x="1768" y="419"/>
                  <a:pt x="1768" y="419"/>
                </a:cubicBezTo>
                <a:close/>
                <a:moveTo>
                  <a:pt x="1775" y="481"/>
                </a:moveTo>
                <a:cubicBezTo>
                  <a:pt x="1775" y="481"/>
                  <a:pt x="1774" y="482"/>
                  <a:pt x="1774" y="482"/>
                </a:cubicBezTo>
                <a:cubicBezTo>
                  <a:pt x="1774" y="481"/>
                  <a:pt x="1774" y="481"/>
                  <a:pt x="1774" y="481"/>
                </a:cubicBezTo>
                <a:cubicBezTo>
                  <a:pt x="1774" y="480"/>
                  <a:pt x="1773" y="479"/>
                  <a:pt x="1773" y="479"/>
                </a:cubicBezTo>
                <a:cubicBezTo>
                  <a:pt x="1773" y="479"/>
                  <a:pt x="1774" y="478"/>
                  <a:pt x="1774" y="478"/>
                </a:cubicBezTo>
                <a:cubicBezTo>
                  <a:pt x="1774" y="478"/>
                  <a:pt x="1775" y="478"/>
                  <a:pt x="1775" y="479"/>
                </a:cubicBezTo>
                <a:cubicBezTo>
                  <a:pt x="1775" y="480"/>
                  <a:pt x="1775" y="480"/>
                  <a:pt x="1775" y="481"/>
                </a:cubicBezTo>
                <a:close/>
                <a:moveTo>
                  <a:pt x="1798" y="471"/>
                </a:moveTo>
                <a:cubicBezTo>
                  <a:pt x="1798" y="471"/>
                  <a:pt x="1798" y="471"/>
                  <a:pt x="1798" y="471"/>
                </a:cubicBezTo>
                <a:cubicBezTo>
                  <a:pt x="1799" y="469"/>
                  <a:pt x="1799" y="468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799" y="467"/>
                  <a:pt x="1799" y="467"/>
                  <a:pt x="1800" y="466"/>
                </a:cubicBezTo>
                <a:cubicBezTo>
                  <a:pt x="1800" y="466"/>
                  <a:pt x="1800" y="467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801" y="468"/>
                  <a:pt x="1802" y="468"/>
                  <a:pt x="1803" y="468"/>
                </a:cubicBezTo>
                <a:cubicBezTo>
                  <a:pt x="1804" y="467"/>
                  <a:pt x="1805" y="466"/>
                  <a:pt x="1805" y="466"/>
                </a:cubicBezTo>
                <a:cubicBezTo>
                  <a:pt x="1806" y="463"/>
                  <a:pt x="1807" y="460"/>
                  <a:pt x="1809" y="458"/>
                </a:cubicBezTo>
                <a:cubicBezTo>
                  <a:pt x="1809" y="457"/>
                  <a:pt x="1810" y="456"/>
                  <a:pt x="1810" y="455"/>
                </a:cubicBezTo>
                <a:cubicBezTo>
                  <a:pt x="1811" y="453"/>
                  <a:pt x="1811" y="451"/>
                  <a:pt x="1812" y="449"/>
                </a:cubicBezTo>
                <a:cubicBezTo>
                  <a:pt x="1816" y="441"/>
                  <a:pt x="1817" y="432"/>
                  <a:pt x="1816" y="424"/>
                </a:cubicBezTo>
                <a:cubicBezTo>
                  <a:pt x="1815" y="423"/>
                  <a:pt x="1816" y="422"/>
                  <a:pt x="1816" y="422"/>
                </a:cubicBezTo>
                <a:cubicBezTo>
                  <a:pt x="1816" y="422"/>
                  <a:pt x="1816" y="421"/>
                  <a:pt x="1816" y="421"/>
                </a:cubicBezTo>
                <a:cubicBezTo>
                  <a:pt x="1817" y="421"/>
                  <a:pt x="1818" y="421"/>
                  <a:pt x="1818" y="422"/>
                </a:cubicBezTo>
                <a:cubicBezTo>
                  <a:pt x="1819" y="425"/>
                  <a:pt x="1820" y="428"/>
                  <a:pt x="1820" y="432"/>
                </a:cubicBezTo>
                <a:cubicBezTo>
                  <a:pt x="1821" y="434"/>
                  <a:pt x="1821" y="436"/>
                  <a:pt x="1822" y="438"/>
                </a:cubicBezTo>
                <a:cubicBezTo>
                  <a:pt x="1823" y="440"/>
                  <a:pt x="1822" y="442"/>
                  <a:pt x="1821" y="443"/>
                </a:cubicBezTo>
                <a:cubicBezTo>
                  <a:pt x="1820" y="444"/>
                  <a:pt x="1819" y="445"/>
                  <a:pt x="1820" y="447"/>
                </a:cubicBezTo>
                <a:cubicBezTo>
                  <a:pt x="1821" y="448"/>
                  <a:pt x="1821" y="448"/>
                  <a:pt x="1820" y="450"/>
                </a:cubicBezTo>
                <a:cubicBezTo>
                  <a:pt x="1818" y="454"/>
                  <a:pt x="1815" y="458"/>
                  <a:pt x="1811" y="461"/>
                </a:cubicBezTo>
                <a:cubicBezTo>
                  <a:pt x="1809" y="462"/>
                  <a:pt x="1808" y="464"/>
                  <a:pt x="1808" y="466"/>
                </a:cubicBezTo>
                <a:cubicBezTo>
                  <a:pt x="1808" y="468"/>
                  <a:pt x="1807" y="469"/>
                  <a:pt x="1805" y="470"/>
                </a:cubicBezTo>
                <a:cubicBezTo>
                  <a:pt x="1803" y="471"/>
                  <a:pt x="1802" y="472"/>
                  <a:pt x="1799" y="472"/>
                </a:cubicBezTo>
                <a:cubicBezTo>
                  <a:pt x="1799" y="472"/>
                  <a:pt x="1798" y="472"/>
                  <a:pt x="1798" y="471"/>
                </a:cubicBezTo>
                <a:close/>
                <a:moveTo>
                  <a:pt x="1835" y="851"/>
                </a:moveTo>
                <a:cubicBezTo>
                  <a:pt x="1835" y="851"/>
                  <a:pt x="1835" y="851"/>
                  <a:pt x="1835" y="851"/>
                </a:cubicBezTo>
                <a:cubicBezTo>
                  <a:pt x="1835" y="851"/>
                  <a:pt x="1835" y="851"/>
                  <a:pt x="1835" y="851"/>
                </a:cubicBezTo>
                <a:close/>
                <a:moveTo>
                  <a:pt x="1255" y="628"/>
                </a:move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lose/>
                <a:moveTo>
                  <a:pt x="759" y="919"/>
                </a:move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lose/>
                <a:moveTo>
                  <a:pt x="570" y="246"/>
                </a:move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lose/>
                <a:moveTo>
                  <a:pt x="599" y="313"/>
                </a:moveTo>
                <a:cubicBezTo>
                  <a:pt x="599" y="313"/>
                  <a:pt x="599" y="313"/>
                  <a:pt x="599" y="313"/>
                </a:cubicBezTo>
                <a:cubicBezTo>
                  <a:pt x="600" y="313"/>
                  <a:pt x="600" y="313"/>
                  <a:pt x="600" y="313"/>
                </a:cubicBezTo>
                <a:cubicBezTo>
                  <a:pt x="599" y="314"/>
                  <a:pt x="599" y="316"/>
                  <a:pt x="598" y="318"/>
                </a:cubicBezTo>
                <a:cubicBezTo>
                  <a:pt x="596" y="323"/>
                  <a:pt x="593" y="327"/>
                  <a:pt x="592" y="333"/>
                </a:cubicBezTo>
                <a:cubicBezTo>
                  <a:pt x="591" y="334"/>
                  <a:pt x="591" y="335"/>
                  <a:pt x="590" y="335"/>
                </a:cubicBezTo>
                <a:cubicBezTo>
                  <a:pt x="589" y="336"/>
                  <a:pt x="588" y="336"/>
                  <a:pt x="588" y="337"/>
                </a:cubicBezTo>
                <a:cubicBezTo>
                  <a:pt x="587" y="338"/>
                  <a:pt x="587" y="340"/>
                  <a:pt x="588" y="341"/>
                </a:cubicBezTo>
                <a:cubicBezTo>
                  <a:pt x="589" y="341"/>
                  <a:pt x="590" y="341"/>
                  <a:pt x="590" y="341"/>
                </a:cubicBezTo>
                <a:cubicBezTo>
                  <a:pt x="591" y="342"/>
                  <a:pt x="592" y="343"/>
                  <a:pt x="592" y="344"/>
                </a:cubicBezTo>
                <a:cubicBezTo>
                  <a:pt x="592" y="345"/>
                  <a:pt x="592" y="345"/>
                  <a:pt x="592" y="346"/>
                </a:cubicBezTo>
                <a:cubicBezTo>
                  <a:pt x="592" y="348"/>
                  <a:pt x="593" y="349"/>
                  <a:pt x="595" y="348"/>
                </a:cubicBezTo>
                <a:cubicBezTo>
                  <a:pt x="596" y="348"/>
                  <a:pt x="598" y="348"/>
                  <a:pt x="598" y="347"/>
                </a:cubicBezTo>
                <a:cubicBezTo>
                  <a:pt x="601" y="344"/>
                  <a:pt x="606" y="343"/>
                  <a:pt x="608" y="338"/>
                </a:cubicBezTo>
                <a:cubicBezTo>
                  <a:pt x="608" y="338"/>
                  <a:pt x="609" y="338"/>
                  <a:pt x="609" y="338"/>
                </a:cubicBezTo>
                <a:cubicBezTo>
                  <a:pt x="611" y="339"/>
                  <a:pt x="613" y="340"/>
                  <a:pt x="613" y="342"/>
                </a:cubicBezTo>
                <a:cubicBezTo>
                  <a:pt x="613" y="343"/>
                  <a:pt x="613" y="344"/>
                  <a:pt x="614" y="345"/>
                </a:cubicBezTo>
                <a:cubicBezTo>
                  <a:pt x="616" y="345"/>
                  <a:pt x="618" y="346"/>
                  <a:pt x="621" y="347"/>
                </a:cubicBezTo>
                <a:cubicBezTo>
                  <a:pt x="621" y="347"/>
                  <a:pt x="622" y="347"/>
                  <a:pt x="622" y="347"/>
                </a:cubicBezTo>
                <a:cubicBezTo>
                  <a:pt x="623" y="346"/>
                  <a:pt x="625" y="345"/>
                  <a:pt x="625" y="344"/>
                </a:cubicBezTo>
                <a:cubicBezTo>
                  <a:pt x="626" y="343"/>
                  <a:pt x="626" y="341"/>
                  <a:pt x="624" y="340"/>
                </a:cubicBezTo>
                <a:cubicBezTo>
                  <a:pt x="624" y="340"/>
                  <a:pt x="624" y="340"/>
                  <a:pt x="624" y="340"/>
                </a:cubicBezTo>
                <a:cubicBezTo>
                  <a:pt x="622" y="339"/>
                  <a:pt x="621" y="338"/>
                  <a:pt x="621" y="336"/>
                </a:cubicBezTo>
                <a:cubicBezTo>
                  <a:pt x="621" y="333"/>
                  <a:pt x="620" y="331"/>
                  <a:pt x="618" y="330"/>
                </a:cubicBezTo>
                <a:cubicBezTo>
                  <a:pt x="617" y="329"/>
                  <a:pt x="616" y="327"/>
                  <a:pt x="616" y="326"/>
                </a:cubicBezTo>
                <a:cubicBezTo>
                  <a:pt x="614" y="323"/>
                  <a:pt x="610" y="322"/>
                  <a:pt x="609" y="318"/>
                </a:cubicBezTo>
                <a:cubicBezTo>
                  <a:pt x="609" y="318"/>
                  <a:pt x="608" y="318"/>
                  <a:pt x="607" y="318"/>
                </a:cubicBezTo>
                <a:cubicBezTo>
                  <a:pt x="605" y="317"/>
                  <a:pt x="605" y="317"/>
                  <a:pt x="607" y="316"/>
                </a:cubicBezTo>
                <a:cubicBezTo>
                  <a:pt x="607" y="315"/>
                  <a:pt x="609" y="314"/>
                  <a:pt x="609" y="313"/>
                </a:cubicBezTo>
                <a:cubicBezTo>
                  <a:pt x="610" y="312"/>
                  <a:pt x="609" y="311"/>
                  <a:pt x="609" y="311"/>
                </a:cubicBezTo>
                <a:cubicBezTo>
                  <a:pt x="609" y="310"/>
                  <a:pt x="608" y="310"/>
                  <a:pt x="608" y="311"/>
                </a:cubicBezTo>
                <a:cubicBezTo>
                  <a:pt x="607" y="311"/>
                  <a:pt x="606" y="312"/>
                  <a:pt x="605" y="311"/>
                </a:cubicBezTo>
                <a:cubicBezTo>
                  <a:pt x="603" y="311"/>
                  <a:pt x="602" y="311"/>
                  <a:pt x="601" y="311"/>
                </a:cubicBezTo>
                <a:cubicBezTo>
                  <a:pt x="601" y="311"/>
                  <a:pt x="600" y="312"/>
                  <a:pt x="600" y="313"/>
                </a:cubicBezTo>
                <a:cubicBezTo>
                  <a:pt x="600" y="313"/>
                  <a:pt x="599" y="313"/>
                  <a:pt x="599" y="313"/>
                </a:cubicBezTo>
                <a:close/>
                <a:moveTo>
                  <a:pt x="647" y="1376"/>
                </a:move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lose/>
                <a:moveTo>
                  <a:pt x="638" y="255"/>
                </a:move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lose/>
                <a:moveTo>
                  <a:pt x="694" y="551"/>
                </a:move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lose/>
                <a:moveTo>
                  <a:pt x="661" y="1387"/>
                </a:moveTo>
                <a:cubicBezTo>
                  <a:pt x="661" y="1387"/>
                  <a:pt x="661" y="1387"/>
                  <a:pt x="661" y="1387"/>
                </a:cubicBezTo>
                <a:cubicBezTo>
                  <a:pt x="661" y="1387"/>
                  <a:pt x="661" y="1387"/>
                  <a:pt x="661" y="1387"/>
                </a:cubicBezTo>
                <a:close/>
                <a:moveTo>
                  <a:pt x="186" y="316"/>
                </a:move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lose/>
                <a:moveTo>
                  <a:pt x="862" y="959"/>
                </a:moveTo>
                <a:cubicBezTo>
                  <a:pt x="862" y="959"/>
                  <a:pt x="861" y="958"/>
                  <a:pt x="860" y="958"/>
                </a:cubicBezTo>
                <a:cubicBezTo>
                  <a:pt x="859" y="957"/>
                  <a:pt x="858" y="956"/>
                  <a:pt x="856" y="957"/>
                </a:cubicBezTo>
                <a:cubicBezTo>
                  <a:pt x="854" y="957"/>
                  <a:pt x="852" y="956"/>
                  <a:pt x="850" y="954"/>
                </a:cubicBezTo>
                <a:cubicBezTo>
                  <a:pt x="848" y="953"/>
                  <a:pt x="844" y="952"/>
                  <a:pt x="843" y="949"/>
                </a:cubicBezTo>
                <a:cubicBezTo>
                  <a:pt x="840" y="945"/>
                  <a:pt x="836" y="943"/>
                  <a:pt x="832" y="941"/>
                </a:cubicBezTo>
                <a:cubicBezTo>
                  <a:pt x="830" y="940"/>
                  <a:pt x="828" y="940"/>
                  <a:pt x="826" y="940"/>
                </a:cubicBezTo>
                <a:cubicBezTo>
                  <a:pt x="819" y="940"/>
                  <a:pt x="812" y="939"/>
                  <a:pt x="805" y="937"/>
                </a:cubicBezTo>
                <a:cubicBezTo>
                  <a:pt x="804" y="937"/>
                  <a:pt x="803" y="937"/>
                  <a:pt x="803" y="937"/>
                </a:cubicBezTo>
                <a:cubicBezTo>
                  <a:pt x="802" y="937"/>
                  <a:pt x="801" y="938"/>
                  <a:pt x="799" y="939"/>
                </a:cubicBezTo>
                <a:cubicBezTo>
                  <a:pt x="799" y="939"/>
                  <a:pt x="798" y="939"/>
                  <a:pt x="797" y="938"/>
                </a:cubicBezTo>
                <a:cubicBezTo>
                  <a:pt x="797" y="936"/>
                  <a:pt x="797" y="935"/>
                  <a:pt x="796" y="933"/>
                </a:cubicBezTo>
                <a:cubicBezTo>
                  <a:pt x="795" y="933"/>
                  <a:pt x="794" y="931"/>
                  <a:pt x="793" y="931"/>
                </a:cubicBezTo>
                <a:cubicBezTo>
                  <a:pt x="789" y="931"/>
                  <a:pt x="786" y="929"/>
                  <a:pt x="783" y="927"/>
                </a:cubicBezTo>
                <a:cubicBezTo>
                  <a:pt x="780" y="926"/>
                  <a:pt x="778" y="925"/>
                  <a:pt x="775" y="925"/>
                </a:cubicBezTo>
                <a:cubicBezTo>
                  <a:pt x="772" y="925"/>
                  <a:pt x="770" y="925"/>
                  <a:pt x="769" y="928"/>
                </a:cubicBezTo>
                <a:cubicBezTo>
                  <a:pt x="769" y="928"/>
                  <a:pt x="768" y="928"/>
                  <a:pt x="768" y="928"/>
                </a:cubicBezTo>
                <a:cubicBezTo>
                  <a:pt x="767" y="928"/>
                  <a:pt x="767" y="928"/>
                  <a:pt x="767" y="927"/>
                </a:cubicBezTo>
                <a:cubicBezTo>
                  <a:pt x="768" y="927"/>
                  <a:pt x="768" y="926"/>
                  <a:pt x="768" y="925"/>
                </a:cubicBezTo>
                <a:cubicBezTo>
                  <a:pt x="768" y="923"/>
                  <a:pt x="767" y="922"/>
                  <a:pt x="766" y="921"/>
                </a:cubicBezTo>
                <a:cubicBezTo>
                  <a:pt x="763" y="920"/>
                  <a:pt x="761" y="920"/>
                  <a:pt x="759" y="919"/>
                </a:cubicBezTo>
                <a:cubicBezTo>
                  <a:pt x="759" y="920"/>
                  <a:pt x="759" y="920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6" y="920"/>
                  <a:pt x="754" y="920"/>
                  <a:pt x="752" y="922"/>
                </a:cubicBezTo>
                <a:cubicBezTo>
                  <a:pt x="751" y="921"/>
                  <a:pt x="750" y="921"/>
                  <a:pt x="749" y="921"/>
                </a:cubicBezTo>
                <a:cubicBezTo>
                  <a:pt x="750" y="919"/>
                  <a:pt x="753" y="918"/>
                  <a:pt x="755" y="917"/>
                </a:cubicBezTo>
                <a:cubicBezTo>
                  <a:pt x="756" y="915"/>
                  <a:pt x="757" y="913"/>
                  <a:pt x="757" y="911"/>
                </a:cubicBezTo>
                <a:cubicBezTo>
                  <a:pt x="757" y="909"/>
                  <a:pt x="757" y="908"/>
                  <a:pt x="756" y="906"/>
                </a:cubicBezTo>
                <a:cubicBezTo>
                  <a:pt x="755" y="905"/>
                  <a:pt x="755" y="903"/>
                  <a:pt x="753" y="902"/>
                </a:cubicBezTo>
                <a:cubicBezTo>
                  <a:pt x="751" y="900"/>
                  <a:pt x="749" y="896"/>
                  <a:pt x="749" y="893"/>
                </a:cubicBezTo>
                <a:cubicBezTo>
                  <a:pt x="748" y="891"/>
                  <a:pt x="748" y="890"/>
                  <a:pt x="746" y="888"/>
                </a:cubicBezTo>
                <a:cubicBezTo>
                  <a:pt x="742" y="884"/>
                  <a:pt x="737" y="879"/>
                  <a:pt x="730" y="877"/>
                </a:cubicBezTo>
                <a:cubicBezTo>
                  <a:pt x="729" y="877"/>
                  <a:pt x="728" y="877"/>
                  <a:pt x="727" y="876"/>
                </a:cubicBezTo>
                <a:cubicBezTo>
                  <a:pt x="724" y="875"/>
                  <a:pt x="721" y="875"/>
                  <a:pt x="718" y="875"/>
                </a:cubicBezTo>
                <a:cubicBezTo>
                  <a:pt x="715" y="875"/>
                  <a:pt x="712" y="875"/>
                  <a:pt x="708" y="875"/>
                </a:cubicBezTo>
                <a:cubicBezTo>
                  <a:pt x="708" y="875"/>
                  <a:pt x="707" y="874"/>
                  <a:pt x="706" y="874"/>
                </a:cubicBezTo>
                <a:cubicBezTo>
                  <a:pt x="703" y="872"/>
                  <a:pt x="701" y="869"/>
                  <a:pt x="697" y="869"/>
                </a:cubicBezTo>
                <a:cubicBezTo>
                  <a:pt x="697" y="869"/>
                  <a:pt x="696" y="868"/>
                  <a:pt x="696" y="867"/>
                </a:cubicBezTo>
                <a:cubicBezTo>
                  <a:pt x="696" y="866"/>
                  <a:pt x="695" y="865"/>
                  <a:pt x="694" y="864"/>
                </a:cubicBezTo>
                <a:cubicBezTo>
                  <a:pt x="692" y="862"/>
                  <a:pt x="690" y="860"/>
                  <a:pt x="688" y="858"/>
                </a:cubicBezTo>
                <a:cubicBezTo>
                  <a:pt x="687" y="857"/>
                  <a:pt x="685" y="856"/>
                  <a:pt x="684" y="856"/>
                </a:cubicBezTo>
                <a:cubicBezTo>
                  <a:pt x="682" y="855"/>
                  <a:pt x="681" y="855"/>
                  <a:pt x="679" y="855"/>
                </a:cubicBezTo>
                <a:cubicBezTo>
                  <a:pt x="678" y="855"/>
                  <a:pt x="678" y="855"/>
                  <a:pt x="678" y="854"/>
                </a:cubicBezTo>
                <a:cubicBezTo>
                  <a:pt x="678" y="851"/>
                  <a:pt x="676" y="849"/>
                  <a:pt x="674" y="848"/>
                </a:cubicBezTo>
                <a:cubicBezTo>
                  <a:pt x="672" y="847"/>
                  <a:pt x="670" y="846"/>
                  <a:pt x="668" y="845"/>
                </a:cubicBezTo>
                <a:cubicBezTo>
                  <a:pt x="667" y="845"/>
                  <a:pt x="666" y="844"/>
                  <a:pt x="666" y="844"/>
                </a:cubicBezTo>
                <a:cubicBezTo>
                  <a:pt x="666" y="842"/>
                  <a:pt x="667" y="842"/>
                  <a:pt x="668" y="842"/>
                </a:cubicBezTo>
                <a:cubicBezTo>
                  <a:pt x="668" y="842"/>
                  <a:pt x="668" y="842"/>
                  <a:pt x="668" y="842"/>
                </a:cubicBezTo>
                <a:cubicBezTo>
                  <a:pt x="669" y="842"/>
                  <a:pt x="669" y="841"/>
                  <a:pt x="669" y="841"/>
                </a:cubicBezTo>
                <a:cubicBezTo>
                  <a:pt x="669" y="840"/>
                  <a:pt x="669" y="840"/>
                  <a:pt x="668" y="840"/>
                </a:cubicBezTo>
                <a:cubicBezTo>
                  <a:pt x="666" y="839"/>
                  <a:pt x="663" y="840"/>
                  <a:pt x="661" y="840"/>
                </a:cubicBezTo>
                <a:cubicBezTo>
                  <a:pt x="659" y="840"/>
                  <a:pt x="658" y="839"/>
                  <a:pt x="657" y="838"/>
                </a:cubicBezTo>
                <a:cubicBezTo>
                  <a:pt x="656" y="838"/>
                  <a:pt x="655" y="838"/>
                  <a:pt x="655" y="838"/>
                </a:cubicBezTo>
                <a:cubicBezTo>
                  <a:pt x="655" y="839"/>
                  <a:pt x="655" y="840"/>
                  <a:pt x="654" y="841"/>
                </a:cubicBezTo>
                <a:cubicBezTo>
                  <a:pt x="652" y="843"/>
                  <a:pt x="647" y="845"/>
                  <a:pt x="644" y="843"/>
                </a:cubicBezTo>
                <a:cubicBezTo>
                  <a:pt x="642" y="841"/>
                  <a:pt x="640" y="841"/>
                  <a:pt x="637" y="841"/>
                </a:cubicBezTo>
                <a:cubicBezTo>
                  <a:pt x="635" y="841"/>
                  <a:pt x="632" y="842"/>
                  <a:pt x="629" y="842"/>
                </a:cubicBezTo>
                <a:cubicBezTo>
                  <a:pt x="628" y="842"/>
                  <a:pt x="627" y="841"/>
                  <a:pt x="627" y="840"/>
                </a:cubicBezTo>
                <a:cubicBezTo>
                  <a:pt x="627" y="840"/>
                  <a:pt x="627" y="839"/>
                  <a:pt x="627" y="839"/>
                </a:cubicBezTo>
                <a:cubicBezTo>
                  <a:pt x="626" y="837"/>
                  <a:pt x="625" y="836"/>
                  <a:pt x="623" y="836"/>
                </a:cubicBezTo>
                <a:cubicBezTo>
                  <a:pt x="622" y="835"/>
                  <a:pt x="621" y="835"/>
                  <a:pt x="620" y="835"/>
                </a:cubicBezTo>
                <a:cubicBezTo>
                  <a:pt x="617" y="835"/>
                  <a:pt x="616" y="833"/>
                  <a:pt x="615" y="831"/>
                </a:cubicBezTo>
                <a:cubicBezTo>
                  <a:pt x="615" y="830"/>
                  <a:pt x="615" y="830"/>
                  <a:pt x="614" y="830"/>
                </a:cubicBezTo>
                <a:cubicBezTo>
                  <a:pt x="613" y="830"/>
                  <a:pt x="611" y="830"/>
                  <a:pt x="611" y="831"/>
                </a:cubicBezTo>
                <a:cubicBezTo>
                  <a:pt x="611" y="832"/>
                  <a:pt x="610" y="832"/>
                  <a:pt x="610" y="833"/>
                </a:cubicBezTo>
                <a:cubicBezTo>
                  <a:pt x="610" y="835"/>
                  <a:pt x="609" y="836"/>
                  <a:pt x="607" y="837"/>
                </a:cubicBezTo>
                <a:cubicBezTo>
                  <a:pt x="606" y="837"/>
                  <a:pt x="604" y="838"/>
                  <a:pt x="603" y="838"/>
                </a:cubicBezTo>
                <a:cubicBezTo>
                  <a:pt x="602" y="839"/>
                  <a:pt x="602" y="838"/>
                  <a:pt x="601" y="837"/>
                </a:cubicBezTo>
                <a:cubicBezTo>
                  <a:pt x="601" y="837"/>
                  <a:pt x="600" y="836"/>
                  <a:pt x="601" y="835"/>
                </a:cubicBezTo>
                <a:cubicBezTo>
                  <a:pt x="602" y="834"/>
                  <a:pt x="603" y="833"/>
                  <a:pt x="605" y="831"/>
                </a:cubicBezTo>
                <a:cubicBezTo>
                  <a:pt x="605" y="831"/>
                  <a:pt x="605" y="829"/>
                  <a:pt x="604" y="828"/>
                </a:cubicBezTo>
                <a:cubicBezTo>
                  <a:pt x="603" y="828"/>
                  <a:pt x="602" y="828"/>
                  <a:pt x="601" y="828"/>
                </a:cubicBezTo>
                <a:cubicBezTo>
                  <a:pt x="599" y="828"/>
                  <a:pt x="597" y="829"/>
                  <a:pt x="596" y="830"/>
                </a:cubicBezTo>
                <a:cubicBezTo>
                  <a:pt x="594" y="832"/>
                  <a:pt x="592" y="834"/>
                  <a:pt x="589" y="835"/>
                </a:cubicBezTo>
                <a:cubicBezTo>
                  <a:pt x="586" y="835"/>
                  <a:pt x="583" y="835"/>
                  <a:pt x="581" y="837"/>
                </a:cubicBezTo>
                <a:cubicBezTo>
                  <a:pt x="581" y="838"/>
                  <a:pt x="580" y="837"/>
                  <a:pt x="579" y="837"/>
                </a:cubicBezTo>
                <a:cubicBezTo>
                  <a:pt x="577" y="837"/>
                  <a:pt x="576" y="838"/>
                  <a:pt x="575" y="839"/>
                </a:cubicBezTo>
                <a:cubicBezTo>
                  <a:pt x="573" y="841"/>
                  <a:pt x="572" y="843"/>
                  <a:pt x="571" y="845"/>
                </a:cubicBezTo>
                <a:cubicBezTo>
                  <a:pt x="571" y="847"/>
                  <a:pt x="570" y="849"/>
                  <a:pt x="568" y="850"/>
                </a:cubicBezTo>
                <a:cubicBezTo>
                  <a:pt x="567" y="851"/>
                  <a:pt x="565" y="853"/>
                  <a:pt x="564" y="854"/>
                </a:cubicBezTo>
                <a:cubicBezTo>
                  <a:pt x="563" y="855"/>
                  <a:pt x="563" y="856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8"/>
                  <a:pt x="563" y="858"/>
                  <a:pt x="563" y="858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2" y="857"/>
                  <a:pt x="562" y="857"/>
                  <a:pt x="561" y="857"/>
                </a:cubicBezTo>
                <a:cubicBezTo>
                  <a:pt x="560" y="855"/>
                  <a:pt x="558" y="854"/>
                  <a:pt x="557" y="853"/>
                </a:cubicBezTo>
                <a:cubicBezTo>
                  <a:pt x="555" y="851"/>
                  <a:pt x="553" y="850"/>
                  <a:pt x="550" y="849"/>
                </a:cubicBezTo>
                <a:cubicBezTo>
                  <a:pt x="546" y="848"/>
                  <a:pt x="543" y="848"/>
                  <a:pt x="540" y="850"/>
                </a:cubicBezTo>
                <a:cubicBezTo>
                  <a:pt x="539" y="851"/>
                  <a:pt x="538" y="851"/>
                  <a:pt x="537" y="852"/>
                </a:cubicBezTo>
                <a:cubicBezTo>
                  <a:pt x="534" y="853"/>
                  <a:pt x="532" y="854"/>
                  <a:pt x="529" y="852"/>
                </a:cubicBezTo>
                <a:cubicBezTo>
                  <a:pt x="525" y="852"/>
                  <a:pt x="522" y="849"/>
                  <a:pt x="519" y="845"/>
                </a:cubicBezTo>
                <a:cubicBezTo>
                  <a:pt x="517" y="843"/>
                  <a:pt x="516" y="841"/>
                  <a:pt x="515" y="839"/>
                </a:cubicBezTo>
                <a:cubicBezTo>
                  <a:pt x="514" y="838"/>
                  <a:pt x="514" y="837"/>
                  <a:pt x="514" y="836"/>
                </a:cubicBezTo>
                <a:cubicBezTo>
                  <a:pt x="514" y="833"/>
                  <a:pt x="514" y="830"/>
                  <a:pt x="516" y="828"/>
                </a:cubicBezTo>
                <a:cubicBezTo>
                  <a:pt x="517" y="827"/>
                  <a:pt x="517" y="826"/>
                  <a:pt x="517" y="825"/>
                </a:cubicBezTo>
                <a:cubicBezTo>
                  <a:pt x="517" y="822"/>
                  <a:pt x="518" y="819"/>
                  <a:pt x="519" y="816"/>
                </a:cubicBezTo>
                <a:cubicBezTo>
                  <a:pt x="520" y="813"/>
                  <a:pt x="519" y="810"/>
                  <a:pt x="519" y="808"/>
                </a:cubicBezTo>
                <a:cubicBezTo>
                  <a:pt x="519" y="807"/>
                  <a:pt x="519" y="806"/>
                  <a:pt x="519" y="806"/>
                </a:cubicBezTo>
                <a:cubicBezTo>
                  <a:pt x="518" y="806"/>
                  <a:pt x="516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6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3" y="803"/>
                  <a:pt x="511" y="802"/>
                  <a:pt x="509" y="802"/>
                </a:cubicBezTo>
                <a:cubicBezTo>
                  <a:pt x="506" y="802"/>
                  <a:pt x="503" y="801"/>
                  <a:pt x="501" y="801"/>
                </a:cubicBezTo>
                <a:cubicBezTo>
                  <a:pt x="498" y="800"/>
                  <a:pt x="495" y="802"/>
                  <a:pt x="492" y="802"/>
                </a:cubicBezTo>
                <a:cubicBezTo>
                  <a:pt x="490" y="801"/>
                  <a:pt x="488" y="802"/>
                  <a:pt x="485" y="802"/>
                </a:cubicBezTo>
                <a:cubicBezTo>
                  <a:pt x="484" y="802"/>
                  <a:pt x="482" y="802"/>
                  <a:pt x="481" y="801"/>
                </a:cubicBezTo>
                <a:cubicBezTo>
                  <a:pt x="480" y="801"/>
                  <a:pt x="480" y="800"/>
                  <a:pt x="480" y="800"/>
                </a:cubicBezTo>
                <a:cubicBezTo>
                  <a:pt x="483" y="797"/>
                  <a:pt x="484" y="794"/>
                  <a:pt x="484" y="791"/>
                </a:cubicBezTo>
                <a:cubicBezTo>
                  <a:pt x="484" y="789"/>
                  <a:pt x="484" y="787"/>
                  <a:pt x="485" y="785"/>
                </a:cubicBezTo>
                <a:cubicBezTo>
                  <a:pt x="485" y="785"/>
                  <a:pt x="485" y="784"/>
                  <a:pt x="486" y="784"/>
                </a:cubicBezTo>
                <a:cubicBezTo>
                  <a:pt x="488" y="784"/>
                  <a:pt x="489" y="782"/>
                  <a:pt x="490" y="781"/>
                </a:cubicBezTo>
                <a:cubicBezTo>
                  <a:pt x="490" y="779"/>
                  <a:pt x="491" y="776"/>
                  <a:pt x="490" y="775"/>
                </a:cubicBezTo>
                <a:cubicBezTo>
                  <a:pt x="490" y="772"/>
                  <a:pt x="491" y="769"/>
                  <a:pt x="493" y="767"/>
                </a:cubicBezTo>
                <a:cubicBezTo>
                  <a:pt x="494" y="766"/>
                  <a:pt x="495" y="765"/>
                  <a:pt x="496" y="763"/>
                </a:cubicBezTo>
                <a:cubicBezTo>
                  <a:pt x="497" y="763"/>
                  <a:pt x="497" y="762"/>
                  <a:pt x="497" y="761"/>
                </a:cubicBezTo>
                <a:cubicBezTo>
                  <a:pt x="498" y="759"/>
                  <a:pt x="496" y="757"/>
                  <a:pt x="494" y="757"/>
                </a:cubicBezTo>
                <a:cubicBezTo>
                  <a:pt x="491" y="757"/>
                  <a:pt x="487" y="756"/>
                  <a:pt x="484" y="758"/>
                </a:cubicBezTo>
                <a:cubicBezTo>
                  <a:pt x="481" y="759"/>
                  <a:pt x="479" y="759"/>
                  <a:pt x="476" y="759"/>
                </a:cubicBezTo>
                <a:cubicBezTo>
                  <a:pt x="473" y="759"/>
                  <a:pt x="471" y="761"/>
                  <a:pt x="470" y="763"/>
                </a:cubicBezTo>
                <a:cubicBezTo>
                  <a:pt x="470" y="764"/>
                  <a:pt x="469" y="766"/>
                  <a:pt x="469" y="767"/>
                </a:cubicBezTo>
                <a:cubicBezTo>
                  <a:pt x="468" y="771"/>
                  <a:pt x="466" y="775"/>
                  <a:pt x="463" y="778"/>
                </a:cubicBezTo>
                <a:cubicBezTo>
                  <a:pt x="461" y="782"/>
                  <a:pt x="459" y="782"/>
                  <a:pt x="456" y="781"/>
                </a:cubicBezTo>
                <a:cubicBezTo>
                  <a:pt x="455" y="780"/>
                  <a:pt x="454" y="780"/>
                  <a:pt x="452" y="781"/>
                </a:cubicBezTo>
                <a:cubicBezTo>
                  <a:pt x="449" y="781"/>
                  <a:pt x="447" y="783"/>
                  <a:pt x="444" y="783"/>
                </a:cubicBezTo>
                <a:cubicBezTo>
                  <a:pt x="442" y="784"/>
                  <a:pt x="439" y="784"/>
                  <a:pt x="437" y="782"/>
                </a:cubicBezTo>
                <a:cubicBezTo>
                  <a:pt x="436" y="780"/>
                  <a:pt x="434" y="779"/>
                  <a:pt x="432" y="779"/>
                </a:cubicBezTo>
                <a:cubicBezTo>
                  <a:pt x="430" y="778"/>
                  <a:pt x="428" y="776"/>
                  <a:pt x="427" y="774"/>
                </a:cubicBezTo>
                <a:cubicBezTo>
                  <a:pt x="426" y="771"/>
                  <a:pt x="425" y="768"/>
                  <a:pt x="422" y="766"/>
                </a:cubicBezTo>
                <a:cubicBezTo>
                  <a:pt x="421" y="765"/>
                  <a:pt x="421" y="763"/>
                  <a:pt x="421" y="762"/>
                </a:cubicBezTo>
                <a:cubicBezTo>
                  <a:pt x="420" y="759"/>
                  <a:pt x="420" y="757"/>
                  <a:pt x="419" y="754"/>
                </a:cubicBezTo>
                <a:cubicBezTo>
                  <a:pt x="419" y="752"/>
                  <a:pt x="419" y="751"/>
                  <a:pt x="419" y="749"/>
                </a:cubicBezTo>
                <a:cubicBezTo>
                  <a:pt x="419" y="743"/>
                  <a:pt x="420" y="737"/>
                  <a:pt x="421" y="731"/>
                </a:cubicBezTo>
                <a:cubicBezTo>
                  <a:pt x="422" y="730"/>
                  <a:pt x="422" y="728"/>
                  <a:pt x="423" y="728"/>
                </a:cubicBezTo>
                <a:cubicBezTo>
                  <a:pt x="425" y="725"/>
                  <a:pt x="425" y="722"/>
                  <a:pt x="425" y="719"/>
                </a:cubicBezTo>
                <a:cubicBezTo>
                  <a:pt x="424" y="715"/>
                  <a:pt x="425" y="711"/>
                  <a:pt x="427" y="707"/>
                </a:cubicBezTo>
                <a:cubicBezTo>
                  <a:pt x="428" y="704"/>
                  <a:pt x="430" y="701"/>
                  <a:pt x="434" y="700"/>
                </a:cubicBezTo>
                <a:cubicBezTo>
                  <a:pt x="438" y="700"/>
                  <a:pt x="441" y="698"/>
                  <a:pt x="445" y="695"/>
                </a:cubicBezTo>
                <a:cubicBezTo>
                  <a:pt x="447" y="693"/>
                  <a:pt x="450" y="693"/>
                  <a:pt x="452" y="692"/>
                </a:cubicBezTo>
                <a:cubicBezTo>
                  <a:pt x="454" y="691"/>
                  <a:pt x="457" y="691"/>
                  <a:pt x="459" y="692"/>
                </a:cubicBezTo>
                <a:cubicBezTo>
                  <a:pt x="461" y="693"/>
                  <a:pt x="463" y="693"/>
                  <a:pt x="464" y="692"/>
                </a:cubicBezTo>
                <a:cubicBezTo>
                  <a:pt x="466" y="692"/>
                  <a:pt x="468" y="692"/>
                  <a:pt x="469" y="694"/>
                </a:cubicBezTo>
                <a:cubicBezTo>
                  <a:pt x="471" y="697"/>
                  <a:pt x="474" y="697"/>
                  <a:pt x="477" y="696"/>
                </a:cubicBezTo>
                <a:cubicBezTo>
                  <a:pt x="479" y="696"/>
                  <a:pt x="480" y="695"/>
                  <a:pt x="482" y="695"/>
                </a:cubicBezTo>
                <a:cubicBezTo>
                  <a:pt x="482" y="693"/>
                  <a:pt x="483" y="691"/>
                  <a:pt x="483" y="690"/>
                </a:cubicBezTo>
                <a:cubicBezTo>
                  <a:pt x="483" y="688"/>
                  <a:pt x="485" y="687"/>
                  <a:pt x="486" y="687"/>
                </a:cubicBezTo>
                <a:cubicBezTo>
                  <a:pt x="487" y="686"/>
                  <a:pt x="488" y="686"/>
                  <a:pt x="489" y="686"/>
                </a:cubicBezTo>
                <a:cubicBezTo>
                  <a:pt x="493" y="685"/>
                  <a:pt x="497" y="686"/>
                  <a:pt x="502" y="686"/>
                </a:cubicBezTo>
                <a:cubicBezTo>
                  <a:pt x="506" y="686"/>
                  <a:pt x="510" y="687"/>
                  <a:pt x="513" y="691"/>
                </a:cubicBezTo>
                <a:cubicBezTo>
                  <a:pt x="514" y="692"/>
                  <a:pt x="516" y="692"/>
                  <a:pt x="517" y="691"/>
                </a:cubicBezTo>
                <a:cubicBezTo>
                  <a:pt x="519" y="691"/>
                  <a:pt x="520" y="690"/>
                  <a:pt x="521" y="690"/>
                </a:cubicBezTo>
                <a:cubicBezTo>
                  <a:pt x="522" y="689"/>
                  <a:pt x="523" y="690"/>
                  <a:pt x="524" y="691"/>
                </a:cubicBezTo>
                <a:cubicBezTo>
                  <a:pt x="526" y="693"/>
                  <a:pt x="528" y="695"/>
                  <a:pt x="529" y="697"/>
                </a:cubicBezTo>
                <a:cubicBezTo>
                  <a:pt x="530" y="699"/>
                  <a:pt x="530" y="700"/>
                  <a:pt x="530" y="702"/>
                </a:cubicBezTo>
                <a:cubicBezTo>
                  <a:pt x="530" y="702"/>
                  <a:pt x="529" y="703"/>
                  <a:pt x="529" y="704"/>
                </a:cubicBezTo>
                <a:cubicBezTo>
                  <a:pt x="528" y="706"/>
                  <a:pt x="528" y="707"/>
                  <a:pt x="530" y="709"/>
                </a:cubicBezTo>
                <a:cubicBezTo>
                  <a:pt x="531" y="714"/>
                  <a:pt x="533" y="718"/>
                  <a:pt x="535" y="722"/>
                </a:cubicBezTo>
                <a:cubicBezTo>
                  <a:pt x="536" y="725"/>
                  <a:pt x="538" y="726"/>
                  <a:pt x="539" y="728"/>
                </a:cubicBezTo>
                <a:cubicBezTo>
                  <a:pt x="541" y="730"/>
                  <a:pt x="544" y="729"/>
                  <a:pt x="545" y="728"/>
                </a:cubicBezTo>
                <a:cubicBezTo>
                  <a:pt x="547" y="724"/>
                  <a:pt x="548" y="720"/>
                  <a:pt x="548" y="716"/>
                </a:cubicBezTo>
                <a:cubicBezTo>
                  <a:pt x="549" y="715"/>
                  <a:pt x="549" y="715"/>
                  <a:pt x="548" y="714"/>
                </a:cubicBezTo>
                <a:cubicBezTo>
                  <a:pt x="548" y="712"/>
                  <a:pt x="547" y="710"/>
                  <a:pt x="546" y="708"/>
                </a:cubicBezTo>
                <a:cubicBezTo>
                  <a:pt x="546" y="705"/>
                  <a:pt x="546" y="703"/>
                  <a:pt x="546" y="701"/>
                </a:cubicBezTo>
                <a:cubicBezTo>
                  <a:pt x="545" y="700"/>
                  <a:pt x="545" y="700"/>
                  <a:pt x="545" y="700"/>
                </a:cubicBezTo>
                <a:cubicBezTo>
                  <a:pt x="543" y="693"/>
                  <a:pt x="543" y="686"/>
                  <a:pt x="544" y="679"/>
                </a:cubicBezTo>
                <a:cubicBezTo>
                  <a:pt x="544" y="678"/>
                  <a:pt x="544" y="677"/>
                  <a:pt x="545" y="676"/>
                </a:cubicBezTo>
                <a:cubicBezTo>
                  <a:pt x="548" y="673"/>
                  <a:pt x="551" y="669"/>
                  <a:pt x="555" y="667"/>
                </a:cubicBezTo>
                <a:cubicBezTo>
                  <a:pt x="556" y="667"/>
                  <a:pt x="557" y="667"/>
                  <a:pt x="557" y="667"/>
                </a:cubicBezTo>
                <a:cubicBezTo>
                  <a:pt x="559" y="666"/>
                  <a:pt x="560" y="665"/>
                  <a:pt x="561" y="664"/>
                </a:cubicBezTo>
                <a:cubicBezTo>
                  <a:pt x="562" y="663"/>
                  <a:pt x="563" y="661"/>
                  <a:pt x="564" y="660"/>
                </a:cubicBezTo>
                <a:cubicBezTo>
                  <a:pt x="565" y="660"/>
                  <a:pt x="566" y="659"/>
                  <a:pt x="567" y="658"/>
                </a:cubicBezTo>
                <a:cubicBezTo>
                  <a:pt x="569" y="658"/>
                  <a:pt x="570" y="656"/>
                  <a:pt x="572" y="655"/>
                </a:cubicBezTo>
                <a:cubicBezTo>
                  <a:pt x="574" y="653"/>
                  <a:pt x="577" y="651"/>
                  <a:pt x="580" y="650"/>
                </a:cubicBezTo>
                <a:cubicBezTo>
                  <a:pt x="582" y="650"/>
                  <a:pt x="583" y="649"/>
                  <a:pt x="583" y="647"/>
                </a:cubicBezTo>
                <a:cubicBezTo>
                  <a:pt x="583" y="646"/>
                  <a:pt x="584" y="646"/>
                  <a:pt x="584" y="646"/>
                </a:cubicBezTo>
                <a:cubicBezTo>
                  <a:pt x="585" y="645"/>
                  <a:pt x="586" y="644"/>
                  <a:pt x="587" y="643"/>
                </a:cubicBezTo>
                <a:cubicBezTo>
                  <a:pt x="588" y="643"/>
                  <a:pt x="588" y="642"/>
                  <a:pt x="588" y="641"/>
                </a:cubicBezTo>
                <a:cubicBezTo>
                  <a:pt x="587" y="640"/>
                  <a:pt x="586" y="639"/>
                  <a:pt x="587" y="637"/>
                </a:cubicBezTo>
                <a:cubicBezTo>
                  <a:pt x="588" y="635"/>
                  <a:pt x="588" y="633"/>
                  <a:pt x="587" y="631"/>
                </a:cubicBezTo>
                <a:cubicBezTo>
                  <a:pt x="586" y="630"/>
                  <a:pt x="586" y="629"/>
                  <a:pt x="586" y="628"/>
                </a:cubicBezTo>
                <a:cubicBezTo>
                  <a:pt x="586" y="625"/>
                  <a:pt x="587" y="623"/>
                  <a:pt x="587" y="620"/>
                </a:cubicBezTo>
                <a:cubicBezTo>
                  <a:pt x="587" y="620"/>
                  <a:pt x="587" y="620"/>
                  <a:pt x="588" y="620"/>
                </a:cubicBezTo>
                <a:cubicBezTo>
                  <a:pt x="588" y="620"/>
                  <a:pt x="588" y="620"/>
                  <a:pt x="588" y="620"/>
                </a:cubicBezTo>
                <a:cubicBezTo>
                  <a:pt x="590" y="621"/>
                  <a:pt x="589" y="623"/>
                  <a:pt x="589" y="624"/>
                </a:cubicBezTo>
                <a:cubicBezTo>
                  <a:pt x="589" y="625"/>
                  <a:pt x="590" y="625"/>
                  <a:pt x="590" y="625"/>
                </a:cubicBezTo>
                <a:cubicBezTo>
                  <a:pt x="590" y="625"/>
                  <a:pt x="591" y="625"/>
                  <a:pt x="591" y="625"/>
                </a:cubicBezTo>
                <a:cubicBezTo>
                  <a:pt x="593" y="623"/>
                  <a:pt x="594" y="621"/>
                  <a:pt x="596" y="619"/>
                </a:cubicBezTo>
                <a:cubicBezTo>
                  <a:pt x="596" y="618"/>
                  <a:pt x="596" y="616"/>
                  <a:pt x="596" y="615"/>
                </a:cubicBezTo>
                <a:cubicBezTo>
                  <a:pt x="597" y="614"/>
                  <a:pt x="596" y="614"/>
                  <a:pt x="596" y="613"/>
                </a:cubicBezTo>
                <a:cubicBezTo>
                  <a:pt x="596" y="612"/>
                  <a:pt x="597" y="612"/>
                  <a:pt x="598" y="612"/>
                </a:cubicBezTo>
                <a:cubicBezTo>
                  <a:pt x="599" y="612"/>
                  <a:pt x="600" y="611"/>
                  <a:pt x="601" y="610"/>
                </a:cubicBezTo>
                <a:cubicBezTo>
                  <a:pt x="604" y="607"/>
                  <a:pt x="606" y="604"/>
                  <a:pt x="606" y="601"/>
                </a:cubicBezTo>
                <a:cubicBezTo>
                  <a:pt x="607" y="598"/>
                  <a:pt x="609" y="597"/>
                  <a:pt x="611" y="597"/>
                </a:cubicBezTo>
                <a:cubicBezTo>
                  <a:pt x="613" y="597"/>
                  <a:pt x="615" y="596"/>
                  <a:pt x="616" y="596"/>
                </a:cubicBezTo>
                <a:cubicBezTo>
                  <a:pt x="617" y="596"/>
                  <a:pt x="618" y="595"/>
                  <a:pt x="619" y="595"/>
                </a:cubicBezTo>
                <a:cubicBezTo>
                  <a:pt x="619" y="595"/>
                  <a:pt x="619" y="594"/>
                  <a:pt x="619" y="594"/>
                </a:cubicBezTo>
                <a:cubicBezTo>
                  <a:pt x="619" y="594"/>
                  <a:pt x="619" y="593"/>
                  <a:pt x="619" y="593"/>
                </a:cubicBezTo>
                <a:cubicBezTo>
                  <a:pt x="618" y="593"/>
                  <a:pt x="618" y="593"/>
                  <a:pt x="617" y="593"/>
                </a:cubicBezTo>
                <a:cubicBezTo>
                  <a:pt x="616" y="593"/>
                  <a:pt x="616" y="593"/>
                  <a:pt x="616" y="592"/>
                </a:cubicBezTo>
                <a:cubicBezTo>
                  <a:pt x="616" y="592"/>
                  <a:pt x="617" y="592"/>
                  <a:pt x="617" y="592"/>
                </a:cubicBezTo>
                <a:cubicBezTo>
                  <a:pt x="617" y="592"/>
                  <a:pt x="617" y="592"/>
                  <a:pt x="618" y="592"/>
                </a:cubicBezTo>
                <a:cubicBezTo>
                  <a:pt x="623" y="592"/>
                  <a:pt x="627" y="590"/>
                  <a:pt x="632" y="590"/>
                </a:cubicBezTo>
                <a:cubicBezTo>
                  <a:pt x="633" y="590"/>
                  <a:pt x="634" y="589"/>
                  <a:pt x="635" y="589"/>
                </a:cubicBezTo>
                <a:cubicBezTo>
                  <a:pt x="636" y="587"/>
                  <a:pt x="636" y="587"/>
                  <a:pt x="634" y="585"/>
                </a:cubicBezTo>
                <a:cubicBezTo>
                  <a:pt x="633" y="584"/>
                  <a:pt x="632" y="582"/>
                  <a:pt x="632" y="581"/>
                </a:cubicBezTo>
                <a:cubicBezTo>
                  <a:pt x="633" y="579"/>
                  <a:pt x="633" y="577"/>
                  <a:pt x="634" y="575"/>
                </a:cubicBezTo>
                <a:cubicBezTo>
                  <a:pt x="635" y="572"/>
                  <a:pt x="638" y="569"/>
                  <a:pt x="641" y="568"/>
                </a:cubicBezTo>
                <a:cubicBezTo>
                  <a:pt x="643" y="567"/>
                  <a:pt x="645" y="566"/>
                  <a:pt x="647" y="565"/>
                </a:cubicBezTo>
                <a:cubicBezTo>
                  <a:pt x="648" y="564"/>
                  <a:pt x="649" y="563"/>
                  <a:pt x="651" y="564"/>
                </a:cubicBezTo>
                <a:cubicBezTo>
                  <a:pt x="654" y="564"/>
                  <a:pt x="658" y="562"/>
                  <a:pt x="662" y="561"/>
                </a:cubicBezTo>
                <a:cubicBezTo>
                  <a:pt x="663" y="561"/>
                  <a:pt x="663" y="560"/>
                  <a:pt x="664" y="559"/>
                </a:cubicBezTo>
                <a:cubicBezTo>
                  <a:pt x="664" y="558"/>
                  <a:pt x="665" y="557"/>
                  <a:pt x="665" y="557"/>
                </a:cubicBezTo>
                <a:cubicBezTo>
                  <a:pt x="668" y="556"/>
                  <a:pt x="671" y="556"/>
                  <a:pt x="674" y="555"/>
                </a:cubicBezTo>
                <a:cubicBezTo>
                  <a:pt x="674" y="555"/>
                  <a:pt x="675" y="556"/>
                  <a:pt x="675" y="556"/>
                </a:cubicBezTo>
                <a:cubicBezTo>
                  <a:pt x="674" y="556"/>
                  <a:pt x="674" y="557"/>
                  <a:pt x="674" y="557"/>
                </a:cubicBezTo>
                <a:cubicBezTo>
                  <a:pt x="673" y="558"/>
                  <a:pt x="672" y="558"/>
                  <a:pt x="671" y="558"/>
                </a:cubicBezTo>
                <a:cubicBezTo>
                  <a:pt x="668" y="560"/>
                  <a:pt x="667" y="561"/>
                  <a:pt x="666" y="564"/>
                </a:cubicBezTo>
                <a:cubicBezTo>
                  <a:pt x="665" y="565"/>
                  <a:pt x="665" y="566"/>
                  <a:pt x="665" y="567"/>
                </a:cubicBezTo>
                <a:cubicBezTo>
                  <a:pt x="665" y="569"/>
                  <a:pt x="667" y="570"/>
                  <a:pt x="668" y="571"/>
                </a:cubicBezTo>
                <a:cubicBezTo>
                  <a:pt x="669" y="572"/>
                  <a:pt x="669" y="572"/>
                  <a:pt x="670" y="572"/>
                </a:cubicBezTo>
                <a:cubicBezTo>
                  <a:pt x="673" y="570"/>
                  <a:pt x="677" y="568"/>
                  <a:pt x="679" y="565"/>
                </a:cubicBezTo>
                <a:cubicBezTo>
                  <a:pt x="680" y="563"/>
                  <a:pt x="682" y="562"/>
                  <a:pt x="684" y="563"/>
                </a:cubicBezTo>
                <a:cubicBezTo>
                  <a:pt x="688" y="561"/>
                  <a:pt x="693" y="560"/>
                  <a:pt x="697" y="558"/>
                </a:cubicBezTo>
                <a:cubicBezTo>
                  <a:pt x="699" y="558"/>
                  <a:pt x="700" y="558"/>
                  <a:pt x="701" y="557"/>
                </a:cubicBezTo>
                <a:cubicBezTo>
                  <a:pt x="702" y="554"/>
                  <a:pt x="705" y="555"/>
                  <a:pt x="707" y="554"/>
                </a:cubicBezTo>
                <a:cubicBezTo>
                  <a:pt x="708" y="553"/>
                  <a:pt x="709" y="553"/>
                  <a:pt x="709" y="553"/>
                </a:cubicBezTo>
                <a:cubicBezTo>
                  <a:pt x="710" y="552"/>
                  <a:pt x="710" y="552"/>
                  <a:pt x="711" y="552"/>
                </a:cubicBezTo>
                <a:cubicBezTo>
                  <a:pt x="711" y="551"/>
                  <a:pt x="712" y="550"/>
                  <a:pt x="711" y="549"/>
                </a:cubicBezTo>
                <a:cubicBezTo>
                  <a:pt x="709" y="548"/>
                  <a:pt x="708" y="546"/>
                  <a:pt x="709" y="543"/>
                </a:cubicBezTo>
                <a:cubicBezTo>
                  <a:pt x="709" y="543"/>
                  <a:pt x="709" y="543"/>
                  <a:pt x="709" y="543"/>
                </a:cubicBezTo>
                <a:cubicBezTo>
                  <a:pt x="709" y="542"/>
                  <a:pt x="707" y="541"/>
                  <a:pt x="707" y="542"/>
                </a:cubicBezTo>
                <a:cubicBezTo>
                  <a:pt x="704" y="544"/>
                  <a:pt x="701" y="547"/>
                  <a:pt x="699" y="550"/>
                </a:cubicBezTo>
                <a:cubicBezTo>
                  <a:pt x="699" y="552"/>
                  <a:pt x="698" y="552"/>
                  <a:pt x="697" y="552"/>
                </a:cubicBezTo>
                <a:cubicBezTo>
                  <a:pt x="696" y="551"/>
                  <a:pt x="695" y="551"/>
                  <a:pt x="694" y="551"/>
                </a:cubicBezTo>
                <a:cubicBezTo>
                  <a:pt x="694" y="552"/>
                  <a:pt x="693" y="552"/>
                  <a:pt x="692" y="552"/>
                </a:cubicBezTo>
                <a:cubicBezTo>
                  <a:pt x="692" y="552"/>
                  <a:pt x="691" y="551"/>
                  <a:pt x="691" y="551"/>
                </a:cubicBezTo>
                <a:cubicBezTo>
                  <a:pt x="690" y="551"/>
                  <a:pt x="689" y="551"/>
                  <a:pt x="688" y="551"/>
                </a:cubicBezTo>
                <a:cubicBezTo>
                  <a:pt x="686" y="551"/>
                  <a:pt x="685" y="549"/>
                  <a:pt x="685" y="547"/>
                </a:cubicBezTo>
                <a:cubicBezTo>
                  <a:pt x="682" y="547"/>
                  <a:pt x="680" y="545"/>
                  <a:pt x="680" y="542"/>
                </a:cubicBezTo>
                <a:cubicBezTo>
                  <a:pt x="680" y="539"/>
                  <a:pt x="680" y="537"/>
                  <a:pt x="681" y="534"/>
                </a:cubicBezTo>
                <a:cubicBezTo>
                  <a:pt x="681" y="533"/>
                  <a:pt x="681" y="532"/>
                  <a:pt x="679" y="531"/>
                </a:cubicBezTo>
                <a:cubicBezTo>
                  <a:pt x="679" y="531"/>
                  <a:pt x="678" y="531"/>
                  <a:pt x="677" y="531"/>
                </a:cubicBezTo>
                <a:cubicBezTo>
                  <a:pt x="677" y="531"/>
                  <a:pt x="677" y="531"/>
                  <a:pt x="677" y="531"/>
                </a:cubicBezTo>
                <a:cubicBezTo>
                  <a:pt x="677" y="531"/>
                  <a:pt x="678" y="530"/>
                  <a:pt x="678" y="530"/>
                </a:cubicBezTo>
                <a:cubicBezTo>
                  <a:pt x="680" y="529"/>
                  <a:pt x="682" y="528"/>
                  <a:pt x="684" y="527"/>
                </a:cubicBezTo>
                <a:cubicBezTo>
                  <a:pt x="685" y="526"/>
                  <a:pt x="686" y="524"/>
                  <a:pt x="685" y="523"/>
                </a:cubicBezTo>
                <a:cubicBezTo>
                  <a:pt x="684" y="522"/>
                  <a:pt x="684" y="521"/>
                  <a:pt x="683" y="520"/>
                </a:cubicBezTo>
                <a:cubicBezTo>
                  <a:pt x="681" y="518"/>
                  <a:pt x="678" y="517"/>
                  <a:pt x="675" y="518"/>
                </a:cubicBezTo>
                <a:cubicBezTo>
                  <a:pt x="667" y="520"/>
                  <a:pt x="659" y="522"/>
                  <a:pt x="652" y="526"/>
                </a:cubicBezTo>
                <a:cubicBezTo>
                  <a:pt x="652" y="526"/>
                  <a:pt x="652" y="527"/>
                  <a:pt x="652" y="527"/>
                </a:cubicBezTo>
                <a:cubicBezTo>
                  <a:pt x="652" y="527"/>
                  <a:pt x="652" y="527"/>
                  <a:pt x="652" y="527"/>
                </a:cubicBezTo>
                <a:cubicBezTo>
                  <a:pt x="651" y="528"/>
                  <a:pt x="650" y="529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8" y="531"/>
                  <a:pt x="646" y="531"/>
                  <a:pt x="645" y="532"/>
                </a:cubicBezTo>
                <a:cubicBezTo>
                  <a:pt x="645" y="532"/>
                  <a:pt x="644" y="533"/>
                  <a:pt x="643" y="533"/>
                </a:cubicBezTo>
                <a:cubicBezTo>
                  <a:pt x="643" y="534"/>
                  <a:pt x="643" y="534"/>
                  <a:pt x="643" y="534"/>
                </a:cubicBezTo>
                <a:cubicBezTo>
                  <a:pt x="643" y="533"/>
                  <a:pt x="643" y="533"/>
                  <a:pt x="643" y="533"/>
                </a:cubicBezTo>
                <a:cubicBezTo>
                  <a:pt x="644" y="532"/>
                  <a:pt x="644" y="532"/>
                  <a:pt x="645" y="531"/>
                </a:cubicBezTo>
                <a:cubicBezTo>
                  <a:pt x="646" y="531"/>
                  <a:pt x="648" y="530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9" y="527"/>
                  <a:pt x="650" y="527"/>
                  <a:pt x="652" y="527"/>
                </a:cubicBezTo>
                <a:cubicBezTo>
                  <a:pt x="652" y="527"/>
                  <a:pt x="652" y="527"/>
                  <a:pt x="652" y="526"/>
                </a:cubicBezTo>
                <a:cubicBezTo>
                  <a:pt x="652" y="526"/>
                  <a:pt x="652" y="526"/>
                  <a:pt x="652" y="526"/>
                </a:cubicBezTo>
                <a:cubicBezTo>
                  <a:pt x="652" y="525"/>
                  <a:pt x="653" y="524"/>
                  <a:pt x="654" y="523"/>
                </a:cubicBezTo>
                <a:cubicBezTo>
                  <a:pt x="657" y="520"/>
                  <a:pt x="660" y="518"/>
                  <a:pt x="664" y="517"/>
                </a:cubicBezTo>
                <a:cubicBezTo>
                  <a:pt x="666" y="517"/>
                  <a:pt x="668" y="516"/>
                  <a:pt x="669" y="513"/>
                </a:cubicBezTo>
                <a:cubicBezTo>
                  <a:pt x="669" y="513"/>
                  <a:pt x="670" y="512"/>
                  <a:pt x="670" y="512"/>
                </a:cubicBezTo>
                <a:cubicBezTo>
                  <a:pt x="672" y="510"/>
                  <a:pt x="673" y="509"/>
                  <a:pt x="675" y="507"/>
                </a:cubicBezTo>
                <a:cubicBezTo>
                  <a:pt x="677" y="506"/>
                  <a:pt x="679" y="507"/>
                  <a:pt x="681" y="508"/>
                </a:cubicBezTo>
                <a:cubicBezTo>
                  <a:pt x="690" y="508"/>
                  <a:pt x="698" y="509"/>
                  <a:pt x="706" y="510"/>
                </a:cubicBezTo>
                <a:cubicBezTo>
                  <a:pt x="709" y="510"/>
                  <a:pt x="712" y="509"/>
                  <a:pt x="716" y="509"/>
                </a:cubicBezTo>
                <a:cubicBezTo>
                  <a:pt x="717" y="510"/>
                  <a:pt x="718" y="509"/>
                  <a:pt x="719" y="509"/>
                </a:cubicBezTo>
                <a:cubicBezTo>
                  <a:pt x="719" y="509"/>
                  <a:pt x="720" y="508"/>
                  <a:pt x="721" y="508"/>
                </a:cubicBezTo>
                <a:cubicBezTo>
                  <a:pt x="723" y="507"/>
                  <a:pt x="725" y="505"/>
                  <a:pt x="727" y="503"/>
                </a:cubicBezTo>
                <a:cubicBezTo>
                  <a:pt x="728" y="501"/>
                  <a:pt x="730" y="500"/>
                  <a:pt x="732" y="500"/>
                </a:cubicBezTo>
                <a:cubicBezTo>
                  <a:pt x="733" y="500"/>
                  <a:pt x="735" y="499"/>
                  <a:pt x="736" y="499"/>
                </a:cubicBezTo>
                <a:cubicBezTo>
                  <a:pt x="740" y="499"/>
                  <a:pt x="744" y="497"/>
                  <a:pt x="747" y="494"/>
                </a:cubicBezTo>
                <a:cubicBezTo>
                  <a:pt x="749" y="493"/>
                  <a:pt x="750" y="491"/>
                  <a:pt x="749" y="489"/>
                </a:cubicBezTo>
                <a:cubicBezTo>
                  <a:pt x="748" y="488"/>
                  <a:pt x="748" y="486"/>
                  <a:pt x="749" y="485"/>
                </a:cubicBezTo>
                <a:cubicBezTo>
                  <a:pt x="749" y="484"/>
                  <a:pt x="750" y="483"/>
                  <a:pt x="750" y="482"/>
                </a:cubicBezTo>
                <a:cubicBezTo>
                  <a:pt x="750" y="481"/>
                  <a:pt x="750" y="480"/>
                  <a:pt x="750" y="479"/>
                </a:cubicBezTo>
                <a:cubicBezTo>
                  <a:pt x="748" y="477"/>
                  <a:pt x="746" y="475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5"/>
                  <a:pt x="743" y="474"/>
                  <a:pt x="743" y="473"/>
                </a:cubicBezTo>
                <a:cubicBezTo>
                  <a:pt x="743" y="472"/>
                  <a:pt x="742" y="470"/>
                  <a:pt x="740" y="470"/>
                </a:cubicBezTo>
                <a:cubicBezTo>
                  <a:pt x="739" y="470"/>
                  <a:pt x="738" y="470"/>
                  <a:pt x="737" y="470"/>
                </a:cubicBezTo>
                <a:cubicBezTo>
                  <a:pt x="737" y="470"/>
                  <a:pt x="737" y="470"/>
                  <a:pt x="737" y="470"/>
                </a:cubicBezTo>
                <a:cubicBezTo>
                  <a:pt x="737" y="469"/>
                  <a:pt x="737" y="469"/>
                  <a:pt x="738" y="469"/>
                </a:cubicBezTo>
                <a:cubicBezTo>
                  <a:pt x="738" y="469"/>
                  <a:pt x="739" y="468"/>
                  <a:pt x="740" y="468"/>
                </a:cubicBezTo>
                <a:cubicBezTo>
                  <a:pt x="741" y="467"/>
                  <a:pt x="741" y="466"/>
                  <a:pt x="741" y="465"/>
                </a:cubicBezTo>
                <a:cubicBezTo>
                  <a:pt x="740" y="464"/>
                  <a:pt x="739" y="463"/>
                  <a:pt x="737" y="463"/>
                </a:cubicBezTo>
                <a:cubicBezTo>
                  <a:pt x="737" y="463"/>
                  <a:pt x="736" y="463"/>
                  <a:pt x="735" y="463"/>
                </a:cubicBezTo>
                <a:cubicBezTo>
                  <a:pt x="733" y="460"/>
                  <a:pt x="730" y="459"/>
                  <a:pt x="727" y="458"/>
                </a:cubicBezTo>
                <a:cubicBezTo>
                  <a:pt x="727" y="457"/>
                  <a:pt x="726" y="457"/>
                  <a:pt x="726" y="457"/>
                </a:cubicBezTo>
                <a:cubicBezTo>
                  <a:pt x="726" y="453"/>
                  <a:pt x="723" y="452"/>
                  <a:pt x="721" y="450"/>
                </a:cubicBezTo>
                <a:cubicBezTo>
                  <a:pt x="720" y="449"/>
                  <a:pt x="719" y="447"/>
                  <a:pt x="718" y="446"/>
                </a:cubicBezTo>
                <a:cubicBezTo>
                  <a:pt x="717" y="445"/>
                  <a:pt x="717" y="444"/>
                  <a:pt x="718" y="443"/>
                </a:cubicBezTo>
                <a:cubicBezTo>
                  <a:pt x="719" y="442"/>
                  <a:pt x="720" y="441"/>
                  <a:pt x="721" y="440"/>
                </a:cubicBezTo>
                <a:cubicBezTo>
                  <a:pt x="722" y="439"/>
                  <a:pt x="722" y="438"/>
                  <a:pt x="722" y="437"/>
                </a:cubicBezTo>
                <a:cubicBezTo>
                  <a:pt x="720" y="435"/>
                  <a:pt x="719" y="433"/>
                  <a:pt x="720" y="430"/>
                </a:cubicBezTo>
                <a:cubicBezTo>
                  <a:pt x="720" y="430"/>
                  <a:pt x="719" y="429"/>
                  <a:pt x="719" y="428"/>
                </a:cubicBezTo>
                <a:cubicBezTo>
                  <a:pt x="718" y="427"/>
                  <a:pt x="718" y="425"/>
                  <a:pt x="717" y="424"/>
                </a:cubicBezTo>
                <a:cubicBezTo>
                  <a:pt x="716" y="424"/>
                  <a:pt x="717" y="422"/>
                  <a:pt x="716" y="421"/>
                </a:cubicBezTo>
                <a:cubicBezTo>
                  <a:pt x="716" y="420"/>
                  <a:pt x="716" y="418"/>
                  <a:pt x="716" y="417"/>
                </a:cubicBezTo>
                <a:cubicBezTo>
                  <a:pt x="716" y="415"/>
                  <a:pt x="715" y="414"/>
                  <a:pt x="715" y="412"/>
                </a:cubicBezTo>
                <a:cubicBezTo>
                  <a:pt x="713" y="408"/>
                  <a:pt x="713" y="404"/>
                  <a:pt x="712" y="400"/>
                </a:cubicBezTo>
                <a:cubicBezTo>
                  <a:pt x="712" y="399"/>
                  <a:pt x="712" y="398"/>
                  <a:pt x="711" y="397"/>
                </a:cubicBezTo>
                <a:cubicBezTo>
                  <a:pt x="711" y="396"/>
                  <a:pt x="711" y="396"/>
                  <a:pt x="710" y="396"/>
                </a:cubicBezTo>
                <a:cubicBezTo>
                  <a:pt x="710" y="396"/>
                  <a:pt x="710" y="396"/>
                  <a:pt x="709" y="396"/>
                </a:cubicBezTo>
                <a:cubicBezTo>
                  <a:pt x="707" y="399"/>
                  <a:pt x="704" y="402"/>
                  <a:pt x="703" y="406"/>
                </a:cubicBezTo>
                <a:cubicBezTo>
                  <a:pt x="701" y="410"/>
                  <a:pt x="699" y="413"/>
                  <a:pt x="695" y="415"/>
                </a:cubicBezTo>
                <a:cubicBezTo>
                  <a:pt x="694" y="415"/>
                  <a:pt x="693" y="416"/>
                  <a:pt x="692" y="417"/>
                </a:cubicBezTo>
                <a:cubicBezTo>
                  <a:pt x="691" y="418"/>
                  <a:pt x="689" y="418"/>
                  <a:pt x="688" y="419"/>
                </a:cubicBezTo>
                <a:cubicBezTo>
                  <a:pt x="687" y="419"/>
                  <a:pt x="685" y="419"/>
                  <a:pt x="684" y="418"/>
                </a:cubicBezTo>
                <a:cubicBezTo>
                  <a:pt x="683" y="417"/>
                  <a:pt x="682" y="416"/>
                  <a:pt x="682" y="415"/>
                </a:cubicBezTo>
                <a:cubicBezTo>
                  <a:pt x="682" y="414"/>
                  <a:pt x="680" y="413"/>
                  <a:pt x="679" y="412"/>
                </a:cubicBezTo>
                <a:cubicBezTo>
                  <a:pt x="677" y="411"/>
                  <a:pt x="677" y="409"/>
                  <a:pt x="677" y="408"/>
                </a:cubicBezTo>
                <a:cubicBezTo>
                  <a:pt x="677" y="405"/>
                  <a:pt x="679" y="402"/>
                  <a:pt x="678" y="399"/>
                </a:cubicBezTo>
                <a:cubicBezTo>
                  <a:pt x="678" y="398"/>
                  <a:pt x="678" y="397"/>
                  <a:pt x="679" y="397"/>
                </a:cubicBezTo>
                <a:cubicBezTo>
                  <a:pt x="680" y="394"/>
                  <a:pt x="681" y="391"/>
                  <a:pt x="682" y="389"/>
                </a:cubicBezTo>
                <a:cubicBezTo>
                  <a:pt x="683" y="388"/>
                  <a:pt x="682" y="387"/>
                  <a:pt x="681" y="387"/>
                </a:cubicBezTo>
                <a:cubicBezTo>
                  <a:pt x="679" y="386"/>
                  <a:pt x="677" y="384"/>
                  <a:pt x="674" y="384"/>
                </a:cubicBezTo>
                <a:cubicBezTo>
                  <a:pt x="673" y="384"/>
                  <a:pt x="672" y="383"/>
                  <a:pt x="671" y="382"/>
                </a:cubicBezTo>
                <a:cubicBezTo>
                  <a:pt x="670" y="382"/>
                  <a:pt x="670" y="381"/>
                  <a:pt x="670" y="380"/>
                </a:cubicBezTo>
                <a:cubicBezTo>
                  <a:pt x="670" y="379"/>
                  <a:pt x="670" y="378"/>
                  <a:pt x="670" y="378"/>
                </a:cubicBezTo>
                <a:cubicBezTo>
                  <a:pt x="668" y="376"/>
                  <a:pt x="667" y="374"/>
                  <a:pt x="666" y="372"/>
                </a:cubicBezTo>
                <a:cubicBezTo>
                  <a:pt x="666" y="370"/>
                  <a:pt x="665" y="369"/>
                  <a:pt x="664" y="368"/>
                </a:cubicBezTo>
                <a:cubicBezTo>
                  <a:pt x="662" y="366"/>
                  <a:pt x="661" y="365"/>
                  <a:pt x="658" y="366"/>
                </a:cubicBezTo>
                <a:cubicBezTo>
                  <a:pt x="657" y="366"/>
                  <a:pt x="656" y="366"/>
                  <a:pt x="655" y="366"/>
                </a:cubicBezTo>
                <a:cubicBezTo>
                  <a:pt x="651" y="365"/>
                  <a:pt x="648" y="366"/>
                  <a:pt x="645" y="363"/>
                </a:cubicBezTo>
                <a:cubicBezTo>
                  <a:pt x="644" y="362"/>
                  <a:pt x="642" y="362"/>
                  <a:pt x="641" y="362"/>
                </a:cubicBezTo>
                <a:cubicBezTo>
                  <a:pt x="637" y="361"/>
                  <a:pt x="633" y="363"/>
                  <a:pt x="632" y="366"/>
                </a:cubicBezTo>
                <a:cubicBezTo>
                  <a:pt x="631" y="368"/>
                  <a:pt x="631" y="370"/>
                  <a:pt x="632" y="372"/>
                </a:cubicBezTo>
                <a:cubicBezTo>
                  <a:pt x="633" y="373"/>
                  <a:pt x="633" y="375"/>
                  <a:pt x="632" y="376"/>
                </a:cubicBezTo>
                <a:cubicBezTo>
                  <a:pt x="631" y="378"/>
                  <a:pt x="629" y="380"/>
                  <a:pt x="628" y="382"/>
                </a:cubicBezTo>
                <a:cubicBezTo>
                  <a:pt x="627" y="384"/>
                  <a:pt x="630" y="387"/>
                  <a:pt x="629" y="389"/>
                </a:cubicBezTo>
                <a:cubicBezTo>
                  <a:pt x="629" y="390"/>
                  <a:pt x="629" y="392"/>
                  <a:pt x="629" y="393"/>
                </a:cubicBezTo>
                <a:cubicBezTo>
                  <a:pt x="630" y="395"/>
                  <a:pt x="629" y="396"/>
                  <a:pt x="627" y="397"/>
                </a:cubicBezTo>
                <a:cubicBezTo>
                  <a:pt x="627" y="398"/>
                  <a:pt x="626" y="398"/>
                  <a:pt x="625" y="399"/>
                </a:cubicBezTo>
                <a:cubicBezTo>
                  <a:pt x="624" y="402"/>
                  <a:pt x="620" y="404"/>
                  <a:pt x="618" y="407"/>
                </a:cubicBezTo>
                <a:cubicBezTo>
                  <a:pt x="617" y="409"/>
                  <a:pt x="617" y="410"/>
                  <a:pt x="618" y="412"/>
                </a:cubicBezTo>
                <a:cubicBezTo>
                  <a:pt x="619" y="413"/>
                  <a:pt x="620" y="414"/>
                  <a:pt x="621" y="415"/>
                </a:cubicBezTo>
                <a:cubicBezTo>
                  <a:pt x="621" y="416"/>
                  <a:pt x="622" y="417"/>
                  <a:pt x="622" y="419"/>
                </a:cubicBezTo>
                <a:cubicBezTo>
                  <a:pt x="623" y="422"/>
                  <a:pt x="623" y="425"/>
                  <a:pt x="623" y="428"/>
                </a:cubicBezTo>
                <a:cubicBezTo>
                  <a:pt x="624" y="432"/>
                  <a:pt x="622" y="435"/>
                  <a:pt x="623" y="438"/>
                </a:cubicBezTo>
                <a:cubicBezTo>
                  <a:pt x="623" y="439"/>
                  <a:pt x="623" y="439"/>
                  <a:pt x="622" y="440"/>
                </a:cubicBezTo>
                <a:cubicBezTo>
                  <a:pt x="621" y="441"/>
                  <a:pt x="620" y="441"/>
                  <a:pt x="619" y="442"/>
                </a:cubicBezTo>
                <a:cubicBezTo>
                  <a:pt x="615" y="446"/>
                  <a:pt x="611" y="448"/>
                  <a:pt x="606" y="450"/>
                </a:cubicBezTo>
                <a:cubicBezTo>
                  <a:pt x="604" y="451"/>
                  <a:pt x="602" y="452"/>
                  <a:pt x="600" y="453"/>
                </a:cubicBezTo>
                <a:cubicBezTo>
                  <a:pt x="598" y="453"/>
                  <a:pt x="597" y="454"/>
                  <a:pt x="597" y="456"/>
                </a:cubicBezTo>
                <a:cubicBezTo>
                  <a:pt x="597" y="460"/>
                  <a:pt x="598" y="463"/>
                  <a:pt x="597" y="466"/>
                </a:cubicBezTo>
                <a:cubicBezTo>
                  <a:pt x="597" y="469"/>
                  <a:pt x="597" y="471"/>
                  <a:pt x="596" y="473"/>
                </a:cubicBezTo>
                <a:cubicBezTo>
                  <a:pt x="596" y="476"/>
                  <a:pt x="597" y="478"/>
                  <a:pt x="597" y="480"/>
                </a:cubicBezTo>
                <a:cubicBezTo>
                  <a:pt x="597" y="481"/>
                  <a:pt x="597" y="482"/>
                  <a:pt x="596" y="483"/>
                </a:cubicBezTo>
                <a:cubicBezTo>
                  <a:pt x="596" y="484"/>
                  <a:pt x="595" y="486"/>
                  <a:pt x="594" y="487"/>
                </a:cubicBezTo>
                <a:cubicBezTo>
                  <a:pt x="594" y="488"/>
                  <a:pt x="593" y="488"/>
                  <a:pt x="593" y="488"/>
                </a:cubicBezTo>
                <a:cubicBezTo>
                  <a:pt x="590" y="488"/>
                  <a:pt x="589" y="489"/>
                  <a:pt x="588" y="490"/>
                </a:cubicBezTo>
                <a:cubicBezTo>
                  <a:pt x="587" y="491"/>
                  <a:pt x="585" y="491"/>
                  <a:pt x="585" y="490"/>
                </a:cubicBezTo>
                <a:cubicBezTo>
                  <a:pt x="585" y="489"/>
                  <a:pt x="584" y="488"/>
                  <a:pt x="584" y="487"/>
                </a:cubicBezTo>
                <a:cubicBezTo>
                  <a:pt x="583" y="486"/>
                  <a:pt x="583" y="484"/>
                  <a:pt x="582" y="483"/>
                </a:cubicBezTo>
                <a:cubicBezTo>
                  <a:pt x="579" y="481"/>
                  <a:pt x="578" y="477"/>
                  <a:pt x="576" y="474"/>
                </a:cubicBezTo>
                <a:cubicBezTo>
                  <a:pt x="576" y="473"/>
                  <a:pt x="576" y="472"/>
                  <a:pt x="576" y="470"/>
                </a:cubicBezTo>
                <a:cubicBezTo>
                  <a:pt x="578" y="467"/>
                  <a:pt x="580" y="463"/>
                  <a:pt x="580" y="458"/>
                </a:cubicBezTo>
                <a:cubicBezTo>
                  <a:pt x="580" y="457"/>
                  <a:pt x="581" y="455"/>
                  <a:pt x="581" y="454"/>
                </a:cubicBezTo>
                <a:cubicBezTo>
                  <a:pt x="582" y="452"/>
                  <a:pt x="582" y="451"/>
                  <a:pt x="582" y="450"/>
                </a:cubicBezTo>
                <a:cubicBezTo>
                  <a:pt x="583" y="449"/>
                  <a:pt x="582" y="448"/>
                  <a:pt x="581" y="448"/>
                </a:cubicBezTo>
                <a:cubicBezTo>
                  <a:pt x="577" y="447"/>
                  <a:pt x="572" y="445"/>
                  <a:pt x="568" y="445"/>
                </a:cubicBezTo>
                <a:cubicBezTo>
                  <a:pt x="566" y="445"/>
                  <a:pt x="565" y="445"/>
                  <a:pt x="565" y="444"/>
                </a:cubicBezTo>
                <a:cubicBezTo>
                  <a:pt x="562" y="441"/>
                  <a:pt x="560" y="439"/>
                  <a:pt x="557" y="437"/>
                </a:cubicBezTo>
                <a:cubicBezTo>
                  <a:pt x="554" y="436"/>
                  <a:pt x="551" y="434"/>
                  <a:pt x="550" y="431"/>
                </a:cubicBezTo>
                <a:cubicBezTo>
                  <a:pt x="548" y="427"/>
                  <a:pt x="546" y="425"/>
                  <a:pt x="542" y="423"/>
                </a:cubicBezTo>
                <a:cubicBezTo>
                  <a:pt x="540" y="422"/>
                  <a:pt x="537" y="420"/>
                  <a:pt x="534" y="419"/>
                </a:cubicBezTo>
                <a:cubicBezTo>
                  <a:pt x="533" y="418"/>
                  <a:pt x="531" y="418"/>
                  <a:pt x="530" y="418"/>
                </a:cubicBezTo>
                <a:cubicBezTo>
                  <a:pt x="527" y="419"/>
                  <a:pt x="525" y="420"/>
                  <a:pt x="523" y="419"/>
                </a:cubicBezTo>
                <a:cubicBezTo>
                  <a:pt x="523" y="419"/>
                  <a:pt x="522" y="419"/>
                  <a:pt x="522" y="419"/>
                </a:cubicBezTo>
                <a:cubicBezTo>
                  <a:pt x="522" y="420"/>
                  <a:pt x="522" y="420"/>
                  <a:pt x="522" y="420"/>
                </a:cubicBezTo>
                <a:cubicBezTo>
                  <a:pt x="522" y="419"/>
                  <a:pt x="522" y="419"/>
                  <a:pt x="522" y="419"/>
                </a:cubicBezTo>
                <a:cubicBezTo>
                  <a:pt x="522" y="419"/>
                  <a:pt x="522" y="419"/>
                  <a:pt x="523" y="419"/>
                </a:cubicBezTo>
                <a:cubicBezTo>
                  <a:pt x="524" y="417"/>
                  <a:pt x="525" y="415"/>
                  <a:pt x="525" y="412"/>
                </a:cubicBezTo>
                <a:cubicBezTo>
                  <a:pt x="524" y="409"/>
                  <a:pt x="525" y="406"/>
                  <a:pt x="524" y="403"/>
                </a:cubicBezTo>
                <a:cubicBezTo>
                  <a:pt x="524" y="401"/>
                  <a:pt x="524" y="400"/>
                  <a:pt x="524" y="399"/>
                </a:cubicBezTo>
                <a:cubicBezTo>
                  <a:pt x="524" y="399"/>
                  <a:pt x="523" y="398"/>
                  <a:pt x="523" y="398"/>
                </a:cubicBezTo>
                <a:cubicBezTo>
                  <a:pt x="522" y="398"/>
                  <a:pt x="520" y="398"/>
                  <a:pt x="519" y="398"/>
                </a:cubicBezTo>
                <a:cubicBezTo>
                  <a:pt x="518" y="398"/>
                  <a:pt x="517" y="397"/>
                  <a:pt x="517" y="396"/>
                </a:cubicBezTo>
                <a:cubicBezTo>
                  <a:pt x="517" y="395"/>
                  <a:pt x="516" y="394"/>
                  <a:pt x="517" y="393"/>
                </a:cubicBezTo>
                <a:cubicBezTo>
                  <a:pt x="517" y="392"/>
                  <a:pt x="518" y="390"/>
                  <a:pt x="518" y="388"/>
                </a:cubicBezTo>
                <a:cubicBezTo>
                  <a:pt x="520" y="381"/>
                  <a:pt x="523" y="375"/>
                  <a:pt x="529" y="370"/>
                </a:cubicBezTo>
                <a:cubicBezTo>
                  <a:pt x="530" y="369"/>
                  <a:pt x="531" y="367"/>
                  <a:pt x="532" y="366"/>
                </a:cubicBezTo>
                <a:cubicBezTo>
                  <a:pt x="535" y="362"/>
                  <a:pt x="538" y="357"/>
                  <a:pt x="543" y="356"/>
                </a:cubicBezTo>
                <a:cubicBezTo>
                  <a:pt x="545" y="353"/>
                  <a:pt x="548" y="352"/>
                  <a:pt x="549" y="348"/>
                </a:cubicBezTo>
                <a:cubicBezTo>
                  <a:pt x="549" y="348"/>
                  <a:pt x="550" y="347"/>
                  <a:pt x="551" y="347"/>
                </a:cubicBezTo>
                <a:cubicBezTo>
                  <a:pt x="552" y="347"/>
                  <a:pt x="553" y="348"/>
                  <a:pt x="554" y="348"/>
                </a:cubicBezTo>
                <a:cubicBezTo>
                  <a:pt x="557" y="348"/>
                  <a:pt x="560" y="346"/>
                  <a:pt x="560" y="343"/>
                </a:cubicBezTo>
                <a:cubicBezTo>
                  <a:pt x="560" y="342"/>
                  <a:pt x="560" y="340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63" y="339"/>
                  <a:pt x="567" y="338"/>
                  <a:pt x="568" y="334"/>
                </a:cubicBezTo>
                <a:cubicBezTo>
                  <a:pt x="569" y="333"/>
                  <a:pt x="570" y="333"/>
                  <a:pt x="570" y="333"/>
                </a:cubicBezTo>
                <a:cubicBezTo>
                  <a:pt x="572" y="334"/>
                  <a:pt x="573" y="335"/>
                  <a:pt x="574" y="335"/>
                </a:cubicBezTo>
                <a:cubicBezTo>
                  <a:pt x="576" y="335"/>
                  <a:pt x="577" y="336"/>
                  <a:pt x="579" y="334"/>
                </a:cubicBezTo>
                <a:cubicBezTo>
                  <a:pt x="583" y="330"/>
                  <a:pt x="587" y="326"/>
                  <a:pt x="592" y="322"/>
                </a:cubicBezTo>
                <a:cubicBezTo>
                  <a:pt x="592" y="322"/>
                  <a:pt x="592" y="321"/>
                  <a:pt x="592" y="320"/>
                </a:cubicBezTo>
                <a:cubicBezTo>
                  <a:pt x="592" y="319"/>
                  <a:pt x="593" y="318"/>
                  <a:pt x="594" y="317"/>
                </a:cubicBezTo>
                <a:cubicBezTo>
                  <a:pt x="596" y="316"/>
                  <a:pt x="598" y="314"/>
                  <a:pt x="599" y="313"/>
                </a:cubicBezTo>
                <a:cubicBezTo>
                  <a:pt x="600" y="312"/>
                  <a:pt x="601" y="312"/>
                  <a:pt x="601" y="311"/>
                </a:cubicBezTo>
                <a:cubicBezTo>
                  <a:pt x="601" y="311"/>
                  <a:pt x="601" y="311"/>
                  <a:pt x="601" y="311"/>
                </a:cubicBezTo>
                <a:cubicBezTo>
                  <a:pt x="602" y="310"/>
                  <a:pt x="602" y="310"/>
                  <a:pt x="602" y="310"/>
                </a:cubicBezTo>
                <a:cubicBezTo>
                  <a:pt x="605" y="308"/>
                  <a:pt x="605" y="308"/>
                  <a:pt x="603" y="305"/>
                </a:cubicBezTo>
                <a:cubicBezTo>
                  <a:pt x="603" y="304"/>
                  <a:pt x="603" y="304"/>
                  <a:pt x="603" y="304"/>
                </a:cubicBezTo>
                <a:cubicBezTo>
                  <a:pt x="602" y="303"/>
                  <a:pt x="603" y="303"/>
                  <a:pt x="603" y="303"/>
                </a:cubicBezTo>
                <a:cubicBezTo>
                  <a:pt x="606" y="302"/>
                  <a:pt x="609" y="302"/>
                  <a:pt x="610" y="305"/>
                </a:cubicBezTo>
                <a:cubicBezTo>
                  <a:pt x="610" y="305"/>
                  <a:pt x="610" y="306"/>
                  <a:pt x="610" y="306"/>
                </a:cubicBezTo>
                <a:cubicBezTo>
                  <a:pt x="614" y="308"/>
                  <a:pt x="619" y="308"/>
                  <a:pt x="623" y="306"/>
                </a:cubicBezTo>
                <a:cubicBezTo>
                  <a:pt x="626" y="305"/>
                  <a:pt x="629" y="303"/>
                  <a:pt x="631" y="301"/>
                </a:cubicBezTo>
                <a:cubicBezTo>
                  <a:pt x="632" y="300"/>
                  <a:pt x="633" y="299"/>
                  <a:pt x="634" y="299"/>
                </a:cubicBezTo>
                <a:cubicBezTo>
                  <a:pt x="636" y="299"/>
                  <a:pt x="637" y="297"/>
                  <a:pt x="638" y="295"/>
                </a:cubicBezTo>
                <a:cubicBezTo>
                  <a:pt x="639" y="294"/>
                  <a:pt x="639" y="292"/>
                  <a:pt x="639" y="291"/>
                </a:cubicBezTo>
                <a:cubicBezTo>
                  <a:pt x="638" y="290"/>
                  <a:pt x="638" y="289"/>
                  <a:pt x="638" y="288"/>
                </a:cubicBezTo>
                <a:cubicBezTo>
                  <a:pt x="637" y="286"/>
                  <a:pt x="637" y="284"/>
                  <a:pt x="637" y="283"/>
                </a:cubicBezTo>
                <a:cubicBezTo>
                  <a:pt x="638" y="281"/>
                  <a:pt x="638" y="279"/>
                  <a:pt x="638" y="278"/>
                </a:cubicBezTo>
                <a:cubicBezTo>
                  <a:pt x="638" y="278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8"/>
                </a:cubicBezTo>
                <a:cubicBezTo>
                  <a:pt x="639" y="278"/>
                  <a:pt x="641" y="278"/>
                  <a:pt x="642" y="278"/>
                </a:cubicBezTo>
                <a:cubicBezTo>
                  <a:pt x="645" y="278"/>
                  <a:pt x="646" y="277"/>
                  <a:pt x="646" y="273"/>
                </a:cubicBezTo>
                <a:cubicBezTo>
                  <a:pt x="646" y="272"/>
                  <a:pt x="646" y="271"/>
                  <a:pt x="647" y="270"/>
                </a:cubicBezTo>
                <a:cubicBezTo>
                  <a:pt x="649" y="268"/>
                  <a:pt x="648" y="267"/>
                  <a:pt x="647" y="266"/>
                </a:cubicBezTo>
                <a:cubicBezTo>
                  <a:pt x="645" y="265"/>
                  <a:pt x="643" y="263"/>
                  <a:pt x="643" y="260"/>
                </a:cubicBezTo>
                <a:cubicBezTo>
                  <a:pt x="643" y="259"/>
                  <a:pt x="642" y="257"/>
                  <a:pt x="640" y="258"/>
                </a:cubicBezTo>
                <a:cubicBezTo>
                  <a:pt x="639" y="258"/>
                  <a:pt x="638" y="256"/>
                  <a:pt x="638" y="255"/>
                </a:cubicBezTo>
                <a:cubicBezTo>
                  <a:pt x="636" y="255"/>
                  <a:pt x="634" y="254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2" y="253"/>
                  <a:pt x="632" y="254"/>
                  <a:pt x="631" y="254"/>
                </a:cubicBezTo>
                <a:cubicBezTo>
                  <a:pt x="628" y="254"/>
                  <a:pt x="627" y="255"/>
                  <a:pt x="626" y="257"/>
                </a:cubicBezTo>
                <a:cubicBezTo>
                  <a:pt x="626" y="260"/>
                  <a:pt x="624" y="262"/>
                  <a:pt x="625" y="265"/>
                </a:cubicBezTo>
                <a:cubicBezTo>
                  <a:pt x="625" y="266"/>
                  <a:pt x="625" y="266"/>
                  <a:pt x="624" y="267"/>
                </a:cubicBezTo>
                <a:cubicBezTo>
                  <a:pt x="623" y="267"/>
                  <a:pt x="622" y="269"/>
                  <a:pt x="621" y="270"/>
                </a:cubicBezTo>
                <a:cubicBezTo>
                  <a:pt x="619" y="270"/>
                  <a:pt x="618" y="272"/>
                  <a:pt x="617" y="274"/>
                </a:cubicBezTo>
                <a:cubicBezTo>
                  <a:pt x="616" y="275"/>
                  <a:pt x="615" y="276"/>
                  <a:pt x="615" y="278"/>
                </a:cubicBezTo>
                <a:cubicBezTo>
                  <a:pt x="614" y="279"/>
                  <a:pt x="613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2" y="279"/>
                  <a:pt x="612" y="280"/>
                  <a:pt x="611" y="280"/>
                </a:cubicBezTo>
                <a:cubicBezTo>
                  <a:pt x="612" y="280"/>
                  <a:pt x="612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1" y="278"/>
                  <a:pt x="611" y="277"/>
                  <a:pt x="610" y="277"/>
                </a:cubicBezTo>
                <a:cubicBezTo>
                  <a:pt x="609" y="277"/>
                  <a:pt x="608" y="278"/>
                  <a:pt x="607" y="280"/>
                </a:cubicBezTo>
                <a:cubicBezTo>
                  <a:pt x="607" y="281"/>
                  <a:pt x="607" y="282"/>
                  <a:pt x="608" y="283"/>
                </a:cubicBezTo>
                <a:cubicBezTo>
                  <a:pt x="608" y="285"/>
                  <a:pt x="608" y="286"/>
                  <a:pt x="607" y="287"/>
                </a:cubicBezTo>
                <a:cubicBezTo>
                  <a:pt x="606" y="287"/>
                  <a:pt x="605" y="288"/>
                  <a:pt x="604" y="288"/>
                </a:cubicBezTo>
                <a:cubicBezTo>
                  <a:pt x="603" y="287"/>
                  <a:pt x="602" y="287"/>
                  <a:pt x="602" y="286"/>
                </a:cubicBezTo>
                <a:cubicBezTo>
                  <a:pt x="601" y="284"/>
                  <a:pt x="601" y="283"/>
                  <a:pt x="601" y="281"/>
                </a:cubicBezTo>
                <a:cubicBezTo>
                  <a:pt x="600" y="278"/>
                  <a:pt x="601" y="275"/>
                  <a:pt x="604" y="272"/>
                </a:cubicBezTo>
                <a:cubicBezTo>
                  <a:pt x="605" y="272"/>
                  <a:pt x="605" y="270"/>
                  <a:pt x="605" y="269"/>
                </a:cubicBezTo>
                <a:cubicBezTo>
                  <a:pt x="606" y="265"/>
                  <a:pt x="604" y="262"/>
                  <a:pt x="603" y="258"/>
                </a:cubicBezTo>
                <a:cubicBezTo>
                  <a:pt x="602" y="258"/>
                  <a:pt x="601" y="258"/>
                  <a:pt x="600" y="259"/>
                </a:cubicBezTo>
                <a:cubicBezTo>
                  <a:pt x="599" y="261"/>
                  <a:pt x="597" y="262"/>
                  <a:pt x="596" y="265"/>
                </a:cubicBezTo>
                <a:cubicBezTo>
                  <a:pt x="595" y="266"/>
                  <a:pt x="594" y="267"/>
                  <a:pt x="593" y="268"/>
                </a:cubicBezTo>
                <a:cubicBezTo>
                  <a:pt x="593" y="269"/>
                  <a:pt x="593" y="269"/>
                  <a:pt x="592" y="269"/>
                </a:cubicBezTo>
                <a:cubicBezTo>
                  <a:pt x="592" y="269"/>
                  <a:pt x="591" y="268"/>
                  <a:pt x="592" y="268"/>
                </a:cubicBezTo>
                <a:cubicBezTo>
                  <a:pt x="593" y="265"/>
                  <a:pt x="593" y="262"/>
                  <a:pt x="593" y="259"/>
                </a:cubicBezTo>
                <a:cubicBezTo>
                  <a:pt x="593" y="258"/>
                  <a:pt x="594" y="257"/>
                  <a:pt x="595" y="257"/>
                </a:cubicBezTo>
                <a:cubicBezTo>
                  <a:pt x="597" y="256"/>
                  <a:pt x="597" y="255"/>
                  <a:pt x="596" y="254"/>
                </a:cubicBezTo>
                <a:cubicBezTo>
                  <a:pt x="594" y="253"/>
                  <a:pt x="593" y="251"/>
                  <a:pt x="591" y="251"/>
                </a:cubicBezTo>
                <a:cubicBezTo>
                  <a:pt x="590" y="251"/>
                  <a:pt x="588" y="250"/>
                  <a:pt x="587" y="249"/>
                </a:cubicBezTo>
                <a:cubicBezTo>
                  <a:pt x="587" y="249"/>
                  <a:pt x="586" y="248"/>
                  <a:pt x="587" y="248"/>
                </a:cubicBezTo>
                <a:cubicBezTo>
                  <a:pt x="588" y="246"/>
                  <a:pt x="590" y="244"/>
                  <a:pt x="592" y="243"/>
                </a:cubicBezTo>
                <a:cubicBezTo>
                  <a:pt x="592" y="242"/>
                  <a:pt x="593" y="242"/>
                  <a:pt x="593" y="242"/>
                </a:cubicBezTo>
                <a:cubicBezTo>
                  <a:pt x="595" y="241"/>
                  <a:pt x="596" y="241"/>
                  <a:pt x="595" y="239"/>
                </a:cubicBezTo>
                <a:cubicBezTo>
                  <a:pt x="594" y="234"/>
                  <a:pt x="593" y="229"/>
                  <a:pt x="596" y="223"/>
                </a:cubicBezTo>
                <a:cubicBezTo>
                  <a:pt x="596" y="222"/>
                  <a:pt x="596" y="221"/>
                  <a:pt x="596" y="221"/>
                </a:cubicBezTo>
                <a:cubicBezTo>
                  <a:pt x="594" y="217"/>
                  <a:pt x="595" y="214"/>
                  <a:pt x="593" y="210"/>
                </a:cubicBezTo>
                <a:cubicBezTo>
                  <a:pt x="593" y="209"/>
                  <a:pt x="593" y="208"/>
                  <a:pt x="594" y="208"/>
                </a:cubicBezTo>
                <a:cubicBezTo>
                  <a:pt x="597" y="206"/>
                  <a:pt x="599" y="204"/>
                  <a:pt x="601" y="203"/>
                </a:cubicBezTo>
                <a:cubicBezTo>
                  <a:pt x="602" y="202"/>
                  <a:pt x="603" y="200"/>
                  <a:pt x="603" y="198"/>
                </a:cubicBezTo>
                <a:cubicBezTo>
                  <a:pt x="603" y="198"/>
                  <a:pt x="603" y="197"/>
                  <a:pt x="604" y="197"/>
                </a:cubicBezTo>
                <a:cubicBezTo>
                  <a:pt x="604" y="196"/>
                  <a:pt x="605" y="196"/>
                  <a:pt x="605" y="196"/>
                </a:cubicBezTo>
                <a:cubicBezTo>
                  <a:pt x="607" y="196"/>
                  <a:pt x="608" y="197"/>
                  <a:pt x="609" y="198"/>
                </a:cubicBezTo>
                <a:cubicBezTo>
                  <a:pt x="611" y="199"/>
                  <a:pt x="612" y="198"/>
                  <a:pt x="614" y="197"/>
                </a:cubicBezTo>
                <a:cubicBezTo>
                  <a:pt x="615" y="197"/>
                  <a:pt x="616" y="196"/>
                  <a:pt x="617" y="195"/>
                </a:cubicBezTo>
                <a:cubicBezTo>
                  <a:pt x="621" y="191"/>
                  <a:pt x="625" y="188"/>
                  <a:pt x="629" y="184"/>
                </a:cubicBezTo>
                <a:cubicBezTo>
                  <a:pt x="630" y="183"/>
                  <a:pt x="630" y="182"/>
                  <a:pt x="631" y="181"/>
                </a:cubicBezTo>
                <a:cubicBezTo>
                  <a:pt x="632" y="180"/>
                  <a:pt x="631" y="177"/>
                  <a:pt x="630" y="176"/>
                </a:cubicBezTo>
                <a:cubicBezTo>
                  <a:pt x="629" y="176"/>
                  <a:pt x="629" y="176"/>
                  <a:pt x="629" y="176"/>
                </a:cubicBezTo>
                <a:cubicBezTo>
                  <a:pt x="625" y="176"/>
                  <a:pt x="622" y="174"/>
                  <a:pt x="619" y="172"/>
                </a:cubicBezTo>
                <a:cubicBezTo>
                  <a:pt x="619" y="171"/>
                  <a:pt x="617" y="171"/>
                  <a:pt x="616" y="171"/>
                </a:cubicBezTo>
                <a:cubicBezTo>
                  <a:pt x="614" y="170"/>
                  <a:pt x="611" y="170"/>
                  <a:pt x="608" y="170"/>
                </a:cubicBezTo>
                <a:cubicBezTo>
                  <a:pt x="608" y="171"/>
                  <a:pt x="607" y="171"/>
                  <a:pt x="606" y="172"/>
                </a:cubicBezTo>
                <a:cubicBezTo>
                  <a:pt x="605" y="173"/>
                  <a:pt x="604" y="175"/>
                  <a:pt x="602" y="176"/>
                </a:cubicBezTo>
                <a:cubicBezTo>
                  <a:pt x="601" y="177"/>
                  <a:pt x="600" y="179"/>
                  <a:pt x="599" y="181"/>
                </a:cubicBezTo>
                <a:cubicBezTo>
                  <a:pt x="597" y="184"/>
                  <a:pt x="596" y="186"/>
                  <a:pt x="594" y="189"/>
                </a:cubicBezTo>
                <a:cubicBezTo>
                  <a:pt x="593" y="191"/>
                  <a:pt x="593" y="193"/>
                  <a:pt x="593" y="194"/>
                </a:cubicBezTo>
                <a:cubicBezTo>
                  <a:pt x="593" y="198"/>
                  <a:pt x="591" y="202"/>
                  <a:pt x="590" y="205"/>
                </a:cubicBezTo>
                <a:cubicBezTo>
                  <a:pt x="589" y="206"/>
                  <a:pt x="589" y="207"/>
                  <a:pt x="588" y="207"/>
                </a:cubicBezTo>
                <a:cubicBezTo>
                  <a:pt x="586" y="208"/>
                  <a:pt x="585" y="209"/>
                  <a:pt x="583" y="211"/>
                </a:cubicBezTo>
                <a:cubicBezTo>
                  <a:pt x="582" y="212"/>
                  <a:pt x="582" y="213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2" y="214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1" y="215"/>
                  <a:pt x="579" y="215"/>
                  <a:pt x="578" y="216"/>
                </a:cubicBezTo>
                <a:cubicBezTo>
                  <a:pt x="574" y="218"/>
                  <a:pt x="572" y="222"/>
                  <a:pt x="571" y="226"/>
                </a:cubicBezTo>
                <a:cubicBezTo>
                  <a:pt x="571" y="228"/>
                  <a:pt x="571" y="229"/>
                  <a:pt x="569" y="231"/>
                </a:cubicBezTo>
                <a:cubicBezTo>
                  <a:pt x="569" y="231"/>
                  <a:pt x="569" y="231"/>
                  <a:pt x="568" y="232"/>
                </a:cubicBezTo>
                <a:cubicBezTo>
                  <a:pt x="567" y="233"/>
                  <a:pt x="566" y="235"/>
                  <a:pt x="566" y="237"/>
                </a:cubicBezTo>
                <a:cubicBezTo>
                  <a:pt x="567" y="239"/>
                  <a:pt x="567" y="241"/>
                  <a:pt x="568" y="243"/>
                </a:cubicBezTo>
                <a:cubicBezTo>
                  <a:pt x="569" y="244"/>
                  <a:pt x="569" y="245"/>
                  <a:pt x="570" y="246"/>
                </a:cubicBezTo>
                <a:cubicBezTo>
                  <a:pt x="571" y="246"/>
                  <a:pt x="571" y="246"/>
                  <a:pt x="572" y="247"/>
                </a:cubicBezTo>
                <a:cubicBezTo>
                  <a:pt x="574" y="248"/>
                  <a:pt x="575" y="249"/>
                  <a:pt x="577" y="250"/>
                </a:cubicBezTo>
                <a:cubicBezTo>
                  <a:pt x="577" y="250"/>
                  <a:pt x="577" y="250"/>
                  <a:pt x="577" y="251"/>
                </a:cubicBezTo>
                <a:cubicBezTo>
                  <a:pt x="577" y="251"/>
                  <a:pt x="577" y="251"/>
                  <a:pt x="576" y="251"/>
                </a:cubicBezTo>
                <a:cubicBezTo>
                  <a:pt x="576" y="252"/>
                  <a:pt x="575" y="252"/>
                  <a:pt x="574" y="252"/>
                </a:cubicBezTo>
                <a:cubicBezTo>
                  <a:pt x="573" y="254"/>
                  <a:pt x="572" y="255"/>
                  <a:pt x="570" y="257"/>
                </a:cubicBezTo>
                <a:cubicBezTo>
                  <a:pt x="570" y="258"/>
                  <a:pt x="570" y="259"/>
                  <a:pt x="571" y="260"/>
                </a:cubicBezTo>
                <a:cubicBezTo>
                  <a:pt x="572" y="260"/>
                  <a:pt x="572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4" y="260"/>
                  <a:pt x="574" y="260"/>
                  <a:pt x="574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1"/>
                  <a:pt x="573" y="262"/>
                  <a:pt x="572" y="263"/>
                </a:cubicBezTo>
                <a:cubicBezTo>
                  <a:pt x="571" y="265"/>
                  <a:pt x="569" y="266"/>
                  <a:pt x="568" y="267"/>
                </a:cubicBezTo>
                <a:cubicBezTo>
                  <a:pt x="566" y="269"/>
                  <a:pt x="564" y="270"/>
                  <a:pt x="562" y="270"/>
                </a:cubicBezTo>
                <a:cubicBezTo>
                  <a:pt x="558" y="270"/>
                  <a:pt x="557" y="272"/>
                  <a:pt x="556" y="275"/>
                </a:cubicBezTo>
                <a:cubicBezTo>
                  <a:pt x="556" y="277"/>
                  <a:pt x="556" y="279"/>
                  <a:pt x="555" y="281"/>
                </a:cubicBezTo>
                <a:cubicBezTo>
                  <a:pt x="555" y="281"/>
                  <a:pt x="555" y="282"/>
                  <a:pt x="555" y="282"/>
                </a:cubicBezTo>
                <a:cubicBezTo>
                  <a:pt x="554" y="282"/>
                  <a:pt x="554" y="282"/>
                  <a:pt x="554" y="282"/>
                </a:cubicBezTo>
                <a:cubicBezTo>
                  <a:pt x="553" y="281"/>
                  <a:pt x="553" y="280"/>
                  <a:pt x="552" y="279"/>
                </a:cubicBezTo>
                <a:cubicBezTo>
                  <a:pt x="551" y="277"/>
                  <a:pt x="551" y="276"/>
                  <a:pt x="552" y="275"/>
                </a:cubicBezTo>
                <a:cubicBezTo>
                  <a:pt x="554" y="273"/>
                  <a:pt x="555" y="271"/>
                  <a:pt x="557" y="269"/>
                </a:cubicBezTo>
                <a:cubicBezTo>
                  <a:pt x="557" y="268"/>
                  <a:pt x="557" y="266"/>
                  <a:pt x="556" y="266"/>
                </a:cubicBezTo>
                <a:cubicBezTo>
                  <a:pt x="553" y="266"/>
                  <a:pt x="552" y="264"/>
                  <a:pt x="552" y="262"/>
                </a:cubicBezTo>
                <a:cubicBezTo>
                  <a:pt x="552" y="261"/>
                  <a:pt x="552" y="261"/>
                  <a:pt x="551" y="261"/>
                </a:cubicBezTo>
                <a:cubicBezTo>
                  <a:pt x="552" y="261"/>
                  <a:pt x="552" y="261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3" y="262"/>
                  <a:pt x="554" y="262"/>
                  <a:pt x="555" y="263"/>
                </a:cubicBezTo>
                <a:cubicBezTo>
                  <a:pt x="557" y="263"/>
                  <a:pt x="558" y="263"/>
                  <a:pt x="559" y="263"/>
                </a:cubicBezTo>
                <a:cubicBezTo>
                  <a:pt x="561" y="262"/>
                  <a:pt x="562" y="261"/>
                  <a:pt x="564" y="260"/>
                </a:cubicBezTo>
                <a:cubicBezTo>
                  <a:pt x="565" y="260"/>
                  <a:pt x="565" y="259"/>
                  <a:pt x="565" y="259"/>
                </a:cubicBezTo>
                <a:cubicBezTo>
                  <a:pt x="565" y="257"/>
                  <a:pt x="565" y="255"/>
                  <a:pt x="565" y="253"/>
                </a:cubicBezTo>
                <a:cubicBezTo>
                  <a:pt x="565" y="251"/>
                  <a:pt x="565" y="251"/>
                  <a:pt x="567" y="250"/>
                </a:cubicBezTo>
                <a:cubicBezTo>
                  <a:pt x="569" y="250"/>
                  <a:pt x="569" y="248"/>
                  <a:pt x="570" y="246"/>
                </a:cubicBezTo>
                <a:cubicBezTo>
                  <a:pt x="569" y="246"/>
                  <a:pt x="569" y="246"/>
                  <a:pt x="568" y="246"/>
                </a:cubicBezTo>
                <a:cubicBezTo>
                  <a:pt x="564" y="246"/>
                  <a:pt x="561" y="245"/>
                  <a:pt x="560" y="241"/>
                </a:cubicBezTo>
                <a:cubicBezTo>
                  <a:pt x="560" y="241"/>
                  <a:pt x="559" y="240"/>
                  <a:pt x="559" y="240"/>
                </a:cubicBezTo>
                <a:cubicBezTo>
                  <a:pt x="559" y="239"/>
                  <a:pt x="557" y="239"/>
                  <a:pt x="557" y="239"/>
                </a:cubicBezTo>
                <a:cubicBezTo>
                  <a:pt x="556" y="240"/>
                  <a:pt x="555" y="241"/>
                  <a:pt x="554" y="242"/>
                </a:cubicBezTo>
                <a:cubicBezTo>
                  <a:pt x="551" y="245"/>
                  <a:pt x="549" y="248"/>
                  <a:pt x="545" y="248"/>
                </a:cubicBezTo>
                <a:cubicBezTo>
                  <a:pt x="544" y="249"/>
                  <a:pt x="544" y="249"/>
                  <a:pt x="543" y="249"/>
                </a:cubicBezTo>
                <a:cubicBezTo>
                  <a:pt x="543" y="250"/>
                  <a:pt x="543" y="250"/>
                  <a:pt x="543" y="250"/>
                </a:cubicBezTo>
                <a:cubicBezTo>
                  <a:pt x="542" y="250"/>
                  <a:pt x="542" y="252"/>
                  <a:pt x="543" y="252"/>
                </a:cubicBezTo>
                <a:cubicBezTo>
                  <a:pt x="546" y="255"/>
                  <a:pt x="549" y="256"/>
                  <a:pt x="551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49" y="260"/>
                  <a:pt x="548" y="261"/>
                  <a:pt x="546" y="261"/>
                </a:cubicBezTo>
                <a:cubicBezTo>
                  <a:pt x="545" y="261"/>
                  <a:pt x="544" y="261"/>
                  <a:pt x="543" y="263"/>
                </a:cubicBezTo>
                <a:cubicBezTo>
                  <a:pt x="542" y="264"/>
                  <a:pt x="541" y="264"/>
                  <a:pt x="541" y="265"/>
                </a:cubicBezTo>
                <a:cubicBezTo>
                  <a:pt x="540" y="266"/>
                  <a:pt x="539" y="266"/>
                  <a:pt x="539" y="267"/>
                </a:cubicBezTo>
                <a:cubicBezTo>
                  <a:pt x="539" y="268"/>
                  <a:pt x="539" y="269"/>
                  <a:pt x="538" y="270"/>
                </a:cubicBezTo>
                <a:cubicBezTo>
                  <a:pt x="537" y="270"/>
                  <a:pt x="536" y="270"/>
                  <a:pt x="535" y="270"/>
                </a:cubicBezTo>
                <a:cubicBezTo>
                  <a:pt x="534" y="269"/>
                  <a:pt x="533" y="269"/>
                  <a:pt x="532" y="268"/>
                </a:cubicBezTo>
                <a:cubicBezTo>
                  <a:pt x="530" y="267"/>
                  <a:pt x="528" y="267"/>
                  <a:pt x="526" y="268"/>
                </a:cubicBezTo>
                <a:cubicBezTo>
                  <a:pt x="525" y="268"/>
                  <a:pt x="524" y="268"/>
                  <a:pt x="523" y="269"/>
                </a:cubicBezTo>
                <a:cubicBezTo>
                  <a:pt x="522" y="269"/>
                  <a:pt x="521" y="269"/>
                  <a:pt x="520" y="268"/>
                </a:cubicBezTo>
                <a:cubicBezTo>
                  <a:pt x="518" y="267"/>
                  <a:pt x="516" y="266"/>
                  <a:pt x="516" y="264"/>
                </a:cubicBezTo>
                <a:cubicBezTo>
                  <a:pt x="514" y="262"/>
                  <a:pt x="512" y="260"/>
                  <a:pt x="510" y="260"/>
                </a:cubicBezTo>
                <a:cubicBezTo>
                  <a:pt x="508" y="259"/>
                  <a:pt x="507" y="259"/>
                  <a:pt x="507" y="257"/>
                </a:cubicBezTo>
                <a:cubicBezTo>
                  <a:pt x="506" y="255"/>
                  <a:pt x="505" y="252"/>
                  <a:pt x="505" y="249"/>
                </a:cubicBezTo>
                <a:cubicBezTo>
                  <a:pt x="505" y="248"/>
                  <a:pt x="505" y="247"/>
                  <a:pt x="505" y="246"/>
                </a:cubicBezTo>
                <a:cubicBezTo>
                  <a:pt x="505" y="244"/>
                  <a:pt x="503" y="242"/>
                  <a:pt x="501" y="243"/>
                </a:cubicBezTo>
                <a:cubicBezTo>
                  <a:pt x="497" y="243"/>
                  <a:pt x="493" y="244"/>
                  <a:pt x="489" y="244"/>
                </a:cubicBezTo>
                <a:cubicBezTo>
                  <a:pt x="487" y="244"/>
                  <a:pt x="486" y="246"/>
                  <a:pt x="485" y="248"/>
                </a:cubicBezTo>
                <a:cubicBezTo>
                  <a:pt x="485" y="249"/>
                  <a:pt x="485" y="250"/>
                  <a:pt x="486" y="251"/>
                </a:cubicBezTo>
                <a:cubicBezTo>
                  <a:pt x="487" y="252"/>
                  <a:pt x="488" y="252"/>
                  <a:pt x="489" y="252"/>
                </a:cubicBezTo>
                <a:cubicBezTo>
                  <a:pt x="489" y="251"/>
                  <a:pt x="490" y="251"/>
                  <a:pt x="490" y="251"/>
                </a:cubicBezTo>
                <a:cubicBezTo>
                  <a:pt x="492" y="250"/>
                  <a:pt x="494" y="250"/>
                  <a:pt x="495" y="250"/>
                </a:cubicBezTo>
                <a:cubicBezTo>
                  <a:pt x="497" y="250"/>
                  <a:pt x="499" y="249"/>
                  <a:pt x="500" y="248"/>
                </a:cubicBezTo>
                <a:cubicBezTo>
                  <a:pt x="501" y="248"/>
                  <a:pt x="501" y="249"/>
                  <a:pt x="501" y="249"/>
                </a:cubicBezTo>
                <a:cubicBezTo>
                  <a:pt x="502" y="249"/>
                  <a:pt x="501" y="250"/>
                  <a:pt x="501" y="250"/>
                </a:cubicBezTo>
                <a:cubicBezTo>
                  <a:pt x="499" y="251"/>
                  <a:pt x="498" y="251"/>
                  <a:pt x="496" y="252"/>
                </a:cubicBezTo>
                <a:cubicBezTo>
                  <a:pt x="494" y="253"/>
                  <a:pt x="492" y="254"/>
                  <a:pt x="490" y="255"/>
                </a:cubicBezTo>
                <a:cubicBezTo>
                  <a:pt x="489" y="255"/>
                  <a:pt x="488" y="255"/>
                  <a:pt x="487" y="256"/>
                </a:cubicBezTo>
                <a:cubicBezTo>
                  <a:pt x="485" y="256"/>
                  <a:pt x="484" y="257"/>
                  <a:pt x="483" y="259"/>
                </a:cubicBezTo>
                <a:cubicBezTo>
                  <a:pt x="482" y="262"/>
                  <a:pt x="482" y="265"/>
                  <a:pt x="481" y="268"/>
                </a:cubicBezTo>
                <a:cubicBezTo>
                  <a:pt x="481" y="269"/>
                  <a:pt x="481" y="269"/>
                  <a:pt x="480" y="270"/>
                </a:cubicBezTo>
                <a:cubicBezTo>
                  <a:pt x="479" y="271"/>
                  <a:pt x="478" y="271"/>
                  <a:pt x="478" y="271"/>
                </a:cubicBezTo>
                <a:cubicBezTo>
                  <a:pt x="477" y="271"/>
                  <a:pt x="477" y="270"/>
                  <a:pt x="478" y="269"/>
                </a:cubicBezTo>
                <a:cubicBezTo>
                  <a:pt x="479" y="267"/>
                  <a:pt x="479" y="266"/>
                  <a:pt x="478" y="265"/>
                </a:cubicBezTo>
                <a:cubicBezTo>
                  <a:pt x="477" y="263"/>
                  <a:pt x="476" y="261"/>
                  <a:pt x="475" y="259"/>
                </a:cubicBezTo>
                <a:cubicBezTo>
                  <a:pt x="475" y="258"/>
                  <a:pt x="474" y="256"/>
                  <a:pt x="473" y="254"/>
                </a:cubicBezTo>
                <a:cubicBezTo>
                  <a:pt x="473" y="254"/>
                  <a:pt x="471" y="253"/>
                  <a:pt x="470" y="253"/>
                </a:cubicBezTo>
                <a:cubicBezTo>
                  <a:pt x="469" y="253"/>
                  <a:pt x="468" y="254"/>
                  <a:pt x="467" y="254"/>
                </a:cubicBezTo>
                <a:cubicBezTo>
                  <a:pt x="458" y="256"/>
                  <a:pt x="450" y="254"/>
                  <a:pt x="443" y="248"/>
                </a:cubicBezTo>
                <a:cubicBezTo>
                  <a:pt x="442" y="248"/>
                  <a:pt x="442" y="247"/>
                  <a:pt x="443" y="246"/>
                </a:cubicBezTo>
                <a:cubicBezTo>
                  <a:pt x="444" y="244"/>
                  <a:pt x="445" y="243"/>
                  <a:pt x="447" y="243"/>
                </a:cubicBezTo>
                <a:cubicBezTo>
                  <a:pt x="448" y="243"/>
                  <a:pt x="449" y="243"/>
                  <a:pt x="450" y="243"/>
                </a:cubicBezTo>
                <a:cubicBezTo>
                  <a:pt x="453" y="243"/>
                  <a:pt x="455" y="241"/>
                  <a:pt x="454" y="238"/>
                </a:cubicBezTo>
                <a:cubicBezTo>
                  <a:pt x="454" y="236"/>
                  <a:pt x="453" y="234"/>
                  <a:pt x="452" y="233"/>
                </a:cubicBezTo>
                <a:cubicBezTo>
                  <a:pt x="451" y="231"/>
                  <a:pt x="449" y="229"/>
                  <a:pt x="447" y="229"/>
                </a:cubicBezTo>
                <a:cubicBezTo>
                  <a:pt x="443" y="230"/>
                  <a:pt x="441" y="229"/>
                  <a:pt x="439" y="227"/>
                </a:cubicBezTo>
                <a:cubicBezTo>
                  <a:pt x="435" y="224"/>
                  <a:pt x="432" y="222"/>
                  <a:pt x="429" y="219"/>
                </a:cubicBezTo>
                <a:cubicBezTo>
                  <a:pt x="427" y="218"/>
                  <a:pt x="425" y="216"/>
                  <a:pt x="425" y="213"/>
                </a:cubicBezTo>
                <a:cubicBezTo>
                  <a:pt x="424" y="209"/>
                  <a:pt x="422" y="208"/>
                  <a:pt x="418" y="206"/>
                </a:cubicBezTo>
                <a:cubicBezTo>
                  <a:pt x="416" y="205"/>
                  <a:pt x="413" y="205"/>
                  <a:pt x="411" y="208"/>
                </a:cubicBezTo>
                <a:cubicBezTo>
                  <a:pt x="411" y="209"/>
                  <a:pt x="410" y="210"/>
                  <a:pt x="409" y="210"/>
                </a:cubicBezTo>
                <a:cubicBezTo>
                  <a:pt x="408" y="210"/>
                  <a:pt x="407" y="210"/>
                  <a:pt x="406" y="211"/>
                </a:cubicBezTo>
                <a:cubicBezTo>
                  <a:pt x="405" y="211"/>
                  <a:pt x="404" y="209"/>
                  <a:pt x="405" y="209"/>
                </a:cubicBezTo>
                <a:cubicBezTo>
                  <a:pt x="407" y="206"/>
                  <a:pt x="408" y="203"/>
                  <a:pt x="408" y="199"/>
                </a:cubicBezTo>
                <a:cubicBezTo>
                  <a:pt x="408" y="199"/>
                  <a:pt x="408" y="199"/>
                  <a:pt x="408" y="199"/>
                </a:cubicBezTo>
                <a:cubicBezTo>
                  <a:pt x="408" y="198"/>
                  <a:pt x="407" y="198"/>
                  <a:pt x="407" y="198"/>
                </a:cubicBezTo>
                <a:cubicBezTo>
                  <a:pt x="406" y="199"/>
                  <a:pt x="406" y="199"/>
                  <a:pt x="405" y="200"/>
                </a:cubicBezTo>
                <a:cubicBezTo>
                  <a:pt x="402" y="202"/>
                  <a:pt x="400" y="204"/>
                  <a:pt x="398" y="206"/>
                </a:cubicBezTo>
                <a:cubicBezTo>
                  <a:pt x="397" y="206"/>
                  <a:pt x="396" y="206"/>
                  <a:pt x="396" y="206"/>
                </a:cubicBezTo>
                <a:cubicBezTo>
                  <a:pt x="396" y="206"/>
                  <a:pt x="395" y="205"/>
                  <a:pt x="395" y="205"/>
                </a:cubicBezTo>
                <a:cubicBezTo>
                  <a:pt x="395" y="202"/>
                  <a:pt x="395" y="200"/>
                  <a:pt x="395" y="198"/>
                </a:cubicBezTo>
                <a:cubicBezTo>
                  <a:pt x="396" y="194"/>
                  <a:pt x="397" y="190"/>
                  <a:pt x="396" y="186"/>
                </a:cubicBezTo>
                <a:cubicBezTo>
                  <a:pt x="396" y="185"/>
                  <a:pt x="396" y="184"/>
                  <a:pt x="396" y="183"/>
                </a:cubicBezTo>
                <a:cubicBezTo>
                  <a:pt x="395" y="183"/>
                  <a:pt x="394" y="183"/>
                  <a:pt x="394" y="183"/>
                </a:cubicBezTo>
                <a:cubicBezTo>
                  <a:pt x="393" y="184"/>
                  <a:pt x="392" y="185"/>
                  <a:pt x="392" y="187"/>
                </a:cubicBezTo>
                <a:cubicBezTo>
                  <a:pt x="392" y="188"/>
                  <a:pt x="392" y="190"/>
                  <a:pt x="390" y="190"/>
                </a:cubicBezTo>
                <a:cubicBezTo>
                  <a:pt x="388" y="191"/>
                  <a:pt x="387" y="192"/>
                  <a:pt x="385" y="193"/>
                </a:cubicBezTo>
                <a:cubicBezTo>
                  <a:pt x="384" y="194"/>
                  <a:pt x="383" y="194"/>
                  <a:pt x="382" y="193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79" y="192"/>
                  <a:pt x="379" y="193"/>
                  <a:pt x="378" y="193"/>
                </a:cubicBezTo>
                <a:cubicBezTo>
                  <a:pt x="378" y="193"/>
                  <a:pt x="378" y="193"/>
                  <a:pt x="378" y="193"/>
                </a:cubicBezTo>
                <a:cubicBezTo>
                  <a:pt x="377" y="192"/>
                  <a:pt x="377" y="192"/>
                  <a:pt x="378" y="192"/>
                </a:cubicBezTo>
                <a:cubicBezTo>
                  <a:pt x="379" y="192"/>
                  <a:pt x="379" y="192"/>
                  <a:pt x="380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80" y="192"/>
                  <a:pt x="381" y="192"/>
                  <a:pt x="381" y="192"/>
                </a:cubicBezTo>
                <a:cubicBezTo>
                  <a:pt x="381" y="191"/>
                  <a:pt x="381" y="190"/>
                  <a:pt x="381" y="189"/>
                </a:cubicBezTo>
                <a:cubicBezTo>
                  <a:pt x="382" y="188"/>
                  <a:pt x="381" y="187"/>
                  <a:pt x="380" y="187"/>
                </a:cubicBezTo>
                <a:cubicBezTo>
                  <a:pt x="378" y="187"/>
                  <a:pt x="376" y="186"/>
                  <a:pt x="374" y="187"/>
                </a:cubicBezTo>
                <a:cubicBezTo>
                  <a:pt x="370" y="189"/>
                  <a:pt x="366" y="190"/>
                  <a:pt x="361" y="190"/>
                </a:cubicBezTo>
                <a:cubicBezTo>
                  <a:pt x="360" y="190"/>
                  <a:pt x="358" y="191"/>
                  <a:pt x="357" y="192"/>
                </a:cubicBezTo>
                <a:cubicBezTo>
                  <a:pt x="354" y="194"/>
                  <a:pt x="352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4"/>
                  <a:pt x="349" y="194"/>
                  <a:pt x="349" y="194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50" y="192"/>
                  <a:pt x="350" y="191"/>
                  <a:pt x="350" y="190"/>
                </a:cubicBezTo>
                <a:cubicBezTo>
                  <a:pt x="349" y="189"/>
                  <a:pt x="348" y="188"/>
                  <a:pt x="347" y="189"/>
                </a:cubicBezTo>
                <a:cubicBezTo>
                  <a:pt x="346" y="190"/>
                  <a:pt x="345" y="190"/>
                  <a:pt x="343" y="191"/>
                </a:cubicBezTo>
                <a:cubicBezTo>
                  <a:pt x="342" y="191"/>
                  <a:pt x="340" y="191"/>
                  <a:pt x="338" y="192"/>
                </a:cubicBezTo>
                <a:cubicBezTo>
                  <a:pt x="335" y="193"/>
                  <a:pt x="334" y="194"/>
                  <a:pt x="333" y="197"/>
                </a:cubicBezTo>
                <a:cubicBezTo>
                  <a:pt x="333" y="198"/>
                  <a:pt x="332" y="198"/>
                  <a:pt x="332" y="198"/>
                </a:cubicBezTo>
                <a:cubicBezTo>
                  <a:pt x="330" y="197"/>
                  <a:pt x="329" y="196"/>
                  <a:pt x="328" y="196"/>
                </a:cubicBezTo>
                <a:cubicBezTo>
                  <a:pt x="326" y="194"/>
                  <a:pt x="325" y="193"/>
                  <a:pt x="324" y="191"/>
                </a:cubicBezTo>
                <a:cubicBezTo>
                  <a:pt x="324" y="189"/>
                  <a:pt x="323" y="187"/>
                  <a:pt x="323" y="185"/>
                </a:cubicBezTo>
                <a:cubicBezTo>
                  <a:pt x="322" y="184"/>
                  <a:pt x="321" y="182"/>
                  <a:pt x="321" y="181"/>
                </a:cubicBezTo>
                <a:cubicBezTo>
                  <a:pt x="319" y="179"/>
                  <a:pt x="316" y="178"/>
                  <a:pt x="314" y="176"/>
                </a:cubicBezTo>
                <a:cubicBezTo>
                  <a:pt x="310" y="174"/>
                  <a:pt x="307" y="171"/>
                  <a:pt x="305" y="167"/>
                </a:cubicBezTo>
                <a:cubicBezTo>
                  <a:pt x="305" y="166"/>
                  <a:pt x="305" y="166"/>
                  <a:pt x="304" y="165"/>
                </a:cubicBezTo>
                <a:cubicBezTo>
                  <a:pt x="303" y="164"/>
                  <a:pt x="303" y="164"/>
                  <a:pt x="301" y="164"/>
                </a:cubicBezTo>
                <a:cubicBezTo>
                  <a:pt x="300" y="163"/>
                  <a:pt x="299" y="163"/>
                  <a:pt x="298" y="163"/>
                </a:cubicBezTo>
                <a:cubicBezTo>
                  <a:pt x="295" y="163"/>
                  <a:pt x="293" y="162"/>
                  <a:pt x="291" y="161"/>
                </a:cubicBezTo>
                <a:cubicBezTo>
                  <a:pt x="289" y="159"/>
                  <a:pt x="286" y="156"/>
                  <a:pt x="283" y="155"/>
                </a:cubicBezTo>
                <a:cubicBezTo>
                  <a:pt x="281" y="155"/>
                  <a:pt x="280" y="153"/>
                  <a:pt x="279" y="152"/>
                </a:cubicBezTo>
                <a:cubicBezTo>
                  <a:pt x="277" y="151"/>
                  <a:pt x="276" y="149"/>
                  <a:pt x="275" y="147"/>
                </a:cubicBezTo>
                <a:cubicBezTo>
                  <a:pt x="274" y="145"/>
                  <a:pt x="272" y="144"/>
                  <a:pt x="270" y="145"/>
                </a:cubicBezTo>
                <a:cubicBezTo>
                  <a:pt x="269" y="145"/>
                  <a:pt x="267" y="145"/>
                  <a:pt x="266" y="146"/>
                </a:cubicBezTo>
                <a:cubicBezTo>
                  <a:pt x="265" y="146"/>
                  <a:pt x="264" y="145"/>
                  <a:pt x="264" y="145"/>
                </a:cubicBezTo>
                <a:cubicBezTo>
                  <a:pt x="262" y="142"/>
                  <a:pt x="262" y="140"/>
                  <a:pt x="261" y="137"/>
                </a:cubicBezTo>
                <a:cubicBezTo>
                  <a:pt x="261" y="137"/>
                  <a:pt x="261" y="136"/>
                  <a:pt x="262" y="136"/>
                </a:cubicBezTo>
                <a:cubicBezTo>
                  <a:pt x="262" y="135"/>
                  <a:pt x="262" y="134"/>
                  <a:pt x="262" y="133"/>
                </a:cubicBezTo>
                <a:cubicBezTo>
                  <a:pt x="262" y="133"/>
                  <a:pt x="261" y="132"/>
                  <a:pt x="260" y="132"/>
                </a:cubicBezTo>
                <a:cubicBezTo>
                  <a:pt x="259" y="131"/>
                  <a:pt x="258" y="130"/>
                  <a:pt x="256" y="130"/>
                </a:cubicBezTo>
                <a:cubicBezTo>
                  <a:pt x="256" y="130"/>
                  <a:pt x="255" y="130"/>
                  <a:pt x="254" y="130"/>
                </a:cubicBezTo>
                <a:cubicBezTo>
                  <a:pt x="253" y="129"/>
                  <a:pt x="252" y="129"/>
                  <a:pt x="252" y="127"/>
                </a:cubicBezTo>
                <a:cubicBezTo>
                  <a:pt x="253" y="126"/>
                  <a:pt x="253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4"/>
                  <a:pt x="249" y="124"/>
                  <a:pt x="248" y="125"/>
                </a:cubicBezTo>
                <a:cubicBezTo>
                  <a:pt x="248" y="125"/>
                  <a:pt x="247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6"/>
                  <a:pt x="247" y="126"/>
                  <a:pt x="247" y="127"/>
                </a:cubicBezTo>
                <a:cubicBezTo>
                  <a:pt x="246" y="128"/>
                  <a:pt x="245" y="128"/>
                  <a:pt x="244" y="127"/>
                </a:cubicBezTo>
                <a:cubicBezTo>
                  <a:pt x="243" y="127"/>
                  <a:pt x="243" y="127"/>
                  <a:pt x="243" y="126"/>
                </a:cubicBezTo>
                <a:cubicBezTo>
                  <a:pt x="243" y="126"/>
                  <a:pt x="243" y="126"/>
                  <a:pt x="244" y="126"/>
                </a:cubicBezTo>
                <a:cubicBezTo>
                  <a:pt x="245" y="125"/>
                  <a:pt x="246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5"/>
                  <a:pt x="248" y="125"/>
                  <a:pt x="248" y="125"/>
                </a:cubicBezTo>
                <a:cubicBezTo>
                  <a:pt x="249" y="124"/>
                  <a:pt x="250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1"/>
                  <a:pt x="249" y="119"/>
                  <a:pt x="248" y="118"/>
                </a:cubicBezTo>
                <a:cubicBezTo>
                  <a:pt x="247" y="117"/>
                  <a:pt x="246" y="117"/>
                  <a:pt x="245" y="117"/>
                </a:cubicBezTo>
                <a:cubicBezTo>
                  <a:pt x="243" y="118"/>
                  <a:pt x="241" y="118"/>
                  <a:pt x="239" y="120"/>
                </a:cubicBezTo>
                <a:cubicBezTo>
                  <a:pt x="236" y="122"/>
                  <a:pt x="234" y="122"/>
                  <a:pt x="231" y="121"/>
                </a:cubicBezTo>
                <a:cubicBezTo>
                  <a:pt x="229" y="120"/>
                  <a:pt x="227" y="120"/>
                  <a:pt x="226" y="119"/>
                </a:cubicBezTo>
                <a:cubicBezTo>
                  <a:pt x="223" y="119"/>
                  <a:pt x="221" y="120"/>
                  <a:pt x="219" y="122"/>
                </a:cubicBezTo>
                <a:cubicBezTo>
                  <a:pt x="218" y="122"/>
                  <a:pt x="218" y="123"/>
                  <a:pt x="217" y="124"/>
                </a:cubicBezTo>
                <a:cubicBezTo>
                  <a:pt x="217" y="125"/>
                  <a:pt x="216" y="125"/>
                  <a:pt x="215" y="126"/>
                </a:cubicBezTo>
                <a:cubicBezTo>
                  <a:pt x="213" y="126"/>
                  <a:pt x="211" y="127"/>
                  <a:pt x="208" y="126"/>
                </a:cubicBezTo>
                <a:cubicBezTo>
                  <a:pt x="205" y="125"/>
                  <a:pt x="202" y="126"/>
                  <a:pt x="199" y="128"/>
                </a:cubicBezTo>
                <a:cubicBezTo>
                  <a:pt x="194" y="131"/>
                  <a:pt x="189" y="134"/>
                  <a:pt x="184" y="139"/>
                </a:cubicBezTo>
                <a:cubicBezTo>
                  <a:pt x="184" y="139"/>
                  <a:pt x="183" y="140"/>
                  <a:pt x="182" y="140"/>
                </a:cubicBezTo>
                <a:cubicBezTo>
                  <a:pt x="177" y="143"/>
                  <a:pt x="171" y="146"/>
                  <a:pt x="164" y="143"/>
                </a:cubicBezTo>
                <a:cubicBezTo>
                  <a:pt x="164" y="143"/>
                  <a:pt x="164" y="142"/>
                  <a:pt x="163" y="142"/>
                </a:cubicBezTo>
                <a:cubicBezTo>
                  <a:pt x="161" y="141"/>
                  <a:pt x="159" y="142"/>
                  <a:pt x="157" y="144"/>
                </a:cubicBezTo>
                <a:cubicBezTo>
                  <a:pt x="156" y="146"/>
                  <a:pt x="155" y="147"/>
                  <a:pt x="153" y="149"/>
                </a:cubicBezTo>
                <a:cubicBezTo>
                  <a:pt x="151" y="151"/>
                  <a:pt x="150" y="153"/>
                  <a:pt x="152" y="156"/>
                </a:cubicBezTo>
                <a:cubicBezTo>
                  <a:pt x="152" y="158"/>
                  <a:pt x="153" y="160"/>
                  <a:pt x="153" y="162"/>
                </a:cubicBezTo>
                <a:cubicBezTo>
                  <a:pt x="155" y="167"/>
                  <a:pt x="156" y="172"/>
                  <a:pt x="153" y="178"/>
                </a:cubicBezTo>
                <a:cubicBezTo>
                  <a:pt x="152" y="179"/>
                  <a:pt x="153" y="181"/>
                  <a:pt x="154" y="181"/>
                </a:cubicBezTo>
                <a:cubicBezTo>
                  <a:pt x="156" y="182"/>
                  <a:pt x="157" y="183"/>
                  <a:pt x="159" y="184"/>
                </a:cubicBezTo>
                <a:cubicBezTo>
                  <a:pt x="159" y="184"/>
                  <a:pt x="159" y="185"/>
                  <a:pt x="159" y="185"/>
                </a:cubicBezTo>
                <a:cubicBezTo>
                  <a:pt x="159" y="186"/>
                  <a:pt x="159" y="186"/>
                  <a:pt x="158" y="186"/>
                </a:cubicBezTo>
                <a:cubicBezTo>
                  <a:pt x="157" y="186"/>
                  <a:pt x="156" y="186"/>
                  <a:pt x="156" y="187"/>
                </a:cubicBezTo>
                <a:cubicBezTo>
                  <a:pt x="156" y="189"/>
                  <a:pt x="156" y="192"/>
                  <a:pt x="156" y="194"/>
                </a:cubicBezTo>
                <a:cubicBezTo>
                  <a:pt x="156" y="194"/>
                  <a:pt x="157" y="195"/>
                  <a:pt x="157" y="195"/>
                </a:cubicBezTo>
                <a:cubicBezTo>
                  <a:pt x="158" y="195"/>
                  <a:pt x="159" y="195"/>
                  <a:pt x="159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5"/>
                  <a:pt x="160" y="195"/>
                  <a:pt x="160" y="195"/>
                </a:cubicBezTo>
                <a:cubicBezTo>
                  <a:pt x="160" y="195"/>
                  <a:pt x="160" y="194"/>
                  <a:pt x="160" y="194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59" y="193"/>
                  <a:pt x="159" y="193"/>
                  <a:pt x="159" y="193"/>
                </a:cubicBezTo>
                <a:cubicBezTo>
                  <a:pt x="160" y="193"/>
                  <a:pt x="160" y="193"/>
                  <a:pt x="160" y="193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62" y="193"/>
                  <a:pt x="165" y="193"/>
                  <a:pt x="167" y="194"/>
                </a:cubicBezTo>
                <a:cubicBezTo>
                  <a:pt x="168" y="195"/>
                  <a:pt x="168" y="196"/>
                  <a:pt x="168" y="196"/>
                </a:cubicBezTo>
                <a:cubicBezTo>
                  <a:pt x="167" y="197"/>
                  <a:pt x="167" y="197"/>
                  <a:pt x="167" y="197"/>
                </a:cubicBezTo>
                <a:cubicBezTo>
                  <a:pt x="164" y="197"/>
                  <a:pt x="162" y="196"/>
                  <a:pt x="160" y="195"/>
                </a:cubicBezTo>
                <a:cubicBezTo>
                  <a:pt x="160" y="195"/>
                  <a:pt x="160" y="195"/>
                  <a:pt x="160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6"/>
                  <a:pt x="159" y="198"/>
                  <a:pt x="158" y="198"/>
                </a:cubicBezTo>
                <a:cubicBezTo>
                  <a:pt x="156" y="198"/>
                  <a:pt x="154" y="198"/>
                  <a:pt x="153" y="200"/>
                </a:cubicBezTo>
                <a:cubicBezTo>
                  <a:pt x="151" y="201"/>
                  <a:pt x="150" y="201"/>
                  <a:pt x="148" y="200"/>
                </a:cubicBezTo>
                <a:cubicBezTo>
                  <a:pt x="146" y="199"/>
                  <a:pt x="144" y="198"/>
                  <a:pt x="143" y="197"/>
                </a:cubicBezTo>
                <a:cubicBezTo>
                  <a:pt x="141" y="196"/>
                  <a:pt x="141" y="195"/>
                  <a:pt x="142" y="194"/>
                </a:cubicBezTo>
                <a:cubicBezTo>
                  <a:pt x="142" y="193"/>
                  <a:pt x="143" y="192"/>
                  <a:pt x="144" y="191"/>
                </a:cubicBezTo>
                <a:cubicBezTo>
                  <a:pt x="145" y="189"/>
                  <a:pt x="143" y="187"/>
                  <a:pt x="141" y="187"/>
                </a:cubicBezTo>
                <a:cubicBezTo>
                  <a:pt x="139" y="187"/>
                  <a:pt x="136" y="187"/>
                  <a:pt x="134" y="187"/>
                </a:cubicBezTo>
                <a:cubicBezTo>
                  <a:pt x="133" y="187"/>
                  <a:pt x="131" y="188"/>
                  <a:pt x="130" y="189"/>
                </a:cubicBezTo>
                <a:cubicBezTo>
                  <a:pt x="129" y="190"/>
                  <a:pt x="128" y="190"/>
                  <a:pt x="126" y="190"/>
                </a:cubicBezTo>
                <a:cubicBezTo>
                  <a:pt x="124" y="190"/>
                  <a:pt x="123" y="191"/>
                  <a:pt x="122" y="191"/>
                </a:cubicBezTo>
                <a:cubicBezTo>
                  <a:pt x="117" y="191"/>
                  <a:pt x="114" y="194"/>
                  <a:pt x="110" y="196"/>
                </a:cubicBezTo>
                <a:cubicBezTo>
                  <a:pt x="109" y="196"/>
                  <a:pt x="109" y="198"/>
                  <a:pt x="109" y="199"/>
                </a:cubicBezTo>
                <a:cubicBezTo>
                  <a:pt x="111" y="201"/>
                  <a:pt x="112" y="203"/>
                  <a:pt x="113" y="205"/>
                </a:cubicBezTo>
                <a:cubicBezTo>
                  <a:pt x="114" y="206"/>
                  <a:pt x="114" y="206"/>
                  <a:pt x="112" y="207"/>
                </a:cubicBezTo>
                <a:cubicBezTo>
                  <a:pt x="112" y="207"/>
                  <a:pt x="111" y="207"/>
                  <a:pt x="111" y="207"/>
                </a:cubicBezTo>
                <a:cubicBezTo>
                  <a:pt x="110" y="210"/>
                  <a:pt x="109" y="213"/>
                  <a:pt x="108" y="216"/>
                </a:cubicBezTo>
                <a:cubicBezTo>
                  <a:pt x="108" y="217"/>
                  <a:pt x="108" y="218"/>
                  <a:pt x="108" y="219"/>
                </a:cubicBezTo>
                <a:cubicBezTo>
                  <a:pt x="110" y="222"/>
                  <a:pt x="113" y="224"/>
                  <a:pt x="117" y="224"/>
                </a:cubicBezTo>
                <a:cubicBezTo>
                  <a:pt x="120" y="223"/>
                  <a:pt x="123" y="223"/>
                  <a:pt x="126" y="226"/>
                </a:cubicBezTo>
                <a:cubicBezTo>
                  <a:pt x="127" y="227"/>
                  <a:pt x="129" y="227"/>
                  <a:pt x="131" y="226"/>
                </a:cubicBezTo>
                <a:cubicBezTo>
                  <a:pt x="134" y="225"/>
                  <a:pt x="137" y="223"/>
                  <a:pt x="140" y="222"/>
                </a:cubicBezTo>
                <a:cubicBezTo>
                  <a:pt x="140" y="222"/>
                  <a:pt x="141" y="222"/>
                  <a:pt x="142" y="223"/>
                </a:cubicBezTo>
                <a:cubicBezTo>
                  <a:pt x="142" y="223"/>
                  <a:pt x="143" y="223"/>
                  <a:pt x="143" y="223"/>
                </a:cubicBezTo>
                <a:cubicBezTo>
                  <a:pt x="143" y="223"/>
                  <a:pt x="143" y="224"/>
                  <a:pt x="143" y="224"/>
                </a:cubicBezTo>
                <a:cubicBezTo>
                  <a:pt x="142" y="224"/>
                  <a:pt x="142" y="225"/>
                  <a:pt x="141" y="225"/>
                </a:cubicBezTo>
                <a:cubicBezTo>
                  <a:pt x="140" y="225"/>
                  <a:pt x="138" y="226"/>
                  <a:pt x="139" y="228"/>
                </a:cubicBezTo>
                <a:cubicBezTo>
                  <a:pt x="139" y="229"/>
                  <a:pt x="139" y="230"/>
                  <a:pt x="139" y="230"/>
                </a:cubicBezTo>
                <a:cubicBezTo>
                  <a:pt x="138" y="233"/>
                  <a:pt x="137" y="235"/>
                  <a:pt x="136" y="238"/>
                </a:cubicBezTo>
                <a:cubicBezTo>
                  <a:pt x="136" y="240"/>
                  <a:pt x="131" y="243"/>
                  <a:pt x="128" y="243"/>
                </a:cubicBezTo>
                <a:cubicBezTo>
                  <a:pt x="128" y="243"/>
                  <a:pt x="127" y="243"/>
                  <a:pt x="127" y="243"/>
                </a:cubicBezTo>
                <a:cubicBezTo>
                  <a:pt x="126" y="242"/>
                  <a:pt x="125" y="242"/>
                  <a:pt x="124" y="241"/>
                </a:cubicBezTo>
                <a:cubicBezTo>
                  <a:pt x="123" y="240"/>
                  <a:pt x="123" y="239"/>
                  <a:pt x="122" y="239"/>
                </a:cubicBezTo>
                <a:cubicBezTo>
                  <a:pt x="121" y="239"/>
                  <a:pt x="121" y="240"/>
                  <a:pt x="121" y="241"/>
                </a:cubicBezTo>
                <a:cubicBezTo>
                  <a:pt x="120" y="244"/>
                  <a:pt x="117" y="246"/>
                  <a:pt x="114" y="247"/>
                </a:cubicBezTo>
                <a:cubicBezTo>
                  <a:pt x="113" y="247"/>
                  <a:pt x="113" y="246"/>
                  <a:pt x="112" y="246"/>
                </a:cubicBezTo>
                <a:cubicBezTo>
                  <a:pt x="112" y="246"/>
                  <a:pt x="112" y="245"/>
                  <a:pt x="111" y="245"/>
                </a:cubicBezTo>
                <a:cubicBezTo>
                  <a:pt x="110" y="242"/>
                  <a:pt x="108" y="242"/>
                  <a:pt x="106" y="243"/>
                </a:cubicBezTo>
                <a:cubicBezTo>
                  <a:pt x="103" y="245"/>
                  <a:pt x="99" y="247"/>
                  <a:pt x="98" y="251"/>
                </a:cubicBezTo>
                <a:cubicBezTo>
                  <a:pt x="98" y="251"/>
                  <a:pt x="98" y="252"/>
                  <a:pt x="97" y="252"/>
                </a:cubicBezTo>
                <a:cubicBezTo>
                  <a:pt x="92" y="255"/>
                  <a:pt x="89" y="260"/>
                  <a:pt x="84" y="263"/>
                </a:cubicBezTo>
                <a:cubicBezTo>
                  <a:pt x="81" y="265"/>
                  <a:pt x="80" y="269"/>
                  <a:pt x="81" y="272"/>
                </a:cubicBezTo>
                <a:cubicBezTo>
                  <a:pt x="81" y="274"/>
                  <a:pt x="81" y="275"/>
                  <a:pt x="82" y="277"/>
                </a:cubicBezTo>
                <a:cubicBezTo>
                  <a:pt x="82" y="278"/>
                  <a:pt x="82" y="279"/>
                  <a:pt x="81" y="281"/>
                </a:cubicBezTo>
                <a:cubicBezTo>
                  <a:pt x="78" y="283"/>
                  <a:pt x="78" y="286"/>
                  <a:pt x="79" y="289"/>
                </a:cubicBezTo>
                <a:cubicBezTo>
                  <a:pt x="80" y="291"/>
                  <a:pt x="80" y="293"/>
                  <a:pt x="81" y="295"/>
                </a:cubicBezTo>
                <a:cubicBezTo>
                  <a:pt x="81" y="297"/>
                  <a:pt x="82" y="297"/>
                  <a:pt x="83" y="298"/>
                </a:cubicBezTo>
                <a:cubicBezTo>
                  <a:pt x="84" y="298"/>
                  <a:pt x="85" y="298"/>
                  <a:pt x="87" y="298"/>
                </a:cubicBezTo>
                <a:cubicBezTo>
                  <a:pt x="89" y="298"/>
                  <a:pt x="91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6"/>
                  <a:pt x="94" y="295"/>
                  <a:pt x="94" y="295"/>
                </a:cubicBezTo>
                <a:cubicBezTo>
                  <a:pt x="94" y="295"/>
                  <a:pt x="94" y="294"/>
                  <a:pt x="94" y="294"/>
                </a:cubicBezTo>
                <a:cubicBezTo>
                  <a:pt x="94" y="294"/>
                  <a:pt x="94" y="294"/>
                  <a:pt x="94" y="295"/>
                </a:cubicBezTo>
                <a:cubicBezTo>
                  <a:pt x="94" y="295"/>
                  <a:pt x="94" y="296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9"/>
                  <a:pt x="93" y="300"/>
                  <a:pt x="93" y="301"/>
                </a:cubicBezTo>
                <a:cubicBezTo>
                  <a:pt x="93" y="304"/>
                  <a:pt x="91" y="305"/>
                  <a:pt x="90" y="307"/>
                </a:cubicBezTo>
                <a:cubicBezTo>
                  <a:pt x="89" y="308"/>
                  <a:pt x="89" y="309"/>
                  <a:pt x="89" y="311"/>
                </a:cubicBezTo>
                <a:cubicBezTo>
                  <a:pt x="90" y="312"/>
                  <a:pt x="90" y="313"/>
                  <a:pt x="89" y="314"/>
                </a:cubicBezTo>
                <a:cubicBezTo>
                  <a:pt x="89" y="315"/>
                  <a:pt x="88" y="315"/>
                  <a:pt x="88" y="316"/>
                </a:cubicBezTo>
                <a:cubicBezTo>
                  <a:pt x="87" y="317"/>
                  <a:pt x="87" y="318"/>
                  <a:pt x="88" y="318"/>
                </a:cubicBezTo>
                <a:cubicBezTo>
                  <a:pt x="91" y="319"/>
                  <a:pt x="93" y="320"/>
                  <a:pt x="95" y="316"/>
                </a:cubicBezTo>
                <a:cubicBezTo>
                  <a:pt x="95" y="316"/>
                  <a:pt x="96" y="316"/>
                  <a:pt x="96" y="316"/>
                </a:cubicBezTo>
                <a:cubicBezTo>
                  <a:pt x="98" y="318"/>
                  <a:pt x="101" y="320"/>
                  <a:pt x="102" y="323"/>
                </a:cubicBezTo>
                <a:cubicBezTo>
                  <a:pt x="102" y="324"/>
                  <a:pt x="103" y="324"/>
                  <a:pt x="104" y="323"/>
                </a:cubicBezTo>
                <a:cubicBezTo>
                  <a:pt x="104" y="323"/>
                  <a:pt x="104" y="323"/>
                  <a:pt x="104" y="323"/>
                </a:cubicBezTo>
                <a:cubicBezTo>
                  <a:pt x="106" y="321"/>
                  <a:pt x="106" y="321"/>
                  <a:pt x="108" y="322"/>
                </a:cubicBezTo>
                <a:cubicBezTo>
                  <a:pt x="109" y="322"/>
                  <a:pt x="110" y="323"/>
                  <a:pt x="111" y="322"/>
                </a:cubicBezTo>
                <a:cubicBezTo>
                  <a:pt x="112" y="322"/>
                  <a:pt x="112" y="322"/>
                  <a:pt x="113" y="322"/>
                </a:cubicBezTo>
                <a:cubicBezTo>
                  <a:pt x="114" y="322"/>
                  <a:pt x="114" y="322"/>
                  <a:pt x="114" y="322"/>
                </a:cubicBezTo>
                <a:cubicBezTo>
                  <a:pt x="115" y="323"/>
                  <a:pt x="115" y="323"/>
                  <a:pt x="114" y="324"/>
                </a:cubicBezTo>
                <a:cubicBezTo>
                  <a:pt x="112" y="325"/>
                  <a:pt x="110" y="328"/>
                  <a:pt x="109" y="330"/>
                </a:cubicBezTo>
                <a:cubicBezTo>
                  <a:pt x="106" y="336"/>
                  <a:pt x="102" y="342"/>
                  <a:pt x="95" y="345"/>
                </a:cubicBezTo>
                <a:cubicBezTo>
                  <a:pt x="93" y="346"/>
                  <a:pt x="92" y="347"/>
                  <a:pt x="89" y="348"/>
                </a:cubicBezTo>
                <a:cubicBezTo>
                  <a:pt x="86" y="350"/>
                  <a:pt x="83" y="352"/>
                  <a:pt x="79" y="354"/>
                </a:cubicBezTo>
                <a:cubicBezTo>
                  <a:pt x="77" y="355"/>
                  <a:pt x="75" y="356"/>
                  <a:pt x="74" y="358"/>
                </a:cubicBezTo>
                <a:cubicBezTo>
                  <a:pt x="73" y="359"/>
                  <a:pt x="72" y="359"/>
                  <a:pt x="71" y="359"/>
                </a:cubicBezTo>
                <a:cubicBezTo>
                  <a:pt x="68" y="358"/>
                  <a:pt x="66" y="359"/>
                  <a:pt x="64" y="360"/>
                </a:cubicBezTo>
                <a:cubicBezTo>
                  <a:pt x="62" y="361"/>
                  <a:pt x="60" y="363"/>
                  <a:pt x="58" y="364"/>
                </a:cubicBezTo>
                <a:cubicBezTo>
                  <a:pt x="55" y="367"/>
                  <a:pt x="52" y="368"/>
                  <a:pt x="48" y="369"/>
                </a:cubicBezTo>
                <a:cubicBezTo>
                  <a:pt x="46" y="369"/>
                  <a:pt x="45" y="369"/>
                  <a:pt x="43" y="369"/>
                </a:cubicBezTo>
                <a:cubicBezTo>
                  <a:pt x="40" y="369"/>
                  <a:pt x="39" y="371"/>
                  <a:pt x="37" y="373"/>
                </a:cubicBezTo>
                <a:cubicBezTo>
                  <a:pt x="37" y="374"/>
                  <a:pt x="37" y="375"/>
                  <a:pt x="37" y="375"/>
                </a:cubicBezTo>
                <a:cubicBezTo>
                  <a:pt x="38" y="375"/>
                  <a:pt x="38" y="376"/>
                  <a:pt x="39" y="376"/>
                </a:cubicBezTo>
                <a:cubicBezTo>
                  <a:pt x="40" y="376"/>
                  <a:pt x="40" y="376"/>
                  <a:pt x="41" y="375"/>
                </a:cubicBezTo>
                <a:cubicBezTo>
                  <a:pt x="43" y="375"/>
                  <a:pt x="45" y="375"/>
                  <a:pt x="46" y="375"/>
                </a:cubicBezTo>
                <a:cubicBezTo>
                  <a:pt x="48" y="375"/>
                  <a:pt x="49" y="374"/>
                  <a:pt x="50" y="374"/>
                </a:cubicBezTo>
                <a:cubicBezTo>
                  <a:pt x="52" y="371"/>
                  <a:pt x="54" y="371"/>
                  <a:pt x="57" y="371"/>
                </a:cubicBezTo>
                <a:cubicBezTo>
                  <a:pt x="60" y="371"/>
                  <a:pt x="63" y="369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6" y="367"/>
                  <a:pt x="66" y="368"/>
                  <a:pt x="67" y="369"/>
                </a:cubicBezTo>
                <a:cubicBezTo>
                  <a:pt x="68" y="370"/>
                  <a:pt x="68" y="370"/>
                  <a:pt x="68" y="368"/>
                </a:cubicBezTo>
                <a:cubicBezTo>
                  <a:pt x="69" y="368"/>
                  <a:pt x="69" y="367"/>
                  <a:pt x="69" y="367"/>
                </a:cubicBezTo>
                <a:cubicBezTo>
                  <a:pt x="72" y="366"/>
                  <a:pt x="74" y="365"/>
                  <a:pt x="77" y="365"/>
                </a:cubicBezTo>
                <a:cubicBezTo>
                  <a:pt x="78" y="365"/>
                  <a:pt x="79" y="366"/>
                  <a:pt x="80" y="365"/>
                </a:cubicBezTo>
                <a:cubicBezTo>
                  <a:pt x="81" y="364"/>
                  <a:pt x="83" y="363"/>
                  <a:pt x="85" y="363"/>
                </a:cubicBezTo>
                <a:cubicBezTo>
                  <a:pt x="87" y="361"/>
                  <a:pt x="90" y="361"/>
                  <a:pt x="91" y="358"/>
                </a:cubicBezTo>
                <a:cubicBezTo>
                  <a:pt x="93" y="357"/>
                  <a:pt x="95" y="355"/>
                  <a:pt x="97" y="354"/>
                </a:cubicBezTo>
                <a:cubicBezTo>
                  <a:pt x="98" y="354"/>
                  <a:pt x="99" y="354"/>
                  <a:pt x="100" y="355"/>
                </a:cubicBezTo>
                <a:cubicBezTo>
                  <a:pt x="100" y="354"/>
                  <a:pt x="101" y="353"/>
                  <a:pt x="101" y="353"/>
                </a:cubicBezTo>
                <a:cubicBezTo>
                  <a:pt x="103" y="352"/>
                  <a:pt x="105" y="351"/>
                  <a:pt x="107" y="350"/>
                </a:cubicBezTo>
                <a:cubicBezTo>
                  <a:pt x="109" y="349"/>
                  <a:pt x="110" y="348"/>
                  <a:pt x="111" y="346"/>
                </a:cubicBezTo>
                <a:cubicBezTo>
                  <a:pt x="111" y="345"/>
                  <a:pt x="112" y="345"/>
                  <a:pt x="113" y="344"/>
                </a:cubicBezTo>
                <a:cubicBezTo>
                  <a:pt x="117" y="342"/>
                  <a:pt x="121" y="339"/>
                  <a:pt x="125" y="338"/>
                </a:cubicBezTo>
                <a:cubicBezTo>
                  <a:pt x="129" y="337"/>
                  <a:pt x="131" y="336"/>
                  <a:pt x="133" y="333"/>
                </a:cubicBezTo>
                <a:cubicBezTo>
                  <a:pt x="134" y="332"/>
                  <a:pt x="135" y="331"/>
                  <a:pt x="136" y="331"/>
                </a:cubicBezTo>
                <a:cubicBezTo>
                  <a:pt x="137" y="330"/>
                  <a:pt x="138" y="329"/>
                  <a:pt x="139" y="329"/>
                </a:cubicBezTo>
                <a:cubicBezTo>
                  <a:pt x="141" y="328"/>
                  <a:pt x="142" y="326"/>
                  <a:pt x="141" y="324"/>
                </a:cubicBezTo>
                <a:cubicBezTo>
                  <a:pt x="140" y="324"/>
                  <a:pt x="140" y="323"/>
                  <a:pt x="140" y="322"/>
                </a:cubicBezTo>
                <a:cubicBezTo>
                  <a:pt x="139" y="321"/>
                  <a:pt x="139" y="320"/>
                  <a:pt x="140" y="319"/>
                </a:cubicBezTo>
                <a:cubicBezTo>
                  <a:pt x="142" y="317"/>
                  <a:pt x="144" y="316"/>
                  <a:pt x="146" y="317"/>
                </a:cubicBezTo>
                <a:cubicBezTo>
                  <a:pt x="148" y="317"/>
                  <a:pt x="149" y="317"/>
                  <a:pt x="150" y="316"/>
                </a:cubicBezTo>
                <a:cubicBezTo>
                  <a:pt x="152" y="314"/>
                  <a:pt x="154" y="313"/>
                  <a:pt x="155" y="311"/>
                </a:cubicBezTo>
                <a:cubicBezTo>
                  <a:pt x="155" y="309"/>
                  <a:pt x="156" y="308"/>
                  <a:pt x="158" y="308"/>
                </a:cubicBezTo>
                <a:cubicBezTo>
                  <a:pt x="159" y="308"/>
                  <a:pt x="160" y="308"/>
                  <a:pt x="161" y="307"/>
                </a:cubicBezTo>
                <a:cubicBezTo>
                  <a:pt x="164" y="301"/>
                  <a:pt x="169" y="300"/>
                  <a:pt x="174" y="297"/>
                </a:cubicBezTo>
                <a:cubicBezTo>
                  <a:pt x="176" y="296"/>
                  <a:pt x="178" y="298"/>
                  <a:pt x="178" y="300"/>
                </a:cubicBezTo>
                <a:cubicBezTo>
                  <a:pt x="178" y="301"/>
                  <a:pt x="178" y="302"/>
                  <a:pt x="178" y="302"/>
                </a:cubicBezTo>
                <a:cubicBezTo>
                  <a:pt x="178" y="303"/>
                  <a:pt x="177" y="303"/>
                  <a:pt x="176" y="303"/>
                </a:cubicBezTo>
                <a:cubicBezTo>
                  <a:pt x="173" y="301"/>
                  <a:pt x="170" y="302"/>
                  <a:pt x="167" y="304"/>
                </a:cubicBezTo>
                <a:cubicBezTo>
                  <a:pt x="166" y="304"/>
                  <a:pt x="165" y="305"/>
                  <a:pt x="165" y="306"/>
                </a:cubicBezTo>
                <a:cubicBezTo>
                  <a:pt x="163" y="310"/>
                  <a:pt x="160" y="313"/>
                  <a:pt x="157" y="316"/>
                </a:cubicBezTo>
                <a:cubicBezTo>
                  <a:pt x="156" y="317"/>
                  <a:pt x="156" y="319"/>
                  <a:pt x="157" y="320"/>
                </a:cubicBezTo>
                <a:cubicBezTo>
                  <a:pt x="158" y="320"/>
                  <a:pt x="158" y="321"/>
                  <a:pt x="157" y="321"/>
                </a:cubicBezTo>
                <a:cubicBezTo>
                  <a:pt x="156" y="322"/>
                  <a:pt x="154" y="323"/>
                  <a:pt x="152" y="324"/>
                </a:cubicBezTo>
                <a:cubicBezTo>
                  <a:pt x="152" y="324"/>
                  <a:pt x="151" y="325"/>
                  <a:pt x="152" y="326"/>
                </a:cubicBezTo>
                <a:cubicBezTo>
                  <a:pt x="152" y="327"/>
                  <a:pt x="153" y="327"/>
                  <a:pt x="154" y="327"/>
                </a:cubicBezTo>
                <a:cubicBezTo>
                  <a:pt x="155" y="327"/>
                  <a:pt x="157" y="327"/>
                  <a:pt x="158" y="326"/>
                </a:cubicBezTo>
                <a:cubicBezTo>
                  <a:pt x="161" y="325"/>
                  <a:pt x="163" y="324"/>
                  <a:pt x="166" y="323"/>
                </a:cubicBezTo>
                <a:cubicBezTo>
                  <a:pt x="167" y="323"/>
                  <a:pt x="168" y="322"/>
                  <a:pt x="169" y="322"/>
                </a:cubicBezTo>
                <a:cubicBezTo>
                  <a:pt x="172" y="321"/>
                  <a:pt x="174" y="319"/>
                  <a:pt x="178" y="320"/>
                </a:cubicBezTo>
                <a:cubicBezTo>
                  <a:pt x="178" y="320"/>
                  <a:pt x="179" y="319"/>
                  <a:pt x="180" y="319"/>
                </a:cubicBezTo>
                <a:cubicBezTo>
                  <a:pt x="181" y="318"/>
                  <a:pt x="182" y="317"/>
                  <a:pt x="183" y="316"/>
                </a:cubicBezTo>
                <a:cubicBezTo>
                  <a:pt x="184" y="315"/>
                  <a:pt x="185" y="315"/>
                  <a:pt x="186" y="316"/>
                </a:cubicBezTo>
                <a:cubicBezTo>
                  <a:pt x="186" y="316"/>
                  <a:pt x="187" y="316"/>
                  <a:pt x="188" y="316"/>
                </a:cubicBezTo>
                <a:cubicBezTo>
                  <a:pt x="188" y="315"/>
                  <a:pt x="189" y="314"/>
                  <a:pt x="187" y="313"/>
                </a:cubicBezTo>
                <a:cubicBezTo>
                  <a:pt x="186" y="312"/>
                  <a:pt x="186" y="311"/>
                  <a:pt x="185" y="310"/>
                </a:cubicBezTo>
                <a:cubicBezTo>
                  <a:pt x="184" y="308"/>
                  <a:pt x="185" y="306"/>
                  <a:pt x="186" y="305"/>
                </a:cubicBezTo>
                <a:cubicBezTo>
                  <a:pt x="187" y="305"/>
                  <a:pt x="188" y="304"/>
                  <a:pt x="189" y="305"/>
                </a:cubicBezTo>
                <a:cubicBezTo>
                  <a:pt x="189" y="307"/>
                  <a:pt x="190" y="308"/>
                  <a:pt x="192" y="308"/>
                </a:cubicBezTo>
                <a:cubicBezTo>
                  <a:pt x="194" y="308"/>
                  <a:pt x="195" y="308"/>
                  <a:pt x="196" y="308"/>
                </a:cubicBezTo>
                <a:cubicBezTo>
                  <a:pt x="196" y="308"/>
                  <a:pt x="196" y="308"/>
                  <a:pt x="196" y="307"/>
                </a:cubicBezTo>
                <a:cubicBezTo>
                  <a:pt x="197" y="307"/>
                  <a:pt x="197" y="307"/>
                  <a:pt x="197" y="307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9"/>
                  <a:pt x="196" y="310"/>
                </a:cubicBezTo>
                <a:cubicBezTo>
                  <a:pt x="197" y="313"/>
                  <a:pt x="198" y="316"/>
                  <a:pt x="202" y="317"/>
                </a:cubicBezTo>
                <a:cubicBezTo>
                  <a:pt x="204" y="318"/>
                  <a:pt x="205" y="320"/>
                  <a:pt x="206" y="321"/>
                </a:cubicBezTo>
                <a:cubicBezTo>
                  <a:pt x="207" y="322"/>
                  <a:pt x="207" y="323"/>
                  <a:pt x="207" y="324"/>
                </a:cubicBezTo>
                <a:cubicBezTo>
                  <a:pt x="208" y="325"/>
                  <a:pt x="209" y="326"/>
                  <a:pt x="210" y="326"/>
                </a:cubicBezTo>
                <a:cubicBezTo>
                  <a:pt x="211" y="326"/>
                  <a:pt x="212" y="326"/>
                  <a:pt x="213" y="326"/>
                </a:cubicBezTo>
                <a:cubicBezTo>
                  <a:pt x="216" y="326"/>
                  <a:pt x="218" y="327"/>
                  <a:pt x="220" y="329"/>
                </a:cubicBezTo>
                <a:cubicBezTo>
                  <a:pt x="221" y="330"/>
                  <a:pt x="222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1"/>
                  <a:pt x="224" y="332"/>
                  <a:pt x="224" y="332"/>
                </a:cubicBezTo>
                <a:cubicBezTo>
                  <a:pt x="226" y="334"/>
                  <a:pt x="228" y="336"/>
                  <a:pt x="231" y="335"/>
                </a:cubicBezTo>
                <a:cubicBezTo>
                  <a:pt x="231" y="335"/>
                  <a:pt x="232" y="335"/>
                  <a:pt x="232" y="335"/>
                </a:cubicBezTo>
                <a:cubicBezTo>
                  <a:pt x="233" y="335"/>
                  <a:pt x="233" y="336"/>
                  <a:pt x="232" y="336"/>
                </a:cubicBezTo>
                <a:cubicBezTo>
                  <a:pt x="231" y="338"/>
                  <a:pt x="231" y="340"/>
                  <a:pt x="233" y="342"/>
                </a:cubicBezTo>
                <a:cubicBezTo>
                  <a:pt x="233" y="342"/>
                  <a:pt x="234" y="344"/>
                  <a:pt x="235" y="344"/>
                </a:cubicBezTo>
                <a:cubicBezTo>
                  <a:pt x="236" y="345"/>
                  <a:pt x="237" y="345"/>
                  <a:pt x="237" y="347"/>
                </a:cubicBezTo>
                <a:cubicBezTo>
                  <a:pt x="237" y="348"/>
                  <a:pt x="237" y="350"/>
                  <a:pt x="238" y="351"/>
                </a:cubicBezTo>
                <a:cubicBezTo>
                  <a:pt x="238" y="353"/>
                  <a:pt x="239" y="356"/>
                  <a:pt x="241" y="358"/>
                </a:cubicBezTo>
                <a:cubicBezTo>
                  <a:pt x="242" y="359"/>
                  <a:pt x="243" y="359"/>
                  <a:pt x="245" y="359"/>
                </a:cubicBezTo>
                <a:cubicBezTo>
                  <a:pt x="246" y="359"/>
                  <a:pt x="247" y="358"/>
                  <a:pt x="247" y="357"/>
                </a:cubicBezTo>
                <a:cubicBezTo>
                  <a:pt x="247" y="356"/>
                  <a:pt x="246" y="355"/>
                  <a:pt x="246" y="354"/>
                </a:cubicBezTo>
                <a:cubicBezTo>
                  <a:pt x="246" y="354"/>
                  <a:pt x="246" y="354"/>
                  <a:pt x="246" y="353"/>
                </a:cubicBezTo>
                <a:cubicBezTo>
                  <a:pt x="247" y="353"/>
                  <a:pt x="247" y="353"/>
                  <a:pt x="247" y="354"/>
                </a:cubicBezTo>
                <a:cubicBezTo>
                  <a:pt x="248" y="355"/>
                  <a:pt x="248" y="356"/>
                  <a:pt x="248" y="357"/>
                </a:cubicBezTo>
                <a:cubicBezTo>
                  <a:pt x="249" y="359"/>
                  <a:pt x="250" y="360"/>
                  <a:pt x="251" y="361"/>
                </a:cubicBezTo>
                <a:cubicBezTo>
                  <a:pt x="251" y="362"/>
                  <a:pt x="251" y="362"/>
                  <a:pt x="251" y="362"/>
                </a:cubicBezTo>
                <a:cubicBezTo>
                  <a:pt x="251" y="363"/>
                  <a:pt x="250" y="363"/>
                  <a:pt x="250" y="362"/>
                </a:cubicBezTo>
                <a:cubicBezTo>
                  <a:pt x="249" y="362"/>
                  <a:pt x="249" y="362"/>
                  <a:pt x="248" y="362"/>
                </a:cubicBezTo>
                <a:cubicBezTo>
                  <a:pt x="246" y="361"/>
                  <a:pt x="244" y="362"/>
                  <a:pt x="244" y="364"/>
                </a:cubicBezTo>
                <a:cubicBezTo>
                  <a:pt x="243" y="365"/>
                  <a:pt x="242" y="367"/>
                  <a:pt x="243" y="369"/>
                </a:cubicBezTo>
                <a:cubicBezTo>
                  <a:pt x="243" y="370"/>
                  <a:pt x="243" y="372"/>
                  <a:pt x="244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4" y="374"/>
                  <a:pt x="244" y="374"/>
                  <a:pt x="244" y="374"/>
                </a:cubicBezTo>
                <a:cubicBezTo>
                  <a:pt x="245" y="375"/>
                  <a:pt x="245" y="377"/>
                  <a:pt x="245" y="378"/>
                </a:cubicBezTo>
                <a:cubicBezTo>
                  <a:pt x="244" y="381"/>
                  <a:pt x="243" y="384"/>
                  <a:pt x="244" y="387"/>
                </a:cubicBezTo>
                <a:cubicBezTo>
                  <a:pt x="244" y="387"/>
                  <a:pt x="244" y="388"/>
                  <a:pt x="244" y="388"/>
                </a:cubicBezTo>
                <a:cubicBezTo>
                  <a:pt x="245" y="388"/>
                  <a:pt x="246" y="388"/>
                  <a:pt x="246" y="387"/>
                </a:cubicBezTo>
                <a:cubicBezTo>
                  <a:pt x="247" y="385"/>
                  <a:pt x="248" y="383"/>
                  <a:pt x="249" y="382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50" y="380"/>
                  <a:pt x="251" y="379"/>
                  <a:pt x="252" y="379"/>
                </a:cubicBezTo>
                <a:cubicBezTo>
                  <a:pt x="252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5" y="375"/>
                  <a:pt x="258" y="372"/>
                  <a:pt x="259" y="368"/>
                </a:cubicBezTo>
                <a:cubicBezTo>
                  <a:pt x="259" y="368"/>
                  <a:pt x="260" y="368"/>
                  <a:pt x="260" y="368"/>
                </a:cubicBezTo>
                <a:cubicBezTo>
                  <a:pt x="261" y="368"/>
                  <a:pt x="261" y="369"/>
                  <a:pt x="261" y="369"/>
                </a:cubicBezTo>
                <a:cubicBezTo>
                  <a:pt x="261" y="370"/>
                  <a:pt x="261" y="371"/>
                  <a:pt x="261" y="371"/>
                </a:cubicBezTo>
                <a:cubicBezTo>
                  <a:pt x="260" y="373"/>
                  <a:pt x="259" y="375"/>
                  <a:pt x="259" y="377"/>
                </a:cubicBezTo>
                <a:cubicBezTo>
                  <a:pt x="258" y="378"/>
                  <a:pt x="259" y="379"/>
                  <a:pt x="259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2"/>
                  <a:pt x="261" y="383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5"/>
                  <a:pt x="261" y="385"/>
                  <a:pt x="261" y="385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0" y="383"/>
                  <a:pt x="260" y="382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59" y="381"/>
                </a:cubicBezTo>
                <a:cubicBezTo>
                  <a:pt x="258" y="380"/>
                  <a:pt x="257" y="380"/>
                  <a:pt x="257" y="380"/>
                </a:cubicBezTo>
                <a:cubicBezTo>
                  <a:pt x="255" y="379"/>
                  <a:pt x="254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2" y="379"/>
                </a:cubicBezTo>
                <a:cubicBezTo>
                  <a:pt x="252" y="381"/>
                  <a:pt x="250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2"/>
                </a:cubicBezTo>
                <a:cubicBezTo>
                  <a:pt x="248" y="384"/>
                  <a:pt x="249" y="387"/>
                  <a:pt x="248" y="389"/>
                </a:cubicBezTo>
                <a:cubicBezTo>
                  <a:pt x="247" y="390"/>
                  <a:pt x="248" y="391"/>
                  <a:pt x="249" y="392"/>
                </a:cubicBezTo>
                <a:cubicBezTo>
                  <a:pt x="250" y="392"/>
                  <a:pt x="250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1" y="391"/>
                  <a:pt x="251" y="391"/>
                  <a:pt x="251" y="391"/>
                </a:cubicBezTo>
                <a:cubicBezTo>
                  <a:pt x="251" y="391"/>
                  <a:pt x="251" y="390"/>
                  <a:pt x="252" y="390"/>
                </a:cubicBezTo>
                <a:cubicBezTo>
                  <a:pt x="252" y="390"/>
                  <a:pt x="252" y="390"/>
                  <a:pt x="252" y="390"/>
                </a:cubicBezTo>
                <a:cubicBezTo>
                  <a:pt x="252" y="391"/>
                  <a:pt x="251" y="391"/>
                  <a:pt x="251" y="391"/>
                </a:cubicBezTo>
                <a:cubicBezTo>
                  <a:pt x="251" y="391"/>
                  <a:pt x="251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0" y="393"/>
                  <a:pt x="250" y="394"/>
                  <a:pt x="250" y="394"/>
                </a:cubicBezTo>
                <a:cubicBezTo>
                  <a:pt x="251" y="395"/>
                  <a:pt x="252" y="396"/>
                  <a:pt x="251" y="398"/>
                </a:cubicBezTo>
                <a:cubicBezTo>
                  <a:pt x="251" y="399"/>
                  <a:pt x="251" y="400"/>
                  <a:pt x="250" y="401"/>
                </a:cubicBezTo>
                <a:cubicBezTo>
                  <a:pt x="250" y="402"/>
                  <a:pt x="250" y="403"/>
                  <a:pt x="250" y="404"/>
                </a:cubicBezTo>
                <a:cubicBezTo>
                  <a:pt x="252" y="406"/>
                  <a:pt x="252" y="408"/>
                  <a:pt x="253" y="410"/>
                </a:cubicBezTo>
                <a:cubicBezTo>
                  <a:pt x="253" y="411"/>
                  <a:pt x="254" y="411"/>
                  <a:pt x="254" y="411"/>
                </a:cubicBezTo>
                <a:cubicBezTo>
                  <a:pt x="254" y="411"/>
                  <a:pt x="255" y="411"/>
                  <a:pt x="255" y="410"/>
                </a:cubicBezTo>
                <a:cubicBezTo>
                  <a:pt x="256" y="408"/>
                  <a:pt x="258" y="405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7" y="402"/>
                  <a:pt x="257" y="401"/>
                  <a:pt x="257" y="401"/>
                </a:cubicBezTo>
                <a:cubicBezTo>
                  <a:pt x="257" y="401"/>
                  <a:pt x="258" y="401"/>
                  <a:pt x="258" y="401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9" y="402"/>
                  <a:pt x="259" y="402"/>
                </a:cubicBezTo>
                <a:cubicBezTo>
                  <a:pt x="259" y="402"/>
                  <a:pt x="259" y="402"/>
                  <a:pt x="259" y="402"/>
                </a:cubicBezTo>
                <a:cubicBezTo>
                  <a:pt x="259" y="402"/>
                  <a:pt x="260" y="402"/>
                  <a:pt x="260" y="402"/>
                </a:cubicBezTo>
                <a:cubicBezTo>
                  <a:pt x="260" y="402"/>
                  <a:pt x="260" y="402"/>
                  <a:pt x="260" y="402"/>
                </a:cubicBezTo>
                <a:cubicBezTo>
                  <a:pt x="260" y="402"/>
                  <a:pt x="260" y="402"/>
                  <a:pt x="259" y="402"/>
                </a:cubicBezTo>
                <a:cubicBezTo>
                  <a:pt x="260" y="403"/>
                  <a:pt x="261" y="404"/>
                  <a:pt x="261" y="405"/>
                </a:cubicBezTo>
                <a:cubicBezTo>
                  <a:pt x="261" y="405"/>
                  <a:pt x="261" y="405"/>
                  <a:pt x="262" y="405"/>
                </a:cubicBezTo>
                <a:cubicBezTo>
                  <a:pt x="262" y="405"/>
                  <a:pt x="262" y="406"/>
                  <a:pt x="262" y="406"/>
                </a:cubicBezTo>
                <a:cubicBezTo>
                  <a:pt x="262" y="406"/>
                  <a:pt x="262" y="406"/>
                  <a:pt x="262" y="407"/>
                </a:cubicBezTo>
                <a:cubicBezTo>
                  <a:pt x="262" y="408"/>
                  <a:pt x="262" y="408"/>
                  <a:pt x="262" y="407"/>
                </a:cubicBezTo>
                <a:cubicBezTo>
                  <a:pt x="262" y="407"/>
                  <a:pt x="262" y="406"/>
                  <a:pt x="262" y="406"/>
                </a:cubicBezTo>
                <a:cubicBezTo>
                  <a:pt x="262" y="406"/>
                  <a:pt x="262" y="406"/>
                  <a:pt x="262" y="406"/>
                </a:cubicBezTo>
                <a:cubicBezTo>
                  <a:pt x="262" y="406"/>
                  <a:pt x="261" y="405"/>
                  <a:pt x="261" y="405"/>
                </a:cubicBezTo>
                <a:cubicBezTo>
                  <a:pt x="261" y="405"/>
                  <a:pt x="261" y="405"/>
                  <a:pt x="261" y="405"/>
                </a:cubicBezTo>
                <a:cubicBezTo>
                  <a:pt x="260" y="406"/>
                  <a:pt x="260" y="407"/>
                  <a:pt x="260" y="409"/>
                </a:cubicBezTo>
                <a:cubicBezTo>
                  <a:pt x="260" y="410"/>
                  <a:pt x="261" y="411"/>
                  <a:pt x="262" y="411"/>
                </a:cubicBezTo>
                <a:cubicBezTo>
                  <a:pt x="263" y="412"/>
                  <a:pt x="264" y="412"/>
                  <a:pt x="264" y="412"/>
                </a:cubicBezTo>
                <a:cubicBezTo>
                  <a:pt x="266" y="412"/>
                  <a:pt x="266" y="413"/>
                  <a:pt x="265" y="414"/>
                </a:cubicBezTo>
                <a:cubicBezTo>
                  <a:pt x="264" y="415"/>
                  <a:pt x="262" y="417"/>
                  <a:pt x="262" y="420"/>
                </a:cubicBezTo>
                <a:cubicBezTo>
                  <a:pt x="262" y="421"/>
                  <a:pt x="261" y="421"/>
                  <a:pt x="260" y="421"/>
                </a:cubicBezTo>
                <a:cubicBezTo>
                  <a:pt x="259" y="422"/>
                  <a:pt x="259" y="422"/>
                  <a:pt x="260" y="423"/>
                </a:cubicBezTo>
                <a:cubicBezTo>
                  <a:pt x="262" y="425"/>
                  <a:pt x="262" y="426"/>
                  <a:pt x="259" y="427"/>
                </a:cubicBezTo>
                <a:cubicBezTo>
                  <a:pt x="259" y="428"/>
                  <a:pt x="258" y="428"/>
                  <a:pt x="258" y="428"/>
                </a:cubicBezTo>
                <a:cubicBezTo>
                  <a:pt x="259" y="430"/>
                  <a:pt x="260" y="432"/>
                  <a:pt x="262" y="431"/>
                </a:cubicBezTo>
                <a:cubicBezTo>
                  <a:pt x="264" y="431"/>
                  <a:pt x="266" y="430"/>
                  <a:pt x="268" y="430"/>
                </a:cubicBezTo>
                <a:cubicBezTo>
                  <a:pt x="268" y="430"/>
                  <a:pt x="269" y="430"/>
                  <a:pt x="269" y="430"/>
                </a:cubicBezTo>
                <a:cubicBezTo>
                  <a:pt x="269" y="431"/>
                  <a:pt x="269" y="431"/>
                  <a:pt x="268" y="432"/>
                </a:cubicBezTo>
                <a:cubicBezTo>
                  <a:pt x="268" y="432"/>
                  <a:pt x="267" y="433"/>
                  <a:pt x="266" y="434"/>
                </a:cubicBezTo>
                <a:cubicBezTo>
                  <a:pt x="264" y="435"/>
                  <a:pt x="264" y="437"/>
                  <a:pt x="264" y="439"/>
                </a:cubicBezTo>
                <a:cubicBezTo>
                  <a:pt x="264" y="440"/>
                  <a:pt x="264" y="440"/>
                  <a:pt x="265" y="441"/>
                </a:cubicBezTo>
                <a:cubicBezTo>
                  <a:pt x="265" y="441"/>
                  <a:pt x="265" y="441"/>
                  <a:pt x="265" y="441"/>
                </a:cubicBezTo>
                <a:cubicBezTo>
                  <a:pt x="265" y="441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6" y="440"/>
                  <a:pt x="265" y="440"/>
                  <a:pt x="265" y="440"/>
                </a:cubicBezTo>
                <a:cubicBezTo>
                  <a:pt x="265" y="440"/>
                  <a:pt x="265" y="441"/>
                  <a:pt x="265" y="441"/>
                </a:cubicBezTo>
                <a:cubicBezTo>
                  <a:pt x="266" y="442"/>
                  <a:pt x="268" y="444"/>
                  <a:pt x="269" y="445"/>
                </a:cubicBezTo>
                <a:cubicBezTo>
                  <a:pt x="270" y="446"/>
                  <a:pt x="270" y="447"/>
                  <a:pt x="270" y="448"/>
                </a:cubicBezTo>
                <a:cubicBezTo>
                  <a:pt x="269" y="449"/>
                  <a:pt x="269" y="450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2"/>
                  <a:pt x="268" y="453"/>
                  <a:pt x="268" y="454"/>
                </a:cubicBezTo>
                <a:cubicBezTo>
                  <a:pt x="269" y="455"/>
                  <a:pt x="269" y="456"/>
                  <a:pt x="268" y="458"/>
                </a:cubicBezTo>
                <a:cubicBezTo>
                  <a:pt x="268" y="458"/>
                  <a:pt x="267" y="458"/>
                  <a:pt x="267" y="458"/>
                </a:cubicBezTo>
                <a:cubicBezTo>
                  <a:pt x="270" y="464"/>
                  <a:pt x="270" y="464"/>
                  <a:pt x="270" y="464"/>
                </a:cubicBezTo>
                <a:cubicBezTo>
                  <a:pt x="271" y="464"/>
                  <a:pt x="273" y="465"/>
                  <a:pt x="274" y="467"/>
                </a:cubicBezTo>
                <a:cubicBezTo>
                  <a:pt x="275" y="468"/>
                  <a:pt x="276" y="469"/>
                  <a:pt x="278" y="470"/>
                </a:cubicBezTo>
                <a:cubicBezTo>
                  <a:pt x="279" y="470"/>
                  <a:pt x="281" y="471"/>
                  <a:pt x="282" y="472"/>
                </a:cubicBezTo>
                <a:cubicBezTo>
                  <a:pt x="283" y="472"/>
                  <a:pt x="283" y="473"/>
                  <a:pt x="283" y="474"/>
                </a:cubicBezTo>
                <a:cubicBezTo>
                  <a:pt x="282" y="475"/>
                  <a:pt x="282" y="477"/>
                  <a:pt x="283" y="479"/>
                </a:cubicBezTo>
                <a:cubicBezTo>
                  <a:pt x="283" y="480"/>
                  <a:pt x="283" y="480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2"/>
                  <a:pt x="284" y="483"/>
                </a:cubicBezTo>
                <a:cubicBezTo>
                  <a:pt x="285" y="483"/>
                  <a:pt x="286" y="483"/>
                  <a:pt x="286" y="483"/>
                </a:cubicBezTo>
                <a:cubicBezTo>
                  <a:pt x="288" y="483"/>
                  <a:pt x="289" y="484"/>
                  <a:pt x="289" y="485"/>
                </a:cubicBezTo>
                <a:cubicBezTo>
                  <a:pt x="290" y="487"/>
                  <a:pt x="290" y="489"/>
                  <a:pt x="291" y="491"/>
                </a:cubicBezTo>
                <a:cubicBezTo>
                  <a:pt x="292" y="492"/>
                  <a:pt x="291" y="494"/>
                  <a:pt x="291" y="496"/>
                </a:cubicBezTo>
                <a:cubicBezTo>
                  <a:pt x="290" y="496"/>
                  <a:pt x="290" y="497"/>
                  <a:pt x="290" y="497"/>
                </a:cubicBezTo>
                <a:cubicBezTo>
                  <a:pt x="289" y="497"/>
                  <a:pt x="288" y="498"/>
                  <a:pt x="287" y="498"/>
                </a:cubicBezTo>
                <a:cubicBezTo>
                  <a:pt x="285" y="497"/>
                  <a:pt x="282" y="497"/>
                  <a:pt x="280" y="495"/>
                </a:cubicBezTo>
                <a:cubicBezTo>
                  <a:pt x="281" y="495"/>
                  <a:pt x="281" y="495"/>
                  <a:pt x="281" y="495"/>
                </a:cubicBezTo>
                <a:cubicBezTo>
                  <a:pt x="281" y="495"/>
                  <a:pt x="281" y="495"/>
                  <a:pt x="280" y="495"/>
                </a:cubicBezTo>
                <a:cubicBezTo>
                  <a:pt x="281" y="495"/>
                  <a:pt x="282" y="495"/>
                  <a:pt x="283" y="495"/>
                </a:cubicBezTo>
                <a:cubicBezTo>
                  <a:pt x="285" y="495"/>
                  <a:pt x="286" y="494"/>
                  <a:pt x="286" y="493"/>
                </a:cubicBezTo>
                <a:cubicBezTo>
                  <a:pt x="286" y="489"/>
                  <a:pt x="285" y="486"/>
                  <a:pt x="284" y="483"/>
                </a:cubicBezTo>
                <a:cubicBezTo>
                  <a:pt x="283" y="482"/>
                  <a:pt x="281" y="482"/>
                  <a:pt x="281" y="480"/>
                </a:cubicBezTo>
                <a:cubicBezTo>
                  <a:pt x="281" y="479"/>
                  <a:pt x="280" y="477"/>
                  <a:pt x="280" y="476"/>
                </a:cubicBezTo>
                <a:cubicBezTo>
                  <a:pt x="279" y="473"/>
                  <a:pt x="277" y="471"/>
                  <a:pt x="274" y="470"/>
                </a:cubicBezTo>
                <a:cubicBezTo>
                  <a:pt x="272" y="469"/>
                  <a:pt x="270" y="468"/>
                  <a:pt x="268" y="466"/>
                </a:cubicBezTo>
                <a:cubicBezTo>
                  <a:pt x="267" y="466"/>
                  <a:pt x="266" y="465"/>
                  <a:pt x="265" y="464"/>
                </a:cubicBezTo>
                <a:cubicBezTo>
                  <a:pt x="264" y="463"/>
                  <a:pt x="263" y="463"/>
                  <a:pt x="262" y="463"/>
                </a:cubicBezTo>
                <a:cubicBezTo>
                  <a:pt x="261" y="463"/>
                  <a:pt x="260" y="464"/>
                  <a:pt x="260" y="465"/>
                </a:cubicBezTo>
                <a:cubicBezTo>
                  <a:pt x="261" y="466"/>
                  <a:pt x="261" y="468"/>
                  <a:pt x="261" y="470"/>
                </a:cubicBezTo>
                <a:cubicBezTo>
                  <a:pt x="261" y="471"/>
                  <a:pt x="261" y="472"/>
                  <a:pt x="262" y="472"/>
                </a:cubicBezTo>
                <a:cubicBezTo>
                  <a:pt x="263" y="474"/>
                  <a:pt x="265" y="475"/>
                  <a:pt x="266" y="477"/>
                </a:cubicBezTo>
                <a:cubicBezTo>
                  <a:pt x="269" y="482"/>
                  <a:pt x="274" y="486"/>
                  <a:pt x="277" y="491"/>
                </a:cubicBezTo>
                <a:cubicBezTo>
                  <a:pt x="277" y="492"/>
                  <a:pt x="278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7" y="494"/>
                  <a:pt x="275" y="496"/>
                  <a:pt x="275" y="498"/>
                </a:cubicBezTo>
                <a:cubicBezTo>
                  <a:pt x="275" y="502"/>
                  <a:pt x="275" y="506"/>
                  <a:pt x="275" y="510"/>
                </a:cubicBezTo>
                <a:cubicBezTo>
                  <a:pt x="275" y="515"/>
                  <a:pt x="274" y="519"/>
                  <a:pt x="273" y="523"/>
                </a:cubicBezTo>
                <a:cubicBezTo>
                  <a:pt x="271" y="528"/>
                  <a:pt x="269" y="532"/>
                  <a:pt x="268" y="537"/>
                </a:cubicBezTo>
                <a:cubicBezTo>
                  <a:pt x="267" y="542"/>
                  <a:pt x="265" y="546"/>
                  <a:pt x="262" y="550"/>
                </a:cubicBezTo>
                <a:cubicBezTo>
                  <a:pt x="260" y="554"/>
                  <a:pt x="259" y="558"/>
                  <a:pt x="259" y="562"/>
                </a:cubicBezTo>
                <a:cubicBezTo>
                  <a:pt x="259" y="563"/>
                  <a:pt x="259" y="564"/>
                  <a:pt x="259" y="564"/>
                </a:cubicBezTo>
                <a:cubicBezTo>
                  <a:pt x="260" y="569"/>
                  <a:pt x="259" y="574"/>
                  <a:pt x="256" y="578"/>
                </a:cubicBezTo>
                <a:cubicBezTo>
                  <a:pt x="255" y="579"/>
                  <a:pt x="255" y="581"/>
                  <a:pt x="256" y="582"/>
                </a:cubicBezTo>
                <a:cubicBezTo>
                  <a:pt x="257" y="585"/>
                  <a:pt x="258" y="588"/>
                  <a:pt x="257" y="591"/>
                </a:cubicBezTo>
                <a:cubicBezTo>
                  <a:pt x="256" y="593"/>
                  <a:pt x="257" y="594"/>
                  <a:pt x="257" y="596"/>
                </a:cubicBezTo>
                <a:cubicBezTo>
                  <a:pt x="257" y="596"/>
                  <a:pt x="257" y="597"/>
                  <a:pt x="257" y="598"/>
                </a:cubicBezTo>
                <a:cubicBezTo>
                  <a:pt x="258" y="601"/>
                  <a:pt x="259" y="603"/>
                  <a:pt x="260" y="605"/>
                </a:cubicBezTo>
                <a:cubicBezTo>
                  <a:pt x="261" y="606"/>
                  <a:pt x="261" y="606"/>
                  <a:pt x="262" y="607"/>
                </a:cubicBezTo>
                <a:cubicBezTo>
                  <a:pt x="264" y="608"/>
                  <a:pt x="264" y="608"/>
                  <a:pt x="263" y="609"/>
                </a:cubicBezTo>
                <a:cubicBezTo>
                  <a:pt x="263" y="610"/>
                  <a:pt x="262" y="611"/>
                  <a:pt x="262" y="612"/>
                </a:cubicBezTo>
                <a:cubicBezTo>
                  <a:pt x="262" y="613"/>
                  <a:pt x="262" y="613"/>
                  <a:pt x="262" y="614"/>
                </a:cubicBezTo>
                <a:cubicBezTo>
                  <a:pt x="263" y="617"/>
                  <a:pt x="264" y="619"/>
                  <a:pt x="263" y="622"/>
                </a:cubicBezTo>
                <a:cubicBezTo>
                  <a:pt x="263" y="622"/>
                  <a:pt x="264" y="623"/>
                  <a:pt x="264" y="624"/>
                </a:cubicBezTo>
                <a:cubicBezTo>
                  <a:pt x="265" y="627"/>
                  <a:pt x="267" y="631"/>
                  <a:pt x="268" y="634"/>
                </a:cubicBezTo>
                <a:cubicBezTo>
                  <a:pt x="269" y="635"/>
                  <a:pt x="269" y="637"/>
                  <a:pt x="269" y="639"/>
                </a:cubicBezTo>
                <a:cubicBezTo>
                  <a:pt x="269" y="641"/>
                  <a:pt x="270" y="642"/>
                  <a:pt x="271" y="642"/>
                </a:cubicBezTo>
                <a:cubicBezTo>
                  <a:pt x="276" y="643"/>
                  <a:pt x="280" y="646"/>
                  <a:pt x="284" y="649"/>
                </a:cubicBezTo>
                <a:cubicBezTo>
                  <a:pt x="288" y="651"/>
                  <a:pt x="290" y="654"/>
                  <a:pt x="290" y="658"/>
                </a:cubicBezTo>
                <a:cubicBezTo>
                  <a:pt x="290" y="661"/>
                  <a:pt x="291" y="664"/>
                  <a:pt x="292" y="667"/>
                </a:cubicBezTo>
                <a:cubicBezTo>
                  <a:pt x="293" y="673"/>
                  <a:pt x="296" y="678"/>
                  <a:pt x="297" y="683"/>
                </a:cubicBezTo>
                <a:cubicBezTo>
                  <a:pt x="297" y="685"/>
                  <a:pt x="298" y="686"/>
                  <a:pt x="299" y="688"/>
                </a:cubicBezTo>
                <a:cubicBezTo>
                  <a:pt x="302" y="690"/>
                  <a:pt x="304" y="693"/>
                  <a:pt x="306" y="696"/>
                </a:cubicBezTo>
                <a:cubicBezTo>
                  <a:pt x="307" y="698"/>
                  <a:pt x="306" y="699"/>
                  <a:pt x="305" y="701"/>
                </a:cubicBezTo>
                <a:cubicBezTo>
                  <a:pt x="305" y="702"/>
                  <a:pt x="304" y="702"/>
                  <a:pt x="302" y="702"/>
                </a:cubicBezTo>
                <a:cubicBezTo>
                  <a:pt x="302" y="702"/>
                  <a:pt x="302" y="702"/>
                  <a:pt x="302" y="702"/>
                </a:cubicBezTo>
                <a:cubicBezTo>
                  <a:pt x="301" y="703"/>
                  <a:pt x="300" y="704"/>
                  <a:pt x="301" y="705"/>
                </a:cubicBezTo>
                <a:cubicBezTo>
                  <a:pt x="302" y="707"/>
                  <a:pt x="304" y="709"/>
                  <a:pt x="307" y="711"/>
                </a:cubicBezTo>
                <a:cubicBezTo>
                  <a:pt x="310" y="712"/>
                  <a:pt x="313" y="715"/>
                  <a:pt x="315" y="718"/>
                </a:cubicBezTo>
                <a:cubicBezTo>
                  <a:pt x="317" y="719"/>
                  <a:pt x="317" y="720"/>
                  <a:pt x="317" y="722"/>
                </a:cubicBezTo>
                <a:cubicBezTo>
                  <a:pt x="317" y="723"/>
                  <a:pt x="317" y="724"/>
                  <a:pt x="317" y="726"/>
                </a:cubicBezTo>
                <a:cubicBezTo>
                  <a:pt x="316" y="728"/>
                  <a:pt x="317" y="729"/>
                  <a:pt x="318" y="731"/>
                </a:cubicBezTo>
                <a:cubicBezTo>
                  <a:pt x="322" y="735"/>
                  <a:pt x="328" y="738"/>
                  <a:pt x="330" y="744"/>
                </a:cubicBezTo>
                <a:cubicBezTo>
                  <a:pt x="331" y="745"/>
                  <a:pt x="332" y="745"/>
                  <a:pt x="333" y="744"/>
                </a:cubicBezTo>
                <a:cubicBezTo>
                  <a:pt x="335" y="743"/>
                  <a:pt x="335" y="742"/>
                  <a:pt x="335" y="740"/>
                </a:cubicBezTo>
                <a:cubicBezTo>
                  <a:pt x="334" y="738"/>
                  <a:pt x="333" y="737"/>
                  <a:pt x="332" y="735"/>
                </a:cubicBezTo>
                <a:cubicBezTo>
                  <a:pt x="331" y="734"/>
                  <a:pt x="327" y="728"/>
                  <a:pt x="327" y="726"/>
                </a:cubicBezTo>
                <a:cubicBezTo>
                  <a:pt x="326" y="725"/>
                  <a:pt x="326" y="723"/>
                  <a:pt x="325" y="722"/>
                </a:cubicBezTo>
                <a:cubicBezTo>
                  <a:pt x="325" y="720"/>
                  <a:pt x="325" y="717"/>
                  <a:pt x="324" y="715"/>
                </a:cubicBezTo>
                <a:cubicBezTo>
                  <a:pt x="324" y="712"/>
                  <a:pt x="321" y="711"/>
                  <a:pt x="320" y="708"/>
                </a:cubicBezTo>
                <a:cubicBezTo>
                  <a:pt x="319" y="705"/>
                  <a:pt x="317" y="701"/>
                  <a:pt x="315" y="697"/>
                </a:cubicBezTo>
                <a:cubicBezTo>
                  <a:pt x="313" y="694"/>
                  <a:pt x="311" y="690"/>
                  <a:pt x="308" y="686"/>
                </a:cubicBezTo>
                <a:cubicBezTo>
                  <a:pt x="308" y="686"/>
                  <a:pt x="307" y="685"/>
                  <a:pt x="307" y="684"/>
                </a:cubicBezTo>
                <a:cubicBezTo>
                  <a:pt x="307" y="680"/>
                  <a:pt x="306" y="675"/>
                  <a:pt x="307" y="671"/>
                </a:cubicBezTo>
                <a:cubicBezTo>
                  <a:pt x="307" y="670"/>
                  <a:pt x="308" y="670"/>
                  <a:pt x="308" y="670"/>
                </a:cubicBezTo>
                <a:cubicBezTo>
                  <a:pt x="310" y="671"/>
                  <a:pt x="312" y="672"/>
                  <a:pt x="313" y="672"/>
                </a:cubicBezTo>
                <a:cubicBezTo>
                  <a:pt x="315" y="673"/>
                  <a:pt x="316" y="674"/>
                  <a:pt x="316" y="676"/>
                </a:cubicBezTo>
                <a:cubicBezTo>
                  <a:pt x="317" y="680"/>
                  <a:pt x="317" y="684"/>
                  <a:pt x="319" y="687"/>
                </a:cubicBezTo>
                <a:cubicBezTo>
                  <a:pt x="321" y="693"/>
                  <a:pt x="324" y="698"/>
                  <a:pt x="327" y="702"/>
                </a:cubicBezTo>
                <a:cubicBezTo>
                  <a:pt x="328" y="703"/>
                  <a:pt x="329" y="704"/>
                  <a:pt x="329" y="705"/>
                </a:cubicBezTo>
                <a:cubicBezTo>
                  <a:pt x="330" y="708"/>
                  <a:pt x="332" y="710"/>
                  <a:pt x="334" y="711"/>
                </a:cubicBezTo>
                <a:cubicBezTo>
                  <a:pt x="335" y="712"/>
                  <a:pt x="337" y="713"/>
                  <a:pt x="338" y="715"/>
                </a:cubicBezTo>
                <a:cubicBezTo>
                  <a:pt x="339" y="715"/>
                  <a:pt x="339" y="716"/>
                  <a:pt x="338" y="717"/>
                </a:cubicBezTo>
                <a:cubicBezTo>
                  <a:pt x="338" y="718"/>
                  <a:pt x="338" y="718"/>
                  <a:pt x="337" y="719"/>
                </a:cubicBezTo>
                <a:cubicBezTo>
                  <a:pt x="336" y="720"/>
                  <a:pt x="337" y="722"/>
                  <a:pt x="338" y="723"/>
                </a:cubicBezTo>
                <a:cubicBezTo>
                  <a:pt x="339" y="724"/>
                  <a:pt x="341" y="725"/>
                  <a:pt x="343" y="726"/>
                </a:cubicBezTo>
                <a:cubicBezTo>
                  <a:pt x="345" y="727"/>
                  <a:pt x="346" y="728"/>
                  <a:pt x="346" y="731"/>
                </a:cubicBezTo>
                <a:cubicBezTo>
                  <a:pt x="346" y="732"/>
                  <a:pt x="347" y="733"/>
                  <a:pt x="348" y="733"/>
                </a:cubicBezTo>
                <a:cubicBezTo>
                  <a:pt x="357" y="743"/>
                  <a:pt x="360" y="747"/>
                  <a:pt x="362" y="758"/>
                </a:cubicBezTo>
                <a:cubicBezTo>
                  <a:pt x="362" y="759"/>
                  <a:pt x="362" y="760"/>
                  <a:pt x="362" y="761"/>
                </a:cubicBezTo>
                <a:cubicBezTo>
                  <a:pt x="362" y="762"/>
                  <a:pt x="361" y="763"/>
                  <a:pt x="361" y="764"/>
                </a:cubicBezTo>
                <a:cubicBezTo>
                  <a:pt x="359" y="767"/>
                  <a:pt x="360" y="769"/>
                  <a:pt x="361" y="772"/>
                </a:cubicBezTo>
                <a:cubicBezTo>
                  <a:pt x="362" y="774"/>
                  <a:pt x="364" y="776"/>
                  <a:pt x="367" y="777"/>
                </a:cubicBezTo>
                <a:cubicBezTo>
                  <a:pt x="369" y="778"/>
                  <a:pt x="371" y="779"/>
                  <a:pt x="373" y="782"/>
                </a:cubicBezTo>
                <a:cubicBezTo>
                  <a:pt x="374" y="784"/>
                  <a:pt x="377" y="785"/>
                  <a:pt x="379" y="786"/>
                </a:cubicBezTo>
                <a:cubicBezTo>
                  <a:pt x="380" y="786"/>
                  <a:pt x="382" y="786"/>
                  <a:pt x="383" y="786"/>
                </a:cubicBezTo>
                <a:cubicBezTo>
                  <a:pt x="384" y="787"/>
                  <a:pt x="385" y="787"/>
                  <a:pt x="386" y="788"/>
                </a:cubicBezTo>
                <a:cubicBezTo>
                  <a:pt x="390" y="791"/>
                  <a:pt x="394" y="794"/>
                  <a:pt x="399" y="795"/>
                </a:cubicBezTo>
                <a:cubicBezTo>
                  <a:pt x="401" y="796"/>
                  <a:pt x="404" y="797"/>
                  <a:pt x="406" y="798"/>
                </a:cubicBezTo>
                <a:cubicBezTo>
                  <a:pt x="408" y="800"/>
                  <a:pt x="411" y="801"/>
                  <a:pt x="414" y="801"/>
                </a:cubicBezTo>
                <a:cubicBezTo>
                  <a:pt x="424" y="804"/>
                  <a:pt x="424" y="804"/>
                  <a:pt x="433" y="801"/>
                </a:cubicBezTo>
                <a:cubicBezTo>
                  <a:pt x="436" y="800"/>
                  <a:pt x="439" y="800"/>
                  <a:pt x="441" y="802"/>
                </a:cubicBezTo>
                <a:cubicBezTo>
                  <a:pt x="445" y="806"/>
                  <a:pt x="450" y="809"/>
                  <a:pt x="454" y="814"/>
                </a:cubicBezTo>
                <a:cubicBezTo>
                  <a:pt x="456" y="816"/>
                  <a:pt x="458" y="818"/>
                  <a:pt x="461" y="818"/>
                </a:cubicBezTo>
                <a:cubicBezTo>
                  <a:pt x="465" y="818"/>
                  <a:pt x="468" y="819"/>
                  <a:pt x="472" y="821"/>
                </a:cubicBezTo>
                <a:cubicBezTo>
                  <a:pt x="476" y="822"/>
                  <a:pt x="480" y="824"/>
                  <a:pt x="485" y="823"/>
                </a:cubicBezTo>
                <a:cubicBezTo>
                  <a:pt x="486" y="823"/>
                  <a:pt x="486" y="824"/>
                  <a:pt x="487" y="825"/>
                </a:cubicBezTo>
                <a:cubicBezTo>
                  <a:pt x="488" y="827"/>
                  <a:pt x="490" y="829"/>
                  <a:pt x="491" y="831"/>
                </a:cubicBezTo>
                <a:cubicBezTo>
                  <a:pt x="493" y="833"/>
                  <a:pt x="495" y="835"/>
                  <a:pt x="497" y="838"/>
                </a:cubicBezTo>
                <a:cubicBezTo>
                  <a:pt x="498" y="839"/>
                  <a:pt x="499" y="841"/>
                  <a:pt x="498" y="843"/>
                </a:cubicBezTo>
                <a:cubicBezTo>
                  <a:pt x="497" y="845"/>
                  <a:pt x="499" y="847"/>
                  <a:pt x="501" y="848"/>
                </a:cubicBezTo>
                <a:cubicBezTo>
                  <a:pt x="503" y="848"/>
                  <a:pt x="504" y="848"/>
                  <a:pt x="505" y="848"/>
                </a:cubicBezTo>
                <a:cubicBezTo>
                  <a:pt x="506" y="848"/>
                  <a:pt x="507" y="848"/>
                  <a:pt x="507" y="849"/>
                </a:cubicBezTo>
                <a:cubicBezTo>
                  <a:pt x="509" y="851"/>
                  <a:pt x="512" y="852"/>
                  <a:pt x="512" y="855"/>
                </a:cubicBezTo>
                <a:cubicBezTo>
                  <a:pt x="513" y="858"/>
                  <a:pt x="515" y="859"/>
                  <a:pt x="518" y="859"/>
                </a:cubicBezTo>
                <a:cubicBezTo>
                  <a:pt x="519" y="859"/>
                  <a:pt x="520" y="859"/>
                  <a:pt x="521" y="859"/>
                </a:cubicBezTo>
                <a:cubicBezTo>
                  <a:pt x="523" y="858"/>
                  <a:pt x="526" y="859"/>
                  <a:pt x="528" y="861"/>
                </a:cubicBezTo>
                <a:cubicBezTo>
                  <a:pt x="529" y="863"/>
                  <a:pt x="532" y="864"/>
                  <a:pt x="533" y="865"/>
                </a:cubicBezTo>
                <a:cubicBezTo>
                  <a:pt x="535" y="867"/>
                  <a:pt x="536" y="867"/>
                  <a:pt x="539" y="865"/>
                </a:cubicBezTo>
                <a:cubicBezTo>
                  <a:pt x="540" y="864"/>
                  <a:pt x="540" y="863"/>
                  <a:pt x="539" y="862"/>
                </a:cubicBezTo>
                <a:cubicBezTo>
                  <a:pt x="539" y="861"/>
                  <a:pt x="539" y="860"/>
                  <a:pt x="539" y="859"/>
                </a:cubicBezTo>
                <a:cubicBezTo>
                  <a:pt x="542" y="858"/>
                  <a:pt x="543" y="856"/>
                  <a:pt x="545" y="854"/>
                </a:cubicBezTo>
                <a:cubicBezTo>
                  <a:pt x="545" y="853"/>
                  <a:pt x="546" y="853"/>
                  <a:pt x="547" y="854"/>
                </a:cubicBezTo>
                <a:cubicBezTo>
                  <a:pt x="550" y="855"/>
                  <a:pt x="551" y="857"/>
                  <a:pt x="552" y="859"/>
                </a:cubicBezTo>
                <a:cubicBezTo>
                  <a:pt x="552" y="862"/>
                  <a:pt x="552" y="863"/>
                  <a:pt x="554" y="865"/>
                </a:cubicBezTo>
                <a:cubicBezTo>
                  <a:pt x="555" y="867"/>
                  <a:pt x="556" y="870"/>
                  <a:pt x="558" y="872"/>
                </a:cubicBezTo>
                <a:cubicBezTo>
                  <a:pt x="558" y="872"/>
                  <a:pt x="558" y="873"/>
                  <a:pt x="558" y="874"/>
                </a:cubicBezTo>
                <a:cubicBezTo>
                  <a:pt x="558" y="878"/>
                  <a:pt x="558" y="882"/>
                  <a:pt x="558" y="886"/>
                </a:cubicBezTo>
                <a:cubicBezTo>
                  <a:pt x="558" y="888"/>
                  <a:pt x="558" y="890"/>
                  <a:pt x="559" y="891"/>
                </a:cubicBezTo>
                <a:cubicBezTo>
                  <a:pt x="560" y="892"/>
                  <a:pt x="560" y="893"/>
                  <a:pt x="559" y="894"/>
                </a:cubicBezTo>
                <a:cubicBezTo>
                  <a:pt x="557" y="896"/>
                  <a:pt x="556" y="899"/>
                  <a:pt x="553" y="901"/>
                </a:cubicBezTo>
                <a:cubicBezTo>
                  <a:pt x="549" y="902"/>
                  <a:pt x="548" y="904"/>
                  <a:pt x="547" y="908"/>
                </a:cubicBezTo>
                <a:cubicBezTo>
                  <a:pt x="546" y="909"/>
                  <a:pt x="545" y="911"/>
                  <a:pt x="544" y="912"/>
                </a:cubicBezTo>
                <a:cubicBezTo>
                  <a:pt x="542" y="912"/>
                  <a:pt x="540" y="913"/>
                  <a:pt x="539" y="914"/>
                </a:cubicBezTo>
                <a:cubicBezTo>
                  <a:pt x="539" y="914"/>
                  <a:pt x="538" y="915"/>
                  <a:pt x="538" y="916"/>
                </a:cubicBezTo>
                <a:cubicBezTo>
                  <a:pt x="536" y="923"/>
                  <a:pt x="536" y="923"/>
                  <a:pt x="534" y="928"/>
                </a:cubicBezTo>
                <a:cubicBezTo>
                  <a:pt x="533" y="928"/>
                  <a:pt x="533" y="929"/>
                  <a:pt x="533" y="929"/>
                </a:cubicBezTo>
                <a:cubicBezTo>
                  <a:pt x="533" y="932"/>
                  <a:pt x="532" y="935"/>
                  <a:pt x="533" y="938"/>
                </a:cubicBezTo>
                <a:cubicBezTo>
                  <a:pt x="533" y="940"/>
                  <a:pt x="535" y="941"/>
                  <a:pt x="537" y="942"/>
                </a:cubicBezTo>
                <a:cubicBezTo>
                  <a:pt x="537" y="942"/>
                  <a:pt x="538" y="942"/>
                  <a:pt x="538" y="942"/>
                </a:cubicBezTo>
                <a:cubicBezTo>
                  <a:pt x="538" y="941"/>
                  <a:pt x="539" y="941"/>
                  <a:pt x="539" y="940"/>
                </a:cubicBezTo>
                <a:cubicBezTo>
                  <a:pt x="539" y="941"/>
                  <a:pt x="539" y="941"/>
                  <a:pt x="539" y="942"/>
                </a:cubicBezTo>
                <a:cubicBezTo>
                  <a:pt x="539" y="943"/>
                  <a:pt x="539" y="945"/>
                  <a:pt x="538" y="946"/>
                </a:cubicBezTo>
                <a:cubicBezTo>
                  <a:pt x="536" y="947"/>
                  <a:pt x="534" y="948"/>
                  <a:pt x="533" y="949"/>
                </a:cubicBezTo>
                <a:cubicBezTo>
                  <a:pt x="530" y="951"/>
                  <a:pt x="529" y="954"/>
                  <a:pt x="530" y="957"/>
                </a:cubicBezTo>
                <a:cubicBezTo>
                  <a:pt x="530" y="958"/>
                  <a:pt x="531" y="960"/>
                  <a:pt x="531" y="961"/>
                </a:cubicBezTo>
                <a:cubicBezTo>
                  <a:pt x="531" y="962"/>
                  <a:pt x="531" y="963"/>
                  <a:pt x="531" y="964"/>
                </a:cubicBezTo>
                <a:cubicBezTo>
                  <a:pt x="530" y="965"/>
                  <a:pt x="531" y="967"/>
                  <a:pt x="532" y="967"/>
                </a:cubicBezTo>
                <a:cubicBezTo>
                  <a:pt x="534" y="968"/>
                  <a:pt x="536" y="969"/>
                  <a:pt x="537" y="970"/>
                </a:cubicBezTo>
                <a:cubicBezTo>
                  <a:pt x="539" y="971"/>
                  <a:pt x="541" y="973"/>
                  <a:pt x="542" y="975"/>
                </a:cubicBezTo>
                <a:cubicBezTo>
                  <a:pt x="543" y="977"/>
                  <a:pt x="544" y="979"/>
                  <a:pt x="546" y="980"/>
                </a:cubicBezTo>
                <a:cubicBezTo>
                  <a:pt x="547" y="981"/>
                  <a:pt x="547" y="982"/>
                  <a:pt x="548" y="983"/>
                </a:cubicBezTo>
                <a:cubicBezTo>
                  <a:pt x="549" y="987"/>
                  <a:pt x="551" y="990"/>
                  <a:pt x="552" y="993"/>
                </a:cubicBezTo>
                <a:cubicBezTo>
                  <a:pt x="554" y="998"/>
                  <a:pt x="557" y="1002"/>
                  <a:pt x="559" y="1006"/>
                </a:cubicBezTo>
                <a:cubicBezTo>
                  <a:pt x="562" y="1010"/>
                  <a:pt x="565" y="1015"/>
                  <a:pt x="568" y="1020"/>
                </a:cubicBezTo>
                <a:cubicBezTo>
                  <a:pt x="568" y="1020"/>
                  <a:pt x="568" y="1021"/>
                  <a:pt x="568" y="1022"/>
                </a:cubicBezTo>
                <a:cubicBezTo>
                  <a:pt x="568" y="1025"/>
                  <a:pt x="569" y="1026"/>
                  <a:pt x="571" y="1028"/>
                </a:cubicBezTo>
                <a:cubicBezTo>
                  <a:pt x="576" y="1034"/>
                  <a:pt x="582" y="1037"/>
                  <a:pt x="588" y="1041"/>
                </a:cubicBezTo>
                <a:cubicBezTo>
                  <a:pt x="589" y="1042"/>
                  <a:pt x="591" y="1042"/>
                  <a:pt x="592" y="1043"/>
                </a:cubicBezTo>
                <a:cubicBezTo>
                  <a:pt x="595" y="1044"/>
                  <a:pt x="599" y="1046"/>
                  <a:pt x="601" y="1048"/>
                </a:cubicBezTo>
                <a:cubicBezTo>
                  <a:pt x="604" y="1052"/>
                  <a:pt x="608" y="1055"/>
                  <a:pt x="611" y="1058"/>
                </a:cubicBezTo>
                <a:cubicBezTo>
                  <a:pt x="612" y="1058"/>
                  <a:pt x="613" y="1060"/>
                  <a:pt x="613" y="1061"/>
                </a:cubicBezTo>
                <a:cubicBezTo>
                  <a:pt x="613" y="1062"/>
                  <a:pt x="613" y="1064"/>
                  <a:pt x="613" y="1065"/>
                </a:cubicBezTo>
                <a:cubicBezTo>
                  <a:pt x="614" y="1068"/>
                  <a:pt x="615" y="1071"/>
                  <a:pt x="614" y="1074"/>
                </a:cubicBezTo>
                <a:cubicBezTo>
                  <a:pt x="613" y="1075"/>
                  <a:pt x="614" y="1076"/>
                  <a:pt x="614" y="1077"/>
                </a:cubicBezTo>
                <a:cubicBezTo>
                  <a:pt x="616" y="1083"/>
                  <a:pt x="615" y="1089"/>
                  <a:pt x="614" y="1094"/>
                </a:cubicBezTo>
                <a:cubicBezTo>
                  <a:pt x="614" y="1095"/>
                  <a:pt x="614" y="1096"/>
                  <a:pt x="614" y="1097"/>
                </a:cubicBezTo>
                <a:cubicBezTo>
                  <a:pt x="616" y="1105"/>
                  <a:pt x="615" y="1114"/>
                  <a:pt x="615" y="1123"/>
                </a:cubicBezTo>
                <a:cubicBezTo>
                  <a:pt x="615" y="1125"/>
                  <a:pt x="615" y="1128"/>
                  <a:pt x="614" y="1130"/>
                </a:cubicBezTo>
                <a:cubicBezTo>
                  <a:pt x="614" y="1133"/>
                  <a:pt x="613" y="1136"/>
                  <a:pt x="612" y="1138"/>
                </a:cubicBezTo>
                <a:cubicBezTo>
                  <a:pt x="612" y="1140"/>
                  <a:pt x="612" y="1142"/>
                  <a:pt x="613" y="1143"/>
                </a:cubicBezTo>
                <a:cubicBezTo>
                  <a:pt x="613" y="1146"/>
                  <a:pt x="613" y="1149"/>
                  <a:pt x="612" y="1151"/>
                </a:cubicBezTo>
                <a:cubicBezTo>
                  <a:pt x="611" y="1154"/>
                  <a:pt x="611" y="1156"/>
                  <a:pt x="612" y="1159"/>
                </a:cubicBezTo>
                <a:cubicBezTo>
                  <a:pt x="614" y="1162"/>
                  <a:pt x="613" y="1166"/>
                  <a:pt x="614" y="1169"/>
                </a:cubicBezTo>
                <a:cubicBezTo>
                  <a:pt x="615" y="1171"/>
                  <a:pt x="614" y="1173"/>
                  <a:pt x="614" y="1174"/>
                </a:cubicBezTo>
                <a:cubicBezTo>
                  <a:pt x="614" y="1176"/>
                  <a:pt x="614" y="1177"/>
                  <a:pt x="615" y="1179"/>
                </a:cubicBezTo>
                <a:cubicBezTo>
                  <a:pt x="615" y="1180"/>
                  <a:pt x="615" y="1181"/>
                  <a:pt x="615" y="1183"/>
                </a:cubicBezTo>
                <a:cubicBezTo>
                  <a:pt x="614" y="1185"/>
                  <a:pt x="613" y="1187"/>
                  <a:pt x="613" y="1189"/>
                </a:cubicBezTo>
                <a:cubicBezTo>
                  <a:pt x="611" y="1195"/>
                  <a:pt x="610" y="1202"/>
                  <a:pt x="608" y="1208"/>
                </a:cubicBezTo>
                <a:cubicBezTo>
                  <a:pt x="608" y="1210"/>
                  <a:pt x="608" y="1211"/>
                  <a:pt x="607" y="1211"/>
                </a:cubicBezTo>
                <a:cubicBezTo>
                  <a:pt x="605" y="1213"/>
                  <a:pt x="605" y="1215"/>
                  <a:pt x="606" y="1217"/>
                </a:cubicBezTo>
                <a:cubicBezTo>
                  <a:pt x="608" y="1220"/>
                  <a:pt x="608" y="1224"/>
                  <a:pt x="610" y="1227"/>
                </a:cubicBezTo>
                <a:cubicBezTo>
                  <a:pt x="612" y="1229"/>
                  <a:pt x="612" y="1232"/>
                  <a:pt x="610" y="1235"/>
                </a:cubicBezTo>
                <a:cubicBezTo>
                  <a:pt x="609" y="1237"/>
                  <a:pt x="609" y="1238"/>
                  <a:pt x="609" y="1240"/>
                </a:cubicBezTo>
                <a:cubicBezTo>
                  <a:pt x="609" y="1242"/>
                  <a:pt x="609" y="1243"/>
                  <a:pt x="609" y="1245"/>
                </a:cubicBezTo>
                <a:cubicBezTo>
                  <a:pt x="609" y="1247"/>
                  <a:pt x="610" y="1249"/>
                  <a:pt x="611" y="1251"/>
                </a:cubicBezTo>
                <a:cubicBezTo>
                  <a:pt x="612" y="1252"/>
                  <a:pt x="613" y="1253"/>
                  <a:pt x="613" y="1254"/>
                </a:cubicBezTo>
                <a:cubicBezTo>
                  <a:pt x="610" y="1253"/>
                  <a:pt x="610" y="1254"/>
                  <a:pt x="609" y="1256"/>
                </a:cubicBezTo>
                <a:cubicBezTo>
                  <a:pt x="609" y="1257"/>
                  <a:pt x="609" y="1258"/>
                  <a:pt x="609" y="1259"/>
                </a:cubicBezTo>
                <a:cubicBezTo>
                  <a:pt x="609" y="1262"/>
                  <a:pt x="610" y="1264"/>
                  <a:pt x="610" y="1267"/>
                </a:cubicBezTo>
                <a:cubicBezTo>
                  <a:pt x="610" y="1268"/>
                  <a:pt x="612" y="1269"/>
                  <a:pt x="613" y="1268"/>
                </a:cubicBezTo>
                <a:cubicBezTo>
                  <a:pt x="614" y="1267"/>
                  <a:pt x="615" y="1266"/>
                  <a:pt x="615" y="1264"/>
                </a:cubicBezTo>
                <a:cubicBezTo>
                  <a:pt x="615" y="1262"/>
                  <a:pt x="615" y="1260"/>
                  <a:pt x="615" y="1258"/>
                </a:cubicBezTo>
                <a:cubicBezTo>
                  <a:pt x="615" y="1257"/>
                  <a:pt x="615" y="1255"/>
                  <a:pt x="614" y="1254"/>
                </a:cubicBezTo>
                <a:cubicBezTo>
                  <a:pt x="615" y="1254"/>
                  <a:pt x="616" y="1254"/>
                  <a:pt x="618" y="1253"/>
                </a:cubicBezTo>
                <a:cubicBezTo>
                  <a:pt x="619" y="1252"/>
                  <a:pt x="619" y="1253"/>
                  <a:pt x="619" y="1254"/>
                </a:cubicBezTo>
                <a:cubicBezTo>
                  <a:pt x="619" y="1255"/>
                  <a:pt x="620" y="1256"/>
                  <a:pt x="620" y="1256"/>
                </a:cubicBezTo>
                <a:cubicBezTo>
                  <a:pt x="620" y="1260"/>
                  <a:pt x="619" y="1264"/>
                  <a:pt x="619" y="1268"/>
                </a:cubicBezTo>
                <a:cubicBezTo>
                  <a:pt x="619" y="1271"/>
                  <a:pt x="619" y="1275"/>
                  <a:pt x="618" y="1279"/>
                </a:cubicBezTo>
                <a:cubicBezTo>
                  <a:pt x="618" y="1280"/>
                  <a:pt x="618" y="1281"/>
                  <a:pt x="619" y="1282"/>
                </a:cubicBezTo>
                <a:cubicBezTo>
                  <a:pt x="621" y="1285"/>
                  <a:pt x="620" y="1289"/>
                  <a:pt x="618" y="1292"/>
                </a:cubicBezTo>
                <a:cubicBezTo>
                  <a:pt x="618" y="1293"/>
                  <a:pt x="618" y="1293"/>
                  <a:pt x="617" y="1292"/>
                </a:cubicBezTo>
                <a:cubicBezTo>
                  <a:pt x="617" y="1292"/>
                  <a:pt x="616" y="1292"/>
                  <a:pt x="616" y="1292"/>
                </a:cubicBezTo>
                <a:cubicBezTo>
                  <a:pt x="616" y="1291"/>
                  <a:pt x="616" y="1290"/>
                  <a:pt x="615" y="1289"/>
                </a:cubicBezTo>
                <a:cubicBezTo>
                  <a:pt x="613" y="1289"/>
                  <a:pt x="611" y="1290"/>
                  <a:pt x="610" y="1292"/>
                </a:cubicBezTo>
                <a:cubicBezTo>
                  <a:pt x="610" y="1295"/>
                  <a:pt x="608" y="1298"/>
                  <a:pt x="607" y="1300"/>
                </a:cubicBezTo>
                <a:cubicBezTo>
                  <a:pt x="607" y="1301"/>
                  <a:pt x="607" y="1301"/>
                  <a:pt x="607" y="1302"/>
                </a:cubicBezTo>
                <a:cubicBezTo>
                  <a:pt x="608" y="1302"/>
                  <a:pt x="608" y="1302"/>
                  <a:pt x="609" y="1302"/>
                </a:cubicBezTo>
                <a:cubicBezTo>
                  <a:pt x="610" y="1302"/>
                  <a:pt x="610" y="1301"/>
                  <a:pt x="611" y="1301"/>
                </a:cubicBezTo>
                <a:cubicBezTo>
                  <a:pt x="613" y="1301"/>
                  <a:pt x="614" y="1301"/>
                  <a:pt x="616" y="1302"/>
                </a:cubicBezTo>
                <a:cubicBezTo>
                  <a:pt x="617" y="1302"/>
                  <a:pt x="618" y="1304"/>
                  <a:pt x="617" y="1305"/>
                </a:cubicBezTo>
                <a:cubicBezTo>
                  <a:pt x="617" y="1307"/>
                  <a:pt x="616" y="1309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7" y="1311"/>
                  <a:pt x="617" y="1311"/>
                  <a:pt x="617" y="1312"/>
                </a:cubicBezTo>
                <a:cubicBezTo>
                  <a:pt x="617" y="1312"/>
                  <a:pt x="618" y="1312"/>
                  <a:pt x="617" y="1312"/>
                </a:cubicBezTo>
                <a:cubicBezTo>
                  <a:pt x="617" y="1312"/>
                  <a:pt x="617" y="1312"/>
                  <a:pt x="617" y="1312"/>
                </a:cubicBezTo>
                <a:cubicBezTo>
                  <a:pt x="617" y="1312"/>
                  <a:pt x="617" y="1312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5" y="1312"/>
                  <a:pt x="614" y="1312"/>
                  <a:pt x="612" y="1313"/>
                </a:cubicBezTo>
                <a:cubicBezTo>
                  <a:pt x="611" y="1314"/>
                  <a:pt x="611" y="1315"/>
                  <a:pt x="611" y="1316"/>
                </a:cubicBezTo>
                <a:cubicBezTo>
                  <a:pt x="611" y="1317"/>
                  <a:pt x="612" y="1318"/>
                  <a:pt x="612" y="1319"/>
                </a:cubicBezTo>
                <a:cubicBezTo>
                  <a:pt x="612" y="1320"/>
                  <a:pt x="613" y="1321"/>
                  <a:pt x="613" y="1321"/>
                </a:cubicBezTo>
                <a:cubicBezTo>
                  <a:pt x="613" y="1322"/>
                  <a:pt x="613" y="1324"/>
                  <a:pt x="614" y="1325"/>
                </a:cubicBezTo>
                <a:cubicBezTo>
                  <a:pt x="614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6"/>
                  <a:pt x="615" y="1326"/>
                  <a:pt x="615" y="1326"/>
                </a:cubicBezTo>
                <a:cubicBezTo>
                  <a:pt x="615" y="1326"/>
                  <a:pt x="615" y="1326"/>
                  <a:pt x="615" y="1325"/>
                </a:cubicBezTo>
                <a:cubicBezTo>
                  <a:pt x="615" y="1326"/>
                  <a:pt x="615" y="1327"/>
                  <a:pt x="615" y="1328"/>
                </a:cubicBezTo>
                <a:cubicBezTo>
                  <a:pt x="614" y="1330"/>
                  <a:pt x="614" y="1330"/>
                  <a:pt x="617" y="1332"/>
                </a:cubicBezTo>
                <a:cubicBezTo>
                  <a:pt x="618" y="1332"/>
                  <a:pt x="619" y="1333"/>
                  <a:pt x="620" y="1334"/>
                </a:cubicBezTo>
                <a:cubicBezTo>
                  <a:pt x="620" y="1334"/>
                  <a:pt x="620" y="1334"/>
                  <a:pt x="620" y="1334"/>
                </a:cubicBezTo>
                <a:cubicBezTo>
                  <a:pt x="620" y="1334"/>
                  <a:pt x="620" y="1334"/>
                  <a:pt x="621" y="1334"/>
                </a:cubicBezTo>
                <a:cubicBezTo>
                  <a:pt x="622" y="1336"/>
                  <a:pt x="622" y="1336"/>
                  <a:pt x="621" y="1338"/>
                </a:cubicBezTo>
                <a:cubicBezTo>
                  <a:pt x="621" y="1338"/>
                  <a:pt x="620" y="1338"/>
                  <a:pt x="620" y="1338"/>
                </a:cubicBezTo>
                <a:cubicBezTo>
                  <a:pt x="620" y="1338"/>
                  <a:pt x="620" y="1338"/>
                  <a:pt x="620" y="1338"/>
                </a:cubicBezTo>
                <a:cubicBezTo>
                  <a:pt x="621" y="1338"/>
                  <a:pt x="621" y="1338"/>
                  <a:pt x="621" y="1338"/>
                </a:cubicBezTo>
                <a:cubicBezTo>
                  <a:pt x="621" y="1340"/>
                  <a:pt x="622" y="1343"/>
                  <a:pt x="621" y="1346"/>
                </a:cubicBezTo>
                <a:cubicBezTo>
                  <a:pt x="620" y="1347"/>
                  <a:pt x="621" y="1348"/>
                  <a:pt x="623" y="1348"/>
                </a:cubicBezTo>
                <a:cubicBezTo>
                  <a:pt x="624" y="1348"/>
                  <a:pt x="625" y="1348"/>
                  <a:pt x="625" y="1346"/>
                </a:cubicBezTo>
                <a:cubicBezTo>
                  <a:pt x="625" y="1344"/>
                  <a:pt x="625" y="1342"/>
                  <a:pt x="626" y="1340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5" y="1339"/>
                  <a:pt x="625" y="1339"/>
                  <a:pt x="625" y="1339"/>
                </a:cubicBezTo>
                <a:cubicBezTo>
                  <a:pt x="626" y="1339"/>
                  <a:pt x="626" y="1339"/>
                  <a:pt x="626" y="1339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7" y="1341"/>
                  <a:pt x="627" y="1342"/>
                  <a:pt x="627" y="1343"/>
                </a:cubicBezTo>
                <a:cubicBezTo>
                  <a:pt x="627" y="1344"/>
                  <a:pt x="628" y="1345"/>
                  <a:pt x="628" y="1346"/>
                </a:cubicBezTo>
                <a:cubicBezTo>
                  <a:pt x="629" y="1347"/>
                  <a:pt x="630" y="1348"/>
                  <a:pt x="629" y="1349"/>
                </a:cubicBezTo>
                <a:cubicBezTo>
                  <a:pt x="628" y="1350"/>
                  <a:pt x="627" y="1351"/>
                  <a:pt x="626" y="1351"/>
                </a:cubicBezTo>
                <a:cubicBezTo>
                  <a:pt x="625" y="1351"/>
                  <a:pt x="625" y="1351"/>
                  <a:pt x="624" y="1351"/>
                </a:cubicBezTo>
                <a:cubicBezTo>
                  <a:pt x="624" y="1351"/>
                  <a:pt x="623" y="1351"/>
                  <a:pt x="623" y="1352"/>
                </a:cubicBezTo>
                <a:cubicBezTo>
                  <a:pt x="623" y="1352"/>
                  <a:pt x="623" y="1353"/>
                  <a:pt x="624" y="1353"/>
                </a:cubicBezTo>
                <a:cubicBezTo>
                  <a:pt x="624" y="1353"/>
                  <a:pt x="625" y="1354"/>
                  <a:pt x="626" y="1354"/>
                </a:cubicBezTo>
                <a:cubicBezTo>
                  <a:pt x="629" y="1354"/>
                  <a:pt x="630" y="1356"/>
                  <a:pt x="631" y="1358"/>
                </a:cubicBezTo>
                <a:cubicBezTo>
                  <a:pt x="630" y="1360"/>
                  <a:pt x="631" y="1361"/>
                  <a:pt x="632" y="1362"/>
                </a:cubicBezTo>
                <a:cubicBezTo>
                  <a:pt x="634" y="1363"/>
                  <a:pt x="636" y="1364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9" y="1366"/>
                  <a:pt x="639" y="1367"/>
                  <a:pt x="639" y="1367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8"/>
                  <a:pt x="640" y="1368"/>
                  <a:pt x="640" y="1368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7"/>
                  <a:pt x="639" y="1367"/>
                  <a:pt x="639" y="1367"/>
                </a:cubicBezTo>
                <a:cubicBezTo>
                  <a:pt x="639" y="1367"/>
                  <a:pt x="638" y="1367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5" y="1366"/>
                  <a:pt x="633" y="1365"/>
                  <a:pt x="631" y="1364"/>
                </a:cubicBezTo>
                <a:cubicBezTo>
                  <a:pt x="630" y="1364"/>
                  <a:pt x="630" y="1364"/>
                  <a:pt x="629" y="1364"/>
                </a:cubicBezTo>
                <a:cubicBezTo>
                  <a:pt x="629" y="1364"/>
                  <a:pt x="628" y="1364"/>
                  <a:pt x="628" y="1364"/>
                </a:cubicBezTo>
                <a:cubicBezTo>
                  <a:pt x="628" y="1365"/>
                  <a:pt x="629" y="1366"/>
                  <a:pt x="629" y="1366"/>
                </a:cubicBezTo>
                <a:cubicBezTo>
                  <a:pt x="632" y="1368"/>
                  <a:pt x="636" y="1371"/>
                  <a:pt x="639" y="1374"/>
                </a:cubicBezTo>
                <a:cubicBezTo>
                  <a:pt x="640" y="1375"/>
                  <a:pt x="642" y="1376"/>
                  <a:pt x="643" y="1376"/>
                </a:cubicBezTo>
                <a:cubicBezTo>
                  <a:pt x="644" y="1376"/>
                  <a:pt x="646" y="1376"/>
                  <a:pt x="647" y="1376"/>
                </a:cubicBezTo>
                <a:cubicBezTo>
                  <a:pt x="647" y="1376"/>
                  <a:pt x="647" y="1375"/>
                  <a:pt x="648" y="1374"/>
                </a:cubicBezTo>
                <a:cubicBezTo>
                  <a:pt x="648" y="1374"/>
                  <a:pt x="648" y="1374"/>
                  <a:pt x="648" y="1374"/>
                </a:cubicBezTo>
                <a:cubicBezTo>
                  <a:pt x="649" y="1374"/>
                  <a:pt x="649" y="1374"/>
                  <a:pt x="649" y="1375"/>
                </a:cubicBezTo>
                <a:cubicBezTo>
                  <a:pt x="649" y="1375"/>
                  <a:pt x="649" y="1376"/>
                  <a:pt x="649" y="1376"/>
                </a:cubicBezTo>
                <a:cubicBezTo>
                  <a:pt x="649" y="1376"/>
                  <a:pt x="650" y="1377"/>
                  <a:pt x="650" y="1377"/>
                </a:cubicBezTo>
                <a:cubicBezTo>
                  <a:pt x="652" y="1377"/>
                  <a:pt x="653" y="1378"/>
                  <a:pt x="653" y="1380"/>
                </a:cubicBezTo>
                <a:cubicBezTo>
                  <a:pt x="653" y="1381"/>
                  <a:pt x="653" y="1381"/>
                  <a:pt x="654" y="1381"/>
                </a:cubicBezTo>
                <a:cubicBezTo>
                  <a:pt x="656" y="1382"/>
                  <a:pt x="657" y="1383"/>
                  <a:pt x="658" y="1385"/>
                </a:cubicBezTo>
                <a:cubicBezTo>
                  <a:pt x="658" y="1386"/>
                  <a:pt x="660" y="1387"/>
                  <a:pt x="661" y="1387"/>
                </a:cubicBezTo>
                <a:cubicBezTo>
                  <a:pt x="662" y="1385"/>
                  <a:pt x="662" y="1384"/>
                  <a:pt x="664" y="1383"/>
                </a:cubicBezTo>
                <a:cubicBezTo>
                  <a:pt x="665" y="1383"/>
                  <a:pt x="665" y="1383"/>
                  <a:pt x="665" y="1384"/>
                </a:cubicBezTo>
                <a:cubicBezTo>
                  <a:pt x="666" y="1384"/>
                  <a:pt x="666" y="1385"/>
                  <a:pt x="666" y="1385"/>
                </a:cubicBezTo>
                <a:cubicBezTo>
                  <a:pt x="665" y="1386"/>
                  <a:pt x="665" y="1388"/>
                  <a:pt x="666" y="1388"/>
                </a:cubicBezTo>
                <a:cubicBezTo>
                  <a:pt x="667" y="1389"/>
                  <a:pt x="668" y="1389"/>
                  <a:pt x="669" y="1390"/>
                </a:cubicBezTo>
                <a:cubicBezTo>
                  <a:pt x="670" y="1390"/>
                  <a:pt x="671" y="1389"/>
                  <a:pt x="672" y="1389"/>
                </a:cubicBezTo>
                <a:cubicBezTo>
                  <a:pt x="673" y="1389"/>
                  <a:pt x="674" y="1389"/>
                  <a:pt x="675" y="1389"/>
                </a:cubicBezTo>
                <a:cubicBezTo>
                  <a:pt x="677" y="1390"/>
                  <a:pt x="677" y="1390"/>
                  <a:pt x="677" y="1387"/>
                </a:cubicBezTo>
                <a:cubicBezTo>
                  <a:pt x="677" y="1387"/>
                  <a:pt x="676" y="1387"/>
                  <a:pt x="676" y="1387"/>
                </a:cubicBezTo>
                <a:cubicBezTo>
                  <a:pt x="676" y="1387"/>
                  <a:pt x="676" y="1387"/>
                  <a:pt x="676" y="1387"/>
                </a:cubicBezTo>
                <a:cubicBezTo>
                  <a:pt x="676" y="1387"/>
                  <a:pt x="676" y="1386"/>
                  <a:pt x="676" y="1386"/>
                </a:cubicBezTo>
                <a:cubicBezTo>
                  <a:pt x="676" y="1386"/>
                  <a:pt x="676" y="1386"/>
                  <a:pt x="676" y="1387"/>
                </a:cubicBezTo>
                <a:cubicBezTo>
                  <a:pt x="676" y="1387"/>
                  <a:pt x="677" y="1387"/>
                  <a:pt x="677" y="1387"/>
                </a:cubicBezTo>
                <a:cubicBezTo>
                  <a:pt x="677" y="1387"/>
                  <a:pt x="677" y="1387"/>
                  <a:pt x="677" y="1387"/>
                </a:cubicBezTo>
                <a:cubicBezTo>
                  <a:pt x="678" y="1387"/>
                  <a:pt x="680" y="1386"/>
                  <a:pt x="681" y="1386"/>
                </a:cubicBezTo>
                <a:cubicBezTo>
                  <a:pt x="683" y="1385"/>
                  <a:pt x="683" y="1384"/>
                  <a:pt x="683" y="1383"/>
                </a:cubicBezTo>
                <a:cubicBezTo>
                  <a:pt x="684" y="1382"/>
                  <a:pt x="684" y="1382"/>
                  <a:pt x="685" y="1382"/>
                </a:cubicBezTo>
                <a:cubicBezTo>
                  <a:pt x="686" y="1383"/>
                  <a:pt x="687" y="1383"/>
                  <a:pt x="688" y="1383"/>
                </a:cubicBezTo>
                <a:cubicBezTo>
                  <a:pt x="690" y="1382"/>
                  <a:pt x="692" y="1380"/>
                  <a:pt x="694" y="1379"/>
                </a:cubicBezTo>
                <a:cubicBezTo>
                  <a:pt x="694" y="1379"/>
                  <a:pt x="694" y="1378"/>
                  <a:pt x="693" y="1378"/>
                </a:cubicBezTo>
                <a:cubicBezTo>
                  <a:pt x="693" y="1377"/>
                  <a:pt x="691" y="1378"/>
                  <a:pt x="690" y="1377"/>
                </a:cubicBezTo>
                <a:cubicBezTo>
                  <a:pt x="687" y="1376"/>
                  <a:pt x="683" y="1374"/>
                  <a:pt x="679" y="1372"/>
                </a:cubicBezTo>
                <a:cubicBezTo>
                  <a:pt x="679" y="1372"/>
                  <a:pt x="678" y="1372"/>
                  <a:pt x="678" y="1371"/>
                </a:cubicBezTo>
                <a:cubicBezTo>
                  <a:pt x="676" y="1369"/>
                  <a:pt x="674" y="1368"/>
                  <a:pt x="672" y="1366"/>
                </a:cubicBezTo>
                <a:cubicBezTo>
                  <a:pt x="671" y="1365"/>
                  <a:pt x="671" y="1364"/>
                  <a:pt x="671" y="1362"/>
                </a:cubicBezTo>
                <a:cubicBezTo>
                  <a:pt x="670" y="1358"/>
                  <a:pt x="668" y="1357"/>
                  <a:pt x="664" y="1357"/>
                </a:cubicBezTo>
                <a:cubicBezTo>
                  <a:pt x="663" y="1357"/>
                  <a:pt x="662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0" y="1358"/>
                  <a:pt x="660" y="1359"/>
                  <a:pt x="660" y="1359"/>
                </a:cubicBezTo>
                <a:cubicBezTo>
                  <a:pt x="657" y="1361"/>
                  <a:pt x="657" y="1363"/>
                  <a:pt x="657" y="1366"/>
                </a:cubicBezTo>
                <a:cubicBezTo>
                  <a:pt x="657" y="1366"/>
                  <a:pt x="657" y="1366"/>
                  <a:pt x="657" y="1367"/>
                </a:cubicBezTo>
                <a:cubicBezTo>
                  <a:pt x="657" y="1367"/>
                  <a:pt x="656" y="1367"/>
                  <a:pt x="656" y="1367"/>
                </a:cubicBezTo>
                <a:cubicBezTo>
                  <a:pt x="656" y="1367"/>
                  <a:pt x="656" y="1367"/>
                  <a:pt x="656" y="1366"/>
                </a:cubicBezTo>
                <a:cubicBezTo>
                  <a:pt x="656" y="1365"/>
                  <a:pt x="655" y="1364"/>
                  <a:pt x="656" y="1363"/>
                </a:cubicBezTo>
                <a:cubicBezTo>
                  <a:pt x="656" y="1360"/>
                  <a:pt x="658" y="1358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2" y="1355"/>
                  <a:pt x="663" y="1354"/>
                  <a:pt x="665" y="1354"/>
                </a:cubicBezTo>
                <a:cubicBezTo>
                  <a:pt x="665" y="1355"/>
                  <a:pt x="665" y="1355"/>
                  <a:pt x="666" y="1355"/>
                </a:cubicBezTo>
                <a:cubicBezTo>
                  <a:pt x="666" y="1354"/>
                  <a:pt x="667" y="1354"/>
                  <a:pt x="667" y="1354"/>
                </a:cubicBezTo>
                <a:cubicBezTo>
                  <a:pt x="667" y="1353"/>
                  <a:pt x="667" y="1353"/>
                  <a:pt x="667" y="1352"/>
                </a:cubicBezTo>
                <a:cubicBezTo>
                  <a:pt x="666" y="1350"/>
                  <a:pt x="664" y="1349"/>
                  <a:pt x="663" y="1347"/>
                </a:cubicBezTo>
                <a:cubicBezTo>
                  <a:pt x="662" y="1345"/>
                  <a:pt x="662" y="1342"/>
                  <a:pt x="661" y="1340"/>
                </a:cubicBezTo>
                <a:cubicBezTo>
                  <a:pt x="660" y="1338"/>
                  <a:pt x="661" y="1335"/>
                  <a:pt x="662" y="1334"/>
                </a:cubicBezTo>
                <a:cubicBezTo>
                  <a:pt x="663" y="1333"/>
                  <a:pt x="664" y="1332"/>
                  <a:pt x="665" y="1331"/>
                </a:cubicBezTo>
                <a:cubicBezTo>
                  <a:pt x="667" y="1329"/>
                  <a:pt x="668" y="1327"/>
                  <a:pt x="668" y="1324"/>
                </a:cubicBezTo>
                <a:cubicBezTo>
                  <a:pt x="668" y="1322"/>
                  <a:pt x="668" y="1320"/>
                  <a:pt x="670" y="1318"/>
                </a:cubicBezTo>
                <a:cubicBezTo>
                  <a:pt x="672" y="1316"/>
                  <a:pt x="674" y="1314"/>
                  <a:pt x="675" y="1312"/>
                </a:cubicBezTo>
                <a:cubicBezTo>
                  <a:pt x="676" y="1311"/>
                  <a:pt x="677" y="1309"/>
                  <a:pt x="676" y="1308"/>
                </a:cubicBezTo>
                <a:cubicBezTo>
                  <a:pt x="676" y="1307"/>
                  <a:pt x="676" y="1306"/>
                  <a:pt x="676" y="1305"/>
                </a:cubicBezTo>
                <a:cubicBezTo>
                  <a:pt x="675" y="1303"/>
                  <a:pt x="675" y="1301"/>
                  <a:pt x="672" y="1301"/>
                </a:cubicBezTo>
                <a:cubicBezTo>
                  <a:pt x="670" y="1301"/>
                  <a:pt x="669" y="1300"/>
                  <a:pt x="668" y="1299"/>
                </a:cubicBezTo>
                <a:cubicBezTo>
                  <a:pt x="666" y="1298"/>
                  <a:pt x="665" y="1297"/>
                  <a:pt x="664" y="1296"/>
                </a:cubicBezTo>
                <a:cubicBezTo>
                  <a:pt x="661" y="1293"/>
                  <a:pt x="661" y="1290"/>
                  <a:pt x="663" y="1287"/>
                </a:cubicBezTo>
                <a:cubicBezTo>
                  <a:pt x="664" y="1286"/>
                  <a:pt x="665" y="1285"/>
                  <a:pt x="666" y="1284"/>
                </a:cubicBezTo>
                <a:cubicBezTo>
                  <a:pt x="668" y="1283"/>
                  <a:pt x="670" y="1283"/>
                  <a:pt x="671" y="1282"/>
                </a:cubicBezTo>
                <a:cubicBezTo>
                  <a:pt x="672" y="1282"/>
                  <a:pt x="673" y="1281"/>
                  <a:pt x="673" y="1281"/>
                </a:cubicBezTo>
                <a:cubicBezTo>
                  <a:pt x="673" y="1278"/>
                  <a:pt x="675" y="1276"/>
                  <a:pt x="674" y="1273"/>
                </a:cubicBezTo>
                <a:cubicBezTo>
                  <a:pt x="673" y="1273"/>
                  <a:pt x="673" y="1272"/>
                  <a:pt x="673" y="1271"/>
                </a:cubicBezTo>
                <a:cubicBezTo>
                  <a:pt x="673" y="1268"/>
                  <a:pt x="674" y="1266"/>
                  <a:pt x="675" y="1264"/>
                </a:cubicBezTo>
                <a:cubicBezTo>
                  <a:pt x="677" y="1263"/>
                  <a:pt x="677" y="1262"/>
                  <a:pt x="678" y="1261"/>
                </a:cubicBezTo>
                <a:cubicBezTo>
                  <a:pt x="678" y="1261"/>
                  <a:pt x="678" y="1261"/>
                  <a:pt x="678" y="1261"/>
                </a:cubicBezTo>
                <a:cubicBezTo>
                  <a:pt x="678" y="1261"/>
                  <a:pt x="678" y="1260"/>
                  <a:pt x="678" y="1260"/>
                </a:cubicBezTo>
                <a:cubicBezTo>
                  <a:pt x="677" y="1260"/>
                  <a:pt x="677" y="1260"/>
                  <a:pt x="676" y="1260"/>
                </a:cubicBezTo>
                <a:cubicBezTo>
                  <a:pt x="676" y="1260"/>
                  <a:pt x="676" y="1259"/>
                  <a:pt x="676" y="1259"/>
                </a:cubicBezTo>
                <a:cubicBezTo>
                  <a:pt x="676" y="1259"/>
                  <a:pt x="677" y="1259"/>
                  <a:pt x="677" y="1259"/>
                </a:cubicBezTo>
                <a:cubicBezTo>
                  <a:pt x="677" y="1259"/>
                  <a:pt x="678" y="1260"/>
                  <a:pt x="678" y="1260"/>
                </a:cubicBezTo>
                <a:cubicBezTo>
                  <a:pt x="678" y="1260"/>
                  <a:pt x="678" y="1260"/>
                  <a:pt x="679" y="1260"/>
                </a:cubicBezTo>
                <a:cubicBezTo>
                  <a:pt x="679" y="1260"/>
                  <a:pt x="678" y="1261"/>
                  <a:pt x="678" y="1261"/>
                </a:cubicBezTo>
                <a:cubicBezTo>
                  <a:pt x="679" y="1261"/>
                  <a:pt x="680" y="1261"/>
                  <a:pt x="680" y="1261"/>
                </a:cubicBezTo>
                <a:cubicBezTo>
                  <a:pt x="682" y="1261"/>
                  <a:pt x="684" y="1259"/>
                  <a:pt x="683" y="1258"/>
                </a:cubicBezTo>
                <a:cubicBezTo>
                  <a:pt x="683" y="1256"/>
                  <a:pt x="682" y="1255"/>
                  <a:pt x="682" y="1253"/>
                </a:cubicBezTo>
                <a:cubicBezTo>
                  <a:pt x="682" y="1253"/>
                  <a:pt x="681" y="1252"/>
                  <a:pt x="680" y="1253"/>
                </a:cubicBezTo>
                <a:cubicBezTo>
                  <a:pt x="679" y="1253"/>
                  <a:pt x="679" y="1253"/>
                  <a:pt x="678" y="1253"/>
                </a:cubicBezTo>
                <a:cubicBezTo>
                  <a:pt x="676" y="1255"/>
                  <a:pt x="673" y="1253"/>
                  <a:pt x="672" y="1251"/>
                </a:cubicBezTo>
                <a:cubicBezTo>
                  <a:pt x="672" y="1249"/>
                  <a:pt x="671" y="1247"/>
                  <a:pt x="671" y="1245"/>
                </a:cubicBezTo>
                <a:cubicBezTo>
                  <a:pt x="671" y="1245"/>
                  <a:pt x="671" y="1244"/>
                  <a:pt x="671" y="1244"/>
                </a:cubicBezTo>
                <a:cubicBezTo>
                  <a:pt x="670" y="1243"/>
                  <a:pt x="672" y="1242"/>
                  <a:pt x="673" y="1242"/>
                </a:cubicBezTo>
                <a:cubicBezTo>
                  <a:pt x="675" y="1243"/>
                  <a:pt x="676" y="1243"/>
                  <a:pt x="678" y="1244"/>
                </a:cubicBezTo>
                <a:cubicBezTo>
                  <a:pt x="680" y="1245"/>
                  <a:pt x="682" y="1245"/>
                  <a:pt x="685" y="1245"/>
                </a:cubicBezTo>
                <a:cubicBezTo>
                  <a:pt x="687" y="1245"/>
                  <a:pt x="690" y="1242"/>
                  <a:pt x="690" y="1240"/>
                </a:cubicBezTo>
                <a:cubicBezTo>
                  <a:pt x="690" y="1238"/>
                  <a:pt x="689" y="1236"/>
                  <a:pt x="689" y="1235"/>
                </a:cubicBezTo>
                <a:cubicBezTo>
                  <a:pt x="689" y="1233"/>
                  <a:pt x="690" y="1231"/>
                  <a:pt x="690" y="1229"/>
                </a:cubicBezTo>
                <a:cubicBezTo>
                  <a:pt x="690" y="1228"/>
                  <a:pt x="690" y="1228"/>
                  <a:pt x="690" y="1228"/>
                </a:cubicBezTo>
                <a:cubicBezTo>
                  <a:pt x="689" y="1227"/>
                  <a:pt x="689" y="1227"/>
                  <a:pt x="689" y="1226"/>
                </a:cubicBezTo>
                <a:cubicBezTo>
                  <a:pt x="689" y="1224"/>
                  <a:pt x="690" y="1223"/>
                  <a:pt x="691" y="1224"/>
                </a:cubicBezTo>
                <a:cubicBezTo>
                  <a:pt x="698" y="1225"/>
                  <a:pt x="704" y="1224"/>
                  <a:pt x="710" y="1222"/>
                </a:cubicBezTo>
                <a:cubicBezTo>
                  <a:pt x="712" y="1221"/>
                  <a:pt x="714" y="1221"/>
                  <a:pt x="715" y="1220"/>
                </a:cubicBezTo>
                <a:cubicBezTo>
                  <a:pt x="718" y="1219"/>
                  <a:pt x="720" y="1217"/>
                  <a:pt x="721" y="1214"/>
                </a:cubicBezTo>
                <a:cubicBezTo>
                  <a:pt x="721" y="1212"/>
                  <a:pt x="722" y="1210"/>
                  <a:pt x="723" y="1208"/>
                </a:cubicBezTo>
                <a:cubicBezTo>
                  <a:pt x="724" y="1207"/>
                  <a:pt x="724" y="1206"/>
                  <a:pt x="724" y="1205"/>
                </a:cubicBezTo>
                <a:cubicBezTo>
                  <a:pt x="724" y="1204"/>
                  <a:pt x="724" y="1202"/>
                  <a:pt x="723" y="1201"/>
                </a:cubicBezTo>
                <a:cubicBezTo>
                  <a:pt x="722" y="1201"/>
                  <a:pt x="721" y="1201"/>
                  <a:pt x="720" y="1200"/>
                </a:cubicBezTo>
                <a:cubicBezTo>
                  <a:pt x="719" y="1200"/>
                  <a:pt x="719" y="1199"/>
                  <a:pt x="719" y="1198"/>
                </a:cubicBezTo>
                <a:cubicBezTo>
                  <a:pt x="719" y="1197"/>
                  <a:pt x="719" y="1196"/>
                  <a:pt x="720" y="1195"/>
                </a:cubicBezTo>
                <a:cubicBezTo>
                  <a:pt x="721" y="1193"/>
                  <a:pt x="719" y="1191"/>
                  <a:pt x="718" y="1190"/>
                </a:cubicBezTo>
                <a:cubicBezTo>
                  <a:pt x="716" y="1188"/>
                  <a:pt x="714" y="1187"/>
                  <a:pt x="712" y="1186"/>
                </a:cubicBezTo>
                <a:cubicBezTo>
                  <a:pt x="712" y="1186"/>
                  <a:pt x="712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2" y="1185"/>
                  <a:pt x="712" y="1185"/>
                  <a:pt x="712" y="1185"/>
                </a:cubicBezTo>
                <a:cubicBezTo>
                  <a:pt x="712" y="1185"/>
                  <a:pt x="712" y="1185"/>
                  <a:pt x="712" y="1186"/>
                </a:cubicBezTo>
                <a:cubicBezTo>
                  <a:pt x="716" y="1186"/>
                  <a:pt x="720" y="1186"/>
                  <a:pt x="724" y="1188"/>
                </a:cubicBezTo>
                <a:cubicBezTo>
                  <a:pt x="725" y="1189"/>
                  <a:pt x="726" y="1189"/>
                  <a:pt x="727" y="1189"/>
                </a:cubicBezTo>
                <a:cubicBezTo>
                  <a:pt x="728" y="1189"/>
                  <a:pt x="730" y="1189"/>
                  <a:pt x="732" y="1189"/>
                </a:cubicBezTo>
                <a:cubicBezTo>
                  <a:pt x="736" y="1189"/>
                  <a:pt x="740" y="1187"/>
                  <a:pt x="742" y="1183"/>
                </a:cubicBezTo>
                <a:cubicBezTo>
                  <a:pt x="743" y="1181"/>
                  <a:pt x="744" y="1179"/>
                  <a:pt x="746" y="1178"/>
                </a:cubicBezTo>
                <a:cubicBezTo>
                  <a:pt x="748" y="1176"/>
                  <a:pt x="749" y="1173"/>
                  <a:pt x="750" y="1171"/>
                </a:cubicBezTo>
                <a:cubicBezTo>
                  <a:pt x="750" y="1168"/>
                  <a:pt x="751" y="1165"/>
                  <a:pt x="752" y="1162"/>
                </a:cubicBezTo>
                <a:cubicBezTo>
                  <a:pt x="752" y="1163"/>
                  <a:pt x="752" y="1163"/>
                  <a:pt x="752" y="1163"/>
                </a:cubicBezTo>
                <a:cubicBezTo>
                  <a:pt x="752" y="1163"/>
                  <a:pt x="752" y="1162"/>
                  <a:pt x="752" y="1162"/>
                </a:cubicBezTo>
                <a:cubicBezTo>
                  <a:pt x="752" y="1162"/>
                  <a:pt x="752" y="1162"/>
                  <a:pt x="752" y="1162"/>
                </a:cubicBezTo>
                <a:cubicBezTo>
                  <a:pt x="751" y="1160"/>
                  <a:pt x="751" y="1159"/>
                  <a:pt x="753" y="1158"/>
                </a:cubicBezTo>
                <a:cubicBezTo>
                  <a:pt x="754" y="1157"/>
                  <a:pt x="755" y="1157"/>
                  <a:pt x="755" y="1157"/>
                </a:cubicBezTo>
                <a:cubicBezTo>
                  <a:pt x="756" y="1155"/>
                  <a:pt x="757" y="1153"/>
                  <a:pt x="758" y="1151"/>
                </a:cubicBezTo>
                <a:cubicBezTo>
                  <a:pt x="758" y="1151"/>
                  <a:pt x="759" y="1150"/>
                  <a:pt x="759" y="1150"/>
                </a:cubicBezTo>
                <a:cubicBezTo>
                  <a:pt x="760" y="1150"/>
                  <a:pt x="760" y="1151"/>
                  <a:pt x="760" y="1151"/>
                </a:cubicBezTo>
                <a:cubicBezTo>
                  <a:pt x="760" y="1152"/>
                  <a:pt x="761" y="1153"/>
                  <a:pt x="761" y="1154"/>
                </a:cubicBezTo>
                <a:cubicBezTo>
                  <a:pt x="762" y="1153"/>
                  <a:pt x="763" y="1152"/>
                  <a:pt x="764" y="1151"/>
                </a:cubicBezTo>
                <a:cubicBezTo>
                  <a:pt x="766" y="1145"/>
                  <a:pt x="769" y="1140"/>
                  <a:pt x="772" y="1135"/>
                </a:cubicBezTo>
                <a:cubicBezTo>
                  <a:pt x="775" y="1131"/>
                  <a:pt x="776" y="1127"/>
                  <a:pt x="774" y="1123"/>
                </a:cubicBezTo>
                <a:cubicBezTo>
                  <a:pt x="773" y="1123"/>
                  <a:pt x="773" y="1122"/>
                  <a:pt x="773" y="1121"/>
                </a:cubicBezTo>
                <a:cubicBezTo>
                  <a:pt x="772" y="1116"/>
                  <a:pt x="773" y="1112"/>
                  <a:pt x="778" y="1108"/>
                </a:cubicBezTo>
                <a:cubicBezTo>
                  <a:pt x="779" y="1107"/>
                  <a:pt x="781" y="1105"/>
                  <a:pt x="783" y="1103"/>
                </a:cubicBezTo>
                <a:cubicBezTo>
                  <a:pt x="785" y="1101"/>
                  <a:pt x="789" y="1099"/>
                  <a:pt x="792" y="1097"/>
                </a:cubicBezTo>
                <a:cubicBezTo>
                  <a:pt x="794" y="1097"/>
                  <a:pt x="796" y="1096"/>
                  <a:pt x="797" y="1094"/>
                </a:cubicBezTo>
                <a:cubicBezTo>
                  <a:pt x="799" y="1093"/>
                  <a:pt x="800" y="1092"/>
                  <a:pt x="801" y="1091"/>
                </a:cubicBezTo>
                <a:cubicBezTo>
                  <a:pt x="801" y="1090"/>
                  <a:pt x="802" y="1090"/>
                  <a:pt x="802" y="1090"/>
                </a:cubicBezTo>
                <a:cubicBezTo>
                  <a:pt x="804" y="1090"/>
                  <a:pt x="806" y="1090"/>
                  <a:pt x="807" y="1090"/>
                </a:cubicBezTo>
                <a:cubicBezTo>
                  <a:pt x="809" y="1089"/>
                  <a:pt x="811" y="1090"/>
                  <a:pt x="812" y="1090"/>
                </a:cubicBezTo>
                <a:cubicBezTo>
                  <a:pt x="816" y="1090"/>
                  <a:pt x="819" y="1089"/>
                  <a:pt x="821" y="1086"/>
                </a:cubicBezTo>
                <a:cubicBezTo>
                  <a:pt x="822" y="1085"/>
                  <a:pt x="824" y="1084"/>
                  <a:pt x="825" y="1083"/>
                </a:cubicBezTo>
                <a:cubicBezTo>
                  <a:pt x="826" y="1083"/>
                  <a:pt x="827" y="1082"/>
                  <a:pt x="826" y="1080"/>
                </a:cubicBezTo>
                <a:cubicBezTo>
                  <a:pt x="826" y="1079"/>
                  <a:pt x="826" y="1077"/>
                  <a:pt x="827" y="1076"/>
                </a:cubicBezTo>
                <a:cubicBezTo>
                  <a:pt x="829" y="1073"/>
                  <a:pt x="830" y="1070"/>
                  <a:pt x="832" y="1067"/>
                </a:cubicBezTo>
                <a:cubicBezTo>
                  <a:pt x="834" y="1065"/>
                  <a:pt x="834" y="1062"/>
                  <a:pt x="834" y="1060"/>
                </a:cubicBezTo>
                <a:cubicBezTo>
                  <a:pt x="834" y="1057"/>
                  <a:pt x="834" y="1055"/>
                  <a:pt x="835" y="1054"/>
                </a:cubicBezTo>
                <a:cubicBezTo>
                  <a:pt x="837" y="1050"/>
                  <a:pt x="838" y="1047"/>
                  <a:pt x="838" y="1043"/>
                </a:cubicBezTo>
                <a:cubicBezTo>
                  <a:pt x="838" y="1038"/>
                  <a:pt x="838" y="1033"/>
                  <a:pt x="838" y="1029"/>
                </a:cubicBezTo>
                <a:cubicBezTo>
                  <a:pt x="838" y="1026"/>
                  <a:pt x="838" y="1022"/>
                  <a:pt x="838" y="1019"/>
                </a:cubicBezTo>
                <a:cubicBezTo>
                  <a:pt x="838" y="1018"/>
                  <a:pt x="838" y="1016"/>
                  <a:pt x="840" y="1015"/>
                </a:cubicBezTo>
                <a:cubicBezTo>
                  <a:pt x="844" y="1014"/>
                  <a:pt x="846" y="1010"/>
                  <a:pt x="847" y="1006"/>
                </a:cubicBezTo>
                <a:cubicBezTo>
                  <a:pt x="848" y="1006"/>
                  <a:pt x="848" y="1005"/>
                  <a:pt x="849" y="1004"/>
                </a:cubicBezTo>
                <a:cubicBezTo>
                  <a:pt x="850" y="1002"/>
                  <a:pt x="851" y="1000"/>
                  <a:pt x="853" y="998"/>
                </a:cubicBezTo>
                <a:cubicBezTo>
                  <a:pt x="856" y="996"/>
                  <a:pt x="858" y="993"/>
                  <a:pt x="860" y="991"/>
                </a:cubicBezTo>
                <a:cubicBezTo>
                  <a:pt x="862" y="989"/>
                  <a:pt x="864" y="986"/>
                  <a:pt x="865" y="983"/>
                </a:cubicBezTo>
                <a:cubicBezTo>
                  <a:pt x="866" y="980"/>
                  <a:pt x="867" y="973"/>
                  <a:pt x="866" y="971"/>
                </a:cubicBezTo>
                <a:cubicBezTo>
                  <a:pt x="865" y="967"/>
                  <a:pt x="864" y="963"/>
                  <a:pt x="862" y="959"/>
                </a:cubicBezTo>
                <a:close/>
                <a:moveTo>
                  <a:pt x="729" y="473"/>
                </a:moveTo>
                <a:cubicBezTo>
                  <a:pt x="729" y="473"/>
                  <a:pt x="729" y="473"/>
                  <a:pt x="729" y="473"/>
                </a:cubicBezTo>
                <a:cubicBezTo>
                  <a:pt x="728" y="476"/>
                  <a:pt x="726" y="476"/>
                  <a:pt x="725" y="477"/>
                </a:cubicBezTo>
                <a:cubicBezTo>
                  <a:pt x="724" y="476"/>
                  <a:pt x="724" y="476"/>
                  <a:pt x="724" y="476"/>
                </a:cubicBezTo>
                <a:cubicBezTo>
                  <a:pt x="725" y="474"/>
                  <a:pt x="727" y="473"/>
                  <a:pt x="729" y="473"/>
                </a:cubicBezTo>
                <a:close/>
                <a:moveTo>
                  <a:pt x="691" y="484"/>
                </a:moveTo>
                <a:cubicBezTo>
                  <a:pt x="691" y="484"/>
                  <a:pt x="691" y="484"/>
                  <a:pt x="691" y="484"/>
                </a:cubicBezTo>
                <a:cubicBezTo>
                  <a:pt x="692" y="484"/>
                  <a:pt x="692" y="484"/>
                  <a:pt x="692" y="484"/>
                </a:cubicBezTo>
                <a:lnTo>
                  <a:pt x="691" y="484"/>
                </a:lnTo>
                <a:close/>
                <a:moveTo>
                  <a:pt x="689" y="468"/>
                </a:moveTo>
                <a:cubicBezTo>
                  <a:pt x="691" y="467"/>
                  <a:pt x="692" y="468"/>
                  <a:pt x="693" y="467"/>
                </a:cubicBezTo>
                <a:cubicBezTo>
                  <a:pt x="696" y="466"/>
                  <a:pt x="699" y="467"/>
                  <a:pt x="702" y="468"/>
                </a:cubicBezTo>
                <a:cubicBezTo>
                  <a:pt x="702" y="468"/>
                  <a:pt x="702" y="469"/>
                  <a:pt x="702" y="469"/>
                </a:cubicBezTo>
                <a:cubicBezTo>
                  <a:pt x="702" y="469"/>
                  <a:pt x="702" y="470"/>
                  <a:pt x="702" y="470"/>
                </a:cubicBezTo>
                <a:cubicBezTo>
                  <a:pt x="701" y="470"/>
                  <a:pt x="699" y="471"/>
                  <a:pt x="699" y="471"/>
                </a:cubicBezTo>
                <a:cubicBezTo>
                  <a:pt x="696" y="470"/>
                  <a:pt x="694" y="470"/>
                  <a:pt x="692" y="470"/>
                </a:cubicBezTo>
                <a:cubicBezTo>
                  <a:pt x="691" y="470"/>
                  <a:pt x="690" y="470"/>
                  <a:pt x="689" y="469"/>
                </a:cubicBezTo>
                <a:cubicBezTo>
                  <a:pt x="689" y="469"/>
                  <a:pt x="689" y="469"/>
                  <a:pt x="689" y="468"/>
                </a:cubicBezTo>
                <a:cubicBezTo>
                  <a:pt x="689" y="468"/>
                  <a:pt x="689" y="468"/>
                  <a:pt x="689" y="468"/>
                </a:cubicBezTo>
                <a:close/>
                <a:moveTo>
                  <a:pt x="687" y="483"/>
                </a:moveTo>
                <a:cubicBezTo>
                  <a:pt x="687" y="483"/>
                  <a:pt x="687" y="483"/>
                  <a:pt x="687" y="483"/>
                </a:cubicBezTo>
                <a:cubicBezTo>
                  <a:pt x="687" y="483"/>
                  <a:pt x="687" y="483"/>
                  <a:pt x="687" y="483"/>
                </a:cubicBezTo>
                <a:close/>
                <a:moveTo>
                  <a:pt x="666" y="459"/>
                </a:moveTo>
                <a:cubicBezTo>
                  <a:pt x="666" y="459"/>
                  <a:pt x="666" y="460"/>
                  <a:pt x="666" y="460"/>
                </a:cubicBezTo>
                <a:cubicBezTo>
                  <a:pt x="667" y="460"/>
                  <a:pt x="667" y="461"/>
                  <a:pt x="667" y="461"/>
                </a:cubicBezTo>
                <a:cubicBezTo>
                  <a:pt x="667" y="461"/>
                  <a:pt x="666" y="460"/>
                  <a:pt x="666" y="460"/>
                </a:cubicBezTo>
                <a:cubicBezTo>
                  <a:pt x="666" y="460"/>
                  <a:pt x="666" y="460"/>
                  <a:pt x="666" y="459"/>
                </a:cubicBezTo>
                <a:close/>
                <a:moveTo>
                  <a:pt x="660" y="462"/>
                </a:moveTo>
                <a:cubicBezTo>
                  <a:pt x="661" y="461"/>
                  <a:pt x="661" y="461"/>
                  <a:pt x="662" y="460"/>
                </a:cubicBezTo>
                <a:cubicBezTo>
                  <a:pt x="662" y="461"/>
                  <a:pt x="662" y="461"/>
                  <a:pt x="662" y="462"/>
                </a:cubicBezTo>
                <a:cubicBezTo>
                  <a:pt x="662" y="462"/>
                  <a:pt x="662" y="463"/>
                  <a:pt x="663" y="464"/>
                </a:cubicBezTo>
                <a:cubicBezTo>
                  <a:pt x="663" y="464"/>
                  <a:pt x="663" y="465"/>
                  <a:pt x="662" y="466"/>
                </a:cubicBezTo>
                <a:cubicBezTo>
                  <a:pt x="662" y="466"/>
                  <a:pt x="662" y="466"/>
                  <a:pt x="662" y="466"/>
                </a:cubicBezTo>
                <a:cubicBezTo>
                  <a:pt x="660" y="466"/>
                  <a:pt x="659" y="464"/>
                  <a:pt x="660" y="462"/>
                </a:cubicBezTo>
                <a:close/>
                <a:moveTo>
                  <a:pt x="644" y="454"/>
                </a:moveTo>
                <a:cubicBezTo>
                  <a:pt x="645" y="454"/>
                  <a:pt x="645" y="454"/>
                  <a:pt x="644" y="454"/>
                </a:cubicBezTo>
                <a:cubicBezTo>
                  <a:pt x="644" y="454"/>
                  <a:pt x="644" y="454"/>
                  <a:pt x="643" y="454"/>
                </a:cubicBezTo>
                <a:cubicBezTo>
                  <a:pt x="644" y="454"/>
                  <a:pt x="644" y="453"/>
                  <a:pt x="644" y="454"/>
                </a:cubicBezTo>
                <a:close/>
                <a:moveTo>
                  <a:pt x="630" y="495"/>
                </a:moveTo>
                <a:cubicBezTo>
                  <a:pt x="630" y="495"/>
                  <a:pt x="631" y="495"/>
                  <a:pt x="631" y="496"/>
                </a:cubicBezTo>
                <a:cubicBezTo>
                  <a:pt x="631" y="496"/>
                  <a:pt x="631" y="496"/>
                  <a:pt x="631" y="496"/>
                </a:cubicBezTo>
                <a:cubicBezTo>
                  <a:pt x="630" y="497"/>
                  <a:pt x="629" y="498"/>
                  <a:pt x="627" y="498"/>
                </a:cubicBezTo>
                <a:cubicBezTo>
                  <a:pt x="627" y="498"/>
                  <a:pt x="627" y="498"/>
                  <a:pt x="627" y="498"/>
                </a:cubicBezTo>
                <a:cubicBezTo>
                  <a:pt x="628" y="496"/>
                  <a:pt x="629" y="495"/>
                  <a:pt x="630" y="495"/>
                </a:cubicBezTo>
                <a:close/>
                <a:moveTo>
                  <a:pt x="615" y="520"/>
                </a:moveTo>
                <a:cubicBezTo>
                  <a:pt x="615" y="520"/>
                  <a:pt x="615" y="520"/>
                  <a:pt x="616" y="520"/>
                </a:cubicBezTo>
                <a:cubicBezTo>
                  <a:pt x="616" y="520"/>
                  <a:pt x="616" y="520"/>
                  <a:pt x="616" y="521"/>
                </a:cubicBezTo>
                <a:cubicBezTo>
                  <a:pt x="615" y="521"/>
                  <a:pt x="615" y="521"/>
                  <a:pt x="615" y="521"/>
                </a:cubicBezTo>
                <a:cubicBezTo>
                  <a:pt x="615" y="521"/>
                  <a:pt x="615" y="520"/>
                  <a:pt x="614" y="520"/>
                </a:cubicBezTo>
                <a:cubicBezTo>
                  <a:pt x="615" y="520"/>
                  <a:pt x="615" y="520"/>
                  <a:pt x="615" y="520"/>
                </a:cubicBezTo>
                <a:close/>
                <a:moveTo>
                  <a:pt x="580" y="309"/>
                </a:moveTo>
                <a:cubicBezTo>
                  <a:pt x="580" y="309"/>
                  <a:pt x="581" y="309"/>
                  <a:pt x="581" y="309"/>
                </a:cubicBezTo>
                <a:cubicBezTo>
                  <a:pt x="583" y="311"/>
                  <a:pt x="584" y="314"/>
                  <a:pt x="586" y="316"/>
                </a:cubicBezTo>
                <a:cubicBezTo>
                  <a:pt x="586" y="316"/>
                  <a:pt x="586" y="316"/>
                  <a:pt x="586" y="317"/>
                </a:cubicBezTo>
                <a:cubicBezTo>
                  <a:pt x="585" y="317"/>
                  <a:pt x="585" y="317"/>
                  <a:pt x="585" y="317"/>
                </a:cubicBezTo>
                <a:cubicBezTo>
                  <a:pt x="584" y="317"/>
                  <a:pt x="583" y="317"/>
                  <a:pt x="583" y="316"/>
                </a:cubicBezTo>
                <a:cubicBezTo>
                  <a:pt x="581" y="314"/>
                  <a:pt x="580" y="312"/>
                  <a:pt x="579" y="310"/>
                </a:cubicBezTo>
                <a:cubicBezTo>
                  <a:pt x="579" y="310"/>
                  <a:pt x="579" y="309"/>
                  <a:pt x="580" y="309"/>
                </a:cubicBezTo>
                <a:close/>
                <a:moveTo>
                  <a:pt x="534" y="323"/>
                </a:moveTo>
                <a:cubicBezTo>
                  <a:pt x="534" y="323"/>
                  <a:pt x="535" y="323"/>
                  <a:pt x="535" y="323"/>
                </a:cubicBezTo>
                <a:cubicBezTo>
                  <a:pt x="536" y="323"/>
                  <a:pt x="537" y="324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9" y="325"/>
                  <a:pt x="540" y="326"/>
                  <a:pt x="541" y="326"/>
                </a:cubicBezTo>
                <a:cubicBezTo>
                  <a:pt x="541" y="326"/>
                  <a:pt x="542" y="326"/>
                  <a:pt x="542" y="326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1" y="326"/>
                  <a:pt x="541" y="326"/>
                  <a:pt x="541" y="326"/>
                </a:cubicBezTo>
                <a:cubicBezTo>
                  <a:pt x="540" y="326"/>
                  <a:pt x="539" y="326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5" y="326"/>
                  <a:pt x="535" y="326"/>
                  <a:pt x="534" y="324"/>
                </a:cubicBezTo>
                <a:cubicBezTo>
                  <a:pt x="534" y="324"/>
                  <a:pt x="534" y="323"/>
                  <a:pt x="534" y="323"/>
                </a:cubicBezTo>
                <a:close/>
                <a:moveTo>
                  <a:pt x="517" y="317"/>
                </a:moveTo>
                <a:cubicBezTo>
                  <a:pt x="517" y="317"/>
                  <a:pt x="518" y="317"/>
                  <a:pt x="518" y="317"/>
                </a:cubicBezTo>
                <a:cubicBezTo>
                  <a:pt x="518" y="317"/>
                  <a:pt x="517" y="317"/>
                  <a:pt x="517" y="317"/>
                </a:cubicBezTo>
                <a:cubicBezTo>
                  <a:pt x="516" y="317"/>
                  <a:pt x="517" y="317"/>
                  <a:pt x="517" y="317"/>
                </a:cubicBezTo>
                <a:close/>
                <a:moveTo>
                  <a:pt x="581" y="516"/>
                </a:moveTo>
                <a:cubicBezTo>
                  <a:pt x="581" y="516"/>
                  <a:pt x="581" y="516"/>
                  <a:pt x="582" y="516"/>
                </a:cubicBezTo>
                <a:cubicBezTo>
                  <a:pt x="582" y="516"/>
                  <a:pt x="582" y="516"/>
                  <a:pt x="582" y="516"/>
                </a:cubicBezTo>
                <a:cubicBezTo>
                  <a:pt x="582" y="517"/>
                  <a:pt x="582" y="517"/>
                  <a:pt x="581" y="517"/>
                </a:cubicBezTo>
                <a:cubicBezTo>
                  <a:pt x="581" y="517"/>
                  <a:pt x="581" y="517"/>
                  <a:pt x="581" y="517"/>
                </a:cubicBezTo>
                <a:cubicBezTo>
                  <a:pt x="581" y="516"/>
                  <a:pt x="581" y="516"/>
                  <a:pt x="581" y="516"/>
                </a:cubicBezTo>
                <a:close/>
                <a:moveTo>
                  <a:pt x="575" y="568"/>
                </a:moveTo>
                <a:cubicBezTo>
                  <a:pt x="575" y="567"/>
                  <a:pt x="575" y="567"/>
                  <a:pt x="576" y="567"/>
                </a:cubicBezTo>
                <a:cubicBezTo>
                  <a:pt x="577" y="567"/>
                  <a:pt x="578" y="566"/>
                  <a:pt x="580" y="566"/>
                </a:cubicBezTo>
                <a:cubicBezTo>
                  <a:pt x="583" y="565"/>
                  <a:pt x="586" y="565"/>
                  <a:pt x="588" y="565"/>
                </a:cubicBezTo>
                <a:cubicBezTo>
                  <a:pt x="590" y="565"/>
                  <a:pt x="592" y="564"/>
                  <a:pt x="593" y="563"/>
                </a:cubicBezTo>
                <a:cubicBezTo>
                  <a:pt x="593" y="563"/>
                  <a:pt x="594" y="563"/>
                  <a:pt x="595" y="563"/>
                </a:cubicBezTo>
                <a:cubicBezTo>
                  <a:pt x="595" y="563"/>
                  <a:pt x="595" y="563"/>
                  <a:pt x="595" y="563"/>
                </a:cubicBezTo>
                <a:cubicBezTo>
                  <a:pt x="596" y="565"/>
                  <a:pt x="596" y="567"/>
                  <a:pt x="595" y="568"/>
                </a:cubicBezTo>
                <a:cubicBezTo>
                  <a:pt x="593" y="570"/>
                  <a:pt x="591" y="572"/>
                  <a:pt x="588" y="571"/>
                </a:cubicBezTo>
                <a:cubicBezTo>
                  <a:pt x="584" y="569"/>
                  <a:pt x="579" y="570"/>
                  <a:pt x="575" y="570"/>
                </a:cubicBezTo>
                <a:cubicBezTo>
                  <a:pt x="575" y="570"/>
                  <a:pt x="575" y="569"/>
                  <a:pt x="574" y="569"/>
                </a:cubicBezTo>
                <a:cubicBezTo>
                  <a:pt x="574" y="569"/>
                  <a:pt x="575" y="568"/>
                  <a:pt x="575" y="568"/>
                </a:cubicBezTo>
                <a:close/>
                <a:moveTo>
                  <a:pt x="574" y="576"/>
                </a:moveTo>
                <a:cubicBezTo>
                  <a:pt x="574" y="576"/>
                  <a:pt x="573" y="577"/>
                  <a:pt x="573" y="577"/>
                </a:cubicBezTo>
                <a:cubicBezTo>
                  <a:pt x="570" y="579"/>
                  <a:pt x="567" y="580"/>
                  <a:pt x="564" y="582"/>
                </a:cubicBezTo>
                <a:cubicBezTo>
                  <a:pt x="561" y="583"/>
                  <a:pt x="559" y="583"/>
                  <a:pt x="557" y="585"/>
                </a:cubicBezTo>
                <a:cubicBezTo>
                  <a:pt x="554" y="586"/>
                  <a:pt x="552" y="587"/>
                  <a:pt x="549" y="587"/>
                </a:cubicBezTo>
                <a:cubicBezTo>
                  <a:pt x="548" y="586"/>
                  <a:pt x="547" y="586"/>
                  <a:pt x="546" y="585"/>
                </a:cubicBezTo>
                <a:cubicBezTo>
                  <a:pt x="545" y="585"/>
                  <a:pt x="546" y="583"/>
                  <a:pt x="547" y="582"/>
                </a:cubicBezTo>
                <a:cubicBezTo>
                  <a:pt x="547" y="582"/>
                  <a:pt x="547" y="582"/>
                  <a:pt x="547" y="582"/>
                </a:cubicBezTo>
                <a:cubicBezTo>
                  <a:pt x="551" y="581"/>
                  <a:pt x="555" y="579"/>
                  <a:pt x="558" y="577"/>
                </a:cubicBezTo>
                <a:cubicBezTo>
                  <a:pt x="560" y="576"/>
                  <a:pt x="561" y="576"/>
                  <a:pt x="563" y="577"/>
                </a:cubicBezTo>
                <a:cubicBezTo>
                  <a:pt x="564" y="577"/>
                  <a:pt x="566" y="577"/>
                  <a:pt x="568" y="576"/>
                </a:cubicBezTo>
                <a:cubicBezTo>
                  <a:pt x="569" y="575"/>
                  <a:pt x="570" y="575"/>
                  <a:pt x="572" y="575"/>
                </a:cubicBezTo>
                <a:cubicBezTo>
                  <a:pt x="572" y="574"/>
                  <a:pt x="574" y="575"/>
                  <a:pt x="574" y="576"/>
                </a:cubicBezTo>
                <a:close/>
                <a:moveTo>
                  <a:pt x="549" y="540"/>
                </a:moveTo>
                <a:cubicBezTo>
                  <a:pt x="555" y="541"/>
                  <a:pt x="561" y="542"/>
                  <a:pt x="566" y="544"/>
                </a:cubicBezTo>
                <a:cubicBezTo>
                  <a:pt x="567" y="545"/>
                  <a:pt x="568" y="545"/>
                  <a:pt x="568" y="546"/>
                </a:cubicBezTo>
                <a:cubicBezTo>
                  <a:pt x="570" y="548"/>
                  <a:pt x="571" y="550"/>
                  <a:pt x="572" y="553"/>
                </a:cubicBezTo>
                <a:cubicBezTo>
                  <a:pt x="573" y="554"/>
                  <a:pt x="572" y="555"/>
                  <a:pt x="571" y="556"/>
                </a:cubicBezTo>
                <a:cubicBezTo>
                  <a:pt x="571" y="557"/>
                  <a:pt x="570" y="557"/>
                  <a:pt x="569" y="557"/>
                </a:cubicBezTo>
                <a:cubicBezTo>
                  <a:pt x="567" y="556"/>
                  <a:pt x="566" y="554"/>
                  <a:pt x="565" y="553"/>
                </a:cubicBezTo>
                <a:cubicBezTo>
                  <a:pt x="564" y="552"/>
                  <a:pt x="564" y="552"/>
                  <a:pt x="563" y="552"/>
                </a:cubicBezTo>
                <a:cubicBezTo>
                  <a:pt x="563" y="552"/>
                  <a:pt x="563" y="553"/>
                  <a:pt x="563" y="553"/>
                </a:cubicBezTo>
                <a:cubicBezTo>
                  <a:pt x="563" y="554"/>
                  <a:pt x="563" y="555"/>
                  <a:pt x="562" y="556"/>
                </a:cubicBezTo>
                <a:cubicBezTo>
                  <a:pt x="560" y="559"/>
                  <a:pt x="559" y="564"/>
                  <a:pt x="557" y="568"/>
                </a:cubicBezTo>
                <a:cubicBezTo>
                  <a:pt x="557" y="568"/>
                  <a:pt x="557" y="569"/>
                  <a:pt x="556" y="569"/>
                </a:cubicBezTo>
                <a:cubicBezTo>
                  <a:pt x="556" y="570"/>
                  <a:pt x="554" y="569"/>
                  <a:pt x="554" y="568"/>
                </a:cubicBezTo>
                <a:cubicBezTo>
                  <a:pt x="554" y="567"/>
                  <a:pt x="554" y="565"/>
                  <a:pt x="553" y="563"/>
                </a:cubicBezTo>
                <a:cubicBezTo>
                  <a:pt x="553" y="562"/>
                  <a:pt x="551" y="561"/>
                  <a:pt x="550" y="562"/>
                </a:cubicBezTo>
                <a:cubicBezTo>
                  <a:pt x="549" y="562"/>
                  <a:pt x="548" y="563"/>
                  <a:pt x="548" y="563"/>
                </a:cubicBezTo>
                <a:cubicBezTo>
                  <a:pt x="547" y="563"/>
                  <a:pt x="546" y="564"/>
                  <a:pt x="546" y="563"/>
                </a:cubicBezTo>
                <a:cubicBezTo>
                  <a:pt x="546" y="563"/>
                  <a:pt x="546" y="563"/>
                  <a:pt x="546" y="562"/>
                </a:cubicBezTo>
                <a:cubicBezTo>
                  <a:pt x="547" y="561"/>
                  <a:pt x="548" y="560"/>
                  <a:pt x="549" y="559"/>
                </a:cubicBezTo>
                <a:cubicBezTo>
                  <a:pt x="550" y="557"/>
                  <a:pt x="551" y="554"/>
                  <a:pt x="550" y="551"/>
                </a:cubicBezTo>
                <a:cubicBezTo>
                  <a:pt x="549" y="550"/>
                  <a:pt x="549" y="549"/>
                  <a:pt x="548" y="549"/>
                </a:cubicBezTo>
                <a:cubicBezTo>
                  <a:pt x="546" y="547"/>
                  <a:pt x="545" y="547"/>
                  <a:pt x="543" y="546"/>
                </a:cubicBezTo>
                <a:cubicBezTo>
                  <a:pt x="543" y="545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0" y="545"/>
                  <a:pt x="539" y="546"/>
                  <a:pt x="538" y="548"/>
                </a:cubicBezTo>
                <a:cubicBezTo>
                  <a:pt x="537" y="549"/>
                  <a:pt x="536" y="550"/>
                  <a:pt x="534" y="550"/>
                </a:cubicBezTo>
                <a:cubicBezTo>
                  <a:pt x="532" y="550"/>
                  <a:pt x="531" y="552"/>
                  <a:pt x="530" y="553"/>
                </a:cubicBezTo>
                <a:cubicBezTo>
                  <a:pt x="528" y="558"/>
                  <a:pt x="526" y="563"/>
                  <a:pt x="526" y="569"/>
                </a:cubicBezTo>
                <a:cubicBezTo>
                  <a:pt x="526" y="574"/>
                  <a:pt x="523" y="578"/>
                  <a:pt x="519" y="581"/>
                </a:cubicBezTo>
                <a:cubicBezTo>
                  <a:pt x="518" y="582"/>
                  <a:pt x="516" y="581"/>
                  <a:pt x="516" y="580"/>
                </a:cubicBezTo>
                <a:cubicBezTo>
                  <a:pt x="515" y="575"/>
                  <a:pt x="515" y="570"/>
                  <a:pt x="517" y="565"/>
                </a:cubicBezTo>
                <a:cubicBezTo>
                  <a:pt x="519" y="563"/>
                  <a:pt x="520" y="559"/>
                  <a:pt x="521" y="557"/>
                </a:cubicBezTo>
                <a:cubicBezTo>
                  <a:pt x="521" y="555"/>
                  <a:pt x="521" y="554"/>
                  <a:pt x="521" y="552"/>
                </a:cubicBezTo>
                <a:cubicBezTo>
                  <a:pt x="520" y="552"/>
                  <a:pt x="521" y="551"/>
                  <a:pt x="521" y="551"/>
                </a:cubicBezTo>
                <a:cubicBezTo>
                  <a:pt x="521" y="550"/>
                  <a:pt x="521" y="550"/>
                  <a:pt x="521" y="550"/>
                </a:cubicBezTo>
                <a:cubicBezTo>
                  <a:pt x="528" y="542"/>
                  <a:pt x="526" y="543"/>
                  <a:pt x="536" y="542"/>
                </a:cubicBezTo>
                <a:cubicBezTo>
                  <a:pt x="539" y="541"/>
                  <a:pt x="540" y="542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4" y="543"/>
                  <a:pt x="545" y="543"/>
                  <a:pt x="547" y="542"/>
                </a:cubicBezTo>
                <a:cubicBezTo>
                  <a:pt x="547" y="542"/>
                  <a:pt x="547" y="541"/>
                  <a:pt x="548" y="541"/>
                </a:cubicBezTo>
                <a:cubicBezTo>
                  <a:pt x="548" y="540"/>
                  <a:pt x="548" y="540"/>
                  <a:pt x="549" y="540"/>
                </a:cubicBezTo>
                <a:close/>
                <a:moveTo>
                  <a:pt x="547" y="463"/>
                </a:moveTo>
                <a:cubicBezTo>
                  <a:pt x="547" y="463"/>
                  <a:pt x="547" y="463"/>
                  <a:pt x="547" y="463"/>
                </a:cubicBezTo>
                <a:cubicBezTo>
                  <a:pt x="547" y="462"/>
                  <a:pt x="547" y="462"/>
                  <a:pt x="547" y="461"/>
                </a:cubicBezTo>
                <a:cubicBezTo>
                  <a:pt x="547" y="460"/>
                  <a:pt x="548" y="460"/>
                  <a:pt x="548" y="460"/>
                </a:cubicBezTo>
                <a:cubicBezTo>
                  <a:pt x="548" y="461"/>
                  <a:pt x="548" y="461"/>
                  <a:pt x="548" y="461"/>
                </a:cubicBezTo>
                <a:cubicBezTo>
                  <a:pt x="548" y="462"/>
                  <a:pt x="548" y="462"/>
                  <a:pt x="547" y="463"/>
                </a:cubicBezTo>
                <a:cubicBezTo>
                  <a:pt x="547" y="463"/>
                  <a:pt x="547" y="463"/>
                  <a:pt x="547" y="463"/>
                </a:cubicBezTo>
                <a:cubicBezTo>
                  <a:pt x="546" y="464"/>
                  <a:pt x="546" y="464"/>
                  <a:pt x="546" y="464"/>
                </a:cubicBezTo>
                <a:lnTo>
                  <a:pt x="547" y="463"/>
                </a:lnTo>
                <a:close/>
                <a:moveTo>
                  <a:pt x="525" y="499"/>
                </a:moveTo>
                <a:cubicBezTo>
                  <a:pt x="525" y="499"/>
                  <a:pt x="526" y="499"/>
                  <a:pt x="526" y="499"/>
                </a:cubicBezTo>
                <a:cubicBezTo>
                  <a:pt x="526" y="500"/>
                  <a:pt x="527" y="500"/>
                  <a:pt x="527" y="500"/>
                </a:cubicBezTo>
                <a:cubicBezTo>
                  <a:pt x="528" y="502"/>
                  <a:pt x="528" y="503"/>
                  <a:pt x="527" y="504"/>
                </a:cubicBezTo>
                <a:cubicBezTo>
                  <a:pt x="527" y="504"/>
                  <a:pt x="526" y="504"/>
                  <a:pt x="526" y="505"/>
                </a:cubicBezTo>
                <a:cubicBezTo>
                  <a:pt x="525" y="505"/>
                  <a:pt x="525" y="505"/>
                  <a:pt x="525" y="504"/>
                </a:cubicBezTo>
                <a:cubicBezTo>
                  <a:pt x="524" y="502"/>
                  <a:pt x="524" y="501"/>
                  <a:pt x="525" y="499"/>
                </a:cubicBezTo>
                <a:close/>
                <a:moveTo>
                  <a:pt x="517" y="487"/>
                </a:moveTo>
                <a:cubicBezTo>
                  <a:pt x="517" y="487"/>
                  <a:pt x="517" y="487"/>
                  <a:pt x="517" y="487"/>
                </a:cubicBezTo>
                <a:cubicBezTo>
                  <a:pt x="516" y="487"/>
                  <a:pt x="516" y="487"/>
                  <a:pt x="516" y="487"/>
                </a:cubicBezTo>
                <a:lnTo>
                  <a:pt x="517" y="487"/>
                </a:lnTo>
                <a:close/>
                <a:moveTo>
                  <a:pt x="512" y="342"/>
                </a:moveTo>
                <a:cubicBezTo>
                  <a:pt x="512" y="342"/>
                  <a:pt x="513" y="342"/>
                  <a:pt x="513" y="342"/>
                </a:cubicBezTo>
                <a:cubicBezTo>
                  <a:pt x="514" y="342"/>
                  <a:pt x="514" y="342"/>
                  <a:pt x="514" y="343"/>
                </a:cubicBezTo>
                <a:cubicBezTo>
                  <a:pt x="515" y="344"/>
                  <a:pt x="515" y="344"/>
                  <a:pt x="515" y="345"/>
                </a:cubicBezTo>
                <a:cubicBezTo>
                  <a:pt x="514" y="346"/>
                  <a:pt x="514" y="346"/>
                  <a:pt x="513" y="346"/>
                </a:cubicBezTo>
                <a:cubicBezTo>
                  <a:pt x="513" y="345"/>
                  <a:pt x="512" y="345"/>
                  <a:pt x="512" y="344"/>
                </a:cubicBezTo>
                <a:cubicBezTo>
                  <a:pt x="511" y="344"/>
                  <a:pt x="511" y="343"/>
                  <a:pt x="512" y="342"/>
                </a:cubicBezTo>
                <a:close/>
                <a:moveTo>
                  <a:pt x="506" y="337"/>
                </a:moveTo>
                <a:cubicBezTo>
                  <a:pt x="506" y="337"/>
                  <a:pt x="506" y="337"/>
                  <a:pt x="506" y="338"/>
                </a:cubicBezTo>
                <a:cubicBezTo>
                  <a:pt x="506" y="338"/>
                  <a:pt x="506" y="338"/>
                  <a:pt x="506" y="338"/>
                </a:cubicBezTo>
                <a:cubicBezTo>
                  <a:pt x="506" y="338"/>
                  <a:pt x="505" y="338"/>
                  <a:pt x="505" y="337"/>
                </a:cubicBezTo>
                <a:cubicBezTo>
                  <a:pt x="505" y="337"/>
                  <a:pt x="506" y="337"/>
                  <a:pt x="506" y="337"/>
                </a:cubicBezTo>
                <a:close/>
                <a:moveTo>
                  <a:pt x="503" y="445"/>
                </a:moveTo>
                <a:cubicBezTo>
                  <a:pt x="503" y="445"/>
                  <a:pt x="503" y="445"/>
                  <a:pt x="504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lose/>
                <a:moveTo>
                  <a:pt x="500" y="493"/>
                </a:moveTo>
                <a:cubicBezTo>
                  <a:pt x="500" y="493"/>
                  <a:pt x="500" y="493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502" y="493"/>
                  <a:pt x="503" y="493"/>
                  <a:pt x="505" y="494"/>
                </a:cubicBezTo>
                <a:cubicBezTo>
                  <a:pt x="505" y="494"/>
                  <a:pt x="505" y="495"/>
                  <a:pt x="505" y="495"/>
                </a:cubicBezTo>
                <a:cubicBezTo>
                  <a:pt x="505" y="495"/>
                  <a:pt x="504" y="496"/>
                  <a:pt x="504" y="495"/>
                </a:cubicBezTo>
                <a:cubicBezTo>
                  <a:pt x="503" y="495"/>
                  <a:pt x="501" y="494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499" y="493"/>
                  <a:pt x="499" y="493"/>
                  <a:pt x="500" y="493"/>
                </a:cubicBezTo>
                <a:close/>
                <a:moveTo>
                  <a:pt x="507" y="523"/>
                </a:moveTo>
                <a:cubicBezTo>
                  <a:pt x="510" y="522"/>
                  <a:pt x="514" y="521"/>
                  <a:pt x="517" y="518"/>
                </a:cubicBezTo>
                <a:cubicBezTo>
                  <a:pt x="520" y="516"/>
                  <a:pt x="524" y="516"/>
                  <a:pt x="526" y="513"/>
                </a:cubicBezTo>
                <a:cubicBezTo>
                  <a:pt x="527" y="513"/>
                  <a:pt x="528" y="513"/>
                  <a:pt x="529" y="513"/>
                </a:cubicBezTo>
                <a:cubicBezTo>
                  <a:pt x="530" y="513"/>
                  <a:pt x="531" y="514"/>
                  <a:pt x="532" y="514"/>
                </a:cubicBezTo>
                <a:cubicBezTo>
                  <a:pt x="535" y="514"/>
                  <a:pt x="537" y="516"/>
                  <a:pt x="538" y="519"/>
                </a:cubicBezTo>
                <a:cubicBezTo>
                  <a:pt x="538" y="521"/>
                  <a:pt x="540" y="522"/>
                  <a:pt x="541" y="523"/>
                </a:cubicBezTo>
                <a:cubicBezTo>
                  <a:pt x="544" y="523"/>
                  <a:pt x="544" y="524"/>
                  <a:pt x="544" y="526"/>
                </a:cubicBezTo>
                <a:cubicBezTo>
                  <a:pt x="544" y="529"/>
                  <a:pt x="545" y="532"/>
                  <a:pt x="545" y="534"/>
                </a:cubicBezTo>
                <a:cubicBezTo>
                  <a:pt x="545" y="535"/>
                  <a:pt x="544" y="536"/>
                  <a:pt x="542" y="536"/>
                </a:cubicBezTo>
                <a:cubicBezTo>
                  <a:pt x="541" y="535"/>
                  <a:pt x="540" y="534"/>
                  <a:pt x="539" y="535"/>
                </a:cubicBezTo>
                <a:cubicBezTo>
                  <a:pt x="537" y="535"/>
                  <a:pt x="534" y="535"/>
                  <a:pt x="532" y="535"/>
                </a:cubicBezTo>
                <a:cubicBezTo>
                  <a:pt x="529" y="536"/>
                  <a:pt x="527" y="535"/>
                  <a:pt x="525" y="533"/>
                </a:cubicBezTo>
                <a:cubicBezTo>
                  <a:pt x="525" y="532"/>
                  <a:pt x="525" y="532"/>
                  <a:pt x="524" y="532"/>
                </a:cubicBezTo>
                <a:cubicBezTo>
                  <a:pt x="523" y="531"/>
                  <a:pt x="522" y="531"/>
                  <a:pt x="522" y="530"/>
                </a:cubicBezTo>
                <a:cubicBezTo>
                  <a:pt x="523" y="529"/>
                  <a:pt x="523" y="529"/>
                  <a:pt x="524" y="528"/>
                </a:cubicBezTo>
                <a:cubicBezTo>
                  <a:pt x="524" y="528"/>
                  <a:pt x="524" y="527"/>
                  <a:pt x="524" y="527"/>
                </a:cubicBezTo>
                <a:cubicBezTo>
                  <a:pt x="524" y="526"/>
                  <a:pt x="523" y="526"/>
                  <a:pt x="523" y="526"/>
                </a:cubicBezTo>
                <a:cubicBezTo>
                  <a:pt x="522" y="526"/>
                  <a:pt x="522" y="526"/>
                  <a:pt x="521" y="526"/>
                </a:cubicBezTo>
                <a:cubicBezTo>
                  <a:pt x="521" y="527"/>
                  <a:pt x="520" y="527"/>
                  <a:pt x="520" y="527"/>
                </a:cubicBezTo>
                <a:cubicBezTo>
                  <a:pt x="516" y="530"/>
                  <a:pt x="513" y="531"/>
                  <a:pt x="509" y="532"/>
                </a:cubicBezTo>
                <a:cubicBezTo>
                  <a:pt x="506" y="533"/>
                  <a:pt x="504" y="534"/>
                  <a:pt x="503" y="531"/>
                </a:cubicBezTo>
                <a:cubicBezTo>
                  <a:pt x="502" y="529"/>
                  <a:pt x="500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7" y="530"/>
                  <a:pt x="497" y="530"/>
                  <a:pt x="497" y="531"/>
                </a:cubicBezTo>
                <a:cubicBezTo>
                  <a:pt x="497" y="530"/>
                  <a:pt x="497" y="530"/>
                  <a:pt x="497" y="530"/>
                </a:cubicBezTo>
                <a:cubicBezTo>
                  <a:pt x="497" y="530"/>
                  <a:pt x="497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500" y="527"/>
                  <a:pt x="503" y="525"/>
                  <a:pt x="507" y="523"/>
                </a:cubicBezTo>
                <a:close/>
                <a:moveTo>
                  <a:pt x="497" y="456"/>
                </a:moveTo>
                <a:cubicBezTo>
                  <a:pt x="497" y="455"/>
                  <a:pt x="496" y="455"/>
                  <a:pt x="497" y="454"/>
                </a:cubicBezTo>
                <a:cubicBezTo>
                  <a:pt x="497" y="454"/>
                  <a:pt x="497" y="454"/>
                  <a:pt x="497" y="454"/>
                </a:cubicBezTo>
                <a:cubicBezTo>
                  <a:pt x="498" y="455"/>
                  <a:pt x="498" y="455"/>
                  <a:pt x="498" y="455"/>
                </a:cubicBezTo>
                <a:cubicBezTo>
                  <a:pt x="498" y="455"/>
                  <a:pt x="497" y="456"/>
                  <a:pt x="497" y="456"/>
                </a:cubicBezTo>
                <a:close/>
                <a:moveTo>
                  <a:pt x="493" y="331"/>
                </a:moveTo>
                <a:cubicBezTo>
                  <a:pt x="494" y="331"/>
                  <a:pt x="495" y="330"/>
                  <a:pt x="496" y="330"/>
                </a:cubicBezTo>
                <a:cubicBezTo>
                  <a:pt x="497" y="330"/>
                  <a:pt x="497" y="331"/>
                  <a:pt x="498" y="331"/>
                </a:cubicBezTo>
                <a:cubicBezTo>
                  <a:pt x="496" y="333"/>
                  <a:pt x="496" y="335"/>
                  <a:pt x="496" y="338"/>
                </a:cubicBezTo>
                <a:cubicBezTo>
                  <a:pt x="495" y="339"/>
                  <a:pt x="493" y="340"/>
                  <a:pt x="492" y="338"/>
                </a:cubicBezTo>
                <a:cubicBezTo>
                  <a:pt x="489" y="335"/>
                  <a:pt x="489" y="333"/>
                  <a:pt x="493" y="331"/>
                </a:cubicBezTo>
                <a:close/>
                <a:moveTo>
                  <a:pt x="491" y="374"/>
                </a:moveTo>
                <a:cubicBezTo>
                  <a:pt x="491" y="374"/>
                  <a:pt x="491" y="373"/>
                  <a:pt x="491" y="373"/>
                </a:cubicBezTo>
                <a:cubicBezTo>
                  <a:pt x="491" y="373"/>
                  <a:pt x="491" y="373"/>
                  <a:pt x="491" y="372"/>
                </a:cubicBezTo>
                <a:cubicBezTo>
                  <a:pt x="492" y="372"/>
                  <a:pt x="492" y="372"/>
                  <a:pt x="492" y="373"/>
                </a:cubicBezTo>
                <a:cubicBezTo>
                  <a:pt x="492" y="373"/>
                  <a:pt x="491" y="373"/>
                  <a:pt x="491" y="373"/>
                </a:cubicBezTo>
                <a:cubicBezTo>
                  <a:pt x="491" y="373"/>
                  <a:pt x="491" y="374"/>
                  <a:pt x="491" y="374"/>
                </a:cubicBezTo>
                <a:cubicBezTo>
                  <a:pt x="490" y="375"/>
                  <a:pt x="490" y="375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5"/>
                  <a:pt x="490" y="374"/>
                  <a:pt x="491" y="374"/>
                </a:cubicBezTo>
                <a:close/>
                <a:moveTo>
                  <a:pt x="489" y="345"/>
                </a:moveTo>
                <a:cubicBezTo>
                  <a:pt x="489" y="345"/>
                  <a:pt x="489" y="345"/>
                  <a:pt x="489" y="345"/>
                </a:cubicBezTo>
                <a:cubicBezTo>
                  <a:pt x="488" y="345"/>
                  <a:pt x="488" y="345"/>
                  <a:pt x="488" y="345"/>
                </a:cubicBezTo>
                <a:lnTo>
                  <a:pt x="489" y="345"/>
                </a:lnTo>
                <a:close/>
                <a:moveTo>
                  <a:pt x="485" y="412"/>
                </a:moveTo>
                <a:cubicBezTo>
                  <a:pt x="485" y="413"/>
                  <a:pt x="485" y="413"/>
                  <a:pt x="485" y="413"/>
                </a:cubicBezTo>
                <a:cubicBezTo>
                  <a:pt x="485" y="413"/>
                  <a:pt x="485" y="413"/>
                  <a:pt x="485" y="413"/>
                </a:cubicBezTo>
                <a:lnTo>
                  <a:pt x="485" y="412"/>
                </a:lnTo>
                <a:close/>
                <a:moveTo>
                  <a:pt x="482" y="506"/>
                </a:moveTo>
                <a:cubicBezTo>
                  <a:pt x="482" y="504"/>
                  <a:pt x="482" y="503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1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3"/>
                  <a:pt x="484" y="504"/>
                  <a:pt x="484" y="505"/>
                </a:cubicBezTo>
                <a:cubicBezTo>
                  <a:pt x="485" y="505"/>
                  <a:pt x="485" y="506"/>
                  <a:pt x="484" y="506"/>
                </a:cubicBezTo>
                <a:cubicBezTo>
                  <a:pt x="484" y="506"/>
                  <a:pt x="484" y="507"/>
                  <a:pt x="483" y="507"/>
                </a:cubicBezTo>
                <a:cubicBezTo>
                  <a:pt x="483" y="507"/>
                  <a:pt x="483" y="507"/>
                  <a:pt x="482" y="507"/>
                </a:cubicBezTo>
                <a:cubicBezTo>
                  <a:pt x="482" y="507"/>
                  <a:pt x="481" y="506"/>
                  <a:pt x="482" y="506"/>
                </a:cubicBezTo>
                <a:close/>
                <a:moveTo>
                  <a:pt x="480" y="443"/>
                </a:moveTo>
                <a:cubicBezTo>
                  <a:pt x="481" y="443"/>
                  <a:pt x="481" y="443"/>
                  <a:pt x="481" y="443"/>
                </a:cubicBezTo>
                <a:cubicBezTo>
                  <a:pt x="480" y="443"/>
                  <a:pt x="480" y="443"/>
                  <a:pt x="480" y="443"/>
                </a:cubicBezTo>
                <a:close/>
                <a:moveTo>
                  <a:pt x="478" y="415"/>
                </a:moveTo>
                <a:cubicBezTo>
                  <a:pt x="478" y="415"/>
                  <a:pt x="479" y="416"/>
                  <a:pt x="479" y="416"/>
                </a:cubicBezTo>
                <a:cubicBezTo>
                  <a:pt x="479" y="417"/>
                  <a:pt x="479" y="417"/>
                  <a:pt x="478" y="417"/>
                </a:cubicBezTo>
                <a:cubicBezTo>
                  <a:pt x="477" y="417"/>
                  <a:pt x="477" y="417"/>
                  <a:pt x="477" y="417"/>
                </a:cubicBezTo>
                <a:cubicBezTo>
                  <a:pt x="477" y="416"/>
                  <a:pt x="477" y="416"/>
                  <a:pt x="478" y="415"/>
                </a:cubicBezTo>
                <a:close/>
                <a:moveTo>
                  <a:pt x="476" y="482"/>
                </a:moveTo>
                <a:cubicBezTo>
                  <a:pt x="477" y="485"/>
                  <a:pt x="476" y="488"/>
                  <a:pt x="474" y="489"/>
                </a:cubicBezTo>
                <a:cubicBezTo>
                  <a:pt x="474" y="490"/>
                  <a:pt x="474" y="490"/>
                  <a:pt x="474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4" y="489"/>
                  <a:pt x="474" y="489"/>
                </a:cubicBezTo>
                <a:cubicBezTo>
                  <a:pt x="473" y="487"/>
                  <a:pt x="474" y="484"/>
                  <a:pt x="475" y="481"/>
                </a:cubicBezTo>
                <a:cubicBezTo>
                  <a:pt x="476" y="481"/>
                  <a:pt x="476" y="481"/>
                  <a:pt x="476" y="481"/>
                </a:cubicBezTo>
                <a:cubicBezTo>
                  <a:pt x="476" y="481"/>
                  <a:pt x="476" y="482"/>
                  <a:pt x="476" y="482"/>
                </a:cubicBezTo>
                <a:close/>
                <a:moveTo>
                  <a:pt x="475" y="447"/>
                </a:moveTo>
                <a:cubicBezTo>
                  <a:pt x="476" y="447"/>
                  <a:pt x="476" y="447"/>
                  <a:pt x="476" y="447"/>
                </a:cubicBezTo>
                <a:cubicBezTo>
                  <a:pt x="476" y="447"/>
                  <a:pt x="476" y="448"/>
                  <a:pt x="476" y="448"/>
                </a:cubicBezTo>
                <a:cubicBezTo>
                  <a:pt x="476" y="448"/>
                  <a:pt x="475" y="448"/>
                  <a:pt x="475" y="448"/>
                </a:cubicBezTo>
                <a:cubicBezTo>
                  <a:pt x="475" y="447"/>
                  <a:pt x="475" y="447"/>
                  <a:pt x="475" y="447"/>
                </a:cubicBezTo>
                <a:close/>
                <a:moveTo>
                  <a:pt x="470" y="454"/>
                </a:moveTo>
                <a:cubicBezTo>
                  <a:pt x="470" y="454"/>
                  <a:pt x="471" y="454"/>
                  <a:pt x="471" y="454"/>
                </a:cubicBezTo>
                <a:cubicBezTo>
                  <a:pt x="473" y="454"/>
                  <a:pt x="474" y="455"/>
                  <a:pt x="475" y="457"/>
                </a:cubicBezTo>
                <a:cubicBezTo>
                  <a:pt x="475" y="459"/>
                  <a:pt x="476" y="461"/>
                  <a:pt x="476" y="463"/>
                </a:cubicBezTo>
                <a:cubicBezTo>
                  <a:pt x="475" y="466"/>
                  <a:pt x="475" y="468"/>
                  <a:pt x="475" y="471"/>
                </a:cubicBezTo>
                <a:cubicBezTo>
                  <a:pt x="476" y="472"/>
                  <a:pt x="476" y="473"/>
                  <a:pt x="476" y="474"/>
                </a:cubicBezTo>
                <a:cubicBezTo>
                  <a:pt x="476" y="475"/>
                  <a:pt x="476" y="476"/>
                  <a:pt x="475" y="476"/>
                </a:cubicBezTo>
                <a:cubicBezTo>
                  <a:pt x="475" y="477"/>
                  <a:pt x="474" y="476"/>
                  <a:pt x="474" y="475"/>
                </a:cubicBezTo>
                <a:cubicBezTo>
                  <a:pt x="473" y="474"/>
                  <a:pt x="473" y="473"/>
                  <a:pt x="472" y="473"/>
                </a:cubicBezTo>
                <a:cubicBezTo>
                  <a:pt x="470" y="473"/>
                  <a:pt x="470" y="472"/>
                  <a:pt x="469" y="470"/>
                </a:cubicBezTo>
                <a:cubicBezTo>
                  <a:pt x="469" y="470"/>
                  <a:pt x="469" y="469"/>
                  <a:pt x="468" y="468"/>
                </a:cubicBezTo>
                <a:cubicBezTo>
                  <a:pt x="468" y="466"/>
                  <a:pt x="467" y="463"/>
                  <a:pt x="468" y="461"/>
                </a:cubicBezTo>
                <a:cubicBezTo>
                  <a:pt x="468" y="460"/>
                  <a:pt x="467" y="459"/>
                  <a:pt x="467" y="458"/>
                </a:cubicBezTo>
                <a:cubicBezTo>
                  <a:pt x="468" y="457"/>
                  <a:pt x="469" y="455"/>
                  <a:pt x="470" y="454"/>
                </a:cubicBezTo>
                <a:close/>
                <a:moveTo>
                  <a:pt x="460" y="466"/>
                </a:moveTo>
                <a:cubicBezTo>
                  <a:pt x="459" y="467"/>
                  <a:pt x="458" y="469"/>
                  <a:pt x="457" y="470"/>
                </a:cubicBezTo>
                <a:cubicBezTo>
                  <a:pt x="457" y="470"/>
                  <a:pt x="457" y="471"/>
                  <a:pt x="456" y="470"/>
                </a:cubicBezTo>
                <a:cubicBezTo>
                  <a:pt x="456" y="470"/>
                  <a:pt x="456" y="469"/>
                  <a:pt x="456" y="469"/>
                </a:cubicBezTo>
                <a:cubicBezTo>
                  <a:pt x="456" y="469"/>
                  <a:pt x="456" y="469"/>
                  <a:pt x="456" y="468"/>
                </a:cubicBezTo>
                <a:cubicBezTo>
                  <a:pt x="457" y="467"/>
                  <a:pt x="458" y="465"/>
                  <a:pt x="457" y="464"/>
                </a:cubicBezTo>
                <a:cubicBezTo>
                  <a:pt x="457" y="461"/>
                  <a:pt x="455" y="462"/>
                  <a:pt x="454" y="461"/>
                </a:cubicBezTo>
                <a:cubicBezTo>
                  <a:pt x="453" y="461"/>
                  <a:pt x="453" y="460"/>
                  <a:pt x="453" y="460"/>
                </a:cubicBezTo>
                <a:cubicBezTo>
                  <a:pt x="454" y="460"/>
                  <a:pt x="454" y="459"/>
                  <a:pt x="454" y="459"/>
                </a:cubicBezTo>
                <a:cubicBezTo>
                  <a:pt x="455" y="459"/>
                  <a:pt x="455" y="459"/>
                  <a:pt x="456" y="459"/>
                </a:cubicBezTo>
                <a:cubicBezTo>
                  <a:pt x="457" y="460"/>
                  <a:pt x="458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8" y="458"/>
                  <a:pt x="457" y="457"/>
                  <a:pt x="457" y="456"/>
                </a:cubicBezTo>
                <a:cubicBezTo>
                  <a:pt x="455" y="453"/>
                  <a:pt x="456" y="451"/>
                  <a:pt x="456" y="449"/>
                </a:cubicBezTo>
                <a:cubicBezTo>
                  <a:pt x="457" y="448"/>
                  <a:pt x="458" y="447"/>
                  <a:pt x="458" y="447"/>
                </a:cubicBezTo>
                <a:cubicBezTo>
                  <a:pt x="459" y="447"/>
                  <a:pt x="460" y="447"/>
                  <a:pt x="460" y="448"/>
                </a:cubicBezTo>
                <a:cubicBezTo>
                  <a:pt x="461" y="449"/>
                  <a:pt x="462" y="450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2"/>
                  <a:pt x="463" y="452"/>
                  <a:pt x="463" y="452"/>
                </a:cubicBezTo>
                <a:cubicBezTo>
                  <a:pt x="463" y="452"/>
                  <a:pt x="463" y="451"/>
                  <a:pt x="463" y="451"/>
                </a:cubicBezTo>
                <a:cubicBezTo>
                  <a:pt x="461" y="454"/>
                  <a:pt x="461" y="456"/>
                  <a:pt x="463" y="458"/>
                </a:cubicBezTo>
                <a:cubicBezTo>
                  <a:pt x="463" y="458"/>
                  <a:pt x="463" y="459"/>
                  <a:pt x="462" y="459"/>
                </a:cubicBezTo>
                <a:cubicBezTo>
                  <a:pt x="461" y="459"/>
                  <a:pt x="460" y="459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60" y="461"/>
                  <a:pt x="460" y="462"/>
                  <a:pt x="460" y="463"/>
                </a:cubicBezTo>
                <a:cubicBezTo>
                  <a:pt x="460" y="464"/>
                  <a:pt x="460" y="465"/>
                  <a:pt x="460" y="466"/>
                </a:cubicBezTo>
                <a:close/>
                <a:moveTo>
                  <a:pt x="464" y="490"/>
                </a:moveTo>
                <a:cubicBezTo>
                  <a:pt x="464" y="490"/>
                  <a:pt x="463" y="490"/>
                  <a:pt x="463" y="490"/>
                </a:cubicBezTo>
                <a:cubicBezTo>
                  <a:pt x="463" y="490"/>
                  <a:pt x="462" y="490"/>
                  <a:pt x="462" y="490"/>
                </a:cubicBezTo>
                <a:cubicBezTo>
                  <a:pt x="461" y="488"/>
                  <a:pt x="461" y="486"/>
                  <a:pt x="461" y="485"/>
                </a:cubicBezTo>
                <a:cubicBezTo>
                  <a:pt x="460" y="484"/>
                  <a:pt x="461" y="484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1" y="482"/>
                  <a:pt x="461" y="482"/>
                  <a:pt x="462" y="482"/>
                </a:cubicBezTo>
                <a:cubicBezTo>
                  <a:pt x="462" y="482"/>
                  <a:pt x="462" y="482"/>
                  <a:pt x="462" y="482"/>
                </a:cubicBezTo>
                <a:cubicBezTo>
                  <a:pt x="462" y="481"/>
                  <a:pt x="462" y="481"/>
                  <a:pt x="462" y="481"/>
                </a:cubicBezTo>
                <a:cubicBezTo>
                  <a:pt x="462" y="481"/>
                  <a:pt x="462" y="481"/>
                  <a:pt x="462" y="482"/>
                </a:cubicBezTo>
                <a:cubicBezTo>
                  <a:pt x="461" y="482"/>
                  <a:pt x="461" y="483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2" y="485"/>
                  <a:pt x="463" y="486"/>
                  <a:pt x="464" y="488"/>
                </a:cubicBezTo>
                <a:cubicBezTo>
                  <a:pt x="464" y="489"/>
                  <a:pt x="464" y="489"/>
                  <a:pt x="464" y="490"/>
                </a:cubicBezTo>
                <a:close/>
                <a:moveTo>
                  <a:pt x="461" y="314"/>
                </a:moveTo>
                <a:cubicBezTo>
                  <a:pt x="461" y="314"/>
                  <a:pt x="461" y="313"/>
                  <a:pt x="462" y="313"/>
                </a:cubicBezTo>
                <a:cubicBezTo>
                  <a:pt x="462" y="314"/>
                  <a:pt x="462" y="314"/>
                  <a:pt x="462" y="315"/>
                </a:cubicBezTo>
                <a:cubicBezTo>
                  <a:pt x="462" y="315"/>
                  <a:pt x="462" y="315"/>
                  <a:pt x="461" y="315"/>
                </a:cubicBezTo>
                <a:cubicBezTo>
                  <a:pt x="461" y="315"/>
                  <a:pt x="461" y="314"/>
                  <a:pt x="461" y="314"/>
                </a:cubicBezTo>
                <a:close/>
                <a:moveTo>
                  <a:pt x="456" y="395"/>
                </a:moveTo>
                <a:cubicBezTo>
                  <a:pt x="456" y="394"/>
                  <a:pt x="457" y="393"/>
                  <a:pt x="459" y="393"/>
                </a:cubicBezTo>
                <a:cubicBezTo>
                  <a:pt x="459" y="393"/>
                  <a:pt x="460" y="393"/>
                  <a:pt x="460" y="394"/>
                </a:cubicBezTo>
                <a:cubicBezTo>
                  <a:pt x="460" y="394"/>
                  <a:pt x="460" y="394"/>
                  <a:pt x="460" y="394"/>
                </a:cubicBezTo>
                <a:cubicBezTo>
                  <a:pt x="459" y="396"/>
                  <a:pt x="458" y="397"/>
                  <a:pt x="456" y="398"/>
                </a:cubicBezTo>
                <a:cubicBezTo>
                  <a:pt x="456" y="398"/>
                  <a:pt x="456" y="398"/>
                  <a:pt x="456" y="399"/>
                </a:cubicBezTo>
                <a:cubicBezTo>
                  <a:pt x="456" y="399"/>
                  <a:pt x="456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6" y="399"/>
                  <a:pt x="456" y="398"/>
                  <a:pt x="456" y="398"/>
                </a:cubicBezTo>
                <a:cubicBezTo>
                  <a:pt x="456" y="398"/>
                  <a:pt x="456" y="398"/>
                  <a:pt x="456" y="398"/>
                </a:cubicBezTo>
                <a:cubicBezTo>
                  <a:pt x="456" y="397"/>
                  <a:pt x="456" y="396"/>
                  <a:pt x="456" y="395"/>
                </a:cubicBezTo>
                <a:close/>
                <a:moveTo>
                  <a:pt x="455" y="311"/>
                </a:moveTo>
                <a:cubicBezTo>
                  <a:pt x="456" y="311"/>
                  <a:pt x="456" y="311"/>
                  <a:pt x="455" y="312"/>
                </a:cubicBezTo>
                <a:cubicBezTo>
                  <a:pt x="455" y="312"/>
                  <a:pt x="455" y="312"/>
                  <a:pt x="455" y="312"/>
                </a:cubicBezTo>
                <a:cubicBezTo>
                  <a:pt x="455" y="312"/>
                  <a:pt x="454" y="312"/>
                  <a:pt x="454" y="311"/>
                </a:cubicBezTo>
                <a:cubicBezTo>
                  <a:pt x="454" y="311"/>
                  <a:pt x="455" y="311"/>
                  <a:pt x="455" y="311"/>
                </a:cubicBezTo>
                <a:close/>
                <a:moveTo>
                  <a:pt x="452" y="417"/>
                </a:moveTo>
                <a:cubicBezTo>
                  <a:pt x="453" y="417"/>
                  <a:pt x="454" y="417"/>
                  <a:pt x="455" y="416"/>
                </a:cubicBezTo>
                <a:cubicBezTo>
                  <a:pt x="455" y="416"/>
                  <a:pt x="455" y="416"/>
                  <a:pt x="456" y="416"/>
                </a:cubicBezTo>
                <a:cubicBezTo>
                  <a:pt x="456" y="415"/>
                  <a:pt x="457" y="415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6" y="406"/>
                  <a:pt x="455" y="406"/>
                  <a:pt x="463" y="401"/>
                </a:cubicBezTo>
                <a:cubicBezTo>
                  <a:pt x="464" y="401"/>
                  <a:pt x="464" y="401"/>
                  <a:pt x="465" y="402"/>
                </a:cubicBezTo>
                <a:cubicBezTo>
                  <a:pt x="465" y="402"/>
                  <a:pt x="465" y="403"/>
                  <a:pt x="465" y="403"/>
                </a:cubicBezTo>
                <a:cubicBezTo>
                  <a:pt x="465" y="403"/>
                  <a:pt x="465" y="404"/>
                  <a:pt x="465" y="404"/>
                </a:cubicBezTo>
                <a:cubicBezTo>
                  <a:pt x="464" y="405"/>
                  <a:pt x="462" y="407"/>
                  <a:pt x="461" y="408"/>
                </a:cubicBezTo>
                <a:cubicBezTo>
                  <a:pt x="460" y="410"/>
                  <a:pt x="460" y="411"/>
                  <a:pt x="459" y="413"/>
                </a:cubicBezTo>
                <a:cubicBezTo>
                  <a:pt x="459" y="413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7" y="415"/>
                  <a:pt x="456" y="416"/>
                  <a:pt x="456" y="416"/>
                </a:cubicBezTo>
                <a:cubicBezTo>
                  <a:pt x="456" y="416"/>
                  <a:pt x="455" y="416"/>
                  <a:pt x="455" y="416"/>
                </a:cubicBezTo>
                <a:cubicBezTo>
                  <a:pt x="454" y="417"/>
                  <a:pt x="453" y="418"/>
                  <a:pt x="452" y="418"/>
                </a:cubicBezTo>
                <a:cubicBezTo>
                  <a:pt x="452" y="418"/>
                  <a:pt x="452" y="418"/>
                  <a:pt x="452" y="418"/>
                </a:cubicBezTo>
                <a:cubicBezTo>
                  <a:pt x="452" y="417"/>
                  <a:pt x="452" y="417"/>
                  <a:pt x="452" y="417"/>
                </a:cubicBezTo>
                <a:close/>
                <a:moveTo>
                  <a:pt x="452" y="284"/>
                </a:moveTo>
                <a:cubicBezTo>
                  <a:pt x="451" y="285"/>
                  <a:pt x="451" y="285"/>
                  <a:pt x="451" y="285"/>
                </a:cubicBezTo>
                <a:cubicBezTo>
                  <a:pt x="451" y="284"/>
                  <a:pt x="451" y="284"/>
                  <a:pt x="451" y="284"/>
                </a:cubicBezTo>
                <a:lnTo>
                  <a:pt x="452" y="284"/>
                </a:lnTo>
                <a:close/>
                <a:moveTo>
                  <a:pt x="446" y="302"/>
                </a:moveTo>
                <a:cubicBezTo>
                  <a:pt x="446" y="301"/>
                  <a:pt x="447" y="302"/>
                  <a:pt x="447" y="302"/>
                </a:cubicBezTo>
                <a:cubicBezTo>
                  <a:pt x="447" y="302"/>
                  <a:pt x="447" y="302"/>
                  <a:pt x="447" y="303"/>
                </a:cubicBezTo>
                <a:cubicBezTo>
                  <a:pt x="447" y="303"/>
                  <a:pt x="446" y="303"/>
                  <a:pt x="446" y="303"/>
                </a:cubicBezTo>
                <a:cubicBezTo>
                  <a:pt x="446" y="303"/>
                  <a:pt x="446" y="302"/>
                  <a:pt x="446" y="302"/>
                </a:cubicBezTo>
                <a:close/>
                <a:moveTo>
                  <a:pt x="251" y="374"/>
                </a:move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lose/>
                <a:moveTo>
                  <a:pt x="256" y="362"/>
                </a:moveTo>
                <a:cubicBezTo>
                  <a:pt x="256" y="362"/>
                  <a:pt x="256" y="361"/>
                  <a:pt x="256" y="361"/>
                </a:cubicBezTo>
                <a:cubicBezTo>
                  <a:pt x="256" y="361"/>
                  <a:pt x="255" y="361"/>
                  <a:pt x="255" y="361"/>
                </a:cubicBezTo>
                <a:cubicBezTo>
                  <a:pt x="255" y="360"/>
                  <a:pt x="255" y="360"/>
                  <a:pt x="255" y="360"/>
                </a:cubicBezTo>
                <a:cubicBezTo>
                  <a:pt x="256" y="360"/>
                  <a:pt x="256" y="361"/>
                  <a:pt x="256" y="361"/>
                </a:cubicBezTo>
                <a:cubicBezTo>
                  <a:pt x="256" y="361"/>
                  <a:pt x="256" y="361"/>
                  <a:pt x="256" y="361"/>
                </a:cubicBezTo>
                <a:cubicBezTo>
                  <a:pt x="256" y="362"/>
                  <a:pt x="256" y="362"/>
                  <a:pt x="256" y="362"/>
                </a:cubicBezTo>
                <a:cubicBezTo>
                  <a:pt x="256" y="362"/>
                  <a:pt x="256" y="362"/>
                  <a:pt x="256" y="362"/>
                </a:cubicBezTo>
                <a:close/>
                <a:moveTo>
                  <a:pt x="257" y="351"/>
                </a:moveTo>
                <a:cubicBezTo>
                  <a:pt x="257" y="351"/>
                  <a:pt x="257" y="351"/>
                  <a:pt x="257" y="351"/>
                </a:cubicBezTo>
                <a:cubicBezTo>
                  <a:pt x="257" y="350"/>
                  <a:pt x="257" y="350"/>
                  <a:pt x="257" y="349"/>
                </a:cubicBezTo>
                <a:cubicBezTo>
                  <a:pt x="257" y="350"/>
                  <a:pt x="257" y="350"/>
                  <a:pt x="257" y="350"/>
                </a:cubicBezTo>
                <a:cubicBezTo>
                  <a:pt x="257" y="350"/>
                  <a:pt x="257" y="350"/>
                  <a:pt x="257" y="351"/>
                </a:cubicBezTo>
                <a:close/>
                <a:moveTo>
                  <a:pt x="258" y="397"/>
                </a:moveTo>
                <a:cubicBezTo>
                  <a:pt x="258" y="397"/>
                  <a:pt x="257" y="397"/>
                  <a:pt x="257" y="397"/>
                </a:cubicBezTo>
                <a:cubicBezTo>
                  <a:pt x="256" y="396"/>
                  <a:pt x="255" y="395"/>
                  <a:pt x="255" y="394"/>
                </a:cubicBezTo>
                <a:cubicBezTo>
                  <a:pt x="255" y="392"/>
                  <a:pt x="255" y="391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89"/>
                  <a:pt x="256" y="389"/>
                  <a:pt x="257" y="388"/>
                </a:cubicBezTo>
                <a:cubicBezTo>
                  <a:pt x="257" y="388"/>
                  <a:pt x="257" y="389"/>
                  <a:pt x="257" y="389"/>
                </a:cubicBezTo>
                <a:cubicBezTo>
                  <a:pt x="257" y="389"/>
                  <a:pt x="257" y="389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7" y="392"/>
                  <a:pt x="258" y="394"/>
                  <a:pt x="259" y="396"/>
                </a:cubicBezTo>
                <a:cubicBezTo>
                  <a:pt x="259" y="396"/>
                  <a:pt x="258" y="397"/>
                  <a:pt x="258" y="397"/>
                </a:cubicBezTo>
                <a:close/>
                <a:moveTo>
                  <a:pt x="261" y="391"/>
                </a:moveTo>
                <a:cubicBezTo>
                  <a:pt x="260" y="391"/>
                  <a:pt x="260" y="391"/>
                  <a:pt x="260" y="390"/>
                </a:cubicBezTo>
                <a:cubicBezTo>
                  <a:pt x="260" y="390"/>
                  <a:pt x="260" y="390"/>
                  <a:pt x="260" y="389"/>
                </a:cubicBezTo>
                <a:cubicBezTo>
                  <a:pt x="261" y="389"/>
                  <a:pt x="261" y="390"/>
                  <a:pt x="262" y="390"/>
                </a:cubicBezTo>
                <a:cubicBezTo>
                  <a:pt x="262" y="391"/>
                  <a:pt x="261" y="391"/>
                  <a:pt x="261" y="391"/>
                </a:cubicBezTo>
                <a:close/>
                <a:moveTo>
                  <a:pt x="339" y="206"/>
                </a:moveTo>
                <a:cubicBezTo>
                  <a:pt x="339" y="206"/>
                  <a:pt x="338" y="206"/>
                  <a:pt x="338" y="206"/>
                </a:cubicBezTo>
                <a:cubicBezTo>
                  <a:pt x="338" y="205"/>
                  <a:pt x="338" y="204"/>
                  <a:pt x="338" y="204"/>
                </a:cubicBezTo>
                <a:cubicBezTo>
                  <a:pt x="338" y="203"/>
                  <a:pt x="338" y="202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2"/>
                  <a:pt x="339" y="204"/>
                  <a:pt x="340" y="205"/>
                </a:cubicBezTo>
                <a:cubicBezTo>
                  <a:pt x="340" y="206"/>
                  <a:pt x="339" y="206"/>
                  <a:pt x="339" y="206"/>
                </a:cubicBezTo>
                <a:close/>
                <a:moveTo>
                  <a:pt x="351" y="202"/>
                </a:moveTo>
                <a:cubicBezTo>
                  <a:pt x="351" y="202"/>
                  <a:pt x="350" y="203"/>
                  <a:pt x="350" y="203"/>
                </a:cubicBezTo>
                <a:cubicBezTo>
                  <a:pt x="350" y="203"/>
                  <a:pt x="350" y="202"/>
                  <a:pt x="351" y="202"/>
                </a:cubicBezTo>
                <a:cubicBezTo>
                  <a:pt x="351" y="202"/>
                  <a:pt x="351" y="202"/>
                  <a:pt x="351" y="202"/>
                </a:cubicBezTo>
                <a:close/>
                <a:moveTo>
                  <a:pt x="354" y="348"/>
                </a:moveTo>
                <a:cubicBezTo>
                  <a:pt x="354" y="348"/>
                  <a:pt x="354" y="348"/>
                  <a:pt x="354" y="348"/>
                </a:cubicBezTo>
                <a:cubicBezTo>
                  <a:pt x="354" y="348"/>
                  <a:pt x="354" y="348"/>
                  <a:pt x="354" y="348"/>
                </a:cubicBezTo>
                <a:cubicBezTo>
                  <a:pt x="354" y="347"/>
                  <a:pt x="354" y="347"/>
                  <a:pt x="354" y="347"/>
                </a:cubicBezTo>
                <a:lnTo>
                  <a:pt x="354" y="348"/>
                </a:lnTo>
                <a:close/>
                <a:moveTo>
                  <a:pt x="367" y="419"/>
                </a:moveTo>
                <a:cubicBezTo>
                  <a:pt x="367" y="419"/>
                  <a:pt x="367" y="419"/>
                  <a:pt x="367" y="419"/>
                </a:cubicBezTo>
                <a:cubicBezTo>
                  <a:pt x="367" y="419"/>
                  <a:pt x="367" y="418"/>
                  <a:pt x="368" y="418"/>
                </a:cubicBezTo>
                <a:cubicBezTo>
                  <a:pt x="368" y="418"/>
                  <a:pt x="368" y="419"/>
                  <a:pt x="368" y="419"/>
                </a:cubicBezTo>
                <a:cubicBezTo>
                  <a:pt x="368" y="419"/>
                  <a:pt x="368" y="419"/>
                  <a:pt x="367" y="419"/>
                </a:cubicBezTo>
                <a:close/>
                <a:moveTo>
                  <a:pt x="369" y="196"/>
                </a:moveTo>
                <a:cubicBezTo>
                  <a:pt x="369" y="197"/>
                  <a:pt x="369" y="197"/>
                  <a:pt x="369" y="197"/>
                </a:cubicBezTo>
                <a:cubicBezTo>
                  <a:pt x="366" y="197"/>
                  <a:pt x="363" y="197"/>
                  <a:pt x="360" y="197"/>
                </a:cubicBezTo>
                <a:cubicBezTo>
                  <a:pt x="360" y="197"/>
                  <a:pt x="360" y="197"/>
                  <a:pt x="359" y="197"/>
                </a:cubicBezTo>
                <a:cubicBezTo>
                  <a:pt x="359" y="198"/>
                  <a:pt x="358" y="198"/>
                  <a:pt x="358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7" y="199"/>
                  <a:pt x="357" y="200"/>
                  <a:pt x="356" y="200"/>
                </a:cubicBezTo>
                <a:cubicBezTo>
                  <a:pt x="356" y="200"/>
                  <a:pt x="356" y="200"/>
                  <a:pt x="356" y="200"/>
                </a:cubicBezTo>
                <a:cubicBezTo>
                  <a:pt x="356" y="199"/>
                  <a:pt x="357" y="199"/>
                  <a:pt x="357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8" y="198"/>
                  <a:pt x="359" y="197"/>
                  <a:pt x="359" y="197"/>
                </a:cubicBezTo>
                <a:cubicBezTo>
                  <a:pt x="360" y="197"/>
                  <a:pt x="360" y="197"/>
                  <a:pt x="360" y="197"/>
                </a:cubicBezTo>
                <a:cubicBezTo>
                  <a:pt x="363" y="195"/>
                  <a:pt x="366" y="195"/>
                  <a:pt x="369" y="196"/>
                </a:cubicBezTo>
                <a:cubicBezTo>
                  <a:pt x="369" y="196"/>
                  <a:pt x="369" y="196"/>
                  <a:pt x="369" y="196"/>
                </a:cubicBezTo>
                <a:close/>
                <a:moveTo>
                  <a:pt x="433" y="433"/>
                </a:moveTo>
                <a:cubicBezTo>
                  <a:pt x="433" y="433"/>
                  <a:pt x="433" y="433"/>
                  <a:pt x="432" y="433"/>
                </a:cubicBezTo>
                <a:cubicBezTo>
                  <a:pt x="432" y="432"/>
                  <a:pt x="433" y="432"/>
                  <a:pt x="433" y="431"/>
                </a:cubicBezTo>
                <a:cubicBezTo>
                  <a:pt x="433" y="431"/>
                  <a:pt x="434" y="430"/>
                  <a:pt x="435" y="431"/>
                </a:cubicBezTo>
                <a:cubicBezTo>
                  <a:pt x="435" y="431"/>
                  <a:pt x="435" y="431"/>
                  <a:pt x="435" y="431"/>
                </a:cubicBezTo>
                <a:cubicBezTo>
                  <a:pt x="435" y="432"/>
                  <a:pt x="434" y="433"/>
                  <a:pt x="433" y="433"/>
                </a:cubicBezTo>
                <a:close/>
                <a:moveTo>
                  <a:pt x="432" y="405"/>
                </a:moveTo>
                <a:cubicBezTo>
                  <a:pt x="432" y="405"/>
                  <a:pt x="432" y="404"/>
                  <a:pt x="431" y="404"/>
                </a:cubicBezTo>
                <a:cubicBezTo>
                  <a:pt x="431" y="404"/>
                  <a:pt x="431" y="404"/>
                  <a:pt x="432" y="404"/>
                </a:cubicBezTo>
                <a:cubicBezTo>
                  <a:pt x="432" y="402"/>
                  <a:pt x="434" y="402"/>
                  <a:pt x="435" y="402"/>
                </a:cubicBezTo>
                <a:cubicBezTo>
                  <a:pt x="435" y="402"/>
                  <a:pt x="435" y="402"/>
                  <a:pt x="435" y="403"/>
                </a:cubicBezTo>
                <a:cubicBezTo>
                  <a:pt x="435" y="404"/>
                  <a:pt x="434" y="405"/>
                  <a:pt x="432" y="405"/>
                </a:cubicBezTo>
                <a:close/>
                <a:moveTo>
                  <a:pt x="435" y="344"/>
                </a:moveTo>
                <a:cubicBezTo>
                  <a:pt x="436" y="344"/>
                  <a:pt x="436" y="344"/>
                  <a:pt x="436" y="344"/>
                </a:cubicBezTo>
                <a:cubicBezTo>
                  <a:pt x="436" y="344"/>
                  <a:pt x="436" y="344"/>
                  <a:pt x="436" y="344"/>
                </a:cubicBezTo>
                <a:lnTo>
                  <a:pt x="435" y="344"/>
                </a:lnTo>
                <a:close/>
                <a:moveTo>
                  <a:pt x="440" y="275"/>
                </a:moveTo>
                <a:cubicBezTo>
                  <a:pt x="441" y="275"/>
                  <a:pt x="441" y="275"/>
                  <a:pt x="442" y="275"/>
                </a:cubicBezTo>
                <a:cubicBezTo>
                  <a:pt x="442" y="275"/>
                  <a:pt x="442" y="276"/>
                  <a:pt x="442" y="276"/>
                </a:cubicBezTo>
                <a:cubicBezTo>
                  <a:pt x="442" y="276"/>
                  <a:pt x="442" y="276"/>
                  <a:pt x="442" y="276"/>
                </a:cubicBezTo>
                <a:cubicBezTo>
                  <a:pt x="442" y="276"/>
                  <a:pt x="441" y="277"/>
                  <a:pt x="441" y="276"/>
                </a:cubicBezTo>
                <a:cubicBezTo>
                  <a:pt x="440" y="276"/>
                  <a:pt x="439" y="275"/>
                  <a:pt x="440" y="275"/>
                </a:cubicBezTo>
                <a:close/>
                <a:moveTo>
                  <a:pt x="373" y="242"/>
                </a:move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3"/>
                  <a:pt x="374" y="243"/>
                </a:cubicBezTo>
                <a:cubicBezTo>
                  <a:pt x="373" y="243"/>
                  <a:pt x="373" y="243"/>
                  <a:pt x="373" y="243"/>
                </a:cubicBezTo>
                <a:lnTo>
                  <a:pt x="373" y="242"/>
                </a:lnTo>
                <a:close/>
                <a:moveTo>
                  <a:pt x="380" y="339"/>
                </a:moveTo>
                <a:cubicBezTo>
                  <a:pt x="380" y="339"/>
                  <a:pt x="380" y="339"/>
                  <a:pt x="380" y="339"/>
                </a:cubicBezTo>
                <a:cubicBezTo>
                  <a:pt x="380" y="339"/>
                  <a:pt x="380" y="339"/>
                  <a:pt x="381" y="339"/>
                </a:cubicBezTo>
                <a:cubicBezTo>
                  <a:pt x="381" y="339"/>
                  <a:pt x="381" y="339"/>
                  <a:pt x="381" y="339"/>
                </a:cubicBezTo>
                <a:lnTo>
                  <a:pt x="380" y="339"/>
                </a:lnTo>
                <a:close/>
                <a:moveTo>
                  <a:pt x="382" y="280"/>
                </a:moveTo>
                <a:cubicBezTo>
                  <a:pt x="380" y="281"/>
                  <a:pt x="378" y="281"/>
                  <a:pt x="375" y="280"/>
                </a:cubicBezTo>
                <a:cubicBezTo>
                  <a:pt x="374" y="279"/>
                  <a:pt x="373" y="278"/>
                  <a:pt x="374" y="278"/>
                </a:cubicBezTo>
                <a:cubicBezTo>
                  <a:pt x="375" y="277"/>
                  <a:pt x="377" y="277"/>
                  <a:pt x="378" y="275"/>
                </a:cubicBezTo>
                <a:cubicBezTo>
                  <a:pt x="379" y="274"/>
                  <a:pt x="380" y="272"/>
                  <a:pt x="382" y="272"/>
                </a:cubicBezTo>
                <a:cubicBezTo>
                  <a:pt x="384" y="271"/>
                  <a:pt x="385" y="270"/>
                  <a:pt x="385" y="269"/>
                </a:cubicBezTo>
                <a:cubicBezTo>
                  <a:pt x="385" y="268"/>
                  <a:pt x="386" y="268"/>
                  <a:pt x="386" y="268"/>
                </a:cubicBezTo>
                <a:cubicBezTo>
                  <a:pt x="388" y="268"/>
                  <a:pt x="389" y="269"/>
                  <a:pt x="391" y="268"/>
                </a:cubicBezTo>
                <a:cubicBezTo>
                  <a:pt x="392" y="268"/>
                  <a:pt x="393" y="267"/>
                  <a:pt x="392" y="266"/>
                </a:cubicBezTo>
                <a:cubicBezTo>
                  <a:pt x="391" y="265"/>
                  <a:pt x="390" y="264"/>
                  <a:pt x="389" y="263"/>
                </a:cubicBezTo>
                <a:cubicBezTo>
                  <a:pt x="388" y="262"/>
                  <a:pt x="386" y="262"/>
                  <a:pt x="384" y="262"/>
                </a:cubicBezTo>
                <a:cubicBezTo>
                  <a:pt x="380" y="262"/>
                  <a:pt x="376" y="262"/>
                  <a:pt x="372" y="261"/>
                </a:cubicBezTo>
                <a:cubicBezTo>
                  <a:pt x="372" y="261"/>
                  <a:pt x="372" y="261"/>
                  <a:pt x="372" y="261"/>
                </a:cubicBezTo>
                <a:cubicBezTo>
                  <a:pt x="372" y="260"/>
                  <a:pt x="372" y="260"/>
                  <a:pt x="373" y="259"/>
                </a:cubicBezTo>
                <a:cubicBezTo>
                  <a:pt x="373" y="259"/>
                  <a:pt x="374" y="259"/>
                  <a:pt x="374" y="259"/>
                </a:cubicBezTo>
                <a:cubicBezTo>
                  <a:pt x="379" y="259"/>
                  <a:pt x="383" y="259"/>
                  <a:pt x="387" y="258"/>
                </a:cubicBezTo>
                <a:cubicBezTo>
                  <a:pt x="391" y="258"/>
                  <a:pt x="394" y="258"/>
                  <a:pt x="397" y="257"/>
                </a:cubicBezTo>
                <a:cubicBezTo>
                  <a:pt x="400" y="256"/>
                  <a:pt x="402" y="256"/>
                  <a:pt x="405" y="255"/>
                </a:cubicBezTo>
                <a:cubicBezTo>
                  <a:pt x="406" y="255"/>
                  <a:pt x="407" y="255"/>
                  <a:pt x="408" y="255"/>
                </a:cubicBezTo>
                <a:cubicBezTo>
                  <a:pt x="408" y="255"/>
                  <a:pt x="409" y="256"/>
                  <a:pt x="409" y="256"/>
                </a:cubicBezTo>
                <a:cubicBezTo>
                  <a:pt x="409" y="256"/>
                  <a:pt x="409" y="257"/>
                  <a:pt x="409" y="257"/>
                </a:cubicBezTo>
                <a:cubicBezTo>
                  <a:pt x="406" y="258"/>
                  <a:pt x="404" y="259"/>
                  <a:pt x="401" y="260"/>
                </a:cubicBezTo>
                <a:cubicBezTo>
                  <a:pt x="401" y="261"/>
                  <a:pt x="400" y="262"/>
                  <a:pt x="401" y="263"/>
                </a:cubicBezTo>
                <a:cubicBezTo>
                  <a:pt x="401" y="263"/>
                  <a:pt x="401" y="263"/>
                  <a:pt x="401" y="263"/>
                </a:cubicBezTo>
                <a:cubicBezTo>
                  <a:pt x="402" y="264"/>
                  <a:pt x="402" y="264"/>
                  <a:pt x="403" y="264"/>
                </a:cubicBezTo>
                <a:cubicBezTo>
                  <a:pt x="406" y="267"/>
                  <a:pt x="410" y="268"/>
                  <a:pt x="414" y="265"/>
                </a:cubicBezTo>
                <a:cubicBezTo>
                  <a:pt x="415" y="265"/>
                  <a:pt x="415" y="264"/>
                  <a:pt x="415" y="265"/>
                </a:cubicBezTo>
                <a:cubicBezTo>
                  <a:pt x="416" y="265"/>
                  <a:pt x="416" y="265"/>
                  <a:pt x="416" y="266"/>
                </a:cubicBezTo>
                <a:cubicBezTo>
                  <a:pt x="415" y="267"/>
                  <a:pt x="415" y="268"/>
                  <a:pt x="414" y="269"/>
                </a:cubicBezTo>
                <a:cubicBezTo>
                  <a:pt x="413" y="270"/>
                  <a:pt x="412" y="271"/>
                  <a:pt x="411" y="272"/>
                </a:cubicBezTo>
                <a:cubicBezTo>
                  <a:pt x="410" y="272"/>
                  <a:pt x="410" y="273"/>
                  <a:pt x="409" y="274"/>
                </a:cubicBezTo>
                <a:cubicBezTo>
                  <a:pt x="408" y="277"/>
                  <a:pt x="407" y="277"/>
                  <a:pt x="405" y="275"/>
                </a:cubicBezTo>
                <a:cubicBezTo>
                  <a:pt x="403" y="273"/>
                  <a:pt x="401" y="273"/>
                  <a:pt x="398" y="274"/>
                </a:cubicBezTo>
                <a:cubicBezTo>
                  <a:pt x="397" y="275"/>
                  <a:pt x="396" y="276"/>
                  <a:pt x="396" y="276"/>
                </a:cubicBezTo>
                <a:cubicBezTo>
                  <a:pt x="396" y="279"/>
                  <a:pt x="394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0" y="282"/>
                  <a:pt x="389" y="282"/>
                  <a:pt x="388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7" y="283"/>
                  <a:pt x="387" y="284"/>
                  <a:pt x="386" y="284"/>
                </a:cubicBezTo>
                <a:cubicBezTo>
                  <a:pt x="386" y="284"/>
                  <a:pt x="386" y="284"/>
                  <a:pt x="386" y="284"/>
                </a:cubicBezTo>
                <a:cubicBezTo>
                  <a:pt x="386" y="283"/>
                  <a:pt x="387" y="283"/>
                  <a:pt x="387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9" y="282"/>
                  <a:pt x="390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2" y="280"/>
                  <a:pt x="392" y="279"/>
                  <a:pt x="393" y="277"/>
                </a:cubicBezTo>
                <a:cubicBezTo>
                  <a:pt x="393" y="276"/>
                  <a:pt x="391" y="274"/>
                  <a:pt x="390" y="275"/>
                </a:cubicBezTo>
                <a:cubicBezTo>
                  <a:pt x="388" y="275"/>
                  <a:pt x="387" y="276"/>
                  <a:pt x="385" y="277"/>
                </a:cubicBezTo>
                <a:cubicBezTo>
                  <a:pt x="384" y="277"/>
                  <a:pt x="383" y="279"/>
                  <a:pt x="382" y="280"/>
                </a:cubicBezTo>
                <a:close/>
                <a:moveTo>
                  <a:pt x="403" y="285"/>
                </a:moveTo>
                <a:cubicBezTo>
                  <a:pt x="402" y="285"/>
                  <a:pt x="402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7"/>
                </a:cubicBezTo>
                <a:cubicBezTo>
                  <a:pt x="401" y="287"/>
                  <a:pt x="401" y="287"/>
                  <a:pt x="401" y="288"/>
                </a:cubicBezTo>
                <a:cubicBezTo>
                  <a:pt x="400" y="287"/>
                  <a:pt x="401" y="287"/>
                  <a:pt x="401" y="287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2" y="285"/>
                  <a:pt x="402" y="285"/>
                  <a:pt x="402" y="284"/>
                </a:cubicBezTo>
                <a:cubicBezTo>
                  <a:pt x="402" y="284"/>
                  <a:pt x="403" y="285"/>
                  <a:pt x="403" y="285"/>
                </a:cubicBezTo>
                <a:close/>
                <a:moveTo>
                  <a:pt x="395" y="312"/>
                </a:moveTo>
                <a:cubicBezTo>
                  <a:pt x="395" y="312"/>
                  <a:pt x="395" y="313"/>
                  <a:pt x="395" y="313"/>
                </a:cubicBezTo>
                <a:cubicBezTo>
                  <a:pt x="392" y="312"/>
                  <a:pt x="391" y="311"/>
                  <a:pt x="391" y="309"/>
                </a:cubicBezTo>
                <a:cubicBezTo>
                  <a:pt x="390" y="308"/>
                  <a:pt x="391" y="308"/>
                  <a:pt x="392" y="308"/>
                </a:cubicBezTo>
                <a:cubicBezTo>
                  <a:pt x="392" y="307"/>
                  <a:pt x="393" y="307"/>
                  <a:pt x="393" y="307"/>
                </a:cubicBezTo>
                <a:cubicBezTo>
                  <a:pt x="394" y="309"/>
                  <a:pt x="395" y="311"/>
                  <a:pt x="395" y="312"/>
                </a:cubicBezTo>
                <a:close/>
                <a:moveTo>
                  <a:pt x="389" y="358"/>
                </a:moveTo>
                <a:cubicBezTo>
                  <a:pt x="389" y="357"/>
                  <a:pt x="389" y="357"/>
                  <a:pt x="389" y="357"/>
                </a:cubicBezTo>
                <a:cubicBezTo>
                  <a:pt x="390" y="357"/>
                  <a:pt x="390" y="357"/>
                  <a:pt x="390" y="357"/>
                </a:cubicBezTo>
                <a:lnTo>
                  <a:pt x="389" y="358"/>
                </a:lnTo>
                <a:close/>
                <a:moveTo>
                  <a:pt x="403" y="384"/>
                </a:moveTo>
                <a:cubicBezTo>
                  <a:pt x="403" y="384"/>
                  <a:pt x="402" y="384"/>
                  <a:pt x="402" y="384"/>
                </a:cubicBezTo>
                <a:cubicBezTo>
                  <a:pt x="402" y="384"/>
                  <a:pt x="402" y="383"/>
                  <a:pt x="402" y="383"/>
                </a:cubicBezTo>
                <a:cubicBezTo>
                  <a:pt x="402" y="383"/>
                  <a:pt x="402" y="383"/>
                  <a:pt x="402" y="383"/>
                </a:cubicBezTo>
                <a:cubicBezTo>
                  <a:pt x="403" y="383"/>
                  <a:pt x="403" y="383"/>
                  <a:pt x="403" y="383"/>
                </a:cubicBezTo>
                <a:cubicBezTo>
                  <a:pt x="403" y="384"/>
                  <a:pt x="403" y="384"/>
                  <a:pt x="403" y="384"/>
                </a:cubicBezTo>
                <a:close/>
                <a:moveTo>
                  <a:pt x="406" y="345"/>
                </a:moveTo>
                <a:cubicBezTo>
                  <a:pt x="405" y="347"/>
                  <a:pt x="404" y="347"/>
                  <a:pt x="402" y="348"/>
                </a:cubicBezTo>
                <a:cubicBezTo>
                  <a:pt x="399" y="348"/>
                  <a:pt x="397" y="349"/>
                  <a:pt x="394" y="349"/>
                </a:cubicBezTo>
                <a:cubicBezTo>
                  <a:pt x="392" y="349"/>
                  <a:pt x="390" y="349"/>
                  <a:pt x="389" y="347"/>
                </a:cubicBezTo>
                <a:cubicBezTo>
                  <a:pt x="388" y="346"/>
                  <a:pt x="387" y="345"/>
                  <a:pt x="386" y="344"/>
                </a:cubicBezTo>
                <a:cubicBezTo>
                  <a:pt x="386" y="344"/>
                  <a:pt x="386" y="343"/>
                  <a:pt x="386" y="343"/>
                </a:cubicBezTo>
                <a:cubicBezTo>
                  <a:pt x="386" y="343"/>
                  <a:pt x="387" y="343"/>
                  <a:pt x="387" y="343"/>
                </a:cubicBezTo>
                <a:cubicBezTo>
                  <a:pt x="388" y="343"/>
                  <a:pt x="389" y="344"/>
                  <a:pt x="390" y="344"/>
                </a:cubicBezTo>
                <a:cubicBezTo>
                  <a:pt x="391" y="344"/>
                  <a:pt x="392" y="344"/>
                  <a:pt x="393" y="343"/>
                </a:cubicBezTo>
                <a:cubicBezTo>
                  <a:pt x="394" y="342"/>
                  <a:pt x="395" y="341"/>
                  <a:pt x="396" y="339"/>
                </a:cubicBezTo>
                <a:cubicBezTo>
                  <a:pt x="397" y="338"/>
                  <a:pt x="399" y="337"/>
                  <a:pt x="401" y="338"/>
                </a:cubicBezTo>
                <a:cubicBezTo>
                  <a:pt x="401" y="338"/>
                  <a:pt x="402" y="338"/>
                  <a:pt x="402" y="337"/>
                </a:cubicBezTo>
                <a:cubicBezTo>
                  <a:pt x="404" y="337"/>
                  <a:pt x="405" y="336"/>
                  <a:pt x="404" y="335"/>
                </a:cubicBezTo>
                <a:cubicBezTo>
                  <a:pt x="404" y="334"/>
                  <a:pt x="404" y="333"/>
                  <a:pt x="404" y="332"/>
                </a:cubicBezTo>
                <a:cubicBezTo>
                  <a:pt x="404" y="331"/>
                  <a:pt x="403" y="329"/>
                  <a:pt x="403" y="327"/>
                </a:cubicBezTo>
                <a:cubicBezTo>
                  <a:pt x="403" y="327"/>
                  <a:pt x="403" y="326"/>
                  <a:pt x="404" y="326"/>
                </a:cubicBezTo>
                <a:cubicBezTo>
                  <a:pt x="404" y="326"/>
                  <a:pt x="404" y="326"/>
                  <a:pt x="404" y="326"/>
                </a:cubicBezTo>
                <a:cubicBezTo>
                  <a:pt x="407" y="328"/>
                  <a:pt x="409" y="331"/>
                  <a:pt x="410" y="334"/>
                </a:cubicBezTo>
                <a:cubicBezTo>
                  <a:pt x="411" y="335"/>
                  <a:pt x="412" y="336"/>
                  <a:pt x="414" y="336"/>
                </a:cubicBezTo>
                <a:cubicBezTo>
                  <a:pt x="418" y="336"/>
                  <a:pt x="422" y="335"/>
                  <a:pt x="425" y="333"/>
                </a:cubicBezTo>
                <a:cubicBezTo>
                  <a:pt x="427" y="330"/>
                  <a:pt x="431" y="329"/>
                  <a:pt x="434" y="329"/>
                </a:cubicBezTo>
                <a:cubicBezTo>
                  <a:pt x="435" y="328"/>
                  <a:pt x="437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28"/>
                  <a:pt x="438" y="328"/>
                  <a:pt x="439" y="328"/>
                </a:cubicBezTo>
                <a:cubicBezTo>
                  <a:pt x="439" y="328"/>
                  <a:pt x="438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30"/>
                  <a:pt x="437" y="331"/>
                  <a:pt x="436" y="331"/>
                </a:cubicBezTo>
                <a:cubicBezTo>
                  <a:pt x="435" y="332"/>
                  <a:pt x="434" y="333"/>
                  <a:pt x="432" y="333"/>
                </a:cubicBezTo>
                <a:cubicBezTo>
                  <a:pt x="429" y="335"/>
                  <a:pt x="427" y="336"/>
                  <a:pt x="424" y="338"/>
                </a:cubicBezTo>
                <a:cubicBezTo>
                  <a:pt x="421" y="340"/>
                  <a:pt x="417" y="342"/>
                  <a:pt x="414" y="343"/>
                </a:cubicBezTo>
                <a:cubicBezTo>
                  <a:pt x="414" y="344"/>
                  <a:pt x="413" y="344"/>
                  <a:pt x="412" y="343"/>
                </a:cubicBezTo>
                <a:cubicBezTo>
                  <a:pt x="410" y="342"/>
                  <a:pt x="408" y="343"/>
                  <a:pt x="406" y="345"/>
                </a:cubicBezTo>
                <a:close/>
                <a:moveTo>
                  <a:pt x="412" y="420"/>
                </a:moveTo>
                <a:cubicBezTo>
                  <a:pt x="412" y="420"/>
                  <a:pt x="412" y="420"/>
                  <a:pt x="412" y="419"/>
                </a:cubicBezTo>
                <a:cubicBezTo>
                  <a:pt x="412" y="419"/>
                  <a:pt x="411" y="419"/>
                  <a:pt x="411" y="418"/>
                </a:cubicBezTo>
                <a:cubicBezTo>
                  <a:pt x="411" y="419"/>
                  <a:pt x="412" y="419"/>
                  <a:pt x="412" y="419"/>
                </a:cubicBezTo>
                <a:cubicBezTo>
                  <a:pt x="412" y="419"/>
                  <a:pt x="413" y="420"/>
                  <a:pt x="412" y="420"/>
                </a:cubicBezTo>
                <a:close/>
                <a:moveTo>
                  <a:pt x="413" y="384"/>
                </a:moveTo>
                <a:cubicBezTo>
                  <a:pt x="413" y="384"/>
                  <a:pt x="412" y="383"/>
                  <a:pt x="412" y="383"/>
                </a:cubicBezTo>
                <a:cubicBezTo>
                  <a:pt x="412" y="383"/>
                  <a:pt x="412" y="383"/>
                  <a:pt x="412" y="383"/>
                </a:cubicBezTo>
                <a:cubicBezTo>
                  <a:pt x="413" y="382"/>
                  <a:pt x="413" y="380"/>
                  <a:pt x="414" y="380"/>
                </a:cubicBezTo>
                <a:cubicBezTo>
                  <a:pt x="417" y="378"/>
                  <a:pt x="421" y="376"/>
                  <a:pt x="424" y="374"/>
                </a:cubicBezTo>
                <a:cubicBezTo>
                  <a:pt x="424" y="374"/>
                  <a:pt x="425" y="374"/>
                  <a:pt x="425" y="375"/>
                </a:cubicBezTo>
                <a:cubicBezTo>
                  <a:pt x="427" y="376"/>
                  <a:pt x="429" y="377"/>
                  <a:pt x="431" y="377"/>
                </a:cubicBezTo>
                <a:cubicBezTo>
                  <a:pt x="431" y="377"/>
                  <a:pt x="431" y="378"/>
                  <a:pt x="431" y="378"/>
                </a:cubicBezTo>
                <a:cubicBezTo>
                  <a:pt x="431" y="378"/>
                  <a:pt x="431" y="379"/>
                  <a:pt x="431" y="379"/>
                </a:cubicBezTo>
                <a:cubicBezTo>
                  <a:pt x="429" y="379"/>
                  <a:pt x="427" y="379"/>
                  <a:pt x="425" y="380"/>
                </a:cubicBezTo>
                <a:cubicBezTo>
                  <a:pt x="425" y="379"/>
                  <a:pt x="425" y="379"/>
                  <a:pt x="425" y="379"/>
                </a:cubicBezTo>
                <a:cubicBezTo>
                  <a:pt x="424" y="379"/>
                  <a:pt x="423" y="379"/>
                  <a:pt x="422" y="379"/>
                </a:cubicBezTo>
                <a:cubicBezTo>
                  <a:pt x="420" y="379"/>
                  <a:pt x="417" y="380"/>
                  <a:pt x="415" y="382"/>
                </a:cubicBezTo>
                <a:cubicBezTo>
                  <a:pt x="415" y="383"/>
                  <a:pt x="414" y="383"/>
                  <a:pt x="413" y="384"/>
                </a:cubicBezTo>
                <a:close/>
                <a:moveTo>
                  <a:pt x="504" y="835"/>
                </a:moveTo>
                <a:cubicBezTo>
                  <a:pt x="504" y="835"/>
                  <a:pt x="504" y="836"/>
                  <a:pt x="504" y="836"/>
                </a:cubicBezTo>
                <a:cubicBezTo>
                  <a:pt x="502" y="836"/>
                  <a:pt x="500" y="835"/>
                  <a:pt x="500" y="833"/>
                </a:cubicBezTo>
                <a:cubicBezTo>
                  <a:pt x="500" y="833"/>
                  <a:pt x="501" y="833"/>
                  <a:pt x="501" y="833"/>
                </a:cubicBezTo>
                <a:cubicBezTo>
                  <a:pt x="502" y="832"/>
                  <a:pt x="504" y="833"/>
                  <a:pt x="504" y="834"/>
                </a:cubicBezTo>
                <a:cubicBezTo>
                  <a:pt x="504" y="835"/>
                  <a:pt x="504" y="835"/>
                  <a:pt x="504" y="835"/>
                </a:cubicBezTo>
                <a:close/>
                <a:moveTo>
                  <a:pt x="602" y="850"/>
                </a:moveTo>
                <a:cubicBezTo>
                  <a:pt x="602" y="850"/>
                  <a:pt x="601" y="852"/>
                  <a:pt x="601" y="851"/>
                </a:cubicBezTo>
                <a:cubicBezTo>
                  <a:pt x="600" y="851"/>
                  <a:pt x="600" y="851"/>
                  <a:pt x="599" y="850"/>
                </a:cubicBezTo>
                <a:cubicBezTo>
                  <a:pt x="598" y="848"/>
                  <a:pt x="598" y="847"/>
                  <a:pt x="601" y="844"/>
                </a:cubicBezTo>
                <a:cubicBezTo>
                  <a:pt x="601" y="844"/>
                  <a:pt x="602" y="844"/>
                  <a:pt x="602" y="844"/>
                </a:cubicBezTo>
                <a:cubicBezTo>
                  <a:pt x="602" y="844"/>
                  <a:pt x="602" y="845"/>
                  <a:pt x="602" y="845"/>
                </a:cubicBezTo>
                <a:cubicBezTo>
                  <a:pt x="603" y="846"/>
                  <a:pt x="603" y="846"/>
                  <a:pt x="603" y="848"/>
                </a:cubicBezTo>
                <a:cubicBezTo>
                  <a:pt x="603" y="848"/>
                  <a:pt x="603" y="849"/>
                  <a:pt x="602" y="850"/>
                </a:cubicBezTo>
                <a:close/>
                <a:moveTo>
                  <a:pt x="620" y="1318"/>
                </a:moveTo>
                <a:cubicBezTo>
                  <a:pt x="620" y="1318"/>
                  <a:pt x="619" y="1318"/>
                  <a:pt x="619" y="1318"/>
                </a:cubicBezTo>
                <a:cubicBezTo>
                  <a:pt x="619" y="1318"/>
                  <a:pt x="619" y="1318"/>
                  <a:pt x="619" y="1317"/>
                </a:cubicBezTo>
                <a:cubicBezTo>
                  <a:pt x="620" y="1317"/>
                  <a:pt x="620" y="1317"/>
                  <a:pt x="620" y="1318"/>
                </a:cubicBezTo>
                <a:cubicBezTo>
                  <a:pt x="620" y="1318"/>
                  <a:pt x="620" y="1318"/>
                  <a:pt x="620" y="1318"/>
                </a:cubicBezTo>
                <a:close/>
                <a:moveTo>
                  <a:pt x="622" y="1040"/>
                </a:moveTo>
                <a:cubicBezTo>
                  <a:pt x="622" y="1040"/>
                  <a:pt x="622" y="1040"/>
                  <a:pt x="622" y="1040"/>
                </a:cubicBezTo>
                <a:cubicBezTo>
                  <a:pt x="619" y="1040"/>
                  <a:pt x="618" y="1038"/>
                  <a:pt x="616" y="1036"/>
                </a:cubicBezTo>
                <a:cubicBezTo>
                  <a:pt x="616" y="1036"/>
                  <a:pt x="616" y="1035"/>
                  <a:pt x="616" y="1034"/>
                </a:cubicBezTo>
                <a:cubicBezTo>
                  <a:pt x="617" y="1034"/>
                  <a:pt x="617" y="1034"/>
                  <a:pt x="617" y="1034"/>
                </a:cubicBezTo>
                <a:cubicBezTo>
                  <a:pt x="619" y="1036"/>
                  <a:pt x="621" y="1037"/>
                  <a:pt x="622" y="1040"/>
                </a:cubicBezTo>
                <a:cubicBezTo>
                  <a:pt x="622" y="1040"/>
                  <a:pt x="622" y="1040"/>
                  <a:pt x="622" y="1040"/>
                </a:cubicBezTo>
                <a:cubicBezTo>
                  <a:pt x="622" y="1040"/>
                  <a:pt x="623" y="1040"/>
                  <a:pt x="623" y="1040"/>
                </a:cubicBezTo>
                <a:cubicBezTo>
                  <a:pt x="622" y="1040"/>
                  <a:pt x="622" y="1040"/>
                  <a:pt x="622" y="1040"/>
                </a:cubicBezTo>
                <a:close/>
                <a:moveTo>
                  <a:pt x="638" y="1351"/>
                </a:move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1"/>
                </a:cubicBezTo>
                <a:cubicBezTo>
                  <a:pt x="638" y="1351"/>
                  <a:pt x="638" y="1351"/>
                  <a:pt x="638" y="1351"/>
                </a:cubicBezTo>
                <a:cubicBezTo>
                  <a:pt x="639" y="1351"/>
                  <a:pt x="639" y="1351"/>
                  <a:pt x="638" y="1351"/>
                </a:cubicBezTo>
                <a:close/>
                <a:moveTo>
                  <a:pt x="643" y="1360"/>
                </a:moveTo>
                <a:cubicBezTo>
                  <a:pt x="642" y="1360"/>
                  <a:pt x="642" y="1361"/>
                  <a:pt x="641" y="1361"/>
                </a:cubicBezTo>
                <a:cubicBezTo>
                  <a:pt x="641" y="1361"/>
                  <a:pt x="641" y="1361"/>
                  <a:pt x="641" y="1361"/>
                </a:cubicBezTo>
                <a:cubicBezTo>
                  <a:pt x="640" y="1360"/>
                  <a:pt x="641" y="1359"/>
                  <a:pt x="641" y="1359"/>
                </a:cubicBezTo>
                <a:cubicBezTo>
                  <a:pt x="642" y="1359"/>
                  <a:pt x="642" y="1360"/>
                  <a:pt x="643" y="1360"/>
                </a:cubicBezTo>
                <a:cubicBezTo>
                  <a:pt x="643" y="1360"/>
                  <a:pt x="643" y="1360"/>
                  <a:pt x="643" y="1360"/>
                </a:cubicBezTo>
                <a:close/>
                <a:moveTo>
                  <a:pt x="644" y="1370"/>
                </a:moveTo>
                <a:cubicBezTo>
                  <a:pt x="644" y="1370"/>
                  <a:pt x="644" y="1370"/>
                  <a:pt x="644" y="1370"/>
                </a:cubicBezTo>
                <a:cubicBezTo>
                  <a:pt x="644" y="1370"/>
                  <a:pt x="645" y="1370"/>
                  <a:pt x="645" y="1370"/>
                </a:cubicBezTo>
                <a:cubicBezTo>
                  <a:pt x="645" y="1370"/>
                  <a:pt x="645" y="1370"/>
                  <a:pt x="645" y="1370"/>
                </a:cubicBezTo>
                <a:cubicBezTo>
                  <a:pt x="645" y="1370"/>
                  <a:pt x="645" y="1370"/>
                  <a:pt x="644" y="1370"/>
                </a:cubicBezTo>
                <a:close/>
                <a:moveTo>
                  <a:pt x="649" y="1364"/>
                </a:moveTo>
                <a:cubicBezTo>
                  <a:pt x="649" y="1364"/>
                  <a:pt x="649" y="1364"/>
                  <a:pt x="649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8" y="1365"/>
                  <a:pt x="648" y="1365"/>
                  <a:pt x="647" y="1365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6" y="1366"/>
                  <a:pt x="646" y="1366"/>
                  <a:pt x="646" y="1366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7" y="1366"/>
                  <a:pt x="647" y="1365"/>
                  <a:pt x="647" y="1365"/>
                </a:cubicBezTo>
                <a:cubicBezTo>
                  <a:pt x="647" y="1365"/>
                  <a:pt x="648" y="1364"/>
                  <a:pt x="648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9" y="1364"/>
                  <a:pt x="649" y="1364"/>
                  <a:pt x="649" y="1364"/>
                </a:cubicBezTo>
                <a:cubicBezTo>
                  <a:pt x="649" y="1364"/>
                  <a:pt x="649" y="1363"/>
                  <a:pt x="649" y="1363"/>
                </a:cubicBezTo>
                <a:cubicBezTo>
                  <a:pt x="649" y="1364"/>
                  <a:pt x="649" y="1364"/>
                  <a:pt x="649" y="1364"/>
                </a:cubicBezTo>
                <a:close/>
                <a:moveTo>
                  <a:pt x="661" y="1368"/>
                </a:moveTo>
                <a:cubicBezTo>
                  <a:pt x="662" y="1368"/>
                  <a:pt x="662" y="1368"/>
                  <a:pt x="663" y="1368"/>
                </a:cubicBezTo>
                <a:cubicBezTo>
                  <a:pt x="663" y="1369"/>
                  <a:pt x="663" y="1369"/>
                  <a:pt x="662" y="1369"/>
                </a:cubicBezTo>
                <a:cubicBezTo>
                  <a:pt x="662" y="1370"/>
                  <a:pt x="662" y="1370"/>
                  <a:pt x="661" y="1370"/>
                </a:cubicBezTo>
                <a:cubicBezTo>
                  <a:pt x="661" y="1370"/>
                  <a:pt x="661" y="1370"/>
                  <a:pt x="660" y="1370"/>
                </a:cubicBezTo>
                <a:cubicBezTo>
                  <a:pt x="660" y="1370"/>
                  <a:pt x="660" y="1369"/>
                  <a:pt x="661" y="1368"/>
                </a:cubicBezTo>
                <a:close/>
                <a:moveTo>
                  <a:pt x="656" y="1374"/>
                </a:moveTo>
                <a:cubicBezTo>
                  <a:pt x="656" y="1375"/>
                  <a:pt x="656" y="1375"/>
                  <a:pt x="656" y="1375"/>
                </a:cubicBezTo>
                <a:cubicBezTo>
                  <a:pt x="657" y="1375"/>
                  <a:pt x="658" y="1376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6"/>
                  <a:pt x="659" y="1376"/>
                </a:cubicBezTo>
                <a:cubicBezTo>
                  <a:pt x="659" y="1376"/>
                  <a:pt x="659" y="1376"/>
                  <a:pt x="659" y="1375"/>
                </a:cubicBezTo>
                <a:cubicBezTo>
                  <a:pt x="659" y="1375"/>
                  <a:pt x="660" y="1374"/>
                  <a:pt x="660" y="1374"/>
                </a:cubicBezTo>
                <a:cubicBezTo>
                  <a:pt x="661" y="1374"/>
                  <a:pt x="661" y="1375"/>
                  <a:pt x="661" y="1375"/>
                </a:cubicBezTo>
                <a:cubicBezTo>
                  <a:pt x="662" y="1375"/>
                  <a:pt x="661" y="1376"/>
                  <a:pt x="661" y="1376"/>
                </a:cubicBezTo>
                <a:cubicBezTo>
                  <a:pt x="660" y="1376"/>
                  <a:pt x="660" y="1376"/>
                  <a:pt x="659" y="1376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8" y="1377"/>
                  <a:pt x="658" y="1377"/>
                </a:cubicBezTo>
                <a:cubicBezTo>
                  <a:pt x="657" y="1377"/>
                  <a:pt x="656" y="1377"/>
                  <a:pt x="656" y="1376"/>
                </a:cubicBezTo>
                <a:cubicBezTo>
                  <a:pt x="656" y="1376"/>
                  <a:pt x="656" y="1375"/>
                  <a:pt x="656" y="1375"/>
                </a:cubicBezTo>
                <a:cubicBezTo>
                  <a:pt x="656" y="1375"/>
                  <a:pt x="656" y="1375"/>
                  <a:pt x="655" y="1375"/>
                </a:cubicBezTo>
                <a:cubicBezTo>
                  <a:pt x="655" y="1375"/>
                  <a:pt x="655" y="1374"/>
                  <a:pt x="655" y="1374"/>
                </a:cubicBezTo>
                <a:cubicBezTo>
                  <a:pt x="655" y="1374"/>
                  <a:pt x="654" y="1374"/>
                  <a:pt x="654" y="1374"/>
                </a:cubicBezTo>
                <a:cubicBezTo>
                  <a:pt x="654" y="1373"/>
                  <a:pt x="655" y="1373"/>
                  <a:pt x="655" y="1373"/>
                </a:cubicBezTo>
                <a:cubicBezTo>
                  <a:pt x="655" y="1374"/>
                  <a:pt x="655" y="1374"/>
                  <a:pt x="655" y="1374"/>
                </a:cubicBezTo>
                <a:cubicBezTo>
                  <a:pt x="655" y="1374"/>
                  <a:pt x="656" y="1374"/>
                  <a:pt x="656" y="1374"/>
                </a:cubicBezTo>
                <a:close/>
                <a:moveTo>
                  <a:pt x="663" y="867"/>
                </a:moveTo>
                <a:cubicBezTo>
                  <a:pt x="664" y="866"/>
                  <a:pt x="664" y="866"/>
                  <a:pt x="664" y="866"/>
                </a:cubicBezTo>
                <a:cubicBezTo>
                  <a:pt x="664" y="867"/>
                  <a:pt x="664" y="867"/>
                  <a:pt x="664" y="867"/>
                </a:cubicBezTo>
                <a:lnTo>
                  <a:pt x="663" y="867"/>
                </a:lnTo>
                <a:close/>
                <a:moveTo>
                  <a:pt x="676" y="1153"/>
                </a:moveTo>
                <a:cubicBezTo>
                  <a:pt x="676" y="1153"/>
                  <a:pt x="675" y="1153"/>
                  <a:pt x="675" y="1153"/>
                </a:cubicBezTo>
                <a:cubicBezTo>
                  <a:pt x="675" y="1153"/>
                  <a:pt x="675" y="1152"/>
                  <a:pt x="676" y="1152"/>
                </a:cubicBezTo>
                <a:cubicBezTo>
                  <a:pt x="676" y="1152"/>
                  <a:pt x="676" y="1152"/>
                  <a:pt x="676" y="1152"/>
                </a:cubicBezTo>
                <a:cubicBezTo>
                  <a:pt x="677" y="1152"/>
                  <a:pt x="677" y="1153"/>
                  <a:pt x="677" y="1153"/>
                </a:cubicBezTo>
                <a:cubicBezTo>
                  <a:pt x="677" y="1153"/>
                  <a:pt x="677" y="1153"/>
                  <a:pt x="676" y="1153"/>
                </a:cubicBezTo>
                <a:close/>
                <a:moveTo>
                  <a:pt x="717" y="883"/>
                </a:moveTo>
                <a:cubicBezTo>
                  <a:pt x="716" y="883"/>
                  <a:pt x="716" y="883"/>
                  <a:pt x="716" y="883"/>
                </a:cubicBezTo>
                <a:cubicBezTo>
                  <a:pt x="717" y="882"/>
                  <a:pt x="717" y="882"/>
                  <a:pt x="718" y="882"/>
                </a:cubicBezTo>
                <a:cubicBezTo>
                  <a:pt x="718" y="882"/>
                  <a:pt x="718" y="883"/>
                  <a:pt x="718" y="883"/>
                </a:cubicBezTo>
                <a:cubicBezTo>
                  <a:pt x="718" y="883"/>
                  <a:pt x="717" y="884"/>
                  <a:pt x="717" y="883"/>
                </a:cubicBezTo>
                <a:close/>
                <a:moveTo>
                  <a:pt x="751" y="924"/>
                </a:moveTo>
                <a:cubicBezTo>
                  <a:pt x="750" y="925"/>
                  <a:pt x="749" y="925"/>
                  <a:pt x="748" y="925"/>
                </a:cubicBezTo>
                <a:cubicBezTo>
                  <a:pt x="747" y="924"/>
                  <a:pt x="747" y="923"/>
                  <a:pt x="747" y="923"/>
                </a:cubicBezTo>
                <a:cubicBezTo>
                  <a:pt x="748" y="922"/>
                  <a:pt x="748" y="921"/>
                  <a:pt x="748" y="921"/>
                </a:cubicBezTo>
                <a:cubicBezTo>
                  <a:pt x="748" y="921"/>
                  <a:pt x="748" y="922"/>
                  <a:pt x="749" y="922"/>
                </a:cubicBezTo>
                <a:cubicBezTo>
                  <a:pt x="749" y="923"/>
                  <a:pt x="750" y="923"/>
                  <a:pt x="751" y="923"/>
                </a:cubicBezTo>
                <a:cubicBezTo>
                  <a:pt x="751" y="923"/>
                  <a:pt x="751" y="923"/>
                  <a:pt x="752" y="923"/>
                </a:cubicBezTo>
                <a:cubicBezTo>
                  <a:pt x="751" y="923"/>
                  <a:pt x="751" y="924"/>
                  <a:pt x="751" y="924"/>
                </a:cubicBezTo>
                <a:close/>
                <a:moveTo>
                  <a:pt x="759" y="934"/>
                </a:moveTo>
                <a:cubicBezTo>
                  <a:pt x="759" y="934"/>
                  <a:pt x="759" y="933"/>
                  <a:pt x="760" y="933"/>
                </a:cubicBezTo>
                <a:cubicBezTo>
                  <a:pt x="760" y="933"/>
                  <a:pt x="760" y="933"/>
                  <a:pt x="761" y="933"/>
                </a:cubicBezTo>
                <a:cubicBezTo>
                  <a:pt x="761" y="933"/>
                  <a:pt x="761" y="933"/>
                  <a:pt x="761" y="933"/>
                </a:cubicBezTo>
                <a:cubicBezTo>
                  <a:pt x="761" y="933"/>
                  <a:pt x="761" y="934"/>
                  <a:pt x="761" y="934"/>
                </a:cubicBezTo>
                <a:cubicBezTo>
                  <a:pt x="760" y="934"/>
                  <a:pt x="760" y="934"/>
                  <a:pt x="759" y="934"/>
                </a:cubicBezTo>
                <a:close/>
                <a:moveTo>
                  <a:pt x="762" y="954"/>
                </a:moveTo>
                <a:cubicBezTo>
                  <a:pt x="762" y="954"/>
                  <a:pt x="761" y="954"/>
                  <a:pt x="761" y="954"/>
                </a:cubicBezTo>
                <a:cubicBezTo>
                  <a:pt x="761" y="953"/>
                  <a:pt x="760" y="952"/>
                  <a:pt x="760" y="951"/>
                </a:cubicBezTo>
                <a:cubicBezTo>
                  <a:pt x="760" y="951"/>
                  <a:pt x="760" y="950"/>
                  <a:pt x="760" y="950"/>
                </a:cubicBezTo>
                <a:cubicBezTo>
                  <a:pt x="760" y="950"/>
                  <a:pt x="761" y="950"/>
                  <a:pt x="761" y="951"/>
                </a:cubicBezTo>
                <a:cubicBezTo>
                  <a:pt x="761" y="951"/>
                  <a:pt x="762" y="952"/>
                  <a:pt x="762" y="953"/>
                </a:cubicBezTo>
                <a:cubicBezTo>
                  <a:pt x="762" y="953"/>
                  <a:pt x="762" y="953"/>
                  <a:pt x="762" y="954"/>
                </a:cubicBezTo>
                <a:close/>
                <a:moveTo>
                  <a:pt x="768" y="1055"/>
                </a:moveTo>
                <a:cubicBezTo>
                  <a:pt x="767" y="1055"/>
                  <a:pt x="767" y="1055"/>
                  <a:pt x="767" y="1055"/>
                </a:cubicBezTo>
                <a:cubicBezTo>
                  <a:pt x="768" y="1054"/>
                  <a:pt x="768" y="1054"/>
                  <a:pt x="768" y="1054"/>
                </a:cubicBezTo>
                <a:lnTo>
                  <a:pt x="768" y="1055"/>
                </a:lnTo>
                <a:close/>
                <a:moveTo>
                  <a:pt x="284" y="483"/>
                </a:moveTo>
                <a:cubicBezTo>
                  <a:pt x="284" y="483"/>
                  <a:pt x="284" y="482"/>
                  <a:pt x="284" y="482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lose/>
                <a:moveTo>
                  <a:pt x="808" y="299"/>
                </a:moveTo>
                <a:cubicBezTo>
                  <a:pt x="808" y="299"/>
                  <a:pt x="808" y="299"/>
                  <a:pt x="808" y="299"/>
                </a:cubicBezTo>
                <a:cubicBezTo>
                  <a:pt x="808" y="299"/>
                  <a:pt x="808" y="299"/>
                  <a:pt x="808" y="299"/>
                </a:cubicBezTo>
                <a:close/>
                <a:moveTo>
                  <a:pt x="985" y="293"/>
                </a:moveTo>
                <a:cubicBezTo>
                  <a:pt x="985" y="292"/>
                  <a:pt x="985" y="292"/>
                  <a:pt x="985" y="291"/>
                </a:cubicBezTo>
                <a:cubicBezTo>
                  <a:pt x="985" y="291"/>
                  <a:pt x="985" y="291"/>
                  <a:pt x="984" y="291"/>
                </a:cubicBezTo>
                <a:cubicBezTo>
                  <a:pt x="981" y="289"/>
                  <a:pt x="977" y="290"/>
                  <a:pt x="974" y="288"/>
                </a:cubicBezTo>
                <a:cubicBezTo>
                  <a:pt x="972" y="287"/>
                  <a:pt x="969" y="287"/>
                  <a:pt x="967" y="288"/>
                </a:cubicBezTo>
                <a:cubicBezTo>
                  <a:pt x="966" y="288"/>
                  <a:pt x="966" y="288"/>
                  <a:pt x="965" y="287"/>
                </a:cubicBezTo>
                <a:cubicBezTo>
                  <a:pt x="965" y="287"/>
                  <a:pt x="965" y="287"/>
                  <a:pt x="964" y="287"/>
                </a:cubicBezTo>
                <a:cubicBezTo>
                  <a:pt x="964" y="286"/>
                  <a:pt x="964" y="286"/>
                  <a:pt x="965" y="285"/>
                </a:cubicBezTo>
                <a:cubicBezTo>
                  <a:pt x="966" y="285"/>
                  <a:pt x="967" y="285"/>
                  <a:pt x="969" y="284"/>
                </a:cubicBezTo>
                <a:cubicBezTo>
                  <a:pt x="970" y="283"/>
                  <a:pt x="971" y="282"/>
                  <a:pt x="971" y="280"/>
                </a:cubicBezTo>
                <a:cubicBezTo>
                  <a:pt x="971" y="278"/>
                  <a:pt x="971" y="276"/>
                  <a:pt x="970" y="275"/>
                </a:cubicBezTo>
                <a:cubicBezTo>
                  <a:pt x="970" y="274"/>
                  <a:pt x="972" y="273"/>
                  <a:pt x="972" y="273"/>
                </a:cubicBezTo>
                <a:cubicBezTo>
                  <a:pt x="973" y="273"/>
                  <a:pt x="973" y="274"/>
                  <a:pt x="973" y="274"/>
                </a:cubicBezTo>
                <a:cubicBezTo>
                  <a:pt x="975" y="277"/>
                  <a:pt x="976" y="281"/>
                  <a:pt x="978" y="284"/>
                </a:cubicBezTo>
                <a:cubicBezTo>
                  <a:pt x="979" y="286"/>
                  <a:pt x="981" y="287"/>
                  <a:pt x="984" y="287"/>
                </a:cubicBezTo>
                <a:cubicBezTo>
                  <a:pt x="985" y="286"/>
                  <a:pt x="986" y="286"/>
                  <a:pt x="987" y="287"/>
                </a:cubicBezTo>
                <a:cubicBezTo>
                  <a:pt x="990" y="287"/>
                  <a:pt x="991" y="286"/>
                  <a:pt x="991" y="283"/>
                </a:cubicBezTo>
                <a:cubicBezTo>
                  <a:pt x="991" y="281"/>
                  <a:pt x="991" y="278"/>
                  <a:pt x="991" y="276"/>
                </a:cubicBezTo>
                <a:cubicBezTo>
                  <a:pt x="991" y="273"/>
                  <a:pt x="989" y="271"/>
                  <a:pt x="990" y="268"/>
                </a:cubicBezTo>
                <a:cubicBezTo>
                  <a:pt x="990" y="268"/>
                  <a:pt x="989" y="267"/>
                  <a:pt x="989" y="266"/>
                </a:cubicBezTo>
                <a:cubicBezTo>
                  <a:pt x="987" y="263"/>
                  <a:pt x="985" y="260"/>
                  <a:pt x="982" y="258"/>
                </a:cubicBezTo>
                <a:cubicBezTo>
                  <a:pt x="981" y="257"/>
                  <a:pt x="979" y="256"/>
                  <a:pt x="978" y="255"/>
                </a:cubicBezTo>
                <a:cubicBezTo>
                  <a:pt x="978" y="255"/>
                  <a:pt x="977" y="254"/>
                  <a:pt x="977" y="253"/>
                </a:cubicBezTo>
                <a:cubicBezTo>
                  <a:pt x="976" y="251"/>
                  <a:pt x="976" y="249"/>
                  <a:pt x="976" y="247"/>
                </a:cubicBezTo>
                <a:cubicBezTo>
                  <a:pt x="976" y="247"/>
                  <a:pt x="976" y="246"/>
                  <a:pt x="977" y="246"/>
                </a:cubicBezTo>
                <a:cubicBezTo>
                  <a:pt x="977" y="246"/>
                  <a:pt x="978" y="246"/>
                  <a:pt x="978" y="246"/>
                </a:cubicBezTo>
                <a:cubicBezTo>
                  <a:pt x="979" y="247"/>
                  <a:pt x="979" y="248"/>
                  <a:pt x="979" y="248"/>
                </a:cubicBezTo>
                <a:cubicBezTo>
                  <a:pt x="979" y="252"/>
                  <a:pt x="980" y="254"/>
                  <a:pt x="983" y="256"/>
                </a:cubicBezTo>
                <a:cubicBezTo>
                  <a:pt x="985" y="257"/>
                  <a:pt x="986" y="259"/>
                  <a:pt x="988" y="259"/>
                </a:cubicBezTo>
                <a:cubicBezTo>
                  <a:pt x="989" y="259"/>
                  <a:pt x="990" y="259"/>
                  <a:pt x="990" y="258"/>
                </a:cubicBezTo>
                <a:cubicBezTo>
                  <a:pt x="990" y="257"/>
                  <a:pt x="990" y="255"/>
                  <a:pt x="991" y="254"/>
                </a:cubicBezTo>
                <a:cubicBezTo>
                  <a:pt x="991" y="252"/>
                  <a:pt x="992" y="251"/>
                  <a:pt x="992" y="250"/>
                </a:cubicBezTo>
                <a:cubicBezTo>
                  <a:pt x="993" y="249"/>
                  <a:pt x="993" y="248"/>
                  <a:pt x="992" y="247"/>
                </a:cubicBezTo>
                <a:cubicBezTo>
                  <a:pt x="990" y="246"/>
                  <a:pt x="988" y="244"/>
                  <a:pt x="986" y="243"/>
                </a:cubicBezTo>
                <a:cubicBezTo>
                  <a:pt x="986" y="243"/>
                  <a:pt x="985" y="242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3" y="240"/>
                  <a:pt x="981" y="239"/>
                  <a:pt x="980" y="238"/>
                </a:cubicBezTo>
                <a:cubicBezTo>
                  <a:pt x="980" y="238"/>
                  <a:pt x="980" y="238"/>
                  <a:pt x="980" y="238"/>
                </a:cubicBezTo>
                <a:cubicBezTo>
                  <a:pt x="980" y="238"/>
                  <a:pt x="980" y="237"/>
                  <a:pt x="981" y="237"/>
                </a:cubicBezTo>
                <a:cubicBezTo>
                  <a:pt x="981" y="237"/>
                  <a:pt x="982" y="237"/>
                  <a:pt x="982" y="238"/>
                </a:cubicBezTo>
                <a:cubicBezTo>
                  <a:pt x="983" y="239"/>
                  <a:pt x="984" y="240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6" y="241"/>
                  <a:pt x="987" y="242"/>
                  <a:pt x="987" y="242"/>
                </a:cubicBezTo>
                <a:cubicBezTo>
                  <a:pt x="989" y="243"/>
                  <a:pt x="991" y="243"/>
                  <a:pt x="993" y="242"/>
                </a:cubicBezTo>
                <a:cubicBezTo>
                  <a:pt x="995" y="241"/>
                  <a:pt x="997" y="240"/>
                  <a:pt x="1000" y="240"/>
                </a:cubicBezTo>
                <a:cubicBezTo>
                  <a:pt x="1000" y="240"/>
                  <a:pt x="1001" y="239"/>
                  <a:pt x="1001" y="238"/>
                </a:cubicBezTo>
                <a:cubicBezTo>
                  <a:pt x="1002" y="237"/>
                  <a:pt x="1002" y="236"/>
                  <a:pt x="1002" y="235"/>
                </a:cubicBezTo>
                <a:cubicBezTo>
                  <a:pt x="1003" y="234"/>
                  <a:pt x="1002" y="232"/>
                  <a:pt x="1001" y="232"/>
                </a:cubicBezTo>
                <a:cubicBezTo>
                  <a:pt x="999" y="232"/>
                  <a:pt x="997" y="230"/>
                  <a:pt x="995" y="229"/>
                </a:cubicBezTo>
                <a:cubicBezTo>
                  <a:pt x="995" y="229"/>
                  <a:pt x="994" y="229"/>
                  <a:pt x="995" y="229"/>
                </a:cubicBezTo>
                <a:cubicBezTo>
                  <a:pt x="995" y="228"/>
                  <a:pt x="995" y="228"/>
                  <a:pt x="996" y="228"/>
                </a:cubicBezTo>
                <a:cubicBezTo>
                  <a:pt x="999" y="229"/>
                  <a:pt x="1001" y="230"/>
                  <a:pt x="1004" y="228"/>
                </a:cubicBezTo>
                <a:cubicBezTo>
                  <a:pt x="1004" y="227"/>
                  <a:pt x="1006" y="228"/>
                  <a:pt x="1006" y="227"/>
                </a:cubicBezTo>
                <a:cubicBezTo>
                  <a:pt x="1009" y="227"/>
                  <a:pt x="1011" y="222"/>
                  <a:pt x="1009" y="221"/>
                </a:cubicBezTo>
                <a:cubicBezTo>
                  <a:pt x="1007" y="219"/>
                  <a:pt x="1006" y="218"/>
                  <a:pt x="1006" y="216"/>
                </a:cubicBezTo>
                <a:cubicBezTo>
                  <a:pt x="1006" y="216"/>
                  <a:pt x="1005" y="215"/>
                  <a:pt x="1005" y="214"/>
                </a:cubicBezTo>
                <a:cubicBezTo>
                  <a:pt x="1004" y="214"/>
                  <a:pt x="1004" y="214"/>
                  <a:pt x="1004" y="213"/>
                </a:cubicBezTo>
                <a:cubicBezTo>
                  <a:pt x="1004" y="212"/>
                  <a:pt x="1005" y="212"/>
                  <a:pt x="1006" y="212"/>
                </a:cubicBezTo>
                <a:cubicBezTo>
                  <a:pt x="1006" y="212"/>
                  <a:pt x="1007" y="213"/>
                  <a:pt x="1008" y="212"/>
                </a:cubicBezTo>
                <a:cubicBezTo>
                  <a:pt x="1009" y="212"/>
                  <a:pt x="1010" y="211"/>
                  <a:pt x="1010" y="210"/>
                </a:cubicBezTo>
                <a:cubicBezTo>
                  <a:pt x="1010" y="207"/>
                  <a:pt x="1010" y="205"/>
                  <a:pt x="1010" y="203"/>
                </a:cubicBezTo>
                <a:cubicBezTo>
                  <a:pt x="1010" y="202"/>
                  <a:pt x="1010" y="200"/>
                  <a:pt x="1009" y="200"/>
                </a:cubicBezTo>
                <a:cubicBezTo>
                  <a:pt x="1007" y="198"/>
                  <a:pt x="1008" y="197"/>
                  <a:pt x="1009" y="196"/>
                </a:cubicBezTo>
                <a:cubicBezTo>
                  <a:pt x="1010" y="196"/>
                  <a:pt x="1009" y="194"/>
                  <a:pt x="1009" y="194"/>
                </a:cubicBezTo>
                <a:cubicBezTo>
                  <a:pt x="1007" y="193"/>
                  <a:pt x="1005" y="193"/>
                  <a:pt x="1004" y="192"/>
                </a:cubicBezTo>
                <a:cubicBezTo>
                  <a:pt x="1004" y="192"/>
                  <a:pt x="1003" y="192"/>
                  <a:pt x="1003" y="192"/>
                </a:cubicBezTo>
                <a:cubicBezTo>
                  <a:pt x="1001" y="191"/>
                  <a:pt x="1001" y="190"/>
                  <a:pt x="1001" y="189"/>
                </a:cubicBezTo>
                <a:cubicBezTo>
                  <a:pt x="1001" y="188"/>
                  <a:pt x="1001" y="187"/>
                  <a:pt x="1002" y="187"/>
                </a:cubicBezTo>
                <a:cubicBezTo>
                  <a:pt x="1003" y="187"/>
                  <a:pt x="1004" y="188"/>
                  <a:pt x="1004" y="188"/>
                </a:cubicBezTo>
                <a:cubicBezTo>
                  <a:pt x="1004" y="188"/>
                  <a:pt x="1004" y="189"/>
                  <a:pt x="1004" y="189"/>
                </a:cubicBezTo>
                <a:cubicBezTo>
                  <a:pt x="1004" y="188"/>
                  <a:pt x="1004" y="188"/>
                  <a:pt x="1004" y="188"/>
                </a:cubicBezTo>
                <a:cubicBezTo>
                  <a:pt x="1004" y="188"/>
                  <a:pt x="1003" y="187"/>
                  <a:pt x="1002" y="186"/>
                </a:cubicBezTo>
                <a:cubicBezTo>
                  <a:pt x="1002" y="186"/>
                  <a:pt x="1002" y="186"/>
                  <a:pt x="1002" y="186"/>
                </a:cubicBezTo>
                <a:cubicBezTo>
                  <a:pt x="1004" y="185"/>
                  <a:pt x="1005" y="184"/>
                  <a:pt x="1007" y="182"/>
                </a:cubicBezTo>
                <a:cubicBezTo>
                  <a:pt x="1007" y="181"/>
                  <a:pt x="1009" y="181"/>
                  <a:pt x="1010" y="182"/>
                </a:cubicBezTo>
                <a:cubicBezTo>
                  <a:pt x="1010" y="182"/>
                  <a:pt x="1010" y="182"/>
                  <a:pt x="1011" y="182"/>
                </a:cubicBezTo>
                <a:cubicBezTo>
                  <a:pt x="1012" y="184"/>
                  <a:pt x="1015" y="186"/>
                  <a:pt x="1014" y="189"/>
                </a:cubicBezTo>
                <a:cubicBezTo>
                  <a:pt x="1014" y="192"/>
                  <a:pt x="1014" y="194"/>
                  <a:pt x="1015" y="197"/>
                </a:cubicBezTo>
                <a:cubicBezTo>
                  <a:pt x="1015" y="197"/>
                  <a:pt x="1016" y="197"/>
                  <a:pt x="1016" y="197"/>
                </a:cubicBezTo>
                <a:cubicBezTo>
                  <a:pt x="1016" y="196"/>
                  <a:pt x="1017" y="195"/>
                  <a:pt x="1016" y="194"/>
                </a:cubicBezTo>
                <a:cubicBezTo>
                  <a:pt x="1016" y="191"/>
                  <a:pt x="1016" y="188"/>
                  <a:pt x="1018" y="185"/>
                </a:cubicBezTo>
                <a:cubicBezTo>
                  <a:pt x="1020" y="183"/>
                  <a:pt x="1020" y="180"/>
                  <a:pt x="1020" y="177"/>
                </a:cubicBezTo>
                <a:cubicBezTo>
                  <a:pt x="1020" y="176"/>
                  <a:pt x="1019" y="174"/>
                  <a:pt x="1018" y="174"/>
                </a:cubicBezTo>
                <a:cubicBezTo>
                  <a:pt x="1016" y="174"/>
                  <a:pt x="1015" y="174"/>
                  <a:pt x="1014" y="173"/>
                </a:cubicBezTo>
                <a:cubicBezTo>
                  <a:pt x="1013" y="173"/>
                  <a:pt x="1013" y="173"/>
                  <a:pt x="1012" y="172"/>
                </a:cubicBezTo>
                <a:cubicBezTo>
                  <a:pt x="1012" y="172"/>
                  <a:pt x="1012" y="171"/>
                  <a:pt x="1012" y="171"/>
                </a:cubicBezTo>
                <a:cubicBezTo>
                  <a:pt x="1012" y="171"/>
                  <a:pt x="1012" y="170"/>
                  <a:pt x="1013" y="170"/>
                </a:cubicBezTo>
                <a:cubicBezTo>
                  <a:pt x="1016" y="170"/>
                  <a:pt x="1016" y="169"/>
                  <a:pt x="1015" y="167"/>
                </a:cubicBezTo>
                <a:cubicBezTo>
                  <a:pt x="1014" y="165"/>
                  <a:pt x="1014" y="164"/>
                  <a:pt x="1012" y="163"/>
                </a:cubicBezTo>
                <a:cubicBezTo>
                  <a:pt x="1012" y="163"/>
                  <a:pt x="1011" y="162"/>
                  <a:pt x="1010" y="161"/>
                </a:cubicBezTo>
                <a:cubicBezTo>
                  <a:pt x="1010" y="161"/>
                  <a:pt x="1010" y="160"/>
                  <a:pt x="1010" y="160"/>
                </a:cubicBezTo>
                <a:cubicBezTo>
                  <a:pt x="1010" y="160"/>
                  <a:pt x="1011" y="160"/>
                  <a:pt x="1011" y="160"/>
                </a:cubicBezTo>
                <a:cubicBezTo>
                  <a:pt x="1013" y="161"/>
                  <a:pt x="1015" y="160"/>
                  <a:pt x="1016" y="157"/>
                </a:cubicBezTo>
                <a:cubicBezTo>
                  <a:pt x="1016" y="154"/>
                  <a:pt x="1018" y="152"/>
                  <a:pt x="1018" y="148"/>
                </a:cubicBezTo>
                <a:cubicBezTo>
                  <a:pt x="1018" y="140"/>
                  <a:pt x="1021" y="134"/>
                  <a:pt x="1026" y="128"/>
                </a:cubicBezTo>
                <a:cubicBezTo>
                  <a:pt x="1028" y="126"/>
                  <a:pt x="1029" y="124"/>
                  <a:pt x="1031" y="122"/>
                </a:cubicBezTo>
                <a:cubicBezTo>
                  <a:pt x="1031" y="121"/>
                  <a:pt x="1031" y="120"/>
                  <a:pt x="1031" y="120"/>
                </a:cubicBezTo>
                <a:cubicBezTo>
                  <a:pt x="1031" y="117"/>
                  <a:pt x="1031" y="117"/>
                  <a:pt x="1033" y="117"/>
                </a:cubicBezTo>
                <a:cubicBezTo>
                  <a:pt x="1035" y="117"/>
                  <a:pt x="1037" y="115"/>
                  <a:pt x="1038" y="113"/>
                </a:cubicBezTo>
                <a:cubicBezTo>
                  <a:pt x="1038" y="112"/>
                  <a:pt x="1038" y="110"/>
                  <a:pt x="1037" y="110"/>
                </a:cubicBezTo>
                <a:cubicBezTo>
                  <a:pt x="1036" y="109"/>
                  <a:pt x="1035" y="109"/>
                  <a:pt x="1035" y="109"/>
                </a:cubicBezTo>
                <a:cubicBezTo>
                  <a:pt x="1033" y="109"/>
                  <a:pt x="1032" y="109"/>
                  <a:pt x="1031" y="109"/>
                </a:cubicBezTo>
                <a:cubicBezTo>
                  <a:pt x="1031" y="109"/>
                  <a:pt x="1031" y="108"/>
                  <a:pt x="1031" y="108"/>
                </a:cubicBezTo>
                <a:cubicBezTo>
                  <a:pt x="1031" y="108"/>
                  <a:pt x="1031" y="107"/>
                  <a:pt x="1032" y="107"/>
                </a:cubicBezTo>
                <a:cubicBezTo>
                  <a:pt x="1033" y="106"/>
                  <a:pt x="1034" y="107"/>
                  <a:pt x="1036" y="107"/>
                </a:cubicBezTo>
                <a:cubicBezTo>
                  <a:pt x="1038" y="108"/>
                  <a:pt x="1040" y="108"/>
                  <a:pt x="1043" y="107"/>
                </a:cubicBezTo>
                <a:cubicBezTo>
                  <a:pt x="1043" y="106"/>
                  <a:pt x="1044" y="106"/>
                  <a:pt x="1045" y="105"/>
                </a:cubicBezTo>
                <a:cubicBezTo>
                  <a:pt x="1046" y="105"/>
                  <a:pt x="1046" y="104"/>
                  <a:pt x="1046" y="103"/>
                </a:cubicBezTo>
                <a:cubicBezTo>
                  <a:pt x="1046" y="102"/>
                  <a:pt x="1045" y="102"/>
                  <a:pt x="1045" y="101"/>
                </a:cubicBezTo>
                <a:cubicBezTo>
                  <a:pt x="1045" y="100"/>
                  <a:pt x="1046" y="99"/>
                  <a:pt x="1047" y="100"/>
                </a:cubicBezTo>
                <a:cubicBezTo>
                  <a:pt x="1049" y="100"/>
                  <a:pt x="1051" y="100"/>
                  <a:pt x="1052" y="98"/>
                </a:cubicBezTo>
                <a:cubicBezTo>
                  <a:pt x="1053" y="97"/>
                  <a:pt x="1054" y="96"/>
                  <a:pt x="1055" y="96"/>
                </a:cubicBezTo>
                <a:cubicBezTo>
                  <a:pt x="1059" y="92"/>
                  <a:pt x="1059" y="90"/>
                  <a:pt x="1056" y="86"/>
                </a:cubicBezTo>
                <a:cubicBezTo>
                  <a:pt x="1056" y="86"/>
                  <a:pt x="1055" y="85"/>
                  <a:pt x="1055" y="85"/>
                </a:cubicBezTo>
                <a:cubicBezTo>
                  <a:pt x="1051" y="81"/>
                  <a:pt x="1047" y="79"/>
                  <a:pt x="1042" y="79"/>
                </a:cubicBezTo>
                <a:cubicBezTo>
                  <a:pt x="1039" y="79"/>
                  <a:pt x="1036" y="80"/>
                  <a:pt x="1033" y="81"/>
                </a:cubicBezTo>
                <a:cubicBezTo>
                  <a:pt x="1033" y="81"/>
                  <a:pt x="1032" y="82"/>
                  <a:pt x="1032" y="82"/>
                </a:cubicBezTo>
                <a:cubicBezTo>
                  <a:pt x="1032" y="83"/>
                  <a:pt x="1031" y="84"/>
                  <a:pt x="1031" y="85"/>
                </a:cubicBezTo>
                <a:cubicBezTo>
                  <a:pt x="1031" y="86"/>
                  <a:pt x="1030" y="86"/>
                  <a:pt x="1028" y="86"/>
                </a:cubicBezTo>
                <a:cubicBezTo>
                  <a:pt x="1027" y="86"/>
                  <a:pt x="1026" y="85"/>
                  <a:pt x="1025" y="84"/>
                </a:cubicBezTo>
                <a:cubicBezTo>
                  <a:pt x="1024" y="84"/>
                  <a:pt x="1024" y="84"/>
                  <a:pt x="1023" y="85"/>
                </a:cubicBezTo>
                <a:cubicBezTo>
                  <a:pt x="1020" y="90"/>
                  <a:pt x="1016" y="92"/>
                  <a:pt x="1011" y="94"/>
                </a:cubicBezTo>
                <a:cubicBezTo>
                  <a:pt x="1008" y="95"/>
                  <a:pt x="1005" y="95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2" y="98"/>
                  <a:pt x="1002" y="98"/>
                  <a:pt x="1001" y="99"/>
                </a:cubicBezTo>
                <a:cubicBezTo>
                  <a:pt x="1000" y="99"/>
                  <a:pt x="1000" y="100"/>
                  <a:pt x="999" y="101"/>
                </a:cubicBezTo>
                <a:cubicBezTo>
                  <a:pt x="999" y="101"/>
                  <a:pt x="999" y="101"/>
                  <a:pt x="999" y="101"/>
                </a:cubicBezTo>
                <a:cubicBezTo>
                  <a:pt x="999" y="100"/>
                  <a:pt x="999" y="100"/>
                  <a:pt x="999" y="100"/>
                </a:cubicBezTo>
                <a:cubicBezTo>
                  <a:pt x="1000" y="100"/>
                  <a:pt x="1000" y="99"/>
                  <a:pt x="1001" y="99"/>
                </a:cubicBezTo>
                <a:cubicBezTo>
                  <a:pt x="1001" y="98"/>
                  <a:pt x="1002" y="98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3" y="96"/>
                  <a:pt x="1003" y="95"/>
                  <a:pt x="1003" y="95"/>
                </a:cubicBezTo>
                <a:cubicBezTo>
                  <a:pt x="1005" y="93"/>
                  <a:pt x="1007" y="90"/>
                  <a:pt x="1010" y="89"/>
                </a:cubicBezTo>
                <a:cubicBezTo>
                  <a:pt x="1013" y="88"/>
                  <a:pt x="1016" y="86"/>
                  <a:pt x="1017" y="83"/>
                </a:cubicBezTo>
                <a:cubicBezTo>
                  <a:pt x="1017" y="82"/>
                  <a:pt x="1017" y="81"/>
                  <a:pt x="1018" y="80"/>
                </a:cubicBezTo>
                <a:cubicBezTo>
                  <a:pt x="1020" y="74"/>
                  <a:pt x="1017" y="72"/>
                  <a:pt x="1012" y="73"/>
                </a:cubicBezTo>
                <a:cubicBezTo>
                  <a:pt x="1012" y="73"/>
                  <a:pt x="1011" y="73"/>
                  <a:pt x="1011" y="73"/>
                </a:cubicBezTo>
                <a:cubicBezTo>
                  <a:pt x="1011" y="73"/>
                  <a:pt x="1010" y="73"/>
                  <a:pt x="1010" y="74"/>
                </a:cubicBezTo>
                <a:cubicBezTo>
                  <a:pt x="1009" y="75"/>
                  <a:pt x="1009" y="77"/>
                  <a:pt x="1008" y="78"/>
                </a:cubicBezTo>
                <a:cubicBezTo>
                  <a:pt x="1008" y="80"/>
                  <a:pt x="1006" y="81"/>
                  <a:pt x="1004" y="81"/>
                </a:cubicBezTo>
                <a:cubicBezTo>
                  <a:pt x="1004" y="81"/>
                  <a:pt x="1004" y="81"/>
                  <a:pt x="1003" y="81"/>
                </a:cubicBezTo>
                <a:cubicBezTo>
                  <a:pt x="1000" y="79"/>
                  <a:pt x="997" y="80"/>
                  <a:pt x="994" y="80"/>
                </a:cubicBezTo>
                <a:cubicBezTo>
                  <a:pt x="994" y="80"/>
                  <a:pt x="993" y="80"/>
                  <a:pt x="993" y="80"/>
                </a:cubicBezTo>
                <a:cubicBezTo>
                  <a:pt x="993" y="80"/>
                  <a:pt x="994" y="79"/>
                  <a:pt x="994" y="79"/>
                </a:cubicBezTo>
                <a:cubicBezTo>
                  <a:pt x="995" y="78"/>
                  <a:pt x="997" y="78"/>
                  <a:pt x="999" y="77"/>
                </a:cubicBezTo>
                <a:cubicBezTo>
                  <a:pt x="1000" y="77"/>
                  <a:pt x="1001" y="76"/>
                  <a:pt x="1001" y="74"/>
                </a:cubicBezTo>
                <a:cubicBezTo>
                  <a:pt x="1002" y="73"/>
                  <a:pt x="1001" y="72"/>
                  <a:pt x="1000" y="71"/>
                </a:cubicBezTo>
                <a:cubicBezTo>
                  <a:pt x="998" y="71"/>
                  <a:pt x="996" y="70"/>
                  <a:pt x="994" y="70"/>
                </a:cubicBezTo>
                <a:cubicBezTo>
                  <a:pt x="985" y="68"/>
                  <a:pt x="982" y="68"/>
                  <a:pt x="974" y="72"/>
                </a:cubicBezTo>
                <a:cubicBezTo>
                  <a:pt x="973" y="72"/>
                  <a:pt x="972" y="73"/>
                  <a:pt x="971" y="73"/>
                </a:cubicBezTo>
                <a:cubicBezTo>
                  <a:pt x="969" y="74"/>
                  <a:pt x="967" y="74"/>
                  <a:pt x="966" y="75"/>
                </a:cubicBezTo>
                <a:cubicBezTo>
                  <a:pt x="965" y="75"/>
                  <a:pt x="965" y="74"/>
                  <a:pt x="965" y="74"/>
                </a:cubicBezTo>
                <a:cubicBezTo>
                  <a:pt x="964" y="74"/>
                  <a:pt x="965" y="73"/>
                  <a:pt x="965" y="73"/>
                </a:cubicBezTo>
                <a:cubicBezTo>
                  <a:pt x="966" y="72"/>
                  <a:pt x="967" y="72"/>
                  <a:pt x="968" y="71"/>
                </a:cubicBezTo>
                <a:cubicBezTo>
                  <a:pt x="971" y="70"/>
                  <a:pt x="974" y="69"/>
                  <a:pt x="977" y="68"/>
                </a:cubicBezTo>
                <a:cubicBezTo>
                  <a:pt x="982" y="65"/>
                  <a:pt x="987" y="65"/>
                  <a:pt x="993" y="67"/>
                </a:cubicBezTo>
                <a:cubicBezTo>
                  <a:pt x="997" y="68"/>
                  <a:pt x="1000" y="68"/>
                  <a:pt x="1004" y="68"/>
                </a:cubicBezTo>
                <a:cubicBezTo>
                  <a:pt x="1008" y="67"/>
                  <a:pt x="1011" y="66"/>
                  <a:pt x="1015" y="66"/>
                </a:cubicBezTo>
                <a:cubicBezTo>
                  <a:pt x="1019" y="66"/>
                  <a:pt x="1022" y="64"/>
                  <a:pt x="1025" y="61"/>
                </a:cubicBezTo>
                <a:cubicBezTo>
                  <a:pt x="1026" y="60"/>
                  <a:pt x="1026" y="57"/>
                  <a:pt x="1025" y="56"/>
                </a:cubicBezTo>
                <a:cubicBezTo>
                  <a:pt x="1023" y="54"/>
                  <a:pt x="1021" y="53"/>
                  <a:pt x="1019" y="51"/>
                </a:cubicBezTo>
                <a:cubicBezTo>
                  <a:pt x="1015" y="49"/>
                  <a:pt x="1011" y="47"/>
                  <a:pt x="1007" y="50"/>
                </a:cubicBezTo>
                <a:cubicBezTo>
                  <a:pt x="1007" y="50"/>
                  <a:pt x="1006" y="50"/>
                  <a:pt x="1005" y="50"/>
                </a:cubicBezTo>
                <a:cubicBezTo>
                  <a:pt x="1005" y="50"/>
                  <a:pt x="1005" y="49"/>
                  <a:pt x="1005" y="49"/>
                </a:cubicBezTo>
                <a:cubicBezTo>
                  <a:pt x="1005" y="49"/>
                  <a:pt x="1005" y="49"/>
                  <a:pt x="1005" y="49"/>
                </a:cubicBezTo>
                <a:cubicBezTo>
                  <a:pt x="1006" y="48"/>
                  <a:pt x="1007" y="48"/>
                  <a:pt x="1007" y="48"/>
                </a:cubicBezTo>
                <a:cubicBezTo>
                  <a:pt x="1010" y="46"/>
                  <a:pt x="1010" y="44"/>
                  <a:pt x="1009" y="41"/>
                </a:cubicBezTo>
                <a:cubicBezTo>
                  <a:pt x="1008" y="40"/>
                  <a:pt x="1007" y="40"/>
                  <a:pt x="1006" y="40"/>
                </a:cubicBezTo>
                <a:cubicBezTo>
                  <a:pt x="1000" y="42"/>
                  <a:pt x="995" y="42"/>
                  <a:pt x="990" y="39"/>
                </a:cubicBezTo>
                <a:cubicBezTo>
                  <a:pt x="988" y="39"/>
                  <a:pt x="986" y="39"/>
                  <a:pt x="985" y="39"/>
                </a:cubicBezTo>
                <a:cubicBezTo>
                  <a:pt x="983" y="39"/>
                  <a:pt x="981" y="40"/>
                  <a:pt x="979" y="40"/>
                </a:cubicBezTo>
                <a:cubicBezTo>
                  <a:pt x="976" y="41"/>
                  <a:pt x="973" y="41"/>
                  <a:pt x="970" y="41"/>
                </a:cubicBezTo>
                <a:cubicBezTo>
                  <a:pt x="968" y="40"/>
                  <a:pt x="966" y="41"/>
                  <a:pt x="964" y="42"/>
                </a:cubicBezTo>
                <a:cubicBezTo>
                  <a:pt x="963" y="42"/>
                  <a:pt x="962" y="42"/>
                  <a:pt x="962" y="42"/>
                </a:cubicBezTo>
                <a:cubicBezTo>
                  <a:pt x="961" y="42"/>
                  <a:pt x="961" y="42"/>
                  <a:pt x="961" y="42"/>
                </a:cubicBezTo>
                <a:cubicBezTo>
                  <a:pt x="961" y="42"/>
                  <a:pt x="961" y="41"/>
                  <a:pt x="961" y="41"/>
                </a:cubicBezTo>
                <a:cubicBezTo>
                  <a:pt x="962" y="41"/>
                  <a:pt x="963" y="40"/>
                  <a:pt x="964" y="40"/>
                </a:cubicBezTo>
                <a:cubicBezTo>
                  <a:pt x="966" y="40"/>
                  <a:pt x="969" y="40"/>
                  <a:pt x="971" y="39"/>
                </a:cubicBezTo>
                <a:cubicBezTo>
                  <a:pt x="975" y="38"/>
                  <a:pt x="980" y="38"/>
                  <a:pt x="984" y="38"/>
                </a:cubicBezTo>
                <a:cubicBezTo>
                  <a:pt x="987" y="37"/>
                  <a:pt x="991" y="37"/>
                  <a:pt x="994" y="38"/>
                </a:cubicBezTo>
                <a:cubicBezTo>
                  <a:pt x="998" y="40"/>
                  <a:pt x="1001" y="38"/>
                  <a:pt x="1003" y="37"/>
                </a:cubicBezTo>
                <a:cubicBezTo>
                  <a:pt x="1004" y="36"/>
                  <a:pt x="1004" y="35"/>
                  <a:pt x="1004" y="35"/>
                </a:cubicBezTo>
                <a:cubicBezTo>
                  <a:pt x="1002" y="32"/>
                  <a:pt x="999" y="30"/>
                  <a:pt x="996" y="29"/>
                </a:cubicBezTo>
                <a:cubicBezTo>
                  <a:pt x="989" y="28"/>
                  <a:pt x="983" y="25"/>
                  <a:pt x="977" y="23"/>
                </a:cubicBezTo>
                <a:cubicBezTo>
                  <a:pt x="974" y="22"/>
                  <a:pt x="972" y="22"/>
                  <a:pt x="969" y="22"/>
                </a:cubicBezTo>
                <a:cubicBezTo>
                  <a:pt x="965" y="21"/>
                  <a:pt x="962" y="23"/>
                  <a:pt x="959" y="23"/>
                </a:cubicBezTo>
                <a:cubicBezTo>
                  <a:pt x="957" y="24"/>
                  <a:pt x="955" y="26"/>
                  <a:pt x="954" y="28"/>
                </a:cubicBezTo>
                <a:cubicBezTo>
                  <a:pt x="954" y="28"/>
                  <a:pt x="954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4" y="29"/>
                  <a:pt x="954" y="29"/>
                  <a:pt x="954" y="29"/>
                </a:cubicBezTo>
                <a:cubicBezTo>
                  <a:pt x="953" y="29"/>
                  <a:pt x="953" y="30"/>
                  <a:pt x="953" y="30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4" y="31"/>
                  <a:pt x="954" y="31"/>
                  <a:pt x="954" y="31"/>
                </a:cubicBezTo>
                <a:cubicBezTo>
                  <a:pt x="953" y="31"/>
                  <a:pt x="953" y="31"/>
                  <a:pt x="953" y="31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1" y="31"/>
                  <a:pt x="950" y="29"/>
                  <a:pt x="948" y="28"/>
                </a:cubicBezTo>
                <a:cubicBezTo>
                  <a:pt x="947" y="28"/>
                  <a:pt x="947" y="28"/>
                  <a:pt x="947" y="29"/>
                </a:cubicBezTo>
                <a:cubicBezTo>
                  <a:pt x="946" y="29"/>
                  <a:pt x="946" y="29"/>
                  <a:pt x="946" y="29"/>
                </a:cubicBezTo>
                <a:cubicBezTo>
                  <a:pt x="946" y="30"/>
                  <a:pt x="947" y="31"/>
                  <a:pt x="947" y="32"/>
                </a:cubicBezTo>
                <a:cubicBezTo>
                  <a:pt x="947" y="32"/>
                  <a:pt x="947" y="33"/>
                  <a:pt x="947" y="33"/>
                </a:cubicBezTo>
                <a:cubicBezTo>
                  <a:pt x="946" y="33"/>
                  <a:pt x="945" y="34"/>
                  <a:pt x="945" y="34"/>
                </a:cubicBezTo>
                <a:cubicBezTo>
                  <a:pt x="943" y="33"/>
                  <a:pt x="940" y="32"/>
                  <a:pt x="938" y="30"/>
                </a:cubicBezTo>
                <a:cubicBezTo>
                  <a:pt x="937" y="29"/>
                  <a:pt x="935" y="29"/>
                  <a:pt x="933" y="30"/>
                </a:cubicBezTo>
                <a:cubicBezTo>
                  <a:pt x="932" y="31"/>
                  <a:pt x="930" y="32"/>
                  <a:pt x="929" y="32"/>
                </a:cubicBezTo>
                <a:cubicBezTo>
                  <a:pt x="927" y="32"/>
                  <a:pt x="927" y="33"/>
                  <a:pt x="927" y="33"/>
                </a:cubicBezTo>
                <a:cubicBezTo>
                  <a:pt x="927" y="35"/>
                  <a:pt x="927" y="38"/>
                  <a:pt x="927" y="40"/>
                </a:cubicBezTo>
                <a:cubicBezTo>
                  <a:pt x="926" y="41"/>
                  <a:pt x="926" y="42"/>
                  <a:pt x="925" y="42"/>
                </a:cubicBezTo>
                <a:cubicBezTo>
                  <a:pt x="924" y="43"/>
                  <a:pt x="923" y="44"/>
                  <a:pt x="922" y="45"/>
                </a:cubicBezTo>
                <a:cubicBezTo>
                  <a:pt x="922" y="45"/>
                  <a:pt x="921" y="45"/>
                  <a:pt x="921" y="45"/>
                </a:cubicBezTo>
                <a:cubicBezTo>
                  <a:pt x="919" y="44"/>
                  <a:pt x="917" y="43"/>
                  <a:pt x="915" y="43"/>
                </a:cubicBezTo>
                <a:cubicBezTo>
                  <a:pt x="915" y="43"/>
                  <a:pt x="913" y="44"/>
                  <a:pt x="913" y="45"/>
                </a:cubicBezTo>
                <a:cubicBezTo>
                  <a:pt x="913" y="45"/>
                  <a:pt x="913" y="46"/>
                  <a:pt x="913" y="47"/>
                </a:cubicBezTo>
                <a:cubicBezTo>
                  <a:pt x="914" y="50"/>
                  <a:pt x="914" y="54"/>
                  <a:pt x="915" y="57"/>
                </a:cubicBezTo>
                <a:cubicBezTo>
                  <a:pt x="916" y="61"/>
                  <a:pt x="916" y="65"/>
                  <a:pt x="918" y="68"/>
                </a:cubicBezTo>
                <a:cubicBezTo>
                  <a:pt x="918" y="69"/>
                  <a:pt x="918" y="70"/>
                  <a:pt x="916" y="70"/>
                </a:cubicBezTo>
                <a:cubicBezTo>
                  <a:pt x="915" y="70"/>
                  <a:pt x="914" y="70"/>
                  <a:pt x="913" y="68"/>
                </a:cubicBezTo>
                <a:cubicBezTo>
                  <a:pt x="913" y="67"/>
                  <a:pt x="912" y="66"/>
                  <a:pt x="910" y="65"/>
                </a:cubicBezTo>
                <a:cubicBezTo>
                  <a:pt x="910" y="65"/>
                  <a:pt x="910" y="65"/>
                  <a:pt x="911" y="64"/>
                </a:cubicBezTo>
                <a:cubicBezTo>
                  <a:pt x="912" y="63"/>
                  <a:pt x="912" y="62"/>
                  <a:pt x="911" y="61"/>
                </a:cubicBezTo>
                <a:cubicBezTo>
                  <a:pt x="910" y="60"/>
                  <a:pt x="908" y="59"/>
                  <a:pt x="908" y="57"/>
                </a:cubicBezTo>
                <a:cubicBezTo>
                  <a:pt x="907" y="54"/>
                  <a:pt x="906" y="52"/>
                  <a:pt x="904" y="49"/>
                </a:cubicBezTo>
                <a:cubicBezTo>
                  <a:pt x="904" y="47"/>
                  <a:pt x="902" y="46"/>
                  <a:pt x="901" y="45"/>
                </a:cubicBezTo>
                <a:cubicBezTo>
                  <a:pt x="899" y="45"/>
                  <a:pt x="897" y="45"/>
                  <a:pt x="897" y="46"/>
                </a:cubicBezTo>
                <a:cubicBezTo>
                  <a:pt x="897" y="47"/>
                  <a:pt x="897" y="47"/>
                  <a:pt x="896" y="48"/>
                </a:cubicBezTo>
                <a:cubicBezTo>
                  <a:pt x="895" y="51"/>
                  <a:pt x="895" y="55"/>
                  <a:pt x="895" y="58"/>
                </a:cubicBezTo>
                <a:cubicBezTo>
                  <a:pt x="895" y="60"/>
                  <a:pt x="895" y="61"/>
                  <a:pt x="895" y="63"/>
                </a:cubicBezTo>
                <a:cubicBezTo>
                  <a:pt x="894" y="64"/>
                  <a:pt x="892" y="63"/>
                  <a:pt x="891" y="63"/>
                </a:cubicBezTo>
                <a:cubicBezTo>
                  <a:pt x="890" y="63"/>
                  <a:pt x="890" y="63"/>
                  <a:pt x="890" y="63"/>
                </a:cubicBezTo>
                <a:cubicBezTo>
                  <a:pt x="889" y="63"/>
                  <a:pt x="889" y="64"/>
                  <a:pt x="888" y="64"/>
                </a:cubicBezTo>
                <a:cubicBezTo>
                  <a:pt x="888" y="64"/>
                  <a:pt x="887" y="64"/>
                  <a:pt x="887" y="63"/>
                </a:cubicBezTo>
                <a:cubicBezTo>
                  <a:pt x="886" y="61"/>
                  <a:pt x="888" y="60"/>
                  <a:pt x="888" y="59"/>
                </a:cubicBezTo>
                <a:cubicBezTo>
                  <a:pt x="887" y="56"/>
                  <a:pt x="887" y="53"/>
                  <a:pt x="887" y="50"/>
                </a:cubicBezTo>
                <a:cubicBezTo>
                  <a:pt x="887" y="49"/>
                  <a:pt x="887" y="49"/>
                  <a:pt x="886" y="48"/>
                </a:cubicBezTo>
                <a:cubicBezTo>
                  <a:pt x="886" y="48"/>
                  <a:pt x="886" y="47"/>
                  <a:pt x="886" y="47"/>
                </a:cubicBezTo>
                <a:cubicBezTo>
                  <a:pt x="885" y="47"/>
                  <a:pt x="885" y="47"/>
                  <a:pt x="884" y="48"/>
                </a:cubicBezTo>
                <a:cubicBezTo>
                  <a:pt x="883" y="49"/>
                  <a:pt x="883" y="51"/>
                  <a:pt x="883" y="52"/>
                </a:cubicBezTo>
                <a:cubicBezTo>
                  <a:pt x="883" y="53"/>
                  <a:pt x="884" y="55"/>
                  <a:pt x="883" y="56"/>
                </a:cubicBezTo>
                <a:cubicBezTo>
                  <a:pt x="883" y="57"/>
                  <a:pt x="881" y="58"/>
                  <a:pt x="881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1"/>
                  <a:pt x="879" y="61"/>
                  <a:pt x="878" y="62"/>
                </a:cubicBezTo>
                <a:cubicBezTo>
                  <a:pt x="878" y="63"/>
                  <a:pt x="877" y="63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6" y="65"/>
                  <a:pt x="876" y="65"/>
                  <a:pt x="876" y="65"/>
                </a:cubicBezTo>
                <a:cubicBezTo>
                  <a:pt x="875" y="65"/>
                  <a:pt x="876" y="65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7" y="63"/>
                  <a:pt x="877" y="62"/>
                  <a:pt x="878" y="62"/>
                </a:cubicBezTo>
                <a:cubicBezTo>
                  <a:pt x="879" y="61"/>
                  <a:pt x="879" y="61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59"/>
                  <a:pt x="879" y="58"/>
                  <a:pt x="879" y="57"/>
                </a:cubicBezTo>
                <a:cubicBezTo>
                  <a:pt x="880" y="55"/>
                  <a:pt x="881" y="53"/>
                  <a:pt x="882" y="51"/>
                </a:cubicBezTo>
                <a:cubicBezTo>
                  <a:pt x="882" y="49"/>
                  <a:pt x="882" y="47"/>
                  <a:pt x="882" y="45"/>
                </a:cubicBezTo>
                <a:cubicBezTo>
                  <a:pt x="882" y="44"/>
                  <a:pt x="880" y="43"/>
                  <a:pt x="879" y="43"/>
                </a:cubicBezTo>
                <a:cubicBezTo>
                  <a:pt x="878" y="44"/>
                  <a:pt x="876" y="44"/>
                  <a:pt x="875" y="45"/>
                </a:cubicBezTo>
                <a:cubicBezTo>
                  <a:pt x="872" y="46"/>
                  <a:pt x="870" y="46"/>
                  <a:pt x="867" y="47"/>
                </a:cubicBezTo>
                <a:cubicBezTo>
                  <a:pt x="863" y="47"/>
                  <a:pt x="859" y="47"/>
                  <a:pt x="855" y="48"/>
                </a:cubicBezTo>
                <a:cubicBezTo>
                  <a:pt x="853" y="48"/>
                  <a:pt x="852" y="49"/>
                  <a:pt x="852" y="51"/>
                </a:cubicBezTo>
                <a:cubicBezTo>
                  <a:pt x="852" y="52"/>
                  <a:pt x="852" y="52"/>
                  <a:pt x="852" y="53"/>
                </a:cubicBezTo>
                <a:cubicBezTo>
                  <a:pt x="852" y="53"/>
                  <a:pt x="852" y="54"/>
                  <a:pt x="852" y="54"/>
                </a:cubicBezTo>
                <a:cubicBezTo>
                  <a:pt x="851" y="54"/>
                  <a:pt x="851" y="54"/>
                  <a:pt x="851" y="54"/>
                </a:cubicBezTo>
                <a:cubicBezTo>
                  <a:pt x="850" y="53"/>
                  <a:pt x="850" y="51"/>
                  <a:pt x="849" y="51"/>
                </a:cubicBezTo>
                <a:cubicBezTo>
                  <a:pt x="847" y="50"/>
                  <a:pt x="846" y="51"/>
                  <a:pt x="844" y="52"/>
                </a:cubicBezTo>
                <a:cubicBezTo>
                  <a:pt x="843" y="52"/>
                  <a:pt x="842" y="53"/>
                  <a:pt x="842" y="55"/>
                </a:cubicBezTo>
                <a:cubicBezTo>
                  <a:pt x="841" y="56"/>
                  <a:pt x="841" y="56"/>
                  <a:pt x="841" y="57"/>
                </a:cubicBezTo>
                <a:cubicBezTo>
                  <a:pt x="841" y="59"/>
                  <a:pt x="841" y="61"/>
                  <a:pt x="840" y="62"/>
                </a:cubicBezTo>
                <a:cubicBezTo>
                  <a:pt x="840" y="64"/>
                  <a:pt x="838" y="65"/>
                  <a:pt x="837" y="66"/>
                </a:cubicBezTo>
                <a:cubicBezTo>
                  <a:pt x="837" y="67"/>
                  <a:pt x="836" y="67"/>
                  <a:pt x="836" y="68"/>
                </a:cubicBezTo>
                <a:cubicBezTo>
                  <a:pt x="835" y="69"/>
                  <a:pt x="834" y="69"/>
                  <a:pt x="833" y="68"/>
                </a:cubicBezTo>
                <a:cubicBezTo>
                  <a:pt x="831" y="66"/>
                  <a:pt x="829" y="66"/>
                  <a:pt x="827" y="67"/>
                </a:cubicBezTo>
                <a:cubicBezTo>
                  <a:pt x="824" y="67"/>
                  <a:pt x="821" y="68"/>
                  <a:pt x="819" y="70"/>
                </a:cubicBezTo>
                <a:cubicBezTo>
                  <a:pt x="817" y="73"/>
                  <a:pt x="815" y="74"/>
                  <a:pt x="812" y="74"/>
                </a:cubicBezTo>
                <a:cubicBezTo>
                  <a:pt x="811" y="75"/>
                  <a:pt x="811" y="76"/>
                  <a:pt x="810" y="76"/>
                </a:cubicBezTo>
                <a:cubicBezTo>
                  <a:pt x="807" y="78"/>
                  <a:pt x="805" y="81"/>
                  <a:pt x="803" y="84"/>
                </a:cubicBezTo>
                <a:cubicBezTo>
                  <a:pt x="802" y="86"/>
                  <a:pt x="803" y="88"/>
                  <a:pt x="805" y="88"/>
                </a:cubicBezTo>
                <a:cubicBezTo>
                  <a:pt x="807" y="89"/>
                  <a:pt x="809" y="90"/>
                  <a:pt x="811" y="90"/>
                </a:cubicBezTo>
                <a:cubicBezTo>
                  <a:pt x="811" y="90"/>
                  <a:pt x="811" y="90"/>
                  <a:pt x="811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1" y="90"/>
                </a:cubicBezTo>
                <a:cubicBezTo>
                  <a:pt x="812" y="91"/>
                  <a:pt x="812" y="91"/>
                  <a:pt x="812" y="92"/>
                </a:cubicBezTo>
                <a:cubicBezTo>
                  <a:pt x="812" y="93"/>
                  <a:pt x="812" y="94"/>
                  <a:pt x="811" y="94"/>
                </a:cubicBezTo>
                <a:cubicBezTo>
                  <a:pt x="810" y="95"/>
                  <a:pt x="809" y="96"/>
                  <a:pt x="809" y="97"/>
                </a:cubicBezTo>
                <a:cubicBezTo>
                  <a:pt x="809" y="99"/>
                  <a:pt x="808" y="100"/>
                  <a:pt x="807" y="100"/>
                </a:cubicBezTo>
                <a:cubicBezTo>
                  <a:pt x="806" y="102"/>
                  <a:pt x="804" y="104"/>
                  <a:pt x="802" y="106"/>
                </a:cubicBezTo>
                <a:cubicBezTo>
                  <a:pt x="801" y="107"/>
                  <a:pt x="800" y="108"/>
                  <a:pt x="799" y="107"/>
                </a:cubicBezTo>
                <a:cubicBezTo>
                  <a:pt x="795" y="105"/>
                  <a:pt x="791" y="106"/>
                  <a:pt x="788" y="106"/>
                </a:cubicBezTo>
                <a:cubicBezTo>
                  <a:pt x="786" y="106"/>
                  <a:pt x="785" y="106"/>
                  <a:pt x="784" y="107"/>
                </a:cubicBezTo>
                <a:cubicBezTo>
                  <a:pt x="782" y="108"/>
                  <a:pt x="780" y="109"/>
                  <a:pt x="778" y="109"/>
                </a:cubicBezTo>
                <a:cubicBezTo>
                  <a:pt x="774" y="110"/>
                  <a:pt x="770" y="111"/>
                  <a:pt x="766" y="111"/>
                </a:cubicBezTo>
                <a:cubicBezTo>
                  <a:pt x="763" y="112"/>
                  <a:pt x="761" y="114"/>
                  <a:pt x="759" y="117"/>
                </a:cubicBezTo>
                <a:cubicBezTo>
                  <a:pt x="758" y="119"/>
                  <a:pt x="757" y="121"/>
                  <a:pt x="759" y="123"/>
                </a:cubicBezTo>
                <a:cubicBezTo>
                  <a:pt x="761" y="125"/>
                  <a:pt x="762" y="128"/>
                  <a:pt x="764" y="130"/>
                </a:cubicBezTo>
                <a:cubicBezTo>
                  <a:pt x="764" y="130"/>
                  <a:pt x="764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5" y="132"/>
                  <a:pt x="765" y="134"/>
                  <a:pt x="766" y="135"/>
                </a:cubicBezTo>
                <a:cubicBezTo>
                  <a:pt x="767" y="137"/>
                  <a:pt x="769" y="138"/>
                  <a:pt x="771" y="137"/>
                </a:cubicBezTo>
                <a:cubicBezTo>
                  <a:pt x="772" y="137"/>
                  <a:pt x="773" y="136"/>
                  <a:pt x="775" y="137"/>
                </a:cubicBezTo>
                <a:cubicBezTo>
                  <a:pt x="776" y="137"/>
                  <a:pt x="778" y="137"/>
                  <a:pt x="780" y="137"/>
                </a:cubicBezTo>
                <a:cubicBezTo>
                  <a:pt x="780" y="137"/>
                  <a:pt x="781" y="137"/>
                  <a:pt x="781" y="137"/>
                </a:cubicBezTo>
                <a:cubicBezTo>
                  <a:pt x="782" y="138"/>
                  <a:pt x="782" y="138"/>
                  <a:pt x="782" y="139"/>
                </a:cubicBezTo>
                <a:cubicBezTo>
                  <a:pt x="782" y="139"/>
                  <a:pt x="782" y="140"/>
                  <a:pt x="781" y="140"/>
                </a:cubicBezTo>
                <a:cubicBezTo>
                  <a:pt x="780" y="140"/>
                  <a:pt x="779" y="140"/>
                  <a:pt x="779" y="140"/>
                </a:cubicBezTo>
                <a:cubicBezTo>
                  <a:pt x="775" y="139"/>
                  <a:pt x="772" y="138"/>
                  <a:pt x="769" y="140"/>
                </a:cubicBezTo>
                <a:cubicBezTo>
                  <a:pt x="767" y="141"/>
                  <a:pt x="766" y="141"/>
                  <a:pt x="764" y="141"/>
                </a:cubicBezTo>
                <a:cubicBezTo>
                  <a:pt x="763" y="140"/>
                  <a:pt x="761" y="141"/>
                  <a:pt x="759" y="141"/>
                </a:cubicBezTo>
                <a:cubicBezTo>
                  <a:pt x="757" y="143"/>
                  <a:pt x="756" y="146"/>
                  <a:pt x="758" y="148"/>
                </a:cubicBezTo>
                <a:cubicBezTo>
                  <a:pt x="759" y="150"/>
                  <a:pt x="761" y="152"/>
                  <a:pt x="763" y="153"/>
                </a:cubicBezTo>
                <a:cubicBezTo>
                  <a:pt x="764" y="154"/>
                  <a:pt x="764" y="154"/>
                  <a:pt x="763" y="155"/>
                </a:cubicBezTo>
                <a:cubicBezTo>
                  <a:pt x="762" y="156"/>
                  <a:pt x="761" y="156"/>
                  <a:pt x="760" y="157"/>
                </a:cubicBezTo>
                <a:cubicBezTo>
                  <a:pt x="760" y="157"/>
                  <a:pt x="759" y="159"/>
                  <a:pt x="759" y="159"/>
                </a:cubicBezTo>
                <a:cubicBezTo>
                  <a:pt x="761" y="163"/>
                  <a:pt x="763" y="166"/>
                  <a:pt x="766" y="168"/>
                </a:cubicBezTo>
                <a:cubicBezTo>
                  <a:pt x="769" y="169"/>
                  <a:pt x="770" y="169"/>
                  <a:pt x="771" y="167"/>
                </a:cubicBezTo>
                <a:cubicBezTo>
                  <a:pt x="772" y="165"/>
                  <a:pt x="772" y="165"/>
                  <a:pt x="774" y="166"/>
                </a:cubicBezTo>
                <a:cubicBezTo>
                  <a:pt x="775" y="166"/>
                  <a:pt x="776" y="166"/>
                  <a:pt x="777" y="168"/>
                </a:cubicBezTo>
                <a:cubicBezTo>
                  <a:pt x="777" y="168"/>
                  <a:pt x="778" y="168"/>
                  <a:pt x="778" y="168"/>
                </a:cubicBezTo>
                <a:cubicBezTo>
                  <a:pt x="782" y="167"/>
                  <a:pt x="786" y="169"/>
                  <a:pt x="789" y="167"/>
                </a:cubicBezTo>
                <a:cubicBezTo>
                  <a:pt x="789" y="167"/>
                  <a:pt x="790" y="167"/>
                  <a:pt x="790" y="167"/>
                </a:cubicBezTo>
                <a:cubicBezTo>
                  <a:pt x="793" y="168"/>
                  <a:pt x="797" y="170"/>
                  <a:pt x="800" y="172"/>
                </a:cubicBezTo>
                <a:cubicBezTo>
                  <a:pt x="802" y="174"/>
                  <a:pt x="805" y="176"/>
                  <a:pt x="807" y="178"/>
                </a:cubicBezTo>
                <a:cubicBezTo>
                  <a:pt x="808" y="179"/>
                  <a:pt x="809" y="180"/>
                  <a:pt x="810" y="181"/>
                </a:cubicBezTo>
                <a:cubicBezTo>
                  <a:pt x="810" y="181"/>
                  <a:pt x="810" y="182"/>
                  <a:pt x="810" y="183"/>
                </a:cubicBezTo>
                <a:cubicBezTo>
                  <a:pt x="810" y="184"/>
                  <a:pt x="810" y="186"/>
                  <a:pt x="809" y="187"/>
                </a:cubicBezTo>
                <a:cubicBezTo>
                  <a:pt x="807" y="190"/>
                  <a:pt x="808" y="192"/>
                  <a:pt x="810" y="194"/>
                </a:cubicBezTo>
                <a:cubicBezTo>
                  <a:pt x="810" y="194"/>
                  <a:pt x="811" y="196"/>
                  <a:pt x="811" y="197"/>
                </a:cubicBezTo>
                <a:cubicBezTo>
                  <a:pt x="811" y="198"/>
                  <a:pt x="811" y="200"/>
                  <a:pt x="810" y="201"/>
                </a:cubicBezTo>
                <a:cubicBezTo>
                  <a:pt x="809" y="201"/>
                  <a:pt x="809" y="202"/>
                  <a:pt x="810" y="202"/>
                </a:cubicBezTo>
                <a:cubicBezTo>
                  <a:pt x="811" y="202"/>
                  <a:pt x="811" y="202"/>
                  <a:pt x="812" y="203"/>
                </a:cubicBezTo>
                <a:cubicBezTo>
                  <a:pt x="813" y="203"/>
                  <a:pt x="814" y="204"/>
                  <a:pt x="813" y="205"/>
                </a:cubicBezTo>
                <a:cubicBezTo>
                  <a:pt x="813" y="205"/>
                  <a:pt x="813" y="206"/>
                  <a:pt x="812" y="206"/>
                </a:cubicBezTo>
                <a:cubicBezTo>
                  <a:pt x="811" y="208"/>
                  <a:pt x="811" y="209"/>
                  <a:pt x="812" y="210"/>
                </a:cubicBezTo>
                <a:cubicBezTo>
                  <a:pt x="813" y="210"/>
                  <a:pt x="813" y="211"/>
                  <a:pt x="813" y="212"/>
                </a:cubicBezTo>
                <a:cubicBezTo>
                  <a:pt x="812" y="212"/>
                  <a:pt x="811" y="213"/>
                  <a:pt x="812" y="214"/>
                </a:cubicBezTo>
                <a:cubicBezTo>
                  <a:pt x="812" y="215"/>
                  <a:pt x="813" y="216"/>
                  <a:pt x="813" y="217"/>
                </a:cubicBezTo>
                <a:cubicBezTo>
                  <a:pt x="813" y="219"/>
                  <a:pt x="813" y="220"/>
                  <a:pt x="813" y="222"/>
                </a:cubicBezTo>
                <a:cubicBezTo>
                  <a:pt x="814" y="224"/>
                  <a:pt x="813" y="226"/>
                  <a:pt x="813" y="227"/>
                </a:cubicBezTo>
                <a:cubicBezTo>
                  <a:pt x="812" y="227"/>
                  <a:pt x="812" y="228"/>
                  <a:pt x="813" y="229"/>
                </a:cubicBezTo>
                <a:cubicBezTo>
                  <a:pt x="813" y="229"/>
                  <a:pt x="814" y="229"/>
                  <a:pt x="814" y="230"/>
                </a:cubicBezTo>
                <a:cubicBezTo>
                  <a:pt x="815" y="231"/>
                  <a:pt x="815" y="232"/>
                  <a:pt x="813" y="233"/>
                </a:cubicBezTo>
                <a:cubicBezTo>
                  <a:pt x="812" y="233"/>
                  <a:pt x="811" y="233"/>
                  <a:pt x="810" y="234"/>
                </a:cubicBezTo>
                <a:cubicBezTo>
                  <a:pt x="809" y="234"/>
                  <a:pt x="809" y="235"/>
                  <a:pt x="810" y="235"/>
                </a:cubicBezTo>
                <a:cubicBezTo>
                  <a:pt x="810" y="236"/>
                  <a:pt x="813" y="236"/>
                  <a:pt x="810" y="237"/>
                </a:cubicBezTo>
                <a:cubicBezTo>
                  <a:pt x="808" y="238"/>
                  <a:pt x="808" y="240"/>
                  <a:pt x="808" y="242"/>
                </a:cubicBezTo>
                <a:cubicBezTo>
                  <a:pt x="809" y="243"/>
                  <a:pt x="809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2"/>
                  <a:pt x="810" y="242"/>
                  <a:pt x="810" y="242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09" y="243"/>
                  <a:pt x="809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7"/>
                  <a:pt x="807" y="249"/>
                  <a:pt x="805" y="250"/>
                </a:cubicBezTo>
                <a:cubicBezTo>
                  <a:pt x="804" y="251"/>
                  <a:pt x="805" y="253"/>
                  <a:pt x="806" y="254"/>
                </a:cubicBezTo>
                <a:cubicBezTo>
                  <a:pt x="809" y="258"/>
                  <a:pt x="811" y="258"/>
                  <a:pt x="814" y="255"/>
                </a:cubicBezTo>
                <a:cubicBezTo>
                  <a:pt x="815" y="254"/>
                  <a:pt x="815" y="253"/>
                  <a:pt x="816" y="253"/>
                </a:cubicBezTo>
                <a:cubicBezTo>
                  <a:pt x="817" y="252"/>
                  <a:pt x="818" y="252"/>
                  <a:pt x="819" y="252"/>
                </a:cubicBezTo>
                <a:cubicBezTo>
                  <a:pt x="819" y="252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1" y="253"/>
                  <a:pt x="821" y="253"/>
                  <a:pt x="822" y="254"/>
                </a:cubicBezTo>
                <a:cubicBezTo>
                  <a:pt x="822" y="255"/>
                  <a:pt x="821" y="255"/>
                  <a:pt x="820" y="255"/>
                </a:cubicBezTo>
                <a:cubicBezTo>
                  <a:pt x="819" y="256"/>
                  <a:pt x="818" y="258"/>
                  <a:pt x="818" y="259"/>
                </a:cubicBezTo>
                <a:cubicBezTo>
                  <a:pt x="817" y="260"/>
                  <a:pt x="817" y="261"/>
                  <a:pt x="818" y="261"/>
                </a:cubicBezTo>
                <a:cubicBezTo>
                  <a:pt x="819" y="261"/>
                  <a:pt x="820" y="262"/>
                  <a:pt x="820" y="262"/>
                </a:cubicBezTo>
                <a:cubicBezTo>
                  <a:pt x="821" y="263"/>
                  <a:pt x="822" y="264"/>
                  <a:pt x="821" y="265"/>
                </a:cubicBezTo>
                <a:cubicBezTo>
                  <a:pt x="821" y="266"/>
                  <a:pt x="820" y="266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2" y="267"/>
                  <a:pt x="824" y="269"/>
                  <a:pt x="824" y="271"/>
                </a:cubicBezTo>
                <a:cubicBezTo>
                  <a:pt x="824" y="271"/>
                  <a:pt x="824" y="271"/>
                  <a:pt x="824" y="271"/>
                </a:cubicBezTo>
                <a:cubicBezTo>
                  <a:pt x="823" y="271"/>
                  <a:pt x="823" y="271"/>
                  <a:pt x="823" y="271"/>
                </a:cubicBezTo>
                <a:cubicBezTo>
                  <a:pt x="822" y="270"/>
                  <a:pt x="821" y="269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18" y="267"/>
                  <a:pt x="816" y="266"/>
                  <a:pt x="814" y="265"/>
                </a:cubicBezTo>
                <a:cubicBezTo>
                  <a:pt x="812" y="265"/>
                  <a:pt x="811" y="265"/>
                  <a:pt x="809" y="264"/>
                </a:cubicBezTo>
                <a:cubicBezTo>
                  <a:pt x="808" y="264"/>
                  <a:pt x="806" y="266"/>
                  <a:pt x="806" y="268"/>
                </a:cubicBezTo>
                <a:cubicBezTo>
                  <a:pt x="806" y="268"/>
                  <a:pt x="806" y="268"/>
                  <a:pt x="806" y="268"/>
                </a:cubicBezTo>
                <a:cubicBezTo>
                  <a:pt x="807" y="269"/>
                  <a:pt x="807" y="270"/>
                  <a:pt x="807" y="271"/>
                </a:cubicBezTo>
                <a:cubicBezTo>
                  <a:pt x="806" y="272"/>
                  <a:pt x="805" y="272"/>
                  <a:pt x="805" y="272"/>
                </a:cubicBezTo>
                <a:cubicBezTo>
                  <a:pt x="803" y="273"/>
                  <a:pt x="803" y="274"/>
                  <a:pt x="802" y="275"/>
                </a:cubicBezTo>
                <a:cubicBezTo>
                  <a:pt x="802" y="276"/>
                  <a:pt x="801" y="278"/>
                  <a:pt x="802" y="280"/>
                </a:cubicBezTo>
                <a:cubicBezTo>
                  <a:pt x="802" y="283"/>
                  <a:pt x="803" y="286"/>
                  <a:pt x="806" y="288"/>
                </a:cubicBezTo>
                <a:cubicBezTo>
                  <a:pt x="806" y="288"/>
                  <a:pt x="806" y="288"/>
                  <a:pt x="807" y="288"/>
                </a:cubicBezTo>
                <a:cubicBezTo>
                  <a:pt x="810" y="289"/>
                  <a:pt x="813" y="288"/>
                  <a:pt x="816" y="287"/>
                </a:cubicBezTo>
                <a:cubicBezTo>
                  <a:pt x="817" y="286"/>
                  <a:pt x="818" y="284"/>
                  <a:pt x="817" y="282"/>
                </a:cubicBezTo>
                <a:cubicBezTo>
                  <a:pt x="817" y="282"/>
                  <a:pt x="816" y="281"/>
                  <a:pt x="815" y="280"/>
                </a:cubicBezTo>
                <a:cubicBezTo>
                  <a:pt x="814" y="279"/>
                  <a:pt x="814" y="278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5"/>
                  <a:pt x="813" y="275"/>
                  <a:pt x="813" y="275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7" y="278"/>
                  <a:pt x="821" y="280"/>
                  <a:pt x="825" y="280"/>
                </a:cubicBezTo>
                <a:cubicBezTo>
                  <a:pt x="826" y="280"/>
                  <a:pt x="827" y="282"/>
                  <a:pt x="826" y="282"/>
                </a:cubicBezTo>
                <a:cubicBezTo>
                  <a:pt x="825" y="283"/>
                  <a:pt x="825" y="284"/>
                  <a:pt x="824" y="285"/>
                </a:cubicBezTo>
                <a:cubicBezTo>
                  <a:pt x="824" y="285"/>
                  <a:pt x="824" y="284"/>
                  <a:pt x="824" y="284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3" y="286"/>
                  <a:pt x="823" y="287"/>
                  <a:pt x="822" y="288"/>
                </a:cubicBezTo>
                <a:cubicBezTo>
                  <a:pt x="822" y="289"/>
                  <a:pt x="822" y="289"/>
                  <a:pt x="822" y="290"/>
                </a:cubicBezTo>
                <a:cubicBezTo>
                  <a:pt x="823" y="292"/>
                  <a:pt x="823" y="292"/>
                  <a:pt x="821" y="292"/>
                </a:cubicBezTo>
                <a:cubicBezTo>
                  <a:pt x="820" y="292"/>
                  <a:pt x="819" y="292"/>
                  <a:pt x="819" y="293"/>
                </a:cubicBezTo>
                <a:cubicBezTo>
                  <a:pt x="818" y="297"/>
                  <a:pt x="816" y="299"/>
                  <a:pt x="812" y="298"/>
                </a:cubicBezTo>
                <a:cubicBezTo>
                  <a:pt x="811" y="298"/>
                  <a:pt x="810" y="298"/>
                  <a:pt x="808" y="299"/>
                </a:cubicBezTo>
                <a:cubicBezTo>
                  <a:pt x="808" y="300"/>
                  <a:pt x="809" y="302"/>
                  <a:pt x="809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09" y="304"/>
                  <a:pt x="809" y="304"/>
                  <a:pt x="809" y="304"/>
                </a:cubicBezTo>
                <a:cubicBezTo>
                  <a:pt x="809" y="304"/>
                  <a:pt x="808" y="303"/>
                  <a:pt x="807" y="303"/>
                </a:cubicBezTo>
                <a:cubicBezTo>
                  <a:pt x="805" y="303"/>
                  <a:pt x="805" y="303"/>
                  <a:pt x="805" y="305"/>
                </a:cubicBezTo>
                <a:cubicBezTo>
                  <a:pt x="804" y="305"/>
                  <a:pt x="804" y="306"/>
                  <a:pt x="804" y="307"/>
                </a:cubicBezTo>
                <a:cubicBezTo>
                  <a:pt x="802" y="308"/>
                  <a:pt x="801" y="309"/>
                  <a:pt x="800" y="311"/>
                </a:cubicBezTo>
                <a:cubicBezTo>
                  <a:pt x="800" y="312"/>
                  <a:pt x="799" y="314"/>
                  <a:pt x="799" y="315"/>
                </a:cubicBezTo>
                <a:cubicBezTo>
                  <a:pt x="798" y="316"/>
                  <a:pt x="798" y="318"/>
                  <a:pt x="798" y="319"/>
                </a:cubicBezTo>
                <a:cubicBezTo>
                  <a:pt x="798" y="320"/>
                  <a:pt x="798" y="321"/>
                  <a:pt x="799" y="322"/>
                </a:cubicBezTo>
                <a:cubicBezTo>
                  <a:pt x="799" y="322"/>
                  <a:pt x="800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2" y="323"/>
                  <a:pt x="802" y="322"/>
                  <a:pt x="802" y="322"/>
                </a:cubicBezTo>
                <a:cubicBezTo>
                  <a:pt x="802" y="322"/>
                  <a:pt x="802" y="322"/>
                  <a:pt x="803" y="322"/>
                </a:cubicBezTo>
                <a:cubicBezTo>
                  <a:pt x="802" y="323"/>
                  <a:pt x="802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799" y="324"/>
                  <a:pt x="798" y="325"/>
                  <a:pt x="797" y="327"/>
                </a:cubicBezTo>
                <a:cubicBezTo>
                  <a:pt x="796" y="328"/>
                  <a:pt x="795" y="330"/>
                  <a:pt x="797" y="332"/>
                </a:cubicBezTo>
                <a:cubicBezTo>
                  <a:pt x="798" y="333"/>
                  <a:pt x="798" y="335"/>
                  <a:pt x="798" y="336"/>
                </a:cubicBezTo>
                <a:cubicBezTo>
                  <a:pt x="798" y="337"/>
                  <a:pt x="798" y="339"/>
                  <a:pt x="799" y="340"/>
                </a:cubicBezTo>
                <a:cubicBezTo>
                  <a:pt x="800" y="343"/>
                  <a:pt x="801" y="347"/>
                  <a:pt x="800" y="352"/>
                </a:cubicBezTo>
                <a:cubicBezTo>
                  <a:pt x="800" y="352"/>
                  <a:pt x="800" y="353"/>
                  <a:pt x="800" y="353"/>
                </a:cubicBezTo>
                <a:cubicBezTo>
                  <a:pt x="800" y="354"/>
                  <a:pt x="801" y="355"/>
                  <a:pt x="802" y="355"/>
                </a:cubicBezTo>
                <a:cubicBezTo>
                  <a:pt x="804" y="354"/>
                  <a:pt x="806" y="354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9" y="352"/>
                  <a:pt x="809" y="352"/>
                  <a:pt x="809" y="352"/>
                </a:cubicBezTo>
                <a:cubicBezTo>
                  <a:pt x="809" y="353"/>
                  <a:pt x="809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7" y="355"/>
                  <a:pt x="805" y="356"/>
                  <a:pt x="804" y="357"/>
                </a:cubicBezTo>
                <a:cubicBezTo>
                  <a:pt x="802" y="358"/>
                  <a:pt x="801" y="360"/>
                  <a:pt x="802" y="362"/>
                </a:cubicBezTo>
                <a:cubicBezTo>
                  <a:pt x="802" y="365"/>
                  <a:pt x="803" y="368"/>
                  <a:pt x="805" y="371"/>
                </a:cubicBezTo>
                <a:cubicBezTo>
                  <a:pt x="805" y="370"/>
                  <a:pt x="805" y="370"/>
                  <a:pt x="805" y="370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4" y="371"/>
                  <a:pt x="804" y="371"/>
                  <a:pt x="804" y="371"/>
                </a:cubicBezTo>
                <a:cubicBezTo>
                  <a:pt x="805" y="371"/>
                  <a:pt x="805" y="372"/>
                  <a:pt x="806" y="373"/>
                </a:cubicBezTo>
                <a:cubicBezTo>
                  <a:pt x="807" y="374"/>
                  <a:pt x="808" y="375"/>
                  <a:pt x="807" y="376"/>
                </a:cubicBezTo>
                <a:cubicBezTo>
                  <a:pt x="807" y="377"/>
                  <a:pt x="806" y="378"/>
                  <a:pt x="807" y="379"/>
                </a:cubicBezTo>
                <a:cubicBezTo>
                  <a:pt x="809" y="381"/>
                  <a:pt x="809" y="383"/>
                  <a:pt x="810" y="385"/>
                </a:cubicBezTo>
                <a:cubicBezTo>
                  <a:pt x="810" y="387"/>
                  <a:pt x="810" y="388"/>
                  <a:pt x="810" y="389"/>
                </a:cubicBezTo>
                <a:cubicBezTo>
                  <a:pt x="809" y="390"/>
                  <a:pt x="809" y="391"/>
                  <a:pt x="809" y="391"/>
                </a:cubicBezTo>
                <a:cubicBezTo>
                  <a:pt x="811" y="392"/>
                  <a:pt x="812" y="394"/>
                  <a:pt x="813" y="395"/>
                </a:cubicBezTo>
                <a:cubicBezTo>
                  <a:pt x="816" y="395"/>
                  <a:pt x="817" y="397"/>
                  <a:pt x="817" y="399"/>
                </a:cubicBezTo>
                <a:cubicBezTo>
                  <a:pt x="817" y="400"/>
                  <a:pt x="818" y="400"/>
                  <a:pt x="818" y="400"/>
                </a:cubicBezTo>
                <a:cubicBezTo>
                  <a:pt x="820" y="400"/>
                  <a:pt x="821" y="399"/>
                  <a:pt x="823" y="399"/>
                </a:cubicBezTo>
                <a:cubicBezTo>
                  <a:pt x="824" y="399"/>
                  <a:pt x="825" y="398"/>
                  <a:pt x="826" y="398"/>
                </a:cubicBezTo>
                <a:cubicBezTo>
                  <a:pt x="827" y="398"/>
                  <a:pt x="829" y="398"/>
                  <a:pt x="829" y="400"/>
                </a:cubicBezTo>
                <a:cubicBezTo>
                  <a:pt x="829" y="402"/>
                  <a:pt x="830" y="404"/>
                  <a:pt x="832" y="406"/>
                </a:cubicBezTo>
                <a:cubicBezTo>
                  <a:pt x="832" y="406"/>
                  <a:pt x="832" y="408"/>
                  <a:pt x="833" y="408"/>
                </a:cubicBezTo>
                <a:cubicBezTo>
                  <a:pt x="834" y="409"/>
                  <a:pt x="834" y="410"/>
                  <a:pt x="835" y="409"/>
                </a:cubicBezTo>
                <a:cubicBezTo>
                  <a:pt x="837" y="409"/>
                  <a:pt x="839" y="410"/>
                  <a:pt x="841" y="411"/>
                </a:cubicBezTo>
                <a:cubicBezTo>
                  <a:pt x="842" y="411"/>
                  <a:pt x="844" y="410"/>
                  <a:pt x="845" y="409"/>
                </a:cubicBezTo>
                <a:cubicBezTo>
                  <a:pt x="846" y="405"/>
                  <a:pt x="846" y="401"/>
                  <a:pt x="848" y="398"/>
                </a:cubicBezTo>
                <a:cubicBezTo>
                  <a:pt x="849" y="396"/>
                  <a:pt x="850" y="393"/>
                  <a:pt x="852" y="391"/>
                </a:cubicBezTo>
                <a:cubicBezTo>
                  <a:pt x="853" y="390"/>
                  <a:pt x="854" y="388"/>
                  <a:pt x="854" y="386"/>
                </a:cubicBezTo>
                <a:cubicBezTo>
                  <a:pt x="854" y="384"/>
                  <a:pt x="855" y="383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4" y="381"/>
                  <a:pt x="854" y="380"/>
                </a:cubicBezTo>
                <a:cubicBezTo>
                  <a:pt x="854" y="380"/>
                  <a:pt x="854" y="380"/>
                  <a:pt x="854" y="380"/>
                </a:cubicBezTo>
                <a:cubicBezTo>
                  <a:pt x="854" y="379"/>
                  <a:pt x="854" y="379"/>
                  <a:pt x="855" y="380"/>
                </a:cubicBezTo>
                <a:cubicBezTo>
                  <a:pt x="855" y="380"/>
                  <a:pt x="855" y="380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7" y="380"/>
                  <a:pt x="858" y="379"/>
                  <a:pt x="859" y="378"/>
                </a:cubicBezTo>
                <a:cubicBezTo>
                  <a:pt x="860" y="375"/>
                  <a:pt x="862" y="372"/>
                  <a:pt x="865" y="370"/>
                </a:cubicBezTo>
                <a:cubicBezTo>
                  <a:pt x="867" y="368"/>
                  <a:pt x="868" y="365"/>
                  <a:pt x="867" y="361"/>
                </a:cubicBezTo>
                <a:cubicBezTo>
                  <a:pt x="866" y="360"/>
                  <a:pt x="867" y="359"/>
                  <a:pt x="868" y="359"/>
                </a:cubicBezTo>
                <a:cubicBezTo>
                  <a:pt x="869" y="358"/>
                  <a:pt x="869" y="358"/>
                  <a:pt x="870" y="358"/>
                </a:cubicBezTo>
                <a:cubicBezTo>
                  <a:pt x="870" y="357"/>
                  <a:pt x="870" y="356"/>
                  <a:pt x="870" y="355"/>
                </a:cubicBezTo>
                <a:cubicBezTo>
                  <a:pt x="870" y="355"/>
                  <a:pt x="870" y="354"/>
                  <a:pt x="870" y="354"/>
                </a:cubicBezTo>
                <a:cubicBezTo>
                  <a:pt x="869" y="352"/>
                  <a:pt x="869" y="352"/>
                  <a:pt x="871" y="351"/>
                </a:cubicBezTo>
                <a:cubicBezTo>
                  <a:pt x="873" y="351"/>
                  <a:pt x="874" y="351"/>
                  <a:pt x="874" y="349"/>
                </a:cubicBezTo>
                <a:cubicBezTo>
                  <a:pt x="875" y="347"/>
                  <a:pt x="877" y="346"/>
                  <a:pt x="879" y="346"/>
                </a:cubicBezTo>
                <a:cubicBezTo>
                  <a:pt x="882" y="347"/>
                  <a:pt x="885" y="345"/>
                  <a:pt x="889" y="346"/>
                </a:cubicBezTo>
                <a:cubicBezTo>
                  <a:pt x="890" y="346"/>
                  <a:pt x="890" y="345"/>
                  <a:pt x="891" y="345"/>
                </a:cubicBezTo>
                <a:cubicBezTo>
                  <a:pt x="891" y="344"/>
                  <a:pt x="892" y="343"/>
                  <a:pt x="893" y="343"/>
                </a:cubicBezTo>
                <a:cubicBezTo>
                  <a:pt x="897" y="343"/>
                  <a:pt x="901" y="341"/>
                  <a:pt x="905" y="338"/>
                </a:cubicBezTo>
                <a:cubicBezTo>
                  <a:pt x="905" y="338"/>
                  <a:pt x="906" y="338"/>
                  <a:pt x="906" y="338"/>
                </a:cubicBezTo>
                <a:cubicBezTo>
                  <a:pt x="909" y="337"/>
                  <a:pt x="911" y="335"/>
                  <a:pt x="912" y="333"/>
                </a:cubicBezTo>
                <a:cubicBezTo>
                  <a:pt x="914" y="329"/>
                  <a:pt x="917" y="327"/>
                  <a:pt x="919" y="324"/>
                </a:cubicBezTo>
                <a:cubicBezTo>
                  <a:pt x="921" y="320"/>
                  <a:pt x="925" y="320"/>
                  <a:pt x="928" y="316"/>
                </a:cubicBezTo>
                <a:cubicBezTo>
                  <a:pt x="930" y="315"/>
                  <a:pt x="932" y="316"/>
                  <a:pt x="934" y="316"/>
                </a:cubicBezTo>
                <a:cubicBezTo>
                  <a:pt x="935" y="316"/>
                  <a:pt x="936" y="315"/>
                  <a:pt x="937" y="315"/>
                </a:cubicBezTo>
                <a:cubicBezTo>
                  <a:pt x="938" y="315"/>
                  <a:pt x="939" y="314"/>
                  <a:pt x="939" y="314"/>
                </a:cubicBezTo>
                <a:cubicBezTo>
                  <a:pt x="941" y="315"/>
                  <a:pt x="943" y="315"/>
                  <a:pt x="944" y="314"/>
                </a:cubicBezTo>
                <a:cubicBezTo>
                  <a:pt x="947" y="312"/>
                  <a:pt x="950" y="312"/>
                  <a:pt x="954" y="311"/>
                </a:cubicBezTo>
                <a:cubicBezTo>
                  <a:pt x="959" y="310"/>
                  <a:pt x="964" y="308"/>
                  <a:pt x="968" y="305"/>
                </a:cubicBezTo>
                <a:cubicBezTo>
                  <a:pt x="973" y="301"/>
                  <a:pt x="979" y="297"/>
                  <a:pt x="985" y="293"/>
                </a:cubicBezTo>
                <a:close/>
                <a:moveTo>
                  <a:pt x="1024" y="116"/>
                </a:moveTo>
                <a:cubicBezTo>
                  <a:pt x="1024" y="116"/>
                  <a:pt x="1025" y="116"/>
                  <a:pt x="1025" y="116"/>
                </a:cubicBezTo>
                <a:cubicBezTo>
                  <a:pt x="1025" y="116"/>
                  <a:pt x="1026" y="116"/>
                  <a:pt x="1026" y="117"/>
                </a:cubicBezTo>
                <a:cubicBezTo>
                  <a:pt x="1026" y="117"/>
                  <a:pt x="1026" y="118"/>
                  <a:pt x="1025" y="118"/>
                </a:cubicBezTo>
                <a:cubicBezTo>
                  <a:pt x="1025" y="118"/>
                  <a:pt x="1024" y="117"/>
                  <a:pt x="1024" y="117"/>
                </a:cubicBezTo>
                <a:cubicBezTo>
                  <a:pt x="1024" y="117"/>
                  <a:pt x="1024" y="117"/>
                  <a:pt x="1024" y="116"/>
                </a:cubicBezTo>
                <a:close/>
                <a:moveTo>
                  <a:pt x="1018" y="119"/>
                </a:moveTo>
                <a:cubicBezTo>
                  <a:pt x="1018" y="119"/>
                  <a:pt x="1019" y="118"/>
                  <a:pt x="1019" y="118"/>
                </a:cubicBezTo>
                <a:cubicBezTo>
                  <a:pt x="1019" y="118"/>
                  <a:pt x="1020" y="118"/>
                  <a:pt x="1020" y="118"/>
                </a:cubicBezTo>
                <a:cubicBezTo>
                  <a:pt x="1021" y="119"/>
                  <a:pt x="1021" y="119"/>
                  <a:pt x="1020" y="120"/>
                </a:cubicBezTo>
                <a:cubicBezTo>
                  <a:pt x="1020" y="120"/>
                  <a:pt x="1019" y="121"/>
                  <a:pt x="1019" y="121"/>
                </a:cubicBezTo>
                <a:cubicBezTo>
                  <a:pt x="1018" y="121"/>
                  <a:pt x="1018" y="120"/>
                  <a:pt x="1018" y="119"/>
                </a:cubicBezTo>
                <a:close/>
                <a:moveTo>
                  <a:pt x="887" y="342"/>
                </a:moveTo>
                <a:cubicBezTo>
                  <a:pt x="887" y="342"/>
                  <a:pt x="887" y="342"/>
                  <a:pt x="886" y="342"/>
                </a:cubicBezTo>
                <a:cubicBezTo>
                  <a:pt x="887" y="341"/>
                  <a:pt x="887" y="341"/>
                  <a:pt x="887" y="341"/>
                </a:cubicBezTo>
                <a:cubicBezTo>
                  <a:pt x="887" y="341"/>
                  <a:pt x="887" y="341"/>
                  <a:pt x="888" y="342"/>
                </a:cubicBezTo>
                <a:cubicBezTo>
                  <a:pt x="887" y="342"/>
                  <a:pt x="887" y="342"/>
                  <a:pt x="887" y="342"/>
                </a:cubicBezTo>
                <a:close/>
                <a:moveTo>
                  <a:pt x="932" y="43"/>
                </a:moveTo>
                <a:cubicBezTo>
                  <a:pt x="932" y="43"/>
                  <a:pt x="932" y="42"/>
                  <a:pt x="932" y="43"/>
                </a:cubicBezTo>
                <a:cubicBezTo>
                  <a:pt x="932" y="43"/>
                  <a:pt x="933" y="43"/>
                  <a:pt x="933" y="43"/>
                </a:cubicBezTo>
                <a:cubicBezTo>
                  <a:pt x="933" y="43"/>
                  <a:pt x="932" y="43"/>
                  <a:pt x="932" y="43"/>
                </a:cubicBezTo>
                <a:close/>
                <a:moveTo>
                  <a:pt x="935" y="46"/>
                </a:moveTo>
                <a:cubicBezTo>
                  <a:pt x="934" y="46"/>
                  <a:pt x="934" y="45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4" y="44"/>
                  <a:pt x="934" y="44"/>
                  <a:pt x="934" y="44"/>
                </a:cubicBezTo>
                <a:cubicBezTo>
                  <a:pt x="934" y="44"/>
                  <a:pt x="934" y="44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5" y="45"/>
                  <a:pt x="935" y="45"/>
                  <a:pt x="935" y="46"/>
                </a:cubicBezTo>
                <a:cubicBezTo>
                  <a:pt x="935" y="46"/>
                  <a:pt x="935" y="46"/>
                  <a:pt x="935" y="46"/>
                </a:cubicBezTo>
                <a:close/>
                <a:moveTo>
                  <a:pt x="958" y="280"/>
                </a:moveTo>
                <a:cubicBezTo>
                  <a:pt x="958" y="279"/>
                  <a:pt x="958" y="279"/>
                  <a:pt x="958" y="279"/>
                </a:cubicBezTo>
                <a:cubicBezTo>
                  <a:pt x="958" y="279"/>
                  <a:pt x="958" y="279"/>
                  <a:pt x="958" y="279"/>
                </a:cubicBezTo>
                <a:lnTo>
                  <a:pt x="958" y="280"/>
                </a:lnTo>
                <a:close/>
                <a:moveTo>
                  <a:pt x="960" y="265"/>
                </a:moveTo>
                <a:cubicBezTo>
                  <a:pt x="960" y="265"/>
                  <a:pt x="960" y="265"/>
                  <a:pt x="960" y="265"/>
                </a:cubicBezTo>
                <a:cubicBezTo>
                  <a:pt x="961" y="265"/>
                  <a:pt x="961" y="265"/>
                  <a:pt x="961" y="265"/>
                </a:cubicBezTo>
                <a:cubicBezTo>
                  <a:pt x="961" y="266"/>
                  <a:pt x="961" y="266"/>
                  <a:pt x="961" y="266"/>
                </a:cubicBezTo>
                <a:lnTo>
                  <a:pt x="960" y="265"/>
                </a:lnTo>
                <a:close/>
                <a:moveTo>
                  <a:pt x="808" y="242"/>
                </a:moveTo>
                <a:cubicBezTo>
                  <a:pt x="808" y="242"/>
                  <a:pt x="808" y="242"/>
                  <a:pt x="808" y="242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2"/>
                  <a:pt x="808" y="242"/>
                </a:cubicBezTo>
                <a:close/>
                <a:moveTo>
                  <a:pt x="1004" y="192"/>
                </a:move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1"/>
                </a:cubicBez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2"/>
                </a:cubicBezTo>
                <a:close/>
                <a:moveTo>
                  <a:pt x="1923" y="1126"/>
                </a:moveTo>
                <a:cubicBezTo>
                  <a:pt x="1923" y="1126"/>
                  <a:pt x="1923" y="1126"/>
                  <a:pt x="1923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3" y="1126"/>
                </a:cubicBezTo>
                <a:close/>
                <a:moveTo>
                  <a:pt x="2208" y="1121"/>
                </a:moveTo>
                <a:cubicBezTo>
                  <a:pt x="2205" y="1123"/>
                  <a:pt x="2205" y="1123"/>
                  <a:pt x="2204" y="1121"/>
                </a:cubicBezTo>
                <a:cubicBezTo>
                  <a:pt x="2203" y="1120"/>
                  <a:pt x="2203" y="1120"/>
                  <a:pt x="2203" y="1119"/>
                </a:cubicBezTo>
                <a:cubicBezTo>
                  <a:pt x="2201" y="1117"/>
                  <a:pt x="2201" y="1114"/>
                  <a:pt x="2198" y="1112"/>
                </a:cubicBezTo>
                <a:cubicBezTo>
                  <a:pt x="2197" y="1109"/>
                  <a:pt x="2193" y="1106"/>
                  <a:pt x="2194" y="1102"/>
                </a:cubicBezTo>
                <a:cubicBezTo>
                  <a:pt x="2195" y="1100"/>
                  <a:pt x="2193" y="1099"/>
                  <a:pt x="2192" y="1098"/>
                </a:cubicBezTo>
                <a:cubicBezTo>
                  <a:pt x="2190" y="1098"/>
                  <a:pt x="2188" y="1097"/>
                  <a:pt x="2187" y="1096"/>
                </a:cubicBezTo>
                <a:cubicBezTo>
                  <a:pt x="2186" y="1096"/>
                  <a:pt x="2186" y="1095"/>
                  <a:pt x="2186" y="1095"/>
                </a:cubicBezTo>
                <a:cubicBezTo>
                  <a:pt x="2186" y="1092"/>
                  <a:pt x="2185" y="1090"/>
                  <a:pt x="2184" y="1087"/>
                </a:cubicBezTo>
                <a:cubicBezTo>
                  <a:pt x="2183" y="1085"/>
                  <a:pt x="2182" y="1083"/>
                  <a:pt x="2182" y="1081"/>
                </a:cubicBezTo>
                <a:cubicBezTo>
                  <a:pt x="2182" y="1080"/>
                  <a:pt x="2181" y="1079"/>
                  <a:pt x="2181" y="1079"/>
                </a:cubicBezTo>
                <a:cubicBezTo>
                  <a:pt x="2176" y="1076"/>
                  <a:pt x="2173" y="1072"/>
                  <a:pt x="2168" y="1070"/>
                </a:cubicBezTo>
                <a:cubicBezTo>
                  <a:pt x="2167" y="1070"/>
                  <a:pt x="2167" y="1069"/>
                  <a:pt x="2166" y="1068"/>
                </a:cubicBezTo>
                <a:cubicBezTo>
                  <a:pt x="2166" y="1065"/>
                  <a:pt x="2165" y="1063"/>
                  <a:pt x="2165" y="1061"/>
                </a:cubicBezTo>
                <a:cubicBezTo>
                  <a:pt x="2166" y="1057"/>
                  <a:pt x="2165" y="1054"/>
                  <a:pt x="2163" y="1052"/>
                </a:cubicBezTo>
                <a:cubicBezTo>
                  <a:pt x="2162" y="1049"/>
                  <a:pt x="2161" y="1047"/>
                  <a:pt x="2162" y="1044"/>
                </a:cubicBezTo>
                <a:cubicBezTo>
                  <a:pt x="2162" y="1042"/>
                  <a:pt x="2161" y="1040"/>
                  <a:pt x="2161" y="1038"/>
                </a:cubicBezTo>
                <a:cubicBezTo>
                  <a:pt x="2161" y="1035"/>
                  <a:pt x="2160" y="1033"/>
                  <a:pt x="2158" y="1031"/>
                </a:cubicBezTo>
                <a:cubicBezTo>
                  <a:pt x="2157" y="1030"/>
                  <a:pt x="2155" y="1029"/>
                  <a:pt x="2154" y="1030"/>
                </a:cubicBezTo>
                <a:cubicBezTo>
                  <a:pt x="2152" y="1030"/>
                  <a:pt x="2151" y="1029"/>
                  <a:pt x="2151" y="1028"/>
                </a:cubicBezTo>
                <a:cubicBezTo>
                  <a:pt x="2151" y="1027"/>
                  <a:pt x="2150" y="1026"/>
                  <a:pt x="2151" y="1025"/>
                </a:cubicBezTo>
                <a:cubicBezTo>
                  <a:pt x="2151" y="1022"/>
                  <a:pt x="2150" y="1020"/>
                  <a:pt x="2149" y="1017"/>
                </a:cubicBezTo>
                <a:cubicBezTo>
                  <a:pt x="2148" y="1013"/>
                  <a:pt x="2146" y="1009"/>
                  <a:pt x="2145" y="1005"/>
                </a:cubicBezTo>
                <a:cubicBezTo>
                  <a:pt x="2145" y="1005"/>
                  <a:pt x="2144" y="1004"/>
                  <a:pt x="2143" y="1004"/>
                </a:cubicBezTo>
                <a:cubicBezTo>
                  <a:pt x="2143" y="1003"/>
                  <a:pt x="2142" y="1004"/>
                  <a:pt x="2142" y="1004"/>
                </a:cubicBezTo>
                <a:cubicBezTo>
                  <a:pt x="2141" y="1004"/>
                  <a:pt x="2141" y="1005"/>
                  <a:pt x="2141" y="1005"/>
                </a:cubicBezTo>
                <a:cubicBezTo>
                  <a:pt x="2140" y="1008"/>
                  <a:pt x="2139" y="1010"/>
                  <a:pt x="2138" y="1013"/>
                </a:cubicBezTo>
                <a:cubicBezTo>
                  <a:pt x="2137" y="1015"/>
                  <a:pt x="2137" y="1018"/>
                  <a:pt x="2136" y="1020"/>
                </a:cubicBezTo>
                <a:cubicBezTo>
                  <a:pt x="2135" y="1025"/>
                  <a:pt x="2134" y="1029"/>
                  <a:pt x="2134" y="1033"/>
                </a:cubicBezTo>
                <a:cubicBezTo>
                  <a:pt x="2134" y="1035"/>
                  <a:pt x="2134" y="1036"/>
                  <a:pt x="2134" y="1037"/>
                </a:cubicBezTo>
                <a:cubicBezTo>
                  <a:pt x="2133" y="1041"/>
                  <a:pt x="2132" y="1044"/>
                  <a:pt x="2131" y="1048"/>
                </a:cubicBezTo>
                <a:cubicBezTo>
                  <a:pt x="2130" y="1050"/>
                  <a:pt x="2129" y="1052"/>
                  <a:pt x="2128" y="1054"/>
                </a:cubicBezTo>
                <a:cubicBezTo>
                  <a:pt x="2128" y="1056"/>
                  <a:pt x="2126" y="1057"/>
                  <a:pt x="2124" y="1057"/>
                </a:cubicBezTo>
                <a:cubicBezTo>
                  <a:pt x="2122" y="1058"/>
                  <a:pt x="2119" y="1057"/>
                  <a:pt x="2117" y="1055"/>
                </a:cubicBezTo>
                <a:cubicBezTo>
                  <a:pt x="2116" y="1054"/>
                  <a:pt x="2115" y="1052"/>
                  <a:pt x="2115" y="1050"/>
                </a:cubicBezTo>
                <a:cubicBezTo>
                  <a:pt x="2114" y="1050"/>
                  <a:pt x="2114" y="1050"/>
                  <a:pt x="2113" y="1050"/>
                </a:cubicBezTo>
                <a:cubicBezTo>
                  <a:pt x="2111" y="1050"/>
                  <a:pt x="2109" y="1050"/>
                  <a:pt x="2107" y="1048"/>
                </a:cubicBezTo>
                <a:cubicBezTo>
                  <a:pt x="2105" y="1045"/>
                  <a:pt x="2103" y="1044"/>
                  <a:pt x="2100" y="1043"/>
                </a:cubicBezTo>
                <a:cubicBezTo>
                  <a:pt x="2098" y="1042"/>
                  <a:pt x="2097" y="1041"/>
                  <a:pt x="2096" y="1040"/>
                </a:cubicBezTo>
                <a:cubicBezTo>
                  <a:pt x="2095" y="1038"/>
                  <a:pt x="2094" y="1037"/>
                  <a:pt x="2093" y="1036"/>
                </a:cubicBezTo>
                <a:cubicBezTo>
                  <a:pt x="2092" y="1035"/>
                  <a:pt x="2091" y="1034"/>
                  <a:pt x="2092" y="1033"/>
                </a:cubicBezTo>
                <a:cubicBezTo>
                  <a:pt x="2093" y="1030"/>
                  <a:pt x="2095" y="1027"/>
                  <a:pt x="2095" y="1024"/>
                </a:cubicBezTo>
                <a:cubicBezTo>
                  <a:pt x="2095" y="1024"/>
                  <a:pt x="2096" y="1023"/>
                  <a:pt x="2096" y="1023"/>
                </a:cubicBezTo>
                <a:cubicBezTo>
                  <a:pt x="2097" y="1022"/>
                  <a:pt x="2098" y="1022"/>
                  <a:pt x="2099" y="1021"/>
                </a:cubicBezTo>
                <a:cubicBezTo>
                  <a:pt x="2100" y="1019"/>
                  <a:pt x="2101" y="1017"/>
                  <a:pt x="2102" y="1014"/>
                </a:cubicBezTo>
                <a:cubicBezTo>
                  <a:pt x="2102" y="1014"/>
                  <a:pt x="2102" y="1013"/>
                  <a:pt x="2102" y="1013"/>
                </a:cubicBezTo>
                <a:cubicBezTo>
                  <a:pt x="2100" y="1012"/>
                  <a:pt x="2099" y="1011"/>
                  <a:pt x="2098" y="1012"/>
                </a:cubicBezTo>
                <a:cubicBezTo>
                  <a:pt x="2096" y="1013"/>
                  <a:pt x="2095" y="1013"/>
                  <a:pt x="2094" y="1012"/>
                </a:cubicBezTo>
                <a:cubicBezTo>
                  <a:pt x="2093" y="1011"/>
                  <a:pt x="2092" y="1012"/>
                  <a:pt x="2091" y="1012"/>
                </a:cubicBezTo>
                <a:cubicBezTo>
                  <a:pt x="2090" y="1012"/>
                  <a:pt x="2089" y="1013"/>
                  <a:pt x="2089" y="1013"/>
                </a:cubicBezTo>
                <a:cubicBezTo>
                  <a:pt x="2084" y="1011"/>
                  <a:pt x="2080" y="1010"/>
                  <a:pt x="2076" y="1008"/>
                </a:cubicBezTo>
                <a:cubicBezTo>
                  <a:pt x="2074" y="1007"/>
                  <a:pt x="2071" y="1006"/>
                  <a:pt x="2069" y="1005"/>
                </a:cubicBezTo>
                <a:cubicBezTo>
                  <a:pt x="2069" y="1005"/>
                  <a:pt x="2068" y="1005"/>
                  <a:pt x="2068" y="1005"/>
                </a:cubicBezTo>
                <a:cubicBezTo>
                  <a:pt x="2067" y="1006"/>
                  <a:pt x="2067" y="1006"/>
                  <a:pt x="2067" y="1006"/>
                </a:cubicBezTo>
                <a:cubicBezTo>
                  <a:pt x="2067" y="1006"/>
                  <a:pt x="2067" y="1007"/>
                  <a:pt x="2067" y="1007"/>
                </a:cubicBezTo>
                <a:cubicBezTo>
                  <a:pt x="2068" y="1008"/>
                  <a:pt x="2069" y="1008"/>
                  <a:pt x="2069" y="1009"/>
                </a:cubicBezTo>
                <a:cubicBezTo>
                  <a:pt x="2070" y="1010"/>
                  <a:pt x="2070" y="1011"/>
                  <a:pt x="2069" y="1012"/>
                </a:cubicBezTo>
                <a:cubicBezTo>
                  <a:pt x="2067" y="1013"/>
                  <a:pt x="2065" y="1013"/>
                  <a:pt x="2063" y="1013"/>
                </a:cubicBezTo>
                <a:cubicBezTo>
                  <a:pt x="2062" y="1013"/>
                  <a:pt x="2060" y="1013"/>
                  <a:pt x="2060" y="1014"/>
                </a:cubicBezTo>
                <a:cubicBezTo>
                  <a:pt x="2057" y="1015"/>
                  <a:pt x="2055" y="1016"/>
                  <a:pt x="2053" y="1018"/>
                </a:cubicBezTo>
                <a:cubicBezTo>
                  <a:pt x="2051" y="1021"/>
                  <a:pt x="2049" y="1024"/>
                  <a:pt x="2047" y="1027"/>
                </a:cubicBezTo>
                <a:cubicBezTo>
                  <a:pt x="2045" y="1029"/>
                  <a:pt x="2045" y="1030"/>
                  <a:pt x="2046" y="1032"/>
                </a:cubicBezTo>
                <a:cubicBezTo>
                  <a:pt x="2046" y="1033"/>
                  <a:pt x="2045" y="1034"/>
                  <a:pt x="2044" y="1034"/>
                </a:cubicBezTo>
                <a:cubicBezTo>
                  <a:pt x="2042" y="1034"/>
                  <a:pt x="2041" y="1033"/>
                  <a:pt x="2039" y="1034"/>
                </a:cubicBezTo>
                <a:cubicBezTo>
                  <a:pt x="2038" y="1034"/>
                  <a:pt x="2037" y="1034"/>
                  <a:pt x="2036" y="1033"/>
                </a:cubicBezTo>
                <a:cubicBezTo>
                  <a:pt x="2035" y="1031"/>
                  <a:pt x="2033" y="1029"/>
                  <a:pt x="2032" y="1028"/>
                </a:cubicBezTo>
                <a:cubicBezTo>
                  <a:pt x="2031" y="1026"/>
                  <a:pt x="2029" y="1026"/>
                  <a:pt x="2027" y="1026"/>
                </a:cubicBezTo>
                <a:cubicBezTo>
                  <a:pt x="2026" y="1027"/>
                  <a:pt x="2023" y="1027"/>
                  <a:pt x="2022" y="1029"/>
                </a:cubicBezTo>
                <a:cubicBezTo>
                  <a:pt x="2020" y="1030"/>
                  <a:pt x="2019" y="1030"/>
                  <a:pt x="2017" y="1031"/>
                </a:cubicBezTo>
                <a:cubicBezTo>
                  <a:pt x="2015" y="1031"/>
                  <a:pt x="2015" y="1034"/>
                  <a:pt x="2014" y="1035"/>
                </a:cubicBezTo>
                <a:cubicBezTo>
                  <a:pt x="2013" y="1036"/>
                  <a:pt x="2012" y="1037"/>
                  <a:pt x="2012" y="1037"/>
                </a:cubicBezTo>
                <a:cubicBezTo>
                  <a:pt x="2009" y="1038"/>
                  <a:pt x="2008" y="1040"/>
                  <a:pt x="2008" y="1042"/>
                </a:cubicBezTo>
                <a:cubicBezTo>
                  <a:pt x="2009" y="1043"/>
                  <a:pt x="2008" y="1043"/>
                  <a:pt x="2008" y="1044"/>
                </a:cubicBezTo>
                <a:cubicBezTo>
                  <a:pt x="2008" y="1045"/>
                  <a:pt x="2007" y="1046"/>
                  <a:pt x="2007" y="1046"/>
                </a:cubicBezTo>
                <a:cubicBezTo>
                  <a:pt x="2006" y="1045"/>
                  <a:pt x="2005" y="1045"/>
                  <a:pt x="2004" y="1045"/>
                </a:cubicBezTo>
                <a:cubicBezTo>
                  <a:pt x="2003" y="1045"/>
                  <a:pt x="2002" y="1047"/>
                  <a:pt x="2002" y="1048"/>
                </a:cubicBezTo>
                <a:cubicBezTo>
                  <a:pt x="2002" y="1049"/>
                  <a:pt x="2002" y="1050"/>
                  <a:pt x="2003" y="1051"/>
                </a:cubicBezTo>
                <a:cubicBezTo>
                  <a:pt x="2003" y="1051"/>
                  <a:pt x="2002" y="1052"/>
                  <a:pt x="2002" y="1052"/>
                </a:cubicBezTo>
                <a:cubicBezTo>
                  <a:pt x="2002" y="1052"/>
                  <a:pt x="2001" y="1052"/>
                  <a:pt x="2001" y="1052"/>
                </a:cubicBezTo>
                <a:cubicBezTo>
                  <a:pt x="2000" y="1051"/>
                  <a:pt x="1999" y="1049"/>
                  <a:pt x="1998" y="1048"/>
                </a:cubicBezTo>
                <a:cubicBezTo>
                  <a:pt x="1998" y="1047"/>
                  <a:pt x="1997" y="1047"/>
                  <a:pt x="1996" y="1048"/>
                </a:cubicBezTo>
                <a:cubicBezTo>
                  <a:pt x="1995" y="1049"/>
                  <a:pt x="1993" y="1050"/>
                  <a:pt x="1992" y="1051"/>
                </a:cubicBezTo>
                <a:cubicBezTo>
                  <a:pt x="1991" y="1052"/>
                  <a:pt x="1991" y="1053"/>
                  <a:pt x="1991" y="1054"/>
                </a:cubicBezTo>
                <a:cubicBezTo>
                  <a:pt x="1991" y="1058"/>
                  <a:pt x="1989" y="1062"/>
                  <a:pt x="1986" y="1064"/>
                </a:cubicBezTo>
                <a:cubicBezTo>
                  <a:pt x="1986" y="1065"/>
                  <a:pt x="1985" y="1066"/>
                  <a:pt x="1985" y="1067"/>
                </a:cubicBezTo>
                <a:cubicBezTo>
                  <a:pt x="1982" y="1071"/>
                  <a:pt x="1979" y="1073"/>
                  <a:pt x="1975" y="1073"/>
                </a:cubicBezTo>
                <a:cubicBezTo>
                  <a:pt x="1973" y="1073"/>
                  <a:pt x="1970" y="1074"/>
                  <a:pt x="1967" y="1074"/>
                </a:cubicBezTo>
                <a:cubicBezTo>
                  <a:pt x="1964" y="1077"/>
                  <a:pt x="1959" y="1076"/>
                  <a:pt x="1955" y="1079"/>
                </a:cubicBezTo>
                <a:cubicBezTo>
                  <a:pt x="1955" y="1079"/>
                  <a:pt x="1954" y="1080"/>
                  <a:pt x="1953" y="1079"/>
                </a:cubicBezTo>
                <a:cubicBezTo>
                  <a:pt x="1950" y="1079"/>
                  <a:pt x="1947" y="1080"/>
                  <a:pt x="1945" y="1081"/>
                </a:cubicBezTo>
                <a:cubicBezTo>
                  <a:pt x="1941" y="1083"/>
                  <a:pt x="1938" y="1085"/>
                  <a:pt x="1935" y="1086"/>
                </a:cubicBezTo>
                <a:cubicBezTo>
                  <a:pt x="1933" y="1087"/>
                  <a:pt x="1932" y="1089"/>
                  <a:pt x="1931" y="1090"/>
                </a:cubicBezTo>
                <a:cubicBezTo>
                  <a:pt x="1930" y="1091"/>
                  <a:pt x="1930" y="1090"/>
                  <a:pt x="1929" y="1090"/>
                </a:cubicBezTo>
                <a:cubicBezTo>
                  <a:pt x="1929" y="1090"/>
                  <a:pt x="1928" y="1090"/>
                  <a:pt x="1928" y="1090"/>
                </a:cubicBezTo>
                <a:cubicBezTo>
                  <a:pt x="1927" y="1091"/>
                  <a:pt x="1926" y="1092"/>
                  <a:pt x="1926" y="1093"/>
                </a:cubicBezTo>
                <a:cubicBezTo>
                  <a:pt x="1926" y="1094"/>
                  <a:pt x="1926" y="1096"/>
                  <a:pt x="1926" y="1097"/>
                </a:cubicBezTo>
                <a:cubicBezTo>
                  <a:pt x="1925" y="1100"/>
                  <a:pt x="1925" y="1102"/>
                  <a:pt x="1924" y="1104"/>
                </a:cubicBezTo>
                <a:cubicBezTo>
                  <a:pt x="1922" y="1106"/>
                  <a:pt x="1922" y="1108"/>
                  <a:pt x="1922" y="1111"/>
                </a:cubicBezTo>
                <a:cubicBezTo>
                  <a:pt x="1922" y="1114"/>
                  <a:pt x="1922" y="1117"/>
                  <a:pt x="1924" y="1120"/>
                </a:cubicBezTo>
                <a:cubicBezTo>
                  <a:pt x="1924" y="1121"/>
                  <a:pt x="1924" y="1122"/>
                  <a:pt x="1925" y="1122"/>
                </a:cubicBezTo>
                <a:cubicBezTo>
                  <a:pt x="1925" y="1123"/>
                  <a:pt x="1924" y="1124"/>
                  <a:pt x="1924" y="1125"/>
                </a:cubicBezTo>
                <a:cubicBezTo>
                  <a:pt x="1923" y="1125"/>
                  <a:pt x="1923" y="1125"/>
                  <a:pt x="1923" y="1126"/>
                </a:cubicBezTo>
                <a:cubicBezTo>
                  <a:pt x="1922" y="1127"/>
                  <a:pt x="1921" y="1128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30"/>
                  <a:pt x="1921" y="1131"/>
                  <a:pt x="1921" y="1132"/>
                </a:cubicBezTo>
                <a:cubicBezTo>
                  <a:pt x="1922" y="1134"/>
                  <a:pt x="1922" y="1136"/>
                  <a:pt x="1922" y="1138"/>
                </a:cubicBezTo>
                <a:cubicBezTo>
                  <a:pt x="1922" y="1141"/>
                  <a:pt x="1923" y="1145"/>
                  <a:pt x="1924" y="1148"/>
                </a:cubicBezTo>
                <a:cubicBezTo>
                  <a:pt x="1925" y="1152"/>
                  <a:pt x="1926" y="1155"/>
                  <a:pt x="1926" y="1159"/>
                </a:cubicBezTo>
                <a:cubicBezTo>
                  <a:pt x="1925" y="1163"/>
                  <a:pt x="1925" y="1168"/>
                  <a:pt x="1927" y="1172"/>
                </a:cubicBezTo>
                <a:cubicBezTo>
                  <a:pt x="1927" y="1173"/>
                  <a:pt x="1927" y="1174"/>
                  <a:pt x="1927" y="1176"/>
                </a:cubicBezTo>
                <a:cubicBezTo>
                  <a:pt x="1927" y="1178"/>
                  <a:pt x="1926" y="1180"/>
                  <a:pt x="1926" y="1182"/>
                </a:cubicBezTo>
                <a:cubicBezTo>
                  <a:pt x="1925" y="1186"/>
                  <a:pt x="1923" y="1188"/>
                  <a:pt x="1921" y="1190"/>
                </a:cubicBezTo>
                <a:cubicBezTo>
                  <a:pt x="1918" y="1192"/>
                  <a:pt x="1918" y="1195"/>
                  <a:pt x="1920" y="1197"/>
                </a:cubicBezTo>
                <a:cubicBezTo>
                  <a:pt x="1921" y="1199"/>
                  <a:pt x="1923" y="1200"/>
                  <a:pt x="1924" y="1201"/>
                </a:cubicBezTo>
                <a:cubicBezTo>
                  <a:pt x="1926" y="1203"/>
                  <a:pt x="1928" y="1204"/>
                  <a:pt x="1931" y="1205"/>
                </a:cubicBezTo>
                <a:cubicBezTo>
                  <a:pt x="1933" y="1205"/>
                  <a:pt x="1935" y="1205"/>
                  <a:pt x="1937" y="1205"/>
                </a:cubicBezTo>
                <a:cubicBezTo>
                  <a:pt x="1938" y="1205"/>
                  <a:pt x="1939" y="1205"/>
                  <a:pt x="1940" y="1204"/>
                </a:cubicBezTo>
                <a:cubicBezTo>
                  <a:pt x="1944" y="1201"/>
                  <a:pt x="1950" y="1201"/>
                  <a:pt x="1953" y="1197"/>
                </a:cubicBezTo>
                <a:cubicBezTo>
                  <a:pt x="1953" y="1197"/>
                  <a:pt x="1954" y="1196"/>
                  <a:pt x="1954" y="1196"/>
                </a:cubicBezTo>
                <a:cubicBezTo>
                  <a:pt x="1958" y="1196"/>
                  <a:pt x="1962" y="1195"/>
                  <a:pt x="1967" y="1195"/>
                </a:cubicBezTo>
                <a:cubicBezTo>
                  <a:pt x="1970" y="1196"/>
                  <a:pt x="1974" y="1196"/>
                  <a:pt x="1977" y="1196"/>
                </a:cubicBezTo>
                <a:cubicBezTo>
                  <a:pt x="1979" y="1196"/>
                  <a:pt x="1980" y="1195"/>
                  <a:pt x="1982" y="1194"/>
                </a:cubicBezTo>
                <a:cubicBezTo>
                  <a:pt x="1985" y="1190"/>
                  <a:pt x="1988" y="1188"/>
                  <a:pt x="1993" y="1186"/>
                </a:cubicBezTo>
                <a:cubicBezTo>
                  <a:pt x="1995" y="1185"/>
                  <a:pt x="1996" y="1184"/>
                  <a:pt x="1997" y="1183"/>
                </a:cubicBezTo>
                <a:cubicBezTo>
                  <a:pt x="1999" y="1182"/>
                  <a:pt x="2001" y="1182"/>
                  <a:pt x="2003" y="1182"/>
                </a:cubicBezTo>
                <a:cubicBezTo>
                  <a:pt x="2008" y="1183"/>
                  <a:pt x="2013" y="1182"/>
                  <a:pt x="2018" y="1179"/>
                </a:cubicBezTo>
                <a:cubicBezTo>
                  <a:pt x="2022" y="1177"/>
                  <a:pt x="2026" y="1177"/>
                  <a:pt x="2030" y="1177"/>
                </a:cubicBezTo>
                <a:cubicBezTo>
                  <a:pt x="2033" y="1177"/>
                  <a:pt x="2036" y="1177"/>
                  <a:pt x="2039" y="1177"/>
                </a:cubicBezTo>
                <a:cubicBezTo>
                  <a:pt x="2040" y="1177"/>
                  <a:pt x="2042" y="1178"/>
                  <a:pt x="2043" y="1179"/>
                </a:cubicBezTo>
                <a:cubicBezTo>
                  <a:pt x="2044" y="1181"/>
                  <a:pt x="2046" y="1181"/>
                  <a:pt x="2049" y="1182"/>
                </a:cubicBezTo>
                <a:cubicBezTo>
                  <a:pt x="2051" y="1182"/>
                  <a:pt x="2053" y="1184"/>
                  <a:pt x="2056" y="1185"/>
                </a:cubicBezTo>
                <a:cubicBezTo>
                  <a:pt x="2057" y="1185"/>
                  <a:pt x="2058" y="1187"/>
                  <a:pt x="2058" y="1188"/>
                </a:cubicBezTo>
                <a:cubicBezTo>
                  <a:pt x="2058" y="1190"/>
                  <a:pt x="2058" y="1192"/>
                  <a:pt x="2060" y="1193"/>
                </a:cubicBezTo>
                <a:cubicBezTo>
                  <a:pt x="2061" y="1194"/>
                  <a:pt x="2062" y="1196"/>
                  <a:pt x="2062" y="1198"/>
                </a:cubicBezTo>
                <a:cubicBezTo>
                  <a:pt x="2062" y="1200"/>
                  <a:pt x="2063" y="1202"/>
                  <a:pt x="2063" y="1204"/>
                </a:cubicBezTo>
                <a:cubicBezTo>
                  <a:pt x="2063" y="1205"/>
                  <a:pt x="2063" y="1206"/>
                  <a:pt x="2063" y="1207"/>
                </a:cubicBezTo>
                <a:cubicBezTo>
                  <a:pt x="2063" y="1207"/>
                  <a:pt x="2063" y="1208"/>
                  <a:pt x="2063" y="1208"/>
                </a:cubicBezTo>
                <a:cubicBezTo>
                  <a:pt x="2064" y="1208"/>
                  <a:pt x="2064" y="1209"/>
                  <a:pt x="2065" y="1209"/>
                </a:cubicBezTo>
                <a:cubicBezTo>
                  <a:pt x="2065" y="1210"/>
                  <a:pt x="2066" y="1209"/>
                  <a:pt x="2067" y="1209"/>
                </a:cubicBezTo>
                <a:cubicBezTo>
                  <a:pt x="2069" y="1207"/>
                  <a:pt x="2071" y="1204"/>
                  <a:pt x="2074" y="1201"/>
                </a:cubicBezTo>
                <a:cubicBezTo>
                  <a:pt x="2075" y="1200"/>
                  <a:pt x="2077" y="1199"/>
                  <a:pt x="2078" y="1198"/>
                </a:cubicBezTo>
                <a:cubicBezTo>
                  <a:pt x="2079" y="1197"/>
                  <a:pt x="2081" y="1195"/>
                  <a:pt x="2082" y="1194"/>
                </a:cubicBezTo>
                <a:cubicBezTo>
                  <a:pt x="2082" y="1194"/>
                  <a:pt x="2082" y="1194"/>
                  <a:pt x="2083" y="1194"/>
                </a:cubicBezTo>
                <a:cubicBezTo>
                  <a:pt x="2083" y="1194"/>
                  <a:pt x="2083" y="1194"/>
                  <a:pt x="2083" y="1194"/>
                </a:cubicBezTo>
                <a:cubicBezTo>
                  <a:pt x="2083" y="1196"/>
                  <a:pt x="2083" y="1197"/>
                  <a:pt x="2083" y="1198"/>
                </a:cubicBezTo>
                <a:cubicBezTo>
                  <a:pt x="2080" y="1200"/>
                  <a:pt x="2079" y="1202"/>
                  <a:pt x="2078" y="1205"/>
                </a:cubicBezTo>
                <a:cubicBezTo>
                  <a:pt x="2078" y="1208"/>
                  <a:pt x="2076" y="1210"/>
                  <a:pt x="2074" y="1211"/>
                </a:cubicBezTo>
                <a:cubicBezTo>
                  <a:pt x="2073" y="1211"/>
                  <a:pt x="2073" y="1212"/>
                  <a:pt x="2073" y="1213"/>
                </a:cubicBezTo>
                <a:cubicBezTo>
                  <a:pt x="2073" y="1213"/>
                  <a:pt x="2073" y="1214"/>
                  <a:pt x="2073" y="1214"/>
                </a:cubicBezTo>
                <a:cubicBezTo>
                  <a:pt x="2074" y="1214"/>
                  <a:pt x="2075" y="1214"/>
                  <a:pt x="2076" y="1214"/>
                </a:cubicBezTo>
                <a:cubicBezTo>
                  <a:pt x="2078" y="1214"/>
                  <a:pt x="2080" y="1213"/>
                  <a:pt x="2081" y="1210"/>
                </a:cubicBezTo>
                <a:cubicBezTo>
                  <a:pt x="2082" y="1210"/>
                  <a:pt x="2082" y="1209"/>
                  <a:pt x="2082" y="1209"/>
                </a:cubicBezTo>
                <a:cubicBezTo>
                  <a:pt x="2082" y="1209"/>
                  <a:pt x="2083" y="1208"/>
                  <a:pt x="2083" y="1208"/>
                </a:cubicBezTo>
                <a:cubicBezTo>
                  <a:pt x="2083" y="1209"/>
                  <a:pt x="2084" y="1209"/>
                  <a:pt x="2084" y="1209"/>
                </a:cubicBezTo>
                <a:cubicBezTo>
                  <a:pt x="2084" y="1212"/>
                  <a:pt x="2084" y="1215"/>
                  <a:pt x="2082" y="1217"/>
                </a:cubicBezTo>
                <a:cubicBezTo>
                  <a:pt x="2081" y="1218"/>
                  <a:pt x="2082" y="1219"/>
                  <a:pt x="2083" y="1219"/>
                </a:cubicBezTo>
                <a:cubicBezTo>
                  <a:pt x="2084" y="1219"/>
                  <a:pt x="2086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8"/>
                  <a:pt x="2087" y="1218"/>
                  <a:pt x="2087" y="1218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20"/>
                </a:cubicBezTo>
                <a:cubicBezTo>
                  <a:pt x="2089" y="1224"/>
                  <a:pt x="2090" y="1229"/>
                  <a:pt x="2088" y="1234"/>
                </a:cubicBezTo>
                <a:cubicBezTo>
                  <a:pt x="2087" y="1235"/>
                  <a:pt x="2088" y="1236"/>
                  <a:pt x="2088" y="1237"/>
                </a:cubicBezTo>
                <a:cubicBezTo>
                  <a:pt x="2089" y="1239"/>
                  <a:pt x="2090" y="1240"/>
                  <a:pt x="2090" y="1241"/>
                </a:cubicBezTo>
                <a:cubicBezTo>
                  <a:pt x="2092" y="1245"/>
                  <a:pt x="2095" y="1248"/>
                  <a:pt x="2099" y="1249"/>
                </a:cubicBezTo>
                <a:cubicBezTo>
                  <a:pt x="2101" y="1249"/>
                  <a:pt x="2103" y="1251"/>
                  <a:pt x="2105" y="1252"/>
                </a:cubicBezTo>
                <a:cubicBezTo>
                  <a:pt x="2106" y="1253"/>
                  <a:pt x="2107" y="1254"/>
                  <a:pt x="2108" y="1255"/>
                </a:cubicBezTo>
                <a:cubicBezTo>
                  <a:pt x="2109" y="1256"/>
                  <a:pt x="2111" y="1256"/>
                  <a:pt x="2112" y="1255"/>
                </a:cubicBezTo>
                <a:cubicBezTo>
                  <a:pt x="2115" y="1253"/>
                  <a:pt x="2119" y="1252"/>
                  <a:pt x="2121" y="1248"/>
                </a:cubicBezTo>
                <a:cubicBezTo>
                  <a:pt x="2122" y="1247"/>
                  <a:pt x="2122" y="1248"/>
                  <a:pt x="2123" y="1248"/>
                </a:cubicBezTo>
                <a:cubicBezTo>
                  <a:pt x="2123" y="1248"/>
                  <a:pt x="2123" y="1249"/>
                  <a:pt x="2123" y="1249"/>
                </a:cubicBezTo>
                <a:cubicBezTo>
                  <a:pt x="2123" y="1250"/>
                  <a:pt x="2122" y="1251"/>
                  <a:pt x="2122" y="1251"/>
                </a:cubicBezTo>
                <a:cubicBezTo>
                  <a:pt x="2124" y="1254"/>
                  <a:pt x="2126" y="1257"/>
                  <a:pt x="2128" y="1259"/>
                </a:cubicBezTo>
                <a:cubicBezTo>
                  <a:pt x="2129" y="1260"/>
                  <a:pt x="2130" y="1260"/>
                  <a:pt x="2130" y="1260"/>
                </a:cubicBezTo>
                <a:cubicBezTo>
                  <a:pt x="2133" y="1257"/>
                  <a:pt x="2137" y="1255"/>
                  <a:pt x="2140" y="1252"/>
                </a:cubicBezTo>
                <a:cubicBezTo>
                  <a:pt x="2143" y="1250"/>
                  <a:pt x="2147" y="1248"/>
                  <a:pt x="2151" y="1248"/>
                </a:cubicBezTo>
                <a:cubicBezTo>
                  <a:pt x="2152" y="1248"/>
                  <a:pt x="2153" y="1248"/>
                  <a:pt x="2155" y="1248"/>
                </a:cubicBezTo>
                <a:cubicBezTo>
                  <a:pt x="2157" y="1248"/>
                  <a:pt x="2161" y="1245"/>
                  <a:pt x="2161" y="1243"/>
                </a:cubicBezTo>
                <a:cubicBezTo>
                  <a:pt x="2161" y="1239"/>
                  <a:pt x="2163" y="1235"/>
                  <a:pt x="2164" y="1232"/>
                </a:cubicBezTo>
                <a:cubicBezTo>
                  <a:pt x="2165" y="1228"/>
                  <a:pt x="2167" y="1224"/>
                  <a:pt x="2170" y="1221"/>
                </a:cubicBezTo>
                <a:cubicBezTo>
                  <a:pt x="2172" y="1219"/>
                  <a:pt x="2173" y="1217"/>
                  <a:pt x="2174" y="1215"/>
                </a:cubicBezTo>
                <a:cubicBezTo>
                  <a:pt x="2176" y="1212"/>
                  <a:pt x="2177" y="1209"/>
                  <a:pt x="2179" y="1206"/>
                </a:cubicBezTo>
                <a:cubicBezTo>
                  <a:pt x="2181" y="1201"/>
                  <a:pt x="2184" y="1197"/>
                  <a:pt x="2189" y="1194"/>
                </a:cubicBezTo>
                <a:cubicBezTo>
                  <a:pt x="2190" y="1194"/>
                  <a:pt x="2191" y="1193"/>
                  <a:pt x="2191" y="1192"/>
                </a:cubicBezTo>
                <a:cubicBezTo>
                  <a:pt x="2192" y="1188"/>
                  <a:pt x="2196" y="1186"/>
                  <a:pt x="2197" y="1182"/>
                </a:cubicBezTo>
                <a:cubicBezTo>
                  <a:pt x="2198" y="1179"/>
                  <a:pt x="2198" y="1175"/>
                  <a:pt x="2200" y="1171"/>
                </a:cubicBezTo>
                <a:cubicBezTo>
                  <a:pt x="2202" y="1167"/>
                  <a:pt x="2202" y="1162"/>
                  <a:pt x="2205" y="1158"/>
                </a:cubicBezTo>
                <a:cubicBezTo>
                  <a:pt x="2206" y="1157"/>
                  <a:pt x="2206" y="1156"/>
                  <a:pt x="2206" y="1154"/>
                </a:cubicBezTo>
                <a:cubicBezTo>
                  <a:pt x="2207" y="1151"/>
                  <a:pt x="2207" y="1149"/>
                  <a:pt x="2206" y="1146"/>
                </a:cubicBezTo>
                <a:cubicBezTo>
                  <a:pt x="2205" y="1144"/>
                  <a:pt x="2205" y="1142"/>
                  <a:pt x="2206" y="1140"/>
                </a:cubicBezTo>
                <a:cubicBezTo>
                  <a:pt x="2206" y="1138"/>
                  <a:pt x="2206" y="1137"/>
                  <a:pt x="2206" y="1135"/>
                </a:cubicBezTo>
                <a:cubicBezTo>
                  <a:pt x="2206" y="1131"/>
                  <a:pt x="2207" y="1127"/>
                  <a:pt x="2209" y="1124"/>
                </a:cubicBezTo>
                <a:cubicBezTo>
                  <a:pt x="2209" y="1123"/>
                  <a:pt x="2209" y="1122"/>
                  <a:pt x="2209" y="1122"/>
                </a:cubicBezTo>
                <a:cubicBezTo>
                  <a:pt x="2209" y="1122"/>
                  <a:pt x="2209" y="1121"/>
                  <a:pt x="2209" y="1121"/>
                </a:cubicBezTo>
                <a:cubicBezTo>
                  <a:pt x="2208" y="1121"/>
                  <a:pt x="2208" y="1121"/>
                  <a:pt x="2208" y="1121"/>
                </a:cubicBezTo>
                <a:close/>
                <a:moveTo>
                  <a:pt x="705" y="90"/>
                </a:move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4" y="90"/>
                  <a:pt x="704" y="90"/>
                </a:cubicBezTo>
                <a:cubicBezTo>
                  <a:pt x="704" y="90"/>
                  <a:pt x="704" y="90"/>
                  <a:pt x="705" y="90"/>
                </a:cubicBezTo>
                <a:close/>
                <a:moveTo>
                  <a:pt x="713" y="64"/>
                </a:move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lose/>
                <a:moveTo>
                  <a:pt x="714" y="67"/>
                </a:moveTo>
                <a:cubicBezTo>
                  <a:pt x="713" y="69"/>
                  <a:pt x="713" y="70"/>
                  <a:pt x="714" y="72"/>
                </a:cubicBezTo>
                <a:cubicBezTo>
                  <a:pt x="714" y="74"/>
                  <a:pt x="715" y="76"/>
                  <a:pt x="714" y="79"/>
                </a:cubicBezTo>
                <a:cubicBezTo>
                  <a:pt x="713" y="80"/>
                  <a:pt x="713" y="83"/>
                  <a:pt x="713" y="84"/>
                </a:cubicBezTo>
                <a:cubicBezTo>
                  <a:pt x="712" y="85"/>
                  <a:pt x="712" y="85"/>
                  <a:pt x="711" y="86"/>
                </a:cubicBezTo>
                <a:cubicBezTo>
                  <a:pt x="709" y="86"/>
                  <a:pt x="710" y="88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11" y="91"/>
                  <a:pt x="711" y="91"/>
                  <a:pt x="712" y="92"/>
                </a:cubicBezTo>
                <a:cubicBezTo>
                  <a:pt x="712" y="92"/>
                  <a:pt x="712" y="92"/>
                  <a:pt x="713" y="92"/>
                </a:cubicBezTo>
                <a:cubicBezTo>
                  <a:pt x="713" y="93"/>
                  <a:pt x="714" y="93"/>
                  <a:pt x="715" y="93"/>
                </a:cubicBezTo>
                <a:cubicBezTo>
                  <a:pt x="715" y="93"/>
                  <a:pt x="715" y="93"/>
                  <a:pt x="716" y="93"/>
                </a:cubicBezTo>
                <a:cubicBezTo>
                  <a:pt x="716" y="93"/>
                  <a:pt x="716" y="94"/>
                  <a:pt x="715" y="94"/>
                </a:cubicBezTo>
                <a:cubicBezTo>
                  <a:pt x="716" y="94"/>
                  <a:pt x="716" y="94"/>
                  <a:pt x="717" y="94"/>
                </a:cubicBezTo>
                <a:cubicBezTo>
                  <a:pt x="717" y="94"/>
                  <a:pt x="717" y="95"/>
                  <a:pt x="717" y="95"/>
                </a:cubicBezTo>
                <a:cubicBezTo>
                  <a:pt x="717" y="95"/>
                  <a:pt x="717" y="95"/>
                  <a:pt x="717" y="95"/>
                </a:cubicBezTo>
                <a:cubicBezTo>
                  <a:pt x="716" y="96"/>
                  <a:pt x="716" y="96"/>
                  <a:pt x="716" y="95"/>
                </a:cubicBezTo>
                <a:cubicBezTo>
                  <a:pt x="715" y="95"/>
                  <a:pt x="715" y="94"/>
                  <a:pt x="715" y="94"/>
                </a:cubicBezTo>
                <a:cubicBezTo>
                  <a:pt x="715" y="94"/>
                  <a:pt x="715" y="94"/>
                  <a:pt x="715" y="94"/>
                </a:cubicBezTo>
                <a:cubicBezTo>
                  <a:pt x="715" y="93"/>
                  <a:pt x="715" y="93"/>
                  <a:pt x="715" y="93"/>
                </a:cubicBezTo>
                <a:cubicBezTo>
                  <a:pt x="714" y="93"/>
                  <a:pt x="713" y="93"/>
                  <a:pt x="713" y="92"/>
                </a:cubicBezTo>
                <a:cubicBezTo>
                  <a:pt x="712" y="92"/>
                  <a:pt x="712" y="92"/>
                  <a:pt x="712" y="92"/>
                </a:cubicBezTo>
                <a:cubicBezTo>
                  <a:pt x="711" y="91"/>
                  <a:pt x="710" y="91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08" y="90"/>
                  <a:pt x="706" y="90"/>
                  <a:pt x="705" y="90"/>
                </a:cubicBezTo>
                <a:cubicBezTo>
                  <a:pt x="704" y="91"/>
                  <a:pt x="703" y="91"/>
                  <a:pt x="702" y="91"/>
                </a:cubicBezTo>
                <a:cubicBezTo>
                  <a:pt x="700" y="91"/>
                  <a:pt x="698" y="92"/>
                  <a:pt x="696" y="92"/>
                </a:cubicBezTo>
                <a:cubicBezTo>
                  <a:pt x="695" y="95"/>
                  <a:pt x="693" y="97"/>
                  <a:pt x="691" y="99"/>
                </a:cubicBezTo>
                <a:cubicBezTo>
                  <a:pt x="689" y="100"/>
                  <a:pt x="688" y="102"/>
                  <a:pt x="688" y="104"/>
                </a:cubicBezTo>
                <a:cubicBezTo>
                  <a:pt x="688" y="105"/>
                  <a:pt x="688" y="107"/>
                  <a:pt x="690" y="107"/>
                </a:cubicBezTo>
                <a:cubicBezTo>
                  <a:pt x="690" y="107"/>
                  <a:pt x="691" y="107"/>
                  <a:pt x="691" y="107"/>
                </a:cubicBezTo>
                <a:cubicBezTo>
                  <a:pt x="694" y="107"/>
                  <a:pt x="695" y="108"/>
                  <a:pt x="695" y="111"/>
                </a:cubicBezTo>
                <a:cubicBezTo>
                  <a:pt x="695" y="112"/>
                  <a:pt x="695" y="113"/>
                  <a:pt x="695" y="114"/>
                </a:cubicBezTo>
                <a:cubicBezTo>
                  <a:pt x="695" y="116"/>
                  <a:pt x="694" y="117"/>
                  <a:pt x="693" y="118"/>
                </a:cubicBezTo>
                <a:cubicBezTo>
                  <a:pt x="693" y="118"/>
                  <a:pt x="693" y="118"/>
                  <a:pt x="692" y="118"/>
                </a:cubicBezTo>
                <a:cubicBezTo>
                  <a:pt x="692" y="118"/>
                  <a:pt x="692" y="118"/>
                  <a:pt x="692" y="118"/>
                </a:cubicBezTo>
                <a:cubicBezTo>
                  <a:pt x="691" y="116"/>
                  <a:pt x="691" y="114"/>
                  <a:pt x="690" y="112"/>
                </a:cubicBezTo>
                <a:cubicBezTo>
                  <a:pt x="690" y="111"/>
                  <a:pt x="689" y="110"/>
                  <a:pt x="688" y="110"/>
                </a:cubicBezTo>
                <a:cubicBezTo>
                  <a:pt x="686" y="109"/>
                  <a:pt x="684" y="109"/>
                  <a:pt x="682" y="110"/>
                </a:cubicBezTo>
                <a:cubicBezTo>
                  <a:pt x="682" y="110"/>
                  <a:pt x="681" y="110"/>
                  <a:pt x="681" y="111"/>
                </a:cubicBezTo>
                <a:cubicBezTo>
                  <a:pt x="681" y="112"/>
                  <a:pt x="680" y="112"/>
                  <a:pt x="680" y="113"/>
                </a:cubicBezTo>
                <a:cubicBezTo>
                  <a:pt x="680" y="117"/>
                  <a:pt x="681" y="120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1" y="123"/>
                  <a:pt x="680" y="124"/>
                  <a:pt x="679" y="123"/>
                </a:cubicBezTo>
                <a:cubicBezTo>
                  <a:pt x="674" y="122"/>
                  <a:pt x="670" y="124"/>
                  <a:pt x="665" y="127"/>
                </a:cubicBezTo>
                <a:cubicBezTo>
                  <a:pt x="665" y="127"/>
                  <a:pt x="665" y="127"/>
                  <a:pt x="664" y="127"/>
                </a:cubicBezTo>
                <a:cubicBezTo>
                  <a:pt x="664" y="127"/>
                  <a:pt x="663" y="128"/>
                  <a:pt x="662" y="129"/>
                </a:cubicBezTo>
                <a:cubicBezTo>
                  <a:pt x="661" y="130"/>
                  <a:pt x="661" y="128"/>
                  <a:pt x="660" y="128"/>
                </a:cubicBezTo>
                <a:cubicBezTo>
                  <a:pt x="659" y="127"/>
                  <a:pt x="658" y="127"/>
                  <a:pt x="657" y="128"/>
                </a:cubicBezTo>
                <a:cubicBezTo>
                  <a:pt x="657" y="130"/>
                  <a:pt x="657" y="132"/>
                  <a:pt x="658" y="133"/>
                </a:cubicBezTo>
                <a:cubicBezTo>
                  <a:pt x="661" y="136"/>
                  <a:pt x="663" y="138"/>
                  <a:pt x="667" y="139"/>
                </a:cubicBezTo>
                <a:cubicBezTo>
                  <a:pt x="670" y="140"/>
                  <a:pt x="673" y="142"/>
                  <a:pt x="677" y="144"/>
                </a:cubicBezTo>
                <a:cubicBezTo>
                  <a:pt x="678" y="144"/>
                  <a:pt x="678" y="145"/>
                  <a:pt x="679" y="145"/>
                </a:cubicBezTo>
                <a:cubicBezTo>
                  <a:pt x="680" y="146"/>
                  <a:pt x="682" y="146"/>
                  <a:pt x="683" y="144"/>
                </a:cubicBezTo>
                <a:cubicBezTo>
                  <a:pt x="683" y="144"/>
                  <a:pt x="683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3" y="142"/>
                  <a:pt x="683" y="142"/>
                  <a:pt x="683" y="142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5" y="142"/>
                  <a:pt x="686" y="142"/>
                  <a:pt x="688" y="143"/>
                </a:cubicBezTo>
                <a:cubicBezTo>
                  <a:pt x="691" y="145"/>
                  <a:pt x="694" y="146"/>
                  <a:pt x="697" y="146"/>
                </a:cubicBezTo>
                <a:cubicBezTo>
                  <a:pt x="698" y="145"/>
                  <a:pt x="699" y="146"/>
                  <a:pt x="699" y="146"/>
                </a:cubicBezTo>
                <a:cubicBezTo>
                  <a:pt x="701" y="146"/>
                  <a:pt x="701" y="147"/>
                  <a:pt x="701" y="149"/>
                </a:cubicBezTo>
                <a:cubicBezTo>
                  <a:pt x="701" y="149"/>
                  <a:pt x="701" y="150"/>
                  <a:pt x="701" y="150"/>
                </a:cubicBezTo>
                <a:cubicBezTo>
                  <a:pt x="701" y="151"/>
                  <a:pt x="703" y="152"/>
                  <a:pt x="704" y="152"/>
                </a:cubicBezTo>
                <a:cubicBezTo>
                  <a:pt x="706" y="151"/>
                  <a:pt x="708" y="151"/>
                  <a:pt x="709" y="150"/>
                </a:cubicBezTo>
                <a:cubicBezTo>
                  <a:pt x="711" y="150"/>
                  <a:pt x="712" y="149"/>
                  <a:pt x="714" y="149"/>
                </a:cubicBezTo>
                <a:cubicBezTo>
                  <a:pt x="717" y="149"/>
                  <a:pt x="719" y="147"/>
                  <a:pt x="721" y="145"/>
                </a:cubicBezTo>
                <a:cubicBezTo>
                  <a:pt x="721" y="145"/>
                  <a:pt x="721" y="144"/>
                  <a:pt x="721" y="144"/>
                </a:cubicBezTo>
                <a:cubicBezTo>
                  <a:pt x="723" y="142"/>
                  <a:pt x="722" y="140"/>
                  <a:pt x="719" y="139"/>
                </a:cubicBezTo>
                <a:cubicBezTo>
                  <a:pt x="718" y="138"/>
                  <a:pt x="718" y="138"/>
                  <a:pt x="717" y="137"/>
                </a:cubicBezTo>
                <a:cubicBezTo>
                  <a:pt x="717" y="136"/>
                  <a:pt x="718" y="135"/>
                  <a:pt x="718" y="134"/>
                </a:cubicBezTo>
                <a:cubicBezTo>
                  <a:pt x="719" y="133"/>
                  <a:pt x="720" y="133"/>
                  <a:pt x="721" y="132"/>
                </a:cubicBezTo>
                <a:cubicBezTo>
                  <a:pt x="722" y="131"/>
                  <a:pt x="724" y="131"/>
                  <a:pt x="726" y="130"/>
                </a:cubicBezTo>
                <a:cubicBezTo>
                  <a:pt x="728" y="129"/>
                  <a:pt x="730" y="127"/>
                  <a:pt x="730" y="125"/>
                </a:cubicBezTo>
                <a:cubicBezTo>
                  <a:pt x="731" y="124"/>
                  <a:pt x="731" y="123"/>
                  <a:pt x="731" y="123"/>
                </a:cubicBezTo>
                <a:cubicBezTo>
                  <a:pt x="731" y="123"/>
                  <a:pt x="731" y="122"/>
                  <a:pt x="731" y="122"/>
                </a:cubicBezTo>
                <a:cubicBezTo>
                  <a:pt x="732" y="121"/>
                  <a:pt x="733" y="120"/>
                  <a:pt x="734" y="121"/>
                </a:cubicBezTo>
                <a:cubicBezTo>
                  <a:pt x="737" y="122"/>
                  <a:pt x="740" y="121"/>
                  <a:pt x="743" y="121"/>
                </a:cubicBezTo>
                <a:cubicBezTo>
                  <a:pt x="744" y="121"/>
                  <a:pt x="745" y="119"/>
                  <a:pt x="744" y="118"/>
                </a:cubicBezTo>
                <a:cubicBezTo>
                  <a:pt x="744" y="117"/>
                  <a:pt x="744" y="117"/>
                  <a:pt x="744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2" y="116"/>
                  <a:pt x="742" y="116"/>
                </a:cubicBezTo>
                <a:cubicBezTo>
                  <a:pt x="742" y="115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4" y="116"/>
                  <a:pt x="744" y="116"/>
                </a:cubicBezTo>
                <a:cubicBezTo>
                  <a:pt x="746" y="117"/>
                  <a:pt x="748" y="116"/>
                  <a:pt x="750" y="114"/>
                </a:cubicBezTo>
                <a:cubicBezTo>
                  <a:pt x="751" y="113"/>
                  <a:pt x="751" y="112"/>
                  <a:pt x="753" y="111"/>
                </a:cubicBezTo>
                <a:cubicBezTo>
                  <a:pt x="754" y="110"/>
                  <a:pt x="754" y="108"/>
                  <a:pt x="755" y="107"/>
                </a:cubicBezTo>
                <a:cubicBezTo>
                  <a:pt x="756" y="106"/>
                  <a:pt x="756" y="104"/>
                  <a:pt x="755" y="103"/>
                </a:cubicBezTo>
                <a:cubicBezTo>
                  <a:pt x="754" y="101"/>
                  <a:pt x="754" y="100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4" y="99"/>
                  <a:pt x="753" y="99"/>
                  <a:pt x="753" y="99"/>
                </a:cubicBezTo>
                <a:cubicBezTo>
                  <a:pt x="753" y="99"/>
                  <a:pt x="754" y="99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5" y="100"/>
                  <a:pt x="756" y="100"/>
                  <a:pt x="758" y="100"/>
                </a:cubicBezTo>
                <a:cubicBezTo>
                  <a:pt x="759" y="101"/>
                  <a:pt x="761" y="100"/>
                  <a:pt x="761" y="98"/>
                </a:cubicBezTo>
                <a:cubicBezTo>
                  <a:pt x="761" y="97"/>
                  <a:pt x="761" y="95"/>
                  <a:pt x="759" y="95"/>
                </a:cubicBezTo>
                <a:cubicBezTo>
                  <a:pt x="758" y="94"/>
                  <a:pt x="757" y="94"/>
                  <a:pt x="756" y="93"/>
                </a:cubicBezTo>
                <a:cubicBezTo>
                  <a:pt x="756" y="93"/>
                  <a:pt x="756" y="93"/>
                  <a:pt x="755" y="93"/>
                </a:cubicBezTo>
                <a:cubicBezTo>
                  <a:pt x="756" y="93"/>
                  <a:pt x="756" y="92"/>
                  <a:pt x="756" y="92"/>
                </a:cubicBezTo>
                <a:cubicBezTo>
                  <a:pt x="757" y="91"/>
                  <a:pt x="758" y="91"/>
                  <a:pt x="759" y="91"/>
                </a:cubicBezTo>
                <a:cubicBezTo>
                  <a:pt x="761" y="92"/>
                  <a:pt x="764" y="92"/>
                  <a:pt x="767" y="91"/>
                </a:cubicBezTo>
                <a:cubicBezTo>
                  <a:pt x="768" y="91"/>
                  <a:pt x="769" y="91"/>
                  <a:pt x="770" y="89"/>
                </a:cubicBezTo>
                <a:cubicBezTo>
                  <a:pt x="770" y="88"/>
                  <a:pt x="770" y="88"/>
                  <a:pt x="770" y="87"/>
                </a:cubicBezTo>
                <a:cubicBezTo>
                  <a:pt x="771" y="88"/>
                  <a:pt x="771" y="88"/>
                  <a:pt x="771" y="88"/>
                </a:cubicBezTo>
                <a:cubicBezTo>
                  <a:pt x="772" y="88"/>
                  <a:pt x="772" y="89"/>
                  <a:pt x="773" y="89"/>
                </a:cubicBezTo>
                <a:cubicBezTo>
                  <a:pt x="777" y="91"/>
                  <a:pt x="779" y="90"/>
                  <a:pt x="782" y="87"/>
                </a:cubicBezTo>
                <a:cubicBezTo>
                  <a:pt x="785" y="84"/>
                  <a:pt x="788" y="80"/>
                  <a:pt x="792" y="78"/>
                </a:cubicBezTo>
                <a:cubicBezTo>
                  <a:pt x="794" y="77"/>
                  <a:pt x="796" y="76"/>
                  <a:pt x="798" y="74"/>
                </a:cubicBezTo>
                <a:cubicBezTo>
                  <a:pt x="799" y="73"/>
                  <a:pt x="800" y="73"/>
                  <a:pt x="801" y="72"/>
                </a:cubicBezTo>
                <a:cubicBezTo>
                  <a:pt x="806" y="71"/>
                  <a:pt x="810" y="68"/>
                  <a:pt x="814" y="67"/>
                </a:cubicBezTo>
                <a:cubicBezTo>
                  <a:pt x="818" y="65"/>
                  <a:pt x="822" y="63"/>
                  <a:pt x="826" y="60"/>
                </a:cubicBezTo>
                <a:cubicBezTo>
                  <a:pt x="827" y="60"/>
                  <a:pt x="827" y="59"/>
                  <a:pt x="827" y="58"/>
                </a:cubicBezTo>
                <a:cubicBezTo>
                  <a:pt x="828" y="57"/>
                  <a:pt x="827" y="56"/>
                  <a:pt x="825" y="56"/>
                </a:cubicBezTo>
                <a:cubicBezTo>
                  <a:pt x="824" y="56"/>
                  <a:pt x="823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4"/>
                  <a:pt x="823" y="53"/>
                  <a:pt x="824" y="53"/>
                </a:cubicBezTo>
                <a:cubicBezTo>
                  <a:pt x="828" y="53"/>
                  <a:pt x="833" y="52"/>
                  <a:pt x="837" y="52"/>
                </a:cubicBezTo>
                <a:cubicBezTo>
                  <a:pt x="841" y="50"/>
                  <a:pt x="845" y="47"/>
                  <a:pt x="849" y="45"/>
                </a:cubicBezTo>
                <a:cubicBezTo>
                  <a:pt x="850" y="45"/>
                  <a:pt x="851" y="45"/>
                  <a:pt x="851" y="45"/>
                </a:cubicBezTo>
                <a:cubicBezTo>
                  <a:pt x="852" y="43"/>
                  <a:pt x="853" y="42"/>
                  <a:pt x="853" y="41"/>
                </a:cubicBezTo>
                <a:cubicBezTo>
                  <a:pt x="854" y="40"/>
                  <a:pt x="854" y="38"/>
                  <a:pt x="854" y="36"/>
                </a:cubicBezTo>
                <a:cubicBezTo>
                  <a:pt x="854" y="34"/>
                  <a:pt x="853" y="33"/>
                  <a:pt x="852" y="32"/>
                </a:cubicBezTo>
                <a:cubicBezTo>
                  <a:pt x="850" y="32"/>
                  <a:pt x="850" y="31"/>
                  <a:pt x="850" y="30"/>
                </a:cubicBezTo>
                <a:cubicBezTo>
                  <a:pt x="850" y="28"/>
                  <a:pt x="850" y="25"/>
                  <a:pt x="850" y="23"/>
                </a:cubicBezTo>
                <a:cubicBezTo>
                  <a:pt x="850" y="23"/>
                  <a:pt x="850" y="22"/>
                  <a:pt x="849" y="22"/>
                </a:cubicBezTo>
                <a:cubicBezTo>
                  <a:pt x="847" y="21"/>
                  <a:pt x="845" y="21"/>
                  <a:pt x="843" y="20"/>
                </a:cubicBezTo>
                <a:cubicBezTo>
                  <a:pt x="842" y="20"/>
                  <a:pt x="840" y="20"/>
                  <a:pt x="839" y="21"/>
                </a:cubicBezTo>
                <a:cubicBezTo>
                  <a:pt x="838" y="21"/>
                  <a:pt x="837" y="21"/>
                  <a:pt x="837" y="22"/>
                </a:cubicBezTo>
                <a:cubicBezTo>
                  <a:pt x="837" y="22"/>
                  <a:pt x="836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5" y="23"/>
                  <a:pt x="835" y="23"/>
                </a:cubicBezTo>
                <a:cubicBezTo>
                  <a:pt x="835" y="23"/>
                  <a:pt x="835" y="23"/>
                  <a:pt x="834" y="23"/>
                </a:cubicBezTo>
                <a:cubicBezTo>
                  <a:pt x="835" y="22"/>
                  <a:pt x="835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6" y="22"/>
                  <a:pt x="837" y="22"/>
                </a:cubicBezTo>
                <a:cubicBezTo>
                  <a:pt x="838" y="21"/>
                  <a:pt x="838" y="20"/>
                  <a:pt x="839" y="19"/>
                </a:cubicBezTo>
                <a:cubicBezTo>
                  <a:pt x="840" y="18"/>
                  <a:pt x="841" y="17"/>
                  <a:pt x="839" y="16"/>
                </a:cubicBezTo>
                <a:cubicBezTo>
                  <a:pt x="839" y="16"/>
                  <a:pt x="838" y="15"/>
                  <a:pt x="838" y="15"/>
                </a:cubicBezTo>
                <a:cubicBezTo>
                  <a:pt x="838" y="15"/>
                  <a:pt x="837" y="15"/>
                  <a:pt x="837" y="15"/>
                </a:cubicBezTo>
                <a:cubicBezTo>
                  <a:pt x="835" y="14"/>
                  <a:pt x="833" y="13"/>
                  <a:pt x="831" y="12"/>
                </a:cubicBezTo>
                <a:cubicBezTo>
                  <a:pt x="829" y="12"/>
                  <a:pt x="828" y="11"/>
                  <a:pt x="828" y="10"/>
                </a:cubicBezTo>
                <a:cubicBezTo>
                  <a:pt x="827" y="8"/>
                  <a:pt x="826" y="8"/>
                  <a:pt x="825" y="7"/>
                </a:cubicBezTo>
                <a:cubicBezTo>
                  <a:pt x="823" y="7"/>
                  <a:pt x="820" y="7"/>
                  <a:pt x="818" y="6"/>
                </a:cubicBezTo>
                <a:cubicBezTo>
                  <a:pt x="816" y="5"/>
                  <a:pt x="814" y="5"/>
                  <a:pt x="812" y="7"/>
                </a:cubicBezTo>
                <a:cubicBezTo>
                  <a:pt x="810" y="8"/>
                  <a:pt x="809" y="7"/>
                  <a:pt x="809" y="5"/>
                </a:cubicBezTo>
                <a:cubicBezTo>
                  <a:pt x="809" y="4"/>
                  <a:pt x="809" y="3"/>
                  <a:pt x="809" y="3"/>
                </a:cubicBezTo>
                <a:cubicBezTo>
                  <a:pt x="806" y="2"/>
                  <a:pt x="803" y="2"/>
                  <a:pt x="800" y="1"/>
                </a:cubicBezTo>
                <a:cubicBezTo>
                  <a:pt x="799" y="1"/>
                  <a:pt x="797" y="1"/>
                  <a:pt x="796" y="1"/>
                </a:cubicBezTo>
                <a:cubicBezTo>
                  <a:pt x="795" y="1"/>
                  <a:pt x="794" y="2"/>
                  <a:pt x="794" y="3"/>
                </a:cubicBezTo>
                <a:cubicBezTo>
                  <a:pt x="794" y="5"/>
                  <a:pt x="793" y="7"/>
                  <a:pt x="793" y="9"/>
                </a:cubicBezTo>
                <a:cubicBezTo>
                  <a:pt x="793" y="9"/>
                  <a:pt x="793" y="10"/>
                  <a:pt x="793" y="10"/>
                </a:cubicBezTo>
                <a:cubicBezTo>
                  <a:pt x="792" y="10"/>
                  <a:pt x="791" y="10"/>
                  <a:pt x="791" y="9"/>
                </a:cubicBezTo>
                <a:cubicBezTo>
                  <a:pt x="791" y="8"/>
                  <a:pt x="791" y="7"/>
                  <a:pt x="791" y="6"/>
                </a:cubicBezTo>
                <a:cubicBezTo>
                  <a:pt x="791" y="6"/>
                  <a:pt x="791" y="6"/>
                  <a:pt x="791" y="6"/>
                </a:cubicBezTo>
                <a:cubicBezTo>
                  <a:pt x="791" y="5"/>
                  <a:pt x="790" y="5"/>
                  <a:pt x="790" y="5"/>
                </a:cubicBezTo>
                <a:cubicBezTo>
                  <a:pt x="787" y="5"/>
                  <a:pt x="786" y="3"/>
                  <a:pt x="785" y="2"/>
                </a:cubicBezTo>
                <a:cubicBezTo>
                  <a:pt x="784" y="1"/>
                  <a:pt x="782" y="0"/>
                  <a:pt x="781" y="1"/>
                </a:cubicBezTo>
                <a:cubicBezTo>
                  <a:pt x="779" y="2"/>
                  <a:pt x="779" y="3"/>
                  <a:pt x="779" y="4"/>
                </a:cubicBezTo>
                <a:cubicBezTo>
                  <a:pt x="779" y="6"/>
                  <a:pt x="779" y="7"/>
                  <a:pt x="779" y="8"/>
                </a:cubicBezTo>
                <a:cubicBezTo>
                  <a:pt x="779" y="8"/>
                  <a:pt x="779" y="8"/>
                  <a:pt x="778" y="9"/>
                </a:cubicBezTo>
                <a:cubicBezTo>
                  <a:pt x="778" y="9"/>
                  <a:pt x="778" y="9"/>
                  <a:pt x="778" y="8"/>
                </a:cubicBezTo>
                <a:cubicBezTo>
                  <a:pt x="777" y="7"/>
                  <a:pt x="776" y="5"/>
                  <a:pt x="775" y="4"/>
                </a:cubicBezTo>
                <a:cubicBezTo>
                  <a:pt x="774" y="2"/>
                  <a:pt x="772" y="2"/>
                  <a:pt x="771" y="4"/>
                </a:cubicBezTo>
                <a:cubicBezTo>
                  <a:pt x="770" y="6"/>
                  <a:pt x="770" y="6"/>
                  <a:pt x="769" y="6"/>
                </a:cubicBezTo>
                <a:cubicBezTo>
                  <a:pt x="769" y="6"/>
                  <a:pt x="768" y="5"/>
                  <a:pt x="768" y="5"/>
                </a:cubicBezTo>
                <a:cubicBezTo>
                  <a:pt x="766" y="5"/>
                  <a:pt x="765" y="6"/>
                  <a:pt x="765" y="7"/>
                </a:cubicBezTo>
                <a:cubicBezTo>
                  <a:pt x="766" y="10"/>
                  <a:pt x="765" y="11"/>
                  <a:pt x="763" y="12"/>
                </a:cubicBezTo>
                <a:cubicBezTo>
                  <a:pt x="762" y="13"/>
                  <a:pt x="762" y="14"/>
                  <a:pt x="762" y="15"/>
                </a:cubicBezTo>
                <a:cubicBezTo>
                  <a:pt x="761" y="16"/>
                  <a:pt x="759" y="16"/>
                  <a:pt x="758" y="15"/>
                </a:cubicBezTo>
                <a:cubicBezTo>
                  <a:pt x="757" y="13"/>
                  <a:pt x="756" y="10"/>
                  <a:pt x="755" y="8"/>
                </a:cubicBezTo>
                <a:cubicBezTo>
                  <a:pt x="754" y="7"/>
                  <a:pt x="753" y="7"/>
                  <a:pt x="751" y="7"/>
                </a:cubicBezTo>
                <a:cubicBezTo>
                  <a:pt x="751" y="6"/>
                  <a:pt x="749" y="7"/>
                  <a:pt x="749" y="9"/>
                </a:cubicBezTo>
                <a:cubicBezTo>
                  <a:pt x="749" y="10"/>
                  <a:pt x="748" y="11"/>
                  <a:pt x="746" y="12"/>
                </a:cubicBezTo>
                <a:cubicBezTo>
                  <a:pt x="746" y="12"/>
                  <a:pt x="745" y="12"/>
                  <a:pt x="745" y="12"/>
                </a:cubicBezTo>
                <a:cubicBezTo>
                  <a:pt x="744" y="12"/>
                  <a:pt x="744" y="13"/>
                  <a:pt x="744" y="13"/>
                </a:cubicBezTo>
                <a:cubicBezTo>
                  <a:pt x="745" y="16"/>
                  <a:pt x="746" y="18"/>
                  <a:pt x="746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6" y="20"/>
                  <a:pt x="746" y="20"/>
                </a:cubicBezTo>
                <a:cubicBezTo>
                  <a:pt x="745" y="20"/>
                  <a:pt x="744" y="20"/>
                  <a:pt x="743" y="18"/>
                </a:cubicBezTo>
                <a:cubicBezTo>
                  <a:pt x="742" y="17"/>
                  <a:pt x="741" y="17"/>
                  <a:pt x="740" y="17"/>
                </a:cubicBezTo>
                <a:cubicBezTo>
                  <a:pt x="739" y="17"/>
                  <a:pt x="738" y="17"/>
                  <a:pt x="738" y="16"/>
                </a:cubicBezTo>
                <a:cubicBezTo>
                  <a:pt x="737" y="16"/>
                  <a:pt x="737" y="15"/>
                  <a:pt x="736" y="14"/>
                </a:cubicBezTo>
                <a:cubicBezTo>
                  <a:pt x="735" y="13"/>
                  <a:pt x="734" y="13"/>
                  <a:pt x="733" y="14"/>
                </a:cubicBezTo>
                <a:cubicBezTo>
                  <a:pt x="732" y="15"/>
                  <a:pt x="732" y="16"/>
                  <a:pt x="731" y="16"/>
                </a:cubicBezTo>
                <a:cubicBezTo>
                  <a:pt x="730" y="17"/>
                  <a:pt x="730" y="17"/>
                  <a:pt x="729" y="16"/>
                </a:cubicBezTo>
                <a:cubicBezTo>
                  <a:pt x="728" y="15"/>
                  <a:pt x="727" y="15"/>
                  <a:pt x="725" y="15"/>
                </a:cubicBezTo>
                <a:cubicBezTo>
                  <a:pt x="722" y="16"/>
                  <a:pt x="719" y="17"/>
                  <a:pt x="716" y="19"/>
                </a:cubicBezTo>
                <a:cubicBezTo>
                  <a:pt x="716" y="19"/>
                  <a:pt x="715" y="20"/>
                  <a:pt x="714" y="20"/>
                </a:cubicBezTo>
                <a:cubicBezTo>
                  <a:pt x="713" y="21"/>
                  <a:pt x="714" y="24"/>
                  <a:pt x="715" y="25"/>
                </a:cubicBezTo>
                <a:cubicBezTo>
                  <a:pt x="716" y="25"/>
                  <a:pt x="716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4"/>
                  <a:pt x="718" y="24"/>
                  <a:pt x="718" y="23"/>
                </a:cubicBezTo>
                <a:cubicBezTo>
                  <a:pt x="718" y="23"/>
                  <a:pt x="719" y="23"/>
                  <a:pt x="719" y="23"/>
                </a:cubicBezTo>
                <a:cubicBezTo>
                  <a:pt x="720" y="24"/>
                  <a:pt x="720" y="24"/>
                  <a:pt x="719" y="25"/>
                </a:cubicBezTo>
                <a:cubicBezTo>
                  <a:pt x="718" y="25"/>
                  <a:pt x="718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6"/>
                  <a:pt x="717" y="27"/>
                  <a:pt x="717" y="28"/>
                </a:cubicBezTo>
                <a:cubicBezTo>
                  <a:pt x="718" y="30"/>
                  <a:pt x="718" y="30"/>
                  <a:pt x="717" y="31"/>
                </a:cubicBezTo>
                <a:cubicBezTo>
                  <a:pt x="717" y="32"/>
                  <a:pt x="716" y="32"/>
                  <a:pt x="716" y="33"/>
                </a:cubicBezTo>
                <a:cubicBezTo>
                  <a:pt x="714" y="35"/>
                  <a:pt x="715" y="37"/>
                  <a:pt x="717" y="38"/>
                </a:cubicBezTo>
                <a:cubicBezTo>
                  <a:pt x="717" y="38"/>
                  <a:pt x="718" y="38"/>
                  <a:pt x="718" y="38"/>
                </a:cubicBezTo>
                <a:cubicBezTo>
                  <a:pt x="718" y="39"/>
                  <a:pt x="718" y="39"/>
                  <a:pt x="717" y="39"/>
                </a:cubicBezTo>
                <a:cubicBezTo>
                  <a:pt x="717" y="39"/>
                  <a:pt x="716" y="39"/>
                  <a:pt x="716" y="39"/>
                </a:cubicBezTo>
                <a:cubicBezTo>
                  <a:pt x="714" y="39"/>
                  <a:pt x="713" y="41"/>
                  <a:pt x="714" y="42"/>
                </a:cubicBezTo>
                <a:cubicBezTo>
                  <a:pt x="714" y="45"/>
                  <a:pt x="715" y="46"/>
                  <a:pt x="717" y="48"/>
                </a:cubicBezTo>
                <a:cubicBezTo>
                  <a:pt x="718" y="50"/>
                  <a:pt x="720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49"/>
                  <a:pt x="722" y="49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1"/>
                  <a:pt x="723" y="52"/>
                  <a:pt x="723" y="53"/>
                </a:cubicBezTo>
                <a:cubicBezTo>
                  <a:pt x="725" y="55"/>
                  <a:pt x="728" y="56"/>
                  <a:pt x="731" y="57"/>
                </a:cubicBezTo>
                <a:cubicBezTo>
                  <a:pt x="734" y="57"/>
                  <a:pt x="736" y="56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6"/>
                  <a:pt x="738" y="57"/>
                  <a:pt x="739" y="58"/>
                </a:cubicBezTo>
                <a:cubicBezTo>
                  <a:pt x="742" y="60"/>
                  <a:pt x="746" y="61"/>
                  <a:pt x="749" y="60"/>
                </a:cubicBezTo>
                <a:cubicBezTo>
                  <a:pt x="753" y="60"/>
                  <a:pt x="757" y="59"/>
                  <a:pt x="760" y="55"/>
                </a:cubicBezTo>
                <a:cubicBezTo>
                  <a:pt x="760" y="54"/>
                  <a:pt x="761" y="54"/>
                  <a:pt x="762" y="54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4"/>
                  <a:pt x="762" y="54"/>
                  <a:pt x="762" y="54"/>
                </a:cubicBezTo>
                <a:cubicBezTo>
                  <a:pt x="762" y="54"/>
                  <a:pt x="762" y="54"/>
                  <a:pt x="762" y="55"/>
                </a:cubicBezTo>
                <a:cubicBezTo>
                  <a:pt x="761" y="55"/>
                  <a:pt x="761" y="55"/>
                  <a:pt x="761" y="56"/>
                </a:cubicBezTo>
                <a:cubicBezTo>
                  <a:pt x="761" y="57"/>
                  <a:pt x="761" y="58"/>
                  <a:pt x="762" y="58"/>
                </a:cubicBezTo>
                <a:cubicBezTo>
                  <a:pt x="764" y="59"/>
                  <a:pt x="766" y="59"/>
                  <a:pt x="767" y="60"/>
                </a:cubicBezTo>
                <a:cubicBezTo>
                  <a:pt x="767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7" y="60"/>
                  <a:pt x="767" y="60"/>
                  <a:pt x="767" y="60"/>
                </a:cubicBezTo>
                <a:cubicBezTo>
                  <a:pt x="761" y="60"/>
                  <a:pt x="755" y="60"/>
                  <a:pt x="750" y="62"/>
                </a:cubicBezTo>
                <a:cubicBezTo>
                  <a:pt x="747" y="64"/>
                  <a:pt x="745" y="64"/>
                  <a:pt x="742" y="63"/>
                </a:cubicBezTo>
                <a:cubicBezTo>
                  <a:pt x="741" y="62"/>
                  <a:pt x="739" y="62"/>
                  <a:pt x="737" y="62"/>
                </a:cubicBezTo>
                <a:cubicBezTo>
                  <a:pt x="736" y="62"/>
                  <a:pt x="735" y="63"/>
                  <a:pt x="734" y="64"/>
                </a:cubicBezTo>
                <a:cubicBezTo>
                  <a:pt x="734" y="66"/>
                  <a:pt x="734" y="68"/>
                  <a:pt x="734" y="71"/>
                </a:cubicBezTo>
                <a:cubicBezTo>
                  <a:pt x="734" y="72"/>
                  <a:pt x="734" y="72"/>
                  <a:pt x="733" y="72"/>
                </a:cubicBezTo>
                <a:cubicBezTo>
                  <a:pt x="733" y="72"/>
                  <a:pt x="733" y="71"/>
                  <a:pt x="733" y="71"/>
                </a:cubicBezTo>
                <a:cubicBezTo>
                  <a:pt x="732" y="65"/>
                  <a:pt x="729" y="61"/>
                  <a:pt x="723" y="58"/>
                </a:cubicBezTo>
                <a:cubicBezTo>
                  <a:pt x="723" y="58"/>
                  <a:pt x="723" y="58"/>
                  <a:pt x="723" y="58"/>
                </a:cubicBezTo>
                <a:cubicBezTo>
                  <a:pt x="721" y="57"/>
                  <a:pt x="720" y="57"/>
                  <a:pt x="719" y="58"/>
                </a:cubicBezTo>
                <a:cubicBezTo>
                  <a:pt x="717" y="60"/>
                  <a:pt x="715" y="62"/>
                  <a:pt x="713" y="64"/>
                </a:cubicBezTo>
                <a:cubicBezTo>
                  <a:pt x="714" y="65"/>
                  <a:pt x="715" y="66"/>
                  <a:pt x="714" y="67"/>
                </a:cubicBezTo>
                <a:close/>
                <a:moveTo>
                  <a:pt x="696" y="122"/>
                </a:moveTo>
                <a:cubicBezTo>
                  <a:pt x="695" y="122"/>
                  <a:pt x="695" y="121"/>
                  <a:pt x="695" y="121"/>
                </a:cubicBezTo>
                <a:cubicBezTo>
                  <a:pt x="695" y="121"/>
                  <a:pt x="696" y="121"/>
                  <a:pt x="696" y="122"/>
                </a:cubicBezTo>
                <a:cubicBezTo>
                  <a:pt x="696" y="122"/>
                  <a:pt x="696" y="122"/>
                  <a:pt x="696" y="122"/>
                </a:cubicBezTo>
                <a:close/>
                <a:moveTo>
                  <a:pt x="700" y="108"/>
                </a:moveTo>
                <a:cubicBezTo>
                  <a:pt x="699" y="108"/>
                  <a:pt x="699" y="108"/>
                  <a:pt x="699" y="108"/>
                </a:cubicBezTo>
                <a:cubicBezTo>
                  <a:pt x="699" y="107"/>
                  <a:pt x="699" y="107"/>
                  <a:pt x="699" y="107"/>
                </a:cubicBezTo>
                <a:cubicBezTo>
                  <a:pt x="700" y="107"/>
                  <a:pt x="700" y="107"/>
                  <a:pt x="700" y="107"/>
                </a:cubicBezTo>
                <a:lnTo>
                  <a:pt x="700" y="108"/>
                </a:lnTo>
                <a:close/>
                <a:moveTo>
                  <a:pt x="709" y="128"/>
                </a:moveTo>
                <a:cubicBezTo>
                  <a:pt x="709" y="128"/>
                  <a:pt x="709" y="128"/>
                  <a:pt x="709" y="128"/>
                </a:cubicBezTo>
                <a:cubicBezTo>
                  <a:pt x="709" y="128"/>
                  <a:pt x="708" y="128"/>
                  <a:pt x="708" y="129"/>
                </a:cubicBezTo>
                <a:cubicBezTo>
                  <a:pt x="708" y="129"/>
                  <a:pt x="708" y="129"/>
                  <a:pt x="708" y="129"/>
                </a:cubicBezTo>
                <a:cubicBezTo>
                  <a:pt x="708" y="129"/>
                  <a:pt x="707" y="129"/>
                  <a:pt x="707" y="129"/>
                </a:cubicBezTo>
                <a:cubicBezTo>
                  <a:pt x="707" y="129"/>
                  <a:pt x="708" y="129"/>
                  <a:pt x="708" y="129"/>
                </a:cubicBezTo>
                <a:cubicBezTo>
                  <a:pt x="708" y="128"/>
                  <a:pt x="708" y="128"/>
                  <a:pt x="709" y="128"/>
                </a:cubicBezTo>
                <a:cubicBezTo>
                  <a:pt x="709" y="128"/>
                  <a:pt x="709" y="127"/>
                  <a:pt x="709" y="127"/>
                </a:cubicBezTo>
                <a:cubicBezTo>
                  <a:pt x="709" y="127"/>
                  <a:pt x="709" y="128"/>
                  <a:pt x="709" y="128"/>
                </a:cubicBezTo>
                <a:close/>
                <a:moveTo>
                  <a:pt x="817" y="57"/>
                </a:moveTo>
                <a:cubicBezTo>
                  <a:pt x="817" y="57"/>
                  <a:pt x="817" y="57"/>
                  <a:pt x="817" y="58"/>
                </a:cubicBezTo>
                <a:cubicBezTo>
                  <a:pt x="817" y="58"/>
                  <a:pt x="817" y="58"/>
                  <a:pt x="817" y="58"/>
                </a:cubicBezTo>
                <a:cubicBezTo>
                  <a:pt x="817" y="58"/>
                  <a:pt x="817" y="58"/>
                  <a:pt x="816" y="58"/>
                </a:cubicBezTo>
                <a:cubicBezTo>
                  <a:pt x="817" y="58"/>
                  <a:pt x="817" y="57"/>
                  <a:pt x="817" y="57"/>
                </a:cubicBezTo>
                <a:close/>
                <a:moveTo>
                  <a:pt x="724" y="48"/>
                </a:moveTo>
                <a:cubicBezTo>
                  <a:pt x="724" y="48"/>
                  <a:pt x="724" y="48"/>
                  <a:pt x="723" y="48"/>
                </a:cubicBezTo>
                <a:cubicBezTo>
                  <a:pt x="724" y="48"/>
                  <a:pt x="724" y="48"/>
                  <a:pt x="724" y="48"/>
                </a:cubicBezTo>
                <a:cubicBezTo>
                  <a:pt x="724" y="48"/>
                  <a:pt x="724" y="48"/>
                  <a:pt x="724" y="48"/>
                </a:cubicBezTo>
                <a:close/>
                <a:moveTo>
                  <a:pt x="751" y="91"/>
                </a:moveTo>
                <a:cubicBezTo>
                  <a:pt x="750" y="91"/>
                  <a:pt x="750" y="91"/>
                  <a:pt x="750" y="91"/>
                </a:cubicBezTo>
                <a:cubicBezTo>
                  <a:pt x="750" y="91"/>
                  <a:pt x="750" y="91"/>
                  <a:pt x="750" y="91"/>
                </a:cubicBezTo>
                <a:lnTo>
                  <a:pt x="751" y="91"/>
                </a:lnTo>
                <a:close/>
                <a:moveTo>
                  <a:pt x="640" y="254"/>
                </a:moveTo>
                <a:cubicBezTo>
                  <a:pt x="644" y="255"/>
                  <a:pt x="647" y="258"/>
                  <a:pt x="650" y="257"/>
                </a:cubicBezTo>
                <a:cubicBezTo>
                  <a:pt x="651" y="257"/>
                  <a:pt x="651" y="257"/>
                  <a:pt x="651" y="257"/>
                </a:cubicBezTo>
                <a:cubicBezTo>
                  <a:pt x="652" y="258"/>
                  <a:pt x="652" y="258"/>
                  <a:pt x="653" y="258"/>
                </a:cubicBezTo>
                <a:cubicBezTo>
                  <a:pt x="654" y="259"/>
                  <a:pt x="655" y="261"/>
                  <a:pt x="657" y="262"/>
                </a:cubicBezTo>
                <a:cubicBezTo>
                  <a:pt x="657" y="262"/>
                  <a:pt x="658" y="262"/>
                  <a:pt x="659" y="262"/>
                </a:cubicBezTo>
                <a:cubicBezTo>
                  <a:pt x="660" y="262"/>
                  <a:pt x="660" y="261"/>
                  <a:pt x="661" y="260"/>
                </a:cubicBezTo>
                <a:cubicBezTo>
                  <a:pt x="660" y="260"/>
                  <a:pt x="659" y="259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57" y="258"/>
                  <a:pt x="656" y="258"/>
                  <a:pt x="656" y="257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5" y="256"/>
                  <a:pt x="655" y="256"/>
                  <a:pt x="655" y="256"/>
                </a:cubicBezTo>
                <a:cubicBezTo>
                  <a:pt x="656" y="256"/>
                  <a:pt x="656" y="256"/>
                  <a:pt x="656" y="256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7" y="257"/>
                  <a:pt x="658" y="257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60" y="259"/>
                  <a:pt x="660" y="260"/>
                  <a:pt x="661" y="260"/>
                </a:cubicBezTo>
                <a:cubicBezTo>
                  <a:pt x="661" y="260"/>
                  <a:pt x="661" y="260"/>
                  <a:pt x="661" y="260"/>
                </a:cubicBezTo>
                <a:cubicBezTo>
                  <a:pt x="662" y="260"/>
                  <a:pt x="663" y="260"/>
                  <a:pt x="665" y="260"/>
                </a:cubicBezTo>
                <a:cubicBezTo>
                  <a:pt x="667" y="259"/>
                  <a:pt x="668" y="257"/>
                  <a:pt x="668" y="255"/>
                </a:cubicBezTo>
                <a:cubicBezTo>
                  <a:pt x="668" y="254"/>
                  <a:pt x="668" y="253"/>
                  <a:pt x="668" y="252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6" y="250"/>
                  <a:pt x="666" y="250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7"/>
                  <a:pt x="668" y="247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9"/>
                  <a:pt x="668" y="250"/>
                  <a:pt x="668" y="251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70" y="252"/>
                  <a:pt x="671" y="253"/>
                  <a:pt x="673" y="254"/>
                </a:cubicBezTo>
                <a:cubicBezTo>
                  <a:pt x="673" y="254"/>
                  <a:pt x="674" y="255"/>
                  <a:pt x="674" y="255"/>
                </a:cubicBezTo>
                <a:cubicBezTo>
                  <a:pt x="674" y="256"/>
                  <a:pt x="674" y="256"/>
                  <a:pt x="674" y="256"/>
                </a:cubicBezTo>
                <a:cubicBezTo>
                  <a:pt x="673" y="258"/>
                  <a:pt x="672" y="259"/>
                  <a:pt x="672" y="260"/>
                </a:cubicBezTo>
                <a:cubicBezTo>
                  <a:pt x="672" y="262"/>
                  <a:pt x="674" y="263"/>
                  <a:pt x="674" y="264"/>
                </a:cubicBezTo>
                <a:cubicBezTo>
                  <a:pt x="675" y="267"/>
                  <a:pt x="676" y="270"/>
                  <a:pt x="678" y="272"/>
                </a:cubicBezTo>
                <a:cubicBezTo>
                  <a:pt x="679" y="272"/>
                  <a:pt x="679" y="273"/>
                  <a:pt x="678" y="274"/>
                </a:cubicBezTo>
                <a:cubicBezTo>
                  <a:pt x="677" y="274"/>
                  <a:pt x="676" y="274"/>
                  <a:pt x="675" y="275"/>
                </a:cubicBezTo>
                <a:cubicBezTo>
                  <a:pt x="675" y="275"/>
                  <a:pt x="674" y="276"/>
                  <a:pt x="674" y="277"/>
                </a:cubicBezTo>
                <a:cubicBezTo>
                  <a:pt x="674" y="277"/>
                  <a:pt x="674" y="278"/>
                  <a:pt x="675" y="278"/>
                </a:cubicBezTo>
                <a:cubicBezTo>
                  <a:pt x="677" y="279"/>
                  <a:pt x="679" y="277"/>
                  <a:pt x="682" y="278"/>
                </a:cubicBezTo>
                <a:cubicBezTo>
                  <a:pt x="682" y="278"/>
                  <a:pt x="682" y="279"/>
                  <a:pt x="682" y="279"/>
                </a:cubicBezTo>
                <a:cubicBezTo>
                  <a:pt x="683" y="279"/>
                  <a:pt x="683" y="280"/>
                  <a:pt x="682" y="280"/>
                </a:cubicBezTo>
                <a:cubicBezTo>
                  <a:pt x="681" y="281"/>
                  <a:pt x="680" y="281"/>
                  <a:pt x="680" y="281"/>
                </a:cubicBezTo>
                <a:cubicBezTo>
                  <a:pt x="679" y="282"/>
                  <a:pt x="679" y="283"/>
                  <a:pt x="679" y="284"/>
                </a:cubicBezTo>
                <a:cubicBezTo>
                  <a:pt x="680" y="284"/>
                  <a:pt x="680" y="284"/>
                  <a:pt x="681" y="284"/>
                </a:cubicBezTo>
                <a:cubicBezTo>
                  <a:pt x="681" y="284"/>
                  <a:pt x="682" y="284"/>
                  <a:pt x="683" y="284"/>
                </a:cubicBezTo>
                <a:cubicBezTo>
                  <a:pt x="685" y="283"/>
                  <a:pt x="687" y="284"/>
                  <a:pt x="687" y="286"/>
                </a:cubicBezTo>
                <a:cubicBezTo>
                  <a:pt x="687" y="287"/>
                  <a:pt x="688" y="288"/>
                  <a:pt x="688" y="288"/>
                </a:cubicBezTo>
                <a:cubicBezTo>
                  <a:pt x="691" y="289"/>
                  <a:pt x="691" y="291"/>
                  <a:pt x="691" y="294"/>
                </a:cubicBezTo>
                <a:cubicBezTo>
                  <a:pt x="690" y="296"/>
                  <a:pt x="690" y="299"/>
                  <a:pt x="690" y="302"/>
                </a:cubicBezTo>
                <a:cubicBezTo>
                  <a:pt x="690" y="303"/>
                  <a:pt x="689" y="305"/>
                  <a:pt x="688" y="305"/>
                </a:cubicBezTo>
                <a:cubicBezTo>
                  <a:pt x="686" y="305"/>
                  <a:pt x="685" y="306"/>
                  <a:pt x="684" y="308"/>
                </a:cubicBezTo>
                <a:cubicBezTo>
                  <a:pt x="682" y="310"/>
                  <a:pt x="680" y="312"/>
                  <a:pt x="677" y="313"/>
                </a:cubicBezTo>
                <a:cubicBezTo>
                  <a:pt x="673" y="317"/>
                  <a:pt x="671" y="317"/>
                  <a:pt x="674" y="324"/>
                </a:cubicBezTo>
                <a:cubicBezTo>
                  <a:pt x="674" y="324"/>
                  <a:pt x="674" y="325"/>
                  <a:pt x="673" y="325"/>
                </a:cubicBezTo>
                <a:cubicBezTo>
                  <a:pt x="670" y="325"/>
                  <a:pt x="668" y="326"/>
                  <a:pt x="665" y="327"/>
                </a:cubicBezTo>
                <a:cubicBezTo>
                  <a:pt x="662" y="328"/>
                  <a:pt x="659" y="328"/>
                  <a:pt x="657" y="326"/>
                </a:cubicBezTo>
                <a:cubicBezTo>
                  <a:pt x="655" y="326"/>
                  <a:pt x="654" y="325"/>
                  <a:pt x="652" y="324"/>
                </a:cubicBezTo>
                <a:cubicBezTo>
                  <a:pt x="652" y="324"/>
                  <a:pt x="651" y="324"/>
                  <a:pt x="650" y="324"/>
                </a:cubicBezTo>
                <a:cubicBezTo>
                  <a:pt x="649" y="326"/>
                  <a:pt x="647" y="328"/>
                  <a:pt x="645" y="329"/>
                </a:cubicBezTo>
                <a:cubicBezTo>
                  <a:pt x="645" y="330"/>
                  <a:pt x="644" y="331"/>
                  <a:pt x="643" y="332"/>
                </a:cubicBezTo>
                <a:cubicBezTo>
                  <a:pt x="643" y="334"/>
                  <a:pt x="643" y="336"/>
                  <a:pt x="644" y="337"/>
                </a:cubicBezTo>
                <a:cubicBezTo>
                  <a:pt x="647" y="340"/>
                  <a:pt x="650" y="342"/>
                  <a:pt x="654" y="340"/>
                </a:cubicBezTo>
                <a:cubicBezTo>
                  <a:pt x="655" y="339"/>
                  <a:pt x="656" y="339"/>
                  <a:pt x="657" y="339"/>
                </a:cubicBezTo>
                <a:cubicBezTo>
                  <a:pt x="658" y="339"/>
                  <a:pt x="659" y="339"/>
                  <a:pt x="659" y="339"/>
                </a:cubicBezTo>
                <a:cubicBezTo>
                  <a:pt x="662" y="340"/>
                  <a:pt x="665" y="339"/>
                  <a:pt x="668" y="340"/>
                </a:cubicBezTo>
                <a:cubicBezTo>
                  <a:pt x="670" y="340"/>
                  <a:pt x="671" y="341"/>
                  <a:pt x="672" y="342"/>
                </a:cubicBezTo>
                <a:cubicBezTo>
                  <a:pt x="673" y="345"/>
                  <a:pt x="674" y="348"/>
                  <a:pt x="676" y="350"/>
                </a:cubicBezTo>
                <a:cubicBezTo>
                  <a:pt x="677" y="352"/>
                  <a:pt x="678" y="353"/>
                  <a:pt x="677" y="355"/>
                </a:cubicBezTo>
                <a:cubicBezTo>
                  <a:pt x="676" y="356"/>
                  <a:pt x="677" y="357"/>
                  <a:pt x="677" y="358"/>
                </a:cubicBezTo>
                <a:cubicBezTo>
                  <a:pt x="679" y="360"/>
                  <a:pt x="681" y="362"/>
                  <a:pt x="683" y="363"/>
                </a:cubicBezTo>
                <a:cubicBezTo>
                  <a:pt x="683" y="364"/>
                  <a:pt x="683" y="364"/>
                  <a:pt x="683" y="364"/>
                </a:cubicBezTo>
                <a:cubicBezTo>
                  <a:pt x="684" y="364"/>
                  <a:pt x="684" y="364"/>
                  <a:pt x="684" y="364"/>
                </a:cubicBezTo>
                <a:cubicBezTo>
                  <a:pt x="684" y="363"/>
                  <a:pt x="684" y="363"/>
                  <a:pt x="684" y="363"/>
                </a:cubicBezTo>
                <a:cubicBezTo>
                  <a:pt x="685" y="364"/>
                  <a:pt x="687" y="366"/>
                  <a:pt x="688" y="367"/>
                </a:cubicBezTo>
                <a:cubicBezTo>
                  <a:pt x="691" y="370"/>
                  <a:pt x="693" y="372"/>
                  <a:pt x="697" y="373"/>
                </a:cubicBezTo>
                <a:cubicBezTo>
                  <a:pt x="698" y="373"/>
                  <a:pt x="700" y="375"/>
                  <a:pt x="701" y="375"/>
                </a:cubicBezTo>
                <a:cubicBezTo>
                  <a:pt x="703" y="376"/>
                  <a:pt x="704" y="377"/>
                  <a:pt x="706" y="377"/>
                </a:cubicBezTo>
                <a:cubicBezTo>
                  <a:pt x="706" y="377"/>
                  <a:pt x="707" y="377"/>
                  <a:pt x="707" y="376"/>
                </a:cubicBezTo>
                <a:cubicBezTo>
                  <a:pt x="708" y="375"/>
                  <a:pt x="708" y="373"/>
                  <a:pt x="708" y="371"/>
                </a:cubicBezTo>
                <a:cubicBezTo>
                  <a:pt x="705" y="367"/>
                  <a:pt x="703" y="363"/>
                  <a:pt x="699" y="359"/>
                </a:cubicBezTo>
                <a:cubicBezTo>
                  <a:pt x="698" y="358"/>
                  <a:pt x="698" y="357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698" y="355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8" y="354"/>
                  <a:pt x="698" y="355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700" y="356"/>
                  <a:pt x="703" y="357"/>
                  <a:pt x="705" y="360"/>
                </a:cubicBezTo>
                <a:cubicBezTo>
                  <a:pt x="706" y="361"/>
                  <a:pt x="708" y="363"/>
                  <a:pt x="710" y="364"/>
                </a:cubicBezTo>
                <a:cubicBezTo>
                  <a:pt x="712" y="364"/>
                  <a:pt x="713" y="366"/>
                  <a:pt x="714" y="367"/>
                </a:cubicBezTo>
                <a:cubicBezTo>
                  <a:pt x="715" y="369"/>
                  <a:pt x="715" y="370"/>
                  <a:pt x="716" y="372"/>
                </a:cubicBezTo>
                <a:cubicBezTo>
                  <a:pt x="717" y="372"/>
                  <a:pt x="717" y="373"/>
                  <a:pt x="718" y="373"/>
                </a:cubicBezTo>
                <a:cubicBezTo>
                  <a:pt x="718" y="372"/>
                  <a:pt x="719" y="372"/>
                  <a:pt x="718" y="371"/>
                </a:cubicBezTo>
                <a:cubicBezTo>
                  <a:pt x="717" y="369"/>
                  <a:pt x="717" y="367"/>
                  <a:pt x="719" y="365"/>
                </a:cubicBezTo>
                <a:cubicBezTo>
                  <a:pt x="720" y="363"/>
                  <a:pt x="720" y="362"/>
                  <a:pt x="722" y="361"/>
                </a:cubicBezTo>
                <a:cubicBezTo>
                  <a:pt x="723" y="360"/>
                  <a:pt x="723" y="358"/>
                  <a:pt x="723" y="357"/>
                </a:cubicBezTo>
                <a:cubicBezTo>
                  <a:pt x="723" y="356"/>
                  <a:pt x="723" y="355"/>
                  <a:pt x="722" y="354"/>
                </a:cubicBezTo>
                <a:cubicBezTo>
                  <a:pt x="721" y="351"/>
                  <a:pt x="720" y="348"/>
                  <a:pt x="721" y="345"/>
                </a:cubicBezTo>
                <a:cubicBezTo>
                  <a:pt x="721" y="343"/>
                  <a:pt x="720" y="342"/>
                  <a:pt x="718" y="341"/>
                </a:cubicBezTo>
                <a:cubicBezTo>
                  <a:pt x="717" y="340"/>
                  <a:pt x="715" y="338"/>
                  <a:pt x="714" y="337"/>
                </a:cubicBezTo>
                <a:cubicBezTo>
                  <a:pt x="713" y="336"/>
                  <a:pt x="713" y="335"/>
                  <a:pt x="713" y="334"/>
                </a:cubicBezTo>
                <a:cubicBezTo>
                  <a:pt x="713" y="331"/>
                  <a:pt x="712" y="329"/>
                  <a:pt x="710" y="327"/>
                </a:cubicBezTo>
                <a:cubicBezTo>
                  <a:pt x="710" y="326"/>
                  <a:pt x="710" y="326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1" y="325"/>
                  <a:pt x="711" y="325"/>
                  <a:pt x="712" y="325"/>
                </a:cubicBezTo>
                <a:cubicBezTo>
                  <a:pt x="714" y="325"/>
                  <a:pt x="715" y="325"/>
                  <a:pt x="715" y="322"/>
                </a:cubicBezTo>
                <a:cubicBezTo>
                  <a:pt x="715" y="322"/>
                  <a:pt x="716" y="321"/>
                  <a:pt x="716" y="320"/>
                </a:cubicBezTo>
                <a:cubicBezTo>
                  <a:pt x="716" y="319"/>
                  <a:pt x="718" y="319"/>
                  <a:pt x="718" y="320"/>
                </a:cubicBezTo>
                <a:cubicBezTo>
                  <a:pt x="719" y="322"/>
                  <a:pt x="721" y="323"/>
                  <a:pt x="722" y="325"/>
                </a:cubicBezTo>
                <a:cubicBezTo>
                  <a:pt x="723" y="327"/>
                  <a:pt x="725" y="329"/>
                  <a:pt x="725" y="332"/>
                </a:cubicBezTo>
                <a:cubicBezTo>
                  <a:pt x="725" y="333"/>
                  <a:pt x="725" y="334"/>
                  <a:pt x="726" y="335"/>
                </a:cubicBezTo>
                <a:cubicBezTo>
                  <a:pt x="726" y="336"/>
                  <a:pt x="726" y="336"/>
                  <a:pt x="726" y="337"/>
                </a:cubicBezTo>
                <a:cubicBezTo>
                  <a:pt x="728" y="338"/>
                  <a:pt x="730" y="340"/>
                  <a:pt x="732" y="340"/>
                </a:cubicBezTo>
                <a:cubicBezTo>
                  <a:pt x="733" y="341"/>
                  <a:pt x="734" y="340"/>
                  <a:pt x="734" y="340"/>
                </a:cubicBezTo>
                <a:cubicBezTo>
                  <a:pt x="734" y="338"/>
                  <a:pt x="735" y="336"/>
                  <a:pt x="735" y="335"/>
                </a:cubicBezTo>
                <a:cubicBezTo>
                  <a:pt x="735" y="334"/>
                  <a:pt x="736" y="333"/>
                  <a:pt x="737" y="332"/>
                </a:cubicBezTo>
                <a:cubicBezTo>
                  <a:pt x="738" y="332"/>
                  <a:pt x="739" y="332"/>
                  <a:pt x="740" y="332"/>
                </a:cubicBezTo>
                <a:cubicBezTo>
                  <a:pt x="744" y="330"/>
                  <a:pt x="745" y="326"/>
                  <a:pt x="749" y="324"/>
                </a:cubicBezTo>
                <a:cubicBezTo>
                  <a:pt x="750" y="323"/>
                  <a:pt x="751" y="322"/>
                  <a:pt x="752" y="321"/>
                </a:cubicBezTo>
                <a:cubicBezTo>
                  <a:pt x="752" y="320"/>
                  <a:pt x="752" y="319"/>
                  <a:pt x="752" y="318"/>
                </a:cubicBezTo>
                <a:cubicBezTo>
                  <a:pt x="751" y="316"/>
                  <a:pt x="750" y="315"/>
                  <a:pt x="748" y="314"/>
                </a:cubicBezTo>
                <a:cubicBezTo>
                  <a:pt x="747" y="314"/>
                  <a:pt x="745" y="314"/>
                  <a:pt x="745" y="313"/>
                </a:cubicBezTo>
                <a:cubicBezTo>
                  <a:pt x="745" y="313"/>
                  <a:pt x="745" y="313"/>
                  <a:pt x="745" y="313"/>
                </a:cubicBezTo>
                <a:cubicBezTo>
                  <a:pt x="745" y="313"/>
                  <a:pt x="745" y="313"/>
                  <a:pt x="745" y="312"/>
                </a:cubicBezTo>
                <a:cubicBezTo>
                  <a:pt x="745" y="312"/>
                  <a:pt x="745" y="313"/>
                  <a:pt x="745" y="313"/>
                </a:cubicBezTo>
                <a:cubicBezTo>
                  <a:pt x="744" y="312"/>
                  <a:pt x="744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4" y="310"/>
                  <a:pt x="744" y="310"/>
                  <a:pt x="744" y="310"/>
                </a:cubicBezTo>
                <a:cubicBezTo>
                  <a:pt x="743" y="309"/>
                  <a:pt x="742" y="310"/>
                  <a:pt x="742" y="310"/>
                </a:cubicBezTo>
                <a:cubicBezTo>
                  <a:pt x="741" y="309"/>
                  <a:pt x="741" y="310"/>
                  <a:pt x="740" y="309"/>
                </a:cubicBezTo>
                <a:cubicBezTo>
                  <a:pt x="739" y="309"/>
                  <a:pt x="738" y="308"/>
                  <a:pt x="739" y="307"/>
                </a:cubicBezTo>
                <a:cubicBezTo>
                  <a:pt x="740" y="304"/>
                  <a:pt x="740" y="304"/>
                  <a:pt x="738" y="303"/>
                </a:cubicBezTo>
                <a:cubicBezTo>
                  <a:pt x="737" y="302"/>
                  <a:pt x="735" y="301"/>
                  <a:pt x="735" y="299"/>
                </a:cubicBezTo>
                <a:cubicBezTo>
                  <a:pt x="734" y="299"/>
                  <a:pt x="732" y="298"/>
                  <a:pt x="731" y="297"/>
                </a:cubicBezTo>
                <a:cubicBezTo>
                  <a:pt x="729" y="297"/>
                  <a:pt x="728" y="296"/>
                  <a:pt x="728" y="294"/>
                </a:cubicBezTo>
                <a:cubicBezTo>
                  <a:pt x="727" y="291"/>
                  <a:pt x="725" y="290"/>
                  <a:pt x="723" y="289"/>
                </a:cubicBezTo>
                <a:cubicBezTo>
                  <a:pt x="722" y="289"/>
                  <a:pt x="721" y="288"/>
                  <a:pt x="722" y="287"/>
                </a:cubicBezTo>
                <a:cubicBezTo>
                  <a:pt x="724" y="285"/>
                  <a:pt x="726" y="283"/>
                  <a:pt x="725" y="280"/>
                </a:cubicBezTo>
                <a:cubicBezTo>
                  <a:pt x="725" y="280"/>
                  <a:pt x="725" y="279"/>
                  <a:pt x="726" y="280"/>
                </a:cubicBezTo>
                <a:cubicBezTo>
                  <a:pt x="727" y="280"/>
                  <a:pt x="729" y="281"/>
                  <a:pt x="730" y="281"/>
                </a:cubicBezTo>
                <a:cubicBezTo>
                  <a:pt x="731" y="281"/>
                  <a:pt x="732" y="280"/>
                  <a:pt x="732" y="280"/>
                </a:cubicBezTo>
                <a:cubicBezTo>
                  <a:pt x="733" y="279"/>
                  <a:pt x="732" y="278"/>
                  <a:pt x="732" y="277"/>
                </a:cubicBezTo>
                <a:cubicBezTo>
                  <a:pt x="732" y="277"/>
                  <a:pt x="732" y="277"/>
                  <a:pt x="732" y="277"/>
                </a:cubicBezTo>
                <a:cubicBezTo>
                  <a:pt x="730" y="275"/>
                  <a:pt x="730" y="274"/>
                  <a:pt x="731" y="272"/>
                </a:cubicBezTo>
                <a:cubicBezTo>
                  <a:pt x="733" y="271"/>
                  <a:pt x="733" y="269"/>
                  <a:pt x="732" y="267"/>
                </a:cubicBezTo>
                <a:cubicBezTo>
                  <a:pt x="731" y="265"/>
                  <a:pt x="730" y="263"/>
                  <a:pt x="730" y="260"/>
                </a:cubicBezTo>
                <a:cubicBezTo>
                  <a:pt x="729" y="256"/>
                  <a:pt x="726" y="253"/>
                  <a:pt x="722" y="253"/>
                </a:cubicBezTo>
                <a:cubicBezTo>
                  <a:pt x="721" y="252"/>
                  <a:pt x="719" y="251"/>
                  <a:pt x="719" y="249"/>
                </a:cubicBezTo>
                <a:cubicBezTo>
                  <a:pt x="719" y="249"/>
                  <a:pt x="718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8" y="246"/>
                  <a:pt x="718" y="244"/>
                  <a:pt x="717" y="242"/>
                </a:cubicBezTo>
                <a:cubicBezTo>
                  <a:pt x="716" y="241"/>
                  <a:pt x="715" y="239"/>
                  <a:pt x="714" y="238"/>
                </a:cubicBezTo>
                <a:cubicBezTo>
                  <a:pt x="713" y="237"/>
                  <a:pt x="712" y="236"/>
                  <a:pt x="710" y="237"/>
                </a:cubicBezTo>
                <a:cubicBezTo>
                  <a:pt x="708" y="238"/>
                  <a:pt x="707" y="238"/>
                  <a:pt x="707" y="237"/>
                </a:cubicBezTo>
                <a:cubicBezTo>
                  <a:pt x="706" y="235"/>
                  <a:pt x="704" y="235"/>
                  <a:pt x="703" y="235"/>
                </a:cubicBezTo>
                <a:cubicBezTo>
                  <a:pt x="702" y="235"/>
                  <a:pt x="702" y="235"/>
                  <a:pt x="702" y="235"/>
                </a:cubicBezTo>
                <a:cubicBezTo>
                  <a:pt x="701" y="235"/>
                  <a:pt x="701" y="234"/>
                  <a:pt x="702" y="234"/>
                </a:cubicBezTo>
                <a:cubicBezTo>
                  <a:pt x="703" y="233"/>
                  <a:pt x="703" y="232"/>
                  <a:pt x="704" y="231"/>
                </a:cubicBezTo>
                <a:cubicBezTo>
                  <a:pt x="704" y="231"/>
                  <a:pt x="704" y="230"/>
                  <a:pt x="704" y="229"/>
                </a:cubicBezTo>
                <a:cubicBezTo>
                  <a:pt x="703" y="229"/>
                  <a:pt x="702" y="228"/>
                  <a:pt x="702" y="228"/>
                </a:cubicBezTo>
                <a:cubicBezTo>
                  <a:pt x="701" y="227"/>
                  <a:pt x="702" y="226"/>
                  <a:pt x="702" y="224"/>
                </a:cubicBezTo>
                <a:cubicBezTo>
                  <a:pt x="702" y="223"/>
                  <a:pt x="702" y="222"/>
                  <a:pt x="701" y="221"/>
                </a:cubicBezTo>
                <a:cubicBezTo>
                  <a:pt x="698" y="218"/>
                  <a:pt x="695" y="217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3" y="215"/>
                  <a:pt x="693" y="215"/>
                  <a:pt x="693" y="215"/>
                </a:cubicBezTo>
                <a:cubicBezTo>
                  <a:pt x="690" y="214"/>
                  <a:pt x="687" y="215"/>
                  <a:pt x="685" y="217"/>
                </a:cubicBezTo>
                <a:cubicBezTo>
                  <a:pt x="683" y="218"/>
                  <a:pt x="680" y="218"/>
                  <a:pt x="678" y="217"/>
                </a:cubicBezTo>
                <a:cubicBezTo>
                  <a:pt x="676" y="216"/>
                  <a:pt x="675" y="217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3" y="218"/>
                  <a:pt x="673" y="218"/>
                  <a:pt x="672" y="219"/>
                </a:cubicBezTo>
                <a:cubicBezTo>
                  <a:pt x="672" y="218"/>
                  <a:pt x="673" y="218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4" y="216"/>
                  <a:pt x="674" y="215"/>
                  <a:pt x="674" y="213"/>
                </a:cubicBezTo>
                <a:cubicBezTo>
                  <a:pt x="675" y="209"/>
                  <a:pt x="677" y="206"/>
                  <a:pt x="677" y="202"/>
                </a:cubicBezTo>
                <a:cubicBezTo>
                  <a:pt x="677" y="201"/>
                  <a:pt x="678" y="200"/>
                  <a:pt x="678" y="199"/>
                </a:cubicBezTo>
                <a:cubicBezTo>
                  <a:pt x="678" y="198"/>
                  <a:pt x="678" y="198"/>
                  <a:pt x="678" y="197"/>
                </a:cubicBezTo>
                <a:cubicBezTo>
                  <a:pt x="678" y="194"/>
                  <a:pt x="677" y="193"/>
                  <a:pt x="674" y="192"/>
                </a:cubicBezTo>
                <a:cubicBezTo>
                  <a:pt x="673" y="192"/>
                  <a:pt x="671" y="192"/>
                  <a:pt x="670" y="192"/>
                </a:cubicBezTo>
                <a:cubicBezTo>
                  <a:pt x="666" y="193"/>
                  <a:pt x="663" y="195"/>
                  <a:pt x="660" y="195"/>
                </a:cubicBezTo>
                <a:cubicBezTo>
                  <a:pt x="657" y="195"/>
                  <a:pt x="654" y="196"/>
                  <a:pt x="652" y="199"/>
                </a:cubicBezTo>
                <a:cubicBezTo>
                  <a:pt x="651" y="200"/>
                  <a:pt x="650" y="201"/>
                  <a:pt x="649" y="202"/>
                </a:cubicBezTo>
                <a:cubicBezTo>
                  <a:pt x="646" y="205"/>
                  <a:pt x="645" y="208"/>
                  <a:pt x="646" y="212"/>
                </a:cubicBezTo>
                <a:cubicBezTo>
                  <a:pt x="647" y="213"/>
                  <a:pt x="647" y="214"/>
                  <a:pt x="646" y="214"/>
                </a:cubicBezTo>
                <a:cubicBezTo>
                  <a:pt x="644" y="214"/>
                  <a:pt x="643" y="215"/>
                  <a:pt x="642" y="216"/>
                </a:cubicBezTo>
                <a:cubicBezTo>
                  <a:pt x="641" y="217"/>
                  <a:pt x="640" y="218"/>
                  <a:pt x="641" y="220"/>
                </a:cubicBezTo>
                <a:cubicBezTo>
                  <a:pt x="641" y="221"/>
                  <a:pt x="642" y="223"/>
                  <a:pt x="642" y="225"/>
                </a:cubicBezTo>
                <a:cubicBezTo>
                  <a:pt x="642" y="225"/>
                  <a:pt x="642" y="226"/>
                  <a:pt x="642" y="226"/>
                </a:cubicBezTo>
                <a:cubicBezTo>
                  <a:pt x="642" y="227"/>
                  <a:pt x="642" y="227"/>
                  <a:pt x="642" y="227"/>
                </a:cubicBezTo>
                <a:cubicBezTo>
                  <a:pt x="642" y="227"/>
                  <a:pt x="641" y="228"/>
                  <a:pt x="641" y="227"/>
                </a:cubicBezTo>
                <a:cubicBezTo>
                  <a:pt x="638" y="225"/>
                  <a:pt x="637" y="220"/>
                  <a:pt x="638" y="217"/>
                </a:cubicBezTo>
                <a:cubicBezTo>
                  <a:pt x="638" y="217"/>
                  <a:pt x="638" y="217"/>
                  <a:pt x="638" y="216"/>
                </a:cubicBezTo>
                <a:cubicBezTo>
                  <a:pt x="639" y="215"/>
                  <a:pt x="639" y="214"/>
                  <a:pt x="640" y="213"/>
                </a:cubicBezTo>
                <a:cubicBezTo>
                  <a:pt x="641" y="211"/>
                  <a:pt x="642" y="209"/>
                  <a:pt x="641" y="207"/>
                </a:cubicBezTo>
                <a:cubicBezTo>
                  <a:pt x="641" y="205"/>
                  <a:pt x="642" y="204"/>
                  <a:pt x="643" y="203"/>
                </a:cubicBezTo>
                <a:cubicBezTo>
                  <a:pt x="644" y="202"/>
                  <a:pt x="645" y="201"/>
                  <a:pt x="646" y="200"/>
                </a:cubicBezTo>
                <a:cubicBezTo>
                  <a:pt x="649" y="196"/>
                  <a:pt x="653" y="193"/>
                  <a:pt x="657" y="191"/>
                </a:cubicBezTo>
                <a:cubicBezTo>
                  <a:pt x="658" y="191"/>
                  <a:pt x="658" y="191"/>
                  <a:pt x="658" y="190"/>
                </a:cubicBezTo>
                <a:cubicBezTo>
                  <a:pt x="659" y="190"/>
                  <a:pt x="659" y="189"/>
                  <a:pt x="658" y="189"/>
                </a:cubicBezTo>
                <a:cubicBezTo>
                  <a:pt x="658" y="188"/>
                  <a:pt x="657" y="187"/>
                  <a:pt x="656" y="186"/>
                </a:cubicBezTo>
                <a:cubicBezTo>
                  <a:pt x="650" y="184"/>
                  <a:pt x="644" y="185"/>
                  <a:pt x="639" y="188"/>
                </a:cubicBezTo>
                <a:cubicBezTo>
                  <a:pt x="637" y="190"/>
                  <a:pt x="635" y="192"/>
                  <a:pt x="632" y="193"/>
                </a:cubicBezTo>
                <a:cubicBezTo>
                  <a:pt x="629" y="196"/>
                  <a:pt x="627" y="201"/>
                  <a:pt x="623" y="203"/>
                </a:cubicBezTo>
                <a:cubicBezTo>
                  <a:pt x="623" y="203"/>
                  <a:pt x="623" y="204"/>
                  <a:pt x="622" y="204"/>
                </a:cubicBezTo>
                <a:cubicBezTo>
                  <a:pt x="622" y="205"/>
                  <a:pt x="621" y="206"/>
                  <a:pt x="620" y="207"/>
                </a:cubicBezTo>
                <a:cubicBezTo>
                  <a:pt x="620" y="208"/>
                  <a:pt x="620" y="210"/>
                  <a:pt x="619" y="210"/>
                </a:cubicBezTo>
                <a:cubicBezTo>
                  <a:pt x="615" y="213"/>
                  <a:pt x="614" y="218"/>
                  <a:pt x="612" y="222"/>
                </a:cubicBezTo>
                <a:cubicBezTo>
                  <a:pt x="611" y="224"/>
                  <a:pt x="612" y="226"/>
                  <a:pt x="615" y="227"/>
                </a:cubicBezTo>
                <a:cubicBezTo>
                  <a:pt x="617" y="227"/>
                  <a:pt x="619" y="228"/>
                  <a:pt x="621" y="229"/>
                </a:cubicBezTo>
                <a:cubicBezTo>
                  <a:pt x="622" y="230"/>
                  <a:pt x="622" y="230"/>
                  <a:pt x="623" y="231"/>
                </a:cubicBezTo>
                <a:cubicBezTo>
                  <a:pt x="623" y="231"/>
                  <a:pt x="623" y="232"/>
                  <a:pt x="623" y="233"/>
                </a:cubicBezTo>
                <a:cubicBezTo>
                  <a:pt x="622" y="233"/>
                  <a:pt x="622" y="233"/>
                  <a:pt x="621" y="233"/>
                </a:cubicBezTo>
                <a:cubicBezTo>
                  <a:pt x="620" y="232"/>
                  <a:pt x="618" y="231"/>
                  <a:pt x="617" y="230"/>
                </a:cubicBezTo>
                <a:cubicBezTo>
                  <a:pt x="615" y="229"/>
                  <a:pt x="612" y="231"/>
                  <a:pt x="612" y="233"/>
                </a:cubicBezTo>
                <a:cubicBezTo>
                  <a:pt x="612" y="235"/>
                  <a:pt x="612" y="236"/>
                  <a:pt x="612" y="238"/>
                </a:cubicBezTo>
                <a:cubicBezTo>
                  <a:pt x="612" y="240"/>
                  <a:pt x="614" y="241"/>
                  <a:pt x="615" y="243"/>
                </a:cubicBezTo>
                <a:cubicBezTo>
                  <a:pt x="616" y="244"/>
                  <a:pt x="617" y="244"/>
                  <a:pt x="619" y="245"/>
                </a:cubicBezTo>
                <a:cubicBezTo>
                  <a:pt x="620" y="245"/>
                  <a:pt x="621" y="245"/>
                  <a:pt x="621" y="245"/>
                </a:cubicBezTo>
                <a:cubicBezTo>
                  <a:pt x="623" y="245"/>
                  <a:pt x="624" y="246"/>
                  <a:pt x="624" y="248"/>
                </a:cubicBezTo>
                <a:cubicBezTo>
                  <a:pt x="626" y="249"/>
                  <a:pt x="627" y="251"/>
                  <a:pt x="630" y="250"/>
                </a:cubicBezTo>
                <a:cubicBezTo>
                  <a:pt x="632" y="250"/>
                  <a:pt x="632" y="251"/>
                  <a:pt x="633" y="253"/>
                </a:cubicBezTo>
                <a:cubicBezTo>
                  <a:pt x="635" y="253"/>
                  <a:pt x="636" y="253"/>
                  <a:pt x="638" y="255"/>
                </a:cubicBezTo>
                <a:cubicBezTo>
                  <a:pt x="639" y="255"/>
                  <a:pt x="640" y="254"/>
                  <a:pt x="640" y="254"/>
                </a:cubicBezTo>
                <a:close/>
                <a:moveTo>
                  <a:pt x="685" y="339"/>
                </a:moveTo>
                <a:cubicBezTo>
                  <a:pt x="685" y="339"/>
                  <a:pt x="684" y="338"/>
                  <a:pt x="684" y="338"/>
                </a:cubicBezTo>
                <a:cubicBezTo>
                  <a:pt x="683" y="338"/>
                  <a:pt x="683" y="338"/>
                  <a:pt x="683" y="337"/>
                </a:cubicBezTo>
                <a:cubicBezTo>
                  <a:pt x="684" y="336"/>
                  <a:pt x="685" y="334"/>
                  <a:pt x="686" y="333"/>
                </a:cubicBezTo>
                <a:cubicBezTo>
                  <a:pt x="686" y="332"/>
                  <a:pt x="687" y="332"/>
                  <a:pt x="687" y="332"/>
                </a:cubicBezTo>
                <a:cubicBezTo>
                  <a:pt x="687" y="332"/>
                  <a:pt x="688" y="333"/>
                  <a:pt x="688" y="333"/>
                </a:cubicBezTo>
                <a:cubicBezTo>
                  <a:pt x="688" y="334"/>
                  <a:pt x="688" y="334"/>
                  <a:pt x="688" y="335"/>
                </a:cubicBezTo>
                <a:cubicBezTo>
                  <a:pt x="688" y="337"/>
                  <a:pt x="687" y="338"/>
                  <a:pt x="685" y="339"/>
                </a:cubicBezTo>
                <a:close/>
                <a:moveTo>
                  <a:pt x="726" y="262"/>
                </a:moveTo>
                <a:cubicBezTo>
                  <a:pt x="726" y="262"/>
                  <a:pt x="727" y="263"/>
                  <a:pt x="727" y="263"/>
                </a:cubicBezTo>
                <a:cubicBezTo>
                  <a:pt x="727" y="264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6"/>
                  <a:pt x="725" y="266"/>
                  <a:pt x="725" y="266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4"/>
                  <a:pt x="725" y="264"/>
                  <a:pt x="725" y="263"/>
                </a:cubicBezTo>
                <a:cubicBezTo>
                  <a:pt x="725" y="263"/>
                  <a:pt x="726" y="263"/>
                  <a:pt x="726" y="262"/>
                </a:cubicBezTo>
                <a:close/>
                <a:moveTo>
                  <a:pt x="671" y="220"/>
                </a:moveTo>
                <a:cubicBezTo>
                  <a:pt x="672" y="219"/>
                  <a:pt x="672" y="219"/>
                  <a:pt x="672" y="219"/>
                </a:cubicBezTo>
                <a:cubicBezTo>
                  <a:pt x="672" y="219"/>
                  <a:pt x="672" y="219"/>
                  <a:pt x="672" y="220"/>
                </a:cubicBezTo>
                <a:cubicBezTo>
                  <a:pt x="672" y="220"/>
                  <a:pt x="671" y="220"/>
                  <a:pt x="671" y="220"/>
                </a:cubicBezTo>
                <a:close/>
                <a:moveTo>
                  <a:pt x="639" y="231"/>
                </a:moveTo>
                <a:cubicBezTo>
                  <a:pt x="640" y="231"/>
                  <a:pt x="640" y="231"/>
                  <a:pt x="640" y="231"/>
                </a:cubicBezTo>
                <a:cubicBezTo>
                  <a:pt x="639" y="232"/>
                  <a:pt x="639" y="232"/>
                  <a:pt x="639" y="232"/>
                </a:cubicBezTo>
                <a:lnTo>
                  <a:pt x="639" y="231"/>
                </a:lnTo>
                <a:close/>
                <a:moveTo>
                  <a:pt x="489" y="157"/>
                </a:move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lose/>
                <a:moveTo>
                  <a:pt x="489" y="157"/>
                </a:moveTo>
                <a:cubicBezTo>
                  <a:pt x="488" y="158"/>
                  <a:pt x="487" y="158"/>
                  <a:pt x="485" y="158"/>
                </a:cubicBezTo>
                <a:cubicBezTo>
                  <a:pt x="484" y="158"/>
                  <a:pt x="482" y="158"/>
                  <a:pt x="480" y="159"/>
                </a:cubicBezTo>
                <a:cubicBezTo>
                  <a:pt x="480" y="159"/>
                  <a:pt x="480" y="159"/>
                  <a:pt x="479" y="160"/>
                </a:cubicBezTo>
                <a:cubicBezTo>
                  <a:pt x="476" y="162"/>
                  <a:pt x="471" y="163"/>
                  <a:pt x="467" y="165"/>
                </a:cubicBezTo>
                <a:cubicBezTo>
                  <a:pt x="465" y="166"/>
                  <a:pt x="464" y="167"/>
                  <a:pt x="463" y="169"/>
                </a:cubicBezTo>
                <a:cubicBezTo>
                  <a:pt x="463" y="170"/>
                  <a:pt x="462" y="171"/>
                  <a:pt x="462" y="171"/>
                </a:cubicBezTo>
                <a:cubicBezTo>
                  <a:pt x="460" y="172"/>
                  <a:pt x="459" y="172"/>
                  <a:pt x="458" y="173"/>
                </a:cubicBezTo>
                <a:cubicBezTo>
                  <a:pt x="456" y="174"/>
                  <a:pt x="455" y="176"/>
                  <a:pt x="454" y="178"/>
                </a:cubicBezTo>
                <a:cubicBezTo>
                  <a:pt x="454" y="179"/>
                  <a:pt x="455" y="181"/>
                  <a:pt x="456" y="182"/>
                </a:cubicBezTo>
                <a:cubicBezTo>
                  <a:pt x="456" y="182"/>
                  <a:pt x="456" y="182"/>
                  <a:pt x="456" y="183"/>
                </a:cubicBezTo>
                <a:cubicBezTo>
                  <a:pt x="456" y="184"/>
                  <a:pt x="457" y="185"/>
                  <a:pt x="459" y="185"/>
                </a:cubicBezTo>
                <a:cubicBezTo>
                  <a:pt x="461" y="185"/>
                  <a:pt x="464" y="185"/>
                  <a:pt x="466" y="186"/>
                </a:cubicBezTo>
                <a:cubicBezTo>
                  <a:pt x="467" y="186"/>
                  <a:pt x="467" y="186"/>
                  <a:pt x="467" y="186"/>
                </a:cubicBezTo>
                <a:cubicBezTo>
                  <a:pt x="467" y="187"/>
                  <a:pt x="467" y="187"/>
                  <a:pt x="466" y="187"/>
                </a:cubicBezTo>
                <a:cubicBezTo>
                  <a:pt x="463" y="188"/>
                  <a:pt x="460" y="188"/>
                  <a:pt x="457" y="188"/>
                </a:cubicBezTo>
                <a:cubicBezTo>
                  <a:pt x="455" y="188"/>
                  <a:pt x="454" y="189"/>
                  <a:pt x="452" y="190"/>
                </a:cubicBezTo>
                <a:cubicBezTo>
                  <a:pt x="452" y="190"/>
                  <a:pt x="451" y="191"/>
                  <a:pt x="451" y="192"/>
                </a:cubicBezTo>
                <a:cubicBezTo>
                  <a:pt x="451" y="193"/>
                  <a:pt x="451" y="194"/>
                  <a:pt x="451" y="196"/>
                </a:cubicBezTo>
                <a:cubicBezTo>
                  <a:pt x="452" y="199"/>
                  <a:pt x="452" y="200"/>
                  <a:pt x="456" y="201"/>
                </a:cubicBezTo>
                <a:cubicBezTo>
                  <a:pt x="461" y="202"/>
                  <a:pt x="466" y="203"/>
                  <a:pt x="471" y="203"/>
                </a:cubicBezTo>
                <a:cubicBezTo>
                  <a:pt x="471" y="203"/>
                  <a:pt x="472" y="203"/>
                  <a:pt x="473" y="203"/>
                </a:cubicBezTo>
                <a:cubicBezTo>
                  <a:pt x="476" y="206"/>
                  <a:pt x="480" y="208"/>
                  <a:pt x="482" y="212"/>
                </a:cubicBezTo>
                <a:cubicBezTo>
                  <a:pt x="482" y="213"/>
                  <a:pt x="482" y="213"/>
                  <a:pt x="482" y="213"/>
                </a:cubicBezTo>
                <a:cubicBezTo>
                  <a:pt x="481" y="213"/>
                  <a:pt x="481" y="213"/>
                  <a:pt x="481" y="213"/>
                </a:cubicBezTo>
                <a:cubicBezTo>
                  <a:pt x="476" y="213"/>
                  <a:pt x="472" y="211"/>
                  <a:pt x="468" y="210"/>
                </a:cubicBezTo>
                <a:cubicBezTo>
                  <a:pt x="467" y="209"/>
                  <a:pt x="465" y="208"/>
                  <a:pt x="464" y="208"/>
                </a:cubicBezTo>
                <a:cubicBezTo>
                  <a:pt x="460" y="207"/>
                  <a:pt x="455" y="207"/>
                  <a:pt x="451" y="207"/>
                </a:cubicBezTo>
                <a:cubicBezTo>
                  <a:pt x="449" y="208"/>
                  <a:pt x="448" y="209"/>
                  <a:pt x="448" y="211"/>
                </a:cubicBezTo>
                <a:cubicBezTo>
                  <a:pt x="447" y="213"/>
                  <a:pt x="446" y="215"/>
                  <a:pt x="447" y="217"/>
                </a:cubicBezTo>
                <a:cubicBezTo>
                  <a:pt x="447" y="222"/>
                  <a:pt x="449" y="225"/>
                  <a:pt x="453" y="226"/>
                </a:cubicBezTo>
                <a:cubicBezTo>
                  <a:pt x="455" y="226"/>
                  <a:pt x="457" y="227"/>
                  <a:pt x="459" y="228"/>
                </a:cubicBezTo>
                <a:cubicBezTo>
                  <a:pt x="459" y="228"/>
                  <a:pt x="460" y="229"/>
                  <a:pt x="460" y="230"/>
                </a:cubicBezTo>
                <a:cubicBezTo>
                  <a:pt x="460" y="231"/>
                  <a:pt x="459" y="232"/>
                  <a:pt x="458" y="234"/>
                </a:cubicBezTo>
                <a:cubicBezTo>
                  <a:pt x="458" y="235"/>
                  <a:pt x="457" y="235"/>
                  <a:pt x="458" y="236"/>
                </a:cubicBezTo>
                <a:cubicBezTo>
                  <a:pt x="458" y="238"/>
                  <a:pt x="458" y="240"/>
                  <a:pt x="459" y="241"/>
                </a:cubicBezTo>
                <a:cubicBezTo>
                  <a:pt x="459" y="242"/>
                  <a:pt x="460" y="242"/>
                  <a:pt x="460" y="242"/>
                </a:cubicBezTo>
                <a:cubicBezTo>
                  <a:pt x="461" y="243"/>
                  <a:pt x="462" y="242"/>
                  <a:pt x="463" y="243"/>
                </a:cubicBezTo>
                <a:cubicBezTo>
                  <a:pt x="467" y="243"/>
                  <a:pt x="471" y="242"/>
                  <a:pt x="475" y="244"/>
                </a:cubicBezTo>
                <a:cubicBezTo>
                  <a:pt x="477" y="244"/>
                  <a:pt x="479" y="244"/>
                  <a:pt x="481" y="243"/>
                </a:cubicBezTo>
                <a:cubicBezTo>
                  <a:pt x="483" y="242"/>
                  <a:pt x="484" y="242"/>
                  <a:pt x="485" y="241"/>
                </a:cubicBezTo>
                <a:cubicBezTo>
                  <a:pt x="487" y="240"/>
                  <a:pt x="489" y="239"/>
                  <a:pt x="491" y="240"/>
                </a:cubicBezTo>
                <a:cubicBezTo>
                  <a:pt x="494" y="240"/>
                  <a:pt x="496" y="239"/>
                  <a:pt x="498" y="238"/>
                </a:cubicBezTo>
                <a:cubicBezTo>
                  <a:pt x="499" y="237"/>
                  <a:pt x="500" y="237"/>
                  <a:pt x="501" y="236"/>
                </a:cubicBezTo>
                <a:cubicBezTo>
                  <a:pt x="501" y="236"/>
                  <a:pt x="502" y="236"/>
                  <a:pt x="502" y="237"/>
                </a:cubicBezTo>
                <a:cubicBezTo>
                  <a:pt x="502" y="237"/>
                  <a:pt x="503" y="237"/>
                  <a:pt x="503" y="238"/>
                </a:cubicBezTo>
                <a:cubicBezTo>
                  <a:pt x="503" y="239"/>
                  <a:pt x="504" y="240"/>
                  <a:pt x="506" y="241"/>
                </a:cubicBezTo>
                <a:cubicBezTo>
                  <a:pt x="508" y="241"/>
                  <a:pt x="507" y="244"/>
                  <a:pt x="508" y="245"/>
                </a:cubicBezTo>
                <a:cubicBezTo>
                  <a:pt x="508" y="245"/>
                  <a:pt x="508" y="245"/>
                  <a:pt x="509" y="246"/>
                </a:cubicBezTo>
                <a:cubicBezTo>
                  <a:pt x="511" y="246"/>
                  <a:pt x="514" y="247"/>
                  <a:pt x="517" y="248"/>
                </a:cubicBezTo>
                <a:cubicBezTo>
                  <a:pt x="520" y="249"/>
                  <a:pt x="523" y="249"/>
                  <a:pt x="526" y="248"/>
                </a:cubicBezTo>
                <a:cubicBezTo>
                  <a:pt x="527" y="247"/>
                  <a:pt x="528" y="247"/>
                  <a:pt x="529" y="245"/>
                </a:cubicBezTo>
                <a:cubicBezTo>
                  <a:pt x="530" y="242"/>
                  <a:pt x="530" y="240"/>
                  <a:pt x="528" y="237"/>
                </a:cubicBezTo>
                <a:cubicBezTo>
                  <a:pt x="528" y="237"/>
                  <a:pt x="528" y="237"/>
                  <a:pt x="527" y="237"/>
                </a:cubicBezTo>
                <a:cubicBezTo>
                  <a:pt x="527" y="238"/>
                  <a:pt x="526" y="239"/>
                  <a:pt x="526" y="239"/>
                </a:cubicBezTo>
                <a:cubicBezTo>
                  <a:pt x="525" y="239"/>
                  <a:pt x="525" y="239"/>
                  <a:pt x="525" y="239"/>
                </a:cubicBezTo>
                <a:cubicBezTo>
                  <a:pt x="524" y="238"/>
                  <a:pt x="524" y="238"/>
                  <a:pt x="525" y="238"/>
                </a:cubicBezTo>
                <a:cubicBezTo>
                  <a:pt x="526" y="237"/>
                  <a:pt x="527" y="237"/>
                  <a:pt x="527" y="237"/>
                </a:cubicBezTo>
                <a:cubicBezTo>
                  <a:pt x="527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9" y="236"/>
                  <a:pt x="529" y="235"/>
                </a:cubicBezTo>
                <a:cubicBezTo>
                  <a:pt x="530" y="235"/>
                  <a:pt x="531" y="234"/>
                  <a:pt x="532" y="235"/>
                </a:cubicBezTo>
                <a:cubicBezTo>
                  <a:pt x="533" y="237"/>
                  <a:pt x="535" y="237"/>
                  <a:pt x="536" y="239"/>
                </a:cubicBezTo>
                <a:cubicBezTo>
                  <a:pt x="539" y="238"/>
                  <a:pt x="540" y="237"/>
                  <a:pt x="541" y="234"/>
                </a:cubicBezTo>
                <a:cubicBezTo>
                  <a:pt x="542" y="233"/>
                  <a:pt x="542" y="231"/>
                  <a:pt x="541" y="229"/>
                </a:cubicBezTo>
                <a:cubicBezTo>
                  <a:pt x="540" y="228"/>
                  <a:pt x="540" y="228"/>
                  <a:pt x="539" y="227"/>
                </a:cubicBezTo>
                <a:cubicBezTo>
                  <a:pt x="537" y="225"/>
                  <a:pt x="537" y="224"/>
                  <a:pt x="536" y="222"/>
                </a:cubicBezTo>
                <a:cubicBezTo>
                  <a:pt x="536" y="220"/>
                  <a:pt x="535" y="219"/>
                  <a:pt x="533" y="217"/>
                </a:cubicBezTo>
                <a:cubicBezTo>
                  <a:pt x="531" y="216"/>
                  <a:pt x="531" y="213"/>
                  <a:pt x="530" y="211"/>
                </a:cubicBezTo>
                <a:cubicBezTo>
                  <a:pt x="530" y="209"/>
                  <a:pt x="530" y="208"/>
                  <a:pt x="531" y="207"/>
                </a:cubicBezTo>
                <a:cubicBezTo>
                  <a:pt x="534" y="204"/>
                  <a:pt x="535" y="201"/>
                  <a:pt x="535" y="198"/>
                </a:cubicBezTo>
                <a:cubicBezTo>
                  <a:pt x="535" y="196"/>
                  <a:pt x="535" y="195"/>
                  <a:pt x="535" y="193"/>
                </a:cubicBezTo>
                <a:cubicBezTo>
                  <a:pt x="537" y="189"/>
                  <a:pt x="539" y="185"/>
                  <a:pt x="540" y="181"/>
                </a:cubicBezTo>
                <a:cubicBezTo>
                  <a:pt x="541" y="180"/>
                  <a:pt x="542" y="179"/>
                  <a:pt x="543" y="178"/>
                </a:cubicBezTo>
                <a:cubicBezTo>
                  <a:pt x="547" y="176"/>
                  <a:pt x="550" y="173"/>
                  <a:pt x="553" y="170"/>
                </a:cubicBezTo>
                <a:cubicBezTo>
                  <a:pt x="554" y="170"/>
                  <a:pt x="554" y="168"/>
                  <a:pt x="554" y="167"/>
                </a:cubicBezTo>
                <a:cubicBezTo>
                  <a:pt x="554" y="164"/>
                  <a:pt x="553" y="162"/>
                  <a:pt x="550" y="162"/>
                </a:cubicBezTo>
                <a:cubicBezTo>
                  <a:pt x="548" y="161"/>
                  <a:pt x="547" y="160"/>
                  <a:pt x="545" y="160"/>
                </a:cubicBezTo>
                <a:cubicBezTo>
                  <a:pt x="543" y="160"/>
                  <a:pt x="541" y="161"/>
                  <a:pt x="540" y="162"/>
                </a:cubicBezTo>
                <a:cubicBezTo>
                  <a:pt x="538" y="164"/>
                  <a:pt x="539" y="165"/>
                  <a:pt x="539" y="166"/>
                </a:cubicBezTo>
                <a:cubicBezTo>
                  <a:pt x="540" y="168"/>
                  <a:pt x="539" y="170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3"/>
                  <a:pt x="540" y="173"/>
                  <a:pt x="540" y="173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39" y="172"/>
                  <a:pt x="539" y="171"/>
                  <a:pt x="539" y="171"/>
                </a:cubicBezTo>
                <a:cubicBezTo>
                  <a:pt x="538" y="169"/>
                  <a:pt x="538" y="168"/>
                  <a:pt x="536" y="168"/>
                </a:cubicBezTo>
                <a:cubicBezTo>
                  <a:pt x="535" y="168"/>
                  <a:pt x="534" y="167"/>
                  <a:pt x="534" y="167"/>
                </a:cubicBezTo>
                <a:cubicBezTo>
                  <a:pt x="531" y="165"/>
                  <a:pt x="530" y="167"/>
                  <a:pt x="529" y="168"/>
                </a:cubicBezTo>
                <a:cubicBezTo>
                  <a:pt x="528" y="170"/>
                  <a:pt x="527" y="171"/>
                  <a:pt x="526" y="172"/>
                </a:cubicBezTo>
                <a:cubicBezTo>
                  <a:pt x="525" y="176"/>
                  <a:pt x="524" y="180"/>
                  <a:pt x="523" y="183"/>
                </a:cubicBezTo>
                <a:cubicBezTo>
                  <a:pt x="521" y="186"/>
                  <a:pt x="520" y="190"/>
                  <a:pt x="519" y="194"/>
                </a:cubicBezTo>
                <a:cubicBezTo>
                  <a:pt x="519" y="194"/>
                  <a:pt x="519" y="194"/>
                  <a:pt x="519" y="194"/>
                </a:cubicBezTo>
                <a:cubicBezTo>
                  <a:pt x="519" y="195"/>
                  <a:pt x="518" y="195"/>
                  <a:pt x="518" y="195"/>
                </a:cubicBezTo>
                <a:cubicBezTo>
                  <a:pt x="518" y="196"/>
                  <a:pt x="517" y="196"/>
                  <a:pt x="516" y="196"/>
                </a:cubicBezTo>
                <a:cubicBezTo>
                  <a:pt x="515" y="196"/>
                  <a:pt x="515" y="195"/>
                  <a:pt x="515" y="194"/>
                </a:cubicBezTo>
                <a:cubicBezTo>
                  <a:pt x="516" y="191"/>
                  <a:pt x="516" y="188"/>
                  <a:pt x="518" y="185"/>
                </a:cubicBezTo>
                <a:cubicBezTo>
                  <a:pt x="519" y="181"/>
                  <a:pt x="520" y="177"/>
                  <a:pt x="518" y="172"/>
                </a:cubicBezTo>
                <a:cubicBezTo>
                  <a:pt x="518" y="171"/>
                  <a:pt x="517" y="171"/>
                  <a:pt x="517" y="170"/>
                </a:cubicBezTo>
                <a:cubicBezTo>
                  <a:pt x="516" y="169"/>
                  <a:pt x="514" y="170"/>
                  <a:pt x="514" y="171"/>
                </a:cubicBezTo>
                <a:cubicBezTo>
                  <a:pt x="513" y="173"/>
                  <a:pt x="513" y="175"/>
                  <a:pt x="513" y="177"/>
                </a:cubicBezTo>
                <a:cubicBezTo>
                  <a:pt x="512" y="178"/>
                  <a:pt x="512" y="178"/>
                  <a:pt x="511" y="178"/>
                </a:cubicBezTo>
                <a:cubicBezTo>
                  <a:pt x="508" y="177"/>
                  <a:pt x="506" y="177"/>
                  <a:pt x="503" y="177"/>
                </a:cubicBezTo>
                <a:cubicBezTo>
                  <a:pt x="502" y="177"/>
                  <a:pt x="502" y="177"/>
                  <a:pt x="502" y="177"/>
                </a:cubicBezTo>
                <a:cubicBezTo>
                  <a:pt x="502" y="177"/>
                  <a:pt x="503" y="177"/>
                  <a:pt x="503" y="176"/>
                </a:cubicBezTo>
                <a:cubicBezTo>
                  <a:pt x="504" y="176"/>
                  <a:pt x="506" y="175"/>
                  <a:pt x="507" y="174"/>
                </a:cubicBezTo>
                <a:cubicBezTo>
                  <a:pt x="508" y="174"/>
                  <a:pt x="508" y="172"/>
                  <a:pt x="508" y="171"/>
                </a:cubicBezTo>
                <a:cubicBezTo>
                  <a:pt x="507" y="169"/>
                  <a:pt x="505" y="167"/>
                  <a:pt x="503" y="166"/>
                </a:cubicBezTo>
                <a:cubicBezTo>
                  <a:pt x="501" y="164"/>
                  <a:pt x="500" y="164"/>
                  <a:pt x="498" y="165"/>
                </a:cubicBezTo>
                <a:cubicBezTo>
                  <a:pt x="497" y="166"/>
                  <a:pt x="496" y="167"/>
                  <a:pt x="495" y="168"/>
                </a:cubicBezTo>
                <a:cubicBezTo>
                  <a:pt x="495" y="168"/>
                  <a:pt x="494" y="168"/>
                  <a:pt x="493" y="168"/>
                </a:cubicBezTo>
                <a:cubicBezTo>
                  <a:pt x="492" y="168"/>
                  <a:pt x="492" y="168"/>
                  <a:pt x="493" y="166"/>
                </a:cubicBezTo>
                <a:cubicBezTo>
                  <a:pt x="494" y="164"/>
                  <a:pt x="496" y="163"/>
                  <a:pt x="497" y="161"/>
                </a:cubicBezTo>
                <a:cubicBezTo>
                  <a:pt x="498" y="159"/>
                  <a:pt x="497" y="157"/>
                  <a:pt x="496" y="156"/>
                </a:cubicBezTo>
                <a:cubicBezTo>
                  <a:pt x="495" y="156"/>
                  <a:pt x="495" y="155"/>
                  <a:pt x="494" y="155"/>
                </a:cubicBezTo>
                <a:cubicBezTo>
                  <a:pt x="495" y="155"/>
                  <a:pt x="495" y="155"/>
                  <a:pt x="495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3" y="157"/>
                  <a:pt x="491" y="156"/>
                  <a:pt x="489" y="157"/>
                </a:cubicBezTo>
                <a:close/>
                <a:moveTo>
                  <a:pt x="2194" y="990"/>
                </a:moveTo>
                <a:cubicBezTo>
                  <a:pt x="2194" y="990"/>
                  <a:pt x="2194" y="990"/>
                  <a:pt x="2193" y="990"/>
                </a:cubicBezTo>
                <a:cubicBezTo>
                  <a:pt x="2192" y="989"/>
                  <a:pt x="2190" y="988"/>
                  <a:pt x="2189" y="986"/>
                </a:cubicBezTo>
                <a:cubicBezTo>
                  <a:pt x="2188" y="985"/>
                  <a:pt x="2187" y="983"/>
                  <a:pt x="2186" y="982"/>
                </a:cubicBezTo>
                <a:cubicBezTo>
                  <a:pt x="2185" y="981"/>
                  <a:pt x="2184" y="980"/>
                  <a:pt x="2183" y="979"/>
                </a:cubicBezTo>
                <a:cubicBezTo>
                  <a:pt x="2182" y="978"/>
                  <a:pt x="2181" y="976"/>
                  <a:pt x="2180" y="975"/>
                </a:cubicBezTo>
                <a:cubicBezTo>
                  <a:pt x="2179" y="974"/>
                  <a:pt x="2180" y="973"/>
                  <a:pt x="2181" y="972"/>
                </a:cubicBezTo>
                <a:cubicBezTo>
                  <a:pt x="2181" y="972"/>
                  <a:pt x="2182" y="971"/>
                  <a:pt x="2183" y="971"/>
                </a:cubicBezTo>
                <a:cubicBezTo>
                  <a:pt x="2184" y="970"/>
                  <a:pt x="2184" y="967"/>
                  <a:pt x="2182" y="966"/>
                </a:cubicBezTo>
                <a:cubicBezTo>
                  <a:pt x="2182" y="966"/>
                  <a:pt x="2181" y="965"/>
                  <a:pt x="2180" y="965"/>
                </a:cubicBezTo>
                <a:cubicBezTo>
                  <a:pt x="2178" y="964"/>
                  <a:pt x="2176" y="963"/>
                  <a:pt x="2174" y="963"/>
                </a:cubicBezTo>
                <a:cubicBezTo>
                  <a:pt x="2172" y="962"/>
                  <a:pt x="2170" y="960"/>
                  <a:pt x="2170" y="957"/>
                </a:cubicBezTo>
                <a:cubicBezTo>
                  <a:pt x="2170" y="956"/>
                  <a:pt x="2168" y="955"/>
                  <a:pt x="2168" y="955"/>
                </a:cubicBezTo>
                <a:cubicBezTo>
                  <a:pt x="2162" y="950"/>
                  <a:pt x="2156" y="947"/>
                  <a:pt x="2149" y="945"/>
                </a:cubicBezTo>
                <a:cubicBezTo>
                  <a:pt x="2146" y="944"/>
                  <a:pt x="2143" y="943"/>
                  <a:pt x="2140" y="942"/>
                </a:cubicBezTo>
                <a:cubicBezTo>
                  <a:pt x="2137" y="941"/>
                  <a:pt x="2134" y="939"/>
                  <a:pt x="2130" y="938"/>
                </a:cubicBezTo>
                <a:cubicBezTo>
                  <a:pt x="2125" y="937"/>
                  <a:pt x="2121" y="935"/>
                  <a:pt x="2116" y="933"/>
                </a:cubicBezTo>
                <a:cubicBezTo>
                  <a:pt x="2112" y="932"/>
                  <a:pt x="2109" y="931"/>
                  <a:pt x="2106" y="935"/>
                </a:cubicBezTo>
                <a:cubicBezTo>
                  <a:pt x="2106" y="936"/>
                  <a:pt x="2105" y="936"/>
                  <a:pt x="2105" y="936"/>
                </a:cubicBezTo>
                <a:cubicBezTo>
                  <a:pt x="2101" y="938"/>
                  <a:pt x="2098" y="941"/>
                  <a:pt x="2095" y="944"/>
                </a:cubicBezTo>
                <a:cubicBezTo>
                  <a:pt x="2095" y="945"/>
                  <a:pt x="2093" y="945"/>
                  <a:pt x="2092" y="945"/>
                </a:cubicBezTo>
                <a:cubicBezTo>
                  <a:pt x="2090" y="943"/>
                  <a:pt x="2089" y="941"/>
                  <a:pt x="2087" y="940"/>
                </a:cubicBezTo>
                <a:cubicBezTo>
                  <a:pt x="2086" y="939"/>
                  <a:pt x="2086" y="938"/>
                  <a:pt x="2086" y="937"/>
                </a:cubicBezTo>
                <a:cubicBezTo>
                  <a:pt x="2086" y="935"/>
                  <a:pt x="2086" y="934"/>
                  <a:pt x="2086" y="933"/>
                </a:cubicBezTo>
                <a:cubicBezTo>
                  <a:pt x="2087" y="931"/>
                  <a:pt x="2086" y="929"/>
                  <a:pt x="2085" y="927"/>
                </a:cubicBezTo>
                <a:cubicBezTo>
                  <a:pt x="2084" y="926"/>
                  <a:pt x="2082" y="926"/>
                  <a:pt x="2081" y="926"/>
                </a:cubicBezTo>
                <a:cubicBezTo>
                  <a:pt x="2079" y="925"/>
                  <a:pt x="2078" y="924"/>
                  <a:pt x="2076" y="924"/>
                </a:cubicBezTo>
                <a:cubicBezTo>
                  <a:pt x="2074" y="923"/>
                  <a:pt x="2073" y="923"/>
                  <a:pt x="2071" y="924"/>
                </a:cubicBezTo>
                <a:cubicBezTo>
                  <a:pt x="2068" y="926"/>
                  <a:pt x="2065" y="928"/>
                  <a:pt x="2062" y="928"/>
                </a:cubicBezTo>
                <a:cubicBezTo>
                  <a:pt x="2061" y="928"/>
                  <a:pt x="2061" y="929"/>
                  <a:pt x="2061" y="930"/>
                </a:cubicBezTo>
                <a:cubicBezTo>
                  <a:pt x="2061" y="930"/>
                  <a:pt x="2061" y="931"/>
                  <a:pt x="2062" y="931"/>
                </a:cubicBezTo>
                <a:cubicBezTo>
                  <a:pt x="2063" y="932"/>
                  <a:pt x="2064" y="932"/>
                  <a:pt x="2065" y="933"/>
                </a:cubicBezTo>
                <a:cubicBezTo>
                  <a:pt x="2066" y="933"/>
                  <a:pt x="2068" y="933"/>
                  <a:pt x="2068" y="935"/>
                </a:cubicBezTo>
                <a:cubicBezTo>
                  <a:pt x="2070" y="938"/>
                  <a:pt x="2072" y="939"/>
                  <a:pt x="2075" y="938"/>
                </a:cubicBezTo>
                <a:cubicBezTo>
                  <a:pt x="2077" y="938"/>
                  <a:pt x="2078" y="938"/>
                  <a:pt x="2080" y="938"/>
                </a:cubicBezTo>
                <a:cubicBezTo>
                  <a:pt x="2081" y="938"/>
                  <a:pt x="2081" y="939"/>
                  <a:pt x="2081" y="939"/>
                </a:cubicBezTo>
                <a:cubicBezTo>
                  <a:pt x="2081" y="939"/>
                  <a:pt x="2081" y="940"/>
                  <a:pt x="2081" y="940"/>
                </a:cubicBezTo>
                <a:cubicBezTo>
                  <a:pt x="2077" y="939"/>
                  <a:pt x="2075" y="942"/>
                  <a:pt x="2071" y="942"/>
                </a:cubicBezTo>
                <a:cubicBezTo>
                  <a:pt x="2071" y="942"/>
                  <a:pt x="2070" y="942"/>
                  <a:pt x="2071" y="943"/>
                </a:cubicBezTo>
                <a:cubicBezTo>
                  <a:pt x="2073" y="945"/>
                  <a:pt x="2074" y="948"/>
                  <a:pt x="2075" y="950"/>
                </a:cubicBezTo>
                <a:cubicBezTo>
                  <a:pt x="2075" y="952"/>
                  <a:pt x="2078" y="952"/>
                  <a:pt x="2079" y="951"/>
                </a:cubicBezTo>
                <a:cubicBezTo>
                  <a:pt x="2079" y="951"/>
                  <a:pt x="2080" y="950"/>
                  <a:pt x="2080" y="949"/>
                </a:cubicBezTo>
                <a:cubicBezTo>
                  <a:pt x="2081" y="949"/>
                  <a:pt x="2082" y="948"/>
                  <a:pt x="2082" y="949"/>
                </a:cubicBezTo>
                <a:cubicBezTo>
                  <a:pt x="2085" y="950"/>
                  <a:pt x="2087" y="951"/>
                  <a:pt x="2089" y="952"/>
                </a:cubicBezTo>
                <a:cubicBezTo>
                  <a:pt x="2091" y="953"/>
                  <a:pt x="2092" y="954"/>
                  <a:pt x="2094" y="955"/>
                </a:cubicBezTo>
                <a:cubicBezTo>
                  <a:pt x="2097" y="955"/>
                  <a:pt x="2099" y="956"/>
                  <a:pt x="2102" y="957"/>
                </a:cubicBezTo>
                <a:cubicBezTo>
                  <a:pt x="2104" y="958"/>
                  <a:pt x="2106" y="958"/>
                  <a:pt x="2107" y="959"/>
                </a:cubicBezTo>
                <a:cubicBezTo>
                  <a:pt x="2110" y="961"/>
                  <a:pt x="2113" y="962"/>
                  <a:pt x="2114" y="966"/>
                </a:cubicBezTo>
                <a:cubicBezTo>
                  <a:pt x="2114" y="968"/>
                  <a:pt x="2115" y="969"/>
                  <a:pt x="2116" y="970"/>
                </a:cubicBezTo>
                <a:cubicBezTo>
                  <a:pt x="2116" y="971"/>
                  <a:pt x="2117" y="972"/>
                  <a:pt x="2117" y="973"/>
                </a:cubicBezTo>
                <a:cubicBezTo>
                  <a:pt x="2118" y="974"/>
                  <a:pt x="2118" y="975"/>
                  <a:pt x="2117" y="976"/>
                </a:cubicBezTo>
                <a:cubicBezTo>
                  <a:pt x="2114" y="976"/>
                  <a:pt x="2112" y="978"/>
                  <a:pt x="2111" y="980"/>
                </a:cubicBezTo>
                <a:cubicBezTo>
                  <a:pt x="2110" y="982"/>
                  <a:pt x="2111" y="983"/>
                  <a:pt x="2113" y="984"/>
                </a:cubicBezTo>
                <a:cubicBezTo>
                  <a:pt x="2115" y="984"/>
                  <a:pt x="2118" y="983"/>
                  <a:pt x="2120" y="983"/>
                </a:cubicBezTo>
                <a:cubicBezTo>
                  <a:pt x="2123" y="982"/>
                  <a:pt x="2126" y="982"/>
                  <a:pt x="2128" y="985"/>
                </a:cubicBezTo>
                <a:cubicBezTo>
                  <a:pt x="2129" y="986"/>
                  <a:pt x="2129" y="987"/>
                  <a:pt x="2130" y="987"/>
                </a:cubicBezTo>
                <a:cubicBezTo>
                  <a:pt x="2131" y="989"/>
                  <a:pt x="2132" y="989"/>
                  <a:pt x="2134" y="989"/>
                </a:cubicBezTo>
                <a:cubicBezTo>
                  <a:pt x="2138" y="990"/>
                  <a:pt x="2141" y="990"/>
                  <a:pt x="2145" y="991"/>
                </a:cubicBezTo>
                <a:cubicBezTo>
                  <a:pt x="2146" y="991"/>
                  <a:pt x="2147" y="991"/>
                  <a:pt x="2149" y="990"/>
                </a:cubicBezTo>
                <a:cubicBezTo>
                  <a:pt x="2151" y="989"/>
                  <a:pt x="2151" y="988"/>
                  <a:pt x="2150" y="986"/>
                </a:cubicBezTo>
                <a:cubicBezTo>
                  <a:pt x="2150" y="985"/>
                  <a:pt x="2150" y="985"/>
                  <a:pt x="2150" y="984"/>
                </a:cubicBezTo>
                <a:cubicBezTo>
                  <a:pt x="2152" y="983"/>
                  <a:pt x="2154" y="981"/>
                  <a:pt x="2156" y="980"/>
                </a:cubicBezTo>
                <a:cubicBezTo>
                  <a:pt x="2158" y="978"/>
                  <a:pt x="2160" y="978"/>
                  <a:pt x="2162" y="979"/>
                </a:cubicBezTo>
                <a:cubicBezTo>
                  <a:pt x="2164" y="980"/>
                  <a:pt x="2166" y="981"/>
                  <a:pt x="2168" y="982"/>
                </a:cubicBezTo>
                <a:cubicBezTo>
                  <a:pt x="2169" y="982"/>
                  <a:pt x="2171" y="983"/>
                  <a:pt x="2172" y="985"/>
                </a:cubicBezTo>
                <a:cubicBezTo>
                  <a:pt x="2174" y="988"/>
                  <a:pt x="2177" y="991"/>
                  <a:pt x="2179" y="994"/>
                </a:cubicBezTo>
                <a:cubicBezTo>
                  <a:pt x="2181" y="997"/>
                  <a:pt x="2183" y="998"/>
                  <a:pt x="2186" y="998"/>
                </a:cubicBezTo>
                <a:cubicBezTo>
                  <a:pt x="2191" y="998"/>
                  <a:pt x="2195" y="999"/>
                  <a:pt x="2199" y="1001"/>
                </a:cubicBezTo>
                <a:cubicBezTo>
                  <a:pt x="2200" y="1001"/>
                  <a:pt x="2200" y="1001"/>
                  <a:pt x="2200" y="1001"/>
                </a:cubicBezTo>
                <a:cubicBezTo>
                  <a:pt x="2201" y="1001"/>
                  <a:pt x="2201" y="1001"/>
                  <a:pt x="2202" y="1001"/>
                </a:cubicBezTo>
                <a:cubicBezTo>
                  <a:pt x="2202" y="1000"/>
                  <a:pt x="2202" y="1000"/>
                  <a:pt x="2202" y="999"/>
                </a:cubicBezTo>
                <a:cubicBezTo>
                  <a:pt x="2202" y="998"/>
                  <a:pt x="2202" y="997"/>
                  <a:pt x="2200" y="996"/>
                </a:cubicBezTo>
                <a:cubicBezTo>
                  <a:pt x="2198" y="996"/>
                  <a:pt x="2199" y="994"/>
                  <a:pt x="2199" y="992"/>
                </a:cubicBezTo>
                <a:cubicBezTo>
                  <a:pt x="2197" y="992"/>
                  <a:pt x="2195" y="993"/>
                  <a:pt x="2194" y="990"/>
                </a:cubicBezTo>
                <a:close/>
                <a:moveTo>
                  <a:pt x="1903" y="919"/>
                </a:moveTo>
                <a:cubicBezTo>
                  <a:pt x="1904" y="922"/>
                  <a:pt x="1904" y="925"/>
                  <a:pt x="1905" y="928"/>
                </a:cubicBezTo>
                <a:cubicBezTo>
                  <a:pt x="1906" y="930"/>
                  <a:pt x="1906" y="932"/>
                  <a:pt x="1909" y="932"/>
                </a:cubicBezTo>
                <a:cubicBezTo>
                  <a:pt x="1909" y="932"/>
                  <a:pt x="1910" y="933"/>
                  <a:pt x="1910" y="933"/>
                </a:cubicBezTo>
                <a:cubicBezTo>
                  <a:pt x="1910" y="936"/>
                  <a:pt x="1911" y="938"/>
                  <a:pt x="1911" y="940"/>
                </a:cubicBezTo>
                <a:cubicBezTo>
                  <a:pt x="1912" y="943"/>
                  <a:pt x="1913" y="944"/>
                  <a:pt x="1915" y="944"/>
                </a:cubicBezTo>
                <a:cubicBezTo>
                  <a:pt x="1917" y="944"/>
                  <a:pt x="1918" y="944"/>
                  <a:pt x="1920" y="944"/>
                </a:cubicBezTo>
                <a:cubicBezTo>
                  <a:pt x="1921" y="944"/>
                  <a:pt x="1922" y="945"/>
                  <a:pt x="1923" y="946"/>
                </a:cubicBezTo>
                <a:cubicBezTo>
                  <a:pt x="1924" y="948"/>
                  <a:pt x="1925" y="948"/>
                  <a:pt x="1927" y="948"/>
                </a:cubicBezTo>
                <a:cubicBezTo>
                  <a:pt x="1928" y="947"/>
                  <a:pt x="1930" y="947"/>
                  <a:pt x="1932" y="946"/>
                </a:cubicBezTo>
                <a:cubicBezTo>
                  <a:pt x="1932" y="946"/>
                  <a:pt x="1933" y="946"/>
                  <a:pt x="1933" y="946"/>
                </a:cubicBezTo>
                <a:cubicBezTo>
                  <a:pt x="1936" y="947"/>
                  <a:pt x="1938" y="948"/>
                  <a:pt x="1941" y="949"/>
                </a:cubicBezTo>
                <a:cubicBezTo>
                  <a:pt x="1941" y="949"/>
                  <a:pt x="1942" y="950"/>
                  <a:pt x="1942" y="951"/>
                </a:cubicBezTo>
                <a:cubicBezTo>
                  <a:pt x="1943" y="952"/>
                  <a:pt x="1944" y="952"/>
                  <a:pt x="1945" y="952"/>
                </a:cubicBezTo>
                <a:cubicBezTo>
                  <a:pt x="1947" y="951"/>
                  <a:pt x="1948" y="951"/>
                  <a:pt x="1950" y="950"/>
                </a:cubicBezTo>
                <a:cubicBezTo>
                  <a:pt x="1951" y="950"/>
                  <a:pt x="1952" y="951"/>
                  <a:pt x="1953" y="951"/>
                </a:cubicBezTo>
                <a:cubicBezTo>
                  <a:pt x="1954" y="951"/>
                  <a:pt x="1955" y="950"/>
                  <a:pt x="1955" y="949"/>
                </a:cubicBezTo>
                <a:cubicBezTo>
                  <a:pt x="1955" y="949"/>
                  <a:pt x="1955" y="948"/>
                  <a:pt x="1955" y="948"/>
                </a:cubicBezTo>
                <a:cubicBezTo>
                  <a:pt x="1954" y="946"/>
                  <a:pt x="1954" y="944"/>
                  <a:pt x="1956" y="943"/>
                </a:cubicBezTo>
                <a:cubicBezTo>
                  <a:pt x="1956" y="941"/>
                  <a:pt x="1957" y="940"/>
                  <a:pt x="1956" y="938"/>
                </a:cubicBezTo>
                <a:cubicBezTo>
                  <a:pt x="1956" y="936"/>
                  <a:pt x="1957" y="934"/>
                  <a:pt x="1958" y="932"/>
                </a:cubicBezTo>
                <a:cubicBezTo>
                  <a:pt x="1961" y="929"/>
                  <a:pt x="1962" y="926"/>
                  <a:pt x="1963" y="923"/>
                </a:cubicBezTo>
                <a:cubicBezTo>
                  <a:pt x="1964" y="921"/>
                  <a:pt x="1965" y="920"/>
                  <a:pt x="1965" y="918"/>
                </a:cubicBezTo>
                <a:cubicBezTo>
                  <a:pt x="1966" y="917"/>
                  <a:pt x="1967" y="916"/>
                  <a:pt x="1968" y="916"/>
                </a:cubicBezTo>
                <a:cubicBezTo>
                  <a:pt x="1969" y="916"/>
                  <a:pt x="1970" y="916"/>
                  <a:pt x="1971" y="916"/>
                </a:cubicBezTo>
                <a:cubicBezTo>
                  <a:pt x="1971" y="916"/>
                  <a:pt x="1972" y="915"/>
                  <a:pt x="1972" y="915"/>
                </a:cubicBezTo>
                <a:cubicBezTo>
                  <a:pt x="1973" y="915"/>
                  <a:pt x="1973" y="914"/>
                  <a:pt x="1973" y="913"/>
                </a:cubicBezTo>
                <a:cubicBezTo>
                  <a:pt x="1972" y="911"/>
                  <a:pt x="1969" y="910"/>
                  <a:pt x="1968" y="908"/>
                </a:cubicBezTo>
                <a:cubicBezTo>
                  <a:pt x="1967" y="907"/>
                  <a:pt x="1967" y="906"/>
                  <a:pt x="1967" y="905"/>
                </a:cubicBezTo>
                <a:cubicBezTo>
                  <a:pt x="1968" y="904"/>
                  <a:pt x="1968" y="903"/>
                  <a:pt x="1967" y="902"/>
                </a:cubicBezTo>
                <a:cubicBezTo>
                  <a:pt x="1964" y="899"/>
                  <a:pt x="1964" y="895"/>
                  <a:pt x="1966" y="892"/>
                </a:cubicBezTo>
                <a:cubicBezTo>
                  <a:pt x="1966" y="891"/>
                  <a:pt x="1967" y="890"/>
                  <a:pt x="1968" y="889"/>
                </a:cubicBezTo>
                <a:cubicBezTo>
                  <a:pt x="1969" y="889"/>
                  <a:pt x="1970" y="888"/>
                  <a:pt x="1970" y="887"/>
                </a:cubicBezTo>
                <a:cubicBezTo>
                  <a:pt x="1970" y="885"/>
                  <a:pt x="1971" y="885"/>
                  <a:pt x="1972" y="884"/>
                </a:cubicBezTo>
                <a:cubicBezTo>
                  <a:pt x="1973" y="884"/>
                  <a:pt x="1975" y="884"/>
                  <a:pt x="1975" y="883"/>
                </a:cubicBezTo>
                <a:cubicBezTo>
                  <a:pt x="1975" y="882"/>
                  <a:pt x="1975" y="882"/>
                  <a:pt x="1976" y="882"/>
                </a:cubicBezTo>
                <a:cubicBezTo>
                  <a:pt x="1975" y="882"/>
                  <a:pt x="1975" y="881"/>
                  <a:pt x="1975" y="881"/>
                </a:cubicBezTo>
                <a:cubicBezTo>
                  <a:pt x="1973" y="880"/>
                  <a:pt x="1971" y="879"/>
                  <a:pt x="1969" y="878"/>
                </a:cubicBezTo>
                <a:cubicBezTo>
                  <a:pt x="1967" y="877"/>
                  <a:pt x="1965" y="876"/>
                  <a:pt x="1965" y="873"/>
                </a:cubicBezTo>
                <a:cubicBezTo>
                  <a:pt x="1964" y="872"/>
                  <a:pt x="1962" y="870"/>
                  <a:pt x="1961" y="869"/>
                </a:cubicBezTo>
                <a:cubicBezTo>
                  <a:pt x="1961" y="869"/>
                  <a:pt x="1960" y="869"/>
                  <a:pt x="1959" y="869"/>
                </a:cubicBezTo>
                <a:cubicBezTo>
                  <a:pt x="1957" y="869"/>
                  <a:pt x="1956" y="870"/>
                  <a:pt x="1955" y="872"/>
                </a:cubicBezTo>
                <a:cubicBezTo>
                  <a:pt x="1954" y="873"/>
                  <a:pt x="1954" y="875"/>
                  <a:pt x="1953" y="876"/>
                </a:cubicBezTo>
                <a:cubicBezTo>
                  <a:pt x="1952" y="877"/>
                  <a:pt x="1952" y="878"/>
                  <a:pt x="1951" y="879"/>
                </a:cubicBezTo>
                <a:cubicBezTo>
                  <a:pt x="1949" y="880"/>
                  <a:pt x="1947" y="882"/>
                  <a:pt x="1944" y="883"/>
                </a:cubicBezTo>
                <a:cubicBezTo>
                  <a:pt x="1941" y="885"/>
                  <a:pt x="1938" y="887"/>
                  <a:pt x="1937" y="890"/>
                </a:cubicBezTo>
                <a:cubicBezTo>
                  <a:pt x="1936" y="891"/>
                  <a:pt x="1935" y="893"/>
                  <a:pt x="1934" y="894"/>
                </a:cubicBezTo>
                <a:cubicBezTo>
                  <a:pt x="1932" y="897"/>
                  <a:pt x="1929" y="899"/>
                  <a:pt x="1926" y="899"/>
                </a:cubicBezTo>
                <a:cubicBezTo>
                  <a:pt x="1923" y="900"/>
                  <a:pt x="1921" y="902"/>
                  <a:pt x="1920" y="905"/>
                </a:cubicBezTo>
                <a:cubicBezTo>
                  <a:pt x="1919" y="906"/>
                  <a:pt x="1919" y="907"/>
                  <a:pt x="1918" y="908"/>
                </a:cubicBezTo>
                <a:cubicBezTo>
                  <a:pt x="1918" y="909"/>
                  <a:pt x="1917" y="910"/>
                  <a:pt x="1915" y="909"/>
                </a:cubicBezTo>
                <a:cubicBezTo>
                  <a:pt x="1914" y="909"/>
                  <a:pt x="1912" y="908"/>
                  <a:pt x="1910" y="907"/>
                </a:cubicBezTo>
                <a:cubicBezTo>
                  <a:pt x="1908" y="907"/>
                  <a:pt x="1906" y="907"/>
                  <a:pt x="1905" y="909"/>
                </a:cubicBezTo>
                <a:cubicBezTo>
                  <a:pt x="1905" y="909"/>
                  <a:pt x="1904" y="910"/>
                  <a:pt x="1904" y="911"/>
                </a:cubicBezTo>
                <a:cubicBezTo>
                  <a:pt x="1903" y="913"/>
                  <a:pt x="1902" y="916"/>
                  <a:pt x="1903" y="919"/>
                </a:cubicBezTo>
                <a:close/>
                <a:moveTo>
                  <a:pt x="1467" y="1008"/>
                </a:moveTo>
                <a:cubicBezTo>
                  <a:pt x="1466" y="1008"/>
                  <a:pt x="1466" y="1008"/>
                  <a:pt x="1465" y="1008"/>
                </a:cubicBezTo>
                <a:cubicBezTo>
                  <a:pt x="1464" y="1010"/>
                  <a:pt x="1463" y="1011"/>
                  <a:pt x="1463" y="1013"/>
                </a:cubicBezTo>
                <a:cubicBezTo>
                  <a:pt x="1463" y="1015"/>
                  <a:pt x="1462" y="1016"/>
                  <a:pt x="1460" y="1017"/>
                </a:cubicBezTo>
                <a:cubicBezTo>
                  <a:pt x="1460" y="1018"/>
                  <a:pt x="1460" y="1018"/>
                  <a:pt x="1459" y="1019"/>
                </a:cubicBezTo>
                <a:cubicBezTo>
                  <a:pt x="1458" y="1020"/>
                  <a:pt x="1456" y="1020"/>
                  <a:pt x="1456" y="1023"/>
                </a:cubicBezTo>
                <a:cubicBezTo>
                  <a:pt x="1455" y="1025"/>
                  <a:pt x="1454" y="1027"/>
                  <a:pt x="1451" y="1029"/>
                </a:cubicBezTo>
                <a:cubicBezTo>
                  <a:pt x="1449" y="1030"/>
                  <a:pt x="1447" y="1032"/>
                  <a:pt x="1445" y="1033"/>
                </a:cubicBezTo>
                <a:cubicBezTo>
                  <a:pt x="1442" y="1034"/>
                  <a:pt x="1440" y="1035"/>
                  <a:pt x="1437" y="1036"/>
                </a:cubicBezTo>
                <a:cubicBezTo>
                  <a:pt x="1437" y="1036"/>
                  <a:pt x="1437" y="1036"/>
                  <a:pt x="1436" y="1036"/>
                </a:cubicBezTo>
                <a:cubicBezTo>
                  <a:pt x="1434" y="1037"/>
                  <a:pt x="1432" y="1038"/>
                  <a:pt x="1429" y="1039"/>
                </a:cubicBezTo>
                <a:cubicBezTo>
                  <a:pt x="1428" y="1041"/>
                  <a:pt x="1428" y="1043"/>
                  <a:pt x="1427" y="1044"/>
                </a:cubicBezTo>
                <a:cubicBezTo>
                  <a:pt x="1424" y="1048"/>
                  <a:pt x="1424" y="1051"/>
                  <a:pt x="1426" y="1055"/>
                </a:cubicBezTo>
                <a:cubicBezTo>
                  <a:pt x="1426" y="1056"/>
                  <a:pt x="1426" y="1057"/>
                  <a:pt x="1427" y="1058"/>
                </a:cubicBezTo>
                <a:cubicBezTo>
                  <a:pt x="1428" y="1062"/>
                  <a:pt x="1428" y="1065"/>
                  <a:pt x="1426" y="1068"/>
                </a:cubicBezTo>
                <a:cubicBezTo>
                  <a:pt x="1424" y="1070"/>
                  <a:pt x="1422" y="1074"/>
                  <a:pt x="1420" y="1076"/>
                </a:cubicBezTo>
                <a:cubicBezTo>
                  <a:pt x="1418" y="1080"/>
                  <a:pt x="1417" y="1084"/>
                  <a:pt x="1418" y="1088"/>
                </a:cubicBezTo>
                <a:cubicBezTo>
                  <a:pt x="1419" y="1090"/>
                  <a:pt x="1419" y="1092"/>
                  <a:pt x="1419" y="1094"/>
                </a:cubicBezTo>
                <a:cubicBezTo>
                  <a:pt x="1419" y="1096"/>
                  <a:pt x="1419" y="1097"/>
                  <a:pt x="1419" y="1099"/>
                </a:cubicBezTo>
                <a:cubicBezTo>
                  <a:pt x="1420" y="1100"/>
                  <a:pt x="1420" y="1101"/>
                  <a:pt x="1421" y="1102"/>
                </a:cubicBezTo>
                <a:cubicBezTo>
                  <a:pt x="1423" y="1106"/>
                  <a:pt x="1426" y="1108"/>
                  <a:pt x="1430" y="1109"/>
                </a:cubicBezTo>
                <a:cubicBezTo>
                  <a:pt x="1432" y="1110"/>
                  <a:pt x="1433" y="1108"/>
                  <a:pt x="1435" y="1107"/>
                </a:cubicBezTo>
                <a:cubicBezTo>
                  <a:pt x="1437" y="1107"/>
                  <a:pt x="1438" y="1107"/>
                  <a:pt x="1440" y="1107"/>
                </a:cubicBezTo>
                <a:cubicBezTo>
                  <a:pt x="1443" y="1106"/>
                  <a:pt x="1445" y="1105"/>
                  <a:pt x="1446" y="1102"/>
                </a:cubicBezTo>
                <a:cubicBezTo>
                  <a:pt x="1447" y="1100"/>
                  <a:pt x="1448" y="1098"/>
                  <a:pt x="1449" y="1095"/>
                </a:cubicBezTo>
                <a:cubicBezTo>
                  <a:pt x="1451" y="1090"/>
                  <a:pt x="1453" y="1085"/>
                  <a:pt x="1455" y="1080"/>
                </a:cubicBezTo>
                <a:cubicBezTo>
                  <a:pt x="1458" y="1072"/>
                  <a:pt x="1460" y="1064"/>
                  <a:pt x="1464" y="1057"/>
                </a:cubicBezTo>
                <a:cubicBezTo>
                  <a:pt x="1465" y="1055"/>
                  <a:pt x="1465" y="1053"/>
                  <a:pt x="1466" y="1050"/>
                </a:cubicBezTo>
                <a:cubicBezTo>
                  <a:pt x="1466" y="1047"/>
                  <a:pt x="1467" y="1045"/>
                  <a:pt x="1468" y="1042"/>
                </a:cubicBezTo>
                <a:cubicBezTo>
                  <a:pt x="1469" y="1040"/>
                  <a:pt x="1469" y="1037"/>
                  <a:pt x="1472" y="1036"/>
                </a:cubicBezTo>
                <a:cubicBezTo>
                  <a:pt x="1473" y="1034"/>
                  <a:pt x="1473" y="1033"/>
                  <a:pt x="1473" y="1031"/>
                </a:cubicBezTo>
                <a:cubicBezTo>
                  <a:pt x="1473" y="1029"/>
                  <a:pt x="1472" y="1026"/>
                  <a:pt x="1472" y="1024"/>
                </a:cubicBezTo>
                <a:cubicBezTo>
                  <a:pt x="1472" y="1018"/>
                  <a:pt x="1470" y="1013"/>
                  <a:pt x="1467" y="1008"/>
                </a:cubicBezTo>
                <a:close/>
                <a:moveTo>
                  <a:pt x="1395" y="227"/>
                </a:moveTo>
                <a:cubicBezTo>
                  <a:pt x="1393" y="230"/>
                  <a:pt x="1394" y="233"/>
                  <a:pt x="1392" y="236"/>
                </a:cubicBezTo>
                <a:cubicBezTo>
                  <a:pt x="1391" y="237"/>
                  <a:pt x="1392" y="239"/>
                  <a:pt x="1393" y="240"/>
                </a:cubicBezTo>
                <a:cubicBezTo>
                  <a:pt x="1393" y="240"/>
                  <a:pt x="1394" y="241"/>
                  <a:pt x="1394" y="242"/>
                </a:cubicBezTo>
                <a:cubicBezTo>
                  <a:pt x="1395" y="244"/>
                  <a:pt x="1395" y="246"/>
                  <a:pt x="1393" y="247"/>
                </a:cubicBezTo>
                <a:cubicBezTo>
                  <a:pt x="1392" y="248"/>
                  <a:pt x="1390" y="248"/>
                  <a:pt x="1390" y="250"/>
                </a:cubicBezTo>
                <a:cubicBezTo>
                  <a:pt x="1389" y="252"/>
                  <a:pt x="1389" y="253"/>
                  <a:pt x="1390" y="255"/>
                </a:cubicBezTo>
                <a:cubicBezTo>
                  <a:pt x="1391" y="257"/>
                  <a:pt x="1392" y="258"/>
                  <a:pt x="1394" y="259"/>
                </a:cubicBezTo>
                <a:cubicBezTo>
                  <a:pt x="1394" y="259"/>
                  <a:pt x="1395" y="260"/>
                  <a:pt x="1396" y="260"/>
                </a:cubicBezTo>
                <a:cubicBezTo>
                  <a:pt x="1397" y="260"/>
                  <a:pt x="1398" y="259"/>
                  <a:pt x="1399" y="259"/>
                </a:cubicBezTo>
                <a:cubicBezTo>
                  <a:pt x="1401" y="258"/>
                  <a:pt x="1403" y="259"/>
                  <a:pt x="1404" y="261"/>
                </a:cubicBezTo>
                <a:cubicBezTo>
                  <a:pt x="1405" y="262"/>
                  <a:pt x="1405" y="263"/>
                  <a:pt x="1405" y="264"/>
                </a:cubicBezTo>
                <a:cubicBezTo>
                  <a:pt x="1406" y="267"/>
                  <a:pt x="1407" y="268"/>
                  <a:pt x="1410" y="268"/>
                </a:cubicBezTo>
                <a:cubicBezTo>
                  <a:pt x="1411" y="269"/>
                  <a:pt x="1413" y="269"/>
                  <a:pt x="1414" y="270"/>
                </a:cubicBezTo>
                <a:cubicBezTo>
                  <a:pt x="1415" y="270"/>
                  <a:pt x="1417" y="271"/>
                  <a:pt x="1418" y="271"/>
                </a:cubicBezTo>
                <a:cubicBezTo>
                  <a:pt x="1419" y="270"/>
                  <a:pt x="1420" y="271"/>
                  <a:pt x="1422" y="271"/>
                </a:cubicBezTo>
                <a:cubicBezTo>
                  <a:pt x="1422" y="271"/>
                  <a:pt x="1422" y="271"/>
                  <a:pt x="1422" y="271"/>
                </a:cubicBezTo>
                <a:cubicBezTo>
                  <a:pt x="1423" y="271"/>
                  <a:pt x="1425" y="271"/>
                  <a:pt x="1427" y="271"/>
                </a:cubicBezTo>
                <a:cubicBezTo>
                  <a:pt x="1427" y="271"/>
                  <a:pt x="1428" y="270"/>
                  <a:pt x="1428" y="270"/>
                </a:cubicBezTo>
                <a:cubicBezTo>
                  <a:pt x="1429" y="269"/>
                  <a:pt x="1429" y="268"/>
                  <a:pt x="1429" y="267"/>
                </a:cubicBezTo>
                <a:cubicBezTo>
                  <a:pt x="1429" y="266"/>
                  <a:pt x="1429" y="265"/>
                  <a:pt x="1428" y="264"/>
                </a:cubicBezTo>
                <a:cubicBezTo>
                  <a:pt x="1426" y="263"/>
                  <a:pt x="1424" y="262"/>
                  <a:pt x="1423" y="261"/>
                </a:cubicBezTo>
                <a:cubicBezTo>
                  <a:pt x="1418" y="258"/>
                  <a:pt x="1415" y="253"/>
                  <a:pt x="1413" y="248"/>
                </a:cubicBezTo>
                <a:cubicBezTo>
                  <a:pt x="1412" y="245"/>
                  <a:pt x="1412" y="243"/>
                  <a:pt x="1411" y="240"/>
                </a:cubicBezTo>
                <a:cubicBezTo>
                  <a:pt x="1410" y="237"/>
                  <a:pt x="1411" y="233"/>
                  <a:pt x="1411" y="229"/>
                </a:cubicBezTo>
                <a:cubicBezTo>
                  <a:pt x="1411" y="227"/>
                  <a:pt x="1412" y="226"/>
                  <a:pt x="1413" y="224"/>
                </a:cubicBezTo>
                <a:cubicBezTo>
                  <a:pt x="1414" y="223"/>
                  <a:pt x="1414" y="222"/>
                  <a:pt x="1414" y="221"/>
                </a:cubicBezTo>
                <a:cubicBezTo>
                  <a:pt x="1415" y="216"/>
                  <a:pt x="1416" y="211"/>
                  <a:pt x="1417" y="206"/>
                </a:cubicBezTo>
                <a:cubicBezTo>
                  <a:pt x="1417" y="204"/>
                  <a:pt x="1417" y="202"/>
                  <a:pt x="1419" y="201"/>
                </a:cubicBezTo>
                <a:cubicBezTo>
                  <a:pt x="1422" y="200"/>
                  <a:pt x="1423" y="197"/>
                  <a:pt x="1425" y="195"/>
                </a:cubicBezTo>
                <a:cubicBezTo>
                  <a:pt x="1426" y="191"/>
                  <a:pt x="1428" y="188"/>
                  <a:pt x="1430" y="185"/>
                </a:cubicBezTo>
                <a:cubicBezTo>
                  <a:pt x="1432" y="182"/>
                  <a:pt x="1434" y="179"/>
                  <a:pt x="1437" y="177"/>
                </a:cubicBezTo>
                <a:cubicBezTo>
                  <a:pt x="1440" y="174"/>
                  <a:pt x="1443" y="171"/>
                  <a:pt x="1447" y="169"/>
                </a:cubicBezTo>
                <a:cubicBezTo>
                  <a:pt x="1448" y="169"/>
                  <a:pt x="1449" y="167"/>
                  <a:pt x="1451" y="166"/>
                </a:cubicBezTo>
                <a:cubicBezTo>
                  <a:pt x="1454" y="164"/>
                  <a:pt x="1455" y="162"/>
                  <a:pt x="1454" y="158"/>
                </a:cubicBezTo>
                <a:cubicBezTo>
                  <a:pt x="1453" y="157"/>
                  <a:pt x="1453" y="156"/>
                  <a:pt x="1453" y="155"/>
                </a:cubicBezTo>
                <a:cubicBezTo>
                  <a:pt x="1453" y="154"/>
                  <a:pt x="1452" y="153"/>
                  <a:pt x="1451" y="153"/>
                </a:cubicBezTo>
                <a:cubicBezTo>
                  <a:pt x="1450" y="152"/>
                  <a:pt x="1449" y="152"/>
                  <a:pt x="1449" y="151"/>
                </a:cubicBezTo>
                <a:cubicBezTo>
                  <a:pt x="1447" y="149"/>
                  <a:pt x="1444" y="150"/>
                  <a:pt x="1442" y="151"/>
                </a:cubicBezTo>
                <a:cubicBezTo>
                  <a:pt x="1439" y="152"/>
                  <a:pt x="1436" y="154"/>
                  <a:pt x="1436" y="158"/>
                </a:cubicBezTo>
                <a:cubicBezTo>
                  <a:pt x="1436" y="161"/>
                  <a:pt x="1434" y="163"/>
                  <a:pt x="1432" y="164"/>
                </a:cubicBezTo>
                <a:cubicBezTo>
                  <a:pt x="1429" y="165"/>
                  <a:pt x="1426" y="167"/>
                  <a:pt x="1423" y="167"/>
                </a:cubicBezTo>
                <a:cubicBezTo>
                  <a:pt x="1418" y="167"/>
                  <a:pt x="1415" y="170"/>
                  <a:pt x="1412" y="174"/>
                </a:cubicBezTo>
                <a:cubicBezTo>
                  <a:pt x="1412" y="175"/>
                  <a:pt x="1411" y="175"/>
                  <a:pt x="1411" y="175"/>
                </a:cubicBezTo>
                <a:cubicBezTo>
                  <a:pt x="1411" y="177"/>
                  <a:pt x="1409" y="177"/>
                  <a:pt x="1408" y="178"/>
                </a:cubicBezTo>
                <a:cubicBezTo>
                  <a:pt x="1407" y="178"/>
                  <a:pt x="1406" y="179"/>
                  <a:pt x="1406" y="180"/>
                </a:cubicBezTo>
                <a:cubicBezTo>
                  <a:pt x="1406" y="182"/>
                  <a:pt x="1405" y="183"/>
                  <a:pt x="1404" y="184"/>
                </a:cubicBezTo>
                <a:cubicBezTo>
                  <a:pt x="1404" y="186"/>
                  <a:pt x="1403" y="187"/>
                  <a:pt x="1404" y="188"/>
                </a:cubicBezTo>
                <a:cubicBezTo>
                  <a:pt x="1404" y="189"/>
                  <a:pt x="1403" y="189"/>
                  <a:pt x="1403" y="190"/>
                </a:cubicBezTo>
                <a:cubicBezTo>
                  <a:pt x="1403" y="190"/>
                  <a:pt x="1403" y="190"/>
                  <a:pt x="1402" y="190"/>
                </a:cubicBezTo>
                <a:cubicBezTo>
                  <a:pt x="1401" y="191"/>
                  <a:pt x="1400" y="192"/>
                  <a:pt x="1399" y="193"/>
                </a:cubicBezTo>
                <a:cubicBezTo>
                  <a:pt x="1398" y="194"/>
                  <a:pt x="1397" y="194"/>
                  <a:pt x="1396" y="194"/>
                </a:cubicBezTo>
                <a:cubicBezTo>
                  <a:pt x="1395" y="194"/>
                  <a:pt x="1395" y="196"/>
                  <a:pt x="1395" y="196"/>
                </a:cubicBezTo>
                <a:cubicBezTo>
                  <a:pt x="1396" y="198"/>
                  <a:pt x="1398" y="200"/>
                  <a:pt x="1398" y="202"/>
                </a:cubicBezTo>
                <a:cubicBezTo>
                  <a:pt x="1399" y="204"/>
                  <a:pt x="1398" y="206"/>
                  <a:pt x="1398" y="209"/>
                </a:cubicBezTo>
                <a:cubicBezTo>
                  <a:pt x="1398" y="210"/>
                  <a:pt x="1397" y="211"/>
                  <a:pt x="1396" y="213"/>
                </a:cubicBezTo>
                <a:cubicBezTo>
                  <a:pt x="1395" y="214"/>
                  <a:pt x="1395" y="216"/>
                  <a:pt x="1394" y="218"/>
                </a:cubicBezTo>
                <a:cubicBezTo>
                  <a:pt x="1393" y="219"/>
                  <a:pt x="1393" y="221"/>
                  <a:pt x="1394" y="222"/>
                </a:cubicBezTo>
                <a:cubicBezTo>
                  <a:pt x="1397" y="224"/>
                  <a:pt x="1397" y="225"/>
                  <a:pt x="1395" y="227"/>
                </a:cubicBezTo>
                <a:close/>
                <a:moveTo>
                  <a:pt x="2038" y="667"/>
                </a:moveTo>
                <a:cubicBezTo>
                  <a:pt x="2038" y="667"/>
                  <a:pt x="2039" y="667"/>
                  <a:pt x="2039" y="666"/>
                </a:cubicBezTo>
                <a:cubicBezTo>
                  <a:pt x="2040" y="665"/>
                  <a:pt x="2041" y="664"/>
                  <a:pt x="2041" y="663"/>
                </a:cubicBezTo>
                <a:cubicBezTo>
                  <a:pt x="2042" y="658"/>
                  <a:pt x="2042" y="653"/>
                  <a:pt x="2042" y="649"/>
                </a:cubicBezTo>
                <a:cubicBezTo>
                  <a:pt x="2041" y="646"/>
                  <a:pt x="2041" y="642"/>
                  <a:pt x="2036" y="641"/>
                </a:cubicBezTo>
                <a:cubicBezTo>
                  <a:pt x="2036" y="641"/>
                  <a:pt x="2036" y="641"/>
                  <a:pt x="2036" y="641"/>
                </a:cubicBezTo>
                <a:cubicBezTo>
                  <a:pt x="2036" y="640"/>
                  <a:pt x="2036" y="640"/>
                  <a:pt x="2036" y="640"/>
                </a:cubicBezTo>
                <a:cubicBezTo>
                  <a:pt x="2037" y="640"/>
                  <a:pt x="2038" y="639"/>
                  <a:pt x="2038" y="639"/>
                </a:cubicBezTo>
                <a:cubicBezTo>
                  <a:pt x="2040" y="639"/>
                  <a:pt x="2041" y="639"/>
                  <a:pt x="2042" y="637"/>
                </a:cubicBezTo>
                <a:cubicBezTo>
                  <a:pt x="2043" y="637"/>
                  <a:pt x="2044" y="636"/>
                  <a:pt x="2044" y="636"/>
                </a:cubicBezTo>
                <a:cubicBezTo>
                  <a:pt x="2047" y="635"/>
                  <a:pt x="2049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1" y="637"/>
                  <a:pt x="2050" y="638"/>
                  <a:pt x="2048" y="638"/>
                </a:cubicBezTo>
                <a:cubicBezTo>
                  <a:pt x="2048" y="638"/>
                  <a:pt x="2047" y="638"/>
                  <a:pt x="2046" y="638"/>
                </a:cubicBezTo>
                <a:cubicBezTo>
                  <a:pt x="2045" y="639"/>
                  <a:pt x="2043" y="642"/>
                  <a:pt x="2044" y="643"/>
                </a:cubicBezTo>
                <a:cubicBezTo>
                  <a:pt x="2044" y="645"/>
                  <a:pt x="2045" y="646"/>
                  <a:pt x="2045" y="647"/>
                </a:cubicBezTo>
                <a:cubicBezTo>
                  <a:pt x="2046" y="647"/>
                  <a:pt x="2046" y="648"/>
                  <a:pt x="2046" y="648"/>
                </a:cubicBezTo>
                <a:cubicBezTo>
                  <a:pt x="2047" y="649"/>
                  <a:pt x="2049" y="649"/>
                  <a:pt x="2050" y="647"/>
                </a:cubicBezTo>
                <a:cubicBezTo>
                  <a:pt x="2050" y="646"/>
                  <a:pt x="2051" y="644"/>
                  <a:pt x="2052" y="643"/>
                </a:cubicBezTo>
                <a:cubicBezTo>
                  <a:pt x="2053" y="642"/>
                  <a:pt x="2055" y="643"/>
                  <a:pt x="2056" y="643"/>
                </a:cubicBezTo>
                <a:cubicBezTo>
                  <a:pt x="2056" y="643"/>
                  <a:pt x="2057" y="643"/>
                  <a:pt x="2057" y="643"/>
                </a:cubicBezTo>
                <a:cubicBezTo>
                  <a:pt x="2059" y="643"/>
                  <a:pt x="2060" y="639"/>
                  <a:pt x="2059" y="637"/>
                </a:cubicBezTo>
                <a:cubicBezTo>
                  <a:pt x="2058" y="636"/>
                  <a:pt x="2057" y="635"/>
                  <a:pt x="2056" y="634"/>
                </a:cubicBezTo>
                <a:cubicBezTo>
                  <a:pt x="2056" y="633"/>
                  <a:pt x="2056" y="632"/>
                  <a:pt x="2057" y="631"/>
                </a:cubicBezTo>
                <a:cubicBezTo>
                  <a:pt x="2058" y="631"/>
                  <a:pt x="2058" y="631"/>
                  <a:pt x="2059" y="630"/>
                </a:cubicBezTo>
                <a:cubicBezTo>
                  <a:pt x="2059" y="630"/>
                  <a:pt x="2060" y="630"/>
                  <a:pt x="2060" y="630"/>
                </a:cubicBezTo>
                <a:cubicBezTo>
                  <a:pt x="2061" y="631"/>
                  <a:pt x="2061" y="631"/>
                  <a:pt x="2060" y="632"/>
                </a:cubicBezTo>
                <a:cubicBezTo>
                  <a:pt x="2060" y="633"/>
                  <a:pt x="2059" y="634"/>
                  <a:pt x="2060" y="634"/>
                </a:cubicBezTo>
                <a:cubicBezTo>
                  <a:pt x="2060" y="636"/>
                  <a:pt x="2061" y="637"/>
                  <a:pt x="2062" y="639"/>
                </a:cubicBezTo>
                <a:cubicBezTo>
                  <a:pt x="2063" y="640"/>
                  <a:pt x="2064" y="641"/>
                  <a:pt x="2065" y="642"/>
                </a:cubicBezTo>
                <a:cubicBezTo>
                  <a:pt x="2066" y="642"/>
                  <a:pt x="2068" y="642"/>
                  <a:pt x="2068" y="641"/>
                </a:cubicBezTo>
                <a:cubicBezTo>
                  <a:pt x="2070" y="638"/>
                  <a:pt x="2072" y="635"/>
                  <a:pt x="2074" y="632"/>
                </a:cubicBezTo>
                <a:cubicBezTo>
                  <a:pt x="2074" y="631"/>
                  <a:pt x="2075" y="630"/>
                  <a:pt x="2076" y="630"/>
                </a:cubicBezTo>
                <a:cubicBezTo>
                  <a:pt x="2077" y="630"/>
                  <a:pt x="2079" y="630"/>
                  <a:pt x="2080" y="630"/>
                </a:cubicBezTo>
                <a:cubicBezTo>
                  <a:pt x="2082" y="630"/>
                  <a:pt x="2083" y="629"/>
                  <a:pt x="2084" y="628"/>
                </a:cubicBezTo>
                <a:cubicBezTo>
                  <a:pt x="2085" y="628"/>
                  <a:pt x="2085" y="628"/>
                  <a:pt x="2086" y="628"/>
                </a:cubicBezTo>
                <a:cubicBezTo>
                  <a:pt x="2087" y="629"/>
                  <a:pt x="2088" y="628"/>
                  <a:pt x="2088" y="627"/>
                </a:cubicBezTo>
                <a:cubicBezTo>
                  <a:pt x="2089" y="626"/>
                  <a:pt x="2089" y="623"/>
                  <a:pt x="2091" y="622"/>
                </a:cubicBezTo>
                <a:cubicBezTo>
                  <a:pt x="2091" y="622"/>
                  <a:pt x="2091" y="622"/>
                  <a:pt x="2091" y="621"/>
                </a:cubicBezTo>
                <a:cubicBezTo>
                  <a:pt x="2091" y="622"/>
                  <a:pt x="2092" y="622"/>
                  <a:pt x="2092" y="622"/>
                </a:cubicBezTo>
                <a:cubicBezTo>
                  <a:pt x="2092" y="623"/>
                  <a:pt x="2092" y="624"/>
                  <a:pt x="2092" y="625"/>
                </a:cubicBezTo>
                <a:cubicBezTo>
                  <a:pt x="2093" y="625"/>
                  <a:pt x="2094" y="626"/>
                  <a:pt x="2094" y="626"/>
                </a:cubicBezTo>
                <a:cubicBezTo>
                  <a:pt x="2098" y="624"/>
                  <a:pt x="2100" y="619"/>
                  <a:pt x="2098" y="616"/>
                </a:cubicBezTo>
                <a:cubicBezTo>
                  <a:pt x="2097" y="613"/>
                  <a:pt x="2096" y="611"/>
                  <a:pt x="2096" y="608"/>
                </a:cubicBezTo>
                <a:cubicBezTo>
                  <a:pt x="2097" y="603"/>
                  <a:pt x="2096" y="599"/>
                  <a:pt x="2094" y="595"/>
                </a:cubicBezTo>
                <a:cubicBezTo>
                  <a:pt x="2094" y="594"/>
                  <a:pt x="2094" y="592"/>
                  <a:pt x="2096" y="591"/>
                </a:cubicBezTo>
                <a:cubicBezTo>
                  <a:pt x="2097" y="590"/>
                  <a:pt x="2098" y="589"/>
                  <a:pt x="2097" y="587"/>
                </a:cubicBezTo>
                <a:cubicBezTo>
                  <a:pt x="2097" y="586"/>
                  <a:pt x="2097" y="585"/>
                  <a:pt x="2097" y="583"/>
                </a:cubicBezTo>
                <a:cubicBezTo>
                  <a:pt x="2097" y="579"/>
                  <a:pt x="2096" y="575"/>
                  <a:pt x="2094" y="571"/>
                </a:cubicBezTo>
                <a:cubicBezTo>
                  <a:pt x="2092" y="566"/>
                  <a:pt x="2088" y="563"/>
                  <a:pt x="2086" y="558"/>
                </a:cubicBezTo>
                <a:cubicBezTo>
                  <a:pt x="2086" y="557"/>
                  <a:pt x="2084" y="557"/>
                  <a:pt x="2083" y="558"/>
                </a:cubicBezTo>
                <a:cubicBezTo>
                  <a:pt x="2080" y="561"/>
                  <a:pt x="2078" y="565"/>
                  <a:pt x="2079" y="570"/>
                </a:cubicBezTo>
                <a:cubicBezTo>
                  <a:pt x="2079" y="572"/>
                  <a:pt x="2078" y="575"/>
                  <a:pt x="2081" y="576"/>
                </a:cubicBezTo>
                <a:cubicBezTo>
                  <a:pt x="2081" y="577"/>
                  <a:pt x="2082" y="577"/>
                  <a:pt x="2082" y="578"/>
                </a:cubicBezTo>
                <a:cubicBezTo>
                  <a:pt x="2082" y="584"/>
                  <a:pt x="2083" y="591"/>
                  <a:pt x="2079" y="597"/>
                </a:cubicBezTo>
                <a:cubicBezTo>
                  <a:pt x="2078" y="597"/>
                  <a:pt x="2078" y="599"/>
                  <a:pt x="2078" y="600"/>
                </a:cubicBezTo>
                <a:cubicBezTo>
                  <a:pt x="2077" y="604"/>
                  <a:pt x="2074" y="606"/>
                  <a:pt x="2071" y="607"/>
                </a:cubicBezTo>
                <a:cubicBezTo>
                  <a:pt x="2070" y="607"/>
                  <a:pt x="2069" y="606"/>
                  <a:pt x="2069" y="606"/>
                </a:cubicBezTo>
                <a:cubicBezTo>
                  <a:pt x="2069" y="605"/>
                  <a:pt x="2069" y="604"/>
                  <a:pt x="2068" y="604"/>
                </a:cubicBezTo>
                <a:cubicBezTo>
                  <a:pt x="2068" y="602"/>
                  <a:pt x="2068" y="602"/>
                  <a:pt x="2067" y="602"/>
                </a:cubicBezTo>
                <a:cubicBezTo>
                  <a:pt x="2066" y="602"/>
                  <a:pt x="2066" y="603"/>
                  <a:pt x="2065" y="604"/>
                </a:cubicBezTo>
                <a:cubicBezTo>
                  <a:pt x="2064" y="605"/>
                  <a:pt x="2065" y="606"/>
                  <a:pt x="2065" y="607"/>
                </a:cubicBezTo>
                <a:cubicBezTo>
                  <a:pt x="2065" y="608"/>
                  <a:pt x="2065" y="609"/>
                  <a:pt x="2065" y="610"/>
                </a:cubicBezTo>
                <a:cubicBezTo>
                  <a:pt x="2063" y="613"/>
                  <a:pt x="2063" y="616"/>
                  <a:pt x="2062" y="619"/>
                </a:cubicBezTo>
                <a:cubicBezTo>
                  <a:pt x="2062" y="620"/>
                  <a:pt x="2061" y="620"/>
                  <a:pt x="2061" y="620"/>
                </a:cubicBezTo>
                <a:cubicBezTo>
                  <a:pt x="2058" y="620"/>
                  <a:pt x="2056" y="620"/>
                  <a:pt x="2054" y="621"/>
                </a:cubicBezTo>
                <a:cubicBezTo>
                  <a:pt x="2051" y="622"/>
                  <a:pt x="2048" y="622"/>
                  <a:pt x="2045" y="623"/>
                </a:cubicBezTo>
                <a:cubicBezTo>
                  <a:pt x="2044" y="623"/>
                  <a:pt x="2043" y="624"/>
                  <a:pt x="2042" y="625"/>
                </a:cubicBezTo>
                <a:cubicBezTo>
                  <a:pt x="2039" y="629"/>
                  <a:pt x="2036" y="632"/>
                  <a:pt x="2032" y="635"/>
                </a:cubicBezTo>
                <a:cubicBezTo>
                  <a:pt x="2032" y="636"/>
                  <a:pt x="2032" y="637"/>
                  <a:pt x="2032" y="638"/>
                </a:cubicBezTo>
                <a:cubicBezTo>
                  <a:pt x="2032" y="639"/>
                  <a:pt x="2032" y="639"/>
                  <a:pt x="2031" y="640"/>
                </a:cubicBezTo>
                <a:cubicBezTo>
                  <a:pt x="2030" y="642"/>
                  <a:pt x="2028" y="643"/>
                  <a:pt x="2027" y="645"/>
                </a:cubicBezTo>
                <a:cubicBezTo>
                  <a:pt x="2026" y="646"/>
                  <a:pt x="2025" y="647"/>
                  <a:pt x="2026" y="649"/>
                </a:cubicBezTo>
                <a:cubicBezTo>
                  <a:pt x="2026" y="650"/>
                  <a:pt x="2026" y="651"/>
                  <a:pt x="2028" y="652"/>
                </a:cubicBezTo>
                <a:cubicBezTo>
                  <a:pt x="2027" y="653"/>
                  <a:pt x="2027" y="653"/>
                  <a:pt x="2027" y="653"/>
                </a:cubicBezTo>
                <a:cubicBezTo>
                  <a:pt x="2027" y="653"/>
                  <a:pt x="2028" y="653"/>
                  <a:pt x="2028" y="653"/>
                </a:cubicBezTo>
                <a:cubicBezTo>
                  <a:pt x="2028" y="653"/>
                  <a:pt x="2028" y="653"/>
                  <a:pt x="2028" y="652"/>
                </a:cubicBezTo>
                <a:cubicBezTo>
                  <a:pt x="2028" y="652"/>
                  <a:pt x="2028" y="652"/>
                  <a:pt x="2028" y="652"/>
                </a:cubicBezTo>
                <a:cubicBezTo>
                  <a:pt x="2029" y="652"/>
                  <a:pt x="2030" y="652"/>
                  <a:pt x="2030" y="653"/>
                </a:cubicBezTo>
                <a:cubicBezTo>
                  <a:pt x="2030" y="654"/>
                  <a:pt x="2030" y="655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31" y="659"/>
                  <a:pt x="2032" y="662"/>
                  <a:pt x="2033" y="665"/>
                </a:cubicBezTo>
                <a:cubicBezTo>
                  <a:pt x="2033" y="667"/>
                  <a:pt x="2037" y="668"/>
                  <a:pt x="2038" y="667"/>
                </a:cubicBezTo>
                <a:close/>
                <a:moveTo>
                  <a:pt x="2084" y="561"/>
                </a:moveTo>
                <a:cubicBezTo>
                  <a:pt x="2084" y="561"/>
                  <a:pt x="2084" y="561"/>
                  <a:pt x="2084" y="561"/>
                </a:cubicBezTo>
                <a:cubicBezTo>
                  <a:pt x="2084" y="562"/>
                  <a:pt x="2084" y="562"/>
                  <a:pt x="2084" y="562"/>
                </a:cubicBezTo>
                <a:cubicBezTo>
                  <a:pt x="2083" y="562"/>
                  <a:pt x="2083" y="562"/>
                  <a:pt x="2083" y="562"/>
                </a:cubicBezTo>
                <a:lnTo>
                  <a:pt x="2084" y="561"/>
                </a:lnTo>
                <a:close/>
                <a:moveTo>
                  <a:pt x="671" y="99"/>
                </a:moveTo>
                <a:cubicBezTo>
                  <a:pt x="671" y="100"/>
                  <a:pt x="673" y="100"/>
                  <a:pt x="674" y="100"/>
                </a:cubicBezTo>
                <a:cubicBezTo>
                  <a:pt x="676" y="100"/>
                  <a:pt x="678" y="100"/>
                  <a:pt x="680" y="101"/>
                </a:cubicBezTo>
                <a:cubicBezTo>
                  <a:pt x="681" y="102"/>
                  <a:pt x="682" y="102"/>
                  <a:pt x="683" y="101"/>
                </a:cubicBezTo>
                <a:cubicBezTo>
                  <a:pt x="684" y="100"/>
                  <a:pt x="684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7" y="98"/>
                  <a:pt x="689" y="97"/>
                  <a:pt x="691" y="95"/>
                </a:cubicBezTo>
                <a:cubicBezTo>
                  <a:pt x="692" y="94"/>
                  <a:pt x="694" y="93"/>
                  <a:pt x="696" y="92"/>
                </a:cubicBezTo>
                <a:cubicBezTo>
                  <a:pt x="696" y="91"/>
                  <a:pt x="697" y="90"/>
                  <a:pt x="697" y="89"/>
                </a:cubicBezTo>
                <a:cubicBezTo>
                  <a:pt x="698" y="87"/>
                  <a:pt x="699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6"/>
                  <a:pt x="701" y="86"/>
                  <a:pt x="702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9"/>
                  <a:pt x="701" y="89"/>
                  <a:pt x="703" y="90"/>
                </a:cubicBezTo>
                <a:cubicBezTo>
                  <a:pt x="704" y="90"/>
                  <a:pt x="704" y="90"/>
                  <a:pt x="705" y="90"/>
                </a:cubicBezTo>
                <a:cubicBezTo>
                  <a:pt x="706" y="88"/>
                  <a:pt x="706" y="86"/>
                  <a:pt x="708" y="85"/>
                </a:cubicBezTo>
                <a:cubicBezTo>
                  <a:pt x="710" y="83"/>
                  <a:pt x="712" y="82"/>
                  <a:pt x="712" y="80"/>
                </a:cubicBezTo>
                <a:cubicBezTo>
                  <a:pt x="712" y="77"/>
                  <a:pt x="712" y="74"/>
                  <a:pt x="710" y="72"/>
                </a:cubicBezTo>
                <a:cubicBezTo>
                  <a:pt x="710" y="71"/>
                  <a:pt x="709" y="71"/>
                  <a:pt x="709" y="70"/>
                </a:cubicBezTo>
                <a:cubicBezTo>
                  <a:pt x="709" y="70"/>
                  <a:pt x="709" y="69"/>
                  <a:pt x="709" y="68"/>
                </a:cubicBezTo>
                <a:cubicBezTo>
                  <a:pt x="710" y="66"/>
                  <a:pt x="711" y="65"/>
                  <a:pt x="713" y="64"/>
                </a:cubicBezTo>
                <a:cubicBezTo>
                  <a:pt x="713" y="62"/>
                  <a:pt x="712" y="60"/>
                  <a:pt x="713" y="58"/>
                </a:cubicBezTo>
                <a:cubicBezTo>
                  <a:pt x="714" y="57"/>
                  <a:pt x="714" y="55"/>
                  <a:pt x="714" y="54"/>
                </a:cubicBezTo>
                <a:cubicBezTo>
                  <a:pt x="714" y="52"/>
                  <a:pt x="712" y="52"/>
                  <a:pt x="711" y="50"/>
                </a:cubicBezTo>
                <a:cubicBezTo>
                  <a:pt x="709" y="49"/>
                  <a:pt x="708" y="48"/>
                  <a:pt x="706" y="47"/>
                </a:cubicBezTo>
                <a:cubicBezTo>
                  <a:pt x="706" y="47"/>
                  <a:pt x="705" y="46"/>
                  <a:pt x="705" y="45"/>
                </a:cubicBezTo>
                <a:cubicBezTo>
                  <a:pt x="705" y="43"/>
                  <a:pt x="705" y="41"/>
                  <a:pt x="705" y="38"/>
                </a:cubicBezTo>
                <a:cubicBezTo>
                  <a:pt x="706" y="36"/>
                  <a:pt x="706" y="34"/>
                  <a:pt x="706" y="32"/>
                </a:cubicBezTo>
                <a:cubicBezTo>
                  <a:pt x="707" y="29"/>
                  <a:pt x="705" y="27"/>
                  <a:pt x="703" y="25"/>
                </a:cubicBezTo>
                <a:cubicBezTo>
                  <a:pt x="701" y="23"/>
                  <a:pt x="699" y="23"/>
                  <a:pt x="697" y="23"/>
                </a:cubicBezTo>
                <a:cubicBezTo>
                  <a:pt x="696" y="24"/>
                  <a:pt x="695" y="25"/>
                  <a:pt x="695" y="26"/>
                </a:cubicBezTo>
                <a:cubicBezTo>
                  <a:pt x="695" y="27"/>
                  <a:pt x="695" y="27"/>
                  <a:pt x="696" y="28"/>
                </a:cubicBezTo>
                <a:cubicBezTo>
                  <a:pt x="697" y="28"/>
                  <a:pt x="698" y="29"/>
                  <a:pt x="699" y="29"/>
                </a:cubicBezTo>
                <a:cubicBezTo>
                  <a:pt x="700" y="29"/>
                  <a:pt x="700" y="30"/>
                  <a:pt x="700" y="31"/>
                </a:cubicBezTo>
                <a:cubicBezTo>
                  <a:pt x="700" y="31"/>
                  <a:pt x="699" y="31"/>
                  <a:pt x="699" y="31"/>
                </a:cubicBezTo>
                <a:cubicBezTo>
                  <a:pt x="698" y="31"/>
                  <a:pt x="696" y="31"/>
                  <a:pt x="695" y="31"/>
                </a:cubicBezTo>
                <a:cubicBezTo>
                  <a:pt x="693" y="32"/>
                  <a:pt x="692" y="32"/>
                  <a:pt x="691" y="32"/>
                </a:cubicBezTo>
                <a:cubicBezTo>
                  <a:pt x="689" y="33"/>
                  <a:pt x="688" y="35"/>
                  <a:pt x="688" y="37"/>
                </a:cubicBezTo>
                <a:cubicBezTo>
                  <a:pt x="688" y="38"/>
                  <a:pt x="689" y="39"/>
                  <a:pt x="689" y="40"/>
                </a:cubicBezTo>
                <a:cubicBezTo>
                  <a:pt x="689" y="40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7" y="40"/>
                  <a:pt x="685" y="40"/>
                  <a:pt x="684" y="41"/>
                </a:cubicBezTo>
                <a:cubicBezTo>
                  <a:pt x="683" y="42"/>
                  <a:pt x="681" y="43"/>
                  <a:pt x="679" y="42"/>
                </a:cubicBezTo>
                <a:cubicBezTo>
                  <a:pt x="677" y="42"/>
                  <a:pt x="677" y="44"/>
                  <a:pt x="677" y="45"/>
                </a:cubicBezTo>
                <a:cubicBezTo>
                  <a:pt x="678" y="47"/>
                  <a:pt x="678" y="48"/>
                  <a:pt x="679" y="49"/>
                </a:cubicBezTo>
                <a:cubicBezTo>
                  <a:pt x="680" y="50"/>
                  <a:pt x="681" y="52"/>
                  <a:pt x="681" y="53"/>
                </a:cubicBezTo>
                <a:cubicBezTo>
                  <a:pt x="681" y="53"/>
                  <a:pt x="682" y="53"/>
                  <a:pt x="682" y="53"/>
                </a:cubicBezTo>
                <a:cubicBezTo>
                  <a:pt x="682" y="53"/>
                  <a:pt x="682" y="54"/>
                  <a:pt x="682" y="54"/>
                </a:cubicBezTo>
                <a:cubicBezTo>
                  <a:pt x="683" y="54"/>
                  <a:pt x="683" y="54"/>
                  <a:pt x="683" y="54"/>
                </a:cubicBezTo>
                <a:cubicBezTo>
                  <a:pt x="683" y="54"/>
                  <a:pt x="683" y="54"/>
                  <a:pt x="682" y="54"/>
                </a:cubicBezTo>
                <a:cubicBezTo>
                  <a:pt x="682" y="54"/>
                  <a:pt x="682" y="54"/>
                  <a:pt x="681" y="54"/>
                </a:cubicBezTo>
                <a:cubicBezTo>
                  <a:pt x="681" y="54"/>
                  <a:pt x="681" y="53"/>
                  <a:pt x="681" y="53"/>
                </a:cubicBezTo>
                <a:cubicBezTo>
                  <a:pt x="680" y="53"/>
                  <a:pt x="678" y="52"/>
                  <a:pt x="677" y="51"/>
                </a:cubicBezTo>
                <a:cubicBezTo>
                  <a:pt x="676" y="51"/>
                  <a:pt x="675" y="51"/>
                  <a:pt x="675" y="52"/>
                </a:cubicBezTo>
                <a:cubicBezTo>
                  <a:pt x="672" y="56"/>
                  <a:pt x="671" y="62"/>
                  <a:pt x="669" y="66"/>
                </a:cubicBezTo>
                <a:cubicBezTo>
                  <a:pt x="668" y="68"/>
                  <a:pt x="669" y="70"/>
                  <a:pt x="670" y="71"/>
                </a:cubicBezTo>
                <a:cubicBezTo>
                  <a:pt x="672" y="72"/>
                  <a:pt x="673" y="73"/>
                  <a:pt x="675" y="73"/>
                </a:cubicBezTo>
                <a:cubicBezTo>
                  <a:pt x="676" y="73"/>
                  <a:pt x="677" y="73"/>
                  <a:pt x="677" y="74"/>
                </a:cubicBezTo>
                <a:cubicBezTo>
                  <a:pt x="678" y="74"/>
                  <a:pt x="678" y="75"/>
                  <a:pt x="678" y="76"/>
                </a:cubicBezTo>
                <a:cubicBezTo>
                  <a:pt x="678" y="76"/>
                  <a:pt x="677" y="77"/>
                  <a:pt x="677" y="77"/>
                </a:cubicBezTo>
                <a:cubicBezTo>
                  <a:pt x="676" y="77"/>
                  <a:pt x="676" y="77"/>
                  <a:pt x="675" y="77"/>
                </a:cubicBezTo>
                <a:cubicBezTo>
                  <a:pt x="671" y="76"/>
                  <a:pt x="669" y="77"/>
                  <a:pt x="668" y="81"/>
                </a:cubicBezTo>
                <a:cubicBezTo>
                  <a:pt x="667" y="84"/>
                  <a:pt x="666" y="86"/>
                  <a:pt x="666" y="89"/>
                </a:cubicBezTo>
                <a:cubicBezTo>
                  <a:pt x="665" y="94"/>
                  <a:pt x="667" y="97"/>
                  <a:pt x="671" y="99"/>
                </a:cubicBezTo>
                <a:close/>
                <a:moveTo>
                  <a:pt x="696" y="92"/>
                </a:move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lose/>
                <a:moveTo>
                  <a:pt x="1882" y="944"/>
                </a:moveTo>
                <a:cubicBezTo>
                  <a:pt x="1882" y="944"/>
                  <a:pt x="1882" y="944"/>
                  <a:pt x="1882" y="944"/>
                </a:cubicBezTo>
                <a:cubicBezTo>
                  <a:pt x="1881" y="943"/>
                  <a:pt x="1881" y="942"/>
                  <a:pt x="1880" y="942"/>
                </a:cubicBezTo>
                <a:cubicBezTo>
                  <a:pt x="1880" y="941"/>
                  <a:pt x="1880" y="941"/>
                  <a:pt x="1880" y="941"/>
                </a:cubicBezTo>
                <a:cubicBezTo>
                  <a:pt x="1880" y="941"/>
                  <a:pt x="1880" y="941"/>
                  <a:pt x="1879" y="940"/>
                </a:cubicBezTo>
                <a:cubicBezTo>
                  <a:pt x="1880" y="940"/>
                  <a:pt x="1880" y="940"/>
                  <a:pt x="1880" y="940"/>
                </a:cubicBezTo>
                <a:cubicBezTo>
                  <a:pt x="1880" y="940"/>
                  <a:pt x="1880" y="941"/>
                  <a:pt x="1880" y="941"/>
                </a:cubicBezTo>
                <a:cubicBezTo>
                  <a:pt x="1880" y="941"/>
                  <a:pt x="1880" y="941"/>
                  <a:pt x="1880" y="942"/>
                </a:cubicBezTo>
                <a:cubicBezTo>
                  <a:pt x="1881" y="942"/>
                  <a:pt x="1882" y="943"/>
                  <a:pt x="1882" y="943"/>
                </a:cubicBezTo>
                <a:cubicBezTo>
                  <a:pt x="1882" y="944"/>
                  <a:pt x="1882" y="944"/>
                  <a:pt x="1882" y="944"/>
                </a:cubicBezTo>
                <a:cubicBezTo>
                  <a:pt x="1883" y="944"/>
                  <a:pt x="1884" y="944"/>
                  <a:pt x="1885" y="944"/>
                </a:cubicBezTo>
                <a:cubicBezTo>
                  <a:pt x="1885" y="944"/>
                  <a:pt x="1885" y="944"/>
                  <a:pt x="1886" y="944"/>
                </a:cubicBezTo>
                <a:cubicBezTo>
                  <a:pt x="1886" y="944"/>
                  <a:pt x="1887" y="943"/>
                  <a:pt x="1887" y="942"/>
                </a:cubicBezTo>
                <a:cubicBezTo>
                  <a:pt x="1885" y="939"/>
                  <a:pt x="1883" y="937"/>
                  <a:pt x="1881" y="934"/>
                </a:cubicBezTo>
                <a:cubicBezTo>
                  <a:pt x="1881" y="934"/>
                  <a:pt x="1880" y="934"/>
                  <a:pt x="1880" y="934"/>
                </a:cubicBezTo>
                <a:cubicBezTo>
                  <a:pt x="1879" y="934"/>
                  <a:pt x="1878" y="934"/>
                  <a:pt x="1877" y="935"/>
                </a:cubicBezTo>
                <a:cubicBezTo>
                  <a:pt x="1877" y="936"/>
                  <a:pt x="1876" y="936"/>
                  <a:pt x="1876" y="937"/>
                </a:cubicBezTo>
                <a:cubicBezTo>
                  <a:pt x="1875" y="938"/>
                  <a:pt x="1874" y="938"/>
                  <a:pt x="1873" y="936"/>
                </a:cubicBezTo>
                <a:cubicBezTo>
                  <a:pt x="1872" y="935"/>
                  <a:pt x="1872" y="933"/>
                  <a:pt x="1871" y="932"/>
                </a:cubicBezTo>
                <a:cubicBezTo>
                  <a:pt x="1871" y="931"/>
                  <a:pt x="1870" y="930"/>
                  <a:pt x="1869" y="929"/>
                </a:cubicBezTo>
                <a:cubicBezTo>
                  <a:pt x="1868" y="929"/>
                  <a:pt x="1867" y="929"/>
                  <a:pt x="1866" y="928"/>
                </a:cubicBezTo>
                <a:cubicBezTo>
                  <a:pt x="1865" y="928"/>
                  <a:pt x="1864" y="927"/>
                  <a:pt x="1865" y="927"/>
                </a:cubicBezTo>
                <a:cubicBezTo>
                  <a:pt x="1866" y="926"/>
                  <a:pt x="1864" y="924"/>
                  <a:pt x="1865" y="922"/>
                </a:cubicBezTo>
                <a:cubicBezTo>
                  <a:pt x="1866" y="922"/>
                  <a:pt x="1866" y="921"/>
                  <a:pt x="1865" y="920"/>
                </a:cubicBezTo>
                <a:cubicBezTo>
                  <a:pt x="1864" y="918"/>
                  <a:pt x="1861" y="917"/>
                  <a:pt x="1860" y="914"/>
                </a:cubicBezTo>
                <a:cubicBezTo>
                  <a:pt x="1860" y="913"/>
                  <a:pt x="1859" y="913"/>
                  <a:pt x="1859" y="912"/>
                </a:cubicBezTo>
                <a:cubicBezTo>
                  <a:pt x="1857" y="912"/>
                  <a:pt x="1855" y="911"/>
                  <a:pt x="1854" y="910"/>
                </a:cubicBezTo>
                <a:cubicBezTo>
                  <a:pt x="1853" y="910"/>
                  <a:pt x="1852" y="909"/>
                  <a:pt x="1852" y="909"/>
                </a:cubicBezTo>
                <a:cubicBezTo>
                  <a:pt x="1851" y="907"/>
                  <a:pt x="1849" y="906"/>
                  <a:pt x="1847" y="905"/>
                </a:cubicBezTo>
                <a:cubicBezTo>
                  <a:pt x="1845" y="903"/>
                  <a:pt x="1843" y="902"/>
                  <a:pt x="1841" y="901"/>
                </a:cubicBezTo>
                <a:cubicBezTo>
                  <a:pt x="1840" y="901"/>
                  <a:pt x="1839" y="900"/>
                  <a:pt x="1838" y="899"/>
                </a:cubicBezTo>
                <a:cubicBezTo>
                  <a:pt x="1837" y="897"/>
                  <a:pt x="1835" y="895"/>
                  <a:pt x="1834" y="894"/>
                </a:cubicBezTo>
                <a:cubicBezTo>
                  <a:pt x="1829" y="892"/>
                  <a:pt x="1825" y="888"/>
                  <a:pt x="1822" y="883"/>
                </a:cubicBezTo>
                <a:cubicBezTo>
                  <a:pt x="1821" y="882"/>
                  <a:pt x="1819" y="881"/>
                  <a:pt x="1817" y="881"/>
                </a:cubicBezTo>
                <a:cubicBezTo>
                  <a:pt x="1813" y="881"/>
                  <a:pt x="1810" y="880"/>
                  <a:pt x="1806" y="879"/>
                </a:cubicBezTo>
                <a:cubicBezTo>
                  <a:pt x="1805" y="878"/>
                  <a:pt x="1804" y="879"/>
                  <a:pt x="1804" y="879"/>
                </a:cubicBezTo>
                <a:cubicBezTo>
                  <a:pt x="1803" y="879"/>
                  <a:pt x="1802" y="881"/>
                  <a:pt x="1803" y="882"/>
                </a:cubicBezTo>
                <a:cubicBezTo>
                  <a:pt x="1803" y="883"/>
                  <a:pt x="1804" y="885"/>
                  <a:pt x="1805" y="886"/>
                </a:cubicBezTo>
                <a:cubicBezTo>
                  <a:pt x="1807" y="889"/>
                  <a:pt x="1810" y="891"/>
                  <a:pt x="1813" y="893"/>
                </a:cubicBezTo>
                <a:cubicBezTo>
                  <a:pt x="1815" y="894"/>
                  <a:pt x="1816" y="895"/>
                  <a:pt x="1817" y="897"/>
                </a:cubicBezTo>
                <a:cubicBezTo>
                  <a:pt x="1818" y="898"/>
                  <a:pt x="1820" y="899"/>
                  <a:pt x="1820" y="901"/>
                </a:cubicBezTo>
                <a:cubicBezTo>
                  <a:pt x="1822" y="904"/>
                  <a:pt x="1824" y="906"/>
                  <a:pt x="1827" y="909"/>
                </a:cubicBezTo>
                <a:cubicBezTo>
                  <a:pt x="1828" y="909"/>
                  <a:pt x="1829" y="910"/>
                  <a:pt x="1829" y="911"/>
                </a:cubicBezTo>
                <a:cubicBezTo>
                  <a:pt x="1830" y="913"/>
                  <a:pt x="1830" y="915"/>
                  <a:pt x="1831" y="917"/>
                </a:cubicBezTo>
                <a:cubicBezTo>
                  <a:pt x="1832" y="918"/>
                  <a:pt x="1832" y="919"/>
                  <a:pt x="1833" y="920"/>
                </a:cubicBezTo>
                <a:cubicBezTo>
                  <a:pt x="1837" y="923"/>
                  <a:pt x="1839" y="927"/>
                  <a:pt x="1840" y="931"/>
                </a:cubicBezTo>
                <a:cubicBezTo>
                  <a:pt x="1841" y="933"/>
                  <a:pt x="1842" y="935"/>
                  <a:pt x="1842" y="937"/>
                </a:cubicBezTo>
                <a:cubicBezTo>
                  <a:pt x="1843" y="939"/>
                  <a:pt x="1844" y="940"/>
                  <a:pt x="1845" y="942"/>
                </a:cubicBezTo>
                <a:cubicBezTo>
                  <a:pt x="1848" y="945"/>
                  <a:pt x="1851" y="947"/>
                  <a:pt x="1853" y="950"/>
                </a:cubicBezTo>
                <a:cubicBezTo>
                  <a:pt x="1856" y="953"/>
                  <a:pt x="1858" y="955"/>
                  <a:pt x="1861" y="958"/>
                </a:cubicBezTo>
                <a:cubicBezTo>
                  <a:pt x="1864" y="959"/>
                  <a:pt x="1866" y="961"/>
                  <a:pt x="1868" y="963"/>
                </a:cubicBezTo>
                <a:cubicBezTo>
                  <a:pt x="1869" y="964"/>
                  <a:pt x="1870" y="964"/>
                  <a:pt x="1871" y="964"/>
                </a:cubicBezTo>
                <a:cubicBezTo>
                  <a:pt x="1874" y="964"/>
                  <a:pt x="1877" y="963"/>
                  <a:pt x="1880" y="964"/>
                </a:cubicBezTo>
                <a:cubicBezTo>
                  <a:pt x="1880" y="961"/>
                  <a:pt x="1881" y="958"/>
                  <a:pt x="1881" y="954"/>
                </a:cubicBezTo>
                <a:cubicBezTo>
                  <a:pt x="1881" y="951"/>
                  <a:pt x="1882" y="947"/>
                  <a:pt x="1882" y="944"/>
                </a:cubicBezTo>
                <a:close/>
                <a:moveTo>
                  <a:pt x="1880" y="964"/>
                </a:moveTo>
                <a:cubicBezTo>
                  <a:pt x="1880" y="964"/>
                  <a:pt x="1880" y="964"/>
                  <a:pt x="1880" y="965"/>
                </a:cubicBezTo>
                <a:cubicBezTo>
                  <a:pt x="1880" y="965"/>
                  <a:pt x="1880" y="965"/>
                  <a:pt x="1880" y="965"/>
                </a:cubicBezTo>
                <a:cubicBezTo>
                  <a:pt x="1880" y="964"/>
                  <a:pt x="1881" y="964"/>
                  <a:pt x="1881" y="964"/>
                </a:cubicBezTo>
                <a:cubicBezTo>
                  <a:pt x="1880" y="964"/>
                  <a:pt x="1880" y="964"/>
                  <a:pt x="1880" y="964"/>
                </a:cubicBezTo>
                <a:close/>
                <a:moveTo>
                  <a:pt x="428" y="172"/>
                </a:moveTo>
                <a:cubicBezTo>
                  <a:pt x="428" y="174"/>
                  <a:pt x="427" y="177"/>
                  <a:pt x="427" y="179"/>
                </a:cubicBezTo>
                <a:cubicBezTo>
                  <a:pt x="427" y="180"/>
                  <a:pt x="429" y="181"/>
                  <a:pt x="429" y="181"/>
                </a:cubicBezTo>
                <a:cubicBezTo>
                  <a:pt x="432" y="181"/>
                  <a:pt x="435" y="180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7"/>
                  <a:pt x="438" y="177"/>
                  <a:pt x="438" y="177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9" y="179"/>
                  <a:pt x="440" y="180"/>
                  <a:pt x="442" y="180"/>
                </a:cubicBezTo>
                <a:cubicBezTo>
                  <a:pt x="443" y="180"/>
                  <a:pt x="444" y="180"/>
                  <a:pt x="446" y="179"/>
                </a:cubicBezTo>
                <a:cubicBezTo>
                  <a:pt x="446" y="178"/>
                  <a:pt x="447" y="177"/>
                  <a:pt x="448" y="176"/>
                </a:cubicBezTo>
                <a:cubicBezTo>
                  <a:pt x="449" y="175"/>
                  <a:pt x="450" y="173"/>
                  <a:pt x="451" y="172"/>
                </a:cubicBezTo>
                <a:cubicBezTo>
                  <a:pt x="453" y="170"/>
                  <a:pt x="454" y="168"/>
                  <a:pt x="457" y="168"/>
                </a:cubicBezTo>
                <a:cubicBezTo>
                  <a:pt x="459" y="168"/>
                  <a:pt x="460" y="167"/>
                  <a:pt x="461" y="166"/>
                </a:cubicBezTo>
                <a:cubicBezTo>
                  <a:pt x="462" y="165"/>
                  <a:pt x="463" y="164"/>
                  <a:pt x="465" y="163"/>
                </a:cubicBezTo>
                <a:cubicBezTo>
                  <a:pt x="466" y="162"/>
                  <a:pt x="467" y="161"/>
                  <a:pt x="468" y="161"/>
                </a:cubicBezTo>
                <a:cubicBezTo>
                  <a:pt x="471" y="161"/>
                  <a:pt x="474" y="160"/>
                  <a:pt x="477" y="159"/>
                </a:cubicBezTo>
                <a:cubicBezTo>
                  <a:pt x="478" y="158"/>
                  <a:pt x="479" y="158"/>
                  <a:pt x="480" y="158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8"/>
                  <a:pt x="480" y="158"/>
                  <a:pt x="480" y="158"/>
                </a:cubicBezTo>
                <a:cubicBezTo>
                  <a:pt x="482" y="157"/>
                  <a:pt x="483" y="157"/>
                  <a:pt x="485" y="157"/>
                </a:cubicBezTo>
                <a:cubicBezTo>
                  <a:pt x="487" y="157"/>
                  <a:pt x="488" y="157"/>
                  <a:pt x="489" y="157"/>
                </a:cubicBezTo>
                <a:cubicBezTo>
                  <a:pt x="491" y="155"/>
                  <a:pt x="492" y="155"/>
                  <a:pt x="494" y="155"/>
                </a:cubicBezTo>
                <a:cubicBezTo>
                  <a:pt x="495" y="150"/>
                  <a:pt x="494" y="146"/>
                  <a:pt x="494" y="141"/>
                </a:cubicBezTo>
                <a:cubicBezTo>
                  <a:pt x="494" y="139"/>
                  <a:pt x="493" y="137"/>
                  <a:pt x="491" y="135"/>
                </a:cubicBezTo>
                <a:cubicBezTo>
                  <a:pt x="490" y="134"/>
                  <a:pt x="488" y="134"/>
                  <a:pt x="487" y="134"/>
                </a:cubicBezTo>
                <a:cubicBezTo>
                  <a:pt x="484" y="134"/>
                  <a:pt x="482" y="133"/>
                  <a:pt x="480" y="131"/>
                </a:cubicBezTo>
                <a:cubicBezTo>
                  <a:pt x="479" y="130"/>
                  <a:pt x="478" y="130"/>
                  <a:pt x="477" y="129"/>
                </a:cubicBezTo>
                <a:cubicBezTo>
                  <a:pt x="475" y="125"/>
                  <a:pt x="473" y="125"/>
                  <a:pt x="469" y="125"/>
                </a:cubicBezTo>
                <a:cubicBezTo>
                  <a:pt x="466" y="126"/>
                  <a:pt x="464" y="125"/>
                  <a:pt x="461" y="125"/>
                </a:cubicBezTo>
                <a:cubicBezTo>
                  <a:pt x="460" y="125"/>
                  <a:pt x="458" y="126"/>
                  <a:pt x="457" y="126"/>
                </a:cubicBezTo>
                <a:cubicBezTo>
                  <a:pt x="456" y="126"/>
                  <a:pt x="455" y="127"/>
                  <a:pt x="454" y="128"/>
                </a:cubicBezTo>
                <a:cubicBezTo>
                  <a:pt x="454" y="130"/>
                  <a:pt x="454" y="132"/>
                  <a:pt x="454" y="133"/>
                </a:cubicBezTo>
                <a:cubicBezTo>
                  <a:pt x="454" y="135"/>
                  <a:pt x="453" y="137"/>
                  <a:pt x="451" y="138"/>
                </a:cubicBezTo>
                <a:cubicBezTo>
                  <a:pt x="448" y="140"/>
                  <a:pt x="446" y="142"/>
                  <a:pt x="443" y="144"/>
                </a:cubicBezTo>
                <a:cubicBezTo>
                  <a:pt x="442" y="146"/>
                  <a:pt x="441" y="147"/>
                  <a:pt x="441" y="149"/>
                </a:cubicBezTo>
                <a:cubicBezTo>
                  <a:pt x="441" y="149"/>
                  <a:pt x="440" y="150"/>
                  <a:pt x="440" y="150"/>
                </a:cubicBezTo>
                <a:cubicBezTo>
                  <a:pt x="435" y="153"/>
                  <a:pt x="431" y="157"/>
                  <a:pt x="427" y="160"/>
                </a:cubicBezTo>
                <a:cubicBezTo>
                  <a:pt x="426" y="161"/>
                  <a:pt x="425" y="162"/>
                  <a:pt x="424" y="163"/>
                </a:cubicBezTo>
                <a:cubicBezTo>
                  <a:pt x="424" y="164"/>
                  <a:pt x="425" y="165"/>
                  <a:pt x="426" y="166"/>
                </a:cubicBezTo>
                <a:cubicBezTo>
                  <a:pt x="427" y="168"/>
                  <a:pt x="428" y="170"/>
                  <a:pt x="428" y="172"/>
                </a:cubicBezTo>
                <a:close/>
                <a:moveTo>
                  <a:pt x="1071" y="451"/>
                </a:moveTo>
                <a:cubicBezTo>
                  <a:pt x="1073" y="453"/>
                  <a:pt x="1073" y="455"/>
                  <a:pt x="1072" y="458"/>
                </a:cubicBezTo>
                <a:cubicBezTo>
                  <a:pt x="1072" y="459"/>
                  <a:pt x="1073" y="459"/>
                  <a:pt x="1073" y="460"/>
                </a:cubicBezTo>
                <a:cubicBezTo>
                  <a:pt x="1075" y="461"/>
                  <a:pt x="1075" y="462"/>
                  <a:pt x="1074" y="463"/>
                </a:cubicBezTo>
                <a:cubicBezTo>
                  <a:pt x="1073" y="464"/>
                  <a:pt x="1073" y="464"/>
                  <a:pt x="1073" y="465"/>
                </a:cubicBezTo>
                <a:cubicBezTo>
                  <a:pt x="1073" y="466"/>
                  <a:pt x="1073" y="466"/>
                  <a:pt x="1074" y="466"/>
                </a:cubicBezTo>
                <a:cubicBezTo>
                  <a:pt x="1074" y="467"/>
                  <a:pt x="1074" y="467"/>
                  <a:pt x="1074" y="468"/>
                </a:cubicBezTo>
                <a:cubicBezTo>
                  <a:pt x="1076" y="470"/>
                  <a:pt x="1076" y="470"/>
                  <a:pt x="1078" y="468"/>
                </a:cubicBezTo>
                <a:cubicBezTo>
                  <a:pt x="1078" y="468"/>
                  <a:pt x="1079" y="468"/>
                  <a:pt x="1079" y="467"/>
                </a:cubicBezTo>
                <a:cubicBezTo>
                  <a:pt x="1079" y="468"/>
                  <a:pt x="1079" y="468"/>
                  <a:pt x="1079" y="469"/>
                </a:cubicBezTo>
                <a:cubicBezTo>
                  <a:pt x="1079" y="470"/>
                  <a:pt x="1079" y="472"/>
                  <a:pt x="1078" y="473"/>
                </a:cubicBezTo>
                <a:cubicBezTo>
                  <a:pt x="1078" y="475"/>
                  <a:pt x="1079" y="476"/>
                  <a:pt x="1081" y="476"/>
                </a:cubicBezTo>
                <a:cubicBezTo>
                  <a:pt x="1081" y="476"/>
                  <a:pt x="1081" y="476"/>
                  <a:pt x="1082" y="476"/>
                </a:cubicBezTo>
                <a:cubicBezTo>
                  <a:pt x="1083" y="476"/>
                  <a:pt x="1085" y="476"/>
                  <a:pt x="1086" y="476"/>
                </a:cubicBezTo>
                <a:cubicBezTo>
                  <a:pt x="1088" y="477"/>
                  <a:pt x="1087" y="479"/>
                  <a:pt x="1088" y="480"/>
                </a:cubicBezTo>
                <a:cubicBezTo>
                  <a:pt x="1088" y="481"/>
                  <a:pt x="1089" y="482"/>
                  <a:pt x="1089" y="482"/>
                </a:cubicBezTo>
                <a:cubicBezTo>
                  <a:pt x="1091" y="483"/>
                  <a:pt x="1091" y="484"/>
                  <a:pt x="1091" y="486"/>
                </a:cubicBezTo>
                <a:cubicBezTo>
                  <a:pt x="1090" y="490"/>
                  <a:pt x="1089" y="491"/>
                  <a:pt x="1084" y="490"/>
                </a:cubicBezTo>
                <a:cubicBezTo>
                  <a:pt x="1084" y="490"/>
                  <a:pt x="1083" y="490"/>
                  <a:pt x="1083" y="490"/>
                </a:cubicBezTo>
                <a:cubicBezTo>
                  <a:pt x="1082" y="490"/>
                  <a:pt x="1082" y="490"/>
                  <a:pt x="1082" y="491"/>
                </a:cubicBezTo>
                <a:cubicBezTo>
                  <a:pt x="1082" y="493"/>
                  <a:pt x="1082" y="496"/>
                  <a:pt x="1084" y="498"/>
                </a:cubicBezTo>
                <a:cubicBezTo>
                  <a:pt x="1084" y="498"/>
                  <a:pt x="1084" y="500"/>
                  <a:pt x="1083" y="501"/>
                </a:cubicBezTo>
                <a:cubicBezTo>
                  <a:pt x="1082" y="501"/>
                  <a:pt x="1081" y="502"/>
                  <a:pt x="1080" y="503"/>
                </a:cubicBezTo>
                <a:cubicBezTo>
                  <a:pt x="1080" y="503"/>
                  <a:pt x="1079" y="504"/>
                  <a:pt x="1078" y="504"/>
                </a:cubicBezTo>
                <a:cubicBezTo>
                  <a:pt x="1078" y="505"/>
                  <a:pt x="1078" y="506"/>
                  <a:pt x="1078" y="506"/>
                </a:cubicBezTo>
                <a:cubicBezTo>
                  <a:pt x="1078" y="506"/>
                  <a:pt x="1079" y="507"/>
                  <a:pt x="1079" y="507"/>
                </a:cubicBezTo>
                <a:cubicBezTo>
                  <a:pt x="1083" y="508"/>
                  <a:pt x="1086" y="509"/>
                  <a:pt x="1089" y="511"/>
                </a:cubicBezTo>
                <a:cubicBezTo>
                  <a:pt x="1089" y="511"/>
                  <a:pt x="1089" y="511"/>
                  <a:pt x="1090" y="511"/>
                </a:cubicBezTo>
                <a:cubicBezTo>
                  <a:pt x="1089" y="511"/>
                  <a:pt x="1089" y="512"/>
                  <a:pt x="1088" y="512"/>
                </a:cubicBezTo>
                <a:cubicBezTo>
                  <a:pt x="1085" y="511"/>
                  <a:pt x="1083" y="512"/>
                  <a:pt x="1082" y="515"/>
                </a:cubicBezTo>
                <a:cubicBezTo>
                  <a:pt x="1080" y="518"/>
                  <a:pt x="1077" y="520"/>
                  <a:pt x="1075" y="522"/>
                </a:cubicBezTo>
                <a:cubicBezTo>
                  <a:pt x="1075" y="522"/>
                  <a:pt x="1075" y="523"/>
                  <a:pt x="1076" y="523"/>
                </a:cubicBezTo>
                <a:cubicBezTo>
                  <a:pt x="1076" y="523"/>
                  <a:pt x="1076" y="523"/>
                  <a:pt x="1076" y="523"/>
                </a:cubicBezTo>
                <a:cubicBezTo>
                  <a:pt x="1077" y="523"/>
                  <a:pt x="1078" y="523"/>
                  <a:pt x="1079" y="523"/>
                </a:cubicBezTo>
                <a:cubicBezTo>
                  <a:pt x="1080" y="522"/>
                  <a:pt x="1082" y="521"/>
                  <a:pt x="1083" y="522"/>
                </a:cubicBezTo>
                <a:cubicBezTo>
                  <a:pt x="1086" y="522"/>
                  <a:pt x="1088" y="521"/>
                  <a:pt x="1090" y="519"/>
                </a:cubicBezTo>
                <a:cubicBezTo>
                  <a:pt x="1091" y="518"/>
                  <a:pt x="1092" y="518"/>
                  <a:pt x="1093" y="518"/>
                </a:cubicBezTo>
                <a:cubicBezTo>
                  <a:pt x="1096" y="518"/>
                  <a:pt x="1099" y="518"/>
                  <a:pt x="1102" y="518"/>
                </a:cubicBezTo>
                <a:cubicBezTo>
                  <a:pt x="1105" y="517"/>
                  <a:pt x="1109" y="516"/>
                  <a:pt x="1112" y="516"/>
                </a:cubicBezTo>
                <a:cubicBezTo>
                  <a:pt x="1116" y="516"/>
                  <a:pt x="1118" y="514"/>
                  <a:pt x="1121" y="512"/>
                </a:cubicBezTo>
                <a:cubicBezTo>
                  <a:pt x="1121" y="511"/>
                  <a:pt x="1121" y="510"/>
                  <a:pt x="1120" y="509"/>
                </a:cubicBezTo>
                <a:cubicBezTo>
                  <a:pt x="1120" y="509"/>
                  <a:pt x="1119" y="509"/>
                  <a:pt x="1119" y="509"/>
                </a:cubicBezTo>
                <a:cubicBezTo>
                  <a:pt x="1118" y="508"/>
                  <a:pt x="1118" y="507"/>
                  <a:pt x="1118" y="507"/>
                </a:cubicBezTo>
                <a:cubicBezTo>
                  <a:pt x="1119" y="505"/>
                  <a:pt x="1121" y="503"/>
                  <a:pt x="1122" y="501"/>
                </a:cubicBezTo>
                <a:cubicBezTo>
                  <a:pt x="1124" y="498"/>
                  <a:pt x="1121" y="494"/>
                  <a:pt x="1117" y="493"/>
                </a:cubicBezTo>
                <a:cubicBezTo>
                  <a:pt x="1116" y="493"/>
                  <a:pt x="1114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2"/>
                  <a:pt x="1113" y="491"/>
                  <a:pt x="1113" y="490"/>
                </a:cubicBezTo>
                <a:cubicBezTo>
                  <a:pt x="1111" y="488"/>
                  <a:pt x="1110" y="485"/>
                  <a:pt x="1109" y="482"/>
                </a:cubicBezTo>
                <a:cubicBezTo>
                  <a:pt x="1108" y="481"/>
                  <a:pt x="1107" y="479"/>
                  <a:pt x="1106" y="478"/>
                </a:cubicBezTo>
                <a:cubicBezTo>
                  <a:pt x="1103" y="477"/>
                  <a:pt x="1102" y="475"/>
                  <a:pt x="1101" y="472"/>
                </a:cubicBezTo>
                <a:cubicBezTo>
                  <a:pt x="1099" y="467"/>
                  <a:pt x="1097" y="464"/>
                  <a:pt x="1093" y="463"/>
                </a:cubicBezTo>
                <a:cubicBezTo>
                  <a:pt x="1092" y="463"/>
                  <a:pt x="1092" y="462"/>
                  <a:pt x="1092" y="462"/>
                </a:cubicBezTo>
                <a:cubicBezTo>
                  <a:pt x="1093" y="460"/>
                  <a:pt x="1093" y="459"/>
                  <a:pt x="1094" y="458"/>
                </a:cubicBezTo>
                <a:cubicBezTo>
                  <a:pt x="1095" y="455"/>
                  <a:pt x="1096" y="452"/>
                  <a:pt x="1097" y="450"/>
                </a:cubicBezTo>
                <a:cubicBezTo>
                  <a:pt x="1097" y="448"/>
                  <a:pt x="1096" y="447"/>
                  <a:pt x="1095" y="446"/>
                </a:cubicBezTo>
                <a:cubicBezTo>
                  <a:pt x="1094" y="446"/>
                  <a:pt x="1094" y="446"/>
                  <a:pt x="1093" y="446"/>
                </a:cubicBezTo>
                <a:cubicBezTo>
                  <a:pt x="1091" y="446"/>
                  <a:pt x="1089" y="446"/>
                  <a:pt x="1087" y="446"/>
                </a:cubicBezTo>
                <a:cubicBezTo>
                  <a:pt x="1087" y="446"/>
                  <a:pt x="1086" y="445"/>
                  <a:pt x="1086" y="445"/>
                </a:cubicBezTo>
                <a:cubicBezTo>
                  <a:pt x="1086" y="445"/>
                  <a:pt x="1086" y="445"/>
                  <a:pt x="1086" y="444"/>
                </a:cubicBezTo>
                <a:cubicBezTo>
                  <a:pt x="1087" y="443"/>
                  <a:pt x="1088" y="442"/>
                  <a:pt x="1089" y="440"/>
                </a:cubicBezTo>
                <a:cubicBezTo>
                  <a:pt x="1090" y="440"/>
                  <a:pt x="1090" y="439"/>
                  <a:pt x="1090" y="439"/>
                </a:cubicBezTo>
                <a:cubicBezTo>
                  <a:pt x="1090" y="438"/>
                  <a:pt x="1089" y="437"/>
                  <a:pt x="1088" y="437"/>
                </a:cubicBezTo>
                <a:cubicBezTo>
                  <a:pt x="1085" y="437"/>
                  <a:pt x="1083" y="437"/>
                  <a:pt x="1081" y="438"/>
                </a:cubicBezTo>
                <a:cubicBezTo>
                  <a:pt x="1079" y="438"/>
                  <a:pt x="1079" y="438"/>
                  <a:pt x="1078" y="440"/>
                </a:cubicBezTo>
                <a:cubicBezTo>
                  <a:pt x="1077" y="442"/>
                  <a:pt x="1075" y="445"/>
                  <a:pt x="1074" y="447"/>
                </a:cubicBezTo>
                <a:cubicBezTo>
                  <a:pt x="1074" y="448"/>
                  <a:pt x="1073" y="448"/>
                  <a:pt x="1072" y="448"/>
                </a:cubicBezTo>
                <a:cubicBezTo>
                  <a:pt x="1070" y="448"/>
                  <a:pt x="1069" y="449"/>
                  <a:pt x="1071" y="451"/>
                </a:cubicBezTo>
                <a:close/>
                <a:moveTo>
                  <a:pt x="1161" y="142"/>
                </a:moveTo>
                <a:cubicBezTo>
                  <a:pt x="1161" y="145"/>
                  <a:pt x="1163" y="147"/>
                  <a:pt x="1164" y="149"/>
                </a:cubicBezTo>
                <a:cubicBezTo>
                  <a:pt x="1165" y="150"/>
                  <a:pt x="1167" y="152"/>
                  <a:pt x="1167" y="154"/>
                </a:cubicBezTo>
                <a:cubicBezTo>
                  <a:pt x="1169" y="156"/>
                  <a:pt x="1171" y="159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5" y="159"/>
                  <a:pt x="1176" y="157"/>
                  <a:pt x="1177" y="156"/>
                </a:cubicBezTo>
                <a:cubicBezTo>
                  <a:pt x="1178" y="155"/>
                  <a:pt x="1178" y="154"/>
                  <a:pt x="1178" y="152"/>
                </a:cubicBezTo>
                <a:cubicBezTo>
                  <a:pt x="1178" y="152"/>
                  <a:pt x="1179" y="151"/>
                  <a:pt x="1179" y="151"/>
                </a:cubicBezTo>
                <a:cubicBezTo>
                  <a:pt x="1180" y="151"/>
                  <a:pt x="1180" y="151"/>
                  <a:pt x="1180" y="151"/>
                </a:cubicBezTo>
                <a:cubicBezTo>
                  <a:pt x="1181" y="154"/>
                  <a:pt x="1183" y="153"/>
                  <a:pt x="1185" y="153"/>
                </a:cubicBezTo>
                <a:cubicBezTo>
                  <a:pt x="1185" y="153"/>
                  <a:pt x="1185" y="153"/>
                  <a:pt x="1185" y="153"/>
                </a:cubicBezTo>
                <a:cubicBezTo>
                  <a:pt x="1186" y="154"/>
                  <a:pt x="1186" y="154"/>
                  <a:pt x="1185" y="154"/>
                </a:cubicBezTo>
                <a:cubicBezTo>
                  <a:pt x="1183" y="155"/>
                  <a:pt x="1182" y="157"/>
                  <a:pt x="1180" y="158"/>
                </a:cubicBezTo>
                <a:cubicBezTo>
                  <a:pt x="1179" y="160"/>
                  <a:pt x="1177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2"/>
                  <a:pt x="1174" y="163"/>
                  <a:pt x="1174" y="165"/>
                </a:cubicBezTo>
                <a:cubicBezTo>
                  <a:pt x="1174" y="166"/>
                  <a:pt x="1175" y="167"/>
                  <a:pt x="1176" y="167"/>
                </a:cubicBezTo>
                <a:cubicBezTo>
                  <a:pt x="1177" y="168"/>
                  <a:pt x="1179" y="168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80" y="169"/>
                  <a:pt x="1180" y="169"/>
                </a:cubicBezTo>
                <a:cubicBezTo>
                  <a:pt x="1180" y="169"/>
                  <a:pt x="1181" y="169"/>
                  <a:pt x="1182" y="169"/>
                </a:cubicBezTo>
                <a:cubicBezTo>
                  <a:pt x="1183" y="169"/>
                  <a:pt x="1183" y="170"/>
                  <a:pt x="1182" y="170"/>
                </a:cubicBezTo>
                <a:cubicBezTo>
                  <a:pt x="1182" y="170"/>
                  <a:pt x="1182" y="170"/>
                  <a:pt x="1181" y="170"/>
                </a:cubicBezTo>
                <a:cubicBezTo>
                  <a:pt x="1181" y="170"/>
                  <a:pt x="1180" y="170"/>
                  <a:pt x="1180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8" y="169"/>
                  <a:pt x="1177" y="169"/>
                  <a:pt x="1176" y="170"/>
                </a:cubicBezTo>
                <a:cubicBezTo>
                  <a:pt x="1176" y="172"/>
                  <a:pt x="1176" y="173"/>
                  <a:pt x="1176" y="175"/>
                </a:cubicBezTo>
                <a:cubicBezTo>
                  <a:pt x="1179" y="179"/>
                  <a:pt x="1182" y="182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6" y="184"/>
                  <a:pt x="1186" y="184"/>
                  <a:pt x="1186" y="185"/>
                </a:cubicBezTo>
                <a:cubicBezTo>
                  <a:pt x="1187" y="187"/>
                  <a:pt x="1188" y="189"/>
                  <a:pt x="1190" y="191"/>
                </a:cubicBezTo>
                <a:cubicBezTo>
                  <a:pt x="1191" y="191"/>
                  <a:pt x="1193" y="191"/>
                  <a:pt x="1193" y="190"/>
                </a:cubicBezTo>
                <a:cubicBezTo>
                  <a:pt x="1194" y="190"/>
                  <a:pt x="1194" y="189"/>
                  <a:pt x="1194" y="188"/>
                </a:cubicBezTo>
                <a:cubicBezTo>
                  <a:pt x="1194" y="185"/>
                  <a:pt x="1195" y="181"/>
                  <a:pt x="1195" y="177"/>
                </a:cubicBezTo>
                <a:cubicBezTo>
                  <a:pt x="1195" y="175"/>
                  <a:pt x="1196" y="173"/>
                  <a:pt x="1197" y="172"/>
                </a:cubicBezTo>
                <a:cubicBezTo>
                  <a:pt x="1198" y="171"/>
                  <a:pt x="1199" y="169"/>
                  <a:pt x="1199" y="168"/>
                </a:cubicBezTo>
                <a:cubicBezTo>
                  <a:pt x="1198" y="164"/>
                  <a:pt x="1201" y="159"/>
                  <a:pt x="1201" y="155"/>
                </a:cubicBezTo>
                <a:cubicBezTo>
                  <a:pt x="1201" y="154"/>
                  <a:pt x="1201" y="154"/>
                  <a:pt x="1201" y="153"/>
                </a:cubicBezTo>
                <a:cubicBezTo>
                  <a:pt x="1202" y="151"/>
                  <a:pt x="1203" y="149"/>
                  <a:pt x="1205" y="149"/>
                </a:cubicBezTo>
                <a:cubicBezTo>
                  <a:pt x="1205" y="148"/>
                  <a:pt x="1206" y="148"/>
                  <a:pt x="1206" y="149"/>
                </a:cubicBezTo>
                <a:cubicBezTo>
                  <a:pt x="1206" y="150"/>
                  <a:pt x="1206" y="152"/>
                  <a:pt x="1206" y="152"/>
                </a:cubicBezTo>
                <a:cubicBezTo>
                  <a:pt x="1208" y="155"/>
                  <a:pt x="1209" y="159"/>
                  <a:pt x="1210" y="162"/>
                </a:cubicBezTo>
                <a:cubicBezTo>
                  <a:pt x="1211" y="163"/>
                  <a:pt x="1211" y="165"/>
                  <a:pt x="1211" y="166"/>
                </a:cubicBezTo>
                <a:cubicBezTo>
                  <a:pt x="1210" y="168"/>
                  <a:pt x="1210" y="169"/>
                  <a:pt x="1210" y="170"/>
                </a:cubicBezTo>
                <a:cubicBezTo>
                  <a:pt x="1209" y="171"/>
                  <a:pt x="1211" y="173"/>
                  <a:pt x="1212" y="173"/>
                </a:cubicBezTo>
                <a:cubicBezTo>
                  <a:pt x="1213" y="172"/>
                  <a:pt x="1215" y="171"/>
                  <a:pt x="1216" y="171"/>
                </a:cubicBezTo>
                <a:cubicBezTo>
                  <a:pt x="1217" y="170"/>
                  <a:pt x="1217" y="170"/>
                  <a:pt x="1218" y="172"/>
                </a:cubicBezTo>
                <a:cubicBezTo>
                  <a:pt x="1218" y="173"/>
                  <a:pt x="1218" y="173"/>
                  <a:pt x="1218" y="173"/>
                </a:cubicBezTo>
                <a:cubicBezTo>
                  <a:pt x="1219" y="175"/>
                  <a:pt x="1220" y="175"/>
                  <a:pt x="1221" y="174"/>
                </a:cubicBezTo>
                <a:cubicBezTo>
                  <a:pt x="1224" y="172"/>
                  <a:pt x="1226" y="168"/>
                  <a:pt x="1227" y="164"/>
                </a:cubicBezTo>
                <a:cubicBezTo>
                  <a:pt x="1227" y="163"/>
                  <a:pt x="1226" y="163"/>
                  <a:pt x="1226" y="163"/>
                </a:cubicBezTo>
                <a:cubicBezTo>
                  <a:pt x="1225" y="162"/>
                  <a:pt x="1225" y="162"/>
                  <a:pt x="1224" y="162"/>
                </a:cubicBezTo>
                <a:cubicBezTo>
                  <a:pt x="1221" y="162"/>
                  <a:pt x="1220" y="161"/>
                  <a:pt x="1220" y="158"/>
                </a:cubicBezTo>
                <a:cubicBezTo>
                  <a:pt x="1220" y="155"/>
                  <a:pt x="1219" y="155"/>
                  <a:pt x="1216" y="155"/>
                </a:cubicBezTo>
                <a:cubicBezTo>
                  <a:pt x="1214" y="156"/>
                  <a:pt x="1214" y="156"/>
                  <a:pt x="1215" y="154"/>
                </a:cubicBezTo>
                <a:cubicBezTo>
                  <a:pt x="1215" y="153"/>
                  <a:pt x="1215" y="153"/>
                  <a:pt x="1215" y="152"/>
                </a:cubicBezTo>
                <a:cubicBezTo>
                  <a:pt x="1215" y="150"/>
                  <a:pt x="1215" y="149"/>
                  <a:pt x="1213" y="148"/>
                </a:cubicBezTo>
                <a:cubicBezTo>
                  <a:pt x="1212" y="148"/>
                  <a:pt x="1210" y="148"/>
                  <a:pt x="1209" y="146"/>
                </a:cubicBezTo>
                <a:cubicBezTo>
                  <a:pt x="1208" y="144"/>
                  <a:pt x="1206" y="143"/>
                  <a:pt x="1205" y="140"/>
                </a:cubicBezTo>
                <a:cubicBezTo>
                  <a:pt x="1205" y="140"/>
                  <a:pt x="1204" y="139"/>
                  <a:pt x="1204" y="139"/>
                </a:cubicBezTo>
                <a:cubicBezTo>
                  <a:pt x="1203" y="139"/>
                  <a:pt x="1202" y="139"/>
                  <a:pt x="1201" y="138"/>
                </a:cubicBezTo>
                <a:cubicBezTo>
                  <a:pt x="1198" y="137"/>
                  <a:pt x="1196" y="136"/>
                  <a:pt x="1196" y="134"/>
                </a:cubicBezTo>
                <a:cubicBezTo>
                  <a:pt x="1195" y="131"/>
                  <a:pt x="1194" y="129"/>
                  <a:pt x="1192" y="128"/>
                </a:cubicBezTo>
                <a:cubicBezTo>
                  <a:pt x="1191" y="128"/>
                  <a:pt x="1191" y="127"/>
                  <a:pt x="1190" y="126"/>
                </a:cubicBezTo>
                <a:cubicBezTo>
                  <a:pt x="1189" y="125"/>
                  <a:pt x="1188" y="123"/>
                  <a:pt x="1186" y="123"/>
                </a:cubicBezTo>
                <a:cubicBezTo>
                  <a:pt x="1185" y="122"/>
                  <a:pt x="1184" y="122"/>
                  <a:pt x="1183" y="121"/>
                </a:cubicBezTo>
                <a:cubicBezTo>
                  <a:pt x="1182" y="121"/>
                  <a:pt x="1181" y="121"/>
                  <a:pt x="1181" y="123"/>
                </a:cubicBezTo>
                <a:cubicBezTo>
                  <a:pt x="1180" y="124"/>
                  <a:pt x="1180" y="126"/>
                  <a:pt x="1180" y="128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80" y="128"/>
                  <a:pt x="1180" y="129"/>
                  <a:pt x="1180" y="129"/>
                </a:cubicBezTo>
                <a:cubicBezTo>
                  <a:pt x="1181" y="130"/>
                  <a:pt x="1181" y="131"/>
                  <a:pt x="1181" y="132"/>
                </a:cubicBezTo>
                <a:cubicBezTo>
                  <a:pt x="1181" y="133"/>
                  <a:pt x="1181" y="133"/>
                  <a:pt x="1181" y="133"/>
                </a:cubicBezTo>
                <a:cubicBezTo>
                  <a:pt x="1180" y="134"/>
                  <a:pt x="1180" y="133"/>
                  <a:pt x="1180" y="132"/>
                </a:cubicBezTo>
                <a:cubicBezTo>
                  <a:pt x="1180" y="131"/>
                  <a:pt x="1180" y="130"/>
                  <a:pt x="1180" y="129"/>
                </a:cubicBezTo>
                <a:cubicBezTo>
                  <a:pt x="1180" y="129"/>
                  <a:pt x="1180" y="129"/>
                  <a:pt x="1179" y="129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79" y="128"/>
                  <a:pt x="1178" y="128"/>
                  <a:pt x="1178" y="128"/>
                </a:cubicBezTo>
                <a:cubicBezTo>
                  <a:pt x="1176" y="127"/>
                  <a:pt x="1174" y="128"/>
                  <a:pt x="1172" y="128"/>
                </a:cubicBezTo>
                <a:cubicBezTo>
                  <a:pt x="1172" y="128"/>
                  <a:pt x="1172" y="129"/>
                  <a:pt x="1172" y="129"/>
                </a:cubicBezTo>
                <a:cubicBezTo>
                  <a:pt x="1172" y="129"/>
                  <a:pt x="1172" y="129"/>
                  <a:pt x="1172" y="129"/>
                </a:cubicBezTo>
                <a:cubicBezTo>
                  <a:pt x="1172" y="129"/>
                  <a:pt x="1172" y="130"/>
                  <a:pt x="1172" y="130"/>
                </a:cubicBezTo>
                <a:cubicBezTo>
                  <a:pt x="1172" y="131"/>
                  <a:pt x="1172" y="131"/>
                  <a:pt x="1171" y="131"/>
                </a:cubicBezTo>
                <a:cubicBezTo>
                  <a:pt x="1171" y="131"/>
                  <a:pt x="1171" y="130"/>
                  <a:pt x="1170" y="130"/>
                </a:cubicBezTo>
                <a:cubicBezTo>
                  <a:pt x="1170" y="130"/>
                  <a:pt x="1170" y="129"/>
                  <a:pt x="1171" y="129"/>
                </a:cubicBezTo>
                <a:cubicBezTo>
                  <a:pt x="1171" y="129"/>
                  <a:pt x="1172" y="129"/>
                  <a:pt x="1172" y="129"/>
                </a:cubicBezTo>
                <a:cubicBezTo>
                  <a:pt x="1172" y="129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5"/>
                  <a:pt x="1171" y="125"/>
                  <a:pt x="1169" y="125"/>
                </a:cubicBezTo>
                <a:cubicBezTo>
                  <a:pt x="1167" y="126"/>
                  <a:pt x="1164" y="127"/>
                  <a:pt x="1162" y="127"/>
                </a:cubicBezTo>
                <a:cubicBezTo>
                  <a:pt x="1160" y="127"/>
                  <a:pt x="1159" y="128"/>
                  <a:pt x="1159" y="129"/>
                </a:cubicBezTo>
                <a:cubicBezTo>
                  <a:pt x="1159" y="130"/>
                  <a:pt x="1158" y="131"/>
                  <a:pt x="1158" y="132"/>
                </a:cubicBezTo>
                <a:cubicBezTo>
                  <a:pt x="1157" y="135"/>
                  <a:pt x="1157" y="138"/>
                  <a:pt x="1160" y="140"/>
                </a:cubicBezTo>
                <a:cubicBezTo>
                  <a:pt x="1161" y="141"/>
                  <a:pt x="1161" y="142"/>
                  <a:pt x="1161" y="142"/>
                </a:cubicBezTo>
                <a:close/>
                <a:moveTo>
                  <a:pt x="1183" y="167"/>
                </a:moveTo>
                <a:cubicBezTo>
                  <a:pt x="1182" y="166"/>
                  <a:pt x="1182" y="166"/>
                  <a:pt x="1182" y="166"/>
                </a:cubicBezTo>
                <a:cubicBezTo>
                  <a:pt x="1183" y="166"/>
                  <a:pt x="1183" y="166"/>
                  <a:pt x="1183" y="166"/>
                </a:cubicBezTo>
                <a:lnTo>
                  <a:pt x="1183" y="167"/>
                </a:lnTo>
                <a:close/>
                <a:moveTo>
                  <a:pt x="1181" y="139"/>
                </a:move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lose/>
                <a:moveTo>
                  <a:pt x="697" y="160"/>
                </a:moveTo>
                <a:cubicBezTo>
                  <a:pt x="696" y="159"/>
                  <a:pt x="695" y="158"/>
                  <a:pt x="695" y="157"/>
                </a:cubicBezTo>
                <a:cubicBezTo>
                  <a:pt x="694" y="156"/>
                  <a:pt x="692" y="155"/>
                  <a:pt x="690" y="155"/>
                </a:cubicBezTo>
                <a:cubicBezTo>
                  <a:pt x="688" y="155"/>
                  <a:pt x="685" y="155"/>
                  <a:pt x="683" y="154"/>
                </a:cubicBezTo>
                <a:cubicBezTo>
                  <a:pt x="682" y="153"/>
                  <a:pt x="681" y="153"/>
                  <a:pt x="680" y="153"/>
                </a:cubicBezTo>
                <a:cubicBezTo>
                  <a:pt x="677" y="154"/>
                  <a:pt x="673" y="154"/>
                  <a:pt x="669" y="155"/>
                </a:cubicBezTo>
                <a:cubicBezTo>
                  <a:pt x="667" y="155"/>
                  <a:pt x="665" y="156"/>
                  <a:pt x="663" y="153"/>
                </a:cubicBezTo>
                <a:cubicBezTo>
                  <a:pt x="663" y="152"/>
                  <a:pt x="661" y="152"/>
                  <a:pt x="660" y="152"/>
                </a:cubicBezTo>
                <a:cubicBezTo>
                  <a:pt x="657" y="150"/>
                  <a:pt x="654" y="149"/>
                  <a:pt x="653" y="145"/>
                </a:cubicBezTo>
                <a:cubicBezTo>
                  <a:pt x="652" y="143"/>
                  <a:pt x="651" y="143"/>
                  <a:pt x="650" y="142"/>
                </a:cubicBezTo>
                <a:cubicBezTo>
                  <a:pt x="649" y="142"/>
                  <a:pt x="649" y="142"/>
                  <a:pt x="650" y="141"/>
                </a:cubicBezTo>
                <a:cubicBezTo>
                  <a:pt x="651" y="141"/>
                  <a:pt x="651" y="140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4" y="139"/>
                  <a:pt x="656" y="140"/>
                  <a:pt x="657" y="139"/>
                </a:cubicBezTo>
                <a:cubicBezTo>
                  <a:pt x="658" y="139"/>
                  <a:pt x="659" y="138"/>
                  <a:pt x="658" y="137"/>
                </a:cubicBezTo>
                <a:cubicBezTo>
                  <a:pt x="658" y="137"/>
                  <a:pt x="658" y="136"/>
                  <a:pt x="657" y="136"/>
                </a:cubicBezTo>
                <a:cubicBezTo>
                  <a:pt x="656" y="134"/>
                  <a:pt x="655" y="133"/>
                  <a:pt x="655" y="130"/>
                </a:cubicBezTo>
                <a:cubicBezTo>
                  <a:pt x="656" y="129"/>
                  <a:pt x="654" y="127"/>
                  <a:pt x="652" y="127"/>
                </a:cubicBezTo>
                <a:cubicBezTo>
                  <a:pt x="651" y="127"/>
                  <a:pt x="649" y="127"/>
                  <a:pt x="648" y="127"/>
                </a:cubicBezTo>
                <a:cubicBezTo>
                  <a:pt x="647" y="126"/>
                  <a:pt x="646" y="126"/>
                  <a:pt x="645" y="125"/>
                </a:cubicBezTo>
                <a:cubicBezTo>
                  <a:pt x="645" y="124"/>
                  <a:pt x="645" y="122"/>
                  <a:pt x="644" y="121"/>
                </a:cubicBezTo>
                <a:cubicBezTo>
                  <a:pt x="644" y="120"/>
                  <a:pt x="644" y="119"/>
                  <a:pt x="643" y="119"/>
                </a:cubicBezTo>
                <a:cubicBezTo>
                  <a:pt x="641" y="117"/>
                  <a:pt x="639" y="115"/>
                  <a:pt x="636" y="114"/>
                </a:cubicBezTo>
                <a:cubicBezTo>
                  <a:pt x="634" y="113"/>
                  <a:pt x="632" y="113"/>
                  <a:pt x="630" y="115"/>
                </a:cubicBezTo>
                <a:cubicBezTo>
                  <a:pt x="629" y="115"/>
                  <a:pt x="628" y="117"/>
                  <a:pt x="628" y="118"/>
                </a:cubicBezTo>
                <a:cubicBezTo>
                  <a:pt x="629" y="122"/>
                  <a:pt x="630" y="125"/>
                  <a:pt x="630" y="129"/>
                </a:cubicBezTo>
                <a:cubicBezTo>
                  <a:pt x="630" y="129"/>
                  <a:pt x="631" y="130"/>
                  <a:pt x="631" y="130"/>
                </a:cubicBezTo>
                <a:cubicBezTo>
                  <a:pt x="634" y="131"/>
                  <a:pt x="636" y="132"/>
                  <a:pt x="638" y="133"/>
                </a:cubicBezTo>
                <a:cubicBezTo>
                  <a:pt x="641" y="134"/>
                  <a:pt x="641" y="134"/>
                  <a:pt x="641" y="136"/>
                </a:cubicBezTo>
                <a:cubicBezTo>
                  <a:pt x="641" y="137"/>
                  <a:pt x="641" y="139"/>
                  <a:pt x="641" y="141"/>
                </a:cubicBezTo>
                <a:cubicBezTo>
                  <a:pt x="641" y="143"/>
                  <a:pt x="640" y="145"/>
                  <a:pt x="638" y="146"/>
                </a:cubicBezTo>
                <a:cubicBezTo>
                  <a:pt x="637" y="147"/>
                  <a:pt x="636" y="149"/>
                  <a:pt x="635" y="150"/>
                </a:cubicBezTo>
                <a:cubicBezTo>
                  <a:pt x="632" y="153"/>
                  <a:pt x="632" y="158"/>
                  <a:pt x="632" y="162"/>
                </a:cubicBezTo>
                <a:cubicBezTo>
                  <a:pt x="632" y="164"/>
                  <a:pt x="636" y="164"/>
                  <a:pt x="637" y="166"/>
                </a:cubicBezTo>
                <a:cubicBezTo>
                  <a:pt x="637" y="166"/>
                  <a:pt x="638" y="167"/>
                  <a:pt x="638" y="167"/>
                </a:cubicBezTo>
                <a:cubicBezTo>
                  <a:pt x="640" y="169"/>
                  <a:pt x="642" y="169"/>
                  <a:pt x="644" y="167"/>
                </a:cubicBezTo>
                <a:cubicBezTo>
                  <a:pt x="645" y="167"/>
                  <a:pt x="645" y="167"/>
                  <a:pt x="646" y="167"/>
                </a:cubicBezTo>
                <a:cubicBezTo>
                  <a:pt x="647" y="167"/>
                  <a:pt x="647" y="167"/>
                  <a:pt x="647" y="168"/>
                </a:cubicBezTo>
                <a:cubicBezTo>
                  <a:pt x="647" y="169"/>
                  <a:pt x="646" y="169"/>
                  <a:pt x="646" y="170"/>
                </a:cubicBezTo>
                <a:cubicBezTo>
                  <a:pt x="647" y="171"/>
                  <a:pt x="648" y="172"/>
                  <a:pt x="649" y="172"/>
                </a:cubicBezTo>
                <a:cubicBezTo>
                  <a:pt x="652" y="173"/>
                  <a:pt x="654" y="174"/>
                  <a:pt x="657" y="174"/>
                </a:cubicBezTo>
                <a:cubicBezTo>
                  <a:pt x="663" y="174"/>
                  <a:pt x="668" y="177"/>
                  <a:pt x="674" y="177"/>
                </a:cubicBezTo>
                <a:cubicBezTo>
                  <a:pt x="675" y="177"/>
                  <a:pt x="676" y="178"/>
                  <a:pt x="677" y="178"/>
                </a:cubicBezTo>
                <a:cubicBezTo>
                  <a:pt x="679" y="180"/>
                  <a:pt x="681" y="180"/>
                  <a:pt x="683" y="180"/>
                </a:cubicBezTo>
                <a:cubicBezTo>
                  <a:pt x="685" y="180"/>
                  <a:pt x="687" y="180"/>
                  <a:pt x="689" y="179"/>
                </a:cubicBezTo>
                <a:cubicBezTo>
                  <a:pt x="689" y="179"/>
                  <a:pt x="690" y="179"/>
                  <a:pt x="691" y="178"/>
                </a:cubicBezTo>
                <a:cubicBezTo>
                  <a:pt x="692" y="177"/>
                  <a:pt x="694" y="176"/>
                  <a:pt x="696" y="175"/>
                </a:cubicBezTo>
                <a:cubicBezTo>
                  <a:pt x="697" y="174"/>
                  <a:pt x="697" y="173"/>
                  <a:pt x="697" y="172"/>
                </a:cubicBezTo>
                <a:cubicBezTo>
                  <a:pt x="697" y="171"/>
                  <a:pt x="698" y="170"/>
                  <a:pt x="698" y="169"/>
                </a:cubicBezTo>
                <a:cubicBezTo>
                  <a:pt x="701" y="165"/>
                  <a:pt x="700" y="162"/>
                  <a:pt x="697" y="160"/>
                </a:cubicBezTo>
                <a:close/>
                <a:moveTo>
                  <a:pt x="549" y="122"/>
                </a:moveTo>
                <a:cubicBezTo>
                  <a:pt x="547" y="121"/>
                  <a:pt x="544" y="121"/>
                  <a:pt x="542" y="120"/>
                </a:cubicBezTo>
                <a:cubicBezTo>
                  <a:pt x="541" y="120"/>
                  <a:pt x="541" y="119"/>
                  <a:pt x="541" y="119"/>
                </a:cubicBezTo>
                <a:cubicBezTo>
                  <a:pt x="543" y="117"/>
                  <a:pt x="541" y="114"/>
                  <a:pt x="541" y="112"/>
                </a:cubicBezTo>
                <a:cubicBezTo>
                  <a:pt x="541" y="109"/>
                  <a:pt x="541" y="107"/>
                  <a:pt x="541" y="105"/>
                </a:cubicBezTo>
                <a:cubicBezTo>
                  <a:pt x="541" y="103"/>
                  <a:pt x="539" y="103"/>
                  <a:pt x="537" y="102"/>
                </a:cubicBezTo>
                <a:cubicBezTo>
                  <a:pt x="536" y="102"/>
                  <a:pt x="536" y="101"/>
                  <a:pt x="536" y="100"/>
                </a:cubicBezTo>
                <a:cubicBezTo>
                  <a:pt x="536" y="97"/>
                  <a:pt x="535" y="96"/>
                  <a:pt x="533" y="95"/>
                </a:cubicBezTo>
                <a:cubicBezTo>
                  <a:pt x="531" y="95"/>
                  <a:pt x="529" y="95"/>
                  <a:pt x="528" y="96"/>
                </a:cubicBezTo>
                <a:cubicBezTo>
                  <a:pt x="525" y="98"/>
                  <a:pt x="522" y="99"/>
                  <a:pt x="520" y="100"/>
                </a:cubicBezTo>
                <a:cubicBezTo>
                  <a:pt x="519" y="101"/>
                  <a:pt x="519" y="102"/>
                  <a:pt x="518" y="103"/>
                </a:cubicBezTo>
                <a:cubicBezTo>
                  <a:pt x="518" y="105"/>
                  <a:pt x="517" y="106"/>
                  <a:pt x="515" y="106"/>
                </a:cubicBezTo>
                <a:cubicBezTo>
                  <a:pt x="514" y="107"/>
                  <a:pt x="513" y="108"/>
                  <a:pt x="512" y="109"/>
                </a:cubicBezTo>
                <a:cubicBezTo>
                  <a:pt x="511" y="110"/>
                  <a:pt x="511" y="110"/>
                  <a:pt x="512" y="111"/>
                </a:cubicBezTo>
                <a:cubicBezTo>
                  <a:pt x="513" y="111"/>
                  <a:pt x="514" y="112"/>
                  <a:pt x="515" y="113"/>
                </a:cubicBezTo>
                <a:cubicBezTo>
                  <a:pt x="515" y="113"/>
                  <a:pt x="516" y="113"/>
                  <a:pt x="515" y="114"/>
                </a:cubicBezTo>
                <a:cubicBezTo>
                  <a:pt x="515" y="114"/>
                  <a:pt x="515" y="114"/>
                  <a:pt x="514" y="114"/>
                </a:cubicBezTo>
                <a:cubicBezTo>
                  <a:pt x="512" y="114"/>
                  <a:pt x="510" y="113"/>
                  <a:pt x="508" y="113"/>
                </a:cubicBezTo>
                <a:cubicBezTo>
                  <a:pt x="506" y="113"/>
                  <a:pt x="505" y="115"/>
                  <a:pt x="504" y="117"/>
                </a:cubicBezTo>
                <a:cubicBezTo>
                  <a:pt x="504" y="119"/>
                  <a:pt x="504" y="120"/>
                  <a:pt x="505" y="121"/>
                </a:cubicBezTo>
                <a:cubicBezTo>
                  <a:pt x="507" y="122"/>
                  <a:pt x="508" y="123"/>
                  <a:pt x="509" y="124"/>
                </a:cubicBezTo>
                <a:cubicBezTo>
                  <a:pt x="512" y="126"/>
                  <a:pt x="515" y="128"/>
                  <a:pt x="518" y="126"/>
                </a:cubicBezTo>
                <a:cubicBezTo>
                  <a:pt x="519" y="126"/>
                  <a:pt x="520" y="126"/>
                  <a:pt x="520" y="126"/>
                </a:cubicBezTo>
                <a:cubicBezTo>
                  <a:pt x="522" y="127"/>
                  <a:pt x="524" y="127"/>
                  <a:pt x="527" y="127"/>
                </a:cubicBezTo>
                <a:cubicBezTo>
                  <a:pt x="527" y="127"/>
                  <a:pt x="527" y="128"/>
                  <a:pt x="527" y="128"/>
                </a:cubicBezTo>
                <a:cubicBezTo>
                  <a:pt x="527" y="128"/>
                  <a:pt x="527" y="128"/>
                  <a:pt x="527" y="128"/>
                </a:cubicBezTo>
                <a:cubicBezTo>
                  <a:pt x="523" y="129"/>
                  <a:pt x="519" y="129"/>
                  <a:pt x="515" y="130"/>
                </a:cubicBezTo>
                <a:cubicBezTo>
                  <a:pt x="514" y="130"/>
                  <a:pt x="513" y="131"/>
                  <a:pt x="513" y="133"/>
                </a:cubicBezTo>
                <a:cubicBezTo>
                  <a:pt x="513" y="135"/>
                  <a:pt x="514" y="137"/>
                  <a:pt x="516" y="138"/>
                </a:cubicBezTo>
                <a:cubicBezTo>
                  <a:pt x="517" y="139"/>
                  <a:pt x="518" y="139"/>
                  <a:pt x="520" y="139"/>
                </a:cubicBezTo>
                <a:cubicBezTo>
                  <a:pt x="521" y="140"/>
                  <a:pt x="523" y="139"/>
                  <a:pt x="525" y="140"/>
                </a:cubicBezTo>
                <a:cubicBezTo>
                  <a:pt x="528" y="140"/>
                  <a:pt x="531" y="139"/>
                  <a:pt x="534" y="138"/>
                </a:cubicBezTo>
                <a:cubicBezTo>
                  <a:pt x="535" y="137"/>
                  <a:pt x="536" y="136"/>
                  <a:pt x="537" y="136"/>
                </a:cubicBezTo>
                <a:cubicBezTo>
                  <a:pt x="540" y="136"/>
                  <a:pt x="542" y="136"/>
                  <a:pt x="545" y="135"/>
                </a:cubicBezTo>
                <a:cubicBezTo>
                  <a:pt x="545" y="135"/>
                  <a:pt x="546" y="135"/>
                  <a:pt x="547" y="135"/>
                </a:cubicBezTo>
                <a:cubicBezTo>
                  <a:pt x="548" y="136"/>
                  <a:pt x="550" y="137"/>
                  <a:pt x="552" y="137"/>
                </a:cubicBezTo>
                <a:cubicBezTo>
                  <a:pt x="554" y="138"/>
                  <a:pt x="555" y="138"/>
                  <a:pt x="556" y="138"/>
                </a:cubicBezTo>
                <a:cubicBezTo>
                  <a:pt x="557" y="138"/>
                  <a:pt x="559" y="138"/>
                  <a:pt x="560" y="137"/>
                </a:cubicBezTo>
                <a:cubicBezTo>
                  <a:pt x="562" y="137"/>
                  <a:pt x="563" y="136"/>
                  <a:pt x="564" y="135"/>
                </a:cubicBezTo>
                <a:cubicBezTo>
                  <a:pt x="567" y="132"/>
                  <a:pt x="569" y="130"/>
                  <a:pt x="572" y="127"/>
                </a:cubicBezTo>
                <a:cubicBezTo>
                  <a:pt x="573" y="126"/>
                  <a:pt x="574" y="125"/>
                  <a:pt x="574" y="124"/>
                </a:cubicBezTo>
                <a:cubicBezTo>
                  <a:pt x="575" y="122"/>
                  <a:pt x="574" y="119"/>
                  <a:pt x="572" y="117"/>
                </a:cubicBezTo>
                <a:cubicBezTo>
                  <a:pt x="572" y="117"/>
                  <a:pt x="571" y="117"/>
                  <a:pt x="570" y="117"/>
                </a:cubicBezTo>
                <a:cubicBezTo>
                  <a:pt x="569" y="117"/>
                  <a:pt x="568" y="118"/>
                  <a:pt x="568" y="119"/>
                </a:cubicBezTo>
                <a:cubicBezTo>
                  <a:pt x="567" y="120"/>
                  <a:pt x="567" y="120"/>
                  <a:pt x="566" y="120"/>
                </a:cubicBezTo>
                <a:cubicBezTo>
                  <a:pt x="565" y="118"/>
                  <a:pt x="563" y="118"/>
                  <a:pt x="564" y="115"/>
                </a:cubicBezTo>
                <a:cubicBezTo>
                  <a:pt x="563" y="114"/>
                  <a:pt x="562" y="113"/>
                  <a:pt x="563" y="112"/>
                </a:cubicBezTo>
                <a:cubicBezTo>
                  <a:pt x="564" y="111"/>
                  <a:pt x="565" y="110"/>
                  <a:pt x="565" y="109"/>
                </a:cubicBezTo>
                <a:cubicBezTo>
                  <a:pt x="564" y="106"/>
                  <a:pt x="565" y="103"/>
                  <a:pt x="566" y="101"/>
                </a:cubicBezTo>
                <a:cubicBezTo>
                  <a:pt x="567" y="100"/>
                  <a:pt x="566" y="99"/>
                  <a:pt x="565" y="99"/>
                </a:cubicBezTo>
                <a:cubicBezTo>
                  <a:pt x="565" y="98"/>
                  <a:pt x="563" y="98"/>
                  <a:pt x="562" y="98"/>
                </a:cubicBezTo>
                <a:cubicBezTo>
                  <a:pt x="560" y="100"/>
                  <a:pt x="558" y="102"/>
                  <a:pt x="555" y="104"/>
                </a:cubicBezTo>
                <a:cubicBezTo>
                  <a:pt x="554" y="105"/>
                  <a:pt x="554" y="106"/>
                  <a:pt x="554" y="108"/>
                </a:cubicBezTo>
                <a:cubicBezTo>
                  <a:pt x="554" y="108"/>
                  <a:pt x="554" y="109"/>
                  <a:pt x="554" y="110"/>
                </a:cubicBezTo>
                <a:cubicBezTo>
                  <a:pt x="555" y="112"/>
                  <a:pt x="554" y="113"/>
                  <a:pt x="553" y="114"/>
                </a:cubicBezTo>
                <a:cubicBezTo>
                  <a:pt x="552" y="114"/>
                  <a:pt x="552" y="114"/>
                  <a:pt x="552" y="114"/>
                </a:cubicBezTo>
                <a:cubicBezTo>
                  <a:pt x="550" y="115"/>
                  <a:pt x="550" y="116"/>
                  <a:pt x="551" y="118"/>
                </a:cubicBezTo>
                <a:cubicBezTo>
                  <a:pt x="551" y="118"/>
                  <a:pt x="551" y="119"/>
                  <a:pt x="551" y="120"/>
                </a:cubicBezTo>
                <a:cubicBezTo>
                  <a:pt x="552" y="121"/>
                  <a:pt x="550" y="122"/>
                  <a:pt x="549" y="122"/>
                </a:cubicBezTo>
                <a:close/>
                <a:moveTo>
                  <a:pt x="2316" y="1301"/>
                </a:moveTo>
                <a:cubicBezTo>
                  <a:pt x="2315" y="1302"/>
                  <a:pt x="2313" y="1302"/>
                  <a:pt x="2312" y="1302"/>
                </a:cubicBezTo>
                <a:cubicBezTo>
                  <a:pt x="2310" y="1302"/>
                  <a:pt x="2311" y="1300"/>
                  <a:pt x="2310" y="1299"/>
                </a:cubicBezTo>
                <a:cubicBezTo>
                  <a:pt x="2310" y="1298"/>
                  <a:pt x="2310" y="1298"/>
                  <a:pt x="2309" y="1297"/>
                </a:cubicBezTo>
                <a:cubicBezTo>
                  <a:pt x="2309" y="1296"/>
                  <a:pt x="2307" y="1296"/>
                  <a:pt x="2306" y="1297"/>
                </a:cubicBezTo>
                <a:cubicBezTo>
                  <a:pt x="2306" y="1297"/>
                  <a:pt x="2305" y="1298"/>
                  <a:pt x="2304" y="1299"/>
                </a:cubicBezTo>
                <a:cubicBezTo>
                  <a:pt x="2303" y="1303"/>
                  <a:pt x="2300" y="1307"/>
                  <a:pt x="2296" y="1309"/>
                </a:cubicBezTo>
                <a:cubicBezTo>
                  <a:pt x="2295" y="1310"/>
                  <a:pt x="2294" y="1311"/>
                  <a:pt x="2294" y="1312"/>
                </a:cubicBezTo>
                <a:cubicBezTo>
                  <a:pt x="2293" y="1313"/>
                  <a:pt x="2292" y="1314"/>
                  <a:pt x="2292" y="1316"/>
                </a:cubicBezTo>
                <a:cubicBezTo>
                  <a:pt x="2290" y="1319"/>
                  <a:pt x="2288" y="1321"/>
                  <a:pt x="2285" y="1323"/>
                </a:cubicBezTo>
                <a:cubicBezTo>
                  <a:pt x="2282" y="1324"/>
                  <a:pt x="2279" y="1326"/>
                  <a:pt x="2275" y="1328"/>
                </a:cubicBezTo>
                <a:cubicBezTo>
                  <a:pt x="2273" y="1330"/>
                  <a:pt x="2271" y="1333"/>
                  <a:pt x="2267" y="1333"/>
                </a:cubicBezTo>
                <a:cubicBezTo>
                  <a:pt x="2266" y="1333"/>
                  <a:pt x="2266" y="1334"/>
                  <a:pt x="2265" y="1334"/>
                </a:cubicBezTo>
                <a:cubicBezTo>
                  <a:pt x="2261" y="1338"/>
                  <a:pt x="2256" y="1341"/>
                  <a:pt x="2253" y="1345"/>
                </a:cubicBezTo>
                <a:cubicBezTo>
                  <a:pt x="2249" y="1348"/>
                  <a:pt x="2247" y="1352"/>
                  <a:pt x="2245" y="1356"/>
                </a:cubicBezTo>
                <a:cubicBezTo>
                  <a:pt x="2245" y="1357"/>
                  <a:pt x="2246" y="1359"/>
                  <a:pt x="2247" y="1360"/>
                </a:cubicBezTo>
                <a:cubicBezTo>
                  <a:pt x="2250" y="1361"/>
                  <a:pt x="2252" y="1362"/>
                  <a:pt x="2254" y="1364"/>
                </a:cubicBezTo>
                <a:cubicBezTo>
                  <a:pt x="2254" y="1365"/>
                  <a:pt x="2255" y="1365"/>
                  <a:pt x="2255" y="1366"/>
                </a:cubicBezTo>
                <a:cubicBezTo>
                  <a:pt x="2257" y="1368"/>
                  <a:pt x="2260" y="1368"/>
                  <a:pt x="2262" y="1367"/>
                </a:cubicBezTo>
                <a:cubicBezTo>
                  <a:pt x="2267" y="1365"/>
                  <a:pt x="2270" y="1361"/>
                  <a:pt x="2274" y="1359"/>
                </a:cubicBezTo>
                <a:cubicBezTo>
                  <a:pt x="2275" y="1357"/>
                  <a:pt x="2276" y="1355"/>
                  <a:pt x="2278" y="1353"/>
                </a:cubicBezTo>
                <a:cubicBezTo>
                  <a:pt x="2278" y="1352"/>
                  <a:pt x="2279" y="1350"/>
                  <a:pt x="2280" y="1349"/>
                </a:cubicBezTo>
                <a:cubicBezTo>
                  <a:pt x="2282" y="1348"/>
                  <a:pt x="2283" y="1346"/>
                  <a:pt x="2284" y="1344"/>
                </a:cubicBezTo>
                <a:cubicBezTo>
                  <a:pt x="2287" y="1338"/>
                  <a:pt x="2286" y="1339"/>
                  <a:pt x="2292" y="1336"/>
                </a:cubicBezTo>
                <a:cubicBezTo>
                  <a:pt x="2294" y="1335"/>
                  <a:pt x="2295" y="1335"/>
                  <a:pt x="2297" y="1335"/>
                </a:cubicBezTo>
                <a:cubicBezTo>
                  <a:pt x="2299" y="1335"/>
                  <a:pt x="2300" y="1334"/>
                  <a:pt x="2300" y="1333"/>
                </a:cubicBezTo>
                <a:cubicBezTo>
                  <a:pt x="2299" y="1330"/>
                  <a:pt x="2300" y="1328"/>
                  <a:pt x="2303" y="1326"/>
                </a:cubicBezTo>
                <a:cubicBezTo>
                  <a:pt x="2304" y="1326"/>
                  <a:pt x="2305" y="1325"/>
                  <a:pt x="2305" y="1324"/>
                </a:cubicBezTo>
                <a:cubicBezTo>
                  <a:pt x="2308" y="1320"/>
                  <a:pt x="2312" y="1317"/>
                  <a:pt x="2315" y="1313"/>
                </a:cubicBezTo>
                <a:cubicBezTo>
                  <a:pt x="2316" y="1312"/>
                  <a:pt x="2316" y="1311"/>
                  <a:pt x="2317" y="1310"/>
                </a:cubicBezTo>
                <a:cubicBezTo>
                  <a:pt x="2317" y="1309"/>
                  <a:pt x="2317" y="1307"/>
                  <a:pt x="2317" y="1307"/>
                </a:cubicBezTo>
                <a:cubicBezTo>
                  <a:pt x="2317" y="1306"/>
                  <a:pt x="2317" y="1306"/>
                  <a:pt x="2317" y="1305"/>
                </a:cubicBezTo>
                <a:cubicBezTo>
                  <a:pt x="2317" y="1305"/>
                  <a:pt x="2317" y="1304"/>
                  <a:pt x="2317" y="1304"/>
                </a:cubicBezTo>
                <a:cubicBezTo>
                  <a:pt x="2318" y="1303"/>
                  <a:pt x="2317" y="1303"/>
                  <a:pt x="2318" y="1303"/>
                </a:cubicBezTo>
                <a:cubicBezTo>
                  <a:pt x="2318" y="1302"/>
                  <a:pt x="2316" y="1301"/>
                  <a:pt x="2316" y="1301"/>
                </a:cubicBezTo>
                <a:close/>
                <a:moveTo>
                  <a:pt x="1000" y="379"/>
                </a:moveTo>
                <a:cubicBezTo>
                  <a:pt x="1004" y="377"/>
                  <a:pt x="1008" y="375"/>
                  <a:pt x="1012" y="373"/>
                </a:cubicBezTo>
                <a:cubicBezTo>
                  <a:pt x="1013" y="373"/>
                  <a:pt x="1014" y="373"/>
                  <a:pt x="1014" y="372"/>
                </a:cubicBezTo>
                <a:cubicBezTo>
                  <a:pt x="1017" y="370"/>
                  <a:pt x="1019" y="369"/>
                  <a:pt x="1022" y="368"/>
                </a:cubicBezTo>
                <a:cubicBezTo>
                  <a:pt x="1023" y="368"/>
                  <a:pt x="1024" y="367"/>
                  <a:pt x="1025" y="366"/>
                </a:cubicBezTo>
                <a:cubicBezTo>
                  <a:pt x="1026" y="365"/>
                  <a:pt x="1027" y="364"/>
                  <a:pt x="1028" y="363"/>
                </a:cubicBezTo>
                <a:cubicBezTo>
                  <a:pt x="1028" y="362"/>
                  <a:pt x="1028" y="362"/>
                  <a:pt x="1028" y="361"/>
                </a:cubicBezTo>
                <a:cubicBezTo>
                  <a:pt x="1027" y="359"/>
                  <a:pt x="1028" y="357"/>
                  <a:pt x="1029" y="355"/>
                </a:cubicBezTo>
                <a:cubicBezTo>
                  <a:pt x="1030" y="354"/>
                  <a:pt x="1030" y="354"/>
                  <a:pt x="1030" y="354"/>
                </a:cubicBezTo>
                <a:cubicBezTo>
                  <a:pt x="1029" y="354"/>
                  <a:pt x="1029" y="353"/>
                  <a:pt x="1029" y="353"/>
                </a:cubicBezTo>
                <a:cubicBezTo>
                  <a:pt x="1028" y="353"/>
                  <a:pt x="1027" y="352"/>
                  <a:pt x="1026" y="351"/>
                </a:cubicBezTo>
                <a:cubicBezTo>
                  <a:pt x="1025" y="350"/>
                  <a:pt x="1025" y="349"/>
                  <a:pt x="1025" y="347"/>
                </a:cubicBezTo>
                <a:cubicBezTo>
                  <a:pt x="1025" y="346"/>
                  <a:pt x="1024" y="345"/>
                  <a:pt x="1023" y="344"/>
                </a:cubicBezTo>
                <a:cubicBezTo>
                  <a:pt x="1023" y="343"/>
                  <a:pt x="1022" y="343"/>
                  <a:pt x="1022" y="343"/>
                </a:cubicBezTo>
                <a:cubicBezTo>
                  <a:pt x="1020" y="343"/>
                  <a:pt x="1019" y="343"/>
                  <a:pt x="1018" y="342"/>
                </a:cubicBezTo>
                <a:cubicBezTo>
                  <a:pt x="1017" y="341"/>
                  <a:pt x="1015" y="341"/>
                  <a:pt x="1014" y="342"/>
                </a:cubicBezTo>
                <a:cubicBezTo>
                  <a:pt x="1011" y="345"/>
                  <a:pt x="1009" y="346"/>
                  <a:pt x="1005" y="345"/>
                </a:cubicBezTo>
                <a:cubicBezTo>
                  <a:pt x="1004" y="344"/>
                  <a:pt x="1003" y="345"/>
                  <a:pt x="1002" y="345"/>
                </a:cubicBezTo>
                <a:cubicBezTo>
                  <a:pt x="999" y="344"/>
                  <a:pt x="997" y="345"/>
                  <a:pt x="996" y="347"/>
                </a:cubicBezTo>
                <a:cubicBezTo>
                  <a:pt x="996" y="347"/>
                  <a:pt x="995" y="348"/>
                  <a:pt x="995" y="347"/>
                </a:cubicBezTo>
                <a:cubicBezTo>
                  <a:pt x="994" y="347"/>
                  <a:pt x="994" y="346"/>
                  <a:pt x="993" y="345"/>
                </a:cubicBezTo>
                <a:cubicBezTo>
                  <a:pt x="993" y="345"/>
                  <a:pt x="991" y="345"/>
                  <a:pt x="991" y="346"/>
                </a:cubicBezTo>
                <a:cubicBezTo>
                  <a:pt x="990" y="347"/>
                  <a:pt x="990" y="348"/>
                  <a:pt x="990" y="349"/>
                </a:cubicBezTo>
                <a:cubicBezTo>
                  <a:pt x="991" y="351"/>
                  <a:pt x="990" y="352"/>
                  <a:pt x="988" y="352"/>
                </a:cubicBezTo>
                <a:cubicBezTo>
                  <a:pt x="988" y="352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6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6" y="352"/>
                  <a:pt x="985" y="350"/>
                  <a:pt x="986" y="348"/>
                </a:cubicBezTo>
                <a:cubicBezTo>
                  <a:pt x="986" y="347"/>
                  <a:pt x="985" y="345"/>
                  <a:pt x="984" y="344"/>
                </a:cubicBezTo>
                <a:cubicBezTo>
                  <a:pt x="983" y="343"/>
                  <a:pt x="982" y="343"/>
                  <a:pt x="982" y="342"/>
                </a:cubicBezTo>
                <a:cubicBezTo>
                  <a:pt x="980" y="340"/>
                  <a:pt x="979" y="340"/>
                  <a:pt x="976" y="342"/>
                </a:cubicBezTo>
                <a:cubicBezTo>
                  <a:pt x="976" y="343"/>
                  <a:pt x="976" y="343"/>
                  <a:pt x="976" y="343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5" y="343"/>
                  <a:pt x="973" y="343"/>
                  <a:pt x="972" y="344"/>
                </a:cubicBezTo>
                <a:cubicBezTo>
                  <a:pt x="971" y="346"/>
                  <a:pt x="969" y="348"/>
                  <a:pt x="968" y="350"/>
                </a:cubicBezTo>
                <a:cubicBezTo>
                  <a:pt x="967" y="351"/>
                  <a:pt x="969" y="353"/>
                  <a:pt x="970" y="353"/>
                </a:cubicBezTo>
                <a:cubicBezTo>
                  <a:pt x="971" y="353"/>
                  <a:pt x="972" y="353"/>
                  <a:pt x="972" y="353"/>
                </a:cubicBezTo>
                <a:cubicBezTo>
                  <a:pt x="974" y="352"/>
                  <a:pt x="976" y="352"/>
                  <a:pt x="978" y="353"/>
                </a:cubicBezTo>
                <a:cubicBezTo>
                  <a:pt x="979" y="353"/>
                  <a:pt x="979" y="354"/>
                  <a:pt x="978" y="355"/>
                </a:cubicBezTo>
                <a:cubicBezTo>
                  <a:pt x="978" y="356"/>
                  <a:pt x="977" y="357"/>
                  <a:pt x="975" y="357"/>
                </a:cubicBezTo>
                <a:cubicBezTo>
                  <a:pt x="973" y="357"/>
                  <a:pt x="971" y="358"/>
                  <a:pt x="970" y="358"/>
                </a:cubicBezTo>
                <a:cubicBezTo>
                  <a:pt x="969" y="358"/>
                  <a:pt x="969" y="359"/>
                  <a:pt x="969" y="360"/>
                </a:cubicBezTo>
                <a:cubicBezTo>
                  <a:pt x="969" y="360"/>
                  <a:pt x="969" y="361"/>
                  <a:pt x="970" y="361"/>
                </a:cubicBezTo>
                <a:cubicBezTo>
                  <a:pt x="971" y="362"/>
                  <a:pt x="973" y="362"/>
                  <a:pt x="974" y="362"/>
                </a:cubicBezTo>
                <a:cubicBezTo>
                  <a:pt x="975" y="362"/>
                  <a:pt x="976" y="363"/>
                  <a:pt x="976" y="363"/>
                </a:cubicBezTo>
                <a:cubicBezTo>
                  <a:pt x="977" y="364"/>
                  <a:pt x="978" y="366"/>
                  <a:pt x="978" y="367"/>
                </a:cubicBezTo>
                <a:cubicBezTo>
                  <a:pt x="979" y="367"/>
                  <a:pt x="978" y="368"/>
                  <a:pt x="978" y="369"/>
                </a:cubicBezTo>
                <a:cubicBezTo>
                  <a:pt x="978" y="369"/>
                  <a:pt x="977" y="369"/>
                  <a:pt x="976" y="369"/>
                </a:cubicBezTo>
                <a:cubicBezTo>
                  <a:pt x="975" y="369"/>
                  <a:pt x="974" y="370"/>
                  <a:pt x="974" y="372"/>
                </a:cubicBezTo>
                <a:cubicBezTo>
                  <a:pt x="975" y="373"/>
                  <a:pt x="975" y="374"/>
                  <a:pt x="977" y="374"/>
                </a:cubicBezTo>
                <a:cubicBezTo>
                  <a:pt x="978" y="374"/>
                  <a:pt x="979" y="375"/>
                  <a:pt x="980" y="374"/>
                </a:cubicBezTo>
                <a:cubicBezTo>
                  <a:pt x="983" y="374"/>
                  <a:pt x="986" y="374"/>
                  <a:pt x="988" y="377"/>
                </a:cubicBezTo>
                <a:cubicBezTo>
                  <a:pt x="991" y="378"/>
                  <a:pt x="993" y="379"/>
                  <a:pt x="996" y="379"/>
                </a:cubicBezTo>
                <a:cubicBezTo>
                  <a:pt x="997" y="379"/>
                  <a:pt x="999" y="379"/>
                  <a:pt x="1000" y="379"/>
                </a:cubicBezTo>
                <a:close/>
                <a:moveTo>
                  <a:pt x="1519" y="53"/>
                </a:moveTo>
                <a:cubicBezTo>
                  <a:pt x="1519" y="54"/>
                  <a:pt x="1519" y="54"/>
                  <a:pt x="1520" y="55"/>
                </a:cubicBezTo>
                <a:cubicBezTo>
                  <a:pt x="1521" y="55"/>
                  <a:pt x="1522" y="55"/>
                  <a:pt x="1523" y="55"/>
                </a:cubicBezTo>
                <a:cubicBezTo>
                  <a:pt x="1524" y="56"/>
                  <a:pt x="1526" y="57"/>
                  <a:pt x="1528" y="57"/>
                </a:cubicBezTo>
                <a:cubicBezTo>
                  <a:pt x="1529" y="57"/>
                  <a:pt x="1529" y="57"/>
                  <a:pt x="1529" y="57"/>
                </a:cubicBezTo>
                <a:cubicBezTo>
                  <a:pt x="1529" y="58"/>
                  <a:pt x="1529" y="58"/>
                  <a:pt x="1528" y="58"/>
                </a:cubicBezTo>
                <a:cubicBezTo>
                  <a:pt x="1527" y="58"/>
                  <a:pt x="1526" y="59"/>
                  <a:pt x="1525" y="59"/>
                </a:cubicBezTo>
                <a:cubicBezTo>
                  <a:pt x="1524" y="59"/>
                  <a:pt x="1523" y="59"/>
                  <a:pt x="1522" y="61"/>
                </a:cubicBezTo>
                <a:cubicBezTo>
                  <a:pt x="1522" y="61"/>
                  <a:pt x="1522" y="62"/>
                  <a:pt x="1523" y="63"/>
                </a:cubicBezTo>
                <a:cubicBezTo>
                  <a:pt x="1525" y="65"/>
                  <a:pt x="1527" y="67"/>
                  <a:pt x="1528" y="68"/>
                </a:cubicBezTo>
                <a:cubicBezTo>
                  <a:pt x="1529" y="68"/>
                  <a:pt x="1529" y="69"/>
                  <a:pt x="1530" y="69"/>
                </a:cubicBezTo>
                <a:cubicBezTo>
                  <a:pt x="1533" y="68"/>
                  <a:pt x="1536" y="64"/>
                  <a:pt x="1535" y="61"/>
                </a:cubicBezTo>
                <a:cubicBezTo>
                  <a:pt x="1535" y="60"/>
                  <a:pt x="1534" y="59"/>
                  <a:pt x="1534" y="58"/>
                </a:cubicBezTo>
                <a:cubicBezTo>
                  <a:pt x="1535" y="58"/>
                  <a:pt x="1535" y="58"/>
                  <a:pt x="1535" y="58"/>
                </a:cubicBezTo>
                <a:cubicBezTo>
                  <a:pt x="1535" y="58"/>
                  <a:pt x="1536" y="58"/>
                  <a:pt x="1536" y="58"/>
                </a:cubicBezTo>
                <a:cubicBezTo>
                  <a:pt x="1537" y="59"/>
                  <a:pt x="1538" y="61"/>
                  <a:pt x="1538" y="63"/>
                </a:cubicBezTo>
                <a:cubicBezTo>
                  <a:pt x="1538" y="64"/>
                  <a:pt x="1538" y="65"/>
                  <a:pt x="1538" y="67"/>
                </a:cubicBezTo>
                <a:cubicBezTo>
                  <a:pt x="1537" y="70"/>
                  <a:pt x="1537" y="70"/>
                  <a:pt x="1540" y="70"/>
                </a:cubicBezTo>
                <a:cubicBezTo>
                  <a:pt x="1542" y="70"/>
                  <a:pt x="1544" y="70"/>
                  <a:pt x="1545" y="72"/>
                </a:cubicBezTo>
                <a:cubicBezTo>
                  <a:pt x="1547" y="75"/>
                  <a:pt x="1549" y="76"/>
                  <a:pt x="1552" y="76"/>
                </a:cubicBezTo>
                <a:cubicBezTo>
                  <a:pt x="1557" y="76"/>
                  <a:pt x="1562" y="77"/>
                  <a:pt x="1567" y="78"/>
                </a:cubicBezTo>
                <a:cubicBezTo>
                  <a:pt x="1568" y="78"/>
                  <a:pt x="1569" y="78"/>
                  <a:pt x="1569" y="78"/>
                </a:cubicBezTo>
                <a:cubicBezTo>
                  <a:pt x="1572" y="77"/>
                  <a:pt x="1574" y="76"/>
                  <a:pt x="1575" y="74"/>
                </a:cubicBezTo>
                <a:cubicBezTo>
                  <a:pt x="1576" y="73"/>
                  <a:pt x="1576" y="71"/>
                  <a:pt x="1575" y="71"/>
                </a:cubicBezTo>
                <a:cubicBezTo>
                  <a:pt x="1575" y="70"/>
                  <a:pt x="1575" y="70"/>
                  <a:pt x="1574" y="69"/>
                </a:cubicBezTo>
                <a:cubicBezTo>
                  <a:pt x="1573" y="69"/>
                  <a:pt x="1572" y="68"/>
                  <a:pt x="1571" y="67"/>
                </a:cubicBezTo>
                <a:cubicBezTo>
                  <a:pt x="1570" y="67"/>
                  <a:pt x="1570" y="66"/>
                  <a:pt x="1570" y="64"/>
                </a:cubicBezTo>
                <a:cubicBezTo>
                  <a:pt x="1571" y="62"/>
                  <a:pt x="1568" y="60"/>
                  <a:pt x="1568" y="58"/>
                </a:cubicBezTo>
                <a:cubicBezTo>
                  <a:pt x="1567" y="54"/>
                  <a:pt x="1564" y="51"/>
                  <a:pt x="1560" y="49"/>
                </a:cubicBezTo>
                <a:cubicBezTo>
                  <a:pt x="1558" y="48"/>
                  <a:pt x="1557" y="48"/>
                  <a:pt x="1555" y="49"/>
                </a:cubicBezTo>
                <a:cubicBezTo>
                  <a:pt x="1554" y="50"/>
                  <a:pt x="1552" y="50"/>
                  <a:pt x="1551" y="49"/>
                </a:cubicBezTo>
                <a:cubicBezTo>
                  <a:pt x="1549" y="47"/>
                  <a:pt x="1547" y="48"/>
                  <a:pt x="1546" y="49"/>
                </a:cubicBezTo>
                <a:cubicBezTo>
                  <a:pt x="1545" y="49"/>
                  <a:pt x="1545" y="49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2" y="51"/>
                  <a:pt x="1541" y="53"/>
                  <a:pt x="1540" y="54"/>
                </a:cubicBezTo>
                <a:cubicBezTo>
                  <a:pt x="1539" y="54"/>
                  <a:pt x="1539" y="54"/>
                  <a:pt x="1539" y="54"/>
                </a:cubicBezTo>
                <a:cubicBezTo>
                  <a:pt x="1538" y="53"/>
                  <a:pt x="1539" y="53"/>
                  <a:pt x="1539" y="53"/>
                </a:cubicBezTo>
                <a:cubicBezTo>
                  <a:pt x="1540" y="51"/>
                  <a:pt x="1541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47"/>
                  <a:pt x="1544" y="45"/>
                  <a:pt x="1542" y="43"/>
                </a:cubicBezTo>
                <a:cubicBezTo>
                  <a:pt x="1540" y="42"/>
                  <a:pt x="1539" y="39"/>
                  <a:pt x="1539" y="37"/>
                </a:cubicBezTo>
                <a:cubicBezTo>
                  <a:pt x="1539" y="36"/>
                  <a:pt x="1538" y="35"/>
                  <a:pt x="1537" y="35"/>
                </a:cubicBezTo>
                <a:cubicBezTo>
                  <a:pt x="1533" y="34"/>
                  <a:pt x="1530" y="32"/>
                  <a:pt x="1528" y="29"/>
                </a:cubicBezTo>
                <a:cubicBezTo>
                  <a:pt x="1527" y="28"/>
                  <a:pt x="1526" y="28"/>
                  <a:pt x="1524" y="27"/>
                </a:cubicBezTo>
                <a:cubicBezTo>
                  <a:pt x="1524" y="26"/>
                  <a:pt x="1522" y="27"/>
                  <a:pt x="1521" y="28"/>
                </a:cubicBezTo>
                <a:cubicBezTo>
                  <a:pt x="1521" y="30"/>
                  <a:pt x="1520" y="33"/>
                  <a:pt x="1519" y="34"/>
                </a:cubicBezTo>
                <a:cubicBezTo>
                  <a:pt x="1517" y="38"/>
                  <a:pt x="1516" y="41"/>
                  <a:pt x="1518" y="44"/>
                </a:cubicBezTo>
                <a:cubicBezTo>
                  <a:pt x="1519" y="47"/>
                  <a:pt x="1519" y="50"/>
                  <a:pt x="1519" y="53"/>
                </a:cubicBezTo>
                <a:close/>
                <a:moveTo>
                  <a:pt x="2358" y="1265"/>
                </a:moveTo>
                <a:cubicBezTo>
                  <a:pt x="2358" y="1264"/>
                  <a:pt x="2357" y="1264"/>
                  <a:pt x="2356" y="1265"/>
                </a:cubicBezTo>
                <a:cubicBezTo>
                  <a:pt x="2356" y="1265"/>
                  <a:pt x="2355" y="1265"/>
                  <a:pt x="2355" y="1266"/>
                </a:cubicBezTo>
                <a:cubicBezTo>
                  <a:pt x="2351" y="1268"/>
                  <a:pt x="2350" y="1268"/>
                  <a:pt x="2348" y="1265"/>
                </a:cubicBezTo>
                <a:cubicBezTo>
                  <a:pt x="2346" y="1264"/>
                  <a:pt x="2345" y="1263"/>
                  <a:pt x="2345" y="1261"/>
                </a:cubicBezTo>
                <a:cubicBezTo>
                  <a:pt x="2345" y="1259"/>
                  <a:pt x="2345" y="1257"/>
                  <a:pt x="2344" y="1255"/>
                </a:cubicBezTo>
                <a:cubicBezTo>
                  <a:pt x="2344" y="1254"/>
                  <a:pt x="2344" y="1253"/>
                  <a:pt x="2343" y="1253"/>
                </a:cubicBezTo>
                <a:cubicBezTo>
                  <a:pt x="2343" y="1252"/>
                  <a:pt x="2342" y="1252"/>
                  <a:pt x="2342" y="1252"/>
                </a:cubicBezTo>
                <a:cubicBezTo>
                  <a:pt x="2342" y="1252"/>
                  <a:pt x="2341" y="1252"/>
                  <a:pt x="2341" y="1252"/>
                </a:cubicBezTo>
                <a:cubicBezTo>
                  <a:pt x="2341" y="1253"/>
                  <a:pt x="2341" y="1253"/>
                  <a:pt x="2341" y="1254"/>
                </a:cubicBezTo>
                <a:cubicBezTo>
                  <a:pt x="2340" y="1254"/>
                  <a:pt x="2340" y="1255"/>
                  <a:pt x="2340" y="1255"/>
                </a:cubicBezTo>
                <a:cubicBezTo>
                  <a:pt x="2339" y="1255"/>
                  <a:pt x="2338" y="1254"/>
                  <a:pt x="2338" y="1253"/>
                </a:cubicBezTo>
                <a:cubicBezTo>
                  <a:pt x="2339" y="1249"/>
                  <a:pt x="2338" y="1245"/>
                  <a:pt x="2339" y="1241"/>
                </a:cubicBezTo>
                <a:cubicBezTo>
                  <a:pt x="2340" y="1239"/>
                  <a:pt x="2340" y="1237"/>
                  <a:pt x="2338" y="1235"/>
                </a:cubicBezTo>
                <a:cubicBezTo>
                  <a:pt x="2336" y="1232"/>
                  <a:pt x="2335" y="1229"/>
                  <a:pt x="2332" y="1228"/>
                </a:cubicBezTo>
                <a:cubicBezTo>
                  <a:pt x="2332" y="1227"/>
                  <a:pt x="2331" y="1226"/>
                  <a:pt x="2331" y="1225"/>
                </a:cubicBezTo>
                <a:cubicBezTo>
                  <a:pt x="2331" y="1225"/>
                  <a:pt x="2331" y="1225"/>
                  <a:pt x="2330" y="1225"/>
                </a:cubicBezTo>
                <a:cubicBezTo>
                  <a:pt x="2330" y="1224"/>
                  <a:pt x="2329" y="1224"/>
                  <a:pt x="2329" y="1225"/>
                </a:cubicBezTo>
                <a:cubicBezTo>
                  <a:pt x="2329" y="1225"/>
                  <a:pt x="2329" y="1225"/>
                  <a:pt x="2329" y="1225"/>
                </a:cubicBezTo>
                <a:cubicBezTo>
                  <a:pt x="2329" y="1228"/>
                  <a:pt x="2331" y="1230"/>
                  <a:pt x="2330" y="1232"/>
                </a:cubicBezTo>
                <a:cubicBezTo>
                  <a:pt x="2329" y="1234"/>
                  <a:pt x="2329" y="1235"/>
                  <a:pt x="2330" y="1237"/>
                </a:cubicBezTo>
                <a:cubicBezTo>
                  <a:pt x="2331" y="1240"/>
                  <a:pt x="2331" y="1242"/>
                  <a:pt x="2332" y="1245"/>
                </a:cubicBezTo>
                <a:cubicBezTo>
                  <a:pt x="2332" y="1247"/>
                  <a:pt x="2334" y="1250"/>
                  <a:pt x="2333" y="1252"/>
                </a:cubicBezTo>
                <a:cubicBezTo>
                  <a:pt x="2332" y="1253"/>
                  <a:pt x="2333" y="1254"/>
                  <a:pt x="2333" y="1255"/>
                </a:cubicBezTo>
                <a:cubicBezTo>
                  <a:pt x="2334" y="1256"/>
                  <a:pt x="2334" y="1257"/>
                  <a:pt x="2334" y="1258"/>
                </a:cubicBezTo>
                <a:cubicBezTo>
                  <a:pt x="2334" y="1261"/>
                  <a:pt x="2334" y="1263"/>
                  <a:pt x="2333" y="1266"/>
                </a:cubicBezTo>
                <a:cubicBezTo>
                  <a:pt x="2331" y="1268"/>
                  <a:pt x="2330" y="1271"/>
                  <a:pt x="2329" y="1274"/>
                </a:cubicBezTo>
                <a:cubicBezTo>
                  <a:pt x="2329" y="1275"/>
                  <a:pt x="2328" y="1276"/>
                  <a:pt x="2326" y="1277"/>
                </a:cubicBezTo>
                <a:cubicBezTo>
                  <a:pt x="2325" y="1277"/>
                  <a:pt x="2324" y="1278"/>
                  <a:pt x="2322" y="1279"/>
                </a:cubicBezTo>
                <a:cubicBezTo>
                  <a:pt x="2320" y="1280"/>
                  <a:pt x="2320" y="1283"/>
                  <a:pt x="2321" y="1285"/>
                </a:cubicBezTo>
                <a:cubicBezTo>
                  <a:pt x="2323" y="1286"/>
                  <a:pt x="2324" y="1288"/>
                  <a:pt x="2326" y="1289"/>
                </a:cubicBezTo>
                <a:cubicBezTo>
                  <a:pt x="2327" y="1290"/>
                  <a:pt x="2327" y="1292"/>
                  <a:pt x="2327" y="1294"/>
                </a:cubicBezTo>
                <a:cubicBezTo>
                  <a:pt x="2327" y="1295"/>
                  <a:pt x="2327" y="1297"/>
                  <a:pt x="2326" y="1298"/>
                </a:cubicBezTo>
                <a:cubicBezTo>
                  <a:pt x="2324" y="1300"/>
                  <a:pt x="2322" y="1302"/>
                  <a:pt x="2321" y="1304"/>
                </a:cubicBezTo>
                <a:cubicBezTo>
                  <a:pt x="2320" y="1304"/>
                  <a:pt x="2320" y="1305"/>
                  <a:pt x="2321" y="1305"/>
                </a:cubicBezTo>
                <a:cubicBezTo>
                  <a:pt x="2322" y="1307"/>
                  <a:pt x="2323" y="1308"/>
                  <a:pt x="2324" y="1309"/>
                </a:cubicBezTo>
                <a:cubicBezTo>
                  <a:pt x="2324" y="1309"/>
                  <a:pt x="2325" y="1309"/>
                  <a:pt x="2325" y="1309"/>
                </a:cubicBezTo>
                <a:cubicBezTo>
                  <a:pt x="2328" y="1308"/>
                  <a:pt x="2329" y="1306"/>
                  <a:pt x="2331" y="1305"/>
                </a:cubicBezTo>
                <a:cubicBezTo>
                  <a:pt x="2334" y="1302"/>
                  <a:pt x="2337" y="1299"/>
                  <a:pt x="2339" y="1296"/>
                </a:cubicBezTo>
                <a:cubicBezTo>
                  <a:pt x="2342" y="1293"/>
                  <a:pt x="2344" y="1290"/>
                  <a:pt x="2344" y="1286"/>
                </a:cubicBezTo>
                <a:cubicBezTo>
                  <a:pt x="2344" y="1284"/>
                  <a:pt x="2346" y="1282"/>
                  <a:pt x="2348" y="1282"/>
                </a:cubicBezTo>
                <a:cubicBezTo>
                  <a:pt x="2349" y="1282"/>
                  <a:pt x="2350" y="1282"/>
                  <a:pt x="2350" y="1282"/>
                </a:cubicBezTo>
                <a:cubicBezTo>
                  <a:pt x="2351" y="1282"/>
                  <a:pt x="2352" y="1282"/>
                  <a:pt x="2352" y="1281"/>
                </a:cubicBezTo>
                <a:cubicBezTo>
                  <a:pt x="2352" y="1279"/>
                  <a:pt x="2355" y="1277"/>
                  <a:pt x="2356" y="1275"/>
                </a:cubicBezTo>
                <a:cubicBezTo>
                  <a:pt x="2357" y="1275"/>
                  <a:pt x="2358" y="1274"/>
                  <a:pt x="2358" y="1273"/>
                </a:cubicBezTo>
                <a:cubicBezTo>
                  <a:pt x="2359" y="1271"/>
                  <a:pt x="2359" y="1269"/>
                  <a:pt x="2360" y="1268"/>
                </a:cubicBezTo>
                <a:cubicBezTo>
                  <a:pt x="2360" y="1267"/>
                  <a:pt x="2360" y="1265"/>
                  <a:pt x="2358" y="1265"/>
                </a:cubicBezTo>
                <a:close/>
                <a:moveTo>
                  <a:pt x="1803" y="75"/>
                </a:moveTo>
                <a:cubicBezTo>
                  <a:pt x="1804" y="77"/>
                  <a:pt x="1806" y="78"/>
                  <a:pt x="1806" y="81"/>
                </a:cubicBezTo>
                <a:cubicBezTo>
                  <a:pt x="1806" y="82"/>
                  <a:pt x="1807" y="82"/>
                  <a:pt x="1808" y="83"/>
                </a:cubicBezTo>
                <a:cubicBezTo>
                  <a:pt x="1809" y="84"/>
                  <a:pt x="1811" y="85"/>
                  <a:pt x="1812" y="85"/>
                </a:cubicBezTo>
                <a:cubicBezTo>
                  <a:pt x="1814" y="86"/>
                  <a:pt x="1816" y="87"/>
                  <a:pt x="1818" y="88"/>
                </a:cubicBezTo>
                <a:cubicBezTo>
                  <a:pt x="1819" y="90"/>
                  <a:pt x="1820" y="90"/>
                  <a:pt x="1822" y="90"/>
                </a:cubicBezTo>
                <a:cubicBezTo>
                  <a:pt x="1824" y="90"/>
                  <a:pt x="1825" y="90"/>
                  <a:pt x="1827" y="90"/>
                </a:cubicBezTo>
                <a:cubicBezTo>
                  <a:pt x="1827" y="90"/>
                  <a:pt x="1828" y="89"/>
                  <a:pt x="1829" y="88"/>
                </a:cubicBezTo>
                <a:cubicBezTo>
                  <a:pt x="1829" y="87"/>
                  <a:pt x="1829" y="86"/>
                  <a:pt x="1831" y="85"/>
                </a:cubicBezTo>
                <a:cubicBezTo>
                  <a:pt x="1832" y="84"/>
                  <a:pt x="1833" y="83"/>
                  <a:pt x="1833" y="81"/>
                </a:cubicBezTo>
                <a:cubicBezTo>
                  <a:pt x="1835" y="79"/>
                  <a:pt x="1837" y="78"/>
                  <a:pt x="1840" y="79"/>
                </a:cubicBezTo>
                <a:cubicBezTo>
                  <a:pt x="1841" y="79"/>
                  <a:pt x="1842" y="78"/>
                  <a:pt x="1843" y="78"/>
                </a:cubicBezTo>
                <a:cubicBezTo>
                  <a:pt x="1843" y="78"/>
                  <a:pt x="1844" y="77"/>
                  <a:pt x="1844" y="76"/>
                </a:cubicBezTo>
                <a:cubicBezTo>
                  <a:pt x="1845" y="76"/>
                  <a:pt x="1845" y="75"/>
                  <a:pt x="1845" y="75"/>
                </a:cubicBezTo>
                <a:cubicBezTo>
                  <a:pt x="1845" y="74"/>
                  <a:pt x="1846" y="73"/>
                  <a:pt x="1846" y="73"/>
                </a:cubicBezTo>
                <a:cubicBezTo>
                  <a:pt x="1847" y="72"/>
                  <a:pt x="1847" y="72"/>
                  <a:pt x="1848" y="71"/>
                </a:cubicBezTo>
                <a:cubicBezTo>
                  <a:pt x="1848" y="71"/>
                  <a:pt x="1849" y="70"/>
                  <a:pt x="1849" y="69"/>
                </a:cubicBezTo>
                <a:cubicBezTo>
                  <a:pt x="1849" y="68"/>
                  <a:pt x="1849" y="67"/>
                  <a:pt x="1849" y="66"/>
                </a:cubicBezTo>
                <a:cubicBezTo>
                  <a:pt x="1848" y="64"/>
                  <a:pt x="1848" y="63"/>
                  <a:pt x="1847" y="62"/>
                </a:cubicBezTo>
                <a:cubicBezTo>
                  <a:pt x="1848" y="59"/>
                  <a:pt x="1846" y="58"/>
                  <a:pt x="1844" y="58"/>
                </a:cubicBezTo>
                <a:cubicBezTo>
                  <a:pt x="1840" y="57"/>
                  <a:pt x="1837" y="56"/>
                  <a:pt x="1833" y="55"/>
                </a:cubicBezTo>
                <a:cubicBezTo>
                  <a:pt x="1833" y="55"/>
                  <a:pt x="1832" y="55"/>
                  <a:pt x="1832" y="55"/>
                </a:cubicBezTo>
                <a:cubicBezTo>
                  <a:pt x="1831" y="56"/>
                  <a:pt x="1831" y="56"/>
                  <a:pt x="1830" y="57"/>
                </a:cubicBezTo>
                <a:cubicBezTo>
                  <a:pt x="1830" y="57"/>
                  <a:pt x="1830" y="58"/>
                  <a:pt x="1830" y="58"/>
                </a:cubicBezTo>
                <a:cubicBezTo>
                  <a:pt x="1832" y="61"/>
                  <a:pt x="1833" y="63"/>
                  <a:pt x="1832" y="66"/>
                </a:cubicBezTo>
                <a:cubicBezTo>
                  <a:pt x="1832" y="67"/>
                  <a:pt x="1833" y="68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2" y="68"/>
                  <a:pt x="1832" y="68"/>
                  <a:pt x="1832" y="68"/>
                </a:cubicBezTo>
                <a:cubicBezTo>
                  <a:pt x="1830" y="65"/>
                  <a:pt x="1828" y="62"/>
                  <a:pt x="1828" y="59"/>
                </a:cubicBezTo>
                <a:cubicBezTo>
                  <a:pt x="1828" y="57"/>
                  <a:pt x="1826" y="56"/>
                  <a:pt x="1825" y="56"/>
                </a:cubicBezTo>
                <a:cubicBezTo>
                  <a:pt x="1823" y="55"/>
                  <a:pt x="1821" y="55"/>
                  <a:pt x="1820" y="55"/>
                </a:cubicBezTo>
                <a:cubicBezTo>
                  <a:pt x="1819" y="55"/>
                  <a:pt x="1818" y="55"/>
                  <a:pt x="1818" y="56"/>
                </a:cubicBezTo>
                <a:cubicBezTo>
                  <a:pt x="1818" y="57"/>
                  <a:pt x="1817" y="58"/>
                  <a:pt x="1817" y="59"/>
                </a:cubicBezTo>
                <a:cubicBezTo>
                  <a:pt x="1817" y="60"/>
                  <a:pt x="1817" y="62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7" y="64"/>
                  <a:pt x="1818" y="64"/>
                  <a:pt x="1818" y="65"/>
                </a:cubicBezTo>
                <a:cubicBezTo>
                  <a:pt x="1818" y="64"/>
                  <a:pt x="1817" y="64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5" y="63"/>
                  <a:pt x="1812" y="63"/>
                  <a:pt x="1810" y="60"/>
                </a:cubicBezTo>
                <a:cubicBezTo>
                  <a:pt x="1809" y="59"/>
                  <a:pt x="1806" y="58"/>
                  <a:pt x="1804" y="57"/>
                </a:cubicBezTo>
                <a:cubicBezTo>
                  <a:pt x="1803" y="57"/>
                  <a:pt x="1802" y="58"/>
                  <a:pt x="1801" y="59"/>
                </a:cubicBezTo>
                <a:cubicBezTo>
                  <a:pt x="1801" y="61"/>
                  <a:pt x="1800" y="63"/>
                  <a:pt x="1799" y="66"/>
                </a:cubicBezTo>
                <a:cubicBezTo>
                  <a:pt x="1799" y="66"/>
                  <a:pt x="1799" y="67"/>
                  <a:pt x="1799" y="68"/>
                </a:cubicBezTo>
                <a:cubicBezTo>
                  <a:pt x="1801" y="70"/>
                  <a:pt x="1802" y="73"/>
                  <a:pt x="1803" y="75"/>
                </a:cubicBezTo>
                <a:close/>
                <a:moveTo>
                  <a:pt x="1835" y="71"/>
                </a:move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4" y="71"/>
                  <a:pt x="1834" y="70"/>
                </a:cubicBezTo>
                <a:cubicBezTo>
                  <a:pt x="1834" y="70"/>
                  <a:pt x="1835" y="71"/>
                  <a:pt x="1835" y="71"/>
                </a:cubicBezTo>
                <a:close/>
                <a:moveTo>
                  <a:pt x="1819" y="65"/>
                </a:moveTo>
                <a:cubicBezTo>
                  <a:pt x="1819" y="66"/>
                  <a:pt x="1819" y="66"/>
                  <a:pt x="1819" y="66"/>
                </a:cubicBezTo>
                <a:cubicBezTo>
                  <a:pt x="1819" y="65"/>
                  <a:pt x="1819" y="65"/>
                  <a:pt x="1819" y="65"/>
                </a:cubicBezTo>
                <a:cubicBezTo>
                  <a:pt x="1819" y="65"/>
                  <a:pt x="1818" y="65"/>
                  <a:pt x="1818" y="65"/>
                </a:cubicBezTo>
                <a:cubicBezTo>
                  <a:pt x="1818" y="65"/>
                  <a:pt x="1819" y="65"/>
                  <a:pt x="1819" y="65"/>
                </a:cubicBezTo>
                <a:close/>
                <a:moveTo>
                  <a:pt x="594" y="176"/>
                </a:moveTo>
                <a:cubicBezTo>
                  <a:pt x="595" y="175"/>
                  <a:pt x="596" y="174"/>
                  <a:pt x="595" y="173"/>
                </a:cubicBezTo>
                <a:cubicBezTo>
                  <a:pt x="595" y="171"/>
                  <a:pt x="594" y="171"/>
                  <a:pt x="593" y="170"/>
                </a:cubicBezTo>
                <a:cubicBezTo>
                  <a:pt x="591" y="170"/>
                  <a:pt x="589" y="170"/>
                  <a:pt x="587" y="170"/>
                </a:cubicBezTo>
                <a:cubicBezTo>
                  <a:pt x="586" y="170"/>
                  <a:pt x="585" y="169"/>
                  <a:pt x="584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4" y="169"/>
                  <a:pt x="584" y="169"/>
                  <a:pt x="583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3" y="168"/>
                  <a:pt x="583" y="168"/>
                  <a:pt x="582" y="167"/>
                </a:cubicBezTo>
                <a:cubicBezTo>
                  <a:pt x="581" y="167"/>
                  <a:pt x="580" y="166"/>
                  <a:pt x="580" y="166"/>
                </a:cubicBezTo>
                <a:cubicBezTo>
                  <a:pt x="578" y="166"/>
                  <a:pt x="577" y="167"/>
                  <a:pt x="575" y="167"/>
                </a:cubicBezTo>
                <a:cubicBezTo>
                  <a:pt x="575" y="168"/>
                  <a:pt x="574" y="168"/>
                  <a:pt x="573" y="169"/>
                </a:cubicBezTo>
                <a:cubicBezTo>
                  <a:pt x="573" y="171"/>
                  <a:pt x="571" y="172"/>
                  <a:pt x="569" y="173"/>
                </a:cubicBezTo>
                <a:cubicBezTo>
                  <a:pt x="569" y="174"/>
                  <a:pt x="569" y="175"/>
                  <a:pt x="569" y="175"/>
                </a:cubicBezTo>
                <a:cubicBezTo>
                  <a:pt x="569" y="176"/>
                  <a:pt x="569" y="177"/>
                  <a:pt x="570" y="178"/>
                </a:cubicBezTo>
                <a:cubicBezTo>
                  <a:pt x="572" y="181"/>
                  <a:pt x="571" y="183"/>
                  <a:pt x="569" y="186"/>
                </a:cubicBezTo>
                <a:cubicBezTo>
                  <a:pt x="569" y="187"/>
                  <a:pt x="567" y="187"/>
                  <a:pt x="567" y="186"/>
                </a:cubicBezTo>
                <a:cubicBezTo>
                  <a:pt x="565" y="185"/>
                  <a:pt x="565" y="183"/>
                  <a:pt x="564" y="181"/>
                </a:cubicBezTo>
                <a:cubicBezTo>
                  <a:pt x="564" y="180"/>
                  <a:pt x="563" y="179"/>
                  <a:pt x="561" y="179"/>
                </a:cubicBezTo>
                <a:cubicBezTo>
                  <a:pt x="558" y="179"/>
                  <a:pt x="556" y="181"/>
                  <a:pt x="556" y="185"/>
                </a:cubicBezTo>
                <a:cubicBezTo>
                  <a:pt x="555" y="187"/>
                  <a:pt x="555" y="189"/>
                  <a:pt x="555" y="192"/>
                </a:cubicBezTo>
                <a:cubicBezTo>
                  <a:pt x="555" y="193"/>
                  <a:pt x="555" y="193"/>
                  <a:pt x="556" y="194"/>
                </a:cubicBezTo>
                <a:cubicBezTo>
                  <a:pt x="558" y="194"/>
                  <a:pt x="560" y="196"/>
                  <a:pt x="560" y="198"/>
                </a:cubicBezTo>
                <a:cubicBezTo>
                  <a:pt x="561" y="202"/>
                  <a:pt x="563" y="205"/>
                  <a:pt x="563" y="209"/>
                </a:cubicBezTo>
                <a:cubicBezTo>
                  <a:pt x="563" y="211"/>
                  <a:pt x="564" y="213"/>
                  <a:pt x="565" y="215"/>
                </a:cubicBezTo>
                <a:cubicBezTo>
                  <a:pt x="566" y="215"/>
                  <a:pt x="567" y="216"/>
                  <a:pt x="568" y="215"/>
                </a:cubicBezTo>
                <a:cubicBezTo>
                  <a:pt x="570" y="214"/>
                  <a:pt x="571" y="212"/>
                  <a:pt x="572" y="212"/>
                </a:cubicBezTo>
                <a:cubicBezTo>
                  <a:pt x="574" y="211"/>
                  <a:pt x="576" y="210"/>
                  <a:pt x="577" y="210"/>
                </a:cubicBezTo>
                <a:cubicBezTo>
                  <a:pt x="579" y="209"/>
                  <a:pt x="580" y="208"/>
                  <a:pt x="582" y="207"/>
                </a:cubicBezTo>
                <a:cubicBezTo>
                  <a:pt x="583" y="207"/>
                  <a:pt x="583" y="206"/>
                  <a:pt x="583" y="206"/>
                </a:cubicBezTo>
                <a:cubicBezTo>
                  <a:pt x="584" y="203"/>
                  <a:pt x="586" y="200"/>
                  <a:pt x="588" y="198"/>
                </a:cubicBezTo>
                <a:cubicBezTo>
                  <a:pt x="589" y="197"/>
                  <a:pt x="590" y="195"/>
                  <a:pt x="589" y="192"/>
                </a:cubicBezTo>
                <a:cubicBezTo>
                  <a:pt x="589" y="191"/>
                  <a:pt x="588" y="190"/>
                  <a:pt x="588" y="188"/>
                </a:cubicBezTo>
                <a:cubicBezTo>
                  <a:pt x="587" y="186"/>
                  <a:pt x="586" y="185"/>
                  <a:pt x="584" y="184"/>
                </a:cubicBezTo>
                <a:cubicBezTo>
                  <a:pt x="584" y="184"/>
                  <a:pt x="584" y="184"/>
                  <a:pt x="585" y="183"/>
                </a:cubicBezTo>
                <a:cubicBezTo>
                  <a:pt x="586" y="183"/>
                  <a:pt x="588" y="182"/>
                  <a:pt x="589" y="181"/>
                </a:cubicBezTo>
                <a:cubicBezTo>
                  <a:pt x="591" y="181"/>
                  <a:pt x="592" y="180"/>
                  <a:pt x="592" y="179"/>
                </a:cubicBezTo>
                <a:cubicBezTo>
                  <a:pt x="592" y="177"/>
                  <a:pt x="593" y="177"/>
                  <a:pt x="594" y="176"/>
                </a:cubicBezTo>
                <a:close/>
                <a:moveTo>
                  <a:pt x="1987" y="919"/>
                </a:moveTo>
                <a:cubicBezTo>
                  <a:pt x="1994" y="919"/>
                  <a:pt x="2000" y="919"/>
                  <a:pt x="2006" y="919"/>
                </a:cubicBezTo>
                <a:cubicBezTo>
                  <a:pt x="2012" y="920"/>
                  <a:pt x="2017" y="918"/>
                  <a:pt x="2020" y="912"/>
                </a:cubicBezTo>
                <a:cubicBezTo>
                  <a:pt x="2021" y="912"/>
                  <a:pt x="2020" y="911"/>
                  <a:pt x="2020" y="910"/>
                </a:cubicBezTo>
                <a:cubicBezTo>
                  <a:pt x="2019" y="909"/>
                  <a:pt x="2018" y="909"/>
                  <a:pt x="2017" y="910"/>
                </a:cubicBezTo>
                <a:cubicBezTo>
                  <a:pt x="2016" y="910"/>
                  <a:pt x="2015" y="912"/>
                  <a:pt x="2014" y="912"/>
                </a:cubicBezTo>
                <a:cubicBezTo>
                  <a:pt x="2012" y="914"/>
                  <a:pt x="2010" y="915"/>
                  <a:pt x="2008" y="914"/>
                </a:cubicBezTo>
                <a:cubicBezTo>
                  <a:pt x="2004" y="914"/>
                  <a:pt x="2001" y="914"/>
                  <a:pt x="1997" y="913"/>
                </a:cubicBezTo>
                <a:cubicBezTo>
                  <a:pt x="1995" y="913"/>
                  <a:pt x="1993" y="912"/>
                  <a:pt x="1990" y="912"/>
                </a:cubicBezTo>
                <a:cubicBezTo>
                  <a:pt x="1988" y="912"/>
                  <a:pt x="1986" y="915"/>
                  <a:pt x="1984" y="915"/>
                </a:cubicBezTo>
                <a:cubicBezTo>
                  <a:pt x="1983" y="915"/>
                  <a:pt x="1983" y="916"/>
                  <a:pt x="1983" y="916"/>
                </a:cubicBezTo>
                <a:cubicBezTo>
                  <a:pt x="1981" y="917"/>
                  <a:pt x="1980" y="918"/>
                  <a:pt x="1980" y="920"/>
                </a:cubicBezTo>
                <a:cubicBezTo>
                  <a:pt x="1980" y="921"/>
                  <a:pt x="1980" y="922"/>
                  <a:pt x="1980" y="923"/>
                </a:cubicBezTo>
                <a:cubicBezTo>
                  <a:pt x="1979" y="925"/>
                  <a:pt x="1979" y="926"/>
                  <a:pt x="1978" y="927"/>
                </a:cubicBezTo>
                <a:cubicBezTo>
                  <a:pt x="1977" y="928"/>
                  <a:pt x="1976" y="931"/>
                  <a:pt x="1976" y="933"/>
                </a:cubicBezTo>
                <a:cubicBezTo>
                  <a:pt x="1976" y="935"/>
                  <a:pt x="1975" y="937"/>
                  <a:pt x="1975" y="939"/>
                </a:cubicBezTo>
                <a:cubicBezTo>
                  <a:pt x="1974" y="940"/>
                  <a:pt x="1973" y="942"/>
                  <a:pt x="1973" y="943"/>
                </a:cubicBezTo>
                <a:cubicBezTo>
                  <a:pt x="1972" y="945"/>
                  <a:pt x="1973" y="946"/>
                  <a:pt x="1974" y="948"/>
                </a:cubicBezTo>
                <a:cubicBezTo>
                  <a:pt x="1975" y="948"/>
                  <a:pt x="1976" y="949"/>
                  <a:pt x="1976" y="949"/>
                </a:cubicBezTo>
                <a:cubicBezTo>
                  <a:pt x="1978" y="951"/>
                  <a:pt x="1978" y="952"/>
                  <a:pt x="1978" y="954"/>
                </a:cubicBezTo>
                <a:cubicBezTo>
                  <a:pt x="1977" y="956"/>
                  <a:pt x="1976" y="958"/>
                  <a:pt x="1977" y="960"/>
                </a:cubicBezTo>
                <a:cubicBezTo>
                  <a:pt x="1977" y="961"/>
                  <a:pt x="1977" y="962"/>
                  <a:pt x="1978" y="962"/>
                </a:cubicBezTo>
                <a:cubicBezTo>
                  <a:pt x="1979" y="964"/>
                  <a:pt x="1982" y="963"/>
                  <a:pt x="1983" y="963"/>
                </a:cubicBezTo>
                <a:cubicBezTo>
                  <a:pt x="1985" y="962"/>
                  <a:pt x="1984" y="961"/>
                  <a:pt x="1984" y="960"/>
                </a:cubicBezTo>
                <a:cubicBezTo>
                  <a:pt x="1984" y="954"/>
                  <a:pt x="1986" y="949"/>
                  <a:pt x="1986" y="944"/>
                </a:cubicBezTo>
                <a:cubicBezTo>
                  <a:pt x="1986" y="944"/>
                  <a:pt x="1987" y="943"/>
                  <a:pt x="1987" y="943"/>
                </a:cubicBezTo>
                <a:cubicBezTo>
                  <a:pt x="1988" y="943"/>
                  <a:pt x="1988" y="944"/>
                  <a:pt x="1988" y="944"/>
                </a:cubicBezTo>
                <a:cubicBezTo>
                  <a:pt x="1988" y="947"/>
                  <a:pt x="1988" y="950"/>
                  <a:pt x="1991" y="952"/>
                </a:cubicBezTo>
                <a:cubicBezTo>
                  <a:pt x="1992" y="953"/>
                  <a:pt x="1992" y="954"/>
                  <a:pt x="1992" y="955"/>
                </a:cubicBezTo>
                <a:cubicBezTo>
                  <a:pt x="1993" y="957"/>
                  <a:pt x="1993" y="958"/>
                  <a:pt x="1996" y="958"/>
                </a:cubicBezTo>
                <a:cubicBezTo>
                  <a:pt x="1997" y="958"/>
                  <a:pt x="1997" y="958"/>
                  <a:pt x="1998" y="958"/>
                </a:cubicBezTo>
                <a:cubicBezTo>
                  <a:pt x="1998" y="958"/>
                  <a:pt x="1998" y="957"/>
                  <a:pt x="1998" y="957"/>
                </a:cubicBezTo>
                <a:cubicBezTo>
                  <a:pt x="1998" y="957"/>
                  <a:pt x="1998" y="957"/>
                  <a:pt x="1998" y="957"/>
                </a:cubicBezTo>
                <a:cubicBezTo>
                  <a:pt x="1998" y="957"/>
                  <a:pt x="1998" y="957"/>
                  <a:pt x="1998" y="958"/>
                </a:cubicBezTo>
                <a:cubicBezTo>
                  <a:pt x="1998" y="958"/>
                  <a:pt x="1998" y="958"/>
                  <a:pt x="1998" y="958"/>
                </a:cubicBezTo>
                <a:cubicBezTo>
                  <a:pt x="1998" y="959"/>
                  <a:pt x="1998" y="961"/>
                  <a:pt x="2000" y="961"/>
                </a:cubicBezTo>
                <a:cubicBezTo>
                  <a:pt x="2000" y="962"/>
                  <a:pt x="2001" y="962"/>
                  <a:pt x="2001" y="962"/>
                </a:cubicBezTo>
                <a:cubicBezTo>
                  <a:pt x="2002" y="963"/>
                  <a:pt x="2004" y="962"/>
                  <a:pt x="2004" y="961"/>
                </a:cubicBezTo>
                <a:cubicBezTo>
                  <a:pt x="2005" y="958"/>
                  <a:pt x="2005" y="956"/>
                  <a:pt x="2005" y="954"/>
                </a:cubicBezTo>
                <a:cubicBezTo>
                  <a:pt x="2005" y="952"/>
                  <a:pt x="2004" y="951"/>
                  <a:pt x="2003" y="951"/>
                </a:cubicBezTo>
                <a:cubicBezTo>
                  <a:pt x="2002" y="951"/>
                  <a:pt x="2001" y="950"/>
                  <a:pt x="2001" y="950"/>
                </a:cubicBezTo>
                <a:cubicBezTo>
                  <a:pt x="2000" y="949"/>
                  <a:pt x="1999" y="948"/>
                  <a:pt x="1999" y="947"/>
                </a:cubicBezTo>
                <a:cubicBezTo>
                  <a:pt x="2000" y="945"/>
                  <a:pt x="1999" y="944"/>
                  <a:pt x="1998" y="943"/>
                </a:cubicBezTo>
                <a:cubicBezTo>
                  <a:pt x="1997" y="941"/>
                  <a:pt x="1996" y="940"/>
                  <a:pt x="1995" y="938"/>
                </a:cubicBezTo>
                <a:cubicBezTo>
                  <a:pt x="1995" y="938"/>
                  <a:pt x="1995" y="936"/>
                  <a:pt x="1996" y="936"/>
                </a:cubicBezTo>
                <a:cubicBezTo>
                  <a:pt x="1997" y="935"/>
                  <a:pt x="1999" y="934"/>
                  <a:pt x="2000" y="933"/>
                </a:cubicBezTo>
                <a:cubicBezTo>
                  <a:pt x="2001" y="932"/>
                  <a:pt x="2002" y="933"/>
                  <a:pt x="2003" y="933"/>
                </a:cubicBezTo>
                <a:cubicBezTo>
                  <a:pt x="2004" y="933"/>
                  <a:pt x="2005" y="933"/>
                  <a:pt x="2006" y="933"/>
                </a:cubicBezTo>
                <a:cubicBezTo>
                  <a:pt x="2007" y="933"/>
                  <a:pt x="2007" y="933"/>
                  <a:pt x="2007" y="932"/>
                </a:cubicBezTo>
                <a:cubicBezTo>
                  <a:pt x="2008" y="931"/>
                  <a:pt x="2008" y="929"/>
                  <a:pt x="2008" y="927"/>
                </a:cubicBezTo>
                <a:cubicBezTo>
                  <a:pt x="2008" y="927"/>
                  <a:pt x="2007" y="926"/>
                  <a:pt x="2007" y="926"/>
                </a:cubicBezTo>
                <a:cubicBezTo>
                  <a:pt x="2006" y="926"/>
                  <a:pt x="2004" y="925"/>
                  <a:pt x="2003" y="926"/>
                </a:cubicBezTo>
                <a:cubicBezTo>
                  <a:pt x="2001" y="926"/>
                  <a:pt x="1999" y="927"/>
                  <a:pt x="1996" y="927"/>
                </a:cubicBezTo>
                <a:cubicBezTo>
                  <a:pt x="1994" y="927"/>
                  <a:pt x="1991" y="928"/>
                  <a:pt x="1990" y="930"/>
                </a:cubicBezTo>
                <a:cubicBezTo>
                  <a:pt x="1989" y="931"/>
                  <a:pt x="1988" y="931"/>
                  <a:pt x="1988" y="930"/>
                </a:cubicBezTo>
                <a:cubicBezTo>
                  <a:pt x="1985" y="929"/>
                  <a:pt x="1984" y="927"/>
                  <a:pt x="1983" y="925"/>
                </a:cubicBezTo>
                <a:cubicBezTo>
                  <a:pt x="1982" y="922"/>
                  <a:pt x="1985" y="919"/>
                  <a:pt x="1987" y="919"/>
                </a:cubicBezTo>
                <a:close/>
                <a:moveTo>
                  <a:pt x="1999" y="956"/>
                </a:moveTo>
                <a:cubicBezTo>
                  <a:pt x="2000" y="956"/>
                  <a:pt x="2000" y="956"/>
                  <a:pt x="2000" y="956"/>
                </a:cubicBezTo>
                <a:cubicBezTo>
                  <a:pt x="2000" y="955"/>
                  <a:pt x="2001" y="955"/>
                  <a:pt x="2001" y="955"/>
                </a:cubicBezTo>
                <a:cubicBezTo>
                  <a:pt x="2002" y="955"/>
                  <a:pt x="2002" y="955"/>
                  <a:pt x="2002" y="956"/>
                </a:cubicBezTo>
                <a:cubicBezTo>
                  <a:pt x="2002" y="956"/>
                  <a:pt x="2002" y="956"/>
                  <a:pt x="2002" y="956"/>
                </a:cubicBezTo>
                <a:cubicBezTo>
                  <a:pt x="2001" y="956"/>
                  <a:pt x="2000" y="956"/>
                  <a:pt x="2000" y="956"/>
                </a:cubicBezTo>
                <a:cubicBezTo>
                  <a:pt x="2000" y="956"/>
                  <a:pt x="2000" y="956"/>
                  <a:pt x="2000" y="956"/>
                </a:cubicBezTo>
                <a:cubicBezTo>
                  <a:pt x="1999" y="956"/>
                  <a:pt x="1999" y="956"/>
                  <a:pt x="1999" y="956"/>
                </a:cubicBezTo>
                <a:cubicBezTo>
                  <a:pt x="1999" y="956"/>
                  <a:pt x="1999" y="956"/>
                  <a:pt x="1999" y="956"/>
                </a:cubicBezTo>
                <a:close/>
                <a:moveTo>
                  <a:pt x="761" y="535"/>
                </a:move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lose/>
                <a:moveTo>
                  <a:pt x="758" y="522"/>
                </a:moveTo>
                <a:cubicBezTo>
                  <a:pt x="758" y="521"/>
                  <a:pt x="758" y="520"/>
                  <a:pt x="758" y="520"/>
                </a:cubicBezTo>
                <a:cubicBezTo>
                  <a:pt x="757" y="519"/>
                  <a:pt x="757" y="518"/>
                  <a:pt x="756" y="518"/>
                </a:cubicBezTo>
                <a:cubicBezTo>
                  <a:pt x="755" y="517"/>
                  <a:pt x="755" y="517"/>
                  <a:pt x="754" y="517"/>
                </a:cubicBezTo>
                <a:cubicBezTo>
                  <a:pt x="753" y="518"/>
                  <a:pt x="752" y="518"/>
                  <a:pt x="751" y="518"/>
                </a:cubicBezTo>
                <a:cubicBezTo>
                  <a:pt x="750" y="519"/>
                  <a:pt x="748" y="519"/>
                  <a:pt x="746" y="519"/>
                </a:cubicBezTo>
                <a:cubicBezTo>
                  <a:pt x="744" y="518"/>
                  <a:pt x="744" y="518"/>
                  <a:pt x="744" y="516"/>
                </a:cubicBezTo>
                <a:cubicBezTo>
                  <a:pt x="744" y="516"/>
                  <a:pt x="744" y="515"/>
                  <a:pt x="744" y="515"/>
                </a:cubicBezTo>
                <a:cubicBezTo>
                  <a:pt x="744" y="514"/>
                  <a:pt x="744" y="512"/>
                  <a:pt x="742" y="512"/>
                </a:cubicBezTo>
                <a:cubicBezTo>
                  <a:pt x="741" y="512"/>
                  <a:pt x="741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39" y="513"/>
                  <a:pt x="739" y="513"/>
                  <a:pt x="739" y="513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1" y="510"/>
                  <a:pt x="742" y="508"/>
                  <a:pt x="744" y="506"/>
                </a:cubicBezTo>
                <a:cubicBezTo>
                  <a:pt x="746" y="504"/>
                  <a:pt x="747" y="502"/>
                  <a:pt x="748" y="500"/>
                </a:cubicBezTo>
                <a:cubicBezTo>
                  <a:pt x="748" y="500"/>
                  <a:pt x="748" y="499"/>
                  <a:pt x="748" y="499"/>
                </a:cubicBezTo>
                <a:cubicBezTo>
                  <a:pt x="748" y="498"/>
                  <a:pt x="747" y="498"/>
                  <a:pt x="746" y="498"/>
                </a:cubicBezTo>
                <a:cubicBezTo>
                  <a:pt x="743" y="499"/>
                  <a:pt x="741" y="500"/>
                  <a:pt x="739" y="502"/>
                </a:cubicBezTo>
                <a:cubicBezTo>
                  <a:pt x="734" y="507"/>
                  <a:pt x="731" y="513"/>
                  <a:pt x="728" y="518"/>
                </a:cubicBezTo>
                <a:cubicBezTo>
                  <a:pt x="726" y="521"/>
                  <a:pt x="724" y="523"/>
                  <a:pt x="721" y="525"/>
                </a:cubicBezTo>
                <a:cubicBezTo>
                  <a:pt x="720" y="525"/>
                  <a:pt x="720" y="526"/>
                  <a:pt x="721" y="527"/>
                </a:cubicBezTo>
                <a:cubicBezTo>
                  <a:pt x="722" y="528"/>
                  <a:pt x="721" y="529"/>
                  <a:pt x="720" y="530"/>
                </a:cubicBezTo>
                <a:cubicBezTo>
                  <a:pt x="719" y="531"/>
                  <a:pt x="718" y="532"/>
                  <a:pt x="718" y="533"/>
                </a:cubicBezTo>
                <a:cubicBezTo>
                  <a:pt x="717" y="533"/>
                  <a:pt x="718" y="535"/>
                  <a:pt x="718" y="535"/>
                </a:cubicBezTo>
                <a:cubicBezTo>
                  <a:pt x="719" y="535"/>
                  <a:pt x="720" y="536"/>
                  <a:pt x="721" y="536"/>
                </a:cubicBezTo>
                <a:cubicBezTo>
                  <a:pt x="724" y="535"/>
                  <a:pt x="727" y="535"/>
                  <a:pt x="729" y="536"/>
                </a:cubicBezTo>
                <a:cubicBezTo>
                  <a:pt x="732" y="537"/>
                  <a:pt x="734" y="537"/>
                  <a:pt x="736" y="536"/>
                </a:cubicBezTo>
                <a:cubicBezTo>
                  <a:pt x="739" y="535"/>
                  <a:pt x="741" y="537"/>
                  <a:pt x="743" y="538"/>
                </a:cubicBezTo>
                <a:cubicBezTo>
                  <a:pt x="743" y="538"/>
                  <a:pt x="743" y="538"/>
                  <a:pt x="743" y="539"/>
                </a:cubicBezTo>
                <a:cubicBezTo>
                  <a:pt x="742" y="539"/>
                  <a:pt x="741" y="540"/>
                  <a:pt x="740" y="541"/>
                </a:cubicBezTo>
                <a:cubicBezTo>
                  <a:pt x="740" y="541"/>
                  <a:pt x="740" y="542"/>
                  <a:pt x="740" y="543"/>
                </a:cubicBezTo>
                <a:cubicBezTo>
                  <a:pt x="741" y="543"/>
                  <a:pt x="741" y="543"/>
                  <a:pt x="742" y="543"/>
                </a:cubicBezTo>
                <a:cubicBezTo>
                  <a:pt x="743" y="543"/>
                  <a:pt x="744" y="543"/>
                  <a:pt x="745" y="542"/>
                </a:cubicBezTo>
                <a:cubicBezTo>
                  <a:pt x="746" y="539"/>
                  <a:pt x="749" y="539"/>
                  <a:pt x="751" y="537"/>
                </a:cubicBezTo>
                <a:cubicBezTo>
                  <a:pt x="751" y="537"/>
                  <a:pt x="752" y="537"/>
                  <a:pt x="752" y="538"/>
                </a:cubicBezTo>
                <a:cubicBezTo>
                  <a:pt x="751" y="539"/>
                  <a:pt x="751" y="540"/>
                  <a:pt x="751" y="542"/>
                </a:cubicBezTo>
                <a:cubicBezTo>
                  <a:pt x="751" y="542"/>
                  <a:pt x="751" y="543"/>
                  <a:pt x="751" y="543"/>
                </a:cubicBezTo>
                <a:cubicBezTo>
                  <a:pt x="753" y="544"/>
                  <a:pt x="755" y="546"/>
                  <a:pt x="757" y="546"/>
                </a:cubicBezTo>
                <a:cubicBezTo>
                  <a:pt x="758" y="546"/>
                  <a:pt x="759" y="545"/>
                  <a:pt x="760" y="545"/>
                </a:cubicBezTo>
                <a:cubicBezTo>
                  <a:pt x="760" y="543"/>
                  <a:pt x="761" y="541"/>
                  <a:pt x="762" y="539"/>
                </a:cubicBezTo>
                <a:cubicBezTo>
                  <a:pt x="762" y="537"/>
                  <a:pt x="762" y="536"/>
                  <a:pt x="761" y="535"/>
                </a:cubicBezTo>
                <a:cubicBezTo>
                  <a:pt x="761" y="535"/>
                  <a:pt x="761" y="535"/>
                  <a:pt x="760" y="535"/>
                </a:cubicBezTo>
                <a:cubicBezTo>
                  <a:pt x="760" y="535"/>
                  <a:pt x="760" y="536"/>
                  <a:pt x="760" y="536"/>
                </a:cubicBezTo>
                <a:cubicBezTo>
                  <a:pt x="760" y="536"/>
                  <a:pt x="760" y="535"/>
                  <a:pt x="760" y="535"/>
                </a:cubicBezTo>
                <a:cubicBezTo>
                  <a:pt x="760" y="535"/>
                  <a:pt x="760" y="535"/>
                  <a:pt x="760" y="535"/>
                </a:cubicBezTo>
                <a:cubicBezTo>
                  <a:pt x="760" y="535"/>
                  <a:pt x="761" y="535"/>
                  <a:pt x="761" y="535"/>
                </a:cubicBezTo>
                <a:cubicBezTo>
                  <a:pt x="760" y="534"/>
                  <a:pt x="758" y="534"/>
                  <a:pt x="757" y="534"/>
                </a:cubicBezTo>
                <a:cubicBezTo>
                  <a:pt x="756" y="534"/>
                  <a:pt x="756" y="533"/>
                  <a:pt x="756" y="533"/>
                </a:cubicBezTo>
                <a:cubicBezTo>
                  <a:pt x="757" y="532"/>
                  <a:pt x="757" y="531"/>
                  <a:pt x="757" y="531"/>
                </a:cubicBezTo>
                <a:cubicBezTo>
                  <a:pt x="758" y="530"/>
                  <a:pt x="759" y="529"/>
                  <a:pt x="760" y="528"/>
                </a:cubicBezTo>
                <a:cubicBezTo>
                  <a:pt x="760" y="528"/>
                  <a:pt x="760" y="528"/>
                  <a:pt x="760" y="527"/>
                </a:cubicBezTo>
                <a:cubicBezTo>
                  <a:pt x="760" y="527"/>
                  <a:pt x="759" y="527"/>
                  <a:pt x="759" y="527"/>
                </a:cubicBezTo>
                <a:cubicBezTo>
                  <a:pt x="758" y="527"/>
                  <a:pt x="757" y="527"/>
                  <a:pt x="756" y="526"/>
                </a:cubicBezTo>
                <a:cubicBezTo>
                  <a:pt x="756" y="526"/>
                  <a:pt x="756" y="525"/>
                  <a:pt x="757" y="524"/>
                </a:cubicBezTo>
                <a:cubicBezTo>
                  <a:pt x="757" y="523"/>
                  <a:pt x="758" y="523"/>
                  <a:pt x="758" y="522"/>
                </a:cubicBezTo>
                <a:close/>
                <a:moveTo>
                  <a:pt x="489" y="93"/>
                </a:moveTo>
                <a:cubicBezTo>
                  <a:pt x="492" y="94"/>
                  <a:pt x="494" y="95"/>
                  <a:pt x="495" y="95"/>
                </a:cubicBezTo>
                <a:cubicBezTo>
                  <a:pt x="497" y="96"/>
                  <a:pt x="497" y="97"/>
                  <a:pt x="498" y="98"/>
                </a:cubicBezTo>
                <a:cubicBezTo>
                  <a:pt x="499" y="99"/>
                  <a:pt x="501" y="99"/>
                  <a:pt x="502" y="99"/>
                </a:cubicBezTo>
                <a:cubicBezTo>
                  <a:pt x="504" y="98"/>
                  <a:pt x="505" y="96"/>
                  <a:pt x="507" y="95"/>
                </a:cubicBezTo>
                <a:cubicBezTo>
                  <a:pt x="507" y="95"/>
                  <a:pt x="508" y="95"/>
                  <a:pt x="508" y="95"/>
                </a:cubicBezTo>
                <a:cubicBezTo>
                  <a:pt x="509" y="96"/>
                  <a:pt x="510" y="96"/>
                  <a:pt x="510" y="95"/>
                </a:cubicBezTo>
                <a:cubicBezTo>
                  <a:pt x="512" y="93"/>
                  <a:pt x="513" y="91"/>
                  <a:pt x="514" y="89"/>
                </a:cubicBezTo>
                <a:cubicBezTo>
                  <a:pt x="516" y="88"/>
                  <a:pt x="518" y="86"/>
                  <a:pt x="519" y="84"/>
                </a:cubicBezTo>
                <a:cubicBezTo>
                  <a:pt x="520" y="84"/>
                  <a:pt x="520" y="84"/>
                  <a:pt x="521" y="84"/>
                </a:cubicBezTo>
                <a:cubicBezTo>
                  <a:pt x="521" y="84"/>
                  <a:pt x="521" y="85"/>
                  <a:pt x="521" y="86"/>
                </a:cubicBezTo>
                <a:cubicBezTo>
                  <a:pt x="520" y="88"/>
                  <a:pt x="518" y="90"/>
                  <a:pt x="517" y="92"/>
                </a:cubicBezTo>
                <a:cubicBezTo>
                  <a:pt x="516" y="93"/>
                  <a:pt x="517" y="94"/>
                  <a:pt x="517" y="96"/>
                </a:cubicBezTo>
                <a:cubicBezTo>
                  <a:pt x="517" y="97"/>
                  <a:pt x="519" y="97"/>
                  <a:pt x="520" y="97"/>
                </a:cubicBezTo>
                <a:cubicBezTo>
                  <a:pt x="521" y="96"/>
                  <a:pt x="522" y="96"/>
                  <a:pt x="522" y="95"/>
                </a:cubicBezTo>
                <a:cubicBezTo>
                  <a:pt x="523" y="93"/>
                  <a:pt x="525" y="92"/>
                  <a:pt x="527" y="92"/>
                </a:cubicBezTo>
                <a:cubicBezTo>
                  <a:pt x="528" y="92"/>
                  <a:pt x="528" y="91"/>
                  <a:pt x="529" y="91"/>
                </a:cubicBezTo>
                <a:cubicBezTo>
                  <a:pt x="530" y="90"/>
                  <a:pt x="531" y="90"/>
                  <a:pt x="531" y="89"/>
                </a:cubicBezTo>
                <a:cubicBezTo>
                  <a:pt x="533" y="86"/>
                  <a:pt x="536" y="85"/>
                  <a:pt x="537" y="81"/>
                </a:cubicBezTo>
                <a:cubicBezTo>
                  <a:pt x="537" y="80"/>
                  <a:pt x="538" y="79"/>
                  <a:pt x="539" y="79"/>
                </a:cubicBezTo>
                <a:cubicBezTo>
                  <a:pt x="539" y="79"/>
                  <a:pt x="540" y="78"/>
                  <a:pt x="541" y="78"/>
                </a:cubicBezTo>
                <a:cubicBezTo>
                  <a:pt x="542" y="77"/>
                  <a:pt x="542" y="77"/>
                  <a:pt x="542" y="76"/>
                </a:cubicBezTo>
                <a:cubicBezTo>
                  <a:pt x="542" y="75"/>
                  <a:pt x="542" y="73"/>
                  <a:pt x="542" y="72"/>
                </a:cubicBezTo>
                <a:cubicBezTo>
                  <a:pt x="542" y="71"/>
                  <a:pt x="541" y="69"/>
                  <a:pt x="541" y="70"/>
                </a:cubicBezTo>
                <a:cubicBezTo>
                  <a:pt x="540" y="70"/>
                  <a:pt x="539" y="70"/>
                  <a:pt x="538" y="71"/>
                </a:cubicBezTo>
                <a:cubicBezTo>
                  <a:pt x="537" y="72"/>
                  <a:pt x="536" y="73"/>
                  <a:pt x="535" y="72"/>
                </a:cubicBezTo>
                <a:cubicBezTo>
                  <a:pt x="533" y="70"/>
                  <a:pt x="530" y="70"/>
                  <a:pt x="528" y="69"/>
                </a:cubicBezTo>
                <a:cubicBezTo>
                  <a:pt x="526" y="69"/>
                  <a:pt x="525" y="70"/>
                  <a:pt x="523" y="71"/>
                </a:cubicBezTo>
                <a:cubicBezTo>
                  <a:pt x="517" y="75"/>
                  <a:pt x="511" y="79"/>
                  <a:pt x="504" y="81"/>
                </a:cubicBezTo>
                <a:cubicBezTo>
                  <a:pt x="502" y="81"/>
                  <a:pt x="501" y="82"/>
                  <a:pt x="499" y="83"/>
                </a:cubicBezTo>
                <a:cubicBezTo>
                  <a:pt x="496" y="83"/>
                  <a:pt x="494" y="84"/>
                  <a:pt x="491" y="86"/>
                </a:cubicBezTo>
                <a:cubicBezTo>
                  <a:pt x="489" y="87"/>
                  <a:pt x="488" y="90"/>
                  <a:pt x="488" y="92"/>
                </a:cubicBezTo>
                <a:cubicBezTo>
                  <a:pt x="488" y="92"/>
                  <a:pt x="489" y="93"/>
                  <a:pt x="489" y="93"/>
                </a:cubicBezTo>
                <a:close/>
                <a:moveTo>
                  <a:pt x="1191" y="122"/>
                </a:moveTo>
                <a:cubicBezTo>
                  <a:pt x="1192" y="126"/>
                  <a:pt x="1194" y="127"/>
                  <a:pt x="1198" y="127"/>
                </a:cubicBezTo>
                <a:cubicBezTo>
                  <a:pt x="1199" y="127"/>
                  <a:pt x="1200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3" y="127"/>
                </a:cubicBezTo>
                <a:cubicBezTo>
                  <a:pt x="1203" y="126"/>
                  <a:pt x="1204" y="126"/>
                  <a:pt x="1204" y="126"/>
                </a:cubicBezTo>
                <a:cubicBezTo>
                  <a:pt x="1205" y="126"/>
                  <a:pt x="1205" y="126"/>
                  <a:pt x="1205" y="126"/>
                </a:cubicBezTo>
                <a:cubicBezTo>
                  <a:pt x="1205" y="126"/>
                  <a:pt x="1205" y="127"/>
                  <a:pt x="1204" y="127"/>
                </a:cubicBezTo>
                <a:cubicBezTo>
                  <a:pt x="1204" y="127"/>
                  <a:pt x="1203" y="127"/>
                  <a:pt x="1203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1" y="127"/>
                  <a:pt x="1201" y="128"/>
                  <a:pt x="1200" y="128"/>
                </a:cubicBezTo>
                <a:cubicBezTo>
                  <a:pt x="1199" y="129"/>
                  <a:pt x="1199" y="131"/>
                  <a:pt x="1200" y="131"/>
                </a:cubicBezTo>
                <a:cubicBezTo>
                  <a:pt x="1202" y="132"/>
                  <a:pt x="1203" y="133"/>
                  <a:pt x="1205" y="134"/>
                </a:cubicBezTo>
                <a:cubicBezTo>
                  <a:pt x="1206" y="135"/>
                  <a:pt x="1208" y="135"/>
                  <a:pt x="1209" y="135"/>
                </a:cubicBezTo>
                <a:cubicBezTo>
                  <a:pt x="1212" y="134"/>
                  <a:pt x="1213" y="134"/>
                  <a:pt x="1215" y="136"/>
                </a:cubicBezTo>
                <a:cubicBezTo>
                  <a:pt x="1217" y="138"/>
                  <a:pt x="1218" y="138"/>
                  <a:pt x="1221" y="136"/>
                </a:cubicBezTo>
                <a:cubicBezTo>
                  <a:pt x="1222" y="135"/>
                  <a:pt x="1222" y="134"/>
                  <a:pt x="1224" y="134"/>
                </a:cubicBezTo>
                <a:cubicBezTo>
                  <a:pt x="1227" y="134"/>
                  <a:pt x="1228" y="133"/>
                  <a:pt x="1229" y="130"/>
                </a:cubicBezTo>
                <a:cubicBezTo>
                  <a:pt x="1229" y="128"/>
                  <a:pt x="1230" y="127"/>
                  <a:pt x="1231" y="125"/>
                </a:cubicBezTo>
                <a:cubicBezTo>
                  <a:pt x="1234" y="123"/>
                  <a:pt x="1234" y="120"/>
                  <a:pt x="1234" y="117"/>
                </a:cubicBezTo>
                <a:cubicBezTo>
                  <a:pt x="1232" y="116"/>
                  <a:pt x="1231" y="115"/>
                  <a:pt x="1229" y="115"/>
                </a:cubicBezTo>
                <a:cubicBezTo>
                  <a:pt x="1226" y="114"/>
                  <a:pt x="1223" y="113"/>
                  <a:pt x="1220" y="112"/>
                </a:cubicBezTo>
                <a:cubicBezTo>
                  <a:pt x="1218" y="111"/>
                  <a:pt x="1217" y="112"/>
                  <a:pt x="1216" y="113"/>
                </a:cubicBezTo>
                <a:cubicBezTo>
                  <a:pt x="1215" y="114"/>
                  <a:pt x="1215" y="114"/>
                  <a:pt x="1214" y="112"/>
                </a:cubicBezTo>
                <a:cubicBezTo>
                  <a:pt x="1214" y="112"/>
                  <a:pt x="1213" y="111"/>
                  <a:pt x="1213" y="111"/>
                </a:cubicBezTo>
                <a:cubicBezTo>
                  <a:pt x="1213" y="110"/>
                  <a:pt x="1212" y="109"/>
                  <a:pt x="1211" y="110"/>
                </a:cubicBezTo>
                <a:cubicBezTo>
                  <a:pt x="1210" y="110"/>
                  <a:pt x="1210" y="110"/>
                  <a:pt x="1210" y="111"/>
                </a:cubicBezTo>
                <a:cubicBezTo>
                  <a:pt x="1209" y="112"/>
                  <a:pt x="1209" y="113"/>
                  <a:pt x="1209" y="113"/>
                </a:cubicBezTo>
                <a:cubicBezTo>
                  <a:pt x="1209" y="114"/>
                  <a:pt x="1209" y="115"/>
                  <a:pt x="1209" y="116"/>
                </a:cubicBezTo>
                <a:cubicBezTo>
                  <a:pt x="1208" y="117"/>
                  <a:pt x="1207" y="115"/>
                  <a:pt x="1207" y="115"/>
                </a:cubicBezTo>
                <a:cubicBezTo>
                  <a:pt x="1207" y="115"/>
                  <a:pt x="1206" y="115"/>
                  <a:pt x="1206" y="115"/>
                </a:cubicBezTo>
                <a:cubicBezTo>
                  <a:pt x="1203" y="115"/>
                  <a:pt x="1201" y="113"/>
                  <a:pt x="1199" y="111"/>
                </a:cubicBezTo>
                <a:cubicBezTo>
                  <a:pt x="1199" y="111"/>
                  <a:pt x="1198" y="111"/>
                  <a:pt x="1198" y="110"/>
                </a:cubicBezTo>
                <a:cubicBezTo>
                  <a:pt x="1197" y="110"/>
                  <a:pt x="1196" y="110"/>
                  <a:pt x="1196" y="112"/>
                </a:cubicBezTo>
                <a:cubicBezTo>
                  <a:pt x="1196" y="112"/>
                  <a:pt x="1196" y="113"/>
                  <a:pt x="1196" y="113"/>
                </a:cubicBezTo>
                <a:cubicBezTo>
                  <a:pt x="1196" y="114"/>
                  <a:pt x="1195" y="115"/>
                  <a:pt x="1195" y="115"/>
                </a:cubicBezTo>
                <a:cubicBezTo>
                  <a:pt x="1194" y="115"/>
                  <a:pt x="1194" y="114"/>
                  <a:pt x="1193" y="114"/>
                </a:cubicBezTo>
                <a:cubicBezTo>
                  <a:pt x="1193" y="114"/>
                  <a:pt x="1192" y="114"/>
                  <a:pt x="1192" y="114"/>
                </a:cubicBezTo>
                <a:cubicBezTo>
                  <a:pt x="1191" y="116"/>
                  <a:pt x="1190" y="117"/>
                  <a:pt x="1191" y="118"/>
                </a:cubicBezTo>
                <a:cubicBezTo>
                  <a:pt x="1191" y="119"/>
                  <a:pt x="1191" y="121"/>
                  <a:pt x="1191" y="122"/>
                </a:cubicBezTo>
                <a:close/>
                <a:moveTo>
                  <a:pt x="587" y="109"/>
                </a:moveTo>
                <a:cubicBezTo>
                  <a:pt x="586" y="110"/>
                  <a:pt x="586" y="111"/>
                  <a:pt x="586" y="112"/>
                </a:cubicBezTo>
                <a:cubicBezTo>
                  <a:pt x="585" y="114"/>
                  <a:pt x="585" y="116"/>
                  <a:pt x="584" y="118"/>
                </a:cubicBezTo>
                <a:cubicBezTo>
                  <a:pt x="583" y="118"/>
                  <a:pt x="583" y="119"/>
                  <a:pt x="583" y="119"/>
                </a:cubicBezTo>
                <a:cubicBezTo>
                  <a:pt x="584" y="122"/>
                  <a:pt x="585" y="125"/>
                  <a:pt x="584" y="128"/>
                </a:cubicBezTo>
                <a:cubicBezTo>
                  <a:pt x="583" y="128"/>
                  <a:pt x="584" y="128"/>
                  <a:pt x="585" y="129"/>
                </a:cubicBezTo>
                <a:cubicBezTo>
                  <a:pt x="585" y="129"/>
                  <a:pt x="586" y="130"/>
                  <a:pt x="586" y="130"/>
                </a:cubicBezTo>
                <a:cubicBezTo>
                  <a:pt x="585" y="133"/>
                  <a:pt x="587" y="133"/>
                  <a:pt x="589" y="134"/>
                </a:cubicBezTo>
                <a:cubicBezTo>
                  <a:pt x="592" y="134"/>
                  <a:pt x="594" y="134"/>
                  <a:pt x="597" y="135"/>
                </a:cubicBezTo>
                <a:cubicBezTo>
                  <a:pt x="597" y="135"/>
                  <a:pt x="598" y="135"/>
                  <a:pt x="598" y="135"/>
                </a:cubicBezTo>
                <a:cubicBezTo>
                  <a:pt x="597" y="135"/>
                  <a:pt x="597" y="136"/>
                  <a:pt x="597" y="136"/>
                </a:cubicBezTo>
                <a:cubicBezTo>
                  <a:pt x="596" y="137"/>
                  <a:pt x="595" y="137"/>
                  <a:pt x="594" y="137"/>
                </a:cubicBezTo>
                <a:cubicBezTo>
                  <a:pt x="592" y="138"/>
                  <a:pt x="591" y="139"/>
                  <a:pt x="591" y="141"/>
                </a:cubicBezTo>
                <a:cubicBezTo>
                  <a:pt x="591" y="142"/>
                  <a:pt x="591" y="143"/>
                  <a:pt x="590" y="144"/>
                </a:cubicBezTo>
                <a:cubicBezTo>
                  <a:pt x="590" y="145"/>
                  <a:pt x="591" y="146"/>
                  <a:pt x="592" y="147"/>
                </a:cubicBezTo>
                <a:cubicBezTo>
                  <a:pt x="594" y="147"/>
                  <a:pt x="597" y="148"/>
                  <a:pt x="599" y="149"/>
                </a:cubicBezTo>
                <a:cubicBezTo>
                  <a:pt x="601" y="149"/>
                  <a:pt x="604" y="148"/>
                  <a:pt x="605" y="146"/>
                </a:cubicBezTo>
                <a:cubicBezTo>
                  <a:pt x="605" y="145"/>
                  <a:pt x="605" y="145"/>
                  <a:pt x="605" y="144"/>
                </a:cubicBezTo>
                <a:cubicBezTo>
                  <a:pt x="606" y="142"/>
                  <a:pt x="608" y="141"/>
                  <a:pt x="610" y="141"/>
                </a:cubicBezTo>
                <a:cubicBezTo>
                  <a:pt x="610" y="139"/>
                  <a:pt x="611" y="137"/>
                  <a:pt x="612" y="136"/>
                </a:cubicBezTo>
                <a:cubicBezTo>
                  <a:pt x="613" y="134"/>
                  <a:pt x="614" y="132"/>
                  <a:pt x="615" y="131"/>
                </a:cubicBezTo>
                <a:cubicBezTo>
                  <a:pt x="616" y="131"/>
                  <a:pt x="616" y="130"/>
                  <a:pt x="616" y="130"/>
                </a:cubicBezTo>
                <a:cubicBezTo>
                  <a:pt x="617" y="128"/>
                  <a:pt x="619" y="125"/>
                  <a:pt x="620" y="123"/>
                </a:cubicBezTo>
                <a:cubicBezTo>
                  <a:pt x="620" y="122"/>
                  <a:pt x="620" y="122"/>
                  <a:pt x="620" y="121"/>
                </a:cubicBezTo>
                <a:cubicBezTo>
                  <a:pt x="620" y="120"/>
                  <a:pt x="619" y="119"/>
                  <a:pt x="619" y="118"/>
                </a:cubicBezTo>
                <a:cubicBezTo>
                  <a:pt x="618" y="117"/>
                  <a:pt x="617" y="117"/>
                  <a:pt x="616" y="117"/>
                </a:cubicBezTo>
                <a:cubicBezTo>
                  <a:pt x="614" y="117"/>
                  <a:pt x="613" y="116"/>
                  <a:pt x="612" y="115"/>
                </a:cubicBezTo>
                <a:cubicBezTo>
                  <a:pt x="609" y="114"/>
                  <a:pt x="607" y="114"/>
                  <a:pt x="605" y="115"/>
                </a:cubicBezTo>
                <a:cubicBezTo>
                  <a:pt x="604" y="116"/>
                  <a:pt x="603" y="118"/>
                  <a:pt x="603" y="119"/>
                </a:cubicBezTo>
                <a:cubicBezTo>
                  <a:pt x="603" y="121"/>
                  <a:pt x="603" y="123"/>
                  <a:pt x="603" y="125"/>
                </a:cubicBezTo>
                <a:cubicBezTo>
                  <a:pt x="603" y="126"/>
                  <a:pt x="603" y="126"/>
                  <a:pt x="602" y="126"/>
                </a:cubicBezTo>
                <a:cubicBezTo>
                  <a:pt x="602" y="126"/>
                  <a:pt x="602" y="126"/>
                  <a:pt x="602" y="125"/>
                </a:cubicBezTo>
                <a:cubicBezTo>
                  <a:pt x="601" y="123"/>
                  <a:pt x="600" y="121"/>
                  <a:pt x="599" y="119"/>
                </a:cubicBezTo>
                <a:cubicBezTo>
                  <a:pt x="599" y="119"/>
                  <a:pt x="598" y="118"/>
                  <a:pt x="598" y="118"/>
                </a:cubicBezTo>
                <a:cubicBezTo>
                  <a:pt x="597" y="118"/>
                  <a:pt x="596" y="119"/>
                  <a:pt x="596" y="119"/>
                </a:cubicBezTo>
                <a:cubicBezTo>
                  <a:pt x="595" y="122"/>
                  <a:pt x="594" y="124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7"/>
                  <a:pt x="592" y="127"/>
                  <a:pt x="592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5"/>
                  <a:pt x="591" y="124"/>
                  <a:pt x="592" y="122"/>
                </a:cubicBezTo>
                <a:cubicBezTo>
                  <a:pt x="592" y="121"/>
                  <a:pt x="593" y="120"/>
                  <a:pt x="592" y="120"/>
                </a:cubicBezTo>
                <a:cubicBezTo>
                  <a:pt x="591" y="118"/>
                  <a:pt x="591" y="115"/>
                  <a:pt x="591" y="113"/>
                </a:cubicBezTo>
                <a:cubicBezTo>
                  <a:pt x="591" y="112"/>
                  <a:pt x="591" y="112"/>
                  <a:pt x="591" y="111"/>
                </a:cubicBezTo>
                <a:cubicBezTo>
                  <a:pt x="591" y="111"/>
                  <a:pt x="590" y="110"/>
                  <a:pt x="590" y="109"/>
                </a:cubicBezTo>
                <a:cubicBezTo>
                  <a:pt x="589" y="108"/>
                  <a:pt x="587" y="108"/>
                  <a:pt x="587" y="109"/>
                </a:cubicBezTo>
                <a:close/>
                <a:moveTo>
                  <a:pt x="1057" y="474"/>
                </a:moveTo>
                <a:cubicBezTo>
                  <a:pt x="1057" y="475"/>
                  <a:pt x="1057" y="477"/>
                  <a:pt x="1056" y="478"/>
                </a:cubicBezTo>
                <a:cubicBezTo>
                  <a:pt x="1056" y="478"/>
                  <a:pt x="1055" y="479"/>
                  <a:pt x="1055" y="479"/>
                </a:cubicBezTo>
                <a:cubicBezTo>
                  <a:pt x="1053" y="479"/>
                  <a:pt x="1051" y="479"/>
                  <a:pt x="1049" y="479"/>
                </a:cubicBezTo>
                <a:cubicBezTo>
                  <a:pt x="1048" y="479"/>
                  <a:pt x="1048" y="480"/>
                  <a:pt x="1048" y="481"/>
                </a:cubicBezTo>
                <a:cubicBezTo>
                  <a:pt x="1047" y="482"/>
                  <a:pt x="1048" y="484"/>
                  <a:pt x="1047" y="486"/>
                </a:cubicBezTo>
                <a:cubicBezTo>
                  <a:pt x="1047" y="488"/>
                  <a:pt x="1048" y="489"/>
                  <a:pt x="1049" y="490"/>
                </a:cubicBezTo>
                <a:cubicBezTo>
                  <a:pt x="1050" y="491"/>
                  <a:pt x="1050" y="493"/>
                  <a:pt x="1049" y="494"/>
                </a:cubicBezTo>
                <a:cubicBezTo>
                  <a:pt x="1048" y="496"/>
                  <a:pt x="1047" y="497"/>
                  <a:pt x="1046" y="499"/>
                </a:cubicBezTo>
                <a:cubicBezTo>
                  <a:pt x="1046" y="499"/>
                  <a:pt x="1045" y="500"/>
                  <a:pt x="1045" y="500"/>
                </a:cubicBezTo>
                <a:cubicBezTo>
                  <a:pt x="1043" y="502"/>
                  <a:pt x="1044" y="505"/>
                  <a:pt x="1046" y="506"/>
                </a:cubicBezTo>
                <a:cubicBezTo>
                  <a:pt x="1049" y="508"/>
                  <a:pt x="1052" y="508"/>
                  <a:pt x="1055" y="507"/>
                </a:cubicBezTo>
                <a:cubicBezTo>
                  <a:pt x="1056" y="507"/>
                  <a:pt x="1058" y="506"/>
                  <a:pt x="1059" y="505"/>
                </a:cubicBezTo>
                <a:cubicBezTo>
                  <a:pt x="1062" y="503"/>
                  <a:pt x="1064" y="502"/>
                  <a:pt x="1067" y="502"/>
                </a:cubicBezTo>
                <a:cubicBezTo>
                  <a:pt x="1069" y="502"/>
                  <a:pt x="1069" y="501"/>
                  <a:pt x="1070" y="500"/>
                </a:cubicBezTo>
                <a:cubicBezTo>
                  <a:pt x="1072" y="497"/>
                  <a:pt x="1073" y="493"/>
                  <a:pt x="1072" y="489"/>
                </a:cubicBezTo>
                <a:cubicBezTo>
                  <a:pt x="1072" y="488"/>
                  <a:pt x="1072" y="487"/>
                  <a:pt x="1072" y="487"/>
                </a:cubicBezTo>
                <a:cubicBezTo>
                  <a:pt x="1071" y="485"/>
                  <a:pt x="1072" y="484"/>
                  <a:pt x="1073" y="483"/>
                </a:cubicBezTo>
                <a:cubicBezTo>
                  <a:pt x="1073" y="483"/>
                  <a:pt x="1073" y="483"/>
                  <a:pt x="1074" y="482"/>
                </a:cubicBezTo>
                <a:cubicBezTo>
                  <a:pt x="1076" y="480"/>
                  <a:pt x="1076" y="478"/>
                  <a:pt x="1075" y="476"/>
                </a:cubicBezTo>
                <a:cubicBezTo>
                  <a:pt x="1074" y="475"/>
                  <a:pt x="1074" y="474"/>
                  <a:pt x="1073" y="473"/>
                </a:cubicBezTo>
                <a:cubicBezTo>
                  <a:pt x="1072" y="472"/>
                  <a:pt x="1072" y="471"/>
                  <a:pt x="1071" y="471"/>
                </a:cubicBezTo>
                <a:cubicBezTo>
                  <a:pt x="1068" y="471"/>
                  <a:pt x="1066" y="471"/>
                  <a:pt x="1064" y="470"/>
                </a:cubicBezTo>
                <a:cubicBezTo>
                  <a:pt x="1063" y="470"/>
                  <a:pt x="1063" y="470"/>
                  <a:pt x="1062" y="471"/>
                </a:cubicBezTo>
                <a:cubicBezTo>
                  <a:pt x="1060" y="471"/>
                  <a:pt x="1058" y="472"/>
                  <a:pt x="1057" y="474"/>
                </a:cubicBezTo>
                <a:close/>
                <a:moveTo>
                  <a:pt x="2071" y="546"/>
                </a:moveTo>
                <a:cubicBezTo>
                  <a:pt x="2071" y="549"/>
                  <a:pt x="2074" y="550"/>
                  <a:pt x="2075" y="552"/>
                </a:cubicBezTo>
                <a:cubicBezTo>
                  <a:pt x="2075" y="554"/>
                  <a:pt x="2076" y="555"/>
                  <a:pt x="2077" y="557"/>
                </a:cubicBezTo>
                <a:cubicBezTo>
                  <a:pt x="2077" y="557"/>
                  <a:pt x="2078" y="558"/>
                  <a:pt x="2078" y="557"/>
                </a:cubicBezTo>
                <a:cubicBezTo>
                  <a:pt x="2080" y="556"/>
                  <a:pt x="2082" y="555"/>
                  <a:pt x="2084" y="553"/>
                </a:cubicBezTo>
                <a:cubicBezTo>
                  <a:pt x="2084" y="553"/>
                  <a:pt x="2084" y="552"/>
                  <a:pt x="2084" y="551"/>
                </a:cubicBezTo>
                <a:cubicBezTo>
                  <a:pt x="2082" y="550"/>
                  <a:pt x="2080" y="549"/>
                  <a:pt x="2078" y="548"/>
                </a:cubicBezTo>
                <a:cubicBezTo>
                  <a:pt x="2078" y="548"/>
                  <a:pt x="2078" y="547"/>
                  <a:pt x="2078" y="547"/>
                </a:cubicBezTo>
                <a:cubicBezTo>
                  <a:pt x="2079" y="546"/>
                  <a:pt x="2080" y="546"/>
                  <a:pt x="2081" y="546"/>
                </a:cubicBezTo>
                <a:cubicBezTo>
                  <a:pt x="2084" y="543"/>
                  <a:pt x="2087" y="544"/>
                  <a:pt x="2090" y="547"/>
                </a:cubicBezTo>
                <a:cubicBezTo>
                  <a:pt x="2092" y="548"/>
                  <a:pt x="2094" y="549"/>
                  <a:pt x="2096" y="549"/>
                </a:cubicBezTo>
                <a:cubicBezTo>
                  <a:pt x="2097" y="549"/>
                  <a:pt x="2097" y="549"/>
                  <a:pt x="2097" y="548"/>
                </a:cubicBezTo>
                <a:cubicBezTo>
                  <a:pt x="2098" y="546"/>
                  <a:pt x="2098" y="545"/>
                  <a:pt x="2098" y="543"/>
                </a:cubicBezTo>
                <a:cubicBezTo>
                  <a:pt x="2099" y="541"/>
                  <a:pt x="2100" y="539"/>
                  <a:pt x="2102" y="539"/>
                </a:cubicBezTo>
                <a:cubicBezTo>
                  <a:pt x="2104" y="538"/>
                  <a:pt x="2106" y="537"/>
                  <a:pt x="2108" y="536"/>
                </a:cubicBezTo>
                <a:cubicBezTo>
                  <a:pt x="2109" y="535"/>
                  <a:pt x="2110" y="533"/>
                  <a:pt x="2109" y="532"/>
                </a:cubicBezTo>
                <a:cubicBezTo>
                  <a:pt x="2108" y="531"/>
                  <a:pt x="2107" y="529"/>
                  <a:pt x="2106" y="528"/>
                </a:cubicBezTo>
                <a:cubicBezTo>
                  <a:pt x="2105" y="528"/>
                  <a:pt x="2105" y="527"/>
                  <a:pt x="2105" y="526"/>
                </a:cubicBezTo>
                <a:cubicBezTo>
                  <a:pt x="2104" y="524"/>
                  <a:pt x="2104" y="524"/>
                  <a:pt x="2103" y="525"/>
                </a:cubicBezTo>
                <a:cubicBezTo>
                  <a:pt x="2100" y="527"/>
                  <a:pt x="2098" y="526"/>
                  <a:pt x="2095" y="525"/>
                </a:cubicBezTo>
                <a:cubicBezTo>
                  <a:pt x="2091" y="523"/>
                  <a:pt x="2088" y="521"/>
                  <a:pt x="2085" y="518"/>
                </a:cubicBezTo>
                <a:cubicBezTo>
                  <a:pt x="2083" y="516"/>
                  <a:pt x="2081" y="514"/>
                  <a:pt x="2078" y="513"/>
                </a:cubicBezTo>
                <a:cubicBezTo>
                  <a:pt x="2077" y="512"/>
                  <a:pt x="2076" y="513"/>
                  <a:pt x="2076" y="513"/>
                </a:cubicBezTo>
                <a:cubicBezTo>
                  <a:pt x="2075" y="514"/>
                  <a:pt x="2075" y="515"/>
                  <a:pt x="2075" y="516"/>
                </a:cubicBezTo>
                <a:cubicBezTo>
                  <a:pt x="2075" y="517"/>
                  <a:pt x="2076" y="518"/>
                  <a:pt x="2077" y="520"/>
                </a:cubicBezTo>
                <a:cubicBezTo>
                  <a:pt x="2077" y="521"/>
                  <a:pt x="2078" y="522"/>
                  <a:pt x="2078" y="524"/>
                </a:cubicBezTo>
                <a:cubicBezTo>
                  <a:pt x="2078" y="528"/>
                  <a:pt x="2078" y="532"/>
                  <a:pt x="2078" y="536"/>
                </a:cubicBezTo>
                <a:cubicBezTo>
                  <a:pt x="2078" y="536"/>
                  <a:pt x="2078" y="537"/>
                  <a:pt x="2077" y="537"/>
                </a:cubicBezTo>
                <a:cubicBezTo>
                  <a:pt x="2077" y="537"/>
                  <a:pt x="2076" y="537"/>
                  <a:pt x="2076" y="537"/>
                </a:cubicBezTo>
                <a:cubicBezTo>
                  <a:pt x="2074" y="537"/>
                  <a:pt x="2074" y="537"/>
                  <a:pt x="2074" y="539"/>
                </a:cubicBezTo>
                <a:cubicBezTo>
                  <a:pt x="2074" y="540"/>
                  <a:pt x="2074" y="540"/>
                  <a:pt x="2074" y="541"/>
                </a:cubicBezTo>
                <a:cubicBezTo>
                  <a:pt x="2073" y="543"/>
                  <a:pt x="2072" y="544"/>
                  <a:pt x="2071" y="546"/>
                </a:cubicBezTo>
                <a:close/>
                <a:moveTo>
                  <a:pt x="612" y="76"/>
                </a:moveTo>
                <a:cubicBezTo>
                  <a:pt x="614" y="77"/>
                  <a:pt x="615" y="77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8" y="79"/>
                  <a:pt x="619" y="79"/>
                  <a:pt x="619" y="80"/>
                </a:cubicBezTo>
                <a:cubicBezTo>
                  <a:pt x="623" y="83"/>
                  <a:pt x="625" y="86"/>
                  <a:pt x="623" y="90"/>
                </a:cubicBezTo>
                <a:cubicBezTo>
                  <a:pt x="622" y="92"/>
                  <a:pt x="623" y="93"/>
                  <a:pt x="624" y="94"/>
                </a:cubicBezTo>
                <a:cubicBezTo>
                  <a:pt x="625" y="95"/>
                  <a:pt x="627" y="95"/>
                  <a:pt x="629" y="94"/>
                </a:cubicBezTo>
                <a:cubicBezTo>
                  <a:pt x="631" y="93"/>
                  <a:pt x="632" y="91"/>
                  <a:pt x="633" y="88"/>
                </a:cubicBezTo>
                <a:cubicBezTo>
                  <a:pt x="634" y="85"/>
                  <a:pt x="635" y="82"/>
                  <a:pt x="638" y="79"/>
                </a:cubicBezTo>
                <a:cubicBezTo>
                  <a:pt x="638" y="79"/>
                  <a:pt x="639" y="77"/>
                  <a:pt x="639" y="76"/>
                </a:cubicBezTo>
                <a:cubicBezTo>
                  <a:pt x="640" y="74"/>
                  <a:pt x="640" y="72"/>
                  <a:pt x="639" y="70"/>
                </a:cubicBezTo>
                <a:cubicBezTo>
                  <a:pt x="638" y="69"/>
                  <a:pt x="637" y="68"/>
                  <a:pt x="638" y="67"/>
                </a:cubicBezTo>
                <a:cubicBezTo>
                  <a:pt x="638" y="66"/>
                  <a:pt x="638" y="66"/>
                  <a:pt x="638" y="65"/>
                </a:cubicBezTo>
                <a:cubicBezTo>
                  <a:pt x="638" y="61"/>
                  <a:pt x="636" y="60"/>
                  <a:pt x="633" y="61"/>
                </a:cubicBezTo>
                <a:cubicBezTo>
                  <a:pt x="632" y="61"/>
                  <a:pt x="632" y="62"/>
                  <a:pt x="631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3"/>
                  <a:pt x="631" y="63"/>
                  <a:pt x="630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0"/>
                  <a:pt x="631" y="58"/>
                  <a:pt x="631" y="57"/>
                </a:cubicBezTo>
                <a:cubicBezTo>
                  <a:pt x="631" y="54"/>
                  <a:pt x="629" y="52"/>
                  <a:pt x="626" y="52"/>
                </a:cubicBezTo>
                <a:cubicBezTo>
                  <a:pt x="625" y="52"/>
                  <a:pt x="623" y="52"/>
                  <a:pt x="621" y="52"/>
                </a:cubicBezTo>
                <a:cubicBezTo>
                  <a:pt x="621" y="52"/>
                  <a:pt x="620" y="52"/>
                  <a:pt x="620" y="53"/>
                </a:cubicBezTo>
                <a:cubicBezTo>
                  <a:pt x="618" y="54"/>
                  <a:pt x="616" y="56"/>
                  <a:pt x="617" y="59"/>
                </a:cubicBezTo>
                <a:cubicBezTo>
                  <a:pt x="617" y="59"/>
                  <a:pt x="617" y="60"/>
                  <a:pt x="617" y="61"/>
                </a:cubicBezTo>
                <a:cubicBezTo>
                  <a:pt x="616" y="63"/>
                  <a:pt x="616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3"/>
                  <a:pt x="619" y="63"/>
                  <a:pt x="619" y="63"/>
                </a:cubicBezTo>
                <a:cubicBezTo>
                  <a:pt x="620" y="63"/>
                  <a:pt x="619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5"/>
                  <a:pt x="619" y="66"/>
                  <a:pt x="619" y="67"/>
                </a:cubicBezTo>
                <a:cubicBezTo>
                  <a:pt x="619" y="68"/>
                  <a:pt x="619" y="69"/>
                  <a:pt x="619" y="70"/>
                </a:cubicBezTo>
                <a:cubicBezTo>
                  <a:pt x="618" y="71"/>
                  <a:pt x="617" y="71"/>
                  <a:pt x="617" y="71"/>
                </a:cubicBezTo>
                <a:cubicBezTo>
                  <a:pt x="615" y="70"/>
                  <a:pt x="615" y="70"/>
                  <a:pt x="613" y="69"/>
                </a:cubicBezTo>
                <a:cubicBezTo>
                  <a:pt x="613" y="69"/>
                  <a:pt x="612" y="69"/>
                  <a:pt x="611" y="70"/>
                </a:cubicBezTo>
                <a:cubicBezTo>
                  <a:pt x="611" y="70"/>
                  <a:pt x="610" y="71"/>
                  <a:pt x="610" y="72"/>
                </a:cubicBezTo>
                <a:cubicBezTo>
                  <a:pt x="609" y="74"/>
                  <a:pt x="610" y="76"/>
                  <a:pt x="612" y="76"/>
                </a:cubicBezTo>
                <a:close/>
                <a:moveTo>
                  <a:pt x="1927" y="984"/>
                </a:moveTo>
                <a:cubicBezTo>
                  <a:pt x="1930" y="984"/>
                  <a:pt x="1933" y="984"/>
                  <a:pt x="1937" y="986"/>
                </a:cubicBezTo>
                <a:cubicBezTo>
                  <a:pt x="1938" y="987"/>
                  <a:pt x="1939" y="987"/>
                  <a:pt x="1940" y="986"/>
                </a:cubicBezTo>
                <a:cubicBezTo>
                  <a:pt x="1941" y="985"/>
                  <a:pt x="1942" y="985"/>
                  <a:pt x="1943" y="985"/>
                </a:cubicBezTo>
                <a:cubicBezTo>
                  <a:pt x="1944" y="985"/>
                  <a:pt x="1945" y="986"/>
                  <a:pt x="1946" y="986"/>
                </a:cubicBezTo>
                <a:cubicBezTo>
                  <a:pt x="1947" y="986"/>
                  <a:pt x="1949" y="984"/>
                  <a:pt x="1949" y="983"/>
                </a:cubicBezTo>
                <a:cubicBezTo>
                  <a:pt x="1949" y="983"/>
                  <a:pt x="1948" y="982"/>
                  <a:pt x="1947" y="982"/>
                </a:cubicBezTo>
                <a:cubicBezTo>
                  <a:pt x="1944" y="982"/>
                  <a:pt x="1941" y="981"/>
                  <a:pt x="1938" y="979"/>
                </a:cubicBezTo>
                <a:cubicBezTo>
                  <a:pt x="1938" y="978"/>
                  <a:pt x="1937" y="978"/>
                  <a:pt x="1937" y="978"/>
                </a:cubicBezTo>
                <a:cubicBezTo>
                  <a:pt x="1935" y="978"/>
                  <a:pt x="1934" y="978"/>
                  <a:pt x="1933" y="978"/>
                </a:cubicBezTo>
                <a:cubicBezTo>
                  <a:pt x="1932" y="978"/>
                  <a:pt x="1931" y="978"/>
                  <a:pt x="1931" y="977"/>
                </a:cubicBezTo>
                <a:cubicBezTo>
                  <a:pt x="1931" y="976"/>
                  <a:pt x="1931" y="976"/>
                  <a:pt x="1933" y="976"/>
                </a:cubicBezTo>
                <a:cubicBezTo>
                  <a:pt x="1933" y="975"/>
                  <a:pt x="1934" y="975"/>
                  <a:pt x="1934" y="975"/>
                </a:cubicBezTo>
                <a:cubicBezTo>
                  <a:pt x="1935" y="975"/>
                  <a:pt x="1936" y="975"/>
                  <a:pt x="1936" y="974"/>
                </a:cubicBezTo>
                <a:cubicBezTo>
                  <a:pt x="1936" y="974"/>
                  <a:pt x="1935" y="973"/>
                  <a:pt x="1934" y="973"/>
                </a:cubicBezTo>
                <a:cubicBezTo>
                  <a:pt x="1931" y="973"/>
                  <a:pt x="1927" y="972"/>
                  <a:pt x="1924" y="971"/>
                </a:cubicBezTo>
                <a:cubicBezTo>
                  <a:pt x="1922" y="971"/>
                  <a:pt x="1920" y="970"/>
                  <a:pt x="1919" y="969"/>
                </a:cubicBezTo>
                <a:cubicBezTo>
                  <a:pt x="1916" y="968"/>
                  <a:pt x="1914" y="968"/>
                  <a:pt x="1913" y="971"/>
                </a:cubicBezTo>
                <a:cubicBezTo>
                  <a:pt x="1912" y="972"/>
                  <a:pt x="1911" y="972"/>
                  <a:pt x="1910" y="972"/>
                </a:cubicBezTo>
                <a:cubicBezTo>
                  <a:pt x="1908" y="972"/>
                  <a:pt x="1907" y="972"/>
                  <a:pt x="1905" y="972"/>
                </a:cubicBezTo>
                <a:cubicBezTo>
                  <a:pt x="1903" y="971"/>
                  <a:pt x="1901" y="971"/>
                  <a:pt x="1899" y="969"/>
                </a:cubicBezTo>
                <a:cubicBezTo>
                  <a:pt x="1896" y="966"/>
                  <a:pt x="1893" y="966"/>
                  <a:pt x="1890" y="966"/>
                </a:cubicBezTo>
                <a:cubicBezTo>
                  <a:pt x="1887" y="966"/>
                  <a:pt x="1884" y="965"/>
                  <a:pt x="1880" y="965"/>
                </a:cubicBezTo>
                <a:cubicBezTo>
                  <a:pt x="1880" y="967"/>
                  <a:pt x="1879" y="969"/>
                  <a:pt x="1878" y="971"/>
                </a:cubicBezTo>
                <a:cubicBezTo>
                  <a:pt x="1877" y="971"/>
                  <a:pt x="1878" y="973"/>
                  <a:pt x="1879" y="973"/>
                </a:cubicBezTo>
                <a:cubicBezTo>
                  <a:pt x="1881" y="973"/>
                  <a:pt x="1883" y="974"/>
                  <a:pt x="1884" y="976"/>
                </a:cubicBezTo>
                <a:cubicBezTo>
                  <a:pt x="1884" y="977"/>
                  <a:pt x="1886" y="977"/>
                  <a:pt x="1887" y="977"/>
                </a:cubicBezTo>
                <a:cubicBezTo>
                  <a:pt x="1889" y="977"/>
                  <a:pt x="1891" y="978"/>
                  <a:pt x="1893" y="979"/>
                </a:cubicBezTo>
                <a:cubicBezTo>
                  <a:pt x="1895" y="980"/>
                  <a:pt x="1897" y="980"/>
                  <a:pt x="1899" y="979"/>
                </a:cubicBezTo>
                <a:cubicBezTo>
                  <a:pt x="1902" y="979"/>
                  <a:pt x="1906" y="979"/>
                  <a:pt x="1910" y="981"/>
                </a:cubicBezTo>
                <a:cubicBezTo>
                  <a:pt x="1913" y="983"/>
                  <a:pt x="1917" y="984"/>
                  <a:pt x="1920" y="984"/>
                </a:cubicBezTo>
                <a:cubicBezTo>
                  <a:pt x="1922" y="984"/>
                  <a:pt x="1924" y="984"/>
                  <a:pt x="1927" y="984"/>
                </a:cubicBezTo>
                <a:close/>
                <a:moveTo>
                  <a:pt x="1990" y="778"/>
                </a:moveTo>
                <a:cubicBezTo>
                  <a:pt x="1988" y="778"/>
                  <a:pt x="1987" y="778"/>
                  <a:pt x="1985" y="778"/>
                </a:cubicBezTo>
                <a:cubicBezTo>
                  <a:pt x="1982" y="776"/>
                  <a:pt x="1980" y="778"/>
                  <a:pt x="1979" y="781"/>
                </a:cubicBezTo>
                <a:cubicBezTo>
                  <a:pt x="1979" y="782"/>
                  <a:pt x="1978" y="783"/>
                  <a:pt x="1978" y="784"/>
                </a:cubicBezTo>
                <a:cubicBezTo>
                  <a:pt x="1978" y="787"/>
                  <a:pt x="1978" y="790"/>
                  <a:pt x="1977" y="793"/>
                </a:cubicBezTo>
                <a:cubicBezTo>
                  <a:pt x="1977" y="795"/>
                  <a:pt x="1977" y="796"/>
                  <a:pt x="1976" y="796"/>
                </a:cubicBezTo>
                <a:cubicBezTo>
                  <a:pt x="1976" y="797"/>
                  <a:pt x="1975" y="798"/>
                  <a:pt x="1975" y="798"/>
                </a:cubicBezTo>
                <a:cubicBezTo>
                  <a:pt x="1976" y="801"/>
                  <a:pt x="1977" y="804"/>
                  <a:pt x="1978" y="806"/>
                </a:cubicBezTo>
                <a:cubicBezTo>
                  <a:pt x="1978" y="808"/>
                  <a:pt x="1980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3"/>
                  <a:pt x="1982" y="815"/>
                  <a:pt x="1985" y="816"/>
                </a:cubicBezTo>
                <a:cubicBezTo>
                  <a:pt x="1986" y="816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8" y="817"/>
                  <a:pt x="1989" y="816"/>
                  <a:pt x="1991" y="815"/>
                </a:cubicBezTo>
                <a:cubicBezTo>
                  <a:pt x="1991" y="815"/>
                  <a:pt x="1992" y="815"/>
                  <a:pt x="1993" y="816"/>
                </a:cubicBezTo>
                <a:cubicBezTo>
                  <a:pt x="1993" y="816"/>
                  <a:pt x="1994" y="817"/>
                  <a:pt x="1994" y="817"/>
                </a:cubicBezTo>
                <a:cubicBezTo>
                  <a:pt x="1996" y="818"/>
                  <a:pt x="1998" y="819"/>
                  <a:pt x="2000" y="817"/>
                </a:cubicBezTo>
                <a:cubicBezTo>
                  <a:pt x="1999" y="817"/>
                  <a:pt x="1999" y="817"/>
                  <a:pt x="1999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8"/>
                  <a:pt x="2001" y="818"/>
                  <a:pt x="2002" y="819"/>
                </a:cubicBezTo>
                <a:cubicBezTo>
                  <a:pt x="2002" y="821"/>
                  <a:pt x="2003" y="822"/>
                  <a:pt x="2005" y="823"/>
                </a:cubicBezTo>
                <a:cubicBezTo>
                  <a:pt x="2006" y="823"/>
                  <a:pt x="2006" y="824"/>
                  <a:pt x="2005" y="825"/>
                </a:cubicBezTo>
                <a:cubicBezTo>
                  <a:pt x="2003" y="827"/>
                  <a:pt x="2003" y="828"/>
                  <a:pt x="2005" y="829"/>
                </a:cubicBezTo>
                <a:cubicBezTo>
                  <a:pt x="2006" y="829"/>
                  <a:pt x="2007" y="830"/>
                  <a:pt x="2008" y="830"/>
                </a:cubicBezTo>
                <a:cubicBezTo>
                  <a:pt x="2008" y="830"/>
                  <a:pt x="2009" y="830"/>
                  <a:pt x="2009" y="829"/>
                </a:cubicBezTo>
                <a:cubicBezTo>
                  <a:pt x="2009" y="827"/>
                  <a:pt x="2010" y="825"/>
                  <a:pt x="2010" y="824"/>
                </a:cubicBezTo>
                <a:cubicBezTo>
                  <a:pt x="2010" y="823"/>
                  <a:pt x="2010" y="822"/>
                  <a:pt x="2009" y="821"/>
                </a:cubicBezTo>
                <a:cubicBezTo>
                  <a:pt x="2008" y="820"/>
                  <a:pt x="2007" y="819"/>
                  <a:pt x="2006" y="818"/>
                </a:cubicBezTo>
                <a:cubicBezTo>
                  <a:pt x="2006" y="815"/>
                  <a:pt x="2005" y="814"/>
                  <a:pt x="2002" y="813"/>
                </a:cubicBezTo>
                <a:cubicBezTo>
                  <a:pt x="2001" y="813"/>
                  <a:pt x="2000" y="812"/>
                  <a:pt x="1999" y="811"/>
                </a:cubicBezTo>
                <a:cubicBezTo>
                  <a:pt x="1998" y="810"/>
                  <a:pt x="1997" y="810"/>
                  <a:pt x="1996" y="810"/>
                </a:cubicBezTo>
                <a:cubicBezTo>
                  <a:pt x="1996" y="811"/>
                  <a:pt x="1995" y="811"/>
                  <a:pt x="1994" y="811"/>
                </a:cubicBezTo>
                <a:cubicBezTo>
                  <a:pt x="1994" y="811"/>
                  <a:pt x="1994" y="811"/>
                  <a:pt x="1994" y="811"/>
                </a:cubicBezTo>
                <a:cubicBezTo>
                  <a:pt x="1993" y="811"/>
                  <a:pt x="1993" y="811"/>
                  <a:pt x="1992" y="811"/>
                </a:cubicBezTo>
                <a:cubicBezTo>
                  <a:pt x="1991" y="811"/>
                  <a:pt x="1991" y="810"/>
                  <a:pt x="1992" y="809"/>
                </a:cubicBezTo>
                <a:cubicBezTo>
                  <a:pt x="1994" y="806"/>
                  <a:pt x="1994" y="806"/>
                  <a:pt x="1991" y="806"/>
                </a:cubicBezTo>
                <a:cubicBezTo>
                  <a:pt x="1990" y="805"/>
                  <a:pt x="1989" y="805"/>
                  <a:pt x="1989" y="804"/>
                </a:cubicBezTo>
                <a:cubicBezTo>
                  <a:pt x="1989" y="802"/>
                  <a:pt x="1989" y="800"/>
                  <a:pt x="1991" y="799"/>
                </a:cubicBezTo>
                <a:cubicBezTo>
                  <a:pt x="1991" y="798"/>
                  <a:pt x="1992" y="798"/>
                  <a:pt x="1992" y="797"/>
                </a:cubicBezTo>
                <a:cubicBezTo>
                  <a:pt x="1994" y="794"/>
                  <a:pt x="1996" y="790"/>
                  <a:pt x="1994" y="786"/>
                </a:cubicBezTo>
                <a:cubicBezTo>
                  <a:pt x="1992" y="784"/>
                  <a:pt x="1992" y="782"/>
                  <a:pt x="1992" y="780"/>
                </a:cubicBezTo>
                <a:cubicBezTo>
                  <a:pt x="1992" y="779"/>
                  <a:pt x="1992" y="778"/>
                  <a:pt x="1990" y="778"/>
                </a:cubicBezTo>
                <a:close/>
                <a:moveTo>
                  <a:pt x="2135" y="1281"/>
                </a:moveTo>
                <a:cubicBezTo>
                  <a:pt x="2132" y="1281"/>
                  <a:pt x="2129" y="1281"/>
                  <a:pt x="2126" y="1282"/>
                </a:cubicBezTo>
                <a:cubicBezTo>
                  <a:pt x="2124" y="1283"/>
                  <a:pt x="2122" y="1282"/>
                  <a:pt x="2120" y="1281"/>
                </a:cubicBezTo>
                <a:cubicBezTo>
                  <a:pt x="2118" y="1280"/>
                  <a:pt x="2117" y="1279"/>
                  <a:pt x="2116" y="1278"/>
                </a:cubicBezTo>
                <a:cubicBezTo>
                  <a:pt x="2115" y="1277"/>
                  <a:pt x="2114" y="1277"/>
                  <a:pt x="2113" y="1277"/>
                </a:cubicBezTo>
                <a:cubicBezTo>
                  <a:pt x="2112" y="1277"/>
                  <a:pt x="2111" y="1278"/>
                  <a:pt x="2111" y="1280"/>
                </a:cubicBezTo>
                <a:cubicBezTo>
                  <a:pt x="2111" y="1280"/>
                  <a:pt x="2111" y="1281"/>
                  <a:pt x="2111" y="1281"/>
                </a:cubicBezTo>
                <a:cubicBezTo>
                  <a:pt x="2111" y="1287"/>
                  <a:pt x="2112" y="1292"/>
                  <a:pt x="2110" y="1297"/>
                </a:cubicBezTo>
                <a:cubicBezTo>
                  <a:pt x="2110" y="1297"/>
                  <a:pt x="2110" y="1297"/>
                  <a:pt x="2110" y="1299"/>
                </a:cubicBezTo>
                <a:cubicBezTo>
                  <a:pt x="2110" y="1301"/>
                  <a:pt x="2111" y="1303"/>
                  <a:pt x="2111" y="1306"/>
                </a:cubicBezTo>
                <a:cubicBezTo>
                  <a:pt x="2112" y="1309"/>
                  <a:pt x="2114" y="1311"/>
                  <a:pt x="2117" y="1311"/>
                </a:cubicBezTo>
                <a:cubicBezTo>
                  <a:pt x="2117" y="1311"/>
                  <a:pt x="2118" y="1311"/>
                  <a:pt x="2118" y="1311"/>
                </a:cubicBezTo>
                <a:cubicBezTo>
                  <a:pt x="2119" y="1310"/>
                  <a:pt x="2121" y="1309"/>
                  <a:pt x="2122" y="1308"/>
                </a:cubicBezTo>
                <a:cubicBezTo>
                  <a:pt x="2123" y="1307"/>
                  <a:pt x="2124" y="1306"/>
                  <a:pt x="2126" y="1307"/>
                </a:cubicBezTo>
                <a:cubicBezTo>
                  <a:pt x="2127" y="1307"/>
                  <a:pt x="2128" y="1306"/>
                  <a:pt x="2129" y="1305"/>
                </a:cubicBezTo>
                <a:cubicBezTo>
                  <a:pt x="2130" y="1301"/>
                  <a:pt x="2131" y="1298"/>
                  <a:pt x="2134" y="1295"/>
                </a:cubicBezTo>
                <a:cubicBezTo>
                  <a:pt x="2134" y="1295"/>
                  <a:pt x="2134" y="1294"/>
                  <a:pt x="2134" y="1293"/>
                </a:cubicBezTo>
                <a:cubicBezTo>
                  <a:pt x="2135" y="1291"/>
                  <a:pt x="2136" y="1288"/>
                  <a:pt x="2137" y="1285"/>
                </a:cubicBezTo>
                <a:cubicBezTo>
                  <a:pt x="2137" y="1284"/>
                  <a:pt x="2137" y="1284"/>
                  <a:pt x="2137" y="1283"/>
                </a:cubicBezTo>
                <a:cubicBezTo>
                  <a:pt x="2137" y="1282"/>
                  <a:pt x="2136" y="1280"/>
                  <a:pt x="2135" y="1281"/>
                </a:cubicBezTo>
                <a:close/>
                <a:moveTo>
                  <a:pt x="584" y="770"/>
                </a:moveTo>
                <a:cubicBezTo>
                  <a:pt x="585" y="770"/>
                  <a:pt x="585" y="768"/>
                  <a:pt x="584" y="767"/>
                </a:cubicBezTo>
                <a:cubicBezTo>
                  <a:pt x="584" y="766"/>
                  <a:pt x="583" y="765"/>
                  <a:pt x="582" y="765"/>
                </a:cubicBezTo>
                <a:cubicBezTo>
                  <a:pt x="576" y="762"/>
                  <a:pt x="570" y="759"/>
                  <a:pt x="564" y="757"/>
                </a:cubicBezTo>
                <a:cubicBezTo>
                  <a:pt x="562" y="756"/>
                  <a:pt x="561" y="755"/>
                  <a:pt x="559" y="754"/>
                </a:cubicBezTo>
                <a:cubicBezTo>
                  <a:pt x="557" y="753"/>
                  <a:pt x="555" y="752"/>
                  <a:pt x="553" y="751"/>
                </a:cubicBezTo>
                <a:cubicBezTo>
                  <a:pt x="552" y="751"/>
                  <a:pt x="550" y="750"/>
                  <a:pt x="550" y="750"/>
                </a:cubicBezTo>
                <a:cubicBezTo>
                  <a:pt x="547" y="747"/>
                  <a:pt x="544" y="746"/>
                  <a:pt x="541" y="746"/>
                </a:cubicBezTo>
                <a:cubicBezTo>
                  <a:pt x="538" y="746"/>
                  <a:pt x="536" y="746"/>
                  <a:pt x="534" y="745"/>
                </a:cubicBezTo>
                <a:cubicBezTo>
                  <a:pt x="533" y="744"/>
                  <a:pt x="531" y="744"/>
                  <a:pt x="530" y="744"/>
                </a:cubicBezTo>
                <a:cubicBezTo>
                  <a:pt x="526" y="745"/>
                  <a:pt x="522" y="745"/>
                  <a:pt x="518" y="747"/>
                </a:cubicBezTo>
                <a:cubicBezTo>
                  <a:pt x="514" y="749"/>
                  <a:pt x="513" y="752"/>
                  <a:pt x="510" y="755"/>
                </a:cubicBezTo>
                <a:cubicBezTo>
                  <a:pt x="510" y="755"/>
                  <a:pt x="511" y="756"/>
                  <a:pt x="511" y="756"/>
                </a:cubicBezTo>
                <a:cubicBezTo>
                  <a:pt x="512" y="756"/>
                  <a:pt x="513" y="756"/>
                  <a:pt x="514" y="755"/>
                </a:cubicBezTo>
                <a:cubicBezTo>
                  <a:pt x="518" y="753"/>
                  <a:pt x="523" y="752"/>
                  <a:pt x="527" y="750"/>
                </a:cubicBezTo>
                <a:cubicBezTo>
                  <a:pt x="528" y="749"/>
                  <a:pt x="529" y="750"/>
                  <a:pt x="530" y="751"/>
                </a:cubicBezTo>
                <a:cubicBezTo>
                  <a:pt x="531" y="752"/>
                  <a:pt x="532" y="753"/>
                  <a:pt x="533" y="753"/>
                </a:cubicBezTo>
                <a:cubicBezTo>
                  <a:pt x="535" y="754"/>
                  <a:pt x="537" y="754"/>
                  <a:pt x="539" y="754"/>
                </a:cubicBezTo>
                <a:cubicBezTo>
                  <a:pt x="541" y="755"/>
                  <a:pt x="542" y="755"/>
                  <a:pt x="543" y="756"/>
                </a:cubicBezTo>
                <a:cubicBezTo>
                  <a:pt x="546" y="757"/>
                  <a:pt x="549" y="758"/>
                  <a:pt x="552" y="758"/>
                </a:cubicBezTo>
                <a:cubicBezTo>
                  <a:pt x="553" y="758"/>
                  <a:pt x="554" y="759"/>
                  <a:pt x="555" y="761"/>
                </a:cubicBezTo>
                <a:cubicBezTo>
                  <a:pt x="556" y="764"/>
                  <a:pt x="559" y="765"/>
                  <a:pt x="562" y="765"/>
                </a:cubicBezTo>
                <a:cubicBezTo>
                  <a:pt x="562" y="765"/>
                  <a:pt x="562" y="766"/>
                  <a:pt x="562" y="766"/>
                </a:cubicBezTo>
                <a:cubicBezTo>
                  <a:pt x="563" y="766"/>
                  <a:pt x="564" y="767"/>
                  <a:pt x="563" y="768"/>
                </a:cubicBezTo>
                <a:cubicBezTo>
                  <a:pt x="563" y="768"/>
                  <a:pt x="562" y="769"/>
                  <a:pt x="562" y="769"/>
                </a:cubicBezTo>
                <a:cubicBezTo>
                  <a:pt x="561" y="770"/>
                  <a:pt x="562" y="772"/>
                  <a:pt x="563" y="772"/>
                </a:cubicBezTo>
                <a:cubicBezTo>
                  <a:pt x="565" y="772"/>
                  <a:pt x="567" y="772"/>
                  <a:pt x="571" y="772"/>
                </a:cubicBezTo>
                <a:cubicBezTo>
                  <a:pt x="575" y="773"/>
                  <a:pt x="579" y="771"/>
                  <a:pt x="584" y="770"/>
                </a:cubicBezTo>
                <a:close/>
                <a:moveTo>
                  <a:pt x="1583" y="72"/>
                </a:moveTo>
                <a:cubicBezTo>
                  <a:pt x="1583" y="73"/>
                  <a:pt x="1583" y="74"/>
                  <a:pt x="1583" y="73"/>
                </a:cubicBezTo>
                <a:cubicBezTo>
                  <a:pt x="1583" y="75"/>
                  <a:pt x="1582" y="76"/>
                  <a:pt x="1583" y="77"/>
                </a:cubicBezTo>
                <a:cubicBezTo>
                  <a:pt x="1583" y="80"/>
                  <a:pt x="1584" y="83"/>
                  <a:pt x="1585" y="87"/>
                </a:cubicBezTo>
                <a:cubicBezTo>
                  <a:pt x="1585" y="89"/>
                  <a:pt x="1586" y="91"/>
                  <a:pt x="1588" y="92"/>
                </a:cubicBezTo>
                <a:cubicBezTo>
                  <a:pt x="1589" y="93"/>
                  <a:pt x="1589" y="93"/>
                  <a:pt x="1590" y="93"/>
                </a:cubicBezTo>
                <a:cubicBezTo>
                  <a:pt x="1590" y="93"/>
                  <a:pt x="1591" y="92"/>
                  <a:pt x="1591" y="92"/>
                </a:cubicBezTo>
                <a:cubicBezTo>
                  <a:pt x="1595" y="87"/>
                  <a:pt x="1595" y="87"/>
                  <a:pt x="1601" y="83"/>
                </a:cubicBezTo>
                <a:cubicBezTo>
                  <a:pt x="1602" y="82"/>
                  <a:pt x="1604" y="81"/>
                  <a:pt x="1605" y="80"/>
                </a:cubicBezTo>
                <a:cubicBezTo>
                  <a:pt x="1606" y="78"/>
                  <a:pt x="1607" y="77"/>
                  <a:pt x="1608" y="76"/>
                </a:cubicBezTo>
                <a:cubicBezTo>
                  <a:pt x="1608" y="75"/>
                  <a:pt x="1608" y="74"/>
                  <a:pt x="1608" y="73"/>
                </a:cubicBezTo>
                <a:cubicBezTo>
                  <a:pt x="1607" y="72"/>
                  <a:pt x="1606" y="71"/>
                  <a:pt x="1606" y="70"/>
                </a:cubicBezTo>
                <a:cubicBezTo>
                  <a:pt x="1605" y="68"/>
                  <a:pt x="1604" y="66"/>
                  <a:pt x="1601" y="66"/>
                </a:cubicBezTo>
                <a:cubicBezTo>
                  <a:pt x="1599" y="65"/>
                  <a:pt x="1596" y="63"/>
                  <a:pt x="1594" y="62"/>
                </a:cubicBezTo>
                <a:cubicBezTo>
                  <a:pt x="1591" y="61"/>
                  <a:pt x="1588" y="60"/>
                  <a:pt x="1586" y="59"/>
                </a:cubicBezTo>
                <a:cubicBezTo>
                  <a:pt x="1585" y="58"/>
                  <a:pt x="1584" y="58"/>
                  <a:pt x="1582" y="58"/>
                </a:cubicBezTo>
                <a:cubicBezTo>
                  <a:pt x="1582" y="58"/>
                  <a:pt x="1581" y="58"/>
                  <a:pt x="1581" y="58"/>
                </a:cubicBezTo>
                <a:cubicBezTo>
                  <a:pt x="1580" y="61"/>
                  <a:pt x="1578" y="63"/>
                  <a:pt x="1580" y="66"/>
                </a:cubicBezTo>
                <a:cubicBezTo>
                  <a:pt x="1581" y="68"/>
                  <a:pt x="1582" y="70"/>
                  <a:pt x="1583" y="72"/>
                </a:cubicBezTo>
                <a:close/>
                <a:moveTo>
                  <a:pt x="2021" y="844"/>
                </a:moveTo>
                <a:cubicBezTo>
                  <a:pt x="2021" y="845"/>
                  <a:pt x="2021" y="845"/>
                  <a:pt x="2021" y="845"/>
                </a:cubicBezTo>
                <a:cubicBezTo>
                  <a:pt x="2020" y="847"/>
                  <a:pt x="2020" y="849"/>
                  <a:pt x="2019" y="850"/>
                </a:cubicBezTo>
                <a:cubicBezTo>
                  <a:pt x="2018" y="852"/>
                  <a:pt x="2017" y="852"/>
                  <a:pt x="2015" y="854"/>
                </a:cubicBezTo>
                <a:cubicBezTo>
                  <a:pt x="2015" y="854"/>
                  <a:pt x="2014" y="855"/>
                  <a:pt x="2014" y="855"/>
                </a:cubicBezTo>
                <a:cubicBezTo>
                  <a:pt x="2013" y="856"/>
                  <a:pt x="2012" y="857"/>
                  <a:pt x="2012" y="857"/>
                </a:cubicBezTo>
                <a:cubicBezTo>
                  <a:pt x="2011" y="858"/>
                  <a:pt x="2010" y="857"/>
                  <a:pt x="2010" y="857"/>
                </a:cubicBezTo>
                <a:cubicBezTo>
                  <a:pt x="2008" y="855"/>
                  <a:pt x="2006" y="854"/>
                  <a:pt x="2004" y="856"/>
                </a:cubicBezTo>
                <a:cubicBezTo>
                  <a:pt x="2002" y="858"/>
                  <a:pt x="2001" y="859"/>
                  <a:pt x="1999" y="860"/>
                </a:cubicBezTo>
                <a:cubicBezTo>
                  <a:pt x="1997" y="861"/>
                  <a:pt x="1996" y="863"/>
                  <a:pt x="1996" y="865"/>
                </a:cubicBezTo>
                <a:cubicBezTo>
                  <a:pt x="1996" y="865"/>
                  <a:pt x="1996" y="865"/>
                  <a:pt x="1996" y="866"/>
                </a:cubicBezTo>
                <a:cubicBezTo>
                  <a:pt x="1996" y="866"/>
                  <a:pt x="1996" y="867"/>
                  <a:pt x="1997" y="867"/>
                </a:cubicBezTo>
                <a:cubicBezTo>
                  <a:pt x="1997" y="867"/>
                  <a:pt x="1998" y="867"/>
                  <a:pt x="1998" y="867"/>
                </a:cubicBezTo>
                <a:cubicBezTo>
                  <a:pt x="1999" y="866"/>
                  <a:pt x="2000" y="865"/>
                  <a:pt x="2001" y="864"/>
                </a:cubicBezTo>
                <a:cubicBezTo>
                  <a:pt x="2003" y="865"/>
                  <a:pt x="2006" y="865"/>
                  <a:pt x="2008" y="864"/>
                </a:cubicBezTo>
                <a:cubicBezTo>
                  <a:pt x="2009" y="864"/>
                  <a:pt x="2011" y="865"/>
                  <a:pt x="2011" y="866"/>
                </a:cubicBezTo>
                <a:cubicBezTo>
                  <a:pt x="2011" y="867"/>
                  <a:pt x="2011" y="868"/>
                  <a:pt x="2011" y="869"/>
                </a:cubicBezTo>
                <a:cubicBezTo>
                  <a:pt x="2011" y="873"/>
                  <a:pt x="2013" y="876"/>
                  <a:pt x="2017" y="877"/>
                </a:cubicBezTo>
                <a:cubicBezTo>
                  <a:pt x="2018" y="877"/>
                  <a:pt x="2020" y="878"/>
                  <a:pt x="2021" y="878"/>
                </a:cubicBezTo>
                <a:cubicBezTo>
                  <a:pt x="2022" y="878"/>
                  <a:pt x="2023" y="877"/>
                  <a:pt x="2023" y="877"/>
                </a:cubicBezTo>
                <a:cubicBezTo>
                  <a:pt x="2024" y="876"/>
                  <a:pt x="2024" y="875"/>
                  <a:pt x="2024" y="873"/>
                </a:cubicBezTo>
                <a:cubicBezTo>
                  <a:pt x="2024" y="872"/>
                  <a:pt x="2022" y="870"/>
                  <a:pt x="2023" y="868"/>
                </a:cubicBezTo>
                <a:cubicBezTo>
                  <a:pt x="2023" y="868"/>
                  <a:pt x="2024" y="868"/>
                  <a:pt x="2024" y="868"/>
                </a:cubicBezTo>
                <a:cubicBezTo>
                  <a:pt x="2025" y="868"/>
                  <a:pt x="2025" y="868"/>
                  <a:pt x="2026" y="869"/>
                </a:cubicBezTo>
                <a:cubicBezTo>
                  <a:pt x="2027" y="870"/>
                  <a:pt x="2027" y="870"/>
                  <a:pt x="2028" y="869"/>
                </a:cubicBezTo>
                <a:cubicBezTo>
                  <a:pt x="2030" y="868"/>
                  <a:pt x="2031" y="866"/>
                  <a:pt x="2030" y="863"/>
                </a:cubicBezTo>
                <a:cubicBezTo>
                  <a:pt x="2029" y="860"/>
                  <a:pt x="2028" y="857"/>
                  <a:pt x="2028" y="855"/>
                </a:cubicBezTo>
                <a:cubicBezTo>
                  <a:pt x="2027" y="853"/>
                  <a:pt x="2027" y="851"/>
                  <a:pt x="2026" y="850"/>
                </a:cubicBezTo>
                <a:cubicBezTo>
                  <a:pt x="2024" y="849"/>
                  <a:pt x="2023" y="847"/>
                  <a:pt x="2022" y="845"/>
                </a:cubicBezTo>
                <a:cubicBezTo>
                  <a:pt x="2022" y="844"/>
                  <a:pt x="2022" y="844"/>
                  <a:pt x="2021" y="844"/>
                </a:cubicBezTo>
                <a:close/>
                <a:moveTo>
                  <a:pt x="587" y="785"/>
                </a:moveTo>
                <a:cubicBezTo>
                  <a:pt x="589" y="785"/>
                  <a:pt x="591" y="785"/>
                  <a:pt x="592" y="785"/>
                </a:cubicBezTo>
                <a:cubicBezTo>
                  <a:pt x="594" y="785"/>
                  <a:pt x="596" y="785"/>
                  <a:pt x="598" y="785"/>
                </a:cubicBezTo>
                <a:cubicBezTo>
                  <a:pt x="600" y="786"/>
                  <a:pt x="601" y="788"/>
                  <a:pt x="603" y="788"/>
                </a:cubicBezTo>
                <a:cubicBezTo>
                  <a:pt x="603" y="789"/>
                  <a:pt x="604" y="788"/>
                  <a:pt x="604" y="788"/>
                </a:cubicBezTo>
                <a:cubicBezTo>
                  <a:pt x="605" y="788"/>
                  <a:pt x="605" y="788"/>
                  <a:pt x="605" y="787"/>
                </a:cubicBezTo>
                <a:cubicBezTo>
                  <a:pt x="607" y="785"/>
                  <a:pt x="609" y="784"/>
                  <a:pt x="611" y="784"/>
                </a:cubicBezTo>
                <a:cubicBezTo>
                  <a:pt x="612" y="785"/>
                  <a:pt x="613" y="784"/>
                  <a:pt x="614" y="784"/>
                </a:cubicBezTo>
                <a:cubicBezTo>
                  <a:pt x="617" y="782"/>
                  <a:pt x="621" y="783"/>
                  <a:pt x="624" y="783"/>
                </a:cubicBezTo>
                <a:cubicBezTo>
                  <a:pt x="625" y="783"/>
                  <a:pt x="625" y="783"/>
                  <a:pt x="626" y="783"/>
                </a:cubicBezTo>
                <a:cubicBezTo>
                  <a:pt x="626" y="783"/>
                  <a:pt x="627" y="782"/>
                  <a:pt x="627" y="781"/>
                </a:cubicBezTo>
                <a:cubicBezTo>
                  <a:pt x="627" y="781"/>
                  <a:pt x="627" y="780"/>
                  <a:pt x="627" y="780"/>
                </a:cubicBezTo>
                <a:cubicBezTo>
                  <a:pt x="623" y="778"/>
                  <a:pt x="620" y="775"/>
                  <a:pt x="617" y="773"/>
                </a:cubicBezTo>
                <a:cubicBezTo>
                  <a:pt x="617" y="772"/>
                  <a:pt x="615" y="772"/>
                  <a:pt x="614" y="772"/>
                </a:cubicBezTo>
                <a:cubicBezTo>
                  <a:pt x="610" y="771"/>
                  <a:pt x="606" y="770"/>
                  <a:pt x="602" y="771"/>
                </a:cubicBezTo>
                <a:cubicBezTo>
                  <a:pt x="601" y="772"/>
                  <a:pt x="600" y="771"/>
                  <a:pt x="598" y="770"/>
                </a:cubicBezTo>
                <a:cubicBezTo>
                  <a:pt x="598" y="770"/>
                  <a:pt x="597" y="770"/>
                  <a:pt x="597" y="769"/>
                </a:cubicBezTo>
                <a:cubicBezTo>
                  <a:pt x="596" y="769"/>
                  <a:pt x="594" y="770"/>
                  <a:pt x="593" y="771"/>
                </a:cubicBezTo>
                <a:cubicBezTo>
                  <a:pt x="593" y="772"/>
                  <a:pt x="593" y="773"/>
                  <a:pt x="594" y="773"/>
                </a:cubicBezTo>
                <a:cubicBezTo>
                  <a:pt x="596" y="775"/>
                  <a:pt x="595" y="777"/>
                  <a:pt x="596" y="779"/>
                </a:cubicBezTo>
                <a:cubicBezTo>
                  <a:pt x="596" y="780"/>
                  <a:pt x="596" y="780"/>
                  <a:pt x="594" y="779"/>
                </a:cubicBezTo>
                <a:cubicBezTo>
                  <a:pt x="593" y="779"/>
                  <a:pt x="592" y="780"/>
                  <a:pt x="591" y="780"/>
                </a:cubicBezTo>
                <a:cubicBezTo>
                  <a:pt x="589" y="781"/>
                  <a:pt x="587" y="781"/>
                  <a:pt x="585" y="781"/>
                </a:cubicBezTo>
                <a:cubicBezTo>
                  <a:pt x="584" y="781"/>
                  <a:pt x="584" y="782"/>
                  <a:pt x="584" y="782"/>
                </a:cubicBezTo>
                <a:cubicBezTo>
                  <a:pt x="584" y="784"/>
                  <a:pt x="586" y="785"/>
                  <a:pt x="587" y="785"/>
                </a:cubicBezTo>
                <a:close/>
                <a:moveTo>
                  <a:pt x="678" y="202"/>
                </a:moveTo>
                <a:cubicBezTo>
                  <a:pt x="679" y="204"/>
                  <a:pt x="679" y="206"/>
                  <a:pt x="678" y="208"/>
                </a:cubicBezTo>
                <a:cubicBezTo>
                  <a:pt x="677" y="211"/>
                  <a:pt x="681" y="214"/>
                  <a:pt x="684" y="214"/>
                </a:cubicBezTo>
                <a:cubicBezTo>
                  <a:pt x="685" y="214"/>
                  <a:pt x="687" y="213"/>
                  <a:pt x="689" y="213"/>
                </a:cubicBezTo>
                <a:cubicBezTo>
                  <a:pt x="690" y="213"/>
                  <a:pt x="691" y="213"/>
                  <a:pt x="692" y="214"/>
                </a:cubicBezTo>
                <a:cubicBezTo>
                  <a:pt x="694" y="215"/>
                  <a:pt x="696" y="215"/>
                  <a:pt x="698" y="215"/>
                </a:cubicBezTo>
                <a:cubicBezTo>
                  <a:pt x="699" y="215"/>
                  <a:pt x="700" y="214"/>
                  <a:pt x="700" y="213"/>
                </a:cubicBezTo>
                <a:cubicBezTo>
                  <a:pt x="700" y="210"/>
                  <a:pt x="700" y="207"/>
                  <a:pt x="699" y="204"/>
                </a:cubicBezTo>
                <a:cubicBezTo>
                  <a:pt x="698" y="200"/>
                  <a:pt x="696" y="198"/>
                  <a:pt x="692" y="197"/>
                </a:cubicBezTo>
                <a:cubicBezTo>
                  <a:pt x="689" y="197"/>
                  <a:pt x="686" y="196"/>
                  <a:pt x="683" y="194"/>
                </a:cubicBezTo>
                <a:cubicBezTo>
                  <a:pt x="682" y="194"/>
                  <a:pt x="681" y="194"/>
                  <a:pt x="680" y="195"/>
                </a:cubicBezTo>
                <a:cubicBezTo>
                  <a:pt x="680" y="196"/>
                  <a:pt x="679" y="197"/>
                  <a:pt x="678" y="199"/>
                </a:cubicBezTo>
                <a:cubicBezTo>
                  <a:pt x="678" y="200"/>
                  <a:pt x="678" y="201"/>
                  <a:pt x="678" y="202"/>
                </a:cubicBezTo>
                <a:close/>
                <a:moveTo>
                  <a:pt x="678" y="199"/>
                </a:move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lose/>
                <a:moveTo>
                  <a:pt x="1694" y="848"/>
                </a:moveTo>
                <a:cubicBezTo>
                  <a:pt x="1694" y="848"/>
                  <a:pt x="1693" y="848"/>
                  <a:pt x="1692" y="847"/>
                </a:cubicBezTo>
                <a:cubicBezTo>
                  <a:pt x="1692" y="847"/>
                  <a:pt x="1691" y="848"/>
                  <a:pt x="1691" y="848"/>
                </a:cubicBezTo>
                <a:cubicBezTo>
                  <a:pt x="1691" y="849"/>
                  <a:pt x="1692" y="850"/>
                  <a:pt x="1692" y="851"/>
                </a:cubicBezTo>
                <a:cubicBezTo>
                  <a:pt x="1689" y="854"/>
                  <a:pt x="1690" y="858"/>
                  <a:pt x="1689" y="861"/>
                </a:cubicBezTo>
                <a:cubicBezTo>
                  <a:pt x="1689" y="866"/>
                  <a:pt x="1690" y="870"/>
                  <a:pt x="1692" y="874"/>
                </a:cubicBezTo>
                <a:cubicBezTo>
                  <a:pt x="1693" y="876"/>
                  <a:pt x="1695" y="877"/>
                  <a:pt x="1697" y="877"/>
                </a:cubicBezTo>
                <a:cubicBezTo>
                  <a:pt x="1703" y="876"/>
                  <a:pt x="1707" y="870"/>
                  <a:pt x="1705" y="864"/>
                </a:cubicBezTo>
                <a:cubicBezTo>
                  <a:pt x="1703" y="858"/>
                  <a:pt x="1699" y="853"/>
                  <a:pt x="1694" y="848"/>
                </a:cubicBezTo>
                <a:close/>
                <a:moveTo>
                  <a:pt x="640" y="95"/>
                </a:moveTo>
                <a:cubicBezTo>
                  <a:pt x="640" y="97"/>
                  <a:pt x="641" y="97"/>
                  <a:pt x="642" y="97"/>
                </a:cubicBezTo>
                <a:cubicBezTo>
                  <a:pt x="645" y="98"/>
                  <a:pt x="648" y="98"/>
                  <a:pt x="652" y="98"/>
                </a:cubicBezTo>
                <a:cubicBezTo>
                  <a:pt x="652" y="98"/>
                  <a:pt x="653" y="97"/>
                  <a:pt x="654" y="96"/>
                </a:cubicBezTo>
                <a:cubicBezTo>
                  <a:pt x="654" y="95"/>
                  <a:pt x="654" y="93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5" y="92"/>
                  <a:pt x="655" y="92"/>
                  <a:pt x="655" y="92"/>
                </a:cubicBezTo>
                <a:cubicBezTo>
                  <a:pt x="657" y="90"/>
                  <a:pt x="657" y="87"/>
                  <a:pt x="656" y="85"/>
                </a:cubicBezTo>
                <a:cubicBezTo>
                  <a:pt x="654" y="83"/>
                  <a:pt x="653" y="80"/>
                  <a:pt x="651" y="78"/>
                </a:cubicBezTo>
                <a:cubicBezTo>
                  <a:pt x="651" y="77"/>
                  <a:pt x="651" y="76"/>
                  <a:pt x="650" y="75"/>
                </a:cubicBezTo>
                <a:cubicBezTo>
                  <a:pt x="649" y="74"/>
                  <a:pt x="647" y="74"/>
                  <a:pt x="646" y="75"/>
                </a:cubicBezTo>
                <a:cubicBezTo>
                  <a:pt x="643" y="78"/>
                  <a:pt x="641" y="82"/>
                  <a:pt x="641" y="86"/>
                </a:cubicBezTo>
                <a:cubicBezTo>
                  <a:pt x="641" y="88"/>
                  <a:pt x="640" y="89"/>
                  <a:pt x="639" y="91"/>
                </a:cubicBezTo>
                <a:cubicBezTo>
                  <a:pt x="639" y="92"/>
                  <a:pt x="640" y="94"/>
                  <a:pt x="640" y="95"/>
                </a:cubicBezTo>
                <a:close/>
                <a:moveTo>
                  <a:pt x="1321" y="93"/>
                </a:moveTo>
                <a:cubicBezTo>
                  <a:pt x="1319" y="93"/>
                  <a:pt x="1318" y="95"/>
                  <a:pt x="1318" y="97"/>
                </a:cubicBezTo>
                <a:cubicBezTo>
                  <a:pt x="1320" y="98"/>
                  <a:pt x="1320" y="98"/>
                  <a:pt x="1320" y="99"/>
                </a:cubicBezTo>
                <a:cubicBezTo>
                  <a:pt x="1320" y="100"/>
                  <a:pt x="1320" y="101"/>
                  <a:pt x="1320" y="102"/>
                </a:cubicBezTo>
                <a:cubicBezTo>
                  <a:pt x="1320" y="104"/>
                  <a:pt x="1321" y="106"/>
                  <a:pt x="1323" y="106"/>
                </a:cubicBezTo>
                <a:cubicBezTo>
                  <a:pt x="1324" y="106"/>
                  <a:pt x="1325" y="107"/>
                  <a:pt x="1326" y="107"/>
                </a:cubicBezTo>
                <a:cubicBezTo>
                  <a:pt x="1327" y="107"/>
                  <a:pt x="1328" y="106"/>
                  <a:pt x="1329" y="105"/>
                </a:cubicBezTo>
                <a:cubicBezTo>
                  <a:pt x="1330" y="104"/>
                  <a:pt x="1330" y="103"/>
                  <a:pt x="1331" y="101"/>
                </a:cubicBezTo>
                <a:cubicBezTo>
                  <a:pt x="1331" y="100"/>
                  <a:pt x="1331" y="99"/>
                  <a:pt x="1332" y="98"/>
                </a:cubicBezTo>
                <a:cubicBezTo>
                  <a:pt x="1334" y="97"/>
                  <a:pt x="1334" y="94"/>
                  <a:pt x="1336" y="92"/>
                </a:cubicBezTo>
                <a:cubicBezTo>
                  <a:pt x="1338" y="91"/>
                  <a:pt x="1338" y="89"/>
                  <a:pt x="1337" y="88"/>
                </a:cubicBezTo>
                <a:cubicBezTo>
                  <a:pt x="1336" y="86"/>
                  <a:pt x="1334" y="85"/>
                  <a:pt x="1333" y="83"/>
                </a:cubicBezTo>
                <a:cubicBezTo>
                  <a:pt x="1333" y="83"/>
                  <a:pt x="1332" y="83"/>
                  <a:pt x="1331" y="83"/>
                </a:cubicBezTo>
                <a:cubicBezTo>
                  <a:pt x="1329" y="84"/>
                  <a:pt x="1328" y="84"/>
                  <a:pt x="1328" y="87"/>
                </a:cubicBezTo>
                <a:cubicBezTo>
                  <a:pt x="1328" y="89"/>
                  <a:pt x="1327" y="91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4" y="93"/>
                  <a:pt x="1323" y="93"/>
                  <a:pt x="1321" y="93"/>
                </a:cubicBezTo>
                <a:close/>
                <a:moveTo>
                  <a:pt x="1980" y="721"/>
                </a:moveTo>
                <a:cubicBezTo>
                  <a:pt x="1979" y="720"/>
                  <a:pt x="1979" y="720"/>
                  <a:pt x="1978" y="721"/>
                </a:cubicBezTo>
                <a:cubicBezTo>
                  <a:pt x="1977" y="722"/>
                  <a:pt x="1976" y="723"/>
                  <a:pt x="1975" y="724"/>
                </a:cubicBezTo>
                <a:cubicBezTo>
                  <a:pt x="1974" y="726"/>
                  <a:pt x="1973" y="728"/>
                  <a:pt x="1972" y="730"/>
                </a:cubicBezTo>
                <a:cubicBezTo>
                  <a:pt x="1971" y="732"/>
                  <a:pt x="1971" y="734"/>
                  <a:pt x="1971" y="737"/>
                </a:cubicBezTo>
                <a:cubicBezTo>
                  <a:pt x="1971" y="741"/>
                  <a:pt x="1971" y="744"/>
                  <a:pt x="1975" y="747"/>
                </a:cubicBezTo>
                <a:cubicBezTo>
                  <a:pt x="1976" y="748"/>
                  <a:pt x="1976" y="749"/>
                  <a:pt x="1977" y="749"/>
                </a:cubicBezTo>
                <a:cubicBezTo>
                  <a:pt x="1978" y="750"/>
                  <a:pt x="1978" y="750"/>
                  <a:pt x="1979" y="749"/>
                </a:cubicBezTo>
                <a:cubicBezTo>
                  <a:pt x="1979" y="748"/>
                  <a:pt x="1979" y="746"/>
                  <a:pt x="1980" y="745"/>
                </a:cubicBezTo>
                <a:cubicBezTo>
                  <a:pt x="1982" y="741"/>
                  <a:pt x="1982" y="738"/>
                  <a:pt x="1982" y="734"/>
                </a:cubicBezTo>
                <a:cubicBezTo>
                  <a:pt x="1982" y="731"/>
                  <a:pt x="1983" y="728"/>
                  <a:pt x="1983" y="725"/>
                </a:cubicBezTo>
                <a:cubicBezTo>
                  <a:pt x="1983" y="723"/>
                  <a:pt x="1982" y="721"/>
                  <a:pt x="1980" y="721"/>
                </a:cubicBezTo>
                <a:close/>
                <a:moveTo>
                  <a:pt x="1351" y="80"/>
                </a:moveTo>
                <a:cubicBezTo>
                  <a:pt x="1352" y="80"/>
                  <a:pt x="1352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2" y="81"/>
                  <a:pt x="1351" y="82"/>
                  <a:pt x="1350" y="82"/>
                </a:cubicBezTo>
                <a:cubicBezTo>
                  <a:pt x="1349" y="82"/>
                  <a:pt x="1349" y="83"/>
                  <a:pt x="1349" y="84"/>
                </a:cubicBezTo>
                <a:cubicBezTo>
                  <a:pt x="1349" y="84"/>
                  <a:pt x="1349" y="85"/>
                  <a:pt x="1350" y="85"/>
                </a:cubicBezTo>
                <a:cubicBezTo>
                  <a:pt x="1352" y="86"/>
                  <a:pt x="1355" y="86"/>
                  <a:pt x="1357" y="87"/>
                </a:cubicBezTo>
                <a:cubicBezTo>
                  <a:pt x="1358" y="88"/>
                  <a:pt x="1359" y="87"/>
                  <a:pt x="1360" y="87"/>
                </a:cubicBezTo>
                <a:cubicBezTo>
                  <a:pt x="1360" y="87"/>
                  <a:pt x="1361" y="87"/>
                  <a:pt x="1361" y="86"/>
                </a:cubicBezTo>
                <a:cubicBezTo>
                  <a:pt x="1362" y="83"/>
                  <a:pt x="1364" y="82"/>
                  <a:pt x="1366" y="80"/>
                </a:cubicBezTo>
                <a:cubicBezTo>
                  <a:pt x="1367" y="79"/>
                  <a:pt x="1367" y="78"/>
                  <a:pt x="1366" y="77"/>
                </a:cubicBezTo>
                <a:cubicBezTo>
                  <a:pt x="1366" y="77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7"/>
                  <a:pt x="1364" y="76"/>
                  <a:pt x="1364" y="76"/>
                </a:cubicBezTo>
                <a:cubicBezTo>
                  <a:pt x="1364" y="76"/>
                  <a:pt x="1363" y="76"/>
                  <a:pt x="1363" y="76"/>
                </a:cubicBezTo>
                <a:cubicBezTo>
                  <a:pt x="1363" y="76"/>
                  <a:pt x="1363" y="76"/>
                  <a:pt x="1363" y="76"/>
                </a:cubicBezTo>
                <a:cubicBezTo>
                  <a:pt x="1364" y="76"/>
                  <a:pt x="1364" y="76"/>
                  <a:pt x="1364" y="76"/>
                </a:cubicBezTo>
                <a:cubicBezTo>
                  <a:pt x="1363" y="76"/>
                  <a:pt x="1361" y="75"/>
                  <a:pt x="1360" y="75"/>
                </a:cubicBezTo>
                <a:cubicBezTo>
                  <a:pt x="1360" y="74"/>
                  <a:pt x="1359" y="74"/>
                  <a:pt x="1360" y="73"/>
                </a:cubicBezTo>
                <a:cubicBezTo>
                  <a:pt x="1360" y="70"/>
                  <a:pt x="1357" y="67"/>
                  <a:pt x="1359" y="63"/>
                </a:cubicBezTo>
                <a:cubicBezTo>
                  <a:pt x="1359" y="63"/>
                  <a:pt x="1359" y="62"/>
                  <a:pt x="1358" y="62"/>
                </a:cubicBezTo>
                <a:cubicBezTo>
                  <a:pt x="1356" y="60"/>
                  <a:pt x="1353" y="61"/>
                  <a:pt x="1353" y="64"/>
                </a:cubicBezTo>
                <a:cubicBezTo>
                  <a:pt x="1353" y="67"/>
                  <a:pt x="1353" y="70"/>
                  <a:pt x="1351" y="72"/>
                </a:cubicBezTo>
                <a:cubicBezTo>
                  <a:pt x="1350" y="73"/>
                  <a:pt x="1351" y="74"/>
                  <a:pt x="1352" y="74"/>
                </a:cubicBezTo>
                <a:cubicBezTo>
                  <a:pt x="1352" y="75"/>
                  <a:pt x="1352" y="75"/>
                  <a:pt x="1353" y="75"/>
                </a:cubicBezTo>
                <a:cubicBezTo>
                  <a:pt x="1353" y="75"/>
                  <a:pt x="1352" y="76"/>
                  <a:pt x="1352" y="76"/>
                </a:cubicBezTo>
                <a:cubicBezTo>
                  <a:pt x="1350" y="76"/>
                  <a:pt x="1348" y="76"/>
                  <a:pt x="1348" y="77"/>
                </a:cubicBezTo>
                <a:cubicBezTo>
                  <a:pt x="1348" y="80"/>
                  <a:pt x="1350" y="80"/>
                  <a:pt x="1351" y="80"/>
                </a:cubicBezTo>
                <a:close/>
                <a:moveTo>
                  <a:pt x="1358" y="78"/>
                </a:moveTo>
                <a:cubicBezTo>
                  <a:pt x="1358" y="78"/>
                  <a:pt x="1358" y="78"/>
                  <a:pt x="1358" y="78"/>
                </a:cubicBezTo>
                <a:cubicBezTo>
                  <a:pt x="1358" y="78"/>
                  <a:pt x="1358" y="78"/>
                  <a:pt x="1358" y="78"/>
                </a:cubicBezTo>
                <a:cubicBezTo>
                  <a:pt x="1358" y="77"/>
                  <a:pt x="1358" y="77"/>
                  <a:pt x="1358" y="77"/>
                </a:cubicBezTo>
                <a:lnTo>
                  <a:pt x="1358" y="78"/>
                </a:lnTo>
                <a:close/>
                <a:moveTo>
                  <a:pt x="611" y="149"/>
                </a:moveTo>
                <a:cubicBezTo>
                  <a:pt x="610" y="151"/>
                  <a:pt x="609" y="153"/>
                  <a:pt x="611" y="155"/>
                </a:cubicBezTo>
                <a:cubicBezTo>
                  <a:pt x="613" y="157"/>
                  <a:pt x="615" y="159"/>
                  <a:pt x="618" y="160"/>
                </a:cubicBezTo>
                <a:cubicBezTo>
                  <a:pt x="618" y="161"/>
                  <a:pt x="619" y="161"/>
                  <a:pt x="619" y="161"/>
                </a:cubicBezTo>
                <a:cubicBezTo>
                  <a:pt x="621" y="162"/>
                  <a:pt x="623" y="161"/>
                  <a:pt x="624" y="160"/>
                </a:cubicBezTo>
                <a:cubicBezTo>
                  <a:pt x="624" y="157"/>
                  <a:pt x="625" y="155"/>
                  <a:pt x="626" y="153"/>
                </a:cubicBezTo>
                <a:cubicBezTo>
                  <a:pt x="626" y="152"/>
                  <a:pt x="626" y="151"/>
                  <a:pt x="626" y="150"/>
                </a:cubicBezTo>
                <a:cubicBezTo>
                  <a:pt x="626" y="147"/>
                  <a:pt x="625" y="145"/>
                  <a:pt x="624" y="143"/>
                </a:cubicBezTo>
                <a:cubicBezTo>
                  <a:pt x="623" y="142"/>
                  <a:pt x="621" y="142"/>
                  <a:pt x="620" y="143"/>
                </a:cubicBezTo>
                <a:cubicBezTo>
                  <a:pt x="619" y="143"/>
                  <a:pt x="618" y="143"/>
                  <a:pt x="617" y="143"/>
                </a:cubicBezTo>
                <a:cubicBezTo>
                  <a:pt x="616" y="145"/>
                  <a:pt x="613" y="147"/>
                  <a:pt x="611" y="149"/>
                </a:cubicBezTo>
                <a:close/>
                <a:moveTo>
                  <a:pt x="617" y="143"/>
                </a:moveTo>
                <a:cubicBezTo>
                  <a:pt x="617" y="143"/>
                  <a:pt x="617" y="142"/>
                  <a:pt x="617" y="142"/>
                </a:cubicBezTo>
                <a:cubicBezTo>
                  <a:pt x="617" y="142"/>
                  <a:pt x="617" y="142"/>
                  <a:pt x="617" y="142"/>
                </a:cubicBezTo>
                <a:cubicBezTo>
                  <a:pt x="617" y="143"/>
                  <a:pt x="617" y="143"/>
                  <a:pt x="617" y="143"/>
                </a:cubicBezTo>
                <a:cubicBezTo>
                  <a:pt x="617" y="143"/>
                  <a:pt x="617" y="143"/>
                  <a:pt x="617" y="143"/>
                </a:cubicBezTo>
                <a:close/>
                <a:moveTo>
                  <a:pt x="1860" y="64"/>
                </a:moveTo>
                <a:cubicBezTo>
                  <a:pt x="1865" y="66"/>
                  <a:pt x="1869" y="67"/>
                  <a:pt x="1874" y="67"/>
                </a:cubicBezTo>
                <a:cubicBezTo>
                  <a:pt x="1875" y="67"/>
                  <a:pt x="1876" y="67"/>
                  <a:pt x="1877" y="67"/>
                </a:cubicBezTo>
                <a:cubicBezTo>
                  <a:pt x="1880" y="66"/>
                  <a:pt x="1881" y="65"/>
                  <a:pt x="1882" y="62"/>
                </a:cubicBezTo>
                <a:cubicBezTo>
                  <a:pt x="1882" y="61"/>
                  <a:pt x="1882" y="60"/>
                  <a:pt x="1882" y="60"/>
                </a:cubicBezTo>
                <a:cubicBezTo>
                  <a:pt x="1881" y="57"/>
                  <a:pt x="1879" y="56"/>
                  <a:pt x="1876" y="56"/>
                </a:cubicBezTo>
                <a:cubicBezTo>
                  <a:pt x="1874" y="56"/>
                  <a:pt x="1872" y="57"/>
                  <a:pt x="1870" y="57"/>
                </a:cubicBezTo>
                <a:cubicBezTo>
                  <a:pt x="1868" y="57"/>
                  <a:pt x="1865" y="57"/>
                  <a:pt x="1863" y="57"/>
                </a:cubicBezTo>
                <a:cubicBezTo>
                  <a:pt x="1863" y="57"/>
                  <a:pt x="1862" y="57"/>
                  <a:pt x="1861" y="57"/>
                </a:cubicBezTo>
                <a:cubicBezTo>
                  <a:pt x="1860" y="58"/>
                  <a:pt x="1859" y="58"/>
                  <a:pt x="1857" y="58"/>
                </a:cubicBezTo>
                <a:cubicBezTo>
                  <a:pt x="1857" y="58"/>
                  <a:pt x="1856" y="59"/>
                  <a:pt x="1856" y="60"/>
                </a:cubicBezTo>
                <a:cubicBezTo>
                  <a:pt x="1857" y="61"/>
                  <a:pt x="1859" y="63"/>
                  <a:pt x="1860" y="64"/>
                </a:cubicBezTo>
                <a:close/>
                <a:moveTo>
                  <a:pt x="2216" y="952"/>
                </a:moveTo>
                <a:cubicBezTo>
                  <a:pt x="2214" y="952"/>
                  <a:pt x="2212" y="952"/>
                  <a:pt x="2212" y="955"/>
                </a:cubicBezTo>
                <a:cubicBezTo>
                  <a:pt x="2211" y="958"/>
                  <a:pt x="2208" y="960"/>
                  <a:pt x="2206" y="961"/>
                </a:cubicBezTo>
                <a:cubicBezTo>
                  <a:pt x="2204" y="961"/>
                  <a:pt x="2202" y="961"/>
                  <a:pt x="2201" y="960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60"/>
                  <a:pt x="2201" y="960"/>
                  <a:pt x="2201" y="960"/>
                </a:cubicBezTo>
                <a:cubicBezTo>
                  <a:pt x="2198" y="960"/>
                  <a:pt x="2196" y="961"/>
                  <a:pt x="2193" y="961"/>
                </a:cubicBezTo>
                <a:cubicBezTo>
                  <a:pt x="2192" y="961"/>
                  <a:pt x="2192" y="961"/>
                  <a:pt x="2191" y="961"/>
                </a:cubicBezTo>
                <a:cubicBezTo>
                  <a:pt x="2190" y="961"/>
                  <a:pt x="2190" y="961"/>
                  <a:pt x="2189" y="961"/>
                </a:cubicBezTo>
                <a:cubicBezTo>
                  <a:pt x="2189" y="961"/>
                  <a:pt x="2188" y="962"/>
                  <a:pt x="2188" y="962"/>
                </a:cubicBezTo>
                <a:cubicBezTo>
                  <a:pt x="2188" y="963"/>
                  <a:pt x="2188" y="964"/>
                  <a:pt x="2188" y="964"/>
                </a:cubicBezTo>
                <a:cubicBezTo>
                  <a:pt x="2194" y="968"/>
                  <a:pt x="2200" y="969"/>
                  <a:pt x="2206" y="968"/>
                </a:cubicBezTo>
                <a:cubicBezTo>
                  <a:pt x="2207" y="968"/>
                  <a:pt x="2207" y="967"/>
                  <a:pt x="2208" y="967"/>
                </a:cubicBezTo>
                <a:cubicBezTo>
                  <a:pt x="2211" y="966"/>
                  <a:pt x="2212" y="963"/>
                  <a:pt x="2215" y="962"/>
                </a:cubicBezTo>
                <a:cubicBezTo>
                  <a:pt x="2215" y="962"/>
                  <a:pt x="2216" y="961"/>
                  <a:pt x="2216" y="961"/>
                </a:cubicBezTo>
                <a:cubicBezTo>
                  <a:pt x="2216" y="959"/>
                  <a:pt x="2217" y="958"/>
                  <a:pt x="2218" y="956"/>
                </a:cubicBezTo>
                <a:cubicBezTo>
                  <a:pt x="2219" y="954"/>
                  <a:pt x="2218" y="952"/>
                  <a:pt x="2216" y="952"/>
                </a:cubicBezTo>
                <a:close/>
                <a:moveTo>
                  <a:pt x="570" y="61"/>
                </a:moveTo>
                <a:cubicBezTo>
                  <a:pt x="572" y="62"/>
                  <a:pt x="574" y="63"/>
                  <a:pt x="576" y="65"/>
                </a:cubicBezTo>
                <a:cubicBezTo>
                  <a:pt x="578" y="65"/>
                  <a:pt x="579" y="67"/>
                  <a:pt x="581" y="68"/>
                </a:cubicBezTo>
                <a:cubicBezTo>
                  <a:pt x="584" y="70"/>
                  <a:pt x="589" y="68"/>
                  <a:pt x="589" y="64"/>
                </a:cubicBezTo>
                <a:cubicBezTo>
                  <a:pt x="589" y="63"/>
                  <a:pt x="589" y="62"/>
                  <a:pt x="590" y="61"/>
                </a:cubicBezTo>
                <a:cubicBezTo>
                  <a:pt x="590" y="61"/>
                  <a:pt x="590" y="60"/>
                  <a:pt x="590" y="60"/>
                </a:cubicBezTo>
                <a:cubicBezTo>
                  <a:pt x="590" y="57"/>
                  <a:pt x="588" y="55"/>
                  <a:pt x="586" y="56"/>
                </a:cubicBezTo>
                <a:cubicBezTo>
                  <a:pt x="583" y="56"/>
                  <a:pt x="581" y="57"/>
                  <a:pt x="578" y="57"/>
                </a:cubicBezTo>
                <a:cubicBezTo>
                  <a:pt x="576" y="56"/>
                  <a:pt x="574" y="57"/>
                  <a:pt x="572" y="57"/>
                </a:cubicBezTo>
                <a:cubicBezTo>
                  <a:pt x="571" y="57"/>
                  <a:pt x="570" y="58"/>
                  <a:pt x="570" y="59"/>
                </a:cubicBezTo>
                <a:cubicBezTo>
                  <a:pt x="569" y="59"/>
                  <a:pt x="569" y="60"/>
                  <a:pt x="569" y="60"/>
                </a:cubicBezTo>
                <a:cubicBezTo>
                  <a:pt x="569" y="61"/>
                  <a:pt x="570" y="61"/>
                  <a:pt x="570" y="61"/>
                </a:cubicBezTo>
                <a:close/>
                <a:moveTo>
                  <a:pt x="1850" y="112"/>
                </a:moveTo>
                <a:cubicBezTo>
                  <a:pt x="1851" y="112"/>
                  <a:pt x="1851" y="112"/>
                  <a:pt x="1851" y="112"/>
                </a:cubicBezTo>
                <a:cubicBezTo>
                  <a:pt x="1854" y="110"/>
                  <a:pt x="1856" y="110"/>
                  <a:pt x="1859" y="110"/>
                </a:cubicBezTo>
                <a:cubicBezTo>
                  <a:pt x="1863" y="110"/>
                  <a:pt x="1866" y="109"/>
                  <a:pt x="1869" y="109"/>
                </a:cubicBezTo>
                <a:cubicBezTo>
                  <a:pt x="1870" y="109"/>
                  <a:pt x="1871" y="107"/>
                  <a:pt x="1870" y="106"/>
                </a:cubicBezTo>
                <a:cubicBezTo>
                  <a:pt x="1869" y="103"/>
                  <a:pt x="1867" y="101"/>
                  <a:pt x="1864" y="100"/>
                </a:cubicBezTo>
                <a:cubicBezTo>
                  <a:pt x="1862" y="100"/>
                  <a:pt x="1861" y="99"/>
                  <a:pt x="1860" y="99"/>
                </a:cubicBezTo>
                <a:cubicBezTo>
                  <a:pt x="1858" y="98"/>
                  <a:pt x="1857" y="99"/>
                  <a:pt x="1855" y="99"/>
                </a:cubicBezTo>
                <a:cubicBezTo>
                  <a:pt x="1854" y="99"/>
                  <a:pt x="1852" y="100"/>
                  <a:pt x="1852" y="101"/>
                </a:cubicBezTo>
                <a:cubicBezTo>
                  <a:pt x="1852" y="103"/>
                  <a:pt x="1851" y="105"/>
                  <a:pt x="1851" y="108"/>
                </a:cubicBezTo>
                <a:cubicBezTo>
                  <a:pt x="1851" y="108"/>
                  <a:pt x="1850" y="110"/>
                  <a:pt x="1850" y="111"/>
                </a:cubicBezTo>
                <a:cubicBezTo>
                  <a:pt x="1850" y="112"/>
                  <a:pt x="1850" y="112"/>
                  <a:pt x="1850" y="112"/>
                </a:cubicBezTo>
                <a:close/>
                <a:moveTo>
                  <a:pt x="1909" y="769"/>
                </a:moveTo>
                <a:cubicBezTo>
                  <a:pt x="1910" y="768"/>
                  <a:pt x="1909" y="767"/>
                  <a:pt x="1908" y="767"/>
                </a:cubicBezTo>
                <a:cubicBezTo>
                  <a:pt x="1907" y="766"/>
                  <a:pt x="1906" y="766"/>
                  <a:pt x="1905" y="766"/>
                </a:cubicBezTo>
                <a:cubicBezTo>
                  <a:pt x="1905" y="766"/>
                  <a:pt x="1904" y="766"/>
                  <a:pt x="1904" y="766"/>
                </a:cubicBezTo>
                <a:cubicBezTo>
                  <a:pt x="1900" y="766"/>
                  <a:pt x="1896" y="768"/>
                  <a:pt x="1894" y="771"/>
                </a:cubicBezTo>
                <a:cubicBezTo>
                  <a:pt x="1893" y="771"/>
                  <a:pt x="1893" y="772"/>
                  <a:pt x="1893" y="773"/>
                </a:cubicBezTo>
                <a:cubicBezTo>
                  <a:pt x="1892" y="776"/>
                  <a:pt x="1894" y="779"/>
                  <a:pt x="1897" y="780"/>
                </a:cubicBezTo>
                <a:cubicBezTo>
                  <a:pt x="1900" y="781"/>
                  <a:pt x="1904" y="780"/>
                  <a:pt x="1906" y="777"/>
                </a:cubicBezTo>
                <a:cubicBezTo>
                  <a:pt x="1908" y="775"/>
                  <a:pt x="1909" y="772"/>
                  <a:pt x="1909" y="769"/>
                </a:cubicBezTo>
                <a:close/>
                <a:moveTo>
                  <a:pt x="1166" y="607"/>
                </a:moveTo>
                <a:cubicBezTo>
                  <a:pt x="1167" y="610"/>
                  <a:pt x="1167" y="614"/>
                  <a:pt x="1167" y="617"/>
                </a:cubicBezTo>
                <a:cubicBezTo>
                  <a:pt x="1167" y="622"/>
                  <a:pt x="1170" y="623"/>
                  <a:pt x="1174" y="620"/>
                </a:cubicBezTo>
                <a:cubicBezTo>
                  <a:pt x="1175" y="620"/>
                  <a:pt x="1176" y="619"/>
                  <a:pt x="1176" y="618"/>
                </a:cubicBezTo>
                <a:cubicBezTo>
                  <a:pt x="1176" y="616"/>
                  <a:pt x="1176" y="614"/>
                  <a:pt x="1176" y="612"/>
                </a:cubicBezTo>
                <a:cubicBezTo>
                  <a:pt x="1176" y="612"/>
                  <a:pt x="1176" y="612"/>
                  <a:pt x="1176" y="612"/>
                </a:cubicBezTo>
                <a:cubicBezTo>
                  <a:pt x="1176" y="611"/>
                  <a:pt x="1176" y="610"/>
                  <a:pt x="1176" y="609"/>
                </a:cubicBezTo>
                <a:cubicBezTo>
                  <a:pt x="1176" y="608"/>
                  <a:pt x="1176" y="607"/>
                  <a:pt x="1176" y="606"/>
                </a:cubicBezTo>
                <a:cubicBezTo>
                  <a:pt x="1176" y="604"/>
                  <a:pt x="1173" y="600"/>
                  <a:pt x="1169" y="603"/>
                </a:cubicBezTo>
                <a:cubicBezTo>
                  <a:pt x="1168" y="603"/>
                  <a:pt x="1167" y="604"/>
                  <a:pt x="1166" y="605"/>
                </a:cubicBezTo>
                <a:cubicBezTo>
                  <a:pt x="1166" y="605"/>
                  <a:pt x="1165" y="606"/>
                  <a:pt x="1166" y="607"/>
                </a:cubicBezTo>
                <a:close/>
                <a:moveTo>
                  <a:pt x="663" y="294"/>
                </a:moveTo>
                <a:cubicBezTo>
                  <a:pt x="662" y="297"/>
                  <a:pt x="664" y="299"/>
                  <a:pt x="666" y="299"/>
                </a:cubicBezTo>
                <a:cubicBezTo>
                  <a:pt x="671" y="299"/>
                  <a:pt x="675" y="297"/>
                  <a:pt x="677" y="293"/>
                </a:cubicBezTo>
                <a:cubicBezTo>
                  <a:pt x="677" y="292"/>
                  <a:pt x="678" y="290"/>
                  <a:pt x="678" y="289"/>
                </a:cubicBezTo>
                <a:cubicBezTo>
                  <a:pt x="679" y="288"/>
                  <a:pt x="678" y="286"/>
                  <a:pt x="676" y="285"/>
                </a:cubicBezTo>
                <a:cubicBezTo>
                  <a:pt x="674" y="284"/>
                  <a:pt x="672" y="284"/>
                  <a:pt x="670" y="285"/>
                </a:cubicBezTo>
                <a:cubicBezTo>
                  <a:pt x="667" y="287"/>
                  <a:pt x="664" y="290"/>
                  <a:pt x="663" y="294"/>
                </a:cubicBezTo>
                <a:cubicBezTo>
                  <a:pt x="663" y="294"/>
                  <a:pt x="663" y="294"/>
                  <a:pt x="663" y="294"/>
                </a:cubicBezTo>
                <a:close/>
                <a:moveTo>
                  <a:pt x="247" y="418"/>
                </a:moveTo>
                <a:cubicBezTo>
                  <a:pt x="246" y="417"/>
                  <a:pt x="244" y="418"/>
                  <a:pt x="244" y="419"/>
                </a:cubicBezTo>
                <a:cubicBezTo>
                  <a:pt x="243" y="420"/>
                  <a:pt x="242" y="422"/>
                  <a:pt x="242" y="423"/>
                </a:cubicBezTo>
                <a:cubicBezTo>
                  <a:pt x="242" y="425"/>
                  <a:pt x="242" y="426"/>
                  <a:pt x="243" y="428"/>
                </a:cubicBezTo>
                <a:cubicBezTo>
                  <a:pt x="243" y="428"/>
                  <a:pt x="242" y="428"/>
                  <a:pt x="242" y="428"/>
                </a:cubicBezTo>
                <a:cubicBezTo>
                  <a:pt x="243" y="430"/>
                  <a:pt x="243" y="431"/>
                  <a:pt x="243" y="432"/>
                </a:cubicBezTo>
                <a:cubicBezTo>
                  <a:pt x="243" y="436"/>
                  <a:pt x="244" y="439"/>
                  <a:pt x="246" y="442"/>
                </a:cubicBezTo>
                <a:cubicBezTo>
                  <a:pt x="246" y="443"/>
                  <a:pt x="246" y="443"/>
                  <a:pt x="247" y="443"/>
                </a:cubicBezTo>
                <a:cubicBezTo>
                  <a:pt x="247" y="443"/>
                  <a:pt x="248" y="443"/>
                  <a:pt x="248" y="443"/>
                </a:cubicBezTo>
                <a:cubicBezTo>
                  <a:pt x="248" y="443"/>
                  <a:pt x="248" y="443"/>
                  <a:pt x="248" y="443"/>
                </a:cubicBezTo>
                <a:cubicBezTo>
                  <a:pt x="247" y="438"/>
                  <a:pt x="248" y="434"/>
                  <a:pt x="249" y="429"/>
                </a:cubicBezTo>
                <a:cubicBezTo>
                  <a:pt x="250" y="427"/>
                  <a:pt x="251" y="424"/>
                  <a:pt x="252" y="422"/>
                </a:cubicBezTo>
                <a:cubicBezTo>
                  <a:pt x="252" y="421"/>
                  <a:pt x="252" y="421"/>
                  <a:pt x="251" y="420"/>
                </a:cubicBezTo>
                <a:cubicBezTo>
                  <a:pt x="250" y="419"/>
                  <a:pt x="248" y="419"/>
                  <a:pt x="247" y="418"/>
                </a:cubicBezTo>
                <a:close/>
                <a:moveTo>
                  <a:pt x="2007" y="1000"/>
                </a:moveTo>
                <a:cubicBezTo>
                  <a:pt x="2010" y="999"/>
                  <a:pt x="2013" y="998"/>
                  <a:pt x="2016" y="995"/>
                </a:cubicBezTo>
                <a:cubicBezTo>
                  <a:pt x="2018" y="993"/>
                  <a:pt x="2021" y="991"/>
                  <a:pt x="2025" y="990"/>
                </a:cubicBezTo>
                <a:cubicBezTo>
                  <a:pt x="2026" y="990"/>
                  <a:pt x="2028" y="989"/>
                  <a:pt x="2029" y="989"/>
                </a:cubicBezTo>
                <a:cubicBezTo>
                  <a:pt x="2030" y="988"/>
                  <a:pt x="2031" y="988"/>
                  <a:pt x="2031" y="986"/>
                </a:cubicBezTo>
                <a:cubicBezTo>
                  <a:pt x="2031" y="986"/>
                  <a:pt x="2030" y="985"/>
                  <a:pt x="2028" y="985"/>
                </a:cubicBezTo>
                <a:cubicBezTo>
                  <a:pt x="2024" y="985"/>
                  <a:pt x="2019" y="985"/>
                  <a:pt x="2015" y="988"/>
                </a:cubicBezTo>
                <a:cubicBezTo>
                  <a:pt x="2014" y="989"/>
                  <a:pt x="2012" y="989"/>
                  <a:pt x="2011" y="990"/>
                </a:cubicBezTo>
                <a:cubicBezTo>
                  <a:pt x="2010" y="990"/>
                  <a:pt x="2009" y="991"/>
                  <a:pt x="2008" y="992"/>
                </a:cubicBezTo>
                <a:cubicBezTo>
                  <a:pt x="2006" y="994"/>
                  <a:pt x="2005" y="997"/>
                  <a:pt x="2005" y="999"/>
                </a:cubicBezTo>
                <a:cubicBezTo>
                  <a:pt x="2006" y="1000"/>
                  <a:pt x="2007" y="1000"/>
                  <a:pt x="2007" y="1000"/>
                </a:cubicBezTo>
                <a:close/>
                <a:moveTo>
                  <a:pt x="64" y="228"/>
                </a:moveTo>
                <a:cubicBezTo>
                  <a:pt x="65" y="228"/>
                  <a:pt x="66" y="228"/>
                  <a:pt x="67" y="228"/>
                </a:cubicBezTo>
                <a:cubicBezTo>
                  <a:pt x="69" y="229"/>
                  <a:pt x="70" y="229"/>
                  <a:pt x="71" y="231"/>
                </a:cubicBezTo>
                <a:cubicBezTo>
                  <a:pt x="71" y="233"/>
                  <a:pt x="72" y="234"/>
                  <a:pt x="72" y="236"/>
                </a:cubicBezTo>
                <a:cubicBezTo>
                  <a:pt x="73" y="237"/>
                  <a:pt x="74" y="237"/>
                  <a:pt x="75" y="237"/>
                </a:cubicBezTo>
                <a:cubicBezTo>
                  <a:pt x="76" y="236"/>
                  <a:pt x="78" y="236"/>
                  <a:pt x="80" y="235"/>
                </a:cubicBezTo>
                <a:cubicBezTo>
                  <a:pt x="80" y="235"/>
                  <a:pt x="80" y="235"/>
                  <a:pt x="80" y="235"/>
                </a:cubicBezTo>
                <a:cubicBezTo>
                  <a:pt x="80" y="234"/>
                  <a:pt x="80" y="234"/>
                  <a:pt x="80" y="234"/>
                </a:cubicBezTo>
                <a:cubicBezTo>
                  <a:pt x="79" y="232"/>
                  <a:pt x="78" y="230"/>
                  <a:pt x="77" y="228"/>
                </a:cubicBezTo>
                <a:cubicBezTo>
                  <a:pt x="76" y="225"/>
                  <a:pt x="75" y="224"/>
                  <a:pt x="72" y="223"/>
                </a:cubicBezTo>
                <a:cubicBezTo>
                  <a:pt x="71" y="223"/>
                  <a:pt x="69" y="222"/>
                  <a:pt x="68" y="221"/>
                </a:cubicBezTo>
                <a:cubicBezTo>
                  <a:pt x="68" y="221"/>
                  <a:pt x="67" y="221"/>
                  <a:pt x="67" y="221"/>
                </a:cubicBezTo>
                <a:cubicBezTo>
                  <a:pt x="66" y="222"/>
                  <a:pt x="64" y="223"/>
                  <a:pt x="64" y="225"/>
                </a:cubicBezTo>
                <a:cubicBezTo>
                  <a:pt x="63" y="226"/>
                  <a:pt x="64" y="227"/>
                  <a:pt x="64" y="228"/>
                </a:cubicBezTo>
                <a:close/>
                <a:moveTo>
                  <a:pt x="651" y="111"/>
                </a:moveTo>
                <a:cubicBezTo>
                  <a:pt x="653" y="111"/>
                  <a:pt x="654" y="110"/>
                  <a:pt x="655" y="109"/>
                </a:cubicBezTo>
                <a:cubicBezTo>
                  <a:pt x="655" y="109"/>
                  <a:pt x="656" y="107"/>
                  <a:pt x="655" y="107"/>
                </a:cubicBezTo>
                <a:cubicBezTo>
                  <a:pt x="652" y="104"/>
                  <a:pt x="648" y="101"/>
                  <a:pt x="643" y="101"/>
                </a:cubicBezTo>
                <a:cubicBezTo>
                  <a:pt x="641" y="100"/>
                  <a:pt x="639" y="102"/>
                  <a:pt x="639" y="104"/>
                </a:cubicBezTo>
                <a:cubicBezTo>
                  <a:pt x="638" y="105"/>
                  <a:pt x="639" y="106"/>
                  <a:pt x="639" y="107"/>
                </a:cubicBezTo>
                <a:cubicBezTo>
                  <a:pt x="643" y="109"/>
                  <a:pt x="647" y="110"/>
                  <a:pt x="650" y="111"/>
                </a:cubicBezTo>
                <a:cubicBezTo>
                  <a:pt x="651" y="111"/>
                  <a:pt x="651" y="111"/>
                  <a:pt x="651" y="111"/>
                </a:cubicBezTo>
                <a:close/>
                <a:moveTo>
                  <a:pt x="2013" y="825"/>
                </a:moveTo>
                <a:cubicBezTo>
                  <a:pt x="2012" y="825"/>
                  <a:pt x="2011" y="826"/>
                  <a:pt x="2012" y="827"/>
                </a:cubicBezTo>
                <a:cubicBezTo>
                  <a:pt x="2012" y="829"/>
                  <a:pt x="2013" y="830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2"/>
                  <a:pt x="2014" y="832"/>
                  <a:pt x="2015" y="832"/>
                </a:cubicBezTo>
                <a:cubicBezTo>
                  <a:pt x="2015" y="832"/>
                  <a:pt x="2015" y="833"/>
                  <a:pt x="2015" y="833"/>
                </a:cubicBezTo>
                <a:cubicBezTo>
                  <a:pt x="2014" y="833"/>
                  <a:pt x="2014" y="833"/>
                  <a:pt x="2014" y="833"/>
                </a:cubicBezTo>
                <a:cubicBezTo>
                  <a:pt x="2014" y="832"/>
                  <a:pt x="2014" y="832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3" y="831"/>
                  <a:pt x="2013" y="832"/>
                  <a:pt x="2013" y="832"/>
                </a:cubicBezTo>
                <a:cubicBezTo>
                  <a:pt x="2012" y="834"/>
                  <a:pt x="2011" y="836"/>
                  <a:pt x="2013" y="838"/>
                </a:cubicBezTo>
                <a:cubicBezTo>
                  <a:pt x="2014" y="840"/>
                  <a:pt x="2015" y="841"/>
                  <a:pt x="2016" y="843"/>
                </a:cubicBezTo>
                <a:cubicBezTo>
                  <a:pt x="2016" y="843"/>
                  <a:pt x="2017" y="843"/>
                  <a:pt x="2017" y="843"/>
                </a:cubicBezTo>
                <a:cubicBezTo>
                  <a:pt x="2018" y="843"/>
                  <a:pt x="2019" y="842"/>
                  <a:pt x="2019" y="841"/>
                </a:cubicBezTo>
                <a:cubicBezTo>
                  <a:pt x="2018" y="840"/>
                  <a:pt x="2018" y="840"/>
                  <a:pt x="2018" y="839"/>
                </a:cubicBezTo>
                <a:cubicBezTo>
                  <a:pt x="2018" y="838"/>
                  <a:pt x="2018" y="837"/>
                  <a:pt x="2018" y="837"/>
                </a:cubicBezTo>
                <a:cubicBezTo>
                  <a:pt x="2021" y="836"/>
                  <a:pt x="2021" y="834"/>
                  <a:pt x="2021" y="832"/>
                </a:cubicBezTo>
                <a:cubicBezTo>
                  <a:pt x="2020" y="830"/>
                  <a:pt x="2020" y="828"/>
                  <a:pt x="2019" y="827"/>
                </a:cubicBezTo>
                <a:cubicBezTo>
                  <a:pt x="2018" y="825"/>
                  <a:pt x="2016" y="824"/>
                  <a:pt x="2013" y="825"/>
                </a:cubicBezTo>
                <a:close/>
                <a:moveTo>
                  <a:pt x="1374" y="78"/>
                </a:moveTo>
                <a:cubicBezTo>
                  <a:pt x="1374" y="78"/>
                  <a:pt x="1373" y="78"/>
                  <a:pt x="1373" y="79"/>
                </a:cubicBezTo>
                <a:cubicBezTo>
                  <a:pt x="1373" y="81"/>
                  <a:pt x="1373" y="84"/>
                  <a:pt x="1374" y="87"/>
                </a:cubicBezTo>
                <a:cubicBezTo>
                  <a:pt x="1375" y="87"/>
                  <a:pt x="1376" y="89"/>
                  <a:pt x="1377" y="89"/>
                </a:cubicBezTo>
                <a:cubicBezTo>
                  <a:pt x="1379" y="89"/>
                  <a:pt x="1382" y="89"/>
                  <a:pt x="1384" y="87"/>
                </a:cubicBezTo>
                <a:cubicBezTo>
                  <a:pt x="1384" y="86"/>
                  <a:pt x="1385" y="85"/>
                  <a:pt x="1384" y="84"/>
                </a:cubicBezTo>
                <a:cubicBezTo>
                  <a:pt x="1384" y="84"/>
                  <a:pt x="1384" y="84"/>
                  <a:pt x="1384" y="84"/>
                </a:cubicBezTo>
                <a:cubicBezTo>
                  <a:pt x="1383" y="83"/>
                  <a:pt x="1383" y="83"/>
                  <a:pt x="1383" y="82"/>
                </a:cubicBezTo>
                <a:cubicBezTo>
                  <a:pt x="1382" y="81"/>
                  <a:pt x="1382" y="81"/>
                  <a:pt x="1383" y="79"/>
                </a:cubicBezTo>
                <a:cubicBezTo>
                  <a:pt x="1384" y="78"/>
                  <a:pt x="1385" y="77"/>
                  <a:pt x="1384" y="76"/>
                </a:cubicBezTo>
                <a:cubicBezTo>
                  <a:pt x="1383" y="74"/>
                  <a:pt x="1381" y="75"/>
                  <a:pt x="1380" y="75"/>
                </a:cubicBezTo>
                <a:cubicBezTo>
                  <a:pt x="1379" y="76"/>
                  <a:pt x="1378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6" y="77"/>
                  <a:pt x="1375" y="77"/>
                  <a:pt x="1374" y="78"/>
                </a:cubicBezTo>
                <a:close/>
                <a:moveTo>
                  <a:pt x="1309" y="98"/>
                </a:moveTo>
                <a:cubicBezTo>
                  <a:pt x="1311" y="99"/>
                  <a:pt x="1314" y="99"/>
                  <a:pt x="1316" y="99"/>
                </a:cubicBezTo>
                <a:cubicBezTo>
                  <a:pt x="1318" y="100"/>
                  <a:pt x="1317" y="98"/>
                  <a:pt x="1318" y="97"/>
                </a:cubicBezTo>
                <a:cubicBezTo>
                  <a:pt x="1317" y="97"/>
                  <a:pt x="1317" y="96"/>
                  <a:pt x="1317" y="96"/>
                </a:cubicBezTo>
                <a:cubicBezTo>
                  <a:pt x="1316" y="94"/>
                  <a:pt x="1316" y="93"/>
                  <a:pt x="1317" y="92"/>
                </a:cubicBezTo>
                <a:cubicBezTo>
                  <a:pt x="1318" y="91"/>
                  <a:pt x="1319" y="91"/>
                  <a:pt x="1321" y="91"/>
                </a:cubicBezTo>
                <a:cubicBezTo>
                  <a:pt x="1322" y="92"/>
                  <a:pt x="1323" y="92"/>
                  <a:pt x="1325" y="92"/>
                </a:cubicBezTo>
                <a:cubicBezTo>
                  <a:pt x="1325" y="91"/>
                  <a:pt x="1325" y="91"/>
                  <a:pt x="1324" y="90"/>
                </a:cubicBezTo>
                <a:cubicBezTo>
                  <a:pt x="1323" y="88"/>
                  <a:pt x="1320" y="87"/>
                  <a:pt x="1318" y="87"/>
                </a:cubicBezTo>
                <a:cubicBezTo>
                  <a:pt x="1317" y="87"/>
                  <a:pt x="1315" y="87"/>
                  <a:pt x="1314" y="87"/>
                </a:cubicBezTo>
                <a:cubicBezTo>
                  <a:pt x="1312" y="89"/>
                  <a:pt x="1309" y="91"/>
                  <a:pt x="1307" y="94"/>
                </a:cubicBezTo>
                <a:cubicBezTo>
                  <a:pt x="1306" y="95"/>
                  <a:pt x="1307" y="98"/>
                  <a:pt x="1309" y="98"/>
                </a:cubicBezTo>
                <a:close/>
                <a:moveTo>
                  <a:pt x="1318" y="97"/>
                </a:move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lose/>
                <a:moveTo>
                  <a:pt x="1360" y="92"/>
                </a:moveTo>
                <a:cubicBezTo>
                  <a:pt x="1360" y="93"/>
                  <a:pt x="1359" y="93"/>
                  <a:pt x="1359" y="94"/>
                </a:cubicBezTo>
                <a:cubicBezTo>
                  <a:pt x="1359" y="96"/>
                  <a:pt x="1360" y="98"/>
                  <a:pt x="1362" y="99"/>
                </a:cubicBezTo>
                <a:cubicBezTo>
                  <a:pt x="1362" y="100"/>
                  <a:pt x="1364" y="101"/>
                  <a:pt x="1365" y="100"/>
                </a:cubicBezTo>
                <a:cubicBezTo>
                  <a:pt x="1366" y="100"/>
                  <a:pt x="1367" y="99"/>
                  <a:pt x="1368" y="99"/>
                </a:cubicBezTo>
                <a:cubicBezTo>
                  <a:pt x="1370" y="98"/>
                  <a:pt x="1370" y="97"/>
                  <a:pt x="1371" y="96"/>
                </a:cubicBezTo>
                <a:cubicBezTo>
                  <a:pt x="1371" y="95"/>
                  <a:pt x="1372" y="94"/>
                  <a:pt x="1372" y="93"/>
                </a:cubicBezTo>
                <a:cubicBezTo>
                  <a:pt x="1373" y="92"/>
                  <a:pt x="1373" y="91"/>
                  <a:pt x="1372" y="90"/>
                </a:cubicBezTo>
                <a:cubicBezTo>
                  <a:pt x="1371" y="89"/>
                  <a:pt x="1370" y="89"/>
                  <a:pt x="1368" y="89"/>
                </a:cubicBezTo>
                <a:cubicBezTo>
                  <a:pt x="1368" y="88"/>
                  <a:pt x="1367" y="88"/>
                  <a:pt x="1367" y="89"/>
                </a:cubicBezTo>
                <a:cubicBezTo>
                  <a:pt x="1365" y="91"/>
                  <a:pt x="1363" y="92"/>
                  <a:pt x="1360" y="92"/>
                </a:cubicBezTo>
                <a:close/>
                <a:moveTo>
                  <a:pt x="1387" y="75"/>
                </a:moveTo>
                <a:cubicBezTo>
                  <a:pt x="1388" y="75"/>
                  <a:pt x="1389" y="75"/>
                  <a:pt x="1389" y="75"/>
                </a:cubicBezTo>
                <a:cubicBezTo>
                  <a:pt x="1390" y="73"/>
                  <a:pt x="1391" y="70"/>
                  <a:pt x="1393" y="69"/>
                </a:cubicBezTo>
                <a:cubicBezTo>
                  <a:pt x="1393" y="69"/>
                  <a:pt x="1393" y="68"/>
                  <a:pt x="1393" y="67"/>
                </a:cubicBezTo>
                <a:cubicBezTo>
                  <a:pt x="1391" y="65"/>
                  <a:pt x="1391" y="62"/>
                  <a:pt x="1389" y="60"/>
                </a:cubicBezTo>
                <a:cubicBezTo>
                  <a:pt x="1388" y="60"/>
                  <a:pt x="1387" y="60"/>
                  <a:pt x="1386" y="60"/>
                </a:cubicBezTo>
                <a:cubicBezTo>
                  <a:pt x="1385" y="62"/>
                  <a:pt x="1384" y="63"/>
                  <a:pt x="1383" y="64"/>
                </a:cubicBezTo>
                <a:cubicBezTo>
                  <a:pt x="1383" y="65"/>
                  <a:pt x="1383" y="66"/>
                  <a:pt x="1383" y="66"/>
                </a:cubicBezTo>
                <a:cubicBezTo>
                  <a:pt x="1382" y="71"/>
                  <a:pt x="1384" y="73"/>
                  <a:pt x="1387" y="75"/>
                </a:cubicBezTo>
                <a:close/>
                <a:moveTo>
                  <a:pt x="2042" y="948"/>
                </a:moveTo>
                <a:cubicBezTo>
                  <a:pt x="2047" y="947"/>
                  <a:pt x="2053" y="947"/>
                  <a:pt x="2058" y="949"/>
                </a:cubicBezTo>
                <a:cubicBezTo>
                  <a:pt x="2058" y="950"/>
                  <a:pt x="2059" y="950"/>
                  <a:pt x="2059" y="950"/>
                </a:cubicBezTo>
                <a:cubicBezTo>
                  <a:pt x="2060" y="950"/>
                  <a:pt x="2061" y="949"/>
                  <a:pt x="2061" y="948"/>
                </a:cubicBezTo>
                <a:cubicBezTo>
                  <a:pt x="2061" y="948"/>
                  <a:pt x="2061" y="947"/>
                  <a:pt x="2060" y="946"/>
                </a:cubicBezTo>
                <a:cubicBezTo>
                  <a:pt x="2060" y="945"/>
                  <a:pt x="2059" y="945"/>
                  <a:pt x="2058" y="944"/>
                </a:cubicBezTo>
                <a:cubicBezTo>
                  <a:pt x="2053" y="942"/>
                  <a:pt x="2048" y="941"/>
                  <a:pt x="2043" y="942"/>
                </a:cubicBezTo>
                <a:cubicBezTo>
                  <a:pt x="2041" y="943"/>
                  <a:pt x="2040" y="944"/>
                  <a:pt x="2040" y="945"/>
                </a:cubicBezTo>
                <a:cubicBezTo>
                  <a:pt x="2040" y="947"/>
                  <a:pt x="2041" y="948"/>
                  <a:pt x="2042" y="948"/>
                </a:cubicBezTo>
                <a:close/>
                <a:moveTo>
                  <a:pt x="2308" y="1101"/>
                </a:moveTo>
                <a:cubicBezTo>
                  <a:pt x="2308" y="1101"/>
                  <a:pt x="2309" y="1101"/>
                  <a:pt x="2310" y="1100"/>
                </a:cubicBezTo>
                <a:cubicBezTo>
                  <a:pt x="2310" y="1100"/>
                  <a:pt x="2310" y="1100"/>
                  <a:pt x="2310" y="1100"/>
                </a:cubicBezTo>
                <a:cubicBezTo>
                  <a:pt x="2310" y="1099"/>
                  <a:pt x="2310" y="1099"/>
                  <a:pt x="2310" y="1098"/>
                </a:cubicBezTo>
                <a:cubicBezTo>
                  <a:pt x="2307" y="1094"/>
                  <a:pt x="2303" y="1091"/>
                  <a:pt x="2300" y="1087"/>
                </a:cubicBezTo>
                <a:cubicBezTo>
                  <a:pt x="2299" y="1086"/>
                  <a:pt x="2298" y="1085"/>
                  <a:pt x="2296" y="1083"/>
                </a:cubicBezTo>
                <a:cubicBezTo>
                  <a:pt x="2296" y="1083"/>
                  <a:pt x="2295" y="1083"/>
                  <a:pt x="2295" y="1083"/>
                </a:cubicBezTo>
                <a:cubicBezTo>
                  <a:pt x="2294" y="1082"/>
                  <a:pt x="2294" y="1082"/>
                  <a:pt x="2293" y="1083"/>
                </a:cubicBezTo>
                <a:cubicBezTo>
                  <a:pt x="2293" y="1083"/>
                  <a:pt x="2293" y="1084"/>
                  <a:pt x="2293" y="1084"/>
                </a:cubicBezTo>
                <a:cubicBezTo>
                  <a:pt x="2294" y="1088"/>
                  <a:pt x="2296" y="1091"/>
                  <a:pt x="2299" y="1093"/>
                </a:cubicBezTo>
                <a:cubicBezTo>
                  <a:pt x="2302" y="1096"/>
                  <a:pt x="2304" y="1099"/>
                  <a:pt x="2308" y="1101"/>
                </a:cubicBezTo>
                <a:close/>
                <a:moveTo>
                  <a:pt x="1952" y="987"/>
                </a:moveTo>
                <a:cubicBezTo>
                  <a:pt x="1954" y="988"/>
                  <a:pt x="1955" y="988"/>
                  <a:pt x="1957" y="989"/>
                </a:cubicBezTo>
                <a:cubicBezTo>
                  <a:pt x="1958" y="989"/>
                  <a:pt x="1959" y="989"/>
                  <a:pt x="1960" y="990"/>
                </a:cubicBezTo>
                <a:cubicBezTo>
                  <a:pt x="1965" y="989"/>
                  <a:pt x="1970" y="988"/>
                  <a:pt x="1974" y="987"/>
                </a:cubicBezTo>
                <a:cubicBezTo>
                  <a:pt x="1975" y="987"/>
                  <a:pt x="1975" y="986"/>
                  <a:pt x="1974" y="985"/>
                </a:cubicBezTo>
                <a:cubicBezTo>
                  <a:pt x="1972" y="983"/>
                  <a:pt x="1969" y="982"/>
                  <a:pt x="1966" y="982"/>
                </a:cubicBezTo>
                <a:cubicBezTo>
                  <a:pt x="1965" y="982"/>
                  <a:pt x="1965" y="983"/>
                  <a:pt x="1965" y="983"/>
                </a:cubicBezTo>
                <a:cubicBezTo>
                  <a:pt x="1964" y="984"/>
                  <a:pt x="1964" y="984"/>
                  <a:pt x="1964" y="985"/>
                </a:cubicBezTo>
                <a:cubicBezTo>
                  <a:pt x="1961" y="983"/>
                  <a:pt x="1958" y="985"/>
                  <a:pt x="1955" y="984"/>
                </a:cubicBezTo>
                <a:cubicBezTo>
                  <a:pt x="1953" y="983"/>
                  <a:pt x="1952" y="984"/>
                  <a:pt x="1952" y="985"/>
                </a:cubicBezTo>
                <a:cubicBezTo>
                  <a:pt x="1951" y="986"/>
                  <a:pt x="1951" y="987"/>
                  <a:pt x="1952" y="987"/>
                </a:cubicBezTo>
                <a:close/>
                <a:moveTo>
                  <a:pt x="1999" y="987"/>
                </a:moveTo>
                <a:cubicBezTo>
                  <a:pt x="2000" y="987"/>
                  <a:pt x="2001" y="986"/>
                  <a:pt x="2001" y="985"/>
                </a:cubicBezTo>
                <a:cubicBezTo>
                  <a:pt x="2002" y="985"/>
                  <a:pt x="2002" y="985"/>
                  <a:pt x="2002" y="984"/>
                </a:cubicBezTo>
                <a:cubicBezTo>
                  <a:pt x="2003" y="984"/>
                  <a:pt x="2003" y="983"/>
                  <a:pt x="2002" y="983"/>
                </a:cubicBezTo>
                <a:cubicBezTo>
                  <a:pt x="2002" y="983"/>
                  <a:pt x="2001" y="982"/>
                  <a:pt x="2001" y="982"/>
                </a:cubicBezTo>
                <a:cubicBezTo>
                  <a:pt x="1999" y="983"/>
                  <a:pt x="1996" y="984"/>
                  <a:pt x="1994" y="984"/>
                </a:cubicBezTo>
                <a:cubicBezTo>
                  <a:pt x="1991" y="983"/>
                  <a:pt x="1989" y="983"/>
                  <a:pt x="1986" y="983"/>
                </a:cubicBezTo>
                <a:cubicBezTo>
                  <a:pt x="1986" y="983"/>
                  <a:pt x="1985" y="982"/>
                  <a:pt x="1985" y="982"/>
                </a:cubicBezTo>
                <a:cubicBezTo>
                  <a:pt x="1983" y="982"/>
                  <a:pt x="1981" y="983"/>
                  <a:pt x="1980" y="984"/>
                </a:cubicBezTo>
                <a:cubicBezTo>
                  <a:pt x="1979" y="985"/>
                  <a:pt x="1979" y="985"/>
                  <a:pt x="1979" y="986"/>
                </a:cubicBezTo>
                <a:cubicBezTo>
                  <a:pt x="1979" y="986"/>
                  <a:pt x="1980" y="987"/>
                  <a:pt x="1980" y="987"/>
                </a:cubicBezTo>
                <a:cubicBezTo>
                  <a:pt x="1982" y="988"/>
                  <a:pt x="1985" y="988"/>
                  <a:pt x="1987" y="988"/>
                </a:cubicBezTo>
                <a:cubicBezTo>
                  <a:pt x="1991" y="988"/>
                  <a:pt x="1995" y="987"/>
                  <a:pt x="1999" y="987"/>
                </a:cubicBezTo>
                <a:close/>
                <a:moveTo>
                  <a:pt x="1383" y="292"/>
                </a:moveTo>
                <a:cubicBezTo>
                  <a:pt x="1382" y="293"/>
                  <a:pt x="1382" y="294"/>
                  <a:pt x="1382" y="295"/>
                </a:cubicBezTo>
                <a:cubicBezTo>
                  <a:pt x="1382" y="296"/>
                  <a:pt x="1383" y="298"/>
                  <a:pt x="1383" y="299"/>
                </a:cubicBezTo>
                <a:cubicBezTo>
                  <a:pt x="1384" y="301"/>
                  <a:pt x="1386" y="301"/>
                  <a:pt x="1387" y="301"/>
                </a:cubicBezTo>
                <a:cubicBezTo>
                  <a:pt x="1391" y="300"/>
                  <a:pt x="1392" y="297"/>
                  <a:pt x="1393" y="294"/>
                </a:cubicBezTo>
                <a:cubicBezTo>
                  <a:pt x="1393" y="293"/>
                  <a:pt x="1393" y="293"/>
                  <a:pt x="1393" y="292"/>
                </a:cubicBezTo>
                <a:cubicBezTo>
                  <a:pt x="1391" y="290"/>
                  <a:pt x="1388" y="289"/>
                  <a:pt x="1386" y="290"/>
                </a:cubicBezTo>
                <a:cubicBezTo>
                  <a:pt x="1384" y="290"/>
                  <a:pt x="1383" y="291"/>
                  <a:pt x="1383" y="292"/>
                </a:cubicBezTo>
                <a:close/>
                <a:moveTo>
                  <a:pt x="612" y="356"/>
                </a:moveTo>
                <a:cubicBezTo>
                  <a:pt x="612" y="356"/>
                  <a:pt x="612" y="355"/>
                  <a:pt x="612" y="354"/>
                </a:cubicBezTo>
                <a:cubicBezTo>
                  <a:pt x="612" y="354"/>
                  <a:pt x="611" y="353"/>
                  <a:pt x="611" y="353"/>
                </a:cubicBezTo>
                <a:cubicBezTo>
                  <a:pt x="610" y="353"/>
                  <a:pt x="609" y="353"/>
                  <a:pt x="609" y="353"/>
                </a:cubicBezTo>
                <a:cubicBezTo>
                  <a:pt x="607" y="353"/>
                  <a:pt x="606" y="353"/>
                  <a:pt x="605" y="353"/>
                </a:cubicBezTo>
                <a:cubicBezTo>
                  <a:pt x="604" y="353"/>
                  <a:pt x="603" y="354"/>
                  <a:pt x="603" y="354"/>
                </a:cubicBezTo>
                <a:cubicBezTo>
                  <a:pt x="601" y="355"/>
                  <a:pt x="600" y="356"/>
                  <a:pt x="599" y="358"/>
                </a:cubicBezTo>
                <a:cubicBezTo>
                  <a:pt x="598" y="358"/>
                  <a:pt x="598" y="359"/>
                  <a:pt x="599" y="360"/>
                </a:cubicBezTo>
                <a:cubicBezTo>
                  <a:pt x="599" y="361"/>
                  <a:pt x="599" y="362"/>
                  <a:pt x="600" y="362"/>
                </a:cubicBezTo>
                <a:cubicBezTo>
                  <a:pt x="601" y="362"/>
                  <a:pt x="603" y="362"/>
                  <a:pt x="604" y="362"/>
                </a:cubicBezTo>
                <a:cubicBezTo>
                  <a:pt x="607" y="361"/>
                  <a:pt x="610" y="359"/>
                  <a:pt x="612" y="356"/>
                </a:cubicBezTo>
                <a:close/>
                <a:moveTo>
                  <a:pt x="1694" y="142"/>
                </a:moveTo>
                <a:cubicBezTo>
                  <a:pt x="1694" y="144"/>
                  <a:pt x="1695" y="145"/>
                  <a:pt x="1697" y="146"/>
                </a:cubicBezTo>
                <a:cubicBezTo>
                  <a:pt x="1697" y="146"/>
                  <a:pt x="1698" y="146"/>
                  <a:pt x="1699" y="146"/>
                </a:cubicBezTo>
                <a:cubicBezTo>
                  <a:pt x="1699" y="146"/>
                  <a:pt x="1700" y="146"/>
                  <a:pt x="1700" y="146"/>
                </a:cubicBezTo>
                <a:cubicBezTo>
                  <a:pt x="1702" y="146"/>
                  <a:pt x="1704" y="145"/>
                  <a:pt x="1704" y="143"/>
                </a:cubicBezTo>
                <a:cubicBezTo>
                  <a:pt x="1703" y="141"/>
                  <a:pt x="1703" y="139"/>
                  <a:pt x="1702" y="138"/>
                </a:cubicBezTo>
                <a:cubicBezTo>
                  <a:pt x="1701" y="137"/>
                  <a:pt x="1700" y="136"/>
                  <a:pt x="1699" y="137"/>
                </a:cubicBezTo>
                <a:cubicBezTo>
                  <a:pt x="1697" y="137"/>
                  <a:pt x="1696" y="138"/>
                  <a:pt x="1695" y="138"/>
                </a:cubicBezTo>
                <a:cubicBezTo>
                  <a:pt x="1694" y="139"/>
                  <a:pt x="1693" y="140"/>
                  <a:pt x="1694" y="141"/>
                </a:cubicBezTo>
                <a:cubicBezTo>
                  <a:pt x="1694" y="142"/>
                  <a:pt x="1694" y="142"/>
                  <a:pt x="1694" y="142"/>
                </a:cubicBezTo>
                <a:close/>
                <a:moveTo>
                  <a:pt x="690" y="511"/>
                </a:moveTo>
                <a:cubicBezTo>
                  <a:pt x="689" y="511"/>
                  <a:pt x="689" y="511"/>
                  <a:pt x="688" y="512"/>
                </a:cubicBezTo>
                <a:cubicBezTo>
                  <a:pt x="688" y="512"/>
                  <a:pt x="688" y="513"/>
                  <a:pt x="688" y="514"/>
                </a:cubicBezTo>
                <a:cubicBezTo>
                  <a:pt x="689" y="514"/>
                  <a:pt x="689" y="515"/>
                  <a:pt x="690" y="515"/>
                </a:cubicBezTo>
                <a:cubicBezTo>
                  <a:pt x="691" y="517"/>
                  <a:pt x="693" y="518"/>
                  <a:pt x="695" y="519"/>
                </a:cubicBezTo>
                <a:cubicBezTo>
                  <a:pt x="697" y="520"/>
                  <a:pt x="699" y="521"/>
                  <a:pt x="702" y="521"/>
                </a:cubicBezTo>
                <a:cubicBezTo>
                  <a:pt x="702" y="521"/>
                  <a:pt x="702" y="521"/>
                  <a:pt x="702" y="521"/>
                </a:cubicBezTo>
                <a:cubicBezTo>
                  <a:pt x="703" y="521"/>
                  <a:pt x="703" y="520"/>
                  <a:pt x="704" y="520"/>
                </a:cubicBezTo>
                <a:cubicBezTo>
                  <a:pt x="704" y="520"/>
                  <a:pt x="704" y="519"/>
                  <a:pt x="703" y="519"/>
                </a:cubicBezTo>
                <a:cubicBezTo>
                  <a:pt x="700" y="514"/>
                  <a:pt x="695" y="512"/>
                  <a:pt x="690" y="511"/>
                </a:cubicBezTo>
                <a:close/>
                <a:moveTo>
                  <a:pt x="1341" y="658"/>
                </a:moveTo>
                <a:cubicBezTo>
                  <a:pt x="1343" y="657"/>
                  <a:pt x="1344" y="657"/>
                  <a:pt x="1346" y="656"/>
                </a:cubicBezTo>
                <a:cubicBezTo>
                  <a:pt x="1348" y="655"/>
                  <a:pt x="1349" y="652"/>
                  <a:pt x="1350" y="650"/>
                </a:cubicBezTo>
                <a:cubicBezTo>
                  <a:pt x="1349" y="650"/>
                  <a:pt x="1349" y="650"/>
                  <a:pt x="1349" y="650"/>
                </a:cubicBezTo>
                <a:cubicBezTo>
                  <a:pt x="1347" y="650"/>
                  <a:pt x="1344" y="650"/>
                  <a:pt x="1342" y="651"/>
                </a:cubicBezTo>
                <a:cubicBezTo>
                  <a:pt x="1340" y="651"/>
                  <a:pt x="1338" y="652"/>
                  <a:pt x="1337" y="653"/>
                </a:cubicBezTo>
                <a:cubicBezTo>
                  <a:pt x="1336" y="654"/>
                  <a:pt x="1336" y="655"/>
                  <a:pt x="1336" y="656"/>
                </a:cubicBezTo>
                <a:cubicBezTo>
                  <a:pt x="1337" y="658"/>
                  <a:pt x="1339" y="658"/>
                  <a:pt x="1341" y="658"/>
                </a:cubicBezTo>
                <a:close/>
                <a:moveTo>
                  <a:pt x="514" y="100"/>
                </a:moveTo>
                <a:cubicBezTo>
                  <a:pt x="514" y="100"/>
                  <a:pt x="514" y="99"/>
                  <a:pt x="514" y="99"/>
                </a:cubicBezTo>
                <a:cubicBezTo>
                  <a:pt x="513" y="99"/>
                  <a:pt x="513" y="99"/>
                  <a:pt x="512" y="99"/>
                </a:cubicBezTo>
                <a:cubicBezTo>
                  <a:pt x="508" y="100"/>
                  <a:pt x="504" y="102"/>
                  <a:pt x="500" y="105"/>
                </a:cubicBezTo>
                <a:cubicBezTo>
                  <a:pt x="499" y="106"/>
                  <a:pt x="499" y="107"/>
                  <a:pt x="501" y="108"/>
                </a:cubicBezTo>
                <a:cubicBezTo>
                  <a:pt x="502" y="109"/>
                  <a:pt x="503" y="109"/>
                  <a:pt x="504" y="109"/>
                </a:cubicBezTo>
                <a:cubicBezTo>
                  <a:pt x="507" y="106"/>
                  <a:pt x="510" y="103"/>
                  <a:pt x="514" y="101"/>
                </a:cubicBezTo>
                <a:cubicBezTo>
                  <a:pt x="514" y="101"/>
                  <a:pt x="514" y="100"/>
                  <a:pt x="514" y="100"/>
                </a:cubicBezTo>
                <a:close/>
                <a:moveTo>
                  <a:pt x="1173" y="599"/>
                </a:moveTo>
                <a:cubicBezTo>
                  <a:pt x="1173" y="598"/>
                  <a:pt x="1174" y="598"/>
                  <a:pt x="1174" y="597"/>
                </a:cubicBezTo>
                <a:cubicBezTo>
                  <a:pt x="1174" y="595"/>
                  <a:pt x="1174" y="593"/>
                  <a:pt x="1175" y="592"/>
                </a:cubicBezTo>
                <a:cubicBezTo>
                  <a:pt x="1174" y="591"/>
                  <a:pt x="1174" y="590"/>
                  <a:pt x="1174" y="590"/>
                </a:cubicBezTo>
                <a:cubicBezTo>
                  <a:pt x="1174" y="590"/>
                  <a:pt x="1174" y="589"/>
                  <a:pt x="1174" y="589"/>
                </a:cubicBezTo>
                <a:cubicBezTo>
                  <a:pt x="1174" y="588"/>
                  <a:pt x="1173" y="587"/>
                  <a:pt x="1172" y="587"/>
                </a:cubicBezTo>
                <a:cubicBezTo>
                  <a:pt x="1171" y="588"/>
                  <a:pt x="1170" y="588"/>
                  <a:pt x="1169" y="589"/>
                </a:cubicBezTo>
                <a:cubicBezTo>
                  <a:pt x="1167" y="590"/>
                  <a:pt x="1167" y="591"/>
                  <a:pt x="1167" y="593"/>
                </a:cubicBezTo>
                <a:cubicBezTo>
                  <a:pt x="1167" y="595"/>
                  <a:pt x="1168" y="597"/>
                  <a:pt x="1170" y="599"/>
                </a:cubicBezTo>
                <a:cubicBezTo>
                  <a:pt x="1170" y="600"/>
                  <a:pt x="1172" y="600"/>
                  <a:pt x="1173" y="599"/>
                </a:cubicBezTo>
                <a:close/>
                <a:moveTo>
                  <a:pt x="1962" y="854"/>
                </a:moveTo>
                <a:cubicBezTo>
                  <a:pt x="1962" y="854"/>
                  <a:pt x="1962" y="855"/>
                  <a:pt x="1962" y="855"/>
                </a:cubicBezTo>
                <a:cubicBezTo>
                  <a:pt x="1962" y="855"/>
                  <a:pt x="1963" y="855"/>
                  <a:pt x="1963" y="855"/>
                </a:cubicBezTo>
                <a:cubicBezTo>
                  <a:pt x="1963" y="855"/>
                  <a:pt x="1963" y="855"/>
                  <a:pt x="1964" y="855"/>
                </a:cubicBezTo>
                <a:cubicBezTo>
                  <a:pt x="1966" y="854"/>
                  <a:pt x="1969" y="852"/>
                  <a:pt x="1971" y="849"/>
                </a:cubicBezTo>
                <a:cubicBezTo>
                  <a:pt x="1973" y="846"/>
                  <a:pt x="1975" y="843"/>
                  <a:pt x="1978" y="842"/>
                </a:cubicBezTo>
                <a:cubicBezTo>
                  <a:pt x="1979" y="841"/>
                  <a:pt x="1979" y="841"/>
                  <a:pt x="1978" y="840"/>
                </a:cubicBezTo>
                <a:cubicBezTo>
                  <a:pt x="1976" y="837"/>
                  <a:pt x="1975" y="838"/>
                  <a:pt x="1974" y="839"/>
                </a:cubicBezTo>
                <a:cubicBezTo>
                  <a:pt x="1970" y="844"/>
                  <a:pt x="1967" y="849"/>
                  <a:pt x="1963" y="853"/>
                </a:cubicBezTo>
                <a:cubicBezTo>
                  <a:pt x="1962" y="853"/>
                  <a:pt x="1962" y="854"/>
                  <a:pt x="1962" y="854"/>
                </a:cubicBezTo>
                <a:close/>
                <a:moveTo>
                  <a:pt x="2006" y="840"/>
                </a:moveTo>
                <a:cubicBezTo>
                  <a:pt x="2006" y="838"/>
                  <a:pt x="2004" y="838"/>
                  <a:pt x="2003" y="837"/>
                </a:cubicBezTo>
                <a:cubicBezTo>
                  <a:pt x="2003" y="836"/>
                  <a:pt x="2003" y="836"/>
                  <a:pt x="2003" y="836"/>
                </a:cubicBezTo>
                <a:cubicBezTo>
                  <a:pt x="2003" y="836"/>
                  <a:pt x="2003" y="837"/>
                  <a:pt x="2003" y="837"/>
                </a:cubicBezTo>
                <a:cubicBezTo>
                  <a:pt x="2003" y="837"/>
                  <a:pt x="2003" y="837"/>
                  <a:pt x="2003" y="837"/>
                </a:cubicBezTo>
                <a:cubicBezTo>
                  <a:pt x="2002" y="837"/>
                  <a:pt x="2002" y="838"/>
                  <a:pt x="2001" y="838"/>
                </a:cubicBezTo>
                <a:cubicBezTo>
                  <a:pt x="2001" y="840"/>
                  <a:pt x="2001" y="843"/>
                  <a:pt x="1999" y="845"/>
                </a:cubicBezTo>
                <a:cubicBezTo>
                  <a:pt x="1998" y="847"/>
                  <a:pt x="1998" y="848"/>
                  <a:pt x="2000" y="849"/>
                </a:cubicBezTo>
                <a:cubicBezTo>
                  <a:pt x="2001" y="850"/>
                  <a:pt x="2002" y="850"/>
                  <a:pt x="2003" y="851"/>
                </a:cubicBezTo>
                <a:cubicBezTo>
                  <a:pt x="2004" y="851"/>
                  <a:pt x="2005" y="851"/>
                  <a:pt x="2005" y="850"/>
                </a:cubicBezTo>
                <a:cubicBezTo>
                  <a:pt x="2006" y="849"/>
                  <a:pt x="2007" y="847"/>
                  <a:pt x="2006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6" y="845"/>
                  <a:pt x="2006" y="845"/>
                </a:cubicBezTo>
                <a:cubicBezTo>
                  <a:pt x="2005" y="844"/>
                  <a:pt x="2005" y="842"/>
                  <a:pt x="2006" y="840"/>
                </a:cubicBezTo>
                <a:close/>
                <a:moveTo>
                  <a:pt x="561" y="781"/>
                </a:moveTo>
                <a:cubicBezTo>
                  <a:pt x="559" y="782"/>
                  <a:pt x="558" y="782"/>
                  <a:pt x="556" y="782"/>
                </a:cubicBezTo>
                <a:cubicBezTo>
                  <a:pt x="555" y="782"/>
                  <a:pt x="555" y="783"/>
                  <a:pt x="556" y="784"/>
                </a:cubicBezTo>
                <a:cubicBezTo>
                  <a:pt x="558" y="787"/>
                  <a:pt x="561" y="789"/>
                  <a:pt x="566" y="788"/>
                </a:cubicBezTo>
                <a:cubicBezTo>
                  <a:pt x="567" y="787"/>
                  <a:pt x="568" y="787"/>
                  <a:pt x="568" y="787"/>
                </a:cubicBezTo>
                <a:cubicBezTo>
                  <a:pt x="569" y="786"/>
                  <a:pt x="569" y="785"/>
                  <a:pt x="569" y="784"/>
                </a:cubicBezTo>
                <a:cubicBezTo>
                  <a:pt x="567" y="782"/>
                  <a:pt x="564" y="781"/>
                  <a:pt x="561" y="781"/>
                </a:cubicBezTo>
                <a:close/>
                <a:moveTo>
                  <a:pt x="2003" y="837"/>
                </a:moveTo>
                <a:cubicBezTo>
                  <a:pt x="2003" y="836"/>
                  <a:pt x="2003" y="835"/>
                  <a:pt x="2003" y="835"/>
                </a:cubicBezTo>
                <a:cubicBezTo>
                  <a:pt x="2003" y="834"/>
                  <a:pt x="2003" y="834"/>
                  <a:pt x="2002" y="833"/>
                </a:cubicBezTo>
                <a:cubicBezTo>
                  <a:pt x="2000" y="832"/>
                  <a:pt x="1997" y="831"/>
                  <a:pt x="1995" y="830"/>
                </a:cubicBezTo>
                <a:cubicBezTo>
                  <a:pt x="1995" y="830"/>
                  <a:pt x="1994" y="830"/>
                  <a:pt x="1994" y="831"/>
                </a:cubicBezTo>
                <a:cubicBezTo>
                  <a:pt x="1994" y="833"/>
                  <a:pt x="1994" y="836"/>
                  <a:pt x="1995" y="839"/>
                </a:cubicBezTo>
                <a:cubicBezTo>
                  <a:pt x="1995" y="840"/>
                  <a:pt x="1996" y="840"/>
                  <a:pt x="1997" y="840"/>
                </a:cubicBezTo>
                <a:cubicBezTo>
                  <a:pt x="1998" y="841"/>
                  <a:pt x="1999" y="841"/>
                  <a:pt x="2000" y="840"/>
                </a:cubicBezTo>
                <a:cubicBezTo>
                  <a:pt x="2000" y="839"/>
                  <a:pt x="2001" y="839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2" y="838"/>
                  <a:pt x="2002" y="837"/>
                  <a:pt x="2003" y="837"/>
                </a:cubicBezTo>
                <a:close/>
                <a:moveTo>
                  <a:pt x="71" y="292"/>
                </a:moveTo>
                <a:cubicBezTo>
                  <a:pt x="72" y="292"/>
                  <a:pt x="74" y="289"/>
                  <a:pt x="73" y="288"/>
                </a:cubicBezTo>
                <a:cubicBezTo>
                  <a:pt x="73" y="287"/>
                  <a:pt x="72" y="285"/>
                  <a:pt x="70" y="285"/>
                </a:cubicBezTo>
                <a:cubicBezTo>
                  <a:pt x="68" y="286"/>
                  <a:pt x="66" y="286"/>
                  <a:pt x="63" y="287"/>
                </a:cubicBezTo>
                <a:cubicBezTo>
                  <a:pt x="63" y="287"/>
                  <a:pt x="63" y="288"/>
                  <a:pt x="63" y="288"/>
                </a:cubicBezTo>
                <a:cubicBezTo>
                  <a:pt x="63" y="289"/>
                  <a:pt x="63" y="290"/>
                  <a:pt x="64" y="291"/>
                </a:cubicBezTo>
                <a:cubicBezTo>
                  <a:pt x="66" y="293"/>
                  <a:pt x="68" y="293"/>
                  <a:pt x="71" y="292"/>
                </a:cubicBezTo>
                <a:close/>
                <a:moveTo>
                  <a:pt x="1484" y="218"/>
                </a:moveTo>
                <a:cubicBezTo>
                  <a:pt x="1486" y="219"/>
                  <a:pt x="1490" y="218"/>
                  <a:pt x="1491" y="215"/>
                </a:cubicBezTo>
                <a:cubicBezTo>
                  <a:pt x="1491" y="215"/>
                  <a:pt x="1491" y="215"/>
                  <a:pt x="1491" y="214"/>
                </a:cubicBezTo>
                <a:cubicBezTo>
                  <a:pt x="1490" y="212"/>
                  <a:pt x="1489" y="211"/>
                  <a:pt x="1487" y="210"/>
                </a:cubicBezTo>
                <a:cubicBezTo>
                  <a:pt x="1487" y="209"/>
                  <a:pt x="1486" y="209"/>
                  <a:pt x="1486" y="209"/>
                </a:cubicBezTo>
                <a:cubicBezTo>
                  <a:pt x="1482" y="210"/>
                  <a:pt x="1481" y="212"/>
                  <a:pt x="1482" y="216"/>
                </a:cubicBezTo>
                <a:cubicBezTo>
                  <a:pt x="1482" y="217"/>
                  <a:pt x="1483" y="217"/>
                  <a:pt x="1484" y="218"/>
                </a:cubicBezTo>
                <a:close/>
                <a:moveTo>
                  <a:pt x="1277" y="650"/>
                </a:moveTo>
                <a:cubicBezTo>
                  <a:pt x="1277" y="650"/>
                  <a:pt x="1276" y="650"/>
                  <a:pt x="1275" y="651"/>
                </a:cubicBezTo>
                <a:cubicBezTo>
                  <a:pt x="1275" y="651"/>
                  <a:pt x="1275" y="651"/>
                  <a:pt x="1275" y="652"/>
                </a:cubicBezTo>
                <a:cubicBezTo>
                  <a:pt x="1274" y="652"/>
                  <a:pt x="1275" y="653"/>
                  <a:pt x="1275" y="653"/>
                </a:cubicBezTo>
                <a:cubicBezTo>
                  <a:pt x="1278" y="654"/>
                  <a:pt x="1281" y="655"/>
                  <a:pt x="1283" y="655"/>
                </a:cubicBezTo>
                <a:cubicBezTo>
                  <a:pt x="1284" y="655"/>
                  <a:pt x="1284" y="655"/>
                  <a:pt x="1284" y="655"/>
                </a:cubicBezTo>
                <a:cubicBezTo>
                  <a:pt x="1287" y="655"/>
                  <a:pt x="1289" y="655"/>
                  <a:pt x="1291" y="654"/>
                </a:cubicBezTo>
                <a:cubicBezTo>
                  <a:pt x="1291" y="654"/>
                  <a:pt x="1292" y="654"/>
                  <a:pt x="1292" y="654"/>
                </a:cubicBezTo>
                <a:cubicBezTo>
                  <a:pt x="1292" y="653"/>
                  <a:pt x="1292" y="653"/>
                  <a:pt x="1291" y="652"/>
                </a:cubicBezTo>
                <a:cubicBezTo>
                  <a:pt x="1289" y="651"/>
                  <a:pt x="1287" y="650"/>
                  <a:pt x="1285" y="650"/>
                </a:cubicBezTo>
                <a:cubicBezTo>
                  <a:pt x="1282" y="651"/>
                  <a:pt x="1280" y="651"/>
                  <a:pt x="1277" y="650"/>
                </a:cubicBezTo>
                <a:close/>
                <a:moveTo>
                  <a:pt x="645" y="782"/>
                </a:moveTo>
                <a:cubicBezTo>
                  <a:pt x="644" y="782"/>
                  <a:pt x="642" y="782"/>
                  <a:pt x="641" y="782"/>
                </a:cubicBezTo>
                <a:cubicBezTo>
                  <a:pt x="639" y="782"/>
                  <a:pt x="638" y="782"/>
                  <a:pt x="636" y="782"/>
                </a:cubicBezTo>
                <a:cubicBezTo>
                  <a:pt x="636" y="783"/>
                  <a:pt x="635" y="784"/>
                  <a:pt x="635" y="784"/>
                </a:cubicBezTo>
                <a:cubicBezTo>
                  <a:pt x="634" y="785"/>
                  <a:pt x="635" y="786"/>
                  <a:pt x="636" y="786"/>
                </a:cubicBezTo>
                <a:cubicBezTo>
                  <a:pt x="636" y="787"/>
                  <a:pt x="637" y="787"/>
                  <a:pt x="637" y="787"/>
                </a:cubicBezTo>
                <a:cubicBezTo>
                  <a:pt x="641" y="788"/>
                  <a:pt x="644" y="787"/>
                  <a:pt x="646" y="785"/>
                </a:cubicBezTo>
                <a:cubicBezTo>
                  <a:pt x="647" y="785"/>
                  <a:pt x="647" y="784"/>
                  <a:pt x="646" y="784"/>
                </a:cubicBezTo>
                <a:cubicBezTo>
                  <a:pt x="646" y="783"/>
                  <a:pt x="645" y="782"/>
                  <a:pt x="645" y="782"/>
                </a:cubicBezTo>
                <a:close/>
                <a:moveTo>
                  <a:pt x="1983" y="818"/>
                </a:moveTo>
                <a:cubicBezTo>
                  <a:pt x="1983" y="818"/>
                  <a:pt x="1982" y="819"/>
                  <a:pt x="1982" y="819"/>
                </a:cubicBezTo>
                <a:cubicBezTo>
                  <a:pt x="1983" y="822"/>
                  <a:pt x="1984" y="824"/>
                  <a:pt x="1986" y="827"/>
                </a:cubicBezTo>
                <a:cubicBezTo>
                  <a:pt x="1987" y="828"/>
                  <a:pt x="1989" y="828"/>
                  <a:pt x="1990" y="826"/>
                </a:cubicBezTo>
                <a:cubicBezTo>
                  <a:pt x="1991" y="824"/>
                  <a:pt x="1991" y="822"/>
                  <a:pt x="1990" y="821"/>
                </a:cubicBezTo>
                <a:cubicBezTo>
                  <a:pt x="1989" y="819"/>
                  <a:pt x="1988" y="818"/>
                  <a:pt x="1987" y="817"/>
                </a:cubicBezTo>
                <a:cubicBezTo>
                  <a:pt x="1986" y="817"/>
                  <a:pt x="1984" y="817"/>
                  <a:pt x="1983" y="818"/>
                </a:cubicBezTo>
                <a:close/>
                <a:moveTo>
                  <a:pt x="1974" y="994"/>
                </a:moveTo>
                <a:cubicBezTo>
                  <a:pt x="1976" y="995"/>
                  <a:pt x="1979" y="997"/>
                  <a:pt x="1981" y="998"/>
                </a:cubicBezTo>
                <a:cubicBezTo>
                  <a:pt x="1982" y="998"/>
                  <a:pt x="1983" y="998"/>
                  <a:pt x="1984" y="998"/>
                </a:cubicBezTo>
                <a:cubicBezTo>
                  <a:pt x="1985" y="998"/>
                  <a:pt x="1986" y="996"/>
                  <a:pt x="1985" y="995"/>
                </a:cubicBezTo>
                <a:cubicBezTo>
                  <a:pt x="1985" y="995"/>
                  <a:pt x="1985" y="994"/>
                  <a:pt x="1984" y="994"/>
                </a:cubicBezTo>
                <a:cubicBezTo>
                  <a:pt x="1982" y="991"/>
                  <a:pt x="1979" y="991"/>
                  <a:pt x="1976" y="991"/>
                </a:cubicBezTo>
                <a:cubicBezTo>
                  <a:pt x="1976" y="991"/>
                  <a:pt x="1975" y="991"/>
                  <a:pt x="1974" y="991"/>
                </a:cubicBezTo>
                <a:cubicBezTo>
                  <a:pt x="1973" y="991"/>
                  <a:pt x="1973" y="992"/>
                  <a:pt x="1973" y="993"/>
                </a:cubicBezTo>
                <a:cubicBezTo>
                  <a:pt x="1973" y="993"/>
                  <a:pt x="1973" y="994"/>
                  <a:pt x="1974" y="994"/>
                </a:cubicBezTo>
                <a:close/>
                <a:moveTo>
                  <a:pt x="594" y="99"/>
                </a:moveTo>
                <a:cubicBezTo>
                  <a:pt x="594" y="100"/>
                  <a:pt x="596" y="99"/>
                  <a:pt x="596" y="99"/>
                </a:cubicBezTo>
                <a:cubicBezTo>
                  <a:pt x="598" y="96"/>
                  <a:pt x="598" y="93"/>
                  <a:pt x="598" y="89"/>
                </a:cubicBezTo>
                <a:cubicBezTo>
                  <a:pt x="598" y="89"/>
                  <a:pt x="598" y="88"/>
                  <a:pt x="598" y="87"/>
                </a:cubicBezTo>
                <a:cubicBezTo>
                  <a:pt x="598" y="87"/>
                  <a:pt x="597" y="86"/>
                  <a:pt x="597" y="86"/>
                </a:cubicBezTo>
                <a:cubicBezTo>
                  <a:pt x="596" y="86"/>
                  <a:pt x="596" y="86"/>
                  <a:pt x="595" y="87"/>
                </a:cubicBezTo>
                <a:cubicBezTo>
                  <a:pt x="594" y="89"/>
                  <a:pt x="593" y="91"/>
                  <a:pt x="592" y="94"/>
                </a:cubicBezTo>
                <a:cubicBezTo>
                  <a:pt x="592" y="95"/>
                  <a:pt x="592" y="96"/>
                  <a:pt x="592" y="97"/>
                </a:cubicBezTo>
                <a:cubicBezTo>
                  <a:pt x="592" y="98"/>
                  <a:pt x="593" y="99"/>
                  <a:pt x="594" y="99"/>
                </a:cubicBezTo>
                <a:close/>
                <a:moveTo>
                  <a:pt x="2236" y="962"/>
                </a:moveTo>
                <a:cubicBezTo>
                  <a:pt x="2236" y="962"/>
                  <a:pt x="2235" y="962"/>
                  <a:pt x="2235" y="962"/>
                </a:cubicBezTo>
                <a:cubicBezTo>
                  <a:pt x="2235" y="963"/>
                  <a:pt x="2234" y="963"/>
                  <a:pt x="2234" y="964"/>
                </a:cubicBezTo>
                <a:cubicBezTo>
                  <a:pt x="2235" y="967"/>
                  <a:pt x="2236" y="969"/>
                  <a:pt x="2238" y="971"/>
                </a:cubicBezTo>
                <a:cubicBezTo>
                  <a:pt x="2238" y="972"/>
                  <a:pt x="2241" y="972"/>
                  <a:pt x="2242" y="971"/>
                </a:cubicBezTo>
                <a:cubicBezTo>
                  <a:pt x="2243" y="970"/>
                  <a:pt x="2243" y="968"/>
                  <a:pt x="2242" y="967"/>
                </a:cubicBezTo>
                <a:cubicBezTo>
                  <a:pt x="2241" y="965"/>
                  <a:pt x="2238" y="963"/>
                  <a:pt x="2236" y="962"/>
                </a:cubicBezTo>
                <a:close/>
                <a:moveTo>
                  <a:pt x="622" y="361"/>
                </a:moveTo>
                <a:cubicBezTo>
                  <a:pt x="619" y="363"/>
                  <a:pt x="618" y="366"/>
                  <a:pt x="619" y="369"/>
                </a:cubicBezTo>
                <a:cubicBezTo>
                  <a:pt x="619" y="370"/>
                  <a:pt x="620" y="371"/>
                  <a:pt x="620" y="371"/>
                </a:cubicBezTo>
                <a:cubicBezTo>
                  <a:pt x="621" y="371"/>
                  <a:pt x="622" y="371"/>
                  <a:pt x="622" y="370"/>
                </a:cubicBezTo>
                <a:cubicBezTo>
                  <a:pt x="623" y="369"/>
                  <a:pt x="624" y="368"/>
                  <a:pt x="625" y="366"/>
                </a:cubicBezTo>
                <a:cubicBezTo>
                  <a:pt x="625" y="366"/>
                  <a:pt x="626" y="365"/>
                  <a:pt x="626" y="365"/>
                </a:cubicBezTo>
                <a:cubicBezTo>
                  <a:pt x="626" y="364"/>
                  <a:pt x="626" y="362"/>
                  <a:pt x="625" y="362"/>
                </a:cubicBezTo>
                <a:cubicBezTo>
                  <a:pt x="624" y="361"/>
                  <a:pt x="623" y="361"/>
                  <a:pt x="622" y="361"/>
                </a:cubicBezTo>
                <a:close/>
                <a:moveTo>
                  <a:pt x="2150" y="306"/>
                </a:moveTo>
                <a:cubicBezTo>
                  <a:pt x="2150" y="307"/>
                  <a:pt x="2149" y="307"/>
                  <a:pt x="2148" y="308"/>
                </a:cubicBezTo>
                <a:cubicBezTo>
                  <a:pt x="2147" y="309"/>
                  <a:pt x="2147" y="310"/>
                  <a:pt x="2147" y="312"/>
                </a:cubicBezTo>
                <a:cubicBezTo>
                  <a:pt x="2148" y="314"/>
                  <a:pt x="2148" y="316"/>
                  <a:pt x="2149" y="317"/>
                </a:cubicBezTo>
                <a:cubicBezTo>
                  <a:pt x="2149" y="318"/>
                  <a:pt x="2149" y="318"/>
                  <a:pt x="2150" y="318"/>
                </a:cubicBezTo>
                <a:cubicBezTo>
                  <a:pt x="2150" y="318"/>
                  <a:pt x="2150" y="317"/>
                  <a:pt x="2150" y="317"/>
                </a:cubicBezTo>
                <a:cubicBezTo>
                  <a:pt x="2151" y="315"/>
                  <a:pt x="2152" y="313"/>
                  <a:pt x="2154" y="311"/>
                </a:cubicBezTo>
                <a:cubicBezTo>
                  <a:pt x="2154" y="310"/>
                  <a:pt x="2154" y="308"/>
                  <a:pt x="2153" y="307"/>
                </a:cubicBezTo>
                <a:cubicBezTo>
                  <a:pt x="2152" y="306"/>
                  <a:pt x="2151" y="306"/>
                  <a:pt x="2150" y="306"/>
                </a:cubicBezTo>
                <a:close/>
                <a:moveTo>
                  <a:pt x="685" y="547"/>
                </a:move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8"/>
                  <a:pt x="686" y="548"/>
                </a:cubicBezTo>
                <a:cubicBezTo>
                  <a:pt x="685" y="547"/>
                  <a:pt x="685" y="547"/>
                  <a:pt x="685" y="547"/>
                </a:cubicBezTo>
                <a:close/>
                <a:moveTo>
                  <a:pt x="691" y="551"/>
                </a:moveTo>
                <a:cubicBezTo>
                  <a:pt x="692" y="551"/>
                  <a:pt x="693" y="551"/>
                  <a:pt x="694" y="551"/>
                </a:cubicBezTo>
                <a:cubicBezTo>
                  <a:pt x="694" y="546"/>
                  <a:pt x="695" y="547"/>
                  <a:pt x="691" y="545"/>
                </a:cubicBezTo>
                <a:cubicBezTo>
                  <a:pt x="688" y="544"/>
                  <a:pt x="686" y="543"/>
                  <a:pt x="684" y="541"/>
                </a:cubicBezTo>
                <a:cubicBezTo>
                  <a:pt x="684" y="541"/>
                  <a:pt x="683" y="541"/>
                  <a:pt x="683" y="542"/>
                </a:cubicBezTo>
                <a:cubicBezTo>
                  <a:pt x="682" y="542"/>
                  <a:pt x="682" y="542"/>
                  <a:pt x="683" y="542"/>
                </a:cubicBezTo>
                <a:cubicBezTo>
                  <a:pt x="683" y="544"/>
                  <a:pt x="684" y="546"/>
                  <a:pt x="685" y="547"/>
                </a:cubicBezTo>
                <a:cubicBezTo>
                  <a:pt x="686" y="548"/>
                  <a:pt x="687" y="548"/>
                  <a:pt x="688" y="548"/>
                </a:cubicBezTo>
                <a:cubicBezTo>
                  <a:pt x="689" y="549"/>
                  <a:pt x="690" y="550"/>
                  <a:pt x="691" y="551"/>
                </a:cubicBezTo>
                <a:close/>
                <a:moveTo>
                  <a:pt x="691" y="551"/>
                </a:moveTo>
                <a:cubicBezTo>
                  <a:pt x="691" y="551"/>
                  <a:pt x="690" y="551"/>
                  <a:pt x="690" y="551"/>
                </a:cubicBezTo>
                <a:cubicBezTo>
                  <a:pt x="690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lose/>
                <a:moveTo>
                  <a:pt x="2115" y="518"/>
                </a:moveTo>
                <a:cubicBezTo>
                  <a:pt x="2118" y="514"/>
                  <a:pt x="2121" y="511"/>
                  <a:pt x="2124" y="508"/>
                </a:cubicBezTo>
                <a:cubicBezTo>
                  <a:pt x="2124" y="508"/>
                  <a:pt x="2124" y="507"/>
                  <a:pt x="2124" y="507"/>
                </a:cubicBezTo>
                <a:cubicBezTo>
                  <a:pt x="2123" y="506"/>
                  <a:pt x="2123" y="506"/>
                  <a:pt x="2123" y="506"/>
                </a:cubicBezTo>
                <a:cubicBezTo>
                  <a:pt x="2122" y="506"/>
                  <a:pt x="2121" y="507"/>
                  <a:pt x="2120" y="507"/>
                </a:cubicBezTo>
                <a:cubicBezTo>
                  <a:pt x="2118" y="508"/>
                  <a:pt x="2117" y="509"/>
                  <a:pt x="2116" y="511"/>
                </a:cubicBezTo>
                <a:cubicBezTo>
                  <a:pt x="2116" y="512"/>
                  <a:pt x="2115" y="514"/>
                  <a:pt x="2114" y="515"/>
                </a:cubicBezTo>
                <a:cubicBezTo>
                  <a:pt x="2114" y="516"/>
                  <a:pt x="2114" y="516"/>
                  <a:pt x="2114" y="517"/>
                </a:cubicBezTo>
                <a:cubicBezTo>
                  <a:pt x="2114" y="517"/>
                  <a:pt x="2114" y="518"/>
                  <a:pt x="2115" y="518"/>
                </a:cubicBezTo>
                <a:cubicBezTo>
                  <a:pt x="2115" y="518"/>
                  <a:pt x="2115" y="518"/>
                  <a:pt x="2115" y="518"/>
                </a:cubicBezTo>
                <a:close/>
                <a:moveTo>
                  <a:pt x="2034" y="949"/>
                </a:moveTo>
                <a:cubicBezTo>
                  <a:pt x="2034" y="948"/>
                  <a:pt x="2034" y="948"/>
                  <a:pt x="2034" y="947"/>
                </a:cubicBezTo>
                <a:cubicBezTo>
                  <a:pt x="2034" y="947"/>
                  <a:pt x="2034" y="946"/>
                  <a:pt x="2034" y="946"/>
                </a:cubicBezTo>
                <a:cubicBezTo>
                  <a:pt x="2032" y="943"/>
                  <a:pt x="2028" y="943"/>
                  <a:pt x="2026" y="946"/>
                </a:cubicBezTo>
                <a:cubicBezTo>
                  <a:pt x="2025" y="946"/>
                  <a:pt x="2025" y="948"/>
                  <a:pt x="2026" y="948"/>
                </a:cubicBezTo>
                <a:cubicBezTo>
                  <a:pt x="2027" y="950"/>
                  <a:pt x="2029" y="951"/>
                  <a:pt x="2032" y="950"/>
                </a:cubicBezTo>
                <a:cubicBezTo>
                  <a:pt x="2032" y="950"/>
                  <a:pt x="2033" y="949"/>
                  <a:pt x="2034" y="949"/>
                </a:cubicBezTo>
                <a:close/>
                <a:moveTo>
                  <a:pt x="1013" y="209"/>
                </a:moveTo>
                <a:cubicBezTo>
                  <a:pt x="1013" y="210"/>
                  <a:pt x="1013" y="211"/>
                  <a:pt x="1013" y="212"/>
                </a:cubicBezTo>
                <a:cubicBezTo>
                  <a:pt x="1012" y="213"/>
                  <a:pt x="1013" y="215"/>
                  <a:pt x="1014" y="215"/>
                </a:cubicBezTo>
                <a:cubicBezTo>
                  <a:pt x="1016" y="216"/>
                  <a:pt x="1017" y="216"/>
                  <a:pt x="1019" y="215"/>
                </a:cubicBezTo>
                <a:cubicBezTo>
                  <a:pt x="1019" y="215"/>
                  <a:pt x="1019" y="215"/>
                  <a:pt x="1020" y="215"/>
                </a:cubicBezTo>
                <a:cubicBezTo>
                  <a:pt x="1020" y="214"/>
                  <a:pt x="1020" y="214"/>
                  <a:pt x="1020" y="214"/>
                </a:cubicBezTo>
                <a:cubicBezTo>
                  <a:pt x="1019" y="212"/>
                  <a:pt x="1018" y="211"/>
                  <a:pt x="1018" y="209"/>
                </a:cubicBezTo>
                <a:cubicBezTo>
                  <a:pt x="1017" y="208"/>
                  <a:pt x="1014" y="208"/>
                  <a:pt x="1013" y="209"/>
                </a:cubicBezTo>
                <a:close/>
                <a:moveTo>
                  <a:pt x="22" y="380"/>
                </a:moveTo>
                <a:cubicBezTo>
                  <a:pt x="21" y="380"/>
                  <a:pt x="20" y="380"/>
                  <a:pt x="20" y="380"/>
                </a:cubicBezTo>
                <a:cubicBezTo>
                  <a:pt x="18" y="382"/>
                  <a:pt x="16" y="385"/>
                  <a:pt x="14" y="387"/>
                </a:cubicBezTo>
                <a:cubicBezTo>
                  <a:pt x="14" y="387"/>
                  <a:pt x="14" y="387"/>
                  <a:pt x="14" y="388"/>
                </a:cubicBezTo>
                <a:cubicBezTo>
                  <a:pt x="14" y="388"/>
                  <a:pt x="14" y="388"/>
                  <a:pt x="15" y="388"/>
                </a:cubicBezTo>
                <a:cubicBezTo>
                  <a:pt x="18" y="388"/>
                  <a:pt x="21" y="386"/>
                  <a:pt x="23" y="384"/>
                </a:cubicBezTo>
                <a:cubicBezTo>
                  <a:pt x="24" y="384"/>
                  <a:pt x="24" y="383"/>
                  <a:pt x="24" y="382"/>
                </a:cubicBezTo>
                <a:cubicBezTo>
                  <a:pt x="24" y="381"/>
                  <a:pt x="23" y="380"/>
                  <a:pt x="22" y="380"/>
                </a:cubicBezTo>
                <a:close/>
                <a:moveTo>
                  <a:pt x="658" y="52"/>
                </a:moveTo>
                <a:cubicBezTo>
                  <a:pt x="658" y="53"/>
                  <a:pt x="660" y="53"/>
                  <a:pt x="660" y="53"/>
                </a:cubicBezTo>
                <a:cubicBezTo>
                  <a:pt x="661" y="51"/>
                  <a:pt x="663" y="50"/>
                  <a:pt x="663" y="47"/>
                </a:cubicBezTo>
                <a:cubicBezTo>
                  <a:pt x="663" y="47"/>
                  <a:pt x="663" y="46"/>
                  <a:pt x="663" y="46"/>
                </a:cubicBezTo>
                <a:cubicBezTo>
                  <a:pt x="662" y="45"/>
                  <a:pt x="661" y="45"/>
                  <a:pt x="660" y="44"/>
                </a:cubicBezTo>
                <a:cubicBezTo>
                  <a:pt x="657" y="45"/>
                  <a:pt x="655" y="47"/>
                  <a:pt x="657" y="50"/>
                </a:cubicBezTo>
                <a:cubicBezTo>
                  <a:pt x="657" y="51"/>
                  <a:pt x="657" y="52"/>
                  <a:pt x="658" y="52"/>
                </a:cubicBezTo>
                <a:close/>
                <a:moveTo>
                  <a:pt x="661" y="119"/>
                </a:moveTo>
                <a:cubicBezTo>
                  <a:pt x="661" y="119"/>
                  <a:pt x="661" y="119"/>
                  <a:pt x="661" y="119"/>
                </a:cubicBezTo>
                <a:cubicBezTo>
                  <a:pt x="662" y="120"/>
                  <a:pt x="664" y="120"/>
                  <a:pt x="665" y="119"/>
                </a:cubicBezTo>
                <a:cubicBezTo>
                  <a:pt x="667" y="119"/>
                  <a:pt x="667" y="118"/>
                  <a:pt x="668" y="116"/>
                </a:cubicBezTo>
                <a:cubicBezTo>
                  <a:pt x="668" y="114"/>
                  <a:pt x="666" y="112"/>
                  <a:pt x="664" y="112"/>
                </a:cubicBezTo>
                <a:cubicBezTo>
                  <a:pt x="663" y="112"/>
                  <a:pt x="663" y="113"/>
                  <a:pt x="662" y="113"/>
                </a:cubicBezTo>
                <a:cubicBezTo>
                  <a:pt x="661" y="115"/>
                  <a:pt x="661" y="116"/>
                  <a:pt x="661" y="119"/>
                </a:cubicBezTo>
                <a:close/>
                <a:moveTo>
                  <a:pt x="9" y="385"/>
                </a:moveTo>
                <a:cubicBezTo>
                  <a:pt x="8" y="385"/>
                  <a:pt x="7" y="385"/>
                  <a:pt x="7" y="385"/>
                </a:cubicBezTo>
                <a:cubicBezTo>
                  <a:pt x="4" y="387"/>
                  <a:pt x="2" y="389"/>
                  <a:pt x="0" y="391"/>
                </a:cubicBezTo>
                <a:cubicBezTo>
                  <a:pt x="0" y="392"/>
                  <a:pt x="0" y="392"/>
                  <a:pt x="1" y="393"/>
                </a:cubicBezTo>
                <a:cubicBezTo>
                  <a:pt x="1" y="393"/>
                  <a:pt x="1" y="393"/>
                  <a:pt x="1" y="393"/>
                </a:cubicBezTo>
                <a:cubicBezTo>
                  <a:pt x="5" y="391"/>
                  <a:pt x="8" y="390"/>
                  <a:pt x="10" y="387"/>
                </a:cubicBezTo>
                <a:cubicBezTo>
                  <a:pt x="10" y="387"/>
                  <a:pt x="10" y="386"/>
                  <a:pt x="10" y="386"/>
                </a:cubicBezTo>
                <a:cubicBezTo>
                  <a:pt x="10" y="386"/>
                  <a:pt x="9" y="385"/>
                  <a:pt x="9" y="385"/>
                </a:cubicBezTo>
                <a:close/>
                <a:moveTo>
                  <a:pt x="1844" y="94"/>
                </a:moveTo>
                <a:cubicBezTo>
                  <a:pt x="1844" y="93"/>
                  <a:pt x="1843" y="94"/>
                  <a:pt x="1842" y="94"/>
                </a:cubicBezTo>
                <a:cubicBezTo>
                  <a:pt x="1841" y="94"/>
                  <a:pt x="1841" y="95"/>
                  <a:pt x="1841" y="96"/>
                </a:cubicBezTo>
                <a:cubicBezTo>
                  <a:pt x="1841" y="99"/>
                  <a:pt x="1843" y="100"/>
                  <a:pt x="1845" y="101"/>
                </a:cubicBezTo>
                <a:cubicBezTo>
                  <a:pt x="1846" y="102"/>
                  <a:pt x="1847" y="101"/>
                  <a:pt x="1847" y="101"/>
                </a:cubicBezTo>
                <a:cubicBezTo>
                  <a:pt x="1847" y="100"/>
                  <a:pt x="1848" y="99"/>
                  <a:pt x="1848" y="98"/>
                </a:cubicBezTo>
                <a:cubicBezTo>
                  <a:pt x="1848" y="96"/>
                  <a:pt x="1846" y="94"/>
                  <a:pt x="1844" y="94"/>
                </a:cubicBezTo>
                <a:close/>
                <a:moveTo>
                  <a:pt x="612" y="90"/>
                </a:moveTo>
                <a:cubicBezTo>
                  <a:pt x="613" y="92"/>
                  <a:pt x="614" y="93"/>
                  <a:pt x="616" y="94"/>
                </a:cubicBezTo>
                <a:cubicBezTo>
                  <a:pt x="618" y="94"/>
                  <a:pt x="619" y="92"/>
                  <a:pt x="619" y="91"/>
                </a:cubicBezTo>
                <a:cubicBezTo>
                  <a:pt x="619" y="88"/>
                  <a:pt x="617" y="87"/>
                  <a:pt x="614" y="87"/>
                </a:cubicBezTo>
                <a:cubicBezTo>
                  <a:pt x="613" y="87"/>
                  <a:pt x="611" y="89"/>
                  <a:pt x="612" y="90"/>
                </a:cubicBezTo>
                <a:close/>
                <a:moveTo>
                  <a:pt x="557" y="73"/>
                </a:moveTo>
                <a:cubicBezTo>
                  <a:pt x="557" y="73"/>
                  <a:pt x="557" y="73"/>
                  <a:pt x="557" y="73"/>
                </a:cubicBezTo>
                <a:cubicBezTo>
                  <a:pt x="557" y="73"/>
                  <a:pt x="557" y="73"/>
                  <a:pt x="557" y="73"/>
                </a:cubicBezTo>
                <a:cubicBezTo>
                  <a:pt x="557" y="74"/>
                  <a:pt x="557" y="75"/>
                  <a:pt x="556" y="76"/>
                </a:cubicBezTo>
                <a:cubicBezTo>
                  <a:pt x="556" y="77"/>
                  <a:pt x="556" y="79"/>
                  <a:pt x="557" y="80"/>
                </a:cubicBezTo>
                <a:cubicBezTo>
                  <a:pt x="558" y="81"/>
                  <a:pt x="559" y="82"/>
                  <a:pt x="559" y="83"/>
                </a:cubicBezTo>
                <a:cubicBezTo>
                  <a:pt x="560" y="84"/>
                  <a:pt x="561" y="85"/>
                  <a:pt x="562" y="85"/>
                </a:cubicBezTo>
                <a:cubicBezTo>
                  <a:pt x="564" y="85"/>
                  <a:pt x="565" y="85"/>
                  <a:pt x="566" y="85"/>
                </a:cubicBezTo>
                <a:cubicBezTo>
                  <a:pt x="568" y="85"/>
                  <a:pt x="570" y="85"/>
                  <a:pt x="571" y="83"/>
                </a:cubicBezTo>
                <a:cubicBezTo>
                  <a:pt x="572" y="82"/>
                  <a:pt x="573" y="80"/>
                  <a:pt x="574" y="79"/>
                </a:cubicBezTo>
                <a:cubicBezTo>
                  <a:pt x="574" y="77"/>
                  <a:pt x="575" y="77"/>
                  <a:pt x="576" y="76"/>
                </a:cubicBezTo>
                <a:cubicBezTo>
                  <a:pt x="577" y="75"/>
                  <a:pt x="578" y="75"/>
                  <a:pt x="579" y="74"/>
                </a:cubicBezTo>
                <a:cubicBezTo>
                  <a:pt x="580" y="74"/>
                  <a:pt x="580" y="73"/>
                  <a:pt x="580" y="72"/>
                </a:cubicBezTo>
                <a:cubicBezTo>
                  <a:pt x="579" y="72"/>
                  <a:pt x="579" y="71"/>
                  <a:pt x="578" y="71"/>
                </a:cubicBezTo>
                <a:cubicBezTo>
                  <a:pt x="575" y="70"/>
                  <a:pt x="571" y="69"/>
                  <a:pt x="567" y="69"/>
                </a:cubicBezTo>
                <a:cubicBezTo>
                  <a:pt x="564" y="69"/>
                  <a:pt x="562" y="69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8" y="72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69"/>
                  <a:pt x="559" y="68"/>
                  <a:pt x="559" y="66"/>
                </a:cubicBezTo>
                <a:cubicBezTo>
                  <a:pt x="559" y="65"/>
                  <a:pt x="557" y="64"/>
                  <a:pt x="556" y="64"/>
                </a:cubicBezTo>
                <a:cubicBezTo>
                  <a:pt x="555" y="65"/>
                  <a:pt x="554" y="66"/>
                  <a:pt x="554" y="67"/>
                </a:cubicBezTo>
                <a:cubicBezTo>
                  <a:pt x="553" y="68"/>
                  <a:pt x="553" y="69"/>
                  <a:pt x="554" y="71"/>
                </a:cubicBezTo>
                <a:cubicBezTo>
                  <a:pt x="555" y="72"/>
                  <a:pt x="556" y="72"/>
                  <a:pt x="557" y="73"/>
                </a:cubicBezTo>
                <a:close/>
                <a:moveTo>
                  <a:pt x="2149" y="445"/>
                </a:moveTo>
                <a:cubicBezTo>
                  <a:pt x="2151" y="442"/>
                  <a:pt x="2152" y="439"/>
                  <a:pt x="2152" y="436"/>
                </a:cubicBezTo>
                <a:cubicBezTo>
                  <a:pt x="2152" y="436"/>
                  <a:pt x="2151" y="435"/>
                  <a:pt x="2151" y="435"/>
                </a:cubicBezTo>
                <a:cubicBezTo>
                  <a:pt x="2151" y="435"/>
                  <a:pt x="2150" y="435"/>
                  <a:pt x="2150" y="435"/>
                </a:cubicBezTo>
                <a:cubicBezTo>
                  <a:pt x="2150" y="436"/>
                  <a:pt x="2149" y="436"/>
                  <a:pt x="2149" y="436"/>
                </a:cubicBezTo>
                <a:cubicBezTo>
                  <a:pt x="2148" y="438"/>
                  <a:pt x="2147" y="441"/>
                  <a:pt x="2146" y="443"/>
                </a:cubicBezTo>
                <a:cubicBezTo>
                  <a:pt x="2146" y="444"/>
                  <a:pt x="2147" y="444"/>
                  <a:pt x="2147" y="445"/>
                </a:cubicBezTo>
                <a:cubicBezTo>
                  <a:pt x="2147" y="445"/>
                  <a:pt x="2147" y="445"/>
                  <a:pt x="2148" y="445"/>
                </a:cubicBezTo>
                <a:cubicBezTo>
                  <a:pt x="2148" y="445"/>
                  <a:pt x="2149" y="445"/>
                  <a:pt x="2149" y="445"/>
                </a:cubicBezTo>
                <a:close/>
                <a:moveTo>
                  <a:pt x="603" y="441"/>
                </a:moveTo>
                <a:cubicBezTo>
                  <a:pt x="605" y="440"/>
                  <a:pt x="606" y="439"/>
                  <a:pt x="608" y="437"/>
                </a:cubicBezTo>
                <a:cubicBezTo>
                  <a:pt x="608" y="437"/>
                  <a:pt x="608" y="436"/>
                  <a:pt x="607" y="436"/>
                </a:cubicBezTo>
                <a:cubicBezTo>
                  <a:pt x="607" y="434"/>
                  <a:pt x="606" y="434"/>
                  <a:pt x="605" y="434"/>
                </a:cubicBezTo>
                <a:cubicBezTo>
                  <a:pt x="604" y="435"/>
                  <a:pt x="603" y="435"/>
                  <a:pt x="601" y="435"/>
                </a:cubicBezTo>
                <a:cubicBezTo>
                  <a:pt x="600" y="436"/>
                  <a:pt x="600" y="437"/>
                  <a:pt x="600" y="438"/>
                </a:cubicBezTo>
                <a:cubicBezTo>
                  <a:pt x="600" y="438"/>
                  <a:pt x="600" y="439"/>
                  <a:pt x="600" y="439"/>
                </a:cubicBezTo>
                <a:cubicBezTo>
                  <a:pt x="600" y="440"/>
                  <a:pt x="602" y="441"/>
                  <a:pt x="603" y="441"/>
                </a:cubicBezTo>
                <a:close/>
                <a:moveTo>
                  <a:pt x="1798" y="82"/>
                </a:moveTo>
                <a:cubicBezTo>
                  <a:pt x="1798" y="82"/>
                  <a:pt x="1799" y="82"/>
                  <a:pt x="1799" y="82"/>
                </a:cubicBezTo>
                <a:cubicBezTo>
                  <a:pt x="1799" y="82"/>
                  <a:pt x="1799" y="81"/>
                  <a:pt x="1800" y="81"/>
                </a:cubicBezTo>
                <a:cubicBezTo>
                  <a:pt x="1800" y="80"/>
                  <a:pt x="1799" y="79"/>
                  <a:pt x="1799" y="78"/>
                </a:cubicBezTo>
                <a:cubicBezTo>
                  <a:pt x="1798" y="76"/>
                  <a:pt x="1797" y="74"/>
                  <a:pt x="1795" y="74"/>
                </a:cubicBezTo>
                <a:cubicBezTo>
                  <a:pt x="1794" y="73"/>
                  <a:pt x="1794" y="73"/>
                  <a:pt x="1793" y="73"/>
                </a:cubicBezTo>
                <a:cubicBezTo>
                  <a:pt x="1793" y="72"/>
                  <a:pt x="1792" y="72"/>
                  <a:pt x="1792" y="73"/>
                </a:cubicBezTo>
                <a:cubicBezTo>
                  <a:pt x="1792" y="73"/>
                  <a:pt x="1792" y="74"/>
                  <a:pt x="1792" y="74"/>
                </a:cubicBezTo>
                <a:cubicBezTo>
                  <a:pt x="1794" y="77"/>
                  <a:pt x="1796" y="79"/>
                  <a:pt x="1798" y="82"/>
                </a:cubicBezTo>
                <a:close/>
                <a:moveTo>
                  <a:pt x="591" y="169"/>
                </a:moveTo>
                <a:cubicBezTo>
                  <a:pt x="592" y="169"/>
                  <a:pt x="593" y="168"/>
                  <a:pt x="594" y="168"/>
                </a:cubicBezTo>
                <a:cubicBezTo>
                  <a:pt x="594" y="168"/>
                  <a:pt x="594" y="167"/>
                  <a:pt x="595" y="166"/>
                </a:cubicBezTo>
                <a:cubicBezTo>
                  <a:pt x="595" y="166"/>
                  <a:pt x="594" y="166"/>
                  <a:pt x="594" y="166"/>
                </a:cubicBezTo>
                <a:cubicBezTo>
                  <a:pt x="592" y="165"/>
                  <a:pt x="589" y="165"/>
                  <a:pt x="587" y="166"/>
                </a:cubicBezTo>
                <a:cubicBezTo>
                  <a:pt x="585" y="166"/>
                  <a:pt x="584" y="167"/>
                  <a:pt x="584" y="169"/>
                </a:cubicBezTo>
                <a:cubicBezTo>
                  <a:pt x="586" y="169"/>
                  <a:pt x="589" y="170"/>
                  <a:pt x="591" y="169"/>
                </a:cubicBezTo>
                <a:close/>
                <a:moveTo>
                  <a:pt x="571" y="139"/>
                </a:moveTo>
                <a:cubicBezTo>
                  <a:pt x="572" y="139"/>
                  <a:pt x="574" y="139"/>
                  <a:pt x="575" y="137"/>
                </a:cubicBezTo>
                <a:cubicBezTo>
                  <a:pt x="575" y="136"/>
                  <a:pt x="575" y="135"/>
                  <a:pt x="575" y="133"/>
                </a:cubicBezTo>
                <a:cubicBezTo>
                  <a:pt x="574" y="133"/>
                  <a:pt x="574" y="133"/>
                  <a:pt x="573" y="133"/>
                </a:cubicBezTo>
                <a:cubicBezTo>
                  <a:pt x="571" y="133"/>
                  <a:pt x="570" y="135"/>
                  <a:pt x="569" y="136"/>
                </a:cubicBezTo>
                <a:cubicBezTo>
                  <a:pt x="569" y="137"/>
                  <a:pt x="570" y="139"/>
                  <a:pt x="571" y="139"/>
                </a:cubicBezTo>
                <a:close/>
                <a:moveTo>
                  <a:pt x="1159" y="147"/>
                </a:moveTo>
                <a:cubicBezTo>
                  <a:pt x="1159" y="147"/>
                  <a:pt x="1159" y="148"/>
                  <a:pt x="1159" y="148"/>
                </a:cubicBezTo>
                <a:cubicBezTo>
                  <a:pt x="1159" y="152"/>
                  <a:pt x="1161" y="155"/>
                  <a:pt x="1164" y="157"/>
                </a:cubicBezTo>
                <a:cubicBezTo>
                  <a:pt x="1165" y="157"/>
                  <a:pt x="1165" y="157"/>
                  <a:pt x="1165" y="157"/>
                </a:cubicBezTo>
                <a:cubicBezTo>
                  <a:pt x="1165" y="157"/>
                  <a:pt x="1165" y="156"/>
                  <a:pt x="1165" y="156"/>
                </a:cubicBezTo>
                <a:cubicBezTo>
                  <a:pt x="1164" y="153"/>
                  <a:pt x="1162" y="150"/>
                  <a:pt x="1160" y="147"/>
                </a:cubicBezTo>
                <a:cubicBezTo>
                  <a:pt x="1160" y="147"/>
                  <a:pt x="1160" y="147"/>
                  <a:pt x="1159" y="147"/>
                </a:cubicBezTo>
                <a:close/>
                <a:moveTo>
                  <a:pt x="636" y="349"/>
                </a:moveTo>
                <a:cubicBezTo>
                  <a:pt x="635" y="350"/>
                  <a:pt x="635" y="351"/>
                  <a:pt x="636" y="353"/>
                </a:cubicBezTo>
                <a:cubicBezTo>
                  <a:pt x="637" y="353"/>
                  <a:pt x="637" y="354"/>
                  <a:pt x="637" y="354"/>
                </a:cubicBezTo>
                <a:cubicBezTo>
                  <a:pt x="638" y="355"/>
                  <a:pt x="639" y="355"/>
                  <a:pt x="640" y="354"/>
                </a:cubicBezTo>
                <a:cubicBezTo>
                  <a:pt x="640" y="354"/>
                  <a:pt x="641" y="353"/>
                  <a:pt x="641" y="353"/>
                </a:cubicBezTo>
                <a:cubicBezTo>
                  <a:pt x="641" y="351"/>
                  <a:pt x="641" y="350"/>
                  <a:pt x="640" y="350"/>
                </a:cubicBezTo>
                <a:cubicBezTo>
                  <a:pt x="638" y="349"/>
                  <a:pt x="637" y="348"/>
                  <a:pt x="636" y="349"/>
                </a:cubicBezTo>
                <a:close/>
                <a:moveTo>
                  <a:pt x="580" y="470"/>
                </a:moveTo>
                <a:cubicBezTo>
                  <a:pt x="580" y="470"/>
                  <a:pt x="579" y="471"/>
                  <a:pt x="579" y="472"/>
                </a:cubicBezTo>
                <a:cubicBezTo>
                  <a:pt x="579" y="472"/>
                  <a:pt x="579" y="473"/>
                  <a:pt x="579" y="473"/>
                </a:cubicBezTo>
                <a:cubicBezTo>
                  <a:pt x="581" y="474"/>
                  <a:pt x="582" y="474"/>
                  <a:pt x="583" y="474"/>
                </a:cubicBezTo>
                <a:cubicBezTo>
                  <a:pt x="584" y="474"/>
                  <a:pt x="584" y="475"/>
                  <a:pt x="584" y="474"/>
                </a:cubicBezTo>
                <a:cubicBezTo>
                  <a:pt x="585" y="474"/>
                  <a:pt x="585" y="474"/>
                  <a:pt x="586" y="474"/>
                </a:cubicBezTo>
                <a:cubicBezTo>
                  <a:pt x="586" y="473"/>
                  <a:pt x="586" y="472"/>
                  <a:pt x="586" y="471"/>
                </a:cubicBezTo>
                <a:cubicBezTo>
                  <a:pt x="584" y="470"/>
                  <a:pt x="582" y="469"/>
                  <a:pt x="580" y="470"/>
                </a:cubicBezTo>
                <a:close/>
                <a:moveTo>
                  <a:pt x="2006" y="400"/>
                </a:moveTo>
                <a:cubicBezTo>
                  <a:pt x="2004" y="399"/>
                  <a:pt x="2003" y="400"/>
                  <a:pt x="2002" y="401"/>
                </a:cubicBezTo>
                <a:cubicBezTo>
                  <a:pt x="2001" y="403"/>
                  <a:pt x="2002" y="404"/>
                  <a:pt x="2004" y="404"/>
                </a:cubicBezTo>
                <a:cubicBezTo>
                  <a:pt x="2004" y="405"/>
                  <a:pt x="2005" y="405"/>
                  <a:pt x="2005" y="405"/>
                </a:cubicBezTo>
                <a:cubicBezTo>
                  <a:pt x="2006" y="405"/>
                  <a:pt x="2007" y="404"/>
                  <a:pt x="2007" y="404"/>
                </a:cubicBezTo>
                <a:cubicBezTo>
                  <a:pt x="2008" y="402"/>
                  <a:pt x="2007" y="400"/>
                  <a:pt x="2006" y="400"/>
                </a:cubicBezTo>
                <a:close/>
                <a:moveTo>
                  <a:pt x="2071" y="1220"/>
                </a:moveTo>
                <a:cubicBezTo>
                  <a:pt x="2070" y="1220"/>
                  <a:pt x="2070" y="1221"/>
                  <a:pt x="2070" y="1221"/>
                </a:cubicBezTo>
                <a:cubicBezTo>
                  <a:pt x="2070" y="1221"/>
                  <a:pt x="2071" y="1222"/>
                  <a:pt x="2071" y="1222"/>
                </a:cubicBezTo>
                <a:cubicBezTo>
                  <a:pt x="2072" y="1222"/>
                  <a:pt x="2073" y="1222"/>
                  <a:pt x="2074" y="1222"/>
                </a:cubicBezTo>
                <a:cubicBezTo>
                  <a:pt x="2075" y="1222"/>
                  <a:pt x="2075" y="1222"/>
                  <a:pt x="2076" y="1222"/>
                </a:cubicBezTo>
                <a:cubicBezTo>
                  <a:pt x="2076" y="1222"/>
                  <a:pt x="2077" y="1222"/>
                  <a:pt x="2077" y="1222"/>
                </a:cubicBezTo>
                <a:cubicBezTo>
                  <a:pt x="2077" y="1222"/>
                  <a:pt x="2078" y="1221"/>
                  <a:pt x="2078" y="1221"/>
                </a:cubicBezTo>
                <a:cubicBezTo>
                  <a:pt x="2078" y="1220"/>
                  <a:pt x="2078" y="1220"/>
                  <a:pt x="2077" y="1219"/>
                </a:cubicBezTo>
                <a:cubicBezTo>
                  <a:pt x="2075" y="1218"/>
                  <a:pt x="2073" y="1218"/>
                  <a:pt x="2071" y="1220"/>
                </a:cubicBezTo>
                <a:close/>
                <a:moveTo>
                  <a:pt x="1534" y="208"/>
                </a:moveTo>
                <a:cubicBezTo>
                  <a:pt x="1534" y="208"/>
                  <a:pt x="1533" y="208"/>
                  <a:pt x="1533" y="208"/>
                </a:cubicBezTo>
                <a:cubicBezTo>
                  <a:pt x="1531" y="209"/>
                  <a:pt x="1530" y="212"/>
                  <a:pt x="1532" y="213"/>
                </a:cubicBezTo>
                <a:cubicBezTo>
                  <a:pt x="1533" y="214"/>
                  <a:pt x="1534" y="215"/>
                  <a:pt x="1535" y="214"/>
                </a:cubicBezTo>
                <a:cubicBezTo>
                  <a:pt x="1536" y="214"/>
                  <a:pt x="1536" y="214"/>
                  <a:pt x="1537" y="213"/>
                </a:cubicBezTo>
                <a:cubicBezTo>
                  <a:pt x="1537" y="211"/>
                  <a:pt x="1536" y="209"/>
                  <a:pt x="1534" y="208"/>
                </a:cubicBezTo>
                <a:close/>
                <a:moveTo>
                  <a:pt x="2087" y="963"/>
                </a:moveTo>
                <a:cubicBezTo>
                  <a:pt x="2087" y="963"/>
                  <a:pt x="2086" y="963"/>
                  <a:pt x="2086" y="963"/>
                </a:cubicBezTo>
                <a:cubicBezTo>
                  <a:pt x="2085" y="965"/>
                  <a:pt x="2084" y="967"/>
                  <a:pt x="2084" y="970"/>
                </a:cubicBezTo>
                <a:cubicBezTo>
                  <a:pt x="2084" y="970"/>
                  <a:pt x="2085" y="971"/>
                  <a:pt x="2085" y="971"/>
                </a:cubicBezTo>
                <a:cubicBezTo>
                  <a:pt x="2085" y="971"/>
                  <a:pt x="2085" y="971"/>
                  <a:pt x="2086" y="971"/>
                </a:cubicBezTo>
                <a:cubicBezTo>
                  <a:pt x="2088" y="970"/>
                  <a:pt x="2089" y="967"/>
                  <a:pt x="2088" y="964"/>
                </a:cubicBezTo>
                <a:cubicBezTo>
                  <a:pt x="2088" y="963"/>
                  <a:pt x="2088" y="963"/>
                  <a:pt x="2087" y="963"/>
                </a:cubicBezTo>
                <a:close/>
                <a:moveTo>
                  <a:pt x="2059" y="1011"/>
                </a:moveTo>
                <a:cubicBezTo>
                  <a:pt x="2060" y="1011"/>
                  <a:pt x="2061" y="1010"/>
                  <a:pt x="2062" y="1009"/>
                </a:cubicBezTo>
                <a:cubicBezTo>
                  <a:pt x="2063" y="1008"/>
                  <a:pt x="2062" y="1007"/>
                  <a:pt x="2061" y="1007"/>
                </a:cubicBezTo>
                <a:cubicBezTo>
                  <a:pt x="2061" y="1006"/>
                  <a:pt x="2060" y="1006"/>
                  <a:pt x="2059" y="1006"/>
                </a:cubicBezTo>
                <a:cubicBezTo>
                  <a:pt x="2058" y="1006"/>
                  <a:pt x="2057" y="1006"/>
                  <a:pt x="2056" y="1007"/>
                </a:cubicBezTo>
                <a:cubicBezTo>
                  <a:pt x="2055" y="1007"/>
                  <a:pt x="2055" y="1007"/>
                  <a:pt x="2055" y="1008"/>
                </a:cubicBezTo>
                <a:cubicBezTo>
                  <a:pt x="2055" y="1008"/>
                  <a:pt x="2055" y="1009"/>
                  <a:pt x="2055" y="1009"/>
                </a:cubicBezTo>
                <a:cubicBezTo>
                  <a:pt x="2056" y="1010"/>
                  <a:pt x="2058" y="1010"/>
                  <a:pt x="2059" y="1011"/>
                </a:cubicBezTo>
                <a:close/>
                <a:moveTo>
                  <a:pt x="141" y="334"/>
                </a:moveTo>
                <a:cubicBezTo>
                  <a:pt x="139" y="336"/>
                  <a:pt x="137" y="337"/>
                  <a:pt x="137" y="339"/>
                </a:cubicBezTo>
                <a:cubicBezTo>
                  <a:pt x="139" y="339"/>
                  <a:pt x="141" y="340"/>
                  <a:pt x="143" y="339"/>
                </a:cubicBezTo>
                <a:cubicBezTo>
                  <a:pt x="143" y="339"/>
                  <a:pt x="144" y="338"/>
                  <a:pt x="144" y="338"/>
                </a:cubicBezTo>
                <a:cubicBezTo>
                  <a:pt x="145" y="337"/>
                  <a:pt x="144" y="336"/>
                  <a:pt x="144" y="335"/>
                </a:cubicBezTo>
                <a:cubicBezTo>
                  <a:pt x="143" y="334"/>
                  <a:pt x="141" y="334"/>
                  <a:pt x="141" y="334"/>
                </a:cubicBezTo>
                <a:close/>
                <a:moveTo>
                  <a:pt x="137" y="339"/>
                </a:moveTo>
                <a:cubicBezTo>
                  <a:pt x="136" y="340"/>
                  <a:pt x="134" y="341"/>
                  <a:pt x="133" y="340"/>
                </a:cubicBezTo>
                <a:cubicBezTo>
                  <a:pt x="131" y="340"/>
                  <a:pt x="130" y="340"/>
                  <a:pt x="129" y="342"/>
                </a:cubicBezTo>
                <a:cubicBezTo>
                  <a:pt x="129" y="342"/>
                  <a:pt x="129" y="343"/>
                  <a:pt x="128" y="343"/>
                </a:cubicBezTo>
                <a:cubicBezTo>
                  <a:pt x="128" y="343"/>
                  <a:pt x="128" y="343"/>
                  <a:pt x="127" y="343"/>
                </a:cubicBezTo>
                <a:cubicBezTo>
                  <a:pt x="121" y="344"/>
                  <a:pt x="120" y="345"/>
                  <a:pt x="120" y="351"/>
                </a:cubicBezTo>
                <a:cubicBezTo>
                  <a:pt x="120" y="352"/>
                  <a:pt x="120" y="353"/>
                  <a:pt x="121" y="353"/>
                </a:cubicBezTo>
                <a:cubicBezTo>
                  <a:pt x="122" y="354"/>
                  <a:pt x="122" y="355"/>
                  <a:pt x="122" y="355"/>
                </a:cubicBezTo>
                <a:cubicBezTo>
                  <a:pt x="123" y="356"/>
                  <a:pt x="124" y="356"/>
                  <a:pt x="124" y="356"/>
                </a:cubicBezTo>
                <a:cubicBezTo>
                  <a:pt x="127" y="353"/>
                  <a:pt x="130" y="351"/>
                  <a:pt x="134" y="349"/>
                </a:cubicBezTo>
                <a:cubicBezTo>
                  <a:pt x="136" y="349"/>
                  <a:pt x="137" y="347"/>
                  <a:pt x="139" y="346"/>
                </a:cubicBezTo>
                <a:cubicBezTo>
                  <a:pt x="140" y="345"/>
                  <a:pt x="140" y="344"/>
                  <a:pt x="140" y="342"/>
                </a:cubicBezTo>
                <a:cubicBezTo>
                  <a:pt x="140" y="341"/>
                  <a:pt x="139" y="341"/>
                  <a:pt x="138" y="340"/>
                </a:cubicBezTo>
                <a:cubicBezTo>
                  <a:pt x="138" y="340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lose/>
                <a:moveTo>
                  <a:pt x="2249" y="1366"/>
                </a:moveTo>
                <a:cubicBezTo>
                  <a:pt x="2248" y="1368"/>
                  <a:pt x="2247" y="1369"/>
                  <a:pt x="2247" y="1372"/>
                </a:cubicBezTo>
                <a:cubicBezTo>
                  <a:pt x="2247" y="1372"/>
                  <a:pt x="2247" y="1372"/>
                  <a:pt x="2247" y="1372"/>
                </a:cubicBezTo>
                <a:cubicBezTo>
                  <a:pt x="2248" y="1372"/>
                  <a:pt x="2250" y="1372"/>
                  <a:pt x="2251" y="1371"/>
                </a:cubicBezTo>
                <a:cubicBezTo>
                  <a:pt x="2252" y="1371"/>
                  <a:pt x="2252" y="1369"/>
                  <a:pt x="2251" y="1367"/>
                </a:cubicBezTo>
                <a:cubicBezTo>
                  <a:pt x="2251" y="1366"/>
                  <a:pt x="2250" y="1366"/>
                  <a:pt x="2249" y="1366"/>
                </a:cubicBezTo>
                <a:close/>
                <a:moveTo>
                  <a:pt x="673" y="843"/>
                </a:moveTo>
                <a:cubicBezTo>
                  <a:pt x="673" y="845"/>
                  <a:pt x="673" y="846"/>
                  <a:pt x="675" y="846"/>
                </a:cubicBezTo>
                <a:cubicBezTo>
                  <a:pt x="676" y="846"/>
                  <a:pt x="677" y="845"/>
                  <a:pt x="678" y="843"/>
                </a:cubicBezTo>
                <a:cubicBezTo>
                  <a:pt x="678" y="842"/>
                  <a:pt x="677" y="840"/>
                  <a:pt x="675" y="840"/>
                </a:cubicBezTo>
                <a:cubicBezTo>
                  <a:pt x="674" y="840"/>
                  <a:pt x="673" y="841"/>
                  <a:pt x="673" y="842"/>
                </a:cubicBezTo>
                <a:cubicBezTo>
                  <a:pt x="673" y="842"/>
                  <a:pt x="673" y="843"/>
                  <a:pt x="673" y="843"/>
                </a:cubicBezTo>
                <a:close/>
                <a:moveTo>
                  <a:pt x="1377" y="76"/>
                </a:moveTo>
                <a:cubicBezTo>
                  <a:pt x="1378" y="75"/>
                  <a:pt x="1379" y="75"/>
                  <a:pt x="1379" y="74"/>
                </a:cubicBezTo>
                <a:cubicBezTo>
                  <a:pt x="1379" y="73"/>
                  <a:pt x="1379" y="71"/>
                  <a:pt x="1377" y="71"/>
                </a:cubicBezTo>
                <a:cubicBezTo>
                  <a:pt x="1376" y="70"/>
                  <a:pt x="1375" y="71"/>
                  <a:pt x="1374" y="71"/>
                </a:cubicBezTo>
                <a:cubicBezTo>
                  <a:pt x="1372" y="72"/>
                  <a:pt x="1372" y="74"/>
                  <a:pt x="1374" y="75"/>
                </a:cubicBezTo>
                <a:cubicBezTo>
                  <a:pt x="1375" y="76"/>
                  <a:pt x="1376" y="76"/>
                  <a:pt x="1377" y="76"/>
                </a:cubicBezTo>
                <a:close/>
                <a:moveTo>
                  <a:pt x="1501" y="826"/>
                </a:moveTo>
                <a:cubicBezTo>
                  <a:pt x="1500" y="826"/>
                  <a:pt x="1500" y="826"/>
                  <a:pt x="1500" y="826"/>
                </a:cubicBezTo>
                <a:cubicBezTo>
                  <a:pt x="1499" y="826"/>
                  <a:pt x="1498" y="827"/>
                  <a:pt x="1498" y="827"/>
                </a:cubicBezTo>
                <a:cubicBezTo>
                  <a:pt x="1497" y="828"/>
                  <a:pt x="1499" y="830"/>
                  <a:pt x="1500" y="830"/>
                </a:cubicBezTo>
                <a:cubicBezTo>
                  <a:pt x="1501" y="830"/>
                  <a:pt x="1503" y="830"/>
                  <a:pt x="1504" y="828"/>
                </a:cubicBezTo>
                <a:cubicBezTo>
                  <a:pt x="1504" y="827"/>
                  <a:pt x="1504" y="827"/>
                  <a:pt x="1504" y="826"/>
                </a:cubicBezTo>
                <a:cubicBezTo>
                  <a:pt x="1503" y="826"/>
                  <a:pt x="1501" y="826"/>
                  <a:pt x="1501" y="826"/>
                </a:cubicBezTo>
                <a:close/>
                <a:moveTo>
                  <a:pt x="664" y="268"/>
                </a:moveTo>
                <a:cubicBezTo>
                  <a:pt x="664" y="269"/>
                  <a:pt x="663" y="269"/>
                  <a:pt x="663" y="269"/>
                </a:cubicBezTo>
                <a:cubicBezTo>
                  <a:pt x="661" y="270"/>
                  <a:pt x="659" y="270"/>
                  <a:pt x="658" y="272"/>
                </a:cubicBezTo>
                <a:cubicBezTo>
                  <a:pt x="658" y="272"/>
                  <a:pt x="658" y="273"/>
                  <a:pt x="658" y="274"/>
                </a:cubicBezTo>
                <a:cubicBezTo>
                  <a:pt x="658" y="274"/>
                  <a:pt x="658" y="274"/>
                  <a:pt x="659" y="274"/>
                </a:cubicBezTo>
                <a:cubicBezTo>
                  <a:pt x="660" y="274"/>
                  <a:pt x="661" y="274"/>
                  <a:pt x="661" y="274"/>
                </a:cubicBezTo>
                <a:cubicBezTo>
                  <a:pt x="663" y="273"/>
                  <a:pt x="664" y="272"/>
                  <a:pt x="665" y="271"/>
                </a:cubicBezTo>
                <a:cubicBezTo>
                  <a:pt x="666" y="270"/>
                  <a:pt x="666" y="269"/>
                  <a:pt x="666" y="269"/>
                </a:cubicBezTo>
                <a:cubicBezTo>
                  <a:pt x="665" y="268"/>
                  <a:pt x="665" y="268"/>
                  <a:pt x="664" y="268"/>
                </a:cubicBezTo>
                <a:close/>
                <a:moveTo>
                  <a:pt x="2319" y="1039"/>
                </a:moveTo>
                <a:cubicBezTo>
                  <a:pt x="2318" y="1038"/>
                  <a:pt x="2317" y="1037"/>
                  <a:pt x="2316" y="1036"/>
                </a:cubicBezTo>
                <a:cubicBezTo>
                  <a:pt x="2315" y="1036"/>
                  <a:pt x="2315" y="1036"/>
                  <a:pt x="2315" y="1037"/>
                </a:cubicBezTo>
                <a:cubicBezTo>
                  <a:pt x="2314" y="1038"/>
                  <a:pt x="2315" y="1040"/>
                  <a:pt x="2315" y="1041"/>
                </a:cubicBezTo>
                <a:cubicBezTo>
                  <a:pt x="2315" y="1042"/>
                  <a:pt x="2316" y="1042"/>
                  <a:pt x="2318" y="1042"/>
                </a:cubicBezTo>
                <a:cubicBezTo>
                  <a:pt x="2319" y="1041"/>
                  <a:pt x="2319" y="1040"/>
                  <a:pt x="2319" y="1039"/>
                </a:cubicBezTo>
                <a:close/>
                <a:moveTo>
                  <a:pt x="685" y="294"/>
                </a:moveTo>
                <a:cubicBezTo>
                  <a:pt x="685" y="294"/>
                  <a:pt x="686" y="293"/>
                  <a:pt x="686" y="293"/>
                </a:cubicBezTo>
                <a:cubicBezTo>
                  <a:pt x="686" y="292"/>
                  <a:pt x="686" y="292"/>
                  <a:pt x="686" y="291"/>
                </a:cubicBezTo>
                <a:cubicBezTo>
                  <a:pt x="685" y="290"/>
                  <a:pt x="683" y="290"/>
                  <a:pt x="682" y="290"/>
                </a:cubicBezTo>
                <a:cubicBezTo>
                  <a:pt x="681" y="290"/>
                  <a:pt x="680" y="290"/>
                  <a:pt x="680" y="291"/>
                </a:cubicBezTo>
                <a:cubicBezTo>
                  <a:pt x="680" y="292"/>
                  <a:pt x="680" y="293"/>
                  <a:pt x="681" y="293"/>
                </a:cubicBezTo>
                <a:cubicBezTo>
                  <a:pt x="682" y="294"/>
                  <a:pt x="683" y="295"/>
                  <a:pt x="685" y="294"/>
                </a:cubicBezTo>
                <a:close/>
                <a:moveTo>
                  <a:pt x="2282" y="993"/>
                </a:moveTo>
                <a:cubicBezTo>
                  <a:pt x="2282" y="993"/>
                  <a:pt x="2282" y="992"/>
                  <a:pt x="2282" y="992"/>
                </a:cubicBezTo>
                <a:cubicBezTo>
                  <a:pt x="2283" y="992"/>
                  <a:pt x="2283" y="992"/>
                  <a:pt x="2283" y="992"/>
                </a:cubicBezTo>
                <a:cubicBezTo>
                  <a:pt x="2282" y="991"/>
                  <a:pt x="2281" y="990"/>
                  <a:pt x="2281" y="989"/>
                </a:cubicBezTo>
                <a:cubicBezTo>
                  <a:pt x="2281" y="989"/>
                  <a:pt x="2281" y="989"/>
                  <a:pt x="2281" y="989"/>
                </a:cubicBezTo>
                <a:cubicBezTo>
                  <a:pt x="2280" y="988"/>
                  <a:pt x="2279" y="987"/>
                  <a:pt x="2278" y="986"/>
                </a:cubicBezTo>
                <a:cubicBezTo>
                  <a:pt x="2278" y="985"/>
                  <a:pt x="2277" y="985"/>
                  <a:pt x="2277" y="985"/>
                </a:cubicBezTo>
                <a:cubicBezTo>
                  <a:pt x="2277" y="985"/>
                  <a:pt x="2276" y="987"/>
                  <a:pt x="2277" y="987"/>
                </a:cubicBezTo>
                <a:cubicBezTo>
                  <a:pt x="2278" y="990"/>
                  <a:pt x="2279" y="991"/>
                  <a:pt x="2282" y="993"/>
                </a:cubicBezTo>
                <a:close/>
                <a:moveTo>
                  <a:pt x="1353" y="91"/>
                </a:moveTo>
                <a:cubicBezTo>
                  <a:pt x="1352" y="91"/>
                  <a:pt x="1351" y="90"/>
                  <a:pt x="1350" y="90"/>
                </a:cubicBezTo>
                <a:cubicBezTo>
                  <a:pt x="1350" y="90"/>
                  <a:pt x="1349" y="91"/>
                  <a:pt x="1349" y="91"/>
                </a:cubicBezTo>
                <a:cubicBezTo>
                  <a:pt x="1348" y="91"/>
                  <a:pt x="1348" y="92"/>
                  <a:pt x="1348" y="92"/>
                </a:cubicBezTo>
                <a:cubicBezTo>
                  <a:pt x="1347" y="93"/>
                  <a:pt x="1348" y="93"/>
                  <a:pt x="1348" y="93"/>
                </a:cubicBezTo>
                <a:cubicBezTo>
                  <a:pt x="1351" y="93"/>
                  <a:pt x="1353" y="94"/>
                  <a:pt x="1355" y="95"/>
                </a:cubicBezTo>
                <a:cubicBezTo>
                  <a:pt x="1355" y="94"/>
                  <a:pt x="1355" y="94"/>
                  <a:pt x="1355" y="93"/>
                </a:cubicBezTo>
                <a:cubicBezTo>
                  <a:pt x="1354" y="91"/>
                  <a:pt x="1354" y="91"/>
                  <a:pt x="1353" y="91"/>
                </a:cubicBezTo>
                <a:close/>
                <a:moveTo>
                  <a:pt x="1355" y="95"/>
                </a:move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lose/>
                <a:moveTo>
                  <a:pt x="1580" y="118"/>
                </a:moveTo>
                <a:cubicBezTo>
                  <a:pt x="1582" y="118"/>
                  <a:pt x="1584" y="116"/>
                  <a:pt x="1584" y="114"/>
                </a:cubicBezTo>
                <a:cubicBezTo>
                  <a:pt x="1584" y="114"/>
                  <a:pt x="1584" y="113"/>
                  <a:pt x="1583" y="113"/>
                </a:cubicBezTo>
                <a:cubicBezTo>
                  <a:pt x="1583" y="113"/>
                  <a:pt x="1583" y="113"/>
                  <a:pt x="1583" y="113"/>
                </a:cubicBezTo>
                <a:cubicBezTo>
                  <a:pt x="1582" y="113"/>
                  <a:pt x="1580" y="114"/>
                  <a:pt x="1579" y="115"/>
                </a:cubicBezTo>
                <a:cubicBezTo>
                  <a:pt x="1579" y="115"/>
                  <a:pt x="1579" y="116"/>
                  <a:pt x="1579" y="117"/>
                </a:cubicBezTo>
                <a:cubicBezTo>
                  <a:pt x="1579" y="117"/>
                  <a:pt x="1579" y="118"/>
                  <a:pt x="1580" y="118"/>
                </a:cubicBezTo>
                <a:close/>
                <a:moveTo>
                  <a:pt x="1624" y="77"/>
                </a:moveTo>
                <a:cubicBezTo>
                  <a:pt x="1624" y="77"/>
                  <a:pt x="1624" y="77"/>
                  <a:pt x="1624" y="77"/>
                </a:cubicBezTo>
                <a:cubicBezTo>
                  <a:pt x="1624" y="76"/>
                  <a:pt x="1624" y="76"/>
                  <a:pt x="1623" y="75"/>
                </a:cubicBezTo>
                <a:cubicBezTo>
                  <a:pt x="1621" y="75"/>
                  <a:pt x="1619" y="76"/>
                  <a:pt x="1617" y="75"/>
                </a:cubicBezTo>
                <a:cubicBezTo>
                  <a:pt x="1617" y="75"/>
                  <a:pt x="1616" y="75"/>
                  <a:pt x="1616" y="76"/>
                </a:cubicBezTo>
                <a:cubicBezTo>
                  <a:pt x="1616" y="76"/>
                  <a:pt x="1616" y="76"/>
                  <a:pt x="1616" y="76"/>
                </a:cubicBezTo>
                <a:cubicBezTo>
                  <a:pt x="1618" y="79"/>
                  <a:pt x="1621" y="79"/>
                  <a:pt x="1624" y="77"/>
                </a:cubicBezTo>
                <a:close/>
                <a:moveTo>
                  <a:pt x="761" y="1154"/>
                </a:move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lose/>
                <a:moveTo>
                  <a:pt x="755" y="1157"/>
                </a:moveTo>
                <a:cubicBezTo>
                  <a:pt x="755" y="1158"/>
                  <a:pt x="754" y="1159"/>
                  <a:pt x="753" y="1160"/>
                </a:cubicBezTo>
                <a:cubicBezTo>
                  <a:pt x="752" y="1161"/>
                  <a:pt x="752" y="1162"/>
                  <a:pt x="752" y="1162"/>
                </a:cubicBezTo>
                <a:cubicBezTo>
                  <a:pt x="757" y="1162"/>
                  <a:pt x="759" y="1159"/>
                  <a:pt x="761" y="1155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0" y="1154"/>
                  <a:pt x="759" y="1154"/>
                  <a:pt x="759" y="1155"/>
                </a:cubicBezTo>
                <a:cubicBezTo>
                  <a:pt x="757" y="1156"/>
                  <a:pt x="756" y="1156"/>
                  <a:pt x="755" y="1157"/>
                </a:cubicBezTo>
                <a:close/>
                <a:moveTo>
                  <a:pt x="755" y="1157"/>
                </a:moveTo>
                <a:cubicBezTo>
                  <a:pt x="755" y="1157"/>
                  <a:pt x="756" y="1157"/>
                  <a:pt x="756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lose/>
                <a:moveTo>
                  <a:pt x="922" y="39"/>
                </a:moveTo>
                <a:cubicBezTo>
                  <a:pt x="923" y="39"/>
                  <a:pt x="923" y="39"/>
                  <a:pt x="924" y="39"/>
                </a:cubicBezTo>
                <a:cubicBezTo>
                  <a:pt x="924" y="39"/>
                  <a:pt x="925" y="38"/>
                  <a:pt x="925" y="38"/>
                </a:cubicBezTo>
                <a:cubicBezTo>
                  <a:pt x="926" y="36"/>
                  <a:pt x="925" y="35"/>
                  <a:pt x="924" y="35"/>
                </a:cubicBezTo>
                <a:cubicBezTo>
                  <a:pt x="923" y="34"/>
                  <a:pt x="922" y="35"/>
                  <a:pt x="921" y="36"/>
                </a:cubicBezTo>
                <a:cubicBezTo>
                  <a:pt x="921" y="37"/>
                  <a:pt x="921" y="38"/>
                  <a:pt x="922" y="39"/>
                </a:cubicBezTo>
                <a:close/>
                <a:moveTo>
                  <a:pt x="2020" y="936"/>
                </a:moveTo>
                <a:cubicBezTo>
                  <a:pt x="2021" y="936"/>
                  <a:pt x="2022" y="936"/>
                  <a:pt x="2023" y="936"/>
                </a:cubicBezTo>
                <a:cubicBezTo>
                  <a:pt x="2023" y="936"/>
                  <a:pt x="2024" y="936"/>
                  <a:pt x="2024" y="935"/>
                </a:cubicBezTo>
                <a:cubicBezTo>
                  <a:pt x="2024" y="935"/>
                  <a:pt x="2024" y="935"/>
                  <a:pt x="2023" y="935"/>
                </a:cubicBezTo>
                <a:cubicBezTo>
                  <a:pt x="2021" y="935"/>
                  <a:pt x="2018" y="934"/>
                  <a:pt x="2016" y="934"/>
                </a:cubicBezTo>
                <a:cubicBezTo>
                  <a:pt x="2015" y="934"/>
                  <a:pt x="2015" y="935"/>
                  <a:pt x="2015" y="935"/>
                </a:cubicBezTo>
                <a:cubicBezTo>
                  <a:pt x="2014" y="936"/>
                  <a:pt x="2015" y="936"/>
                  <a:pt x="2015" y="936"/>
                </a:cubicBezTo>
                <a:cubicBezTo>
                  <a:pt x="2017" y="936"/>
                  <a:pt x="2018" y="936"/>
                  <a:pt x="2020" y="936"/>
                </a:cubicBezTo>
                <a:cubicBezTo>
                  <a:pt x="2020" y="936"/>
                  <a:pt x="2020" y="936"/>
                  <a:pt x="2020" y="936"/>
                </a:cubicBezTo>
                <a:close/>
                <a:moveTo>
                  <a:pt x="2275" y="995"/>
                </a:moveTo>
                <a:cubicBezTo>
                  <a:pt x="2275" y="995"/>
                  <a:pt x="2276" y="995"/>
                  <a:pt x="2276" y="994"/>
                </a:cubicBezTo>
                <a:cubicBezTo>
                  <a:pt x="2276" y="994"/>
                  <a:pt x="2276" y="993"/>
                  <a:pt x="2276" y="993"/>
                </a:cubicBezTo>
                <a:cubicBezTo>
                  <a:pt x="2275" y="992"/>
                  <a:pt x="2273" y="991"/>
                  <a:pt x="2271" y="991"/>
                </a:cubicBezTo>
                <a:cubicBezTo>
                  <a:pt x="2271" y="991"/>
                  <a:pt x="2270" y="991"/>
                  <a:pt x="2270" y="992"/>
                </a:cubicBezTo>
                <a:cubicBezTo>
                  <a:pt x="2269" y="992"/>
                  <a:pt x="2270" y="993"/>
                  <a:pt x="2270" y="994"/>
                </a:cubicBezTo>
                <a:cubicBezTo>
                  <a:pt x="2272" y="995"/>
                  <a:pt x="2273" y="995"/>
                  <a:pt x="2275" y="995"/>
                </a:cubicBezTo>
                <a:close/>
                <a:moveTo>
                  <a:pt x="2107" y="528"/>
                </a:move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7" y="528"/>
                </a:cubicBezTo>
                <a:cubicBezTo>
                  <a:pt x="2107" y="528"/>
                  <a:pt x="2107" y="528"/>
                  <a:pt x="2107" y="528"/>
                </a:cubicBezTo>
                <a:close/>
                <a:moveTo>
                  <a:pt x="2110" y="521"/>
                </a:moveTo>
                <a:cubicBezTo>
                  <a:pt x="2110" y="520"/>
                  <a:pt x="2109" y="520"/>
                  <a:pt x="2109" y="520"/>
                </a:cubicBezTo>
                <a:cubicBezTo>
                  <a:pt x="2108" y="521"/>
                  <a:pt x="2108" y="521"/>
                  <a:pt x="2108" y="522"/>
                </a:cubicBezTo>
                <a:cubicBezTo>
                  <a:pt x="2107" y="524"/>
                  <a:pt x="2106" y="526"/>
                  <a:pt x="2107" y="528"/>
                </a:cubicBezTo>
                <a:cubicBezTo>
                  <a:pt x="2109" y="526"/>
                  <a:pt x="2111" y="524"/>
                  <a:pt x="2111" y="521"/>
                </a:cubicBezTo>
                <a:cubicBezTo>
                  <a:pt x="2111" y="521"/>
                  <a:pt x="2111" y="521"/>
                  <a:pt x="2110" y="521"/>
                </a:cubicBezTo>
                <a:close/>
                <a:moveTo>
                  <a:pt x="1337" y="106"/>
                </a:moveTo>
                <a:cubicBezTo>
                  <a:pt x="1337" y="107"/>
                  <a:pt x="1337" y="108"/>
                  <a:pt x="1337" y="108"/>
                </a:cubicBezTo>
                <a:cubicBezTo>
                  <a:pt x="1338" y="109"/>
                  <a:pt x="1341" y="108"/>
                  <a:pt x="1342" y="107"/>
                </a:cubicBezTo>
                <a:cubicBezTo>
                  <a:pt x="1342" y="107"/>
                  <a:pt x="1342" y="107"/>
                  <a:pt x="1342" y="106"/>
                </a:cubicBezTo>
                <a:cubicBezTo>
                  <a:pt x="1341" y="106"/>
                  <a:pt x="1341" y="104"/>
                  <a:pt x="1340" y="104"/>
                </a:cubicBezTo>
                <a:cubicBezTo>
                  <a:pt x="1339" y="103"/>
                  <a:pt x="1338" y="104"/>
                  <a:pt x="1337" y="104"/>
                </a:cubicBezTo>
                <a:cubicBezTo>
                  <a:pt x="1337" y="105"/>
                  <a:pt x="1337" y="106"/>
                  <a:pt x="1337" y="106"/>
                </a:cubicBezTo>
                <a:close/>
                <a:moveTo>
                  <a:pt x="1376" y="100"/>
                </a:moveTo>
                <a:cubicBezTo>
                  <a:pt x="1376" y="101"/>
                  <a:pt x="1377" y="102"/>
                  <a:pt x="1378" y="102"/>
                </a:cubicBezTo>
                <a:cubicBezTo>
                  <a:pt x="1380" y="101"/>
                  <a:pt x="1381" y="100"/>
                  <a:pt x="1381" y="99"/>
                </a:cubicBezTo>
                <a:cubicBezTo>
                  <a:pt x="1381" y="98"/>
                  <a:pt x="1379" y="97"/>
                  <a:pt x="1378" y="97"/>
                </a:cubicBezTo>
                <a:cubicBezTo>
                  <a:pt x="1377" y="97"/>
                  <a:pt x="1376" y="98"/>
                  <a:pt x="1376" y="100"/>
                </a:cubicBezTo>
                <a:close/>
                <a:moveTo>
                  <a:pt x="1820" y="911"/>
                </a:moveTo>
                <a:cubicBezTo>
                  <a:pt x="1820" y="911"/>
                  <a:pt x="1819" y="911"/>
                  <a:pt x="1819" y="911"/>
                </a:cubicBezTo>
                <a:cubicBezTo>
                  <a:pt x="1819" y="911"/>
                  <a:pt x="1818" y="911"/>
                  <a:pt x="1818" y="912"/>
                </a:cubicBezTo>
                <a:cubicBezTo>
                  <a:pt x="1818" y="914"/>
                  <a:pt x="1819" y="915"/>
                  <a:pt x="1821" y="916"/>
                </a:cubicBezTo>
                <a:cubicBezTo>
                  <a:pt x="1821" y="916"/>
                  <a:pt x="1821" y="916"/>
                  <a:pt x="1821" y="916"/>
                </a:cubicBezTo>
                <a:cubicBezTo>
                  <a:pt x="1822" y="916"/>
                  <a:pt x="1822" y="915"/>
                  <a:pt x="1822" y="915"/>
                </a:cubicBezTo>
                <a:cubicBezTo>
                  <a:pt x="1822" y="913"/>
                  <a:pt x="1821" y="912"/>
                  <a:pt x="1820" y="911"/>
                </a:cubicBezTo>
                <a:close/>
                <a:moveTo>
                  <a:pt x="1349" y="101"/>
                </a:moveTo>
                <a:cubicBezTo>
                  <a:pt x="1351" y="100"/>
                  <a:pt x="1353" y="99"/>
                  <a:pt x="1354" y="97"/>
                </a:cubicBezTo>
                <a:cubicBezTo>
                  <a:pt x="1352" y="97"/>
                  <a:pt x="1351" y="97"/>
                  <a:pt x="1349" y="97"/>
                </a:cubicBezTo>
                <a:cubicBezTo>
                  <a:pt x="1348" y="97"/>
                  <a:pt x="1347" y="98"/>
                  <a:pt x="1347" y="100"/>
                </a:cubicBezTo>
                <a:cubicBezTo>
                  <a:pt x="1347" y="100"/>
                  <a:pt x="1347" y="101"/>
                  <a:pt x="1348" y="101"/>
                </a:cubicBezTo>
                <a:cubicBezTo>
                  <a:pt x="1348" y="101"/>
                  <a:pt x="1349" y="101"/>
                  <a:pt x="1349" y="101"/>
                </a:cubicBezTo>
                <a:close/>
                <a:moveTo>
                  <a:pt x="188" y="316"/>
                </a:move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lose/>
                <a:moveTo>
                  <a:pt x="2129" y="503"/>
                </a:moveTo>
                <a:cubicBezTo>
                  <a:pt x="2132" y="502"/>
                  <a:pt x="2133" y="500"/>
                  <a:pt x="2132" y="497"/>
                </a:cubicBezTo>
                <a:cubicBezTo>
                  <a:pt x="2132" y="497"/>
                  <a:pt x="2132" y="497"/>
                  <a:pt x="2132" y="497"/>
                </a:cubicBezTo>
                <a:cubicBezTo>
                  <a:pt x="2132" y="497"/>
                  <a:pt x="2131" y="497"/>
                  <a:pt x="2131" y="497"/>
                </a:cubicBezTo>
                <a:cubicBezTo>
                  <a:pt x="2130" y="498"/>
                  <a:pt x="2129" y="500"/>
                  <a:pt x="2128" y="502"/>
                </a:cubicBezTo>
                <a:cubicBezTo>
                  <a:pt x="2128" y="502"/>
                  <a:pt x="2128" y="502"/>
                  <a:pt x="2129" y="503"/>
                </a:cubicBezTo>
                <a:cubicBezTo>
                  <a:pt x="2129" y="503"/>
                  <a:pt x="2129" y="503"/>
                  <a:pt x="2129" y="503"/>
                </a:cubicBezTo>
                <a:close/>
                <a:moveTo>
                  <a:pt x="1067" y="446"/>
                </a:move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lose/>
                <a:moveTo>
                  <a:pt x="1072" y="441"/>
                </a:moveTo>
                <a:cubicBezTo>
                  <a:pt x="1072" y="440"/>
                  <a:pt x="1072" y="440"/>
                  <a:pt x="1071" y="440"/>
                </a:cubicBezTo>
                <a:cubicBezTo>
                  <a:pt x="1071" y="439"/>
                  <a:pt x="1071" y="439"/>
                  <a:pt x="1071" y="439"/>
                </a:cubicBezTo>
                <a:cubicBezTo>
                  <a:pt x="1069" y="440"/>
                  <a:pt x="1068" y="441"/>
                  <a:pt x="1068" y="442"/>
                </a:cubicBezTo>
                <a:cubicBezTo>
                  <a:pt x="1067" y="443"/>
                  <a:pt x="1067" y="444"/>
                  <a:pt x="1067" y="446"/>
                </a:cubicBezTo>
                <a:cubicBezTo>
                  <a:pt x="1068" y="445"/>
                  <a:pt x="1068" y="445"/>
                  <a:pt x="1069" y="445"/>
                </a:cubicBezTo>
                <a:cubicBezTo>
                  <a:pt x="1071" y="444"/>
                  <a:pt x="1071" y="443"/>
                  <a:pt x="1072" y="441"/>
                </a:cubicBezTo>
                <a:close/>
                <a:moveTo>
                  <a:pt x="1894" y="941"/>
                </a:moveTo>
                <a:cubicBezTo>
                  <a:pt x="1893" y="941"/>
                  <a:pt x="1893" y="941"/>
                  <a:pt x="1893" y="941"/>
                </a:cubicBezTo>
                <a:cubicBezTo>
                  <a:pt x="1893" y="942"/>
                  <a:pt x="1892" y="943"/>
                  <a:pt x="1893" y="944"/>
                </a:cubicBezTo>
                <a:cubicBezTo>
                  <a:pt x="1893" y="945"/>
                  <a:pt x="1894" y="945"/>
                  <a:pt x="1896" y="945"/>
                </a:cubicBezTo>
                <a:cubicBezTo>
                  <a:pt x="1896" y="945"/>
                  <a:pt x="1897" y="944"/>
                  <a:pt x="1898" y="944"/>
                </a:cubicBezTo>
                <a:cubicBezTo>
                  <a:pt x="1898" y="944"/>
                  <a:pt x="1898" y="943"/>
                  <a:pt x="1898" y="943"/>
                </a:cubicBezTo>
                <a:cubicBezTo>
                  <a:pt x="1897" y="941"/>
                  <a:pt x="1895" y="940"/>
                  <a:pt x="1894" y="941"/>
                </a:cubicBezTo>
                <a:close/>
                <a:moveTo>
                  <a:pt x="2268" y="983"/>
                </a:moveTo>
                <a:cubicBezTo>
                  <a:pt x="2268" y="983"/>
                  <a:pt x="2269" y="983"/>
                  <a:pt x="2269" y="983"/>
                </a:cubicBezTo>
                <a:cubicBezTo>
                  <a:pt x="2269" y="982"/>
                  <a:pt x="2269" y="982"/>
                  <a:pt x="2269" y="981"/>
                </a:cubicBezTo>
                <a:cubicBezTo>
                  <a:pt x="2268" y="979"/>
                  <a:pt x="2266" y="978"/>
                  <a:pt x="2264" y="978"/>
                </a:cubicBezTo>
                <a:cubicBezTo>
                  <a:pt x="2264" y="978"/>
                  <a:pt x="2263" y="978"/>
                  <a:pt x="2263" y="978"/>
                </a:cubicBezTo>
                <a:cubicBezTo>
                  <a:pt x="2263" y="979"/>
                  <a:pt x="2263" y="979"/>
                  <a:pt x="2263" y="979"/>
                </a:cubicBezTo>
                <a:cubicBezTo>
                  <a:pt x="2264" y="981"/>
                  <a:pt x="2266" y="982"/>
                  <a:pt x="2268" y="983"/>
                </a:cubicBezTo>
                <a:close/>
                <a:moveTo>
                  <a:pt x="538" y="247"/>
                </a:moveTo>
                <a:cubicBezTo>
                  <a:pt x="537" y="248"/>
                  <a:pt x="536" y="248"/>
                  <a:pt x="535" y="249"/>
                </a:cubicBezTo>
                <a:cubicBezTo>
                  <a:pt x="534" y="250"/>
                  <a:pt x="534" y="251"/>
                  <a:pt x="534" y="252"/>
                </a:cubicBezTo>
                <a:cubicBezTo>
                  <a:pt x="535" y="253"/>
                  <a:pt x="535" y="253"/>
                  <a:pt x="536" y="253"/>
                </a:cubicBezTo>
                <a:cubicBezTo>
                  <a:pt x="537" y="252"/>
                  <a:pt x="539" y="250"/>
                  <a:pt x="539" y="248"/>
                </a:cubicBezTo>
                <a:cubicBezTo>
                  <a:pt x="539" y="248"/>
                  <a:pt x="539" y="248"/>
                  <a:pt x="539" y="248"/>
                </a:cubicBezTo>
                <a:cubicBezTo>
                  <a:pt x="539" y="247"/>
                  <a:pt x="538" y="247"/>
                  <a:pt x="538" y="247"/>
                </a:cubicBezTo>
                <a:close/>
                <a:moveTo>
                  <a:pt x="1830" y="930"/>
                </a:moveTo>
                <a:cubicBezTo>
                  <a:pt x="1830" y="929"/>
                  <a:pt x="1829" y="930"/>
                  <a:pt x="1829" y="930"/>
                </a:cubicBezTo>
                <a:cubicBezTo>
                  <a:pt x="1828" y="930"/>
                  <a:pt x="1828" y="931"/>
                  <a:pt x="1828" y="931"/>
                </a:cubicBezTo>
                <a:cubicBezTo>
                  <a:pt x="1829" y="933"/>
                  <a:pt x="1829" y="934"/>
                  <a:pt x="1831" y="934"/>
                </a:cubicBezTo>
                <a:cubicBezTo>
                  <a:pt x="1831" y="934"/>
                  <a:pt x="1831" y="934"/>
                  <a:pt x="1832" y="934"/>
                </a:cubicBezTo>
                <a:cubicBezTo>
                  <a:pt x="1832" y="934"/>
                  <a:pt x="1832" y="933"/>
                  <a:pt x="1832" y="933"/>
                </a:cubicBezTo>
                <a:cubicBezTo>
                  <a:pt x="1832" y="931"/>
                  <a:pt x="1831" y="930"/>
                  <a:pt x="1830" y="930"/>
                </a:cubicBezTo>
                <a:close/>
                <a:moveTo>
                  <a:pt x="690" y="393"/>
                </a:moveTo>
                <a:cubicBezTo>
                  <a:pt x="689" y="393"/>
                  <a:pt x="688" y="394"/>
                  <a:pt x="688" y="394"/>
                </a:cubicBezTo>
                <a:cubicBezTo>
                  <a:pt x="688" y="395"/>
                  <a:pt x="688" y="395"/>
                  <a:pt x="688" y="395"/>
                </a:cubicBezTo>
                <a:cubicBezTo>
                  <a:pt x="688" y="396"/>
                  <a:pt x="689" y="396"/>
                  <a:pt x="689" y="396"/>
                </a:cubicBezTo>
                <a:cubicBezTo>
                  <a:pt x="690" y="396"/>
                  <a:pt x="691" y="395"/>
                  <a:pt x="691" y="395"/>
                </a:cubicBezTo>
                <a:cubicBezTo>
                  <a:pt x="692" y="394"/>
                  <a:pt x="692" y="394"/>
                  <a:pt x="692" y="393"/>
                </a:cubicBezTo>
                <a:cubicBezTo>
                  <a:pt x="691" y="392"/>
                  <a:pt x="690" y="392"/>
                  <a:pt x="690" y="393"/>
                </a:cubicBezTo>
                <a:close/>
                <a:moveTo>
                  <a:pt x="2281" y="1000"/>
                </a:moveTo>
                <a:cubicBezTo>
                  <a:pt x="2281" y="1000"/>
                  <a:pt x="2281" y="1000"/>
                  <a:pt x="2281" y="1001"/>
                </a:cubicBezTo>
                <a:cubicBezTo>
                  <a:pt x="2282" y="1002"/>
                  <a:pt x="2283" y="1003"/>
                  <a:pt x="2284" y="1003"/>
                </a:cubicBezTo>
                <a:cubicBezTo>
                  <a:pt x="2285" y="1003"/>
                  <a:pt x="2286" y="1002"/>
                  <a:pt x="2286" y="1002"/>
                </a:cubicBezTo>
                <a:cubicBezTo>
                  <a:pt x="2286" y="1002"/>
                  <a:pt x="2286" y="1001"/>
                  <a:pt x="2286" y="1001"/>
                </a:cubicBezTo>
                <a:cubicBezTo>
                  <a:pt x="2285" y="1000"/>
                  <a:pt x="2284" y="999"/>
                  <a:pt x="2282" y="999"/>
                </a:cubicBezTo>
                <a:cubicBezTo>
                  <a:pt x="2282" y="999"/>
                  <a:pt x="2281" y="999"/>
                  <a:pt x="2281" y="1000"/>
                </a:cubicBezTo>
                <a:close/>
                <a:moveTo>
                  <a:pt x="608" y="112"/>
                </a:moveTo>
                <a:cubicBezTo>
                  <a:pt x="608" y="112"/>
                  <a:pt x="608" y="111"/>
                  <a:pt x="607" y="111"/>
                </a:cubicBezTo>
                <a:cubicBezTo>
                  <a:pt x="606" y="111"/>
                  <a:pt x="604" y="111"/>
                  <a:pt x="603" y="112"/>
                </a:cubicBezTo>
                <a:cubicBezTo>
                  <a:pt x="602" y="112"/>
                  <a:pt x="602" y="113"/>
                  <a:pt x="603" y="113"/>
                </a:cubicBezTo>
                <a:cubicBezTo>
                  <a:pt x="603" y="114"/>
                  <a:pt x="604" y="114"/>
                  <a:pt x="605" y="115"/>
                </a:cubicBezTo>
                <a:cubicBezTo>
                  <a:pt x="606" y="114"/>
                  <a:pt x="607" y="113"/>
                  <a:pt x="608" y="113"/>
                </a:cubicBezTo>
                <a:cubicBezTo>
                  <a:pt x="608" y="112"/>
                  <a:pt x="608" y="112"/>
                  <a:pt x="608" y="112"/>
                </a:cubicBezTo>
                <a:close/>
                <a:moveTo>
                  <a:pt x="605" y="115"/>
                </a:moveTo>
                <a:cubicBezTo>
                  <a:pt x="605" y="115"/>
                  <a:pt x="604" y="115"/>
                  <a:pt x="604" y="115"/>
                </a:cubicBezTo>
                <a:cubicBezTo>
                  <a:pt x="604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lose/>
                <a:moveTo>
                  <a:pt x="615" y="310"/>
                </a:moveTo>
                <a:cubicBezTo>
                  <a:pt x="614" y="310"/>
                  <a:pt x="614" y="311"/>
                  <a:pt x="614" y="311"/>
                </a:cubicBezTo>
                <a:cubicBezTo>
                  <a:pt x="614" y="312"/>
                  <a:pt x="614" y="312"/>
                  <a:pt x="614" y="313"/>
                </a:cubicBezTo>
                <a:cubicBezTo>
                  <a:pt x="614" y="314"/>
                  <a:pt x="615" y="314"/>
                  <a:pt x="616" y="315"/>
                </a:cubicBezTo>
                <a:cubicBezTo>
                  <a:pt x="616" y="315"/>
                  <a:pt x="617" y="315"/>
                  <a:pt x="617" y="315"/>
                </a:cubicBezTo>
                <a:cubicBezTo>
                  <a:pt x="617" y="315"/>
                  <a:pt x="618" y="315"/>
                  <a:pt x="617" y="314"/>
                </a:cubicBezTo>
                <a:cubicBezTo>
                  <a:pt x="617" y="312"/>
                  <a:pt x="616" y="311"/>
                  <a:pt x="615" y="310"/>
                </a:cubicBezTo>
                <a:close/>
                <a:moveTo>
                  <a:pt x="713" y="380"/>
                </a:moveTo>
                <a:cubicBezTo>
                  <a:pt x="712" y="380"/>
                  <a:pt x="712" y="380"/>
                  <a:pt x="712" y="380"/>
                </a:cubicBezTo>
                <a:cubicBezTo>
                  <a:pt x="711" y="381"/>
                  <a:pt x="710" y="381"/>
                  <a:pt x="710" y="382"/>
                </a:cubicBezTo>
                <a:cubicBezTo>
                  <a:pt x="710" y="383"/>
                  <a:pt x="711" y="384"/>
                  <a:pt x="711" y="384"/>
                </a:cubicBezTo>
                <a:cubicBezTo>
                  <a:pt x="711" y="385"/>
                  <a:pt x="712" y="385"/>
                  <a:pt x="712" y="385"/>
                </a:cubicBezTo>
                <a:cubicBezTo>
                  <a:pt x="713" y="384"/>
                  <a:pt x="713" y="384"/>
                  <a:pt x="714" y="383"/>
                </a:cubicBezTo>
                <a:cubicBezTo>
                  <a:pt x="714" y="382"/>
                  <a:pt x="714" y="381"/>
                  <a:pt x="713" y="380"/>
                </a:cubicBezTo>
                <a:cubicBezTo>
                  <a:pt x="713" y="380"/>
                  <a:pt x="713" y="380"/>
                  <a:pt x="713" y="380"/>
                </a:cubicBezTo>
                <a:close/>
                <a:moveTo>
                  <a:pt x="2219" y="947"/>
                </a:moveTo>
                <a:cubicBezTo>
                  <a:pt x="2219" y="950"/>
                  <a:pt x="2220" y="952"/>
                  <a:pt x="2221" y="955"/>
                </a:cubicBezTo>
                <a:cubicBezTo>
                  <a:pt x="2221" y="955"/>
                  <a:pt x="2221" y="955"/>
                  <a:pt x="2222" y="955"/>
                </a:cubicBezTo>
                <a:cubicBezTo>
                  <a:pt x="2222" y="955"/>
                  <a:pt x="2223" y="954"/>
                  <a:pt x="2223" y="953"/>
                </a:cubicBezTo>
                <a:cubicBezTo>
                  <a:pt x="2223" y="951"/>
                  <a:pt x="2221" y="948"/>
                  <a:pt x="2219" y="947"/>
                </a:cubicBezTo>
                <a:close/>
                <a:moveTo>
                  <a:pt x="1356" y="57"/>
                </a:moveTo>
                <a:cubicBezTo>
                  <a:pt x="1357" y="57"/>
                  <a:pt x="1357" y="57"/>
                  <a:pt x="1358" y="57"/>
                </a:cubicBezTo>
                <a:cubicBezTo>
                  <a:pt x="1359" y="57"/>
                  <a:pt x="1360" y="55"/>
                  <a:pt x="1359" y="54"/>
                </a:cubicBezTo>
                <a:cubicBezTo>
                  <a:pt x="1359" y="54"/>
                  <a:pt x="1358" y="53"/>
                  <a:pt x="1357" y="53"/>
                </a:cubicBezTo>
                <a:cubicBezTo>
                  <a:pt x="1356" y="53"/>
                  <a:pt x="1355" y="54"/>
                  <a:pt x="1355" y="55"/>
                </a:cubicBezTo>
                <a:cubicBezTo>
                  <a:pt x="1355" y="56"/>
                  <a:pt x="1356" y="56"/>
                  <a:pt x="1356" y="57"/>
                </a:cubicBezTo>
                <a:close/>
                <a:moveTo>
                  <a:pt x="1378" y="56"/>
                </a:moveTo>
                <a:cubicBezTo>
                  <a:pt x="1380" y="56"/>
                  <a:pt x="1380" y="55"/>
                  <a:pt x="1380" y="55"/>
                </a:cubicBezTo>
                <a:cubicBezTo>
                  <a:pt x="1380" y="54"/>
                  <a:pt x="1379" y="54"/>
                  <a:pt x="1378" y="54"/>
                </a:cubicBezTo>
                <a:cubicBezTo>
                  <a:pt x="1377" y="54"/>
                  <a:pt x="1376" y="55"/>
                  <a:pt x="1377" y="55"/>
                </a:cubicBezTo>
                <a:cubicBezTo>
                  <a:pt x="1377" y="56"/>
                  <a:pt x="1378" y="56"/>
                  <a:pt x="1378" y="56"/>
                </a:cubicBezTo>
                <a:close/>
                <a:moveTo>
                  <a:pt x="540" y="89"/>
                </a:moveTo>
                <a:cubicBezTo>
                  <a:pt x="540" y="90"/>
                  <a:pt x="541" y="90"/>
                  <a:pt x="541" y="91"/>
                </a:cubicBezTo>
                <a:cubicBezTo>
                  <a:pt x="541" y="92"/>
                  <a:pt x="542" y="92"/>
                  <a:pt x="543" y="92"/>
                </a:cubicBezTo>
                <a:cubicBezTo>
                  <a:pt x="544" y="92"/>
                  <a:pt x="545" y="91"/>
                  <a:pt x="545" y="90"/>
                </a:cubicBezTo>
                <a:cubicBezTo>
                  <a:pt x="544" y="90"/>
                  <a:pt x="544" y="89"/>
                  <a:pt x="544" y="89"/>
                </a:cubicBezTo>
                <a:cubicBezTo>
                  <a:pt x="543" y="89"/>
                  <a:pt x="542" y="88"/>
                  <a:pt x="542" y="88"/>
                </a:cubicBezTo>
                <a:cubicBezTo>
                  <a:pt x="541" y="88"/>
                  <a:pt x="540" y="89"/>
                  <a:pt x="540" y="89"/>
                </a:cubicBezTo>
                <a:close/>
                <a:moveTo>
                  <a:pt x="1872" y="914"/>
                </a:moveTo>
                <a:cubicBezTo>
                  <a:pt x="1872" y="914"/>
                  <a:pt x="1872" y="914"/>
                  <a:pt x="1872" y="913"/>
                </a:cubicBezTo>
                <a:cubicBezTo>
                  <a:pt x="1872" y="913"/>
                  <a:pt x="1872" y="912"/>
                  <a:pt x="1871" y="912"/>
                </a:cubicBezTo>
                <a:cubicBezTo>
                  <a:pt x="1871" y="912"/>
                  <a:pt x="1870" y="912"/>
                  <a:pt x="1869" y="912"/>
                </a:cubicBezTo>
                <a:cubicBezTo>
                  <a:pt x="1868" y="912"/>
                  <a:pt x="1868" y="912"/>
                  <a:pt x="1867" y="912"/>
                </a:cubicBezTo>
                <a:cubicBezTo>
                  <a:pt x="1868" y="913"/>
                  <a:pt x="1869" y="914"/>
                  <a:pt x="1871" y="915"/>
                </a:cubicBezTo>
                <a:cubicBezTo>
                  <a:pt x="1871" y="915"/>
                  <a:pt x="1872" y="914"/>
                  <a:pt x="1872" y="914"/>
                </a:cubicBezTo>
                <a:close/>
                <a:moveTo>
                  <a:pt x="2060" y="922"/>
                </a:moveTo>
                <a:cubicBezTo>
                  <a:pt x="2060" y="922"/>
                  <a:pt x="2060" y="923"/>
                  <a:pt x="2060" y="923"/>
                </a:cubicBezTo>
                <a:cubicBezTo>
                  <a:pt x="2060" y="923"/>
                  <a:pt x="2061" y="924"/>
                  <a:pt x="2061" y="924"/>
                </a:cubicBezTo>
                <a:cubicBezTo>
                  <a:pt x="2062" y="924"/>
                  <a:pt x="2063" y="924"/>
                  <a:pt x="2064" y="924"/>
                </a:cubicBezTo>
                <a:cubicBezTo>
                  <a:pt x="2064" y="924"/>
                  <a:pt x="2065" y="923"/>
                  <a:pt x="2065" y="923"/>
                </a:cubicBezTo>
                <a:cubicBezTo>
                  <a:pt x="2065" y="923"/>
                  <a:pt x="2065" y="923"/>
                  <a:pt x="2065" y="922"/>
                </a:cubicBezTo>
                <a:cubicBezTo>
                  <a:pt x="2063" y="921"/>
                  <a:pt x="2062" y="921"/>
                  <a:pt x="2060" y="922"/>
                </a:cubicBezTo>
                <a:close/>
                <a:moveTo>
                  <a:pt x="1528" y="166"/>
                </a:moveTo>
                <a:cubicBezTo>
                  <a:pt x="1529" y="166"/>
                  <a:pt x="1530" y="166"/>
                  <a:pt x="1530" y="164"/>
                </a:cubicBezTo>
                <a:cubicBezTo>
                  <a:pt x="1530" y="164"/>
                  <a:pt x="1529" y="163"/>
                  <a:pt x="1529" y="163"/>
                </a:cubicBezTo>
                <a:cubicBezTo>
                  <a:pt x="1528" y="162"/>
                  <a:pt x="1527" y="163"/>
                  <a:pt x="1527" y="164"/>
                </a:cubicBezTo>
                <a:cubicBezTo>
                  <a:pt x="1527" y="165"/>
                  <a:pt x="1527" y="166"/>
                  <a:pt x="1528" y="166"/>
                </a:cubicBezTo>
                <a:close/>
                <a:moveTo>
                  <a:pt x="615" y="143"/>
                </a:moveTo>
                <a:cubicBezTo>
                  <a:pt x="616" y="143"/>
                  <a:pt x="616" y="143"/>
                  <a:pt x="617" y="142"/>
                </a:cubicBezTo>
                <a:cubicBezTo>
                  <a:pt x="615" y="141"/>
                  <a:pt x="613" y="141"/>
                  <a:pt x="610" y="141"/>
                </a:cubicBezTo>
                <a:cubicBezTo>
                  <a:pt x="611" y="144"/>
                  <a:pt x="611" y="144"/>
                  <a:pt x="615" y="143"/>
                </a:cubicBezTo>
                <a:close/>
                <a:moveTo>
                  <a:pt x="610" y="141"/>
                </a:move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lose/>
                <a:moveTo>
                  <a:pt x="2011" y="844"/>
                </a:moveTo>
                <a:cubicBezTo>
                  <a:pt x="2010" y="844"/>
                  <a:pt x="2009" y="845"/>
                  <a:pt x="2008" y="845"/>
                </a:cubicBezTo>
                <a:cubicBezTo>
                  <a:pt x="2010" y="848"/>
                  <a:pt x="2011" y="848"/>
                  <a:pt x="2012" y="847"/>
                </a:cubicBezTo>
                <a:cubicBezTo>
                  <a:pt x="2013" y="847"/>
                  <a:pt x="2014" y="845"/>
                  <a:pt x="2013" y="845"/>
                </a:cubicBezTo>
                <a:cubicBezTo>
                  <a:pt x="2013" y="844"/>
                  <a:pt x="2012" y="844"/>
                  <a:pt x="2011" y="844"/>
                </a:cubicBezTo>
                <a:close/>
                <a:moveTo>
                  <a:pt x="2010" y="839"/>
                </a:moveTo>
                <a:cubicBezTo>
                  <a:pt x="2010" y="839"/>
                  <a:pt x="2010" y="839"/>
                  <a:pt x="2010" y="838"/>
                </a:cubicBezTo>
                <a:cubicBezTo>
                  <a:pt x="2009" y="838"/>
                  <a:pt x="2009" y="838"/>
                  <a:pt x="2008" y="838"/>
                </a:cubicBezTo>
                <a:cubicBezTo>
                  <a:pt x="2008" y="839"/>
                  <a:pt x="2007" y="840"/>
                  <a:pt x="2007" y="840"/>
                </a:cubicBezTo>
                <a:cubicBezTo>
                  <a:pt x="2007" y="842"/>
                  <a:pt x="2007" y="844"/>
                  <a:pt x="2007" y="845"/>
                </a:cubicBezTo>
                <a:cubicBezTo>
                  <a:pt x="2007" y="845"/>
                  <a:pt x="2008" y="845"/>
                  <a:pt x="2008" y="845"/>
                </a:cubicBezTo>
                <a:cubicBezTo>
                  <a:pt x="2009" y="844"/>
                  <a:pt x="2009" y="843"/>
                  <a:pt x="2010" y="842"/>
                </a:cubicBezTo>
                <a:cubicBezTo>
                  <a:pt x="2010" y="841"/>
                  <a:pt x="2010" y="840"/>
                  <a:pt x="2010" y="839"/>
                </a:cubicBezTo>
                <a:close/>
                <a:moveTo>
                  <a:pt x="2007" y="840"/>
                </a:moveTo>
                <a:cubicBezTo>
                  <a:pt x="2007" y="840"/>
                  <a:pt x="2007" y="840"/>
                  <a:pt x="2007" y="840"/>
                </a:cubicBezTo>
                <a:cubicBezTo>
                  <a:pt x="2007" y="840"/>
                  <a:pt x="2006" y="840"/>
                  <a:pt x="2006" y="840"/>
                </a:cubicBezTo>
                <a:cubicBezTo>
                  <a:pt x="2006" y="840"/>
                  <a:pt x="2006" y="840"/>
                  <a:pt x="2006" y="840"/>
                </a:cubicBezTo>
                <a:cubicBezTo>
                  <a:pt x="2006" y="840"/>
                  <a:pt x="2007" y="840"/>
                  <a:pt x="2007" y="840"/>
                </a:cubicBezTo>
                <a:close/>
                <a:moveTo>
                  <a:pt x="2008" y="845"/>
                </a:move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lose/>
                <a:moveTo>
                  <a:pt x="678" y="810"/>
                </a:moveTo>
                <a:cubicBezTo>
                  <a:pt x="678" y="810"/>
                  <a:pt x="677" y="809"/>
                  <a:pt x="677" y="810"/>
                </a:cubicBezTo>
                <a:cubicBezTo>
                  <a:pt x="676" y="810"/>
                  <a:pt x="676" y="811"/>
                  <a:pt x="676" y="811"/>
                </a:cubicBezTo>
                <a:cubicBezTo>
                  <a:pt x="677" y="812"/>
                  <a:pt x="677" y="812"/>
                  <a:pt x="678" y="813"/>
                </a:cubicBezTo>
                <a:cubicBezTo>
                  <a:pt x="678" y="813"/>
                  <a:pt x="679" y="812"/>
                  <a:pt x="679" y="812"/>
                </a:cubicBezTo>
                <a:cubicBezTo>
                  <a:pt x="679" y="811"/>
                  <a:pt x="679" y="811"/>
                  <a:pt x="678" y="810"/>
                </a:cubicBezTo>
                <a:close/>
                <a:moveTo>
                  <a:pt x="677" y="798"/>
                </a:moveTo>
                <a:cubicBezTo>
                  <a:pt x="677" y="798"/>
                  <a:pt x="676" y="797"/>
                  <a:pt x="676" y="797"/>
                </a:cubicBezTo>
                <a:cubicBezTo>
                  <a:pt x="675" y="797"/>
                  <a:pt x="674" y="798"/>
                  <a:pt x="673" y="799"/>
                </a:cubicBezTo>
                <a:cubicBezTo>
                  <a:pt x="673" y="799"/>
                  <a:pt x="674" y="800"/>
                  <a:pt x="674" y="800"/>
                </a:cubicBezTo>
                <a:cubicBezTo>
                  <a:pt x="675" y="801"/>
                  <a:pt x="677" y="799"/>
                  <a:pt x="677" y="798"/>
                </a:cubicBezTo>
                <a:close/>
                <a:moveTo>
                  <a:pt x="644" y="347"/>
                </a:moveTo>
                <a:cubicBezTo>
                  <a:pt x="644" y="348"/>
                  <a:pt x="644" y="348"/>
                  <a:pt x="644" y="349"/>
                </a:cubicBezTo>
                <a:cubicBezTo>
                  <a:pt x="644" y="350"/>
                  <a:pt x="645" y="351"/>
                  <a:pt x="646" y="351"/>
                </a:cubicBezTo>
                <a:cubicBezTo>
                  <a:pt x="647" y="351"/>
                  <a:pt x="647" y="351"/>
                  <a:pt x="648" y="350"/>
                </a:cubicBezTo>
                <a:cubicBezTo>
                  <a:pt x="648" y="350"/>
                  <a:pt x="648" y="349"/>
                  <a:pt x="648" y="349"/>
                </a:cubicBezTo>
                <a:cubicBezTo>
                  <a:pt x="647" y="348"/>
                  <a:pt x="646" y="347"/>
                  <a:pt x="644" y="347"/>
                </a:cubicBezTo>
                <a:close/>
                <a:moveTo>
                  <a:pt x="562" y="731"/>
                </a:moveTo>
                <a:cubicBezTo>
                  <a:pt x="561" y="731"/>
                  <a:pt x="560" y="732"/>
                  <a:pt x="560" y="733"/>
                </a:cubicBezTo>
                <a:cubicBezTo>
                  <a:pt x="560" y="734"/>
                  <a:pt x="561" y="735"/>
                  <a:pt x="562" y="735"/>
                </a:cubicBezTo>
                <a:cubicBezTo>
                  <a:pt x="562" y="735"/>
                  <a:pt x="563" y="734"/>
                  <a:pt x="563" y="733"/>
                </a:cubicBezTo>
                <a:cubicBezTo>
                  <a:pt x="563" y="732"/>
                  <a:pt x="562" y="731"/>
                  <a:pt x="562" y="731"/>
                </a:cubicBezTo>
                <a:close/>
                <a:moveTo>
                  <a:pt x="569" y="721"/>
                </a:moveTo>
                <a:cubicBezTo>
                  <a:pt x="571" y="720"/>
                  <a:pt x="570" y="717"/>
                  <a:pt x="569" y="716"/>
                </a:cubicBezTo>
                <a:cubicBezTo>
                  <a:pt x="568" y="716"/>
                  <a:pt x="568" y="716"/>
                  <a:pt x="568" y="717"/>
                </a:cubicBezTo>
                <a:cubicBezTo>
                  <a:pt x="567" y="718"/>
                  <a:pt x="568" y="720"/>
                  <a:pt x="569" y="721"/>
                </a:cubicBezTo>
                <a:cubicBezTo>
                  <a:pt x="569" y="721"/>
                  <a:pt x="569" y="721"/>
                  <a:pt x="569" y="721"/>
                </a:cubicBezTo>
                <a:close/>
                <a:moveTo>
                  <a:pt x="559" y="716"/>
                </a:moveTo>
                <a:cubicBezTo>
                  <a:pt x="558" y="717"/>
                  <a:pt x="558" y="717"/>
                  <a:pt x="559" y="718"/>
                </a:cubicBezTo>
                <a:cubicBezTo>
                  <a:pt x="559" y="718"/>
                  <a:pt x="559" y="718"/>
                  <a:pt x="559" y="718"/>
                </a:cubicBezTo>
                <a:cubicBezTo>
                  <a:pt x="560" y="719"/>
                  <a:pt x="561" y="718"/>
                  <a:pt x="562" y="717"/>
                </a:cubicBezTo>
                <a:cubicBezTo>
                  <a:pt x="563" y="717"/>
                  <a:pt x="563" y="717"/>
                  <a:pt x="563" y="716"/>
                </a:cubicBezTo>
                <a:cubicBezTo>
                  <a:pt x="562" y="716"/>
                  <a:pt x="562" y="716"/>
                  <a:pt x="562" y="716"/>
                </a:cubicBezTo>
                <a:cubicBezTo>
                  <a:pt x="561" y="716"/>
                  <a:pt x="560" y="716"/>
                  <a:pt x="559" y="716"/>
                </a:cubicBezTo>
                <a:close/>
                <a:moveTo>
                  <a:pt x="593" y="763"/>
                </a:moveTo>
                <a:cubicBezTo>
                  <a:pt x="593" y="763"/>
                  <a:pt x="594" y="762"/>
                  <a:pt x="594" y="762"/>
                </a:cubicBezTo>
                <a:cubicBezTo>
                  <a:pt x="594" y="762"/>
                  <a:pt x="593" y="761"/>
                  <a:pt x="593" y="761"/>
                </a:cubicBezTo>
                <a:cubicBezTo>
                  <a:pt x="592" y="760"/>
                  <a:pt x="592" y="760"/>
                  <a:pt x="591" y="761"/>
                </a:cubicBezTo>
                <a:cubicBezTo>
                  <a:pt x="591" y="761"/>
                  <a:pt x="590" y="762"/>
                  <a:pt x="590" y="762"/>
                </a:cubicBezTo>
                <a:cubicBezTo>
                  <a:pt x="590" y="763"/>
                  <a:pt x="591" y="763"/>
                  <a:pt x="591" y="763"/>
                </a:cubicBezTo>
                <a:cubicBezTo>
                  <a:pt x="592" y="763"/>
                  <a:pt x="593" y="763"/>
                  <a:pt x="593" y="763"/>
                </a:cubicBezTo>
                <a:close/>
                <a:moveTo>
                  <a:pt x="2215" y="945"/>
                </a:move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lose/>
                <a:moveTo>
                  <a:pt x="2208" y="942"/>
                </a:moveTo>
                <a:cubicBezTo>
                  <a:pt x="2210" y="944"/>
                  <a:pt x="2212" y="945"/>
                  <a:pt x="2215" y="945"/>
                </a:cubicBezTo>
                <a:cubicBezTo>
                  <a:pt x="2213" y="942"/>
                  <a:pt x="2211" y="942"/>
                  <a:pt x="2208" y="942"/>
                </a:cubicBezTo>
                <a:close/>
                <a:moveTo>
                  <a:pt x="2036" y="927"/>
                </a:moveTo>
                <a:cubicBezTo>
                  <a:pt x="2036" y="927"/>
                  <a:pt x="2037" y="928"/>
                  <a:pt x="2038" y="927"/>
                </a:cubicBezTo>
                <a:cubicBezTo>
                  <a:pt x="2039" y="927"/>
                  <a:pt x="2039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1" y="926"/>
                  <a:pt x="2041" y="926"/>
                </a:cubicBezTo>
                <a:cubicBezTo>
                  <a:pt x="2041" y="924"/>
                  <a:pt x="2041" y="923"/>
                  <a:pt x="2041" y="922"/>
                </a:cubicBezTo>
                <a:cubicBezTo>
                  <a:pt x="2040" y="921"/>
                  <a:pt x="2041" y="920"/>
                  <a:pt x="2042" y="920"/>
                </a:cubicBezTo>
                <a:cubicBezTo>
                  <a:pt x="2042" y="919"/>
                  <a:pt x="2042" y="919"/>
                  <a:pt x="2042" y="919"/>
                </a:cubicBezTo>
                <a:cubicBezTo>
                  <a:pt x="2044" y="919"/>
                  <a:pt x="2045" y="919"/>
                  <a:pt x="2044" y="916"/>
                </a:cubicBezTo>
                <a:cubicBezTo>
                  <a:pt x="2044" y="916"/>
                  <a:pt x="2045" y="915"/>
                  <a:pt x="2045" y="914"/>
                </a:cubicBezTo>
                <a:cubicBezTo>
                  <a:pt x="2046" y="913"/>
                  <a:pt x="2047" y="913"/>
                  <a:pt x="2047" y="911"/>
                </a:cubicBezTo>
                <a:cubicBezTo>
                  <a:pt x="2047" y="911"/>
                  <a:pt x="2046" y="910"/>
                  <a:pt x="2046" y="910"/>
                </a:cubicBezTo>
                <a:cubicBezTo>
                  <a:pt x="2045" y="910"/>
                  <a:pt x="2044" y="909"/>
                  <a:pt x="2044" y="909"/>
                </a:cubicBezTo>
                <a:cubicBezTo>
                  <a:pt x="2043" y="909"/>
                  <a:pt x="2042" y="909"/>
                  <a:pt x="2042" y="908"/>
                </a:cubicBezTo>
                <a:cubicBezTo>
                  <a:pt x="2041" y="908"/>
                  <a:pt x="2041" y="907"/>
                  <a:pt x="2043" y="906"/>
                </a:cubicBezTo>
                <a:cubicBezTo>
                  <a:pt x="2043" y="906"/>
                  <a:pt x="2044" y="906"/>
                  <a:pt x="2044" y="906"/>
                </a:cubicBezTo>
                <a:cubicBezTo>
                  <a:pt x="2044" y="905"/>
                  <a:pt x="2044" y="905"/>
                  <a:pt x="2044" y="904"/>
                </a:cubicBezTo>
                <a:cubicBezTo>
                  <a:pt x="2044" y="904"/>
                  <a:pt x="2044" y="904"/>
                  <a:pt x="2043" y="904"/>
                </a:cubicBezTo>
                <a:cubicBezTo>
                  <a:pt x="2037" y="905"/>
                  <a:pt x="2036" y="909"/>
                  <a:pt x="2036" y="915"/>
                </a:cubicBezTo>
                <a:cubicBezTo>
                  <a:pt x="2036" y="916"/>
                  <a:pt x="2037" y="917"/>
                  <a:pt x="2037" y="918"/>
                </a:cubicBezTo>
                <a:cubicBezTo>
                  <a:pt x="2037" y="920"/>
                  <a:pt x="2038" y="922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9" y="925"/>
                  <a:pt x="2039" y="925"/>
                </a:cubicBezTo>
                <a:cubicBezTo>
                  <a:pt x="2039" y="925"/>
                  <a:pt x="2038" y="924"/>
                  <a:pt x="2038" y="924"/>
                </a:cubicBezTo>
                <a:cubicBezTo>
                  <a:pt x="2038" y="924"/>
                  <a:pt x="2037" y="924"/>
                  <a:pt x="2037" y="925"/>
                </a:cubicBezTo>
                <a:cubicBezTo>
                  <a:pt x="2036" y="925"/>
                  <a:pt x="2035" y="926"/>
                  <a:pt x="2036" y="927"/>
                </a:cubicBezTo>
                <a:close/>
                <a:moveTo>
                  <a:pt x="1783" y="821"/>
                </a:moveTo>
                <a:cubicBezTo>
                  <a:pt x="1783" y="820"/>
                  <a:pt x="1783" y="821"/>
                  <a:pt x="1782" y="821"/>
                </a:cubicBezTo>
                <a:cubicBezTo>
                  <a:pt x="1782" y="822"/>
                  <a:pt x="1782" y="823"/>
                  <a:pt x="1782" y="823"/>
                </a:cubicBezTo>
                <a:cubicBezTo>
                  <a:pt x="1782" y="824"/>
                  <a:pt x="1782" y="824"/>
                  <a:pt x="1782" y="825"/>
                </a:cubicBezTo>
                <a:cubicBezTo>
                  <a:pt x="1782" y="825"/>
                  <a:pt x="1783" y="826"/>
                  <a:pt x="1783" y="826"/>
                </a:cubicBezTo>
                <a:cubicBezTo>
                  <a:pt x="1783" y="826"/>
                  <a:pt x="1784" y="825"/>
                  <a:pt x="1784" y="825"/>
                </a:cubicBezTo>
                <a:cubicBezTo>
                  <a:pt x="1784" y="824"/>
                  <a:pt x="1784" y="823"/>
                  <a:pt x="1784" y="821"/>
                </a:cubicBezTo>
                <a:cubicBezTo>
                  <a:pt x="1784" y="821"/>
                  <a:pt x="1784" y="821"/>
                  <a:pt x="1783" y="821"/>
                </a:cubicBezTo>
                <a:close/>
                <a:moveTo>
                  <a:pt x="2063" y="979"/>
                </a:moveTo>
                <a:cubicBezTo>
                  <a:pt x="2063" y="979"/>
                  <a:pt x="2063" y="980"/>
                  <a:pt x="2064" y="980"/>
                </a:cubicBezTo>
                <a:cubicBezTo>
                  <a:pt x="2064" y="980"/>
                  <a:pt x="2064" y="980"/>
                  <a:pt x="2065" y="980"/>
                </a:cubicBezTo>
                <a:cubicBezTo>
                  <a:pt x="2066" y="979"/>
                  <a:pt x="2066" y="979"/>
                  <a:pt x="2066" y="977"/>
                </a:cubicBezTo>
                <a:cubicBezTo>
                  <a:pt x="2066" y="977"/>
                  <a:pt x="2066" y="976"/>
                  <a:pt x="2065" y="976"/>
                </a:cubicBezTo>
                <a:cubicBezTo>
                  <a:pt x="2065" y="976"/>
                  <a:pt x="2064" y="976"/>
                  <a:pt x="2064" y="976"/>
                </a:cubicBezTo>
                <a:cubicBezTo>
                  <a:pt x="2063" y="977"/>
                  <a:pt x="2063" y="978"/>
                  <a:pt x="2063" y="979"/>
                </a:cubicBezTo>
                <a:close/>
                <a:moveTo>
                  <a:pt x="1509" y="217"/>
                </a:moveTo>
                <a:cubicBezTo>
                  <a:pt x="1510" y="217"/>
                  <a:pt x="1510" y="217"/>
                  <a:pt x="1510" y="216"/>
                </a:cubicBezTo>
                <a:cubicBezTo>
                  <a:pt x="1510" y="216"/>
                  <a:pt x="1510" y="215"/>
                  <a:pt x="1509" y="214"/>
                </a:cubicBezTo>
                <a:cubicBezTo>
                  <a:pt x="1509" y="214"/>
                  <a:pt x="1509" y="213"/>
                  <a:pt x="1508" y="213"/>
                </a:cubicBezTo>
                <a:cubicBezTo>
                  <a:pt x="1508" y="213"/>
                  <a:pt x="1507" y="214"/>
                  <a:pt x="1507" y="214"/>
                </a:cubicBezTo>
                <a:cubicBezTo>
                  <a:pt x="1507" y="215"/>
                  <a:pt x="1507" y="216"/>
                  <a:pt x="1508" y="217"/>
                </a:cubicBezTo>
                <a:cubicBezTo>
                  <a:pt x="1508" y="217"/>
                  <a:pt x="1509" y="217"/>
                  <a:pt x="1509" y="217"/>
                </a:cubicBezTo>
                <a:close/>
                <a:moveTo>
                  <a:pt x="675" y="270"/>
                </a:moveTo>
                <a:cubicBezTo>
                  <a:pt x="675" y="270"/>
                  <a:pt x="674" y="269"/>
                  <a:pt x="673" y="269"/>
                </a:cubicBezTo>
                <a:cubicBezTo>
                  <a:pt x="673" y="270"/>
                  <a:pt x="672" y="270"/>
                  <a:pt x="672" y="271"/>
                </a:cubicBezTo>
                <a:cubicBezTo>
                  <a:pt x="672" y="272"/>
                  <a:pt x="672" y="272"/>
                  <a:pt x="673" y="273"/>
                </a:cubicBezTo>
                <a:cubicBezTo>
                  <a:pt x="673" y="273"/>
                  <a:pt x="674" y="273"/>
                  <a:pt x="674" y="272"/>
                </a:cubicBezTo>
                <a:cubicBezTo>
                  <a:pt x="675" y="272"/>
                  <a:pt x="675" y="271"/>
                  <a:pt x="675" y="270"/>
                </a:cubicBezTo>
                <a:close/>
                <a:moveTo>
                  <a:pt x="2004" y="646"/>
                </a:moveTo>
                <a:cubicBezTo>
                  <a:pt x="2004" y="645"/>
                  <a:pt x="2004" y="644"/>
                  <a:pt x="2003" y="644"/>
                </a:cubicBezTo>
                <a:cubicBezTo>
                  <a:pt x="2002" y="644"/>
                  <a:pt x="2002" y="644"/>
                  <a:pt x="2001" y="645"/>
                </a:cubicBezTo>
                <a:cubicBezTo>
                  <a:pt x="2001" y="645"/>
                  <a:pt x="2000" y="646"/>
                  <a:pt x="2001" y="647"/>
                </a:cubicBezTo>
                <a:cubicBezTo>
                  <a:pt x="2001" y="647"/>
                  <a:pt x="2001" y="647"/>
                  <a:pt x="2002" y="647"/>
                </a:cubicBezTo>
                <a:cubicBezTo>
                  <a:pt x="2003" y="647"/>
                  <a:pt x="2004" y="647"/>
                  <a:pt x="2004" y="646"/>
                </a:cubicBezTo>
                <a:close/>
                <a:moveTo>
                  <a:pt x="1922" y="1122"/>
                </a:moveTo>
                <a:cubicBezTo>
                  <a:pt x="1921" y="1122"/>
                  <a:pt x="1921" y="1121"/>
                  <a:pt x="1920" y="1121"/>
                </a:cubicBezTo>
                <a:cubicBezTo>
                  <a:pt x="1920" y="1122"/>
                  <a:pt x="1919" y="1122"/>
                  <a:pt x="1919" y="1123"/>
                </a:cubicBezTo>
                <a:cubicBezTo>
                  <a:pt x="1920" y="1124"/>
                  <a:pt x="1920" y="1125"/>
                  <a:pt x="1921" y="1126"/>
                </a:cubicBezTo>
                <a:cubicBezTo>
                  <a:pt x="1921" y="1126"/>
                  <a:pt x="1922" y="1126"/>
                  <a:pt x="1922" y="1126"/>
                </a:cubicBezTo>
                <a:cubicBezTo>
                  <a:pt x="1923" y="1124"/>
                  <a:pt x="1923" y="1123"/>
                  <a:pt x="1922" y="1122"/>
                </a:cubicBezTo>
                <a:close/>
                <a:moveTo>
                  <a:pt x="1921" y="1126"/>
                </a:move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lose/>
                <a:moveTo>
                  <a:pt x="1337" y="104"/>
                </a:move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lose/>
                <a:moveTo>
                  <a:pt x="1335" y="101"/>
                </a:moveTo>
                <a:cubicBezTo>
                  <a:pt x="1334" y="101"/>
                  <a:pt x="1333" y="101"/>
                  <a:pt x="1333" y="102"/>
                </a:cubicBezTo>
                <a:cubicBezTo>
                  <a:pt x="1333" y="102"/>
                  <a:pt x="1334" y="104"/>
                  <a:pt x="1334" y="104"/>
                </a:cubicBezTo>
                <a:cubicBezTo>
                  <a:pt x="1335" y="104"/>
                  <a:pt x="1336" y="104"/>
                  <a:pt x="1337" y="104"/>
                </a:cubicBezTo>
                <a:cubicBezTo>
                  <a:pt x="1337" y="103"/>
                  <a:pt x="1336" y="102"/>
                  <a:pt x="1336" y="101"/>
                </a:cubicBezTo>
                <a:cubicBezTo>
                  <a:pt x="1336" y="101"/>
                  <a:pt x="1335" y="101"/>
                  <a:pt x="1335" y="101"/>
                </a:cubicBezTo>
                <a:close/>
                <a:moveTo>
                  <a:pt x="1981" y="829"/>
                </a:moveTo>
                <a:cubicBezTo>
                  <a:pt x="1980" y="828"/>
                  <a:pt x="1980" y="828"/>
                  <a:pt x="1979" y="827"/>
                </a:cubicBezTo>
                <a:cubicBezTo>
                  <a:pt x="1978" y="827"/>
                  <a:pt x="1977" y="828"/>
                  <a:pt x="1977" y="829"/>
                </a:cubicBezTo>
                <a:cubicBezTo>
                  <a:pt x="1977" y="829"/>
                  <a:pt x="1978" y="830"/>
                  <a:pt x="1978" y="830"/>
                </a:cubicBezTo>
                <a:cubicBezTo>
                  <a:pt x="1979" y="831"/>
                  <a:pt x="1980" y="830"/>
                  <a:pt x="1981" y="829"/>
                </a:cubicBezTo>
                <a:close/>
                <a:moveTo>
                  <a:pt x="2026" y="980"/>
                </a:moveTo>
                <a:cubicBezTo>
                  <a:pt x="2027" y="980"/>
                  <a:pt x="2027" y="980"/>
                  <a:pt x="2028" y="980"/>
                </a:cubicBezTo>
                <a:cubicBezTo>
                  <a:pt x="2028" y="980"/>
                  <a:pt x="2029" y="980"/>
                  <a:pt x="2029" y="979"/>
                </a:cubicBezTo>
                <a:cubicBezTo>
                  <a:pt x="2029" y="979"/>
                  <a:pt x="2028" y="978"/>
                  <a:pt x="2028" y="978"/>
                </a:cubicBezTo>
                <a:cubicBezTo>
                  <a:pt x="2028" y="978"/>
                  <a:pt x="2027" y="978"/>
                  <a:pt x="2027" y="978"/>
                </a:cubicBezTo>
                <a:cubicBezTo>
                  <a:pt x="2027" y="978"/>
                  <a:pt x="2026" y="978"/>
                  <a:pt x="2026" y="978"/>
                </a:cubicBezTo>
                <a:cubicBezTo>
                  <a:pt x="2025" y="978"/>
                  <a:pt x="2024" y="978"/>
                  <a:pt x="2024" y="979"/>
                </a:cubicBezTo>
                <a:cubicBezTo>
                  <a:pt x="2024" y="980"/>
                  <a:pt x="2025" y="980"/>
                  <a:pt x="2026" y="980"/>
                </a:cubicBezTo>
                <a:close/>
                <a:moveTo>
                  <a:pt x="1029" y="79"/>
                </a:moveTo>
                <a:cubicBezTo>
                  <a:pt x="1029" y="79"/>
                  <a:pt x="1029" y="78"/>
                  <a:pt x="1030" y="77"/>
                </a:cubicBezTo>
                <a:cubicBezTo>
                  <a:pt x="1030" y="77"/>
                  <a:pt x="1029" y="76"/>
                  <a:pt x="1029" y="76"/>
                </a:cubicBezTo>
                <a:cubicBezTo>
                  <a:pt x="1029" y="75"/>
                  <a:pt x="1027" y="76"/>
                  <a:pt x="1027" y="77"/>
                </a:cubicBezTo>
                <a:cubicBezTo>
                  <a:pt x="1027" y="78"/>
                  <a:pt x="1028" y="79"/>
                  <a:pt x="1029" y="79"/>
                </a:cubicBezTo>
                <a:close/>
                <a:moveTo>
                  <a:pt x="1424" y="1005"/>
                </a:moveTo>
                <a:cubicBezTo>
                  <a:pt x="1425" y="1004"/>
                  <a:pt x="1424" y="1003"/>
                  <a:pt x="1424" y="1003"/>
                </a:cubicBezTo>
                <a:cubicBezTo>
                  <a:pt x="1423" y="1002"/>
                  <a:pt x="1422" y="1003"/>
                  <a:pt x="1422" y="1004"/>
                </a:cubicBezTo>
                <a:cubicBezTo>
                  <a:pt x="1422" y="1005"/>
                  <a:pt x="1422" y="1005"/>
                  <a:pt x="1423" y="1005"/>
                </a:cubicBezTo>
                <a:cubicBezTo>
                  <a:pt x="1423" y="1006"/>
                  <a:pt x="1424" y="1006"/>
                  <a:pt x="1424" y="1005"/>
                </a:cubicBezTo>
                <a:close/>
                <a:moveTo>
                  <a:pt x="1025" y="137"/>
                </a:moveTo>
                <a:cubicBezTo>
                  <a:pt x="1024" y="138"/>
                  <a:pt x="1024" y="138"/>
                  <a:pt x="1024" y="139"/>
                </a:cubicBezTo>
                <a:cubicBezTo>
                  <a:pt x="1024" y="140"/>
                  <a:pt x="1024" y="140"/>
                  <a:pt x="1024" y="140"/>
                </a:cubicBezTo>
                <a:cubicBezTo>
                  <a:pt x="1025" y="140"/>
                  <a:pt x="1026" y="140"/>
                  <a:pt x="1026" y="140"/>
                </a:cubicBezTo>
                <a:cubicBezTo>
                  <a:pt x="1026" y="139"/>
                  <a:pt x="1026" y="139"/>
                  <a:pt x="1027" y="138"/>
                </a:cubicBezTo>
                <a:cubicBezTo>
                  <a:pt x="1026" y="137"/>
                  <a:pt x="1026" y="137"/>
                  <a:pt x="1025" y="137"/>
                </a:cubicBezTo>
                <a:close/>
                <a:moveTo>
                  <a:pt x="1254" y="627"/>
                </a:moveTo>
                <a:cubicBezTo>
                  <a:pt x="1253" y="627"/>
                  <a:pt x="1253" y="627"/>
                  <a:pt x="1253" y="627"/>
                </a:cubicBezTo>
                <a:cubicBezTo>
                  <a:pt x="1252" y="627"/>
                  <a:pt x="1252" y="626"/>
                  <a:pt x="1251" y="627"/>
                </a:cubicBezTo>
                <a:cubicBezTo>
                  <a:pt x="1251" y="627"/>
                  <a:pt x="1251" y="628"/>
                  <a:pt x="1251" y="628"/>
                </a:cubicBezTo>
                <a:cubicBezTo>
                  <a:pt x="1251" y="629"/>
                  <a:pt x="1251" y="629"/>
                  <a:pt x="1252" y="630"/>
                </a:cubicBezTo>
                <a:cubicBezTo>
                  <a:pt x="1253" y="630"/>
                  <a:pt x="1254" y="630"/>
                  <a:pt x="1255" y="630"/>
                </a:cubicBezTo>
                <a:cubicBezTo>
                  <a:pt x="1255" y="629"/>
                  <a:pt x="1255" y="629"/>
                  <a:pt x="1255" y="628"/>
                </a:cubicBezTo>
                <a:cubicBezTo>
                  <a:pt x="1254" y="628"/>
                  <a:pt x="1254" y="628"/>
                  <a:pt x="1254" y="627"/>
                </a:cubicBezTo>
                <a:close/>
                <a:moveTo>
                  <a:pt x="1255" y="630"/>
                </a:move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lose/>
                <a:moveTo>
                  <a:pt x="2111" y="1269"/>
                </a:moveTo>
                <a:cubicBezTo>
                  <a:pt x="2112" y="1268"/>
                  <a:pt x="2112" y="1268"/>
                  <a:pt x="2112" y="1267"/>
                </a:cubicBezTo>
                <a:cubicBezTo>
                  <a:pt x="2112" y="1267"/>
                  <a:pt x="2112" y="1266"/>
                  <a:pt x="2112" y="1266"/>
                </a:cubicBezTo>
                <a:cubicBezTo>
                  <a:pt x="2112" y="1266"/>
                  <a:pt x="2111" y="1265"/>
                  <a:pt x="2111" y="1265"/>
                </a:cubicBezTo>
                <a:cubicBezTo>
                  <a:pt x="2111" y="1265"/>
                  <a:pt x="2110" y="1265"/>
                  <a:pt x="2110" y="1266"/>
                </a:cubicBezTo>
                <a:cubicBezTo>
                  <a:pt x="2109" y="1266"/>
                  <a:pt x="2109" y="1267"/>
                  <a:pt x="2109" y="1268"/>
                </a:cubicBezTo>
                <a:cubicBezTo>
                  <a:pt x="2109" y="1268"/>
                  <a:pt x="2110" y="1269"/>
                  <a:pt x="2110" y="1269"/>
                </a:cubicBezTo>
                <a:cubicBezTo>
                  <a:pt x="2111" y="1269"/>
                  <a:pt x="2111" y="1269"/>
                  <a:pt x="2111" y="1269"/>
                </a:cubicBezTo>
                <a:close/>
                <a:moveTo>
                  <a:pt x="2039" y="935"/>
                </a:moveTo>
                <a:cubicBezTo>
                  <a:pt x="2040" y="934"/>
                  <a:pt x="2040" y="934"/>
                  <a:pt x="2041" y="934"/>
                </a:cubicBezTo>
                <a:cubicBezTo>
                  <a:pt x="2040" y="933"/>
                  <a:pt x="2040" y="933"/>
                  <a:pt x="2040" y="933"/>
                </a:cubicBezTo>
                <a:cubicBezTo>
                  <a:pt x="2040" y="932"/>
                  <a:pt x="2039" y="932"/>
                  <a:pt x="2038" y="932"/>
                </a:cubicBezTo>
                <a:cubicBezTo>
                  <a:pt x="2037" y="932"/>
                  <a:pt x="2037" y="933"/>
                  <a:pt x="2037" y="934"/>
                </a:cubicBezTo>
                <a:cubicBezTo>
                  <a:pt x="2038" y="935"/>
                  <a:pt x="2038" y="935"/>
                  <a:pt x="2039" y="935"/>
                </a:cubicBezTo>
                <a:close/>
                <a:moveTo>
                  <a:pt x="614" y="1281"/>
                </a:moveTo>
                <a:cubicBezTo>
                  <a:pt x="614" y="1281"/>
                  <a:pt x="614" y="1280"/>
                  <a:pt x="614" y="1280"/>
                </a:cubicBezTo>
                <a:cubicBezTo>
                  <a:pt x="614" y="1279"/>
                  <a:pt x="614" y="1278"/>
                  <a:pt x="613" y="1277"/>
                </a:cubicBezTo>
                <a:cubicBezTo>
                  <a:pt x="612" y="1278"/>
                  <a:pt x="612" y="1278"/>
                  <a:pt x="611" y="1278"/>
                </a:cubicBezTo>
                <a:cubicBezTo>
                  <a:pt x="611" y="1279"/>
                  <a:pt x="611" y="1280"/>
                  <a:pt x="613" y="1281"/>
                </a:cubicBezTo>
                <a:cubicBezTo>
                  <a:pt x="613" y="1281"/>
                  <a:pt x="613" y="1281"/>
                  <a:pt x="614" y="1281"/>
                </a:cubicBezTo>
                <a:close/>
                <a:moveTo>
                  <a:pt x="2098" y="1028"/>
                </a:moveTo>
                <a:cubicBezTo>
                  <a:pt x="2098" y="1028"/>
                  <a:pt x="2099" y="1029"/>
                  <a:pt x="2099" y="1029"/>
                </a:cubicBezTo>
                <a:cubicBezTo>
                  <a:pt x="2100" y="1029"/>
                  <a:pt x="2100" y="1029"/>
                  <a:pt x="2101" y="1028"/>
                </a:cubicBezTo>
                <a:cubicBezTo>
                  <a:pt x="2101" y="1028"/>
                  <a:pt x="2100" y="1027"/>
                  <a:pt x="2100" y="1027"/>
                </a:cubicBezTo>
                <a:cubicBezTo>
                  <a:pt x="2100" y="1026"/>
                  <a:pt x="2099" y="1026"/>
                  <a:pt x="2099" y="1026"/>
                </a:cubicBezTo>
                <a:cubicBezTo>
                  <a:pt x="2098" y="1026"/>
                  <a:pt x="2097" y="1027"/>
                  <a:pt x="2098" y="1028"/>
                </a:cubicBezTo>
                <a:close/>
                <a:moveTo>
                  <a:pt x="909" y="50"/>
                </a:moveTo>
                <a:cubicBezTo>
                  <a:pt x="909" y="50"/>
                  <a:pt x="909" y="50"/>
                  <a:pt x="909" y="49"/>
                </a:cubicBezTo>
                <a:cubicBezTo>
                  <a:pt x="910" y="48"/>
                  <a:pt x="909" y="47"/>
                  <a:pt x="908" y="47"/>
                </a:cubicBezTo>
                <a:cubicBezTo>
                  <a:pt x="908" y="47"/>
                  <a:pt x="907" y="47"/>
                  <a:pt x="907" y="47"/>
                </a:cubicBezTo>
                <a:cubicBezTo>
                  <a:pt x="907" y="48"/>
                  <a:pt x="907" y="49"/>
                  <a:pt x="907" y="49"/>
                </a:cubicBezTo>
                <a:cubicBezTo>
                  <a:pt x="908" y="50"/>
                  <a:pt x="908" y="50"/>
                  <a:pt x="909" y="50"/>
                </a:cubicBezTo>
                <a:close/>
                <a:moveTo>
                  <a:pt x="2322" y="1048"/>
                </a:moveTo>
                <a:cubicBezTo>
                  <a:pt x="2321" y="1048"/>
                  <a:pt x="2321" y="1047"/>
                  <a:pt x="2320" y="1046"/>
                </a:cubicBezTo>
                <a:cubicBezTo>
                  <a:pt x="2320" y="1046"/>
                  <a:pt x="2320" y="1046"/>
                  <a:pt x="2320" y="1046"/>
                </a:cubicBezTo>
                <a:cubicBezTo>
                  <a:pt x="2320" y="1046"/>
                  <a:pt x="2319" y="1046"/>
                  <a:pt x="2319" y="1046"/>
                </a:cubicBezTo>
                <a:cubicBezTo>
                  <a:pt x="2319" y="1048"/>
                  <a:pt x="2319" y="1050"/>
                  <a:pt x="2320" y="1050"/>
                </a:cubicBezTo>
                <a:cubicBezTo>
                  <a:pt x="2321" y="1050"/>
                  <a:pt x="2321" y="1050"/>
                  <a:pt x="2322" y="1049"/>
                </a:cubicBezTo>
                <a:cubicBezTo>
                  <a:pt x="2322" y="1049"/>
                  <a:pt x="2322" y="1049"/>
                  <a:pt x="2322" y="1048"/>
                </a:cubicBezTo>
                <a:close/>
                <a:moveTo>
                  <a:pt x="1400" y="260"/>
                </a:moveTo>
                <a:cubicBezTo>
                  <a:pt x="1400" y="260"/>
                  <a:pt x="1399" y="260"/>
                  <a:pt x="1399" y="261"/>
                </a:cubicBezTo>
                <a:cubicBezTo>
                  <a:pt x="1399" y="261"/>
                  <a:pt x="1399" y="261"/>
                  <a:pt x="1399" y="262"/>
                </a:cubicBezTo>
                <a:cubicBezTo>
                  <a:pt x="1400" y="262"/>
                  <a:pt x="1401" y="263"/>
                  <a:pt x="1402" y="264"/>
                </a:cubicBezTo>
                <a:cubicBezTo>
                  <a:pt x="1402" y="264"/>
                  <a:pt x="1403" y="264"/>
                  <a:pt x="1403" y="264"/>
                </a:cubicBezTo>
                <a:cubicBezTo>
                  <a:pt x="1404" y="264"/>
                  <a:pt x="1404" y="262"/>
                  <a:pt x="1403" y="262"/>
                </a:cubicBezTo>
                <a:cubicBezTo>
                  <a:pt x="1402" y="261"/>
                  <a:pt x="1402" y="260"/>
                  <a:pt x="1400" y="260"/>
                </a:cubicBezTo>
                <a:close/>
                <a:moveTo>
                  <a:pt x="1898" y="890"/>
                </a:moveTo>
                <a:cubicBezTo>
                  <a:pt x="1898" y="889"/>
                  <a:pt x="1897" y="889"/>
                  <a:pt x="1897" y="889"/>
                </a:cubicBezTo>
                <a:cubicBezTo>
                  <a:pt x="1896" y="889"/>
                  <a:pt x="1895" y="890"/>
                  <a:pt x="1896" y="891"/>
                </a:cubicBezTo>
                <a:cubicBezTo>
                  <a:pt x="1896" y="891"/>
                  <a:pt x="1897" y="891"/>
                  <a:pt x="1897" y="892"/>
                </a:cubicBezTo>
                <a:cubicBezTo>
                  <a:pt x="1898" y="892"/>
                  <a:pt x="1899" y="891"/>
                  <a:pt x="1898" y="890"/>
                </a:cubicBezTo>
                <a:close/>
                <a:moveTo>
                  <a:pt x="2009" y="815"/>
                </a:moveTo>
                <a:cubicBezTo>
                  <a:pt x="2009" y="815"/>
                  <a:pt x="2009" y="817"/>
                  <a:pt x="2010" y="817"/>
                </a:cubicBezTo>
                <a:cubicBezTo>
                  <a:pt x="2010" y="817"/>
                  <a:pt x="2011" y="816"/>
                  <a:pt x="2011" y="816"/>
                </a:cubicBezTo>
                <a:cubicBezTo>
                  <a:pt x="2011" y="815"/>
                  <a:pt x="2011" y="815"/>
                  <a:pt x="2010" y="815"/>
                </a:cubicBezTo>
                <a:cubicBezTo>
                  <a:pt x="2010" y="814"/>
                  <a:pt x="2009" y="815"/>
                  <a:pt x="2009" y="815"/>
                </a:cubicBezTo>
                <a:close/>
                <a:moveTo>
                  <a:pt x="679" y="817"/>
                </a:moveTo>
                <a:cubicBezTo>
                  <a:pt x="679" y="817"/>
                  <a:pt x="678" y="816"/>
                  <a:pt x="678" y="817"/>
                </a:cubicBezTo>
                <a:cubicBezTo>
                  <a:pt x="678" y="817"/>
                  <a:pt x="677" y="817"/>
                  <a:pt x="677" y="817"/>
                </a:cubicBezTo>
                <a:cubicBezTo>
                  <a:pt x="677" y="818"/>
                  <a:pt x="677" y="818"/>
                  <a:pt x="678" y="818"/>
                </a:cubicBezTo>
                <a:cubicBezTo>
                  <a:pt x="678" y="818"/>
                  <a:pt x="679" y="818"/>
                  <a:pt x="679" y="817"/>
                </a:cubicBezTo>
                <a:close/>
                <a:moveTo>
                  <a:pt x="2248" y="972"/>
                </a:moveTo>
                <a:cubicBezTo>
                  <a:pt x="2248" y="972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2"/>
                  <a:pt x="2248" y="972"/>
                </a:cubicBezTo>
                <a:cubicBezTo>
                  <a:pt x="2248" y="972"/>
                  <a:pt x="2248" y="972"/>
                  <a:pt x="2248" y="972"/>
                </a:cubicBezTo>
                <a:close/>
                <a:moveTo>
                  <a:pt x="2252" y="975"/>
                </a:moveTo>
                <a:cubicBezTo>
                  <a:pt x="2252" y="975"/>
                  <a:pt x="2253" y="974"/>
                  <a:pt x="2253" y="974"/>
                </a:cubicBezTo>
                <a:cubicBezTo>
                  <a:pt x="2253" y="974"/>
                  <a:pt x="2253" y="974"/>
                  <a:pt x="2253" y="973"/>
                </a:cubicBezTo>
                <a:cubicBezTo>
                  <a:pt x="2252" y="972"/>
                  <a:pt x="2250" y="971"/>
                  <a:pt x="2248" y="972"/>
                </a:cubicBezTo>
                <a:cubicBezTo>
                  <a:pt x="2249" y="974"/>
                  <a:pt x="2250" y="975"/>
                  <a:pt x="2252" y="975"/>
                </a:cubicBezTo>
                <a:close/>
                <a:moveTo>
                  <a:pt x="626" y="137"/>
                </a:moveTo>
                <a:cubicBezTo>
                  <a:pt x="625" y="137"/>
                  <a:pt x="624" y="138"/>
                  <a:pt x="625" y="139"/>
                </a:cubicBezTo>
                <a:cubicBezTo>
                  <a:pt x="625" y="140"/>
                  <a:pt x="625" y="140"/>
                  <a:pt x="625" y="140"/>
                </a:cubicBezTo>
                <a:cubicBezTo>
                  <a:pt x="626" y="140"/>
                  <a:pt x="628" y="139"/>
                  <a:pt x="627" y="138"/>
                </a:cubicBezTo>
                <a:cubicBezTo>
                  <a:pt x="627" y="137"/>
                  <a:pt x="627" y="137"/>
                  <a:pt x="626" y="137"/>
                </a:cubicBezTo>
                <a:close/>
                <a:moveTo>
                  <a:pt x="2033" y="693"/>
                </a:moveTo>
                <a:cubicBezTo>
                  <a:pt x="2033" y="692"/>
                  <a:pt x="2033" y="692"/>
                  <a:pt x="2033" y="692"/>
                </a:cubicBezTo>
                <a:cubicBezTo>
                  <a:pt x="2032" y="692"/>
                  <a:pt x="2032" y="692"/>
                  <a:pt x="2031" y="692"/>
                </a:cubicBezTo>
                <a:cubicBezTo>
                  <a:pt x="2030" y="693"/>
                  <a:pt x="2030" y="694"/>
                  <a:pt x="2031" y="694"/>
                </a:cubicBezTo>
                <a:cubicBezTo>
                  <a:pt x="2032" y="694"/>
                  <a:pt x="2032" y="694"/>
                  <a:pt x="2033" y="693"/>
                </a:cubicBezTo>
                <a:cubicBezTo>
                  <a:pt x="2033" y="693"/>
                  <a:pt x="2033" y="693"/>
                  <a:pt x="2033" y="693"/>
                </a:cubicBezTo>
                <a:close/>
                <a:moveTo>
                  <a:pt x="619" y="248"/>
                </a:moveTo>
                <a:cubicBezTo>
                  <a:pt x="619" y="248"/>
                  <a:pt x="620" y="249"/>
                  <a:pt x="621" y="250"/>
                </a:cubicBezTo>
                <a:cubicBezTo>
                  <a:pt x="622" y="250"/>
                  <a:pt x="623" y="249"/>
                  <a:pt x="624" y="248"/>
                </a:cubicBezTo>
                <a:cubicBezTo>
                  <a:pt x="623" y="248"/>
                  <a:pt x="622" y="247"/>
                  <a:pt x="621" y="247"/>
                </a:cubicBezTo>
                <a:cubicBezTo>
                  <a:pt x="620" y="247"/>
                  <a:pt x="620" y="248"/>
                  <a:pt x="619" y="248"/>
                </a:cubicBezTo>
                <a:close/>
                <a:moveTo>
                  <a:pt x="624" y="248"/>
                </a:move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lose/>
                <a:moveTo>
                  <a:pt x="757" y="136"/>
                </a:moveTo>
                <a:cubicBezTo>
                  <a:pt x="757" y="135"/>
                  <a:pt x="756" y="135"/>
                  <a:pt x="755" y="136"/>
                </a:cubicBezTo>
                <a:cubicBezTo>
                  <a:pt x="755" y="136"/>
                  <a:pt x="754" y="136"/>
                  <a:pt x="754" y="136"/>
                </a:cubicBezTo>
                <a:cubicBezTo>
                  <a:pt x="754" y="136"/>
                  <a:pt x="754" y="137"/>
                  <a:pt x="754" y="137"/>
                </a:cubicBezTo>
                <a:cubicBezTo>
                  <a:pt x="755" y="138"/>
                  <a:pt x="755" y="138"/>
                  <a:pt x="756" y="138"/>
                </a:cubicBezTo>
                <a:cubicBezTo>
                  <a:pt x="757" y="138"/>
                  <a:pt x="757" y="137"/>
                  <a:pt x="757" y="137"/>
                </a:cubicBezTo>
                <a:cubicBezTo>
                  <a:pt x="757" y="137"/>
                  <a:pt x="757" y="136"/>
                  <a:pt x="757" y="136"/>
                </a:cubicBezTo>
                <a:close/>
                <a:moveTo>
                  <a:pt x="2098" y="934"/>
                </a:moveTo>
                <a:cubicBezTo>
                  <a:pt x="2099" y="935"/>
                  <a:pt x="2099" y="935"/>
                  <a:pt x="2099" y="935"/>
                </a:cubicBezTo>
                <a:cubicBezTo>
                  <a:pt x="2100" y="935"/>
                  <a:pt x="2101" y="935"/>
                  <a:pt x="2101" y="934"/>
                </a:cubicBezTo>
                <a:cubicBezTo>
                  <a:pt x="2101" y="934"/>
                  <a:pt x="2100" y="933"/>
                  <a:pt x="2100" y="933"/>
                </a:cubicBezTo>
                <a:cubicBezTo>
                  <a:pt x="2099" y="933"/>
                  <a:pt x="2099" y="933"/>
                  <a:pt x="2098" y="933"/>
                </a:cubicBezTo>
                <a:cubicBezTo>
                  <a:pt x="2098" y="933"/>
                  <a:pt x="2098" y="934"/>
                  <a:pt x="2098" y="934"/>
                </a:cubicBezTo>
                <a:cubicBezTo>
                  <a:pt x="2098" y="934"/>
                  <a:pt x="2098" y="934"/>
                  <a:pt x="2098" y="934"/>
                </a:cubicBezTo>
                <a:close/>
                <a:moveTo>
                  <a:pt x="1284" y="613"/>
                </a:moveTo>
                <a:cubicBezTo>
                  <a:pt x="1284" y="612"/>
                  <a:pt x="1284" y="612"/>
                  <a:pt x="1283" y="611"/>
                </a:cubicBezTo>
                <a:cubicBezTo>
                  <a:pt x="1283" y="611"/>
                  <a:pt x="1283" y="611"/>
                  <a:pt x="1282" y="612"/>
                </a:cubicBezTo>
                <a:cubicBezTo>
                  <a:pt x="1282" y="612"/>
                  <a:pt x="1282" y="612"/>
                  <a:pt x="1282" y="613"/>
                </a:cubicBezTo>
                <a:cubicBezTo>
                  <a:pt x="1283" y="613"/>
                  <a:pt x="1283" y="613"/>
                  <a:pt x="1284" y="613"/>
                </a:cubicBezTo>
                <a:close/>
                <a:moveTo>
                  <a:pt x="1548" y="120"/>
                </a:moveTo>
                <a:cubicBezTo>
                  <a:pt x="1549" y="120"/>
                  <a:pt x="1548" y="119"/>
                  <a:pt x="1547" y="119"/>
                </a:cubicBezTo>
                <a:cubicBezTo>
                  <a:pt x="1547" y="118"/>
                  <a:pt x="1546" y="118"/>
                  <a:pt x="1546" y="119"/>
                </a:cubicBezTo>
                <a:cubicBezTo>
                  <a:pt x="1546" y="120"/>
                  <a:pt x="1546" y="121"/>
                  <a:pt x="1547" y="121"/>
                </a:cubicBezTo>
                <a:cubicBezTo>
                  <a:pt x="1547" y="121"/>
                  <a:pt x="1548" y="121"/>
                  <a:pt x="1548" y="120"/>
                </a:cubicBezTo>
                <a:close/>
                <a:moveTo>
                  <a:pt x="2254" y="983"/>
                </a:moveTo>
                <a:cubicBezTo>
                  <a:pt x="2254" y="984"/>
                  <a:pt x="2255" y="983"/>
                  <a:pt x="2255" y="983"/>
                </a:cubicBezTo>
                <a:cubicBezTo>
                  <a:pt x="2256" y="983"/>
                  <a:pt x="2256" y="982"/>
                  <a:pt x="2256" y="982"/>
                </a:cubicBezTo>
                <a:cubicBezTo>
                  <a:pt x="2255" y="980"/>
                  <a:pt x="2253" y="980"/>
                  <a:pt x="2252" y="980"/>
                </a:cubicBezTo>
                <a:cubicBezTo>
                  <a:pt x="2252" y="982"/>
                  <a:pt x="2253" y="983"/>
                  <a:pt x="2254" y="983"/>
                </a:cubicBezTo>
                <a:close/>
                <a:moveTo>
                  <a:pt x="249" y="409"/>
                </a:moveTo>
                <a:cubicBezTo>
                  <a:pt x="249" y="408"/>
                  <a:pt x="249" y="407"/>
                  <a:pt x="248" y="407"/>
                </a:cubicBezTo>
                <a:cubicBezTo>
                  <a:pt x="247" y="407"/>
                  <a:pt x="247" y="408"/>
                  <a:pt x="248" y="409"/>
                </a:cubicBezTo>
                <a:cubicBezTo>
                  <a:pt x="248" y="410"/>
                  <a:pt x="248" y="410"/>
                  <a:pt x="249" y="410"/>
                </a:cubicBezTo>
                <a:cubicBezTo>
                  <a:pt x="249" y="410"/>
                  <a:pt x="249" y="409"/>
                  <a:pt x="249" y="409"/>
                </a:cubicBezTo>
                <a:close/>
                <a:moveTo>
                  <a:pt x="1819" y="108"/>
                </a:moveTo>
                <a:cubicBezTo>
                  <a:pt x="1820" y="110"/>
                  <a:pt x="1821" y="110"/>
                  <a:pt x="1823" y="110"/>
                </a:cubicBezTo>
                <a:cubicBezTo>
                  <a:pt x="1823" y="110"/>
                  <a:pt x="1823" y="109"/>
                  <a:pt x="1823" y="109"/>
                </a:cubicBezTo>
                <a:cubicBezTo>
                  <a:pt x="1823" y="109"/>
                  <a:pt x="1823" y="108"/>
                  <a:pt x="1823" y="108"/>
                </a:cubicBezTo>
                <a:cubicBezTo>
                  <a:pt x="1822" y="107"/>
                  <a:pt x="1821" y="107"/>
                  <a:pt x="1819" y="108"/>
                </a:cubicBezTo>
                <a:close/>
                <a:moveTo>
                  <a:pt x="2099" y="929"/>
                </a:moveTo>
                <a:cubicBezTo>
                  <a:pt x="2100" y="929"/>
                  <a:pt x="2100" y="929"/>
                  <a:pt x="2100" y="928"/>
                </a:cubicBezTo>
                <a:cubicBezTo>
                  <a:pt x="2100" y="927"/>
                  <a:pt x="2099" y="926"/>
                  <a:pt x="2098" y="926"/>
                </a:cubicBezTo>
                <a:cubicBezTo>
                  <a:pt x="2097" y="927"/>
                  <a:pt x="2097" y="927"/>
                  <a:pt x="2097" y="927"/>
                </a:cubicBezTo>
                <a:cubicBezTo>
                  <a:pt x="2097" y="928"/>
                  <a:pt x="2098" y="928"/>
                  <a:pt x="2098" y="929"/>
                </a:cubicBezTo>
                <a:cubicBezTo>
                  <a:pt x="2098" y="929"/>
                  <a:pt x="2099" y="929"/>
                  <a:pt x="2099" y="929"/>
                </a:cubicBezTo>
                <a:close/>
                <a:moveTo>
                  <a:pt x="708" y="155"/>
                </a:move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lose/>
                <a:moveTo>
                  <a:pt x="706" y="158"/>
                </a:moveTo>
                <a:cubicBezTo>
                  <a:pt x="707" y="158"/>
                  <a:pt x="707" y="158"/>
                  <a:pt x="708" y="157"/>
                </a:cubicBezTo>
                <a:cubicBezTo>
                  <a:pt x="708" y="157"/>
                  <a:pt x="708" y="156"/>
                  <a:pt x="708" y="155"/>
                </a:cubicBezTo>
                <a:cubicBezTo>
                  <a:pt x="707" y="155"/>
                  <a:pt x="706" y="155"/>
                  <a:pt x="706" y="156"/>
                </a:cubicBezTo>
                <a:cubicBezTo>
                  <a:pt x="705" y="156"/>
                  <a:pt x="705" y="158"/>
                  <a:pt x="706" y="158"/>
                </a:cubicBezTo>
                <a:close/>
                <a:moveTo>
                  <a:pt x="2180" y="936"/>
                </a:moveTo>
                <a:cubicBezTo>
                  <a:pt x="2180" y="936"/>
                  <a:pt x="2180" y="936"/>
                  <a:pt x="2180" y="935"/>
                </a:cubicBezTo>
                <a:cubicBezTo>
                  <a:pt x="2180" y="935"/>
                  <a:pt x="2179" y="935"/>
                  <a:pt x="2178" y="935"/>
                </a:cubicBezTo>
                <a:cubicBezTo>
                  <a:pt x="2178" y="935"/>
                  <a:pt x="2177" y="935"/>
                  <a:pt x="2177" y="935"/>
                </a:cubicBezTo>
                <a:cubicBezTo>
                  <a:pt x="2177" y="936"/>
                  <a:pt x="2177" y="936"/>
                  <a:pt x="2178" y="937"/>
                </a:cubicBezTo>
                <a:cubicBezTo>
                  <a:pt x="2179" y="937"/>
                  <a:pt x="2180" y="937"/>
                  <a:pt x="2180" y="936"/>
                </a:cubicBezTo>
                <a:close/>
                <a:moveTo>
                  <a:pt x="2315" y="1089"/>
                </a:moveTo>
                <a:cubicBezTo>
                  <a:pt x="2315" y="1089"/>
                  <a:pt x="2315" y="1088"/>
                  <a:pt x="2315" y="1087"/>
                </a:cubicBezTo>
                <a:cubicBezTo>
                  <a:pt x="2315" y="1087"/>
                  <a:pt x="2314" y="1087"/>
                  <a:pt x="2314" y="1087"/>
                </a:cubicBezTo>
                <a:cubicBezTo>
                  <a:pt x="2314" y="1087"/>
                  <a:pt x="2313" y="1088"/>
                  <a:pt x="2313" y="1088"/>
                </a:cubicBezTo>
                <a:cubicBezTo>
                  <a:pt x="2313" y="1088"/>
                  <a:pt x="2314" y="1089"/>
                  <a:pt x="2314" y="1089"/>
                </a:cubicBezTo>
                <a:cubicBezTo>
                  <a:pt x="2314" y="1090"/>
                  <a:pt x="2315" y="1090"/>
                  <a:pt x="2315" y="1089"/>
                </a:cubicBezTo>
                <a:close/>
                <a:moveTo>
                  <a:pt x="823" y="282"/>
                </a:moveTo>
                <a:cubicBezTo>
                  <a:pt x="823" y="282"/>
                  <a:pt x="823" y="281"/>
                  <a:pt x="822" y="282"/>
                </a:cubicBezTo>
                <a:cubicBezTo>
                  <a:pt x="822" y="282"/>
                  <a:pt x="821" y="282"/>
                  <a:pt x="821" y="282"/>
                </a:cubicBezTo>
                <a:cubicBezTo>
                  <a:pt x="821" y="283"/>
                  <a:pt x="821" y="283"/>
                  <a:pt x="822" y="284"/>
                </a:cubicBezTo>
                <a:cubicBezTo>
                  <a:pt x="822" y="284"/>
                  <a:pt x="823" y="284"/>
                  <a:pt x="824" y="284"/>
                </a:cubicBezTo>
                <a:cubicBezTo>
                  <a:pt x="824" y="284"/>
                  <a:pt x="824" y="284"/>
                  <a:pt x="824" y="283"/>
                </a:cubicBezTo>
                <a:cubicBezTo>
                  <a:pt x="824" y="283"/>
                  <a:pt x="823" y="283"/>
                  <a:pt x="823" y="282"/>
                </a:cubicBezTo>
                <a:close/>
                <a:moveTo>
                  <a:pt x="617" y="1285"/>
                </a:moveTo>
                <a:cubicBezTo>
                  <a:pt x="617" y="1285"/>
                  <a:pt x="616" y="1284"/>
                  <a:pt x="615" y="1284"/>
                </a:cubicBezTo>
                <a:cubicBezTo>
                  <a:pt x="615" y="1284"/>
                  <a:pt x="614" y="1285"/>
                  <a:pt x="615" y="1286"/>
                </a:cubicBezTo>
                <a:cubicBezTo>
                  <a:pt x="615" y="1287"/>
                  <a:pt x="615" y="1288"/>
                  <a:pt x="615" y="1289"/>
                </a:cubicBezTo>
                <a:cubicBezTo>
                  <a:pt x="616" y="1288"/>
                  <a:pt x="617" y="1287"/>
                  <a:pt x="617" y="1287"/>
                </a:cubicBezTo>
                <a:cubicBezTo>
                  <a:pt x="617" y="1286"/>
                  <a:pt x="617" y="1286"/>
                  <a:pt x="617" y="1285"/>
                </a:cubicBezTo>
                <a:close/>
                <a:moveTo>
                  <a:pt x="615" y="1289"/>
                </a:move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lose/>
                <a:moveTo>
                  <a:pt x="1635" y="93"/>
                </a:moveTo>
                <a:cubicBezTo>
                  <a:pt x="1636" y="93"/>
                  <a:pt x="1636" y="92"/>
                  <a:pt x="1635" y="91"/>
                </a:cubicBezTo>
                <a:cubicBezTo>
                  <a:pt x="1634" y="91"/>
                  <a:pt x="1634" y="91"/>
                  <a:pt x="1633" y="92"/>
                </a:cubicBezTo>
                <a:cubicBezTo>
                  <a:pt x="1633" y="93"/>
                  <a:pt x="1633" y="94"/>
                  <a:pt x="1634" y="94"/>
                </a:cubicBezTo>
                <a:cubicBezTo>
                  <a:pt x="1635" y="94"/>
                  <a:pt x="1635" y="94"/>
                  <a:pt x="1635" y="93"/>
                </a:cubicBezTo>
                <a:close/>
                <a:moveTo>
                  <a:pt x="914" y="39"/>
                </a:moveTo>
                <a:cubicBezTo>
                  <a:pt x="915" y="39"/>
                  <a:pt x="915" y="38"/>
                  <a:pt x="915" y="37"/>
                </a:cubicBezTo>
                <a:cubicBezTo>
                  <a:pt x="915" y="37"/>
                  <a:pt x="914" y="37"/>
                  <a:pt x="914" y="36"/>
                </a:cubicBezTo>
                <a:cubicBezTo>
                  <a:pt x="914" y="36"/>
                  <a:pt x="913" y="36"/>
                  <a:pt x="913" y="36"/>
                </a:cubicBezTo>
                <a:cubicBezTo>
                  <a:pt x="912" y="37"/>
                  <a:pt x="912" y="37"/>
                  <a:pt x="913" y="38"/>
                </a:cubicBezTo>
                <a:cubicBezTo>
                  <a:pt x="913" y="38"/>
                  <a:pt x="914" y="38"/>
                  <a:pt x="914" y="39"/>
                </a:cubicBezTo>
                <a:close/>
                <a:moveTo>
                  <a:pt x="1331" y="79"/>
                </a:moveTo>
                <a:cubicBezTo>
                  <a:pt x="1331" y="79"/>
                  <a:pt x="1331" y="78"/>
                  <a:pt x="1331" y="78"/>
                </a:cubicBezTo>
                <a:cubicBezTo>
                  <a:pt x="1331" y="78"/>
                  <a:pt x="1331" y="77"/>
                  <a:pt x="1330" y="77"/>
                </a:cubicBezTo>
                <a:cubicBezTo>
                  <a:pt x="1330" y="77"/>
                  <a:pt x="1329" y="77"/>
                  <a:pt x="1329" y="78"/>
                </a:cubicBezTo>
                <a:cubicBezTo>
                  <a:pt x="1330" y="79"/>
                  <a:pt x="1330" y="79"/>
                  <a:pt x="1331" y="79"/>
                </a:cubicBezTo>
                <a:close/>
                <a:moveTo>
                  <a:pt x="2138" y="1270"/>
                </a:moveTo>
                <a:cubicBezTo>
                  <a:pt x="2137" y="1270"/>
                  <a:pt x="2137" y="1271"/>
                  <a:pt x="2137" y="1271"/>
                </a:cubicBezTo>
                <a:cubicBezTo>
                  <a:pt x="2137" y="1272"/>
                  <a:pt x="2138" y="1272"/>
                  <a:pt x="2138" y="1273"/>
                </a:cubicBezTo>
                <a:cubicBezTo>
                  <a:pt x="2139" y="1273"/>
                  <a:pt x="2139" y="1273"/>
                  <a:pt x="2139" y="1272"/>
                </a:cubicBezTo>
                <a:cubicBezTo>
                  <a:pt x="2140" y="1272"/>
                  <a:pt x="2139" y="1271"/>
                  <a:pt x="2139" y="1271"/>
                </a:cubicBezTo>
                <a:cubicBezTo>
                  <a:pt x="2139" y="1270"/>
                  <a:pt x="2138" y="1270"/>
                  <a:pt x="2138" y="1270"/>
                </a:cubicBezTo>
                <a:close/>
                <a:moveTo>
                  <a:pt x="618" y="1335"/>
                </a:moveTo>
                <a:cubicBezTo>
                  <a:pt x="617" y="1335"/>
                  <a:pt x="617" y="1337"/>
                  <a:pt x="618" y="1337"/>
                </a:cubicBezTo>
                <a:cubicBezTo>
                  <a:pt x="619" y="1337"/>
                  <a:pt x="620" y="1337"/>
                  <a:pt x="620" y="1338"/>
                </a:cubicBezTo>
                <a:cubicBezTo>
                  <a:pt x="620" y="1337"/>
                  <a:pt x="620" y="1335"/>
                  <a:pt x="620" y="1334"/>
                </a:cubicBezTo>
                <a:cubicBezTo>
                  <a:pt x="620" y="1334"/>
                  <a:pt x="619" y="1335"/>
                  <a:pt x="618" y="1335"/>
                </a:cubicBezTo>
                <a:close/>
                <a:moveTo>
                  <a:pt x="2204" y="994"/>
                </a:moveTo>
                <a:cubicBezTo>
                  <a:pt x="2203" y="991"/>
                  <a:pt x="2203" y="991"/>
                  <a:pt x="2201" y="992"/>
                </a:cubicBezTo>
                <a:cubicBezTo>
                  <a:pt x="2200" y="992"/>
                  <a:pt x="2200" y="992"/>
                  <a:pt x="2199" y="992"/>
                </a:cubicBezTo>
                <a:cubicBezTo>
                  <a:pt x="2201" y="992"/>
                  <a:pt x="2203" y="993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lose/>
                <a:moveTo>
                  <a:pt x="2199" y="992"/>
                </a:move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lose/>
                <a:moveTo>
                  <a:pt x="522" y="253"/>
                </a:moveTo>
                <a:cubicBezTo>
                  <a:pt x="522" y="253"/>
                  <a:pt x="522" y="253"/>
                  <a:pt x="522" y="253"/>
                </a:cubicBezTo>
                <a:cubicBezTo>
                  <a:pt x="523" y="254"/>
                  <a:pt x="524" y="253"/>
                  <a:pt x="524" y="253"/>
                </a:cubicBezTo>
                <a:cubicBezTo>
                  <a:pt x="524" y="252"/>
                  <a:pt x="523" y="252"/>
                  <a:pt x="523" y="252"/>
                </a:cubicBezTo>
                <a:cubicBezTo>
                  <a:pt x="522" y="252"/>
                  <a:pt x="522" y="252"/>
                  <a:pt x="522" y="253"/>
                </a:cubicBezTo>
                <a:close/>
                <a:moveTo>
                  <a:pt x="1013" y="710"/>
                </a:moveTo>
                <a:cubicBezTo>
                  <a:pt x="1013" y="710"/>
                  <a:pt x="1013" y="710"/>
                  <a:pt x="1013" y="710"/>
                </a:cubicBezTo>
                <a:cubicBezTo>
                  <a:pt x="1014" y="709"/>
                  <a:pt x="1014" y="709"/>
                  <a:pt x="1014" y="709"/>
                </a:cubicBezTo>
                <a:cubicBezTo>
                  <a:pt x="1014" y="708"/>
                  <a:pt x="1014" y="708"/>
                  <a:pt x="1014" y="707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9"/>
                  <a:pt x="1012" y="709"/>
                  <a:pt x="1013" y="710"/>
                </a:cubicBezTo>
                <a:close/>
                <a:moveTo>
                  <a:pt x="2025" y="708"/>
                </a:moveTo>
                <a:cubicBezTo>
                  <a:pt x="2025" y="708"/>
                  <a:pt x="2024" y="708"/>
                  <a:pt x="2024" y="708"/>
                </a:cubicBezTo>
                <a:cubicBezTo>
                  <a:pt x="2023" y="708"/>
                  <a:pt x="2023" y="708"/>
                  <a:pt x="2023" y="709"/>
                </a:cubicBezTo>
                <a:cubicBezTo>
                  <a:pt x="2023" y="709"/>
                  <a:pt x="2023" y="710"/>
                  <a:pt x="2023" y="710"/>
                </a:cubicBezTo>
                <a:cubicBezTo>
                  <a:pt x="2024" y="710"/>
                  <a:pt x="2024" y="710"/>
                  <a:pt x="2024" y="710"/>
                </a:cubicBezTo>
                <a:cubicBezTo>
                  <a:pt x="2024" y="709"/>
                  <a:pt x="2025" y="709"/>
                  <a:pt x="2025" y="708"/>
                </a:cubicBezTo>
                <a:close/>
                <a:moveTo>
                  <a:pt x="580" y="737"/>
                </a:moveTo>
                <a:cubicBezTo>
                  <a:pt x="580" y="737"/>
                  <a:pt x="580" y="736"/>
                  <a:pt x="579" y="736"/>
                </a:cubicBezTo>
                <a:cubicBezTo>
                  <a:pt x="579" y="737"/>
                  <a:pt x="579" y="737"/>
                  <a:pt x="579" y="737"/>
                </a:cubicBezTo>
                <a:cubicBezTo>
                  <a:pt x="579" y="738"/>
                  <a:pt x="579" y="738"/>
                  <a:pt x="580" y="738"/>
                </a:cubicBezTo>
                <a:cubicBezTo>
                  <a:pt x="580" y="738"/>
                  <a:pt x="580" y="738"/>
                  <a:pt x="580" y="737"/>
                </a:cubicBezTo>
                <a:close/>
                <a:moveTo>
                  <a:pt x="564" y="740"/>
                </a:moveTo>
                <a:cubicBezTo>
                  <a:pt x="564" y="740"/>
                  <a:pt x="564" y="740"/>
                  <a:pt x="564" y="739"/>
                </a:cubicBezTo>
                <a:cubicBezTo>
                  <a:pt x="564" y="739"/>
                  <a:pt x="564" y="738"/>
                  <a:pt x="564" y="738"/>
                </a:cubicBezTo>
                <a:cubicBezTo>
                  <a:pt x="563" y="738"/>
                  <a:pt x="563" y="739"/>
                  <a:pt x="563" y="739"/>
                </a:cubicBezTo>
                <a:cubicBezTo>
                  <a:pt x="562" y="740"/>
                  <a:pt x="563" y="741"/>
                  <a:pt x="564" y="740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lose/>
                <a:moveTo>
                  <a:pt x="589" y="751"/>
                </a:moveTo>
                <a:cubicBezTo>
                  <a:pt x="589" y="751"/>
                  <a:pt x="589" y="750"/>
                  <a:pt x="589" y="750"/>
                </a:cubicBezTo>
                <a:cubicBezTo>
                  <a:pt x="590" y="750"/>
                  <a:pt x="589" y="749"/>
                  <a:pt x="589" y="749"/>
                </a:cubicBezTo>
                <a:cubicBezTo>
                  <a:pt x="588" y="749"/>
                  <a:pt x="588" y="749"/>
                  <a:pt x="587" y="749"/>
                </a:cubicBezTo>
                <a:cubicBezTo>
                  <a:pt x="587" y="750"/>
                  <a:pt x="587" y="750"/>
                  <a:pt x="588" y="751"/>
                </a:cubicBezTo>
                <a:cubicBezTo>
                  <a:pt x="588" y="751"/>
                  <a:pt x="588" y="751"/>
                  <a:pt x="589" y="751"/>
                </a:cubicBezTo>
                <a:close/>
                <a:moveTo>
                  <a:pt x="815" y="261"/>
                </a:moveTo>
                <a:cubicBezTo>
                  <a:pt x="815" y="260"/>
                  <a:pt x="814" y="260"/>
                  <a:pt x="814" y="259"/>
                </a:cubicBezTo>
                <a:cubicBezTo>
                  <a:pt x="814" y="259"/>
                  <a:pt x="813" y="259"/>
                  <a:pt x="813" y="260"/>
                </a:cubicBezTo>
                <a:cubicBezTo>
                  <a:pt x="812" y="260"/>
                  <a:pt x="813" y="261"/>
                  <a:pt x="813" y="261"/>
                </a:cubicBezTo>
                <a:cubicBezTo>
                  <a:pt x="814" y="261"/>
                  <a:pt x="814" y="261"/>
                  <a:pt x="815" y="261"/>
                </a:cubicBezTo>
                <a:close/>
                <a:moveTo>
                  <a:pt x="524" y="756"/>
                </a:moveTo>
                <a:cubicBezTo>
                  <a:pt x="524" y="757"/>
                  <a:pt x="524" y="757"/>
                  <a:pt x="524" y="758"/>
                </a:cubicBezTo>
                <a:cubicBezTo>
                  <a:pt x="525" y="758"/>
                  <a:pt x="525" y="758"/>
                  <a:pt x="526" y="757"/>
                </a:cubicBezTo>
                <a:cubicBezTo>
                  <a:pt x="526" y="757"/>
                  <a:pt x="526" y="756"/>
                  <a:pt x="525" y="756"/>
                </a:cubicBezTo>
                <a:cubicBezTo>
                  <a:pt x="525" y="755"/>
                  <a:pt x="524" y="756"/>
                  <a:pt x="524" y="756"/>
                </a:cubicBezTo>
                <a:close/>
                <a:moveTo>
                  <a:pt x="688" y="822"/>
                </a:moveTo>
                <a:cubicBezTo>
                  <a:pt x="688" y="822"/>
                  <a:pt x="689" y="823"/>
                  <a:pt x="689" y="823"/>
                </a:cubicBezTo>
                <a:cubicBezTo>
                  <a:pt x="690" y="823"/>
                  <a:pt x="690" y="823"/>
                  <a:pt x="690" y="822"/>
                </a:cubicBezTo>
                <a:cubicBezTo>
                  <a:pt x="690" y="822"/>
                  <a:pt x="690" y="821"/>
                  <a:pt x="689" y="821"/>
                </a:cubicBezTo>
                <a:cubicBezTo>
                  <a:pt x="689" y="821"/>
                  <a:pt x="688" y="822"/>
                  <a:pt x="688" y="822"/>
                </a:cubicBezTo>
                <a:close/>
                <a:moveTo>
                  <a:pt x="669" y="264"/>
                </a:moveTo>
                <a:cubicBezTo>
                  <a:pt x="668" y="263"/>
                  <a:pt x="668" y="263"/>
                  <a:pt x="667" y="264"/>
                </a:cubicBezTo>
                <a:cubicBezTo>
                  <a:pt x="667" y="264"/>
                  <a:pt x="667" y="264"/>
                  <a:pt x="667" y="264"/>
                </a:cubicBezTo>
                <a:cubicBezTo>
                  <a:pt x="667" y="264"/>
                  <a:pt x="668" y="265"/>
                  <a:pt x="668" y="265"/>
                </a:cubicBezTo>
                <a:cubicBezTo>
                  <a:pt x="669" y="265"/>
                  <a:pt x="669" y="264"/>
                  <a:pt x="669" y="264"/>
                </a:cubicBezTo>
                <a:close/>
                <a:moveTo>
                  <a:pt x="1996" y="827"/>
                </a:moveTo>
                <a:cubicBezTo>
                  <a:pt x="1995" y="826"/>
                  <a:pt x="1995" y="826"/>
                  <a:pt x="1995" y="826"/>
                </a:cubicBezTo>
                <a:cubicBezTo>
                  <a:pt x="1995" y="826"/>
                  <a:pt x="1994" y="826"/>
                  <a:pt x="1994" y="827"/>
                </a:cubicBezTo>
                <a:cubicBezTo>
                  <a:pt x="1994" y="827"/>
                  <a:pt x="1995" y="827"/>
                  <a:pt x="1995" y="827"/>
                </a:cubicBezTo>
                <a:cubicBezTo>
                  <a:pt x="1995" y="827"/>
                  <a:pt x="1996" y="827"/>
                  <a:pt x="1996" y="827"/>
                </a:cubicBezTo>
                <a:close/>
                <a:moveTo>
                  <a:pt x="1781" y="831"/>
                </a:moveTo>
                <a:cubicBezTo>
                  <a:pt x="1781" y="832"/>
                  <a:pt x="1781" y="833"/>
                  <a:pt x="1781" y="833"/>
                </a:cubicBezTo>
                <a:cubicBezTo>
                  <a:pt x="1782" y="833"/>
                  <a:pt x="1782" y="833"/>
                  <a:pt x="1782" y="833"/>
                </a:cubicBezTo>
                <a:cubicBezTo>
                  <a:pt x="1782" y="832"/>
                  <a:pt x="1782" y="832"/>
                  <a:pt x="1782" y="831"/>
                </a:cubicBezTo>
                <a:cubicBezTo>
                  <a:pt x="1782" y="831"/>
                  <a:pt x="1781" y="831"/>
                  <a:pt x="1781" y="831"/>
                </a:cubicBezTo>
                <a:close/>
                <a:moveTo>
                  <a:pt x="1997" y="871"/>
                </a:moveTo>
                <a:cubicBezTo>
                  <a:pt x="1997" y="870"/>
                  <a:pt x="1997" y="870"/>
                  <a:pt x="1996" y="870"/>
                </a:cubicBezTo>
                <a:cubicBezTo>
                  <a:pt x="1996" y="871"/>
                  <a:pt x="1995" y="871"/>
                  <a:pt x="1996" y="872"/>
                </a:cubicBezTo>
                <a:cubicBezTo>
                  <a:pt x="1996" y="872"/>
                  <a:pt x="1996" y="872"/>
                  <a:pt x="1997" y="872"/>
                </a:cubicBezTo>
                <a:cubicBezTo>
                  <a:pt x="1997" y="872"/>
                  <a:pt x="1998" y="871"/>
                  <a:pt x="1997" y="871"/>
                </a:cubicBezTo>
                <a:close/>
                <a:moveTo>
                  <a:pt x="2056" y="934"/>
                </a:moveTo>
                <a:cubicBezTo>
                  <a:pt x="2055" y="935"/>
                  <a:pt x="2055" y="935"/>
                  <a:pt x="2055" y="935"/>
                </a:cubicBezTo>
                <a:cubicBezTo>
                  <a:pt x="2054" y="936"/>
                  <a:pt x="2055" y="936"/>
                  <a:pt x="2055" y="936"/>
                </a:cubicBezTo>
                <a:cubicBezTo>
                  <a:pt x="2056" y="936"/>
                  <a:pt x="2057" y="936"/>
                  <a:pt x="2057" y="935"/>
                </a:cubicBezTo>
                <a:cubicBezTo>
                  <a:pt x="2057" y="935"/>
                  <a:pt x="2056" y="935"/>
                  <a:pt x="2056" y="934"/>
                </a:cubicBezTo>
                <a:close/>
                <a:moveTo>
                  <a:pt x="1022" y="168"/>
                </a:moveTo>
                <a:cubicBezTo>
                  <a:pt x="1022" y="168"/>
                  <a:pt x="1022" y="168"/>
                  <a:pt x="1023" y="167"/>
                </a:cubicBezTo>
                <a:cubicBezTo>
                  <a:pt x="1023" y="167"/>
                  <a:pt x="1023" y="167"/>
                  <a:pt x="1022" y="167"/>
                </a:cubicBezTo>
                <a:cubicBezTo>
                  <a:pt x="1022" y="167"/>
                  <a:pt x="1022" y="167"/>
                  <a:pt x="1021" y="168"/>
                </a:cubicBezTo>
                <a:cubicBezTo>
                  <a:pt x="1021" y="168"/>
                  <a:pt x="1022" y="168"/>
                  <a:pt x="1022" y="168"/>
                </a:cubicBezTo>
                <a:close/>
                <a:moveTo>
                  <a:pt x="2016" y="983"/>
                </a:moveTo>
                <a:cubicBezTo>
                  <a:pt x="2016" y="983"/>
                  <a:pt x="2016" y="983"/>
                  <a:pt x="2016" y="983"/>
                </a:cubicBezTo>
                <a:cubicBezTo>
                  <a:pt x="2015" y="982"/>
                  <a:pt x="2014" y="983"/>
                  <a:pt x="2014" y="983"/>
                </a:cubicBezTo>
                <a:cubicBezTo>
                  <a:pt x="2014" y="984"/>
                  <a:pt x="2015" y="984"/>
                  <a:pt x="2015" y="984"/>
                </a:cubicBezTo>
                <a:cubicBezTo>
                  <a:pt x="2016" y="984"/>
                  <a:pt x="2017" y="984"/>
                  <a:pt x="2016" y="983"/>
                </a:cubicBezTo>
                <a:close/>
                <a:moveTo>
                  <a:pt x="2207" y="996"/>
                </a:moveTo>
                <a:cubicBezTo>
                  <a:pt x="2207" y="995"/>
                  <a:pt x="2207" y="995"/>
                  <a:pt x="2207" y="995"/>
                </a:cubicBezTo>
                <a:cubicBezTo>
                  <a:pt x="2206" y="995"/>
                  <a:pt x="2205" y="995"/>
                  <a:pt x="2205" y="995"/>
                </a:cubicBezTo>
                <a:cubicBezTo>
                  <a:pt x="2205" y="995"/>
                  <a:pt x="2205" y="996"/>
                  <a:pt x="2206" y="996"/>
                </a:cubicBezTo>
                <a:cubicBezTo>
                  <a:pt x="2206" y="997"/>
                  <a:pt x="2207" y="996"/>
                  <a:pt x="2207" y="996"/>
                </a:cubicBezTo>
                <a:close/>
                <a:moveTo>
                  <a:pt x="2205" y="995"/>
                </a:moveTo>
                <a:cubicBezTo>
                  <a:pt x="2205" y="994"/>
                  <a:pt x="2205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5"/>
                  <a:pt x="2205" y="995"/>
                  <a:pt x="2205" y="995"/>
                </a:cubicBezTo>
                <a:close/>
                <a:moveTo>
                  <a:pt x="2115" y="1050"/>
                </a:move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lose/>
                <a:moveTo>
                  <a:pt x="2117" y="1048"/>
                </a:moveTo>
                <a:cubicBezTo>
                  <a:pt x="2117" y="1048"/>
                  <a:pt x="2117" y="1048"/>
                  <a:pt x="2117" y="1048"/>
                </a:cubicBezTo>
                <a:cubicBezTo>
                  <a:pt x="2116" y="1049"/>
                  <a:pt x="2116" y="1050"/>
                  <a:pt x="2115" y="1050"/>
                </a:cubicBezTo>
                <a:cubicBezTo>
                  <a:pt x="2116" y="1050"/>
                  <a:pt x="2117" y="1050"/>
                  <a:pt x="2117" y="1050"/>
                </a:cubicBezTo>
                <a:cubicBezTo>
                  <a:pt x="2118" y="1049"/>
                  <a:pt x="2118" y="1049"/>
                  <a:pt x="2117" y="1048"/>
                </a:cubicBezTo>
                <a:close/>
                <a:moveTo>
                  <a:pt x="1920" y="1126"/>
                </a:moveTo>
                <a:cubicBezTo>
                  <a:pt x="1918" y="1126"/>
                  <a:pt x="1918" y="1127"/>
                  <a:pt x="1919" y="1129"/>
                </a:cubicBezTo>
                <a:cubicBezTo>
                  <a:pt x="1920" y="1129"/>
                  <a:pt x="1920" y="1129"/>
                  <a:pt x="1921" y="1129"/>
                </a:cubicBezTo>
                <a:cubicBezTo>
                  <a:pt x="1921" y="1128"/>
                  <a:pt x="1921" y="1127"/>
                  <a:pt x="1921" y="1126"/>
                </a:cubicBezTo>
                <a:cubicBezTo>
                  <a:pt x="1920" y="1126"/>
                  <a:pt x="1920" y="1126"/>
                  <a:pt x="1920" y="1126"/>
                </a:cubicBezTo>
                <a:close/>
                <a:moveTo>
                  <a:pt x="1035" y="75"/>
                </a:moveTo>
                <a:cubicBezTo>
                  <a:pt x="1035" y="75"/>
                  <a:pt x="1035" y="74"/>
                  <a:pt x="1035" y="74"/>
                </a:cubicBezTo>
                <a:cubicBezTo>
                  <a:pt x="1035" y="74"/>
                  <a:pt x="1034" y="75"/>
                  <a:pt x="1034" y="75"/>
                </a:cubicBezTo>
                <a:cubicBezTo>
                  <a:pt x="1034" y="76"/>
                  <a:pt x="1035" y="76"/>
                  <a:pt x="1035" y="77"/>
                </a:cubicBezTo>
                <a:cubicBezTo>
                  <a:pt x="1035" y="76"/>
                  <a:pt x="1035" y="76"/>
                  <a:pt x="1035" y="75"/>
                </a:cubicBezTo>
                <a:close/>
                <a:moveTo>
                  <a:pt x="1364" y="73"/>
                </a:moveTo>
                <a:cubicBezTo>
                  <a:pt x="1364" y="73"/>
                  <a:pt x="1363" y="73"/>
                  <a:pt x="1363" y="73"/>
                </a:cubicBezTo>
                <a:cubicBezTo>
                  <a:pt x="1362" y="73"/>
                  <a:pt x="1362" y="73"/>
                  <a:pt x="1362" y="74"/>
                </a:cubicBezTo>
                <a:cubicBezTo>
                  <a:pt x="1363" y="75"/>
                  <a:pt x="1363" y="75"/>
                  <a:pt x="1363" y="76"/>
                </a:cubicBezTo>
                <a:cubicBezTo>
                  <a:pt x="1364" y="76"/>
                  <a:pt x="1365" y="76"/>
                  <a:pt x="1365" y="76"/>
                </a:cubicBezTo>
                <a:cubicBezTo>
                  <a:pt x="1365" y="75"/>
                  <a:pt x="1365" y="74"/>
                  <a:pt x="1364" y="73"/>
                </a:cubicBezTo>
                <a:close/>
                <a:moveTo>
                  <a:pt x="590" y="185"/>
                </a:moveTo>
                <a:cubicBezTo>
                  <a:pt x="590" y="185"/>
                  <a:pt x="589" y="185"/>
                  <a:pt x="589" y="186"/>
                </a:cubicBezTo>
                <a:cubicBezTo>
                  <a:pt x="589" y="186"/>
                  <a:pt x="589" y="187"/>
                  <a:pt x="590" y="187"/>
                </a:cubicBezTo>
                <a:cubicBezTo>
                  <a:pt x="590" y="188"/>
                  <a:pt x="591" y="187"/>
                  <a:pt x="591" y="186"/>
                </a:cubicBezTo>
                <a:cubicBezTo>
                  <a:pt x="591" y="186"/>
                  <a:pt x="591" y="185"/>
                  <a:pt x="590" y="185"/>
                </a:cubicBezTo>
                <a:close/>
                <a:moveTo>
                  <a:pt x="1510" y="206"/>
                </a:moveTo>
                <a:cubicBezTo>
                  <a:pt x="1510" y="206"/>
                  <a:pt x="1510" y="205"/>
                  <a:pt x="1510" y="205"/>
                </a:cubicBezTo>
                <a:cubicBezTo>
                  <a:pt x="1510" y="205"/>
                  <a:pt x="1510" y="204"/>
                  <a:pt x="1510" y="204"/>
                </a:cubicBezTo>
                <a:cubicBezTo>
                  <a:pt x="1509" y="205"/>
                  <a:pt x="1509" y="205"/>
                  <a:pt x="1509" y="205"/>
                </a:cubicBezTo>
                <a:cubicBezTo>
                  <a:pt x="1508" y="206"/>
                  <a:pt x="1508" y="206"/>
                  <a:pt x="1509" y="207"/>
                </a:cubicBezTo>
                <a:cubicBezTo>
                  <a:pt x="1509" y="207"/>
                  <a:pt x="1510" y="206"/>
                  <a:pt x="1510" y="206"/>
                </a:cubicBezTo>
                <a:close/>
                <a:moveTo>
                  <a:pt x="194" y="315"/>
                </a:moveTo>
                <a:cubicBezTo>
                  <a:pt x="194" y="315"/>
                  <a:pt x="193" y="315"/>
                  <a:pt x="193" y="316"/>
                </a:cubicBezTo>
                <a:cubicBezTo>
                  <a:pt x="193" y="317"/>
                  <a:pt x="194" y="317"/>
                  <a:pt x="195" y="317"/>
                </a:cubicBezTo>
                <a:cubicBezTo>
                  <a:pt x="195" y="317"/>
                  <a:pt x="195" y="317"/>
                  <a:pt x="195" y="317"/>
                </a:cubicBezTo>
                <a:cubicBezTo>
                  <a:pt x="195" y="316"/>
                  <a:pt x="194" y="315"/>
                  <a:pt x="194" y="315"/>
                </a:cubicBezTo>
                <a:close/>
                <a:moveTo>
                  <a:pt x="1188" y="320"/>
                </a:moveTo>
                <a:cubicBezTo>
                  <a:pt x="1188" y="320"/>
                  <a:pt x="1188" y="320"/>
                  <a:pt x="1188" y="320"/>
                </a:cubicBezTo>
                <a:cubicBezTo>
                  <a:pt x="1189" y="319"/>
                  <a:pt x="1189" y="319"/>
                  <a:pt x="1190" y="318"/>
                </a:cubicBezTo>
                <a:cubicBezTo>
                  <a:pt x="1189" y="318"/>
                  <a:pt x="1188" y="318"/>
                  <a:pt x="1188" y="319"/>
                </a:cubicBezTo>
                <a:cubicBezTo>
                  <a:pt x="1187" y="319"/>
                  <a:pt x="1187" y="320"/>
                  <a:pt x="1188" y="320"/>
                </a:cubicBezTo>
                <a:close/>
                <a:moveTo>
                  <a:pt x="1190" y="318"/>
                </a:move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lose/>
                <a:moveTo>
                  <a:pt x="1319" y="354"/>
                </a:moveTo>
                <a:cubicBezTo>
                  <a:pt x="1319" y="354"/>
                  <a:pt x="1319" y="355"/>
                  <a:pt x="1320" y="355"/>
                </a:cubicBezTo>
                <a:cubicBezTo>
                  <a:pt x="1320" y="355"/>
                  <a:pt x="1320" y="355"/>
                  <a:pt x="1320" y="355"/>
                </a:cubicBezTo>
                <a:cubicBezTo>
                  <a:pt x="1321" y="354"/>
                  <a:pt x="1320" y="354"/>
                  <a:pt x="1319" y="354"/>
                </a:cubicBezTo>
                <a:cubicBezTo>
                  <a:pt x="1319" y="354"/>
                  <a:pt x="1319" y="354"/>
                  <a:pt x="1319" y="354"/>
                </a:cubicBezTo>
                <a:close/>
                <a:moveTo>
                  <a:pt x="682" y="363"/>
                </a:moveTo>
                <a:cubicBezTo>
                  <a:pt x="682" y="364"/>
                  <a:pt x="681" y="364"/>
                  <a:pt x="681" y="364"/>
                </a:cubicBezTo>
                <a:cubicBezTo>
                  <a:pt x="681" y="365"/>
                  <a:pt x="682" y="365"/>
                  <a:pt x="682" y="366"/>
                </a:cubicBezTo>
                <a:cubicBezTo>
                  <a:pt x="682" y="366"/>
                  <a:pt x="683" y="366"/>
                  <a:pt x="683" y="365"/>
                </a:cubicBezTo>
                <a:cubicBezTo>
                  <a:pt x="683" y="365"/>
                  <a:pt x="683" y="364"/>
                  <a:pt x="683" y="364"/>
                </a:cubicBezTo>
                <a:cubicBezTo>
                  <a:pt x="683" y="363"/>
                  <a:pt x="682" y="363"/>
                  <a:pt x="682" y="363"/>
                </a:cubicBezTo>
                <a:close/>
                <a:moveTo>
                  <a:pt x="1588" y="123"/>
                </a:moveTo>
                <a:cubicBezTo>
                  <a:pt x="1588" y="123"/>
                  <a:pt x="1587" y="123"/>
                  <a:pt x="1587" y="124"/>
                </a:cubicBezTo>
                <a:cubicBezTo>
                  <a:pt x="1587" y="124"/>
                  <a:pt x="1588" y="125"/>
                  <a:pt x="1588" y="125"/>
                </a:cubicBezTo>
                <a:cubicBezTo>
                  <a:pt x="1589" y="125"/>
                  <a:pt x="1589" y="124"/>
                  <a:pt x="1589" y="124"/>
                </a:cubicBezTo>
                <a:cubicBezTo>
                  <a:pt x="1589" y="123"/>
                  <a:pt x="1589" y="123"/>
                  <a:pt x="1588" y="123"/>
                </a:cubicBezTo>
                <a:close/>
                <a:moveTo>
                  <a:pt x="2145" y="436"/>
                </a:moveTo>
                <a:cubicBezTo>
                  <a:pt x="2145" y="435"/>
                  <a:pt x="2145" y="435"/>
                  <a:pt x="2145" y="435"/>
                </a:cubicBezTo>
                <a:cubicBezTo>
                  <a:pt x="2145" y="435"/>
                  <a:pt x="2144" y="435"/>
                  <a:pt x="2144" y="435"/>
                </a:cubicBezTo>
                <a:cubicBezTo>
                  <a:pt x="2144" y="435"/>
                  <a:pt x="2144" y="436"/>
                  <a:pt x="2144" y="436"/>
                </a:cubicBezTo>
                <a:cubicBezTo>
                  <a:pt x="2145" y="436"/>
                  <a:pt x="2145" y="436"/>
                  <a:pt x="2145" y="436"/>
                </a:cubicBezTo>
                <a:close/>
                <a:moveTo>
                  <a:pt x="2076" y="597"/>
                </a:moveTo>
                <a:cubicBezTo>
                  <a:pt x="2076" y="596"/>
                  <a:pt x="2076" y="596"/>
                  <a:pt x="2077" y="596"/>
                </a:cubicBezTo>
                <a:cubicBezTo>
                  <a:pt x="2076" y="595"/>
                  <a:pt x="2076" y="595"/>
                  <a:pt x="2076" y="594"/>
                </a:cubicBezTo>
                <a:cubicBezTo>
                  <a:pt x="2076" y="595"/>
                  <a:pt x="2075" y="595"/>
                  <a:pt x="2075" y="596"/>
                </a:cubicBezTo>
                <a:cubicBezTo>
                  <a:pt x="2075" y="596"/>
                  <a:pt x="2075" y="596"/>
                  <a:pt x="2076" y="597"/>
                </a:cubicBezTo>
                <a:close/>
                <a:moveTo>
                  <a:pt x="1132" y="616"/>
                </a:moveTo>
                <a:cubicBezTo>
                  <a:pt x="1132" y="616"/>
                  <a:pt x="1131" y="616"/>
                  <a:pt x="1131" y="615"/>
                </a:cubicBezTo>
                <a:cubicBezTo>
                  <a:pt x="1130" y="615"/>
                  <a:pt x="1129" y="616"/>
                  <a:pt x="1129" y="617"/>
                </a:cubicBezTo>
                <a:cubicBezTo>
                  <a:pt x="1130" y="617"/>
                  <a:pt x="1130" y="617"/>
                  <a:pt x="1131" y="617"/>
                </a:cubicBezTo>
                <a:cubicBezTo>
                  <a:pt x="1131" y="617"/>
                  <a:pt x="1132" y="617"/>
                  <a:pt x="1132" y="616"/>
                </a:cubicBezTo>
                <a:close/>
                <a:moveTo>
                  <a:pt x="1303" y="647"/>
                </a:moveTo>
                <a:cubicBezTo>
                  <a:pt x="1304" y="646"/>
                  <a:pt x="1304" y="646"/>
                  <a:pt x="1304" y="646"/>
                </a:cubicBezTo>
                <a:cubicBezTo>
                  <a:pt x="1305" y="646"/>
                  <a:pt x="1305" y="645"/>
                  <a:pt x="1305" y="645"/>
                </a:cubicBezTo>
                <a:cubicBezTo>
                  <a:pt x="1305" y="645"/>
                  <a:pt x="1304" y="644"/>
                  <a:pt x="1304" y="644"/>
                </a:cubicBezTo>
                <a:cubicBezTo>
                  <a:pt x="1303" y="644"/>
                  <a:pt x="1303" y="645"/>
                  <a:pt x="1303" y="646"/>
                </a:cubicBezTo>
                <a:cubicBezTo>
                  <a:pt x="1303" y="646"/>
                  <a:pt x="1303" y="646"/>
                  <a:pt x="1303" y="647"/>
                </a:cubicBezTo>
                <a:close/>
                <a:moveTo>
                  <a:pt x="482" y="695"/>
                </a:move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lose/>
                <a:moveTo>
                  <a:pt x="483" y="697"/>
                </a:moveTo>
                <a:cubicBezTo>
                  <a:pt x="484" y="697"/>
                  <a:pt x="485" y="697"/>
                  <a:pt x="485" y="696"/>
                </a:cubicBezTo>
                <a:cubicBezTo>
                  <a:pt x="485" y="696"/>
                  <a:pt x="485" y="695"/>
                  <a:pt x="484" y="695"/>
                </a:cubicBezTo>
                <a:cubicBezTo>
                  <a:pt x="484" y="695"/>
                  <a:pt x="483" y="695"/>
                  <a:pt x="482" y="695"/>
                </a:cubicBezTo>
                <a:cubicBezTo>
                  <a:pt x="482" y="696"/>
                  <a:pt x="483" y="696"/>
                  <a:pt x="483" y="697"/>
                </a:cubicBezTo>
                <a:close/>
                <a:moveTo>
                  <a:pt x="611" y="160"/>
                </a:moveTo>
                <a:cubicBezTo>
                  <a:pt x="611" y="160"/>
                  <a:pt x="611" y="160"/>
                  <a:pt x="611" y="160"/>
                </a:cubicBezTo>
                <a:cubicBezTo>
                  <a:pt x="611" y="160"/>
                  <a:pt x="611" y="160"/>
                  <a:pt x="611" y="160"/>
                </a:cubicBezTo>
                <a:cubicBezTo>
                  <a:pt x="610" y="160"/>
                  <a:pt x="611" y="160"/>
                  <a:pt x="611" y="160"/>
                </a:cubicBezTo>
                <a:close/>
                <a:moveTo>
                  <a:pt x="535" y="161"/>
                </a:moveTo>
                <a:cubicBezTo>
                  <a:pt x="535" y="161"/>
                  <a:pt x="535" y="161"/>
                  <a:pt x="535" y="161"/>
                </a:cubicBezTo>
                <a:cubicBezTo>
                  <a:pt x="535" y="161"/>
                  <a:pt x="535" y="161"/>
                  <a:pt x="535" y="161"/>
                </a:cubicBezTo>
                <a:cubicBezTo>
                  <a:pt x="534" y="161"/>
                  <a:pt x="534" y="161"/>
                  <a:pt x="535" y="161"/>
                </a:cubicBezTo>
                <a:close/>
                <a:moveTo>
                  <a:pt x="1998" y="402"/>
                </a:moveTo>
                <a:cubicBezTo>
                  <a:pt x="1998" y="403"/>
                  <a:pt x="1999" y="403"/>
                  <a:pt x="1999" y="403"/>
                </a:cubicBezTo>
                <a:cubicBezTo>
                  <a:pt x="1999" y="403"/>
                  <a:pt x="1999" y="402"/>
                  <a:pt x="1999" y="402"/>
                </a:cubicBezTo>
                <a:cubicBezTo>
                  <a:pt x="1999" y="402"/>
                  <a:pt x="1999" y="401"/>
                  <a:pt x="1999" y="401"/>
                </a:cubicBezTo>
                <a:cubicBezTo>
                  <a:pt x="1999" y="402"/>
                  <a:pt x="1998" y="402"/>
                  <a:pt x="1998" y="402"/>
                </a:cubicBezTo>
                <a:close/>
                <a:moveTo>
                  <a:pt x="1552" y="173"/>
                </a:moveTo>
                <a:cubicBezTo>
                  <a:pt x="1552" y="172"/>
                  <a:pt x="1552" y="172"/>
                  <a:pt x="1552" y="172"/>
                </a:cubicBezTo>
                <a:cubicBezTo>
                  <a:pt x="1552" y="172"/>
                  <a:pt x="1552" y="172"/>
                  <a:pt x="1552" y="173"/>
                </a:cubicBezTo>
                <a:cubicBezTo>
                  <a:pt x="1552" y="173"/>
                  <a:pt x="1552" y="173"/>
                  <a:pt x="1552" y="173"/>
                </a:cubicBezTo>
                <a:close/>
                <a:moveTo>
                  <a:pt x="1551" y="179"/>
                </a:moveTo>
                <a:cubicBezTo>
                  <a:pt x="1551" y="178"/>
                  <a:pt x="1551" y="178"/>
                  <a:pt x="1551" y="178"/>
                </a:cubicBezTo>
                <a:cubicBezTo>
                  <a:pt x="1551" y="179"/>
                  <a:pt x="1551" y="179"/>
                  <a:pt x="1551" y="179"/>
                </a:cubicBezTo>
                <a:close/>
                <a:moveTo>
                  <a:pt x="321" y="181"/>
                </a:move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lose/>
                <a:moveTo>
                  <a:pt x="323" y="181"/>
                </a:moveTo>
                <a:cubicBezTo>
                  <a:pt x="323" y="181"/>
                  <a:pt x="323" y="180"/>
                  <a:pt x="323" y="180"/>
                </a:cubicBezTo>
                <a:cubicBezTo>
                  <a:pt x="323" y="180"/>
                  <a:pt x="322" y="180"/>
                  <a:pt x="322" y="180"/>
                </a:cubicBezTo>
                <a:cubicBezTo>
                  <a:pt x="321" y="180"/>
                  <a:pt x="321" y="181"/>
                  <a:pt x="321" y="181"/>
                </a:cubicBezTo>
                <a:cubicBezTo>
                  <a:pt x="321" y="181"/>
                  <a:pt x="322" y="181"/>
                  <a:pt x="322" y="181"/>
                </a:cubicBezTo>
                <a:cubicBezTo>
                  <a:pt x="323" y="181"/>
                  <a:pt x="323" y="181"/>
                  <a:pt x="323" y="181"/>
                </a:cubicBezTo>
                <a:close/>
                <a:moveTo>
                  <a:pt x="1521" y="181"/>
                </a:moveTo>
                <a:cubicBezTo>
                  <a:pt x="1521" y="181"/>
                  <a:pt x="1521" y="182"/>
                  <a:pt x="1522" y="182"/>
                </a:cubicBezTo>
                <a:cubicBezTo>
                  <a:pt x="1522" y="182"/>
                  <a:pt x="1522" y="182"/>
                  <a:pt x="1523" y="182"/>
                </a:cubicBezTo>
                <a:cubicBezTo>
                  <a:pt x="1523" y="181"/>
                  <a:pt x="1523" y="181"/>
                  <a:pt x="1522" y="180"/>
                </a:cubicBezTo>
                <a:cubicBezTo>
                  <a:pt x="1522" y="180"/>
                  <a:pt x="1521" y="181"/>
                  <a:pt x="1521" y="181"/>
                </a:cubicBezTo>
                <a:close/>
                <a:moveTo>
                  <a:pt x="1138" y="613"/>
                </a:moveTo>
                <a:cubicBezTo>
                  <a:pt x="1138" y="613"/>
                  <a:pt x="1138" y="613"/>
                  <a:pt x="1138" y="613"/>
                </a:cubicBezTo>
                <a:cubicBezTo>
                  <a:pt x="1137" y="613"/>
                  <a:pt x="1137" y="613"/>
                  <a:pt x="1137" y="613"/>
                </a:cubicBezTo>
                <a:cubicBezTo>
                  <a:pt x="1136" y="613"/>
                  <a:pt x="1136" y="613"/>
                  <a:pt x="1137" y="614"/>
                </a:cubicBezTo>
                <a:cubicBezTo>
                  <a:pt x="1137" y="614"/>
                  <a:pt x="1138" y="614"/>
                  <a:pt x="1138" y="613"/>
                </a:cubicBezTo>
                <a:close/>
                <a:moveTo>
                  <a:pt x="658" y="283"/>
                </a:moveTo>
                <a:cubicBezTo>
                  <a:pt x="658" y="282"/>
                  <a:pt x="658" y="282"/>
                  <a:pt x="658" y="282"/>
                </a:cubicBezTo>
                <a:cubicBezTo>
                  <a:pt x="658" y="283"/>
                  <a:pt x="658" y="283"/>
                  <a:pt x="658" y="283"/>
                </a:cubicBezTo>
                <a:close/>
                <a:moveTo>
                  <a:pt x="1363" y="64"/>
                </a:moveTo>
                <a:cubicBezTo>
                  <a:pt x="1363" y="63"/>
                  <a:pt x="1363" y="63"/>
                  <a:pt x="1363" y="63"/>
                </a:cubicBezTo>
                <a:cubicBezTo>
                  <a:pt x="1362" y="63"/>
                  <a:pt x="1362" y="63"/>
                  <a:pt x="1362" y="63"/>
                </a:cubicBezTo>
                <a:cubicBezTo>
                  <a:pt x="1362" y="64"/>
                  <a:pt x="1362" y="64"/>
                  <a:pt x="1362" y="65"/>
                </a:cubicBezTo>
                <a:cubicBezTo>
                  <a:pt x="1363" y="65"/>
                  <a:pt x="1363" y="64"/>
                  <a:pt x="1363" y="64"/>
                </a:cubicBezTo>
                <a:close/>
                <a:moveTo>
                  <a:pt x="2020" y="652"/>
                </a:moveTo>
                <a:cubicBezTo>
                  <a:pt x="2020" y="652"/>
                  <a:pt x="2020" y="652"/>
                  <a:pt x="2020" y="652"/>
                </a:cubicBezTo>
                <a:cubicBezTo>
                  <a:pt x="2020" y="652"/>
                  <a:pt x="2019" y="652"/>
                  <a:pt x="2019" y="652"/>
                </a:cubicBezTo>
                <a:cubicBezTo>
                  <a:pt x="2019" y="652"/>
                  <a:pt x="2019" y="652"/>
                  <a:pt x="2019" y="653"/>
                </a:cubicBezTo>
                <a:cubicBezTo>
                  <a:pt x="2020" y="653"/>
                  <a:pt x="2020" y="653"/>
                  <a:pt x="2020" y="652"/>
                </a:cubicBezTo>
                <a:close/>
                <a:moveTo>
                  <a:pt x="1545" y="187"/>
                </a:moveTo>
                <a:cubicBezTo>
                  <a:pt x="1545" y="187"/>
                  <a:pt x="1546" y="188"/>
                  <a:pt x="1546" y="188"/>
                </a:cubicBezTo>
                <a:cubicBezTo>
                  <a:pt x="1546" y="188"/>
                  <a:pt x="1546" y="187"/>
                  <a:pt x="1546" y="187"/>
                </a:cubicBezTo>
                <a:cubicBezTo>
                  <a:pt x="1546" y="187"/>
                  <a:pt x="1545" y="187"/>
                  <a:pt x="1545" y="187"/>
                </a:cubicBezTo>
                <a:close/>
                <a:moveTo>
                  <a:pt x="1004" y="189"/>
                </a:moveTo>
                <a:cubicBezTo>
                  <a:pt x="1004" y="190"/>
                  <a:pt x="1004" y="190"/>
                  <a:pt x="1004" y="191"/>
                </a:cubicBezTo>
                <a:cubicBezTo>
                  <a:pt x="1006" y="190"/>
                  <a:pt x="1006" y="190"/>
                  <a:pt x="1004" y="189"/>
                </a:cubicBezTo>
                <a:close/>
                <a:moveTo>
                  <a:pt x="616" y="79"/>
                </a:moveTo>
                <a:cubicBezTo>
                  <a:pt x="617" y="79"/>
                  <a:pt x="617" y="79"/>
                  <a:pt x="617" y="78"/>
                </a:cubicBezTo>
                <a:cubicBezTo>
                  <a:pt x="617" y="78"/>
                  <a:pt x="616" y="79"/>
                  <a:pt x="616" y="79"/>
                </a:cubicBezTo>
                <a:cubicBezTo>
                  <a:pt x="616" y="79"/>
                  <a:pt x="616" y="79"/>
                  <a:pt x="616" y="79"/>
                </a:cubicBezTo>
                <a:close/>
                <a:moveTo>
                  <a:pt x="1517" y="210"/>
                </a:moveTo>
                <a:cubicBezTo>
                  <a:pt x="1517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1"/>
                </a:cubicBezTo>
                <a:cubicBezTo>
                  <a:pt x="1517" y="211"/>
                  <a:pt x="1517" y="210"/>
                  <a:pt x="1517" y="210"/>
                </a:cubicBezTo>
                <a:close/>
                <a:moveTo>
                  <a:pt x="1030" y="81"/>
                </a:moveTo>
                <a:cubicBezTo>
                  <a:pt x="1030" y="81"/>
                  <a:pt x="1030" y="81"/>
                  <a:pt x="1030" y="81"/>
                </a:cubicBezTo>
                <a:cubicBezTo>
                  <a:pt x="1030" y="80"/>
                  <a:pt x="1029" y="80"/>
                  <a:pt x="1029" y="80"/>
                </a:cubicBezTo>
                <a:cubicBezTo>
                  <a:pt x="1029" y="80"/>
                  <a:pt x="1029" y="81"/>
                  <a:pt x="1029" y="81"/>
                </a:cubicBezTo>
                <a:cubicBezTo>
                  <a:pt x="1029" y="82"/>
                  <a:pt x="1030" y="82"/>
                  <a:pt x="1030" y="81"/>
                </a:cubicBezTo>
                <a:close/>
                <a:moveTo>
                  <a:pt x="1029" y="80"/>
                </a:moveTo>
                <a:cubicBezTo>
                  <a:pt x="1029" y="80"/>
                  <a:pt x="1029" y="79"/>
                  <a:pt x="1029" y="79"/>
                </a:cubicBezTo>
                <a:cubicBezTo>
                  <a:pt x="1029" y="79"/>
                  <a:pt x="1029" y="79"/>
                  <a:pt x="1029" y="79"/>
                </a:cubicBezTo>
                <a:cubicBezTo>
                  <a:pt x="1029" y="79"/>
                  <a:pt x="1029" y="79"/>
                  <a:pt x="1029" y="80"/>
                </a:cubicBezTo>
                <a:cubicBezTo>
                  <a:pt x="1029" y="80"/>
                  <a:pt x="1029" y="80"/>
                  <a:pt x="1029" y="80"/>
                </a:cubicBezTo>
                <a:close/>
                <a:moveTo>
                  <a:pt x="1444" y="286"/>
                </a:moveTo>
                <a:cubicBezTo>
                  <a:pt x="1445" y="285"/>
                  <a:pt x="1445" y="285"/>
                  <a:pt x="1445" y="285"/>
                </a:cubicBezTo>
                <a:cubicBezTo>
                  <a:pt x="1444" y="285"/>
                  <a:pt x="1444" y="285"/>
                  <a:pt x="1444" y="285"/>
                </a:cubicBezTo>
                <a:lnTo>
                  <a:pt x="1444" y="286"/>
                </a:lnTo>
                <a:close/>
                <a:moveTo>
                  <a:pt x="548" y="224"/>
                </a:moveTo>
                <a:cubicBezTo>
                  <a:pt x="548" y="224"/>
                  <a:pt x="548" y="223"/>
                  <a:pt x="548" y="223"/>
                </a:cubicBezTo>
                <a:cubicBezTo>
                  <a:pt x="548" y="223"/>
                  <a:pt x="548" y="223"/>
                  <a:pt x="548" y="223"/>
                </a:cubicBezTo>
                <a:cubicBezTo>
                  <a:pt x="548" y="223"/>
                  <a:pt x="547" y="223"/>
                  <a:pt x="547" y="223"/>
                </a:cubicBezTo>
                <a:cubicBezTo>
                  <a:pt x="547" y="224"/>
                  <a:pt x="548" y="224"/>
                  <a:pt x="548" y="224"/>
                </a:cubicBezTo>
                <a:close/>
                <a:moveTo>
                  <a:pt x="657" y="94"/>
                </a:moveTo>
                <a:cubicBezTo>
                  <a:pt x="657" y="93"/>
                  <a:pt x="657" y="93"/>
                  <a:pt x="657" y="93"/>
                </a:cubicBezTo>
                <a:cubicBezTo>
                  <a:pt x="656" y="93"/>
                  <a:pt x="656" y="92"/>
                  <a:pt x="656" y="92"/>
                </a:cubicBezTo>
                <a:cubicBezTo>
                  <a:pt x="656" y="92"/>
                  <a:pt x="656" y="93"/>
                  <a:pt x="656" y="93"/>
                </a:cubicBezTo>
                <a:cubicBezTo>
                  <a:pt x="656" y="94"/>
                  <a:pt x="656" y="94"/>
                  <a:pt x="657" y="94"/>
                </a:cubicBezTo>
                <a:close/>
                <a:moveTo>
                  <a:pt x="1358" y="96"/>
                </a:moveTo>
                <a:cubicBezTo>
                  <a:pt x="1357" y="96"/>
                  <a:pt x="1357" y="96"/>
                  <a:pt x="1356" y="95"/>
                </a:cubicBezTo>
                <a:cubicBezTo>
                  <a:pt x="1356" y="95"/>
                  <a:pt x="1355" y="95"/>
                  <a:pt x="1355" y="95"/>
                </a:cubicBezTo>
                <a:cubicBezTo>
                  <a:pt x="1355" y="96"/>
                  <a:pt x="1355" y="96"/>
                  <a:pt x="1355" y="97"/>
                </a:cubicBezTo>
                <a:cubicBezTo>
                  <a:pt x="1355" y="97"/>
                  <a:pt x="1356" y="97"/>
                  <a:pt x="1356" y="97"/>
                </a:cubicBezTo>
                <a:cubicBezTo>
                  <a:pt x="1357" y="97"/>
                  <a:pt x="1357" y="96"/>
                  <a:pt x="1358" y="96"/>
                </a:cubicBezTo>
                <a:close/>
                <a:moveTo>
                  <a:pt x="1355" y="97"/>
                </a:moveTo>
                <a:cubicBezTo>
                  <a:pt x="1355" y="97"/>
                  <a:pt x="1355" y="97"/>
                  <a:pt x="1355" y="97"/>
                </a:cubicBezTo>
                <a:cubicBezTo>
                  <a:pt x="1354" y="97"/>
                  <a:pt x="1354" y="97"/>
                  <a:pt x="1354" y="97"/>
                </a:cubicBezTo>
                <a:cubicBezTo>
                  <a:pt x="1354" y="97"/>
                  <a:pt x="1355" y="97"/>
                  <a:pt x="1355" y="97"/>
                </a:cubicBezTo>
                <a:cubicBezTo>
                  <a:pt x="1355" y="97"/>
                  <a:pt x="1355" y="97"/>
                  <a:pt x="1355" y="97"/>
                </a:cubicBezTo>
                <a:close/>
                <a:moveTo>
                  <a:pt x="2028" y="653"/>
                </a:moveTo>
                <a:cubicBezTo>
                  <a:pt x="2028" y="654"/>
                  <a:pt x="2028" y="655"/>
                  <a:pt x="2029" y="656"/>
                </a:cubicBezTo>
                <a:cubicBezTo>
                  <a:pt x="2029" y="655"/>
                  <a:pt x="2029" y="654"/>
                  <a:pt x="2028" y="653"/>
                </a:cubicBezTo>
                <a:close/>
                <a:moveTo>
                  <a:pt x="686" y="101"/>
                </a:moveTo>
                <a:cubicBezTo>
                  <a:pt x="686" y="100"/>
                  <a:pt x="687" y="100"/>
                  <a:pt x="686" y="100"/>
                </a:cubicBezTo>
                <a:cubicBezTo>
                  <a:pt x="686" y="100"/>
                  <a:pt x="686" y="99"/>
                  <a:pt x="685" y="99"/>
                </a:cubicBezTo>
                <a:cubicBezTo>
                  <a:pt x="686" y="100"/>
                  <a:pt x="685" y="100"/>
                  <a:pt x="686" y="101"/>
                </a:cubicBezTo>
                <a:close/>
                <a:moveTo>
                  <a:pt x="2218" y="947"/>
                </a:moveTo>
                <a:cubicBezTo>
                  <a:pt x="2217" y="946"/>
                  <a:pt x="2216" y="945"/>
                  <a:pt x="2215" y="945"/>
                </a:cubicBezTo>
                <a:cubicBezTo>
                  <a:pt x="2216" y="947"/>
                  <a:pt x="2217" y="947"/>
                  <a:pt x="2218" y="947"/>
                </a:cubicBezTo>
                <a:close/>
                <a:moveTo>
                  <a:pt x="2218" y="947"/>
                </a:move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8" y="947"/>
                </a:cubicBezTo>
                <a:close/>
                <a:moveTo>
                  <a:pt x="1203" y="105"/>
                </a:moveTo>
                <a:cubicBezTo>
                  <a:pt x="1203" y="105"/>
                  <a:pt x="1202" y="104"/>
                  <a:pt x="1202" y="104"/>
                </a:cubicBezTo>
                <a:cubicBezTo>
                  <a:pt x="1202" y="104"/>
                  <a:pt x="1201" y="104"/>
                  <a:pt x="1201" y="104"/>
                </a:cubicBezTo>
                <a:cubicBezTo>
                  <a:pt x="1201" y="105"/>
                  <a:pt x="1201" y="105"/>
                  <a:pt x="1202" y="105"/>
                </a:cubicBezTo>
                <a:cubicBezTo>
                  <a:pt x="1202" y="106"/>
                  <a:pt x="1203" y="105"/>
                  <a:pt x="1203" y="105"/>
                </a:cubicBezTo>
                <a:close/>
                <a:moveTo>
                  <a:pt x="1201" y="104"/>
                </a:moveTo>
                <a:cubicBezTo>
                  <a:pt x="1201" y="104"/>
                  <a:pt x="1201" y="104"/>
                  <a:pt x="1201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1" y="104"/>
                  <a:pt x="1201" y="104"/>
                </a:cubicBezTo>
                <a:close/>
                <a:moveTo>
                  <a:pt x="1818" y="106"/>
                </a:moveTo>
                <a:cubicBezTo>
                  <a:pt x="1818" y="106"/>
                  <a:pt x="1817" y="106"/>
                  <a:pt x="1817" y="107"/>
                </a:cubicBezTo>
                <a:cubicBezTo>
                  <a:pt x="1817" y="107"/>
                  <a:pt x="1817" y="107"/>
                  <a:pt x="1817" y="108"/>
                </a:cubicBezTo>
                <a:cubicBezTo>
                  <a:pt x="1818" y="108"/>
                  <a:pt x="1818" y="108"/>
                  <a:pt x="1819" y="108"/>
                </a:cubicBezTo>
                <a:cubicBezTo>
                  <a:pt x="1819" y="107"/>
                  <a:pt x="1819" y="106"/>
                  <a:pt x="1818" y="106"/>
                </a:cubicBezTo>
                <a:close/>
                <a:moveTo>
                  <a:pt x="1819" y="108"/>
                </a:move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lose/>
                <a:moveTo>
                  <a:pt x="536" y="239"/>
                </a:move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lose/>
                <a:moveTo>
                  <a:pt x="536" y="241"/>
                </a:moveTo>
                <a:cubicBezTo>
                  <a:pt x="536" y="241"/>
                  <a:pt x="536" y="241"/>
                  <a:pt x="536" y="240"/>
                </a:cubicBezTo>
                <a:cubicBezTo>
                  <a:pt x="536" y="240"/>
                  <a:pt x="536" y="240"/>
                  <a:pt x="536" y="239"/>
                </a:cubicBezTo>
                <a:cubicBezTo>
                  <a:pt x="536" y="239"/>
                  <a:pt x="535" y="240"/>
                  <a:pt x="535" y="240"/>
                </a:cubicBezTo>
                <a:cubicBezTo>
                  <a:pt x="535" y="241"/>
                  <a:pt x="535" y="241"/>
                  <a:pt x="536" y="241"/>
                </a:cubicBezTo>
                <a:close/>
                <a:moveTo>
                  <a:pt x="1090" y="433"/>
                </a:moveTo>
                <a:cubicBezTo>
                  <a:pt x="1089" y="432"/>
                  <a:pt x="1089" y="432"/>
                  <a:pt x="1089" y="433"/>
                </a:cubicBezTo>
                <a:cubicBezTo>
                  <a:pt x="1089" y="433"/>
                  <a:pt x="1089" y="434"/>
                  <a:pt x="1089" y="434"/>
                </a:cubicBezTo>
                <a:cubicBezTo>
                  <a:pt x="1089" y="434"/>
                  <a:pt x="1089" y="433"/>
                  <a:pt x="1090" y="433"/>
                </a:cubicBezTo>
                <a:close/>
                <a:moveTo>
                  <a:pt x="676" y="806"/>
                </a:moveTo>
                <a:cubicBezTo>
                  <a:pt x="676" y="806"/>
                  <a:pt x="676" y="806"/>
                  <a:pt x="676" y="805"/>
                </a:cubicBezTo>
                <a:cubicBezTo>
                  <a:pt x="676" y="805"/>
                  <a:pt x="676" y="805"/>
                  <a:pt x="676" y="805"/>
                </a:cubicBezTo>
                <a:cubicBezTo>
                  <a:pt x="676" y="805"/>
                  <a:pt x="675" y="805"/>
                  <a:pt x="675" y="805"/>
                </a:cubicBezTo>
                <a:cubicBezTo>
                  <a:pt x="675" y="806"/>
                  <a:pt x="675" y="806"/>
                  <a:pt x="676" y="806"/>
                </a:cubicBezTo>
                <a:close/>
                <a:moveTo>
                  <a:pt x="1255" y="632"/>
                </a:move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1"/>
                </a:cubicBezTo>
                <a:cubicBezTo>
                  <a:pt x="1255" y="632"/>
                  <a:pt x="1255" y="632"/>
                  <a:pt x="1255" y="632"/>
                </a:cubicBezTo>
                <a:close/>
                <a:moveTo>
                  <a:pt x="1253" y="632"/>
                </a:moveTo>
                <a:cubicBezTo>
                  <a:pt x="1253" y="632"/>
                  <a:pt x="1254" y="633"/>
                  <a:pt x="1254" y="633"/>
                </a:cubicBezTo>
                <a:cubicBezTo>
                  <a:pt x="1254" y="632"/>
                  <a:pt x="1254" y="632"/>
                  <a:pt x="1255" y="632"/>
                </a:cubicBezTo>
                <a:cubicBezTo>
                  <a:pt x="1254" y="632"/>
                  <a:pt x="1253" y="632"/>
                  <a:pt x="1253" y="632"/>
                </a:cubicBezTo>
                <a:close/>
                <a:moveTo>
                  <a:pt x="2037" y="674"/>
                </a:moveTo>
                <a:cubicBezTo>
                  <a:pt x="2037" y="674"/>
                  <a:pt x="2037" y="674"/>
                  <a:pt x="2037" y="675"/>
                </a:cubicBezTo>
                <a:cubicBezTo>
                  <a:pt x="2037" y="674"/>
                  <a:pt x="2038" y="674"/>
                  <a:pt x="2038" y="674"/>
                </a:cubicBezTo>
                <a:cubicBezTo>
                  <a:pt x="2037" y="673"/>
                  <a:pt x="2037" y="673"/>
                  <a:pt x="2037" y="674"/>
                </a:cubicBezTo>
                <a:close/>
                <a:moveTo>
                  <a:pt x="820" y="255"/>
                </a:move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lose/>
                <a:moveTo>
                  <a:pt x="819" y="253"/>
                </a:moveTo>
                <a:cubicBezTo>
                  <a:pt x="818" y="253"/>
                  <a:pt x="818" y="254"/>
                  <a:pt x="817" y="254"/>
                </a:cubicBezTo>
                <a:cubicBezTo>
                  <a:pt x="818" y="254"/>
                  <a:pt x="818" y="255"/>
                  <a:pt x="819" y="255"/>
                </a:cubicBezTo>
                <a:cubicBezTo>
                  <a:pt x="819" y="255"/>
                  <a:pt x="820" y="255"/>
                  <a:pt x="820" y="255"/>
                </a:cubicBezTo>
                <a:cubicBezTo>
                  <a:pt x="820" y="254"/>
                  <a:pt x="820" y="254"/>
                  <a:pt x="820" y="253"/>
                </a:cubicBezTo>
                <a:cubicBezTo>
                  <a:pt x="820" y="253"/>
                  <a:pt x="819" y="253"/>
                  <a:pt x="819" y="253"/>
                </a:cubicBezTo>
                <a:close/>
                <a:moveTo>
                  <a:pt x="763" y="137"/>
                </a:moveTo>
                <a:cubicBezTo>
                  <a:pt x="763" y="136"/>
                  <a:pt x="762" y="136"/>
                  <a:pt x="762" y="136"/>
                </a:cubicBezTo>
                <a:cubicBezTo>
                  <a:pt x="762" y="136"/>
                  <a:pt x="761" y="136"/>
                  <a:pt x="761" y="136"/>
                </a:cubicBezTo>
                <a:cubicBezTo>
                  <a:pt x="761" y="137"/>
                  <a:pt x="762" y="137"/>
                  <a:pt x="762" y="137"/>
                </a:cubicBezTo>
                <a:cubicBezTo>
                  <a:pt x="763" y="137"/>
                  <a:pt x="763" y="137"/>
                  <a:pt x="763" y="137"/>
                </a:cubicBezTo>
                <a:close/>
                <a:moveTo>
                  <a:pt x="1287" y="638"/>
                </a:moveTo>
                <a:cubicBezTo>
                  <a:pt x="1287" y="637"/>
                  <a:pt x="1287" y="637"/>
                  <a:pt x="1287" y="637"/>
                </a:cubicBezTo>
                <a:cubicBezTo>
                  <a:pt x="1286" y="638"/>
                  <a:pt x="1286" y="638"/>
                  <a:pt x="1286" y="638"/>
                </a:cubicBezTo>
                <a:lnTo>
                  <a:pt x="1287" y="638"/>
                </a:lnTo>
                <a:close/>
                <a:moveTo>
                  <a:pt x="581" y="745"/>
                </a:moveTo>
                <a:cubicBezTo>
                  <a:pt x="581" y="745"/>
                  <a:pt x="581" y="745"/>
                  <a:pt x="581" y="745"/>
                </a:cubicBezTo>
                <a:cubicBezTo>
                  <a:pt x="581" y="745"/>
                  <a:pt x="581" y="746"/>
                  <a:pt x="581" y="746"/>
                </a:cubicBezTo>
                <a:cubicBezTo>
                  <a:pt x="581" y="746"/>
                  <a:pt x="581" y="745"/>
                  <a:pt x="581" y="745"/>
                </a:cubicBezTo>
                <a:cubicBezTo>
                  <a:pt x="581" y="745"/>
                  <a:pt x="581" y="745"/>
                  <a:pt x="581" y="745"/>
                </a:cubicBezTo>
                <a:close/>
                <a:moveTo>
                  <a:pt x="1181" y="586"/>
                </a:move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lose/>
                <a:moveTo>
                  <a:pt x="1180" y="587"/>
                </a:moveTo>
                <a:cubicBezTo>
                  <a:pt x="1180" y="587"/>
                  <a:pt x="1181" y="586"/>
                  <a:pt x="1181" y="586"/>
                </a:cubicBezTo>
                <a:cubicBezTo>
                  <a:pt x="1180" y="586"/>
                  <a:pt x="1180" y="586"/>
                  <a:pt x="1180" y="587"/>
                </a:cubicBezTo>
                <a:cubicBezTo>
                  <a:pt x="1180" y="587"/>
                  <a:pt x="1180" y="587"/>
                  <a:pt x="1180" y="587"/>
                </a:cubicBezTo>
                <a:close/>
                <a:moveTo>
                  <a:pt x="1234" y="146"/>
                </a:moveTo>
                <a:cubicBezTo>
                  <a:pt x="1234" y="146"/>
                  <a:pt x="1234" y="147"/>
                  <a:pt x="1235" y="147"/>
                </a:cubicBezTo>
                <a:cubicBezTo>
                  <a:pt x="1235" y="147"/>
                  <a:pt x="1235" y="147"/>
                  <a:pt x="1235" y="147"/>
                </a:cubicBezTo>
                <a:cubicBezTo>
                  <a:pt x="1236" y="146"/>
                  <a:pt x="1235" y="145"/>
                  <a:pt x="1235" y="145"/>
                </a:cubicBezTo>
                <a:cubicBezTo>
                  <a:pt x="1234" y="145"/>
                  <a:pt x="1234" y="146"/>
                  <a:pt x="1234" y="146"/>
                </a:cubicBezTo>
                <a:close/>
                <a:moveTo>
                  <a:pt x="1529" y="154"/>
                </a:moveTo>
                <a:cubicBezTo>
                  <a:pt x="1529" y="154"/>
                  <a:pt x="1529" y="154"/>
                  <a:pt x="1528" y="154"/>
                </a:cubicBezTo>
                <a:cubicBezTo>
                  <a:pt x="1528" y="153"/>
                  <a:pt x="1528" y="153"/>
                  <a:pt x="1528" y="153"/>
                </a:cubicBezTo>
                <a:cubicBezTo>
                  <a:pt x="1527" y="154"/>
                  <a:pt x="1527" y="154"/>
                  <a:pt x="1528" y="154"/>
                </a:cubicBezTo>
                <a:cubicBezTo>
                  <a:pt x="1528" y="155"/>
                  <a:pt x="1528" y="154"/>
                  <a:pt x="1529" y="154"/>
                </a:cubicBezTo>
                <a:close/>
                <a:moveTo>
                  <a:pt x="1523" y="156"/>
                </a:moveTo>
                <a:cubicBezTo>
                  <a:pt x="1523" y="156"/>
                  <a:pt x="1523" y="156"/>
                  <a:pt x="1523" y="156"/>
                </a:cubicBezTo>
                <a:cubicBezTo>
                  <a:pt x="1523" y="156"/>
                  <a:pt x="1524" y="156"/>
                  <a:pt x="1524" y="156"/>
                </a:cubicBezTo>
                <a:cubicBezTo>
                  <a:pt x="1523" y="155"/>
                  <a:pt x="1523" y="155"/>
                  <a:pt x="1523" y="156"/>
                </a:cubicBezTo>
                <a:close/>
                <a:moveTo>
                  <a:pt x="2158" y="818"/>
                </a:moveTo>
                <a:cubicBezTo>
                  <a:pt x="2157" y="818"/>
                  <a:pt x="2157" y="818"/>
                  <a:pt x="2157" y="818"/>
                </a:cubicBezTo>
                <a:cubicBezTo>
                  <a:pt x="2157" y="819"/>
                  <a:pt x="2157" y="819"/>
                  <a:pt x="2157" y="819"/>
                </a:cubicBezTo>
                <a:cubicBezTo>
                  <a:pt x="2158" y="818"/>
                  <a:pt x="2158" y="818"/>
                  <a:pt x="2158" y="818"/>
                </a:cubicBezTo>
                <a:cubicBezTo>
                  <a:pt x="2158" y="818"/>
                  <a:pt x="2158" y="818"/>
                  <a:pt x="2158" y="818"/>
                </a:cubicBezTo>
                <a:close/>
                <a:moveTo>
                  <a:pt x="1072" y="465"/>
                </a:move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2" y="465"/>
                  <a:pt x="1072" y="465"/>
                </a:cubicBezTo>
                <a:close/>
                <a:moveTo>
                  <a:pt x="1071" y="466"/>
                </a:moveTo>
                <a:cubicBezTo>
                  <a:pt x="1071" y="466"/>
                  <a:pt x="1071" y="467"/>
                  <a:pt x="1072" y="466"/>
                </a:cubicBezTo>
                <a:cubicBezTo>
                  <a:pt x="1072" y="466"/>
                  <a:pt x="1072" y="466"/>
                  <a:pt x="1072" y="465"/>
                </a:cubicBezTo>
                <a:cubicBezTo>
                  <a:pt x="1072" y="465"/>
                  <a:pt x="1072" y="465"/>
                  <a:pt x="1071" y="465"/>
                </a:cubicBezTo>
                <a:cubicBezTo>
                  <a:pt x="1071" y="465"/>
                  <a:pt x="1071" y="466"/>
                  <a:pt x="1071" y="466"/>
                </a:cubicBezTo>
                <a:close/>
                <a:moveTo>
                  <a:pt x="673" y="831"/>
                </a:moveTo>
                <a:cubicBezTo>
                  <a:pt x="674" y="831"/>
                  <a:pt x="674" y="831"/>
                  <a:pt x="674" y="830"/>
                </a:cubicBezTo>
                <a:cubicBezTo>
                  <a:pt x="674" y="830"/>
                  <a:pt x="673" y="830"/>
                  <a:pt x="673" y="830"/>
                </a:cubicBezTo>
                <a:cubicBezTo>
                  <a:pt x="673" y="830"/>
                  <a:pt x="673" y="830"/>
                  <a:pt x="673" y="831"/>
                </a:cubicBezTo>
                <a:close/>
                <a:moveTo>
                  <a:pt x="27" y="379"/>
                </a:moveTo>
                <a:cubicBezTo>
                  <a:pt x="27" y="379"/>
                  <a:pt x="27" y="379"/>
                  <a:pt x="27" y="380"/>
                </a:cubicBezTo>
                <a:cubicBezTo>
                  <a:pt x="27" y="379"/>
                  <a:pt x="28" y="379"/>
                  <a:pt x="28" y="379"/>
                </a:cubicBezTo>
                <a:cubicBezTo>
                  <a:pt x="28" y="379"/>
                  <a:pt x="28" y="378"/>
                  <a:pt x="27" y="378"/>
                </a:cubicBezTo>
                <a:cubicBezTo>
                  <a:pt x="27" y="378"/>
                  <a:pt x="27" y="379"/>
                  <a:pt x="27" y="379"/>
                </a:cubicBezTo>
                <a:close/>
                <a:moveTo>
                  <a:pt x="1781" y="841"/>
                </a:moveTo>
                <a:cubicBezTo>
                  <a:pt x="1781" y="841"/>
                  <a:pt x="1781" y="841"/>
                  <a:pt x="1781" y="841"/>
                </a:cubicBezTo>
                <a:cubicBezTo>
                  <a:pt x="1782" y="841"/>
                  <a:pt x="1782" y="841"/>
                  <a:pt x="1782" y="841"/>
                </a:cubicBezTo>
                <a:cubicBezTo>
                  <a:pt x="1782" y="841"/>
                  <a:pt x="1782" y="840"/>
                  <a:pt x="1781" y="840"/>
                </a:cubicBezTo>
                <a:cubicBezTo>
                  <a:pt x="1781" y="840"/>
                  <a:pt x="1781" y="841"/>
                  <a:pt x="1781" y="841"/>
                </a:cubicBezTo>
                <a:close/>
                <a:moveTo>
                  <a:pt x="243" y="376"/>
                </a:moveTo>
                <a:cubicBezTo>
                  <a:pt x="243" y="376"/>
                  <a:pt x="244" y="375"/>
                  <a:pt x="244" y="375"/>
                </a:cubicBezTo>
                <a:cubicBezTo>
                  <a:pt x="244" y="375"/>
                  <a:pt x="243" y="374"/>
                  <a:pt x="243" y="374"/>
                </a:cubicBezTo>
                <a:cubicBezTo>
                  <a:pt x="243" y="374"/>
                  <a:pt x="243" y="375"/>
                  <a:pt x="243" y="375"/>
                </a:cubicBezTo>
                <a:cubicBezTo>
                  <a:pt x="242" y="376"/>
                  <a:pt x="243" y="376"/>
                  <a:pt x="243" y="376"/>
                </a:cubicBezTo>
                <a:close/>
                <a:moveTo>
                  <a:pt x="1959" y="860"/>
                </a:moveTo>
                <a:cubicBezTo>
                  <a:pt x="1959" y="861"/>
                  <a:pt x="1959" y="861"/>
                  <a:pt x="1959" y="861"/>
                </a:cubicBezTo>
                <a:cubicBezTo>
                  <a:pt x="1959" y="860"/>
                  <a:pt x="1959" y="860"/>
                  <a:pt x="1959" y="860"/>
                </a:cubicBezTo>
                <a:close/>
                <a:moveTo>
                  <a:pt x="1792" y="867"/>
                </a:moveTo>
                <a:cubicBezTo>
                  <a:pt x="1791" y="867"/>
                  <a:pt x="1791" y="868"/>
                  <a:pt x="1791" y="868"/>
                </a:cubicBezTo>
                <a:cubicBezTo>
                  <a:pt x="1791" y="868"/>
                  <a:pt x="1792" y="869"/>
                  <a:pt x="1792" y="869"/>
                </a:cubicBezTo>
                <a:cubicBezTo>
                  <a:pt x="1792" y="868"/>
                  <a:pt x="1792" y="868"/>
                  <a:pt x="1792" y="867"/>
                </a:cubicBezTo>
                <a:cubicBezTo>
                  <a:pt x="1792" y="867"/>
                  <a:pt x="1792" y="867"/>
                  <a:pt x="1792" y="867"/>
                </a:cubicBezTo>
                <a:close/>
                <a:moveTo>
                  <a:pt x="1989" y="876"/>
                </a:moveTo>
                <a:cubicBezTo>
                  <a:pt x="1989" y="876"/>
                  <a:pt x="1989" y="876"/>
                  <a:pt x="1989" y="876"/>
                </a:cubicBezTo>
                <a:cubicBezTo>
                  <a:pt x="1989" y="876"/>
                  <a:pt x="1989" y="876"/>
                  <a:pt x="1989" y="876"/>
                </a:cubicBezTo>
                <a:cubicBezTo>
                  <a:pt x="1990" y="876"/>
                  <a:pt x="1990" y="876"/>
                  <a:pt x="1990" y="876"/>
                </a:cubicBezTo>
                <a:cubicBezTo>
                  <a:pt x="1990" y="876"/>
                  <a:pt x="1990" y="876"/>
                  <a:pt x="1989" y="876"/>
                </a:cubicBezTo>
                <a:close/>
                <a:moveTo>
                  <a:pt x="1982" y="881"/>
                </a:moveTo>
                <a:cubicBezTo>
                  <a:pt x="1982" y="882"/>
                  <a:pt x="1982" y="882"/>
                  <a:pt x="1982" y="882"/>
                </a:cubicBezTo>
                <a:cubicBezTo>
                  <a:pt x="1982" y="882"/>
                  <a:pt x="1982" y="881"/>
                  <a:pt x="1982" y="881"/>
                </a:cubicBezTo>
                <a:cubicBezTo>
                  <a:pt x="1982" y="881"/>
                  <a:pt x="1981" y="881"/>
                  <a:pt x="1982" y="881"/>
                </a:cubicBezTo>
                <a:close/>
                <a:moveTo>
                  <a:pt x="2031" y="889"/>
                </a:moveTo>
                <a:cubicBezTo>
                  <a:pt x="2031" y="889"/>
                  <a:pt x="2032" y="889"/>
                  <a:pt x="2032" y="889"/>
                </a:cubicBezTo>
                <a:cubicBezTo>
                  <a:pt x="2032" y="889"/>
                  <a:pt x="2032" y="889"/>
                  <a:pt x="2032" y="889"/>
                </a:cubicBezTo>
                <a:cubicBezTo>
                  <a:pt x="2032" y="888"/>
                  <a:pt x="2032" y="888"/>
                  <a:pt x="2031" y="889"/>
                </a:cubicBezTo>
                <a:close/>
                <a:moveTo>
                  <a:pt x="756" y="917"/>
                </a:moveTo>
                <a:cubicBezTo>
                  <a:pt x="756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6" y="917"/>
                </a:cubicBezTo>
                <a:close/>
                <a:moveTo>
                  <a:pt x="759" y="919"/>
                </a:moveTo>
                <a:cubicBezTo>
                  <a:pt x="758" y="917"/>
                  <a:pt x="757" y="917"/>
                  <a:pt x="756" y="917"/>
                </a:cubicBezTo>
                <a:cubicBezTo>
                  <a:pt x="756" y="919"/>
                  <a:pt x="757" y="919"/>
                  <a:pt x="759" y="919"/>
                </a:cubicBezTo>
                <a:close/>
                <a:moveTo>
                  <a:pt x="1872" y="923"/>
                </a:moveTo>
                <a:cubicBezTo>
                  <a:pt x="1872" y="923"/>
                  <a:pt x="1872" y="924"/>
                  <a:pt x="1872" y="924"/>
                </a:cubicBezTo>
                <a:cubicBezTo>
                  <a:pt x="1872" y="924"/>
                  <a:pt x="1873" y="924"/>
                  <a:pt x="1873" y="924"/>
                </a:cubicBezTo>
                <a:cubicBezTo>
                  <a:pt x="1873" y="924"/>
                  <a:pt x="1874" y="924"/>
                  <a:pt x="1874" y="923"/>
                </a:cubicBezTo>
                <a:cubicBezTo>
                  <a:pt x="1873" y="923"/>
                  <a:pt x="1873" y="922"/>
                  <a:pt x="1872" y="923"/>
                </a:cubicBezTo>
                <a:close/>
                <a:moveTo>
                  <a:pt x="1871" y="925"/>
                </a:moveTo>
                <a:cubicBezTo>
                  <a:pt x="1871" y="924"/>
                  <a:pt x="1872" y="924"/>
                  <a:pt x="1872" y="924"/>
                </a:cubicBezTo>
                <a:cubicBezTo>
                  <a:pt x="1872" y="924"/>
                  <a:pt x="1872" y="924"/>
                  <a:pt x="1872" y="924"/>
                </a:cubicBezTo>
                <a:cubicBezTo>
                  <a:pt x="1872" y="924"/>
                  <a:pt x="1872" y="924"/>
                  <a:pt x="1871" y="924"/>
                </a:cubicBezTo>
                <a:cubicBezTo>
                  <a:pt x="1871" y="924"/>
                  <a:pt x="1871" y="924"/>
                  <a:pt x="1871" y="925"/>
                </a:cubicBezTo>
                <a:close/>
                <a:moveTo>
                  <a:pt x="1871" y="926"/>
                </a:move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6"/>
                  <a:pt x="1871" y="926"/>
                </a:cubicBezTo>
                <a:close/>
                <a:moveTo>
                  <a:pt x="2202" y="940"/>
                </a:moveTo>
                <a:cubicBezTo>
                  <a:pt x="2201" y="941"/>
                  <a:pt x="2202" y="941"/>
                  <a:pt x="2202" y="941"/>
                </a:cubicBezTo>
                <a:cubicBezTo>
                  <a:pt x="2202" y="941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lose/>
                <a:moveTo>
                  <a:pt x="1840" y="944"/>
                </a:moveTo>
                <a:cubicBezTo>
                  <a:pt x="1840" y="944"/>
                  <a:pt x="1840" y="944"/>
                  <a:pt x="1840" y="944"/>
                </a:cubicBezTo>
                <a:cubicBezTo>
                  <a:pt x="1840" y="944"/>
                  <a:pt x="1840" y="945"/>
                  <a:pt x="1840" y="945"/>
                </a:cubicBezTo>
                <a:cubicBezTo>
                  <a:pt x="1841" y="945"/>
                  <a:pt x="1841" y="944"/>
                  <a:pt x="1841" y="944"/>
                </a:cubicBezTo>
                <a:cubicBezTo>
                  <a:pt x="1841" y="944"/>
                  <a:pt x="1841" y="944"/>
                  <a:pt x="1840" y="944"/>
                </a:cubicBezTo>
                <a:close/>
                <a:moveTo>
                  <a:pt x="1995" y="960"/>
                </a:moveTo>
                <a:cubicBezTo>
                  <a:pt x="1995" y="961"/>
                  <a:pt x="1995" y="961"/>
                  <a:pt x="1995" y="961"/>
                </a:cubicBezTo>
                <a:cubicBezTo>
                  <a:pt x="1996" y="961"/>
                  <a:pt x="1996" y="961"/>
                  <a:pt x="1996" y="961"/>
                </a:cubicBezTo>
                <a:cubicBezTo>
                  <a:pt x="1996" y="960"/>
                  <a:pt x="1995" y="960"/>
                  <a:pt x="1995" y="960"/>
                </a:cubicBezTo>
                <a:cubicBezTo>
                  <a:pt x="1995" y="960"/>
                  <a:pt x="1995" y="960"/>
                  <a:pt x="1995" y="960"/>
                </a:cubicBezTo>
                <a:close/>
                <a:moveTo>
                  <a:pt x="2184" y="962"/>
                </a:moveTo>
                <a:cubicBezTo>
                  <a:pt x="2184" y="963"/>
                  <a:pt x="2184" y="963"/>
                  <a:pt x="2184" y="963"/>
                </a:cubicBezTo>
                <a:cubicBezTo>
                  <a:pt x="2184" y="963"/>
                  <a:pt x="2184" y="963"/>
                  <a:pt x="2185" y="963"/>
                </a:cubicBezTo>
                <a:cubicBezTo>
                  <a:pt x="2185" y="963"/>
                  <a:pt x="2185" y="963"/>
                  <a:pt x="2185" y="963"/>
                </a:cubicBezTo>
                <a:cubicBezTo>
                  <a:pt x="2185" y="962"/>
                  <a:pt x="2184" y="962"/>
                  <a:pt x="2184" y="962"/>
                </a:cubicBezTo>
                <a:close/>
                <a:moveTo>
                  <a:pt x="1985" y="967"/>
                </a:moveTo>
                <a:cubicBezTo>
                  <a:pt x="1985" y="967"/>
                  <a:pt x="1985" y="967"/>
                  <a:pt x="1985" y="967"/>
                </a:cubicBezTo>
                <a:cubicBezTo>
                  <a:pt x="1985" y="967"/>
                  <a:pt x="1985" y="966"/>
                  <a:pt x="1985" y="966"/>
                </a:cubicBezTo>
                <a:cubicBezTo>
                  <a:pt x="1985" y="966"/>
                  <a:pt x="1984" y="966"/>
                  <a:pt x="1984" y="966"/>
                </a:cubicBezTo>
                <a:cubicBezTo>
                  <a:pt x="1984" y="967"/>
                  <a:pt x="1984" y="967"/>
                  <a:pt x="1985" y="967"/>
                </a:cubicBezTo>
                <a:close/>
                <a:moveTo>
                  <a:pt x="2006" y="984"/>
                </a:moveTo>
                <a:cubicBezTo>
                  <a:pt x="2006" y="985"/>
                  <a:pt x="2006" y="985"/>
                  <a:pt x="2007" y="985"/>
                </a:cubicBezTo>
                <a:cubicBezTo>
                  <a:pt x="2007" y="985"/>
                  <a:pt x="2007" y="985"/>
                  <a:pt x="2007" y="985"/>
                </a:cubicBezTo>
                <a:cubicBezTo>
                  <a:pt x="2007" y="985"/>
                  <a:pt x="2007" y="984"/>
                  <a:pt x="2007" y="984"/>
                </a:cubicBezTo>
                <a:cubicBezTo>
                  <a:pt x="2007" y="984"/>
                  <a:pt x="2007" y="984"/>
                  <a:pt x="2006" y="984"/>
                </a:cubicBezTo>
                <a:close/>
                <a:moveTo>
                  <a:pt x="2002" y="1003"/>
                </a:moveTo>
                <a:cubicBezTo>
                  <a:pt x="2003" y="1002"/>
                  <a:pt x="2003" y="1002"/>
                  <a:pt x="2003" y="1001"/>
                </a:cubicBezTo>
                <a:cubicBezTo>
                  <a:pt x="2002" y="1001"/>
                  <a:pt x="2002" y="1001"/>
                  <a:pt x="2001" y="1001"/>
                </a:cubicBezTo>
                <a:cubicBezTo>
                  <a:pt x="2001" y="1002"/>
                  <a:pt x="2001" y="1002"/>
                  <a:pt x="2001" y="1002"/>
                </a:cubicBezTo>
                <a:cubicBezTo>
                  <a:pt x="2001" y="1003"/>
                  <a:pt x="2002" y="1003"/>
                  <a:pt x="2002" y="1003"/>
                </a:cubicBezTo>
                <a:close/>
                <a:moveTo>
                  <a:pt x="1436" y="1013"/>
                </a:moveTo>
                <a:cubicBezTo>
                  <a:pt x="1436" y="1013"/>
                  <a:pt x="1436" y="1013"/>
                  <a:pt x="1436" y="1013"/>
                </a:cubicBezTo>
                <a:cubicBezTo>
                  <a:pt x="1436" y="1013"/>
                  <a:pt x="1436" y="1013"/>
                  <a:pt x="1436" y="1014"/>
                </a:cubicBezTo>
                <a:cubicBezTo>
                  <a:pt x="1436" y="1014"/>
                  <a:pt x="1436" y="1014"/>
                  <a:pt x="1437" y="1014"/>
                </a:cubicBezTo>
                <a:cubicBezTo>
                  <a:pt x="1436" y="1013"/>
                  <a:pt x="1436" y="1013"/>
                  <a:pt x="1436" y="1013"/>
                </a:cubicBezTo>
                <a:close/>
                <a:moveTo>
                  <a:pt x="2325" y="1049"/>
                </a:moveTo>
                <a:cubicBezTo>
                  <a:pt x="2325" y="1049"/>
                  <a:pt x="2325" y="1049"/>
                  <a:pt x="2325" y="1049"/>
                </a:cubicBezTo>
                <a:cubicBezTo>
                  <a:pt x="2325" y="1048"/>
                  <a:pt x="2325" y="1048"/>
                  <a:pt x="2325" y="1048"/>
                </a:cubicBezTo>
                <a:cubicBezTo>
                  <a:pt x="2325" y="1048"/>
                  <a:pt x="2324" y="1048"/>
                  <a:pt x="2324" y="1048"/>
                </a:cubicBezTo>
                <a:cubicBezTo>
                  <a:pt x="2324" y="1049"/>
                  <a:pt x="2324" y="1049"/>
                  <a:pt x="2325" y="1049"/>
                </a:cubicBezTo>
                <a:close/>
                <a:moveTo>
                  <a:pt x="2325" y="1060"/>
                </a:moveTo>
                <a:cubicBezTo>
                  <a:pt x="2326" y="1060"/>
                  <a:pt x="2326" y="1060"/>
                  <a:pt x="2327" y="1060"/>
                </a:cubicBezTo>
                <a:cubicBezTo>
                  <a:pt x="2326" y="1060"/>
                  <a:pt x="2326" y="1059"/>
                  <a:pt x="2326" y="1059"/>
                </a:cubicBezTo>
                <a:cubicBezTo>
                  <a:pt x="2326" y="1059"/>
                  <a:pt x="2325" y="1059"/>
                  <a:pt x="2325" y="1060"/>
                </a:cubicBezTo>
                <a:cubicBezTo>
                  <a:pt x="2325" y="1060"/>
                  <a:pt x="2325" y="1060"/>
                  <a:pt x="2325" y="1060"/>
                </a:cubicBezTo>
                <a:close/>
                <a:moveTo>
                  <a:pt x="2330" y="1069"/>
                </a:moveTo>
                <a:cubicBezTo>
                  <a:pt x="2330" y="1069"/>
                  <a:pt x="2330" y="1069"/>
                  <a:pt x="2330" y="1069"/>
                </a:cubicBezTo>
                <a:cubicBezTo>
                  <a:pt x="2330" y="1070"/>
                  <a:pt x="2330" y="1070"/>
                  <a:pt x="2330" y="1070"/>
                </a:cubicBezTo>
                <a:lnTo>
                  <a:pt x="2330" y="1069"/>
                </a:lnTo>
                <a:close/>
                <a:moveTo>
                  <a:pt x="2319" y="1093"/>
                </a:moveTo>
                <a:cubicBezTo>
                  <a:pt x="2319" y="1093"/>
                  <a:pt x="2318" y="1094"/>
                  <a:pt x="2319" y="1094"/>
                </a:cubicBezTo>
                <a:cubicBezTo>
                  <a:pt x="2319" y="1095"/>
                  <a:pt x="2319" y="1095"/>
                  <a:pt x="2319" y="1095"/>
                </a:cubicBezTo>
                <a:cubicBezTo>
                  <a:pt x="2320" y="1095"/>
                  <a:pt x="2320" y="1094"/>
                  <a:pt x="2320" y="1094"/>
                </a:cubicBezTo>
                <a:cubicBezTo>
                  <a:pt x="2320" y="1093"/>
                  <a:pt x="2319" y="1093"/>
                  <a:pt x="2319" y="1093"/>
                </a:cubicBezTo>
                <a:close/>
                <a:moveTo>
                  <a:pt x="2138" y="1275"/>
                </a:moveTo>
                <a:cubicBezTo>
                  <a:pt x="2138" y="1275"/>
                  <a:pt x="2137" y="1275"/>
                  <a:pt x="2137" y="1275"/>
                </a:cubicBezTo>
                <a:cubicBezTo>
                  <a:pt x="2137" y="1276"/>
                  <a:pt x="2138" y="1276"/>
                  <a:pt x="2138" y="1276"/>
                </a:cubicBezTo>
                <a:cubicBezTo>
                  <a:pt x="2139" y="1276"/>
                  <a:pt x="2139" y="1276"/>
                  <a:pt x="2139" y="1276"/>
                </a:cubicBezTo>
                <a:cubicBezTo>
                  <a:pt x="2139" y="1275"/>
                  <a:pt x="2138" y="1275"/>
                  <a:pt x="2138" y="1275"/>
                </a:cubicBezTo>
                <a:close/>
                <a:moveTo>
                  <a:pt x="1082" y="481"/>
                </a:moveTo>
                <a:cubicBezTo>
                  <a:pt x="1082" y="481"/>
                  <a:pt x="1081" y="481"/>
                  <a:pt x="1081" y="481"/>
                </a:cubicBezTo>
                <a:cubicBezTo>
                  <a:pt x="1081" y="482"/>
                  <a:pt x="1081" y="482"/>
                  <a:pt x="1081" y="482"/>
                </a:cubicBezTo>
                <a:cubicBezTo>
                  <a:pt x="1082" y="482"/>
                  <a:pt x="1082" y="482"/>
                  <a:pt x="1082" y="482"/>
                </a:cubicBezTo>
                <a:cubicBezTo>
                  <a:pt x="1082" y="482"/>
                  <a:pt x="1082" y="481"/>
                  <a:pt x="1082" y="481"/>
                </a:cubicBezTo>
                <a:close/>
                <a:moveTo>
                  <a:pt x="1418" y="294"/>
                </a:moveTo>
                <a:cubicBezTo>
                  <a:pt x="1418" y="294"/>
                  <a:pt x="1417" y="294"/>
                  <a:pt x="1417" y="294"/>
                </a:cubicBezTo>
                <a:cubicBezTo>
                  <a:pt x="1417" y="294"/>
                  <a:pt x="1416" y="295"/>
                  <a:pt x="1416" y="295"/>
                </a:cubicBezTo>
                <a:cubicBezTo>
                  <a:pt x="1417" y="295"/>
                  <a:pt x="1417" y="295"/>
                  <a:pt x="1417" y="295"/>
                </a:cubicBezTo>
                <a:cubicBezTo>
                  <a:pt x="1418" y="295"/>
                  <a:pt x="1418" y="294"/>
                  <a:pt x="1418" y="294"/>
                </a:cubicBezTo>
                <a:close/>
                <a:moveTo>
                  <a:pt x="1416" y="295"/>
                </a:move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lose/>
                <a:moveTo>
                  <a:pt x="1218" y="292"/>
                </a:moveTo>
                <a:cubicBezTo>
                  <a:pt x="1218" y="292"/>
                  <a:pt x="1219" y="292"/>
                  <a:pt x="1219" y="292"/>
                </a:cubicBezTo>
                <a:cubicBezTo>
                  <a:pt x="1219" y="292"/>
                  <a:pt x="1219" y="292"/>
                  <a:pt x="1219" y="292"/>
                </a:cubicBezTo>
                <a:cubicBezTo>
                  <a:pt x="1219" y="291"/>
                  <a:pt x="1219" y="291"/>
                  <a:pt x="1218" y="292"/>
                </a:cubicBezTo>
                <a:close/>
                <a:moveTo>
                  <a:pt x="701" y="1379"/>
                </a:moveTo>
                <a:cubicBezTo>
                  <a:pt x="701" y="1379"/>
                  <a:pt x="702" y="1379"/>
                  <a:pt x="702" y="1379"/>
                </a:cubicBezTo>
                <a:cubicBezTo>
                  <a:pt x="702" y="1379"/>
                  <a:pt x="701" y="1379"/>
                  <a:pt x="701" y="1379"/>
                </a:cubicBezTo>
                <a:cubicBezTo>
                  <a:pt x="700" y="1379"/>
                  <a:pt x="700" y="1379"/>
                  <a:pt x="701" y="1379"/>
                </a:cubicBezTo>
                <a:close/>
                <a:moveTo>
                  <a:pt x="807" y="243"/>
                </a:moveTo>
                <a:cubicBezTo>
                  <a:pt x="807" y="244"/>
                  <a:pt x="807" y="244"/>
                  <a:pt x="808" y="244"/>
                </a:cubicBezTo>
                <a:cubicBezTo>
                  <a:pt x="808" y="244"/>
                  <a:pt x="808" y="243"/>
                  <a:pt x="808" y="243"/>
                </a:cubicBezTo>
                <a:cubicBezTo>
                  <a:pt x="808" y="243"/>
                  <a:pt x="808" y="243"/>
                  <a:pt x="807" y="243"/>
                </a:cubicBezTo>
                <a:close/>
                <a:moveTo>
                  <a:pt x="647" y="265"/>
                </a:moveTo>
                <a:cubicBezTo>
                  <a:pt x="647" y="265"/>
                  <a:pt x="647" y="265"/>
                  <a:pt x="647" y="265"/>
                </a:cubicBezTo>
                <a:cubicBezTo>
                  <a:pt x="647" y="265"/>
                  <a:pt x="647" y="265"/>
                  <a:pt x="647" y="266"/>
                </a:cubicBezTo>
                <a:cubicBezTo>
                  <a:pt x="647" y="266"/>
                  <a:pt x="647" y="266"/>
                  <a:pt x="647" y="266"/>
                </a:cubicBezTo>
                <a:lnTo>
                  <a:pt x="647" y="265"/>
                </a:lnTo>
                <a:close/>
                <a:moveTo>
                  <a:pt x="2121" y="268"/>
                </a:moveTo>
                <a:cubicBezTo>
                  <a:pt x="2121" y="268"/>
                  <a:pt x="2121" y="268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ubicBezTo>
                  <a:pt x="2121" y="269"/>
                  <a:pt x="2121" y="268"/>
                  <a:pt x="2121" y="268"/>
                </a:cubicBezTo>
                <a:close/>
                <a:moveTo>
                  <a:pt x="2121" y="269"/>
                </a:moveTo>
                <a:cubicBezTo>
                  <a:pt x="2121" y="269"/>
                  <a:pt x="2120" y="269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20" y="269"/>
                  <a:pt x="2120" y="269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lose/>
                <a:moveTo>
                  <a:pt x="1236" y="283"/>
                </a:moveTo>
                <a:cubicBezTo>
                  <a:pt x="1236" y="283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6" y="283"/>
                  <a:pt x="1236" y="283"/>
                  <a:pt x="1236" y="283"/>
                </a:cubicBezTo>
                <a:cubicBezTo>
                  <a:pt x="1236" y="283"/>
                  <a:pt x="1236" y="283"/>
                  <a:pt x="1236" y="283"/>
                </a:cubicBezTo>
                <a:close/>
                <a:moveTo>
                  <a:pt x="1236" y="282"/>
                </a:moveTo>
                <a:cubicBezTo>
                  <a:pt x="1236" y="282"/>
                  <a:pt x="1236" y="283"/>
                  <a:pt x="1236" y="283"/>
                </a:cubicBezTo>
                <a:cubicBezTo>
                  <a:pt x="1236" y="283"/>
                  <a:pt x="1236" y="282"/>
                  <a:pt x="1236" y="282"/>
                </a:cubicBezTo>
                <a:close/>
                <a:moveTo>
                  <a:pt x="1286" y="609"/>
                </a:moveTo>
                <a:cubicBezTo>
                  <a:pt x="1286" y="609"/>
                  <a:pt x="1286" y="609"/>
                  <a:pt x="1286" y="609"/>
                </a:cubicBezTo>
                <a:cubicBezTo>
                  <a:pt x="1286" y="609"/>
                  <a:pt x="1287" y="609"/>
                  <a:pt x="1287" y="609"/>
                </a:cubicBezTo>
                <a:cubicBezTo>
                  <a:pt x="1287" y="609"/>
                  <a:pt x="1286" y="609"/>
                  <a:pt x="1286" y="609"/>
                </a:cubicBezTo>
                <a:close/>
                <a:moveTo>
                  <a:pt x="1210" y="648"/>
                </a:moveTo>
                <a:cubicBezTo>
                  <a:pt x="1210" y="648"/>
                  <a:pt x="1210" y="648"/>
                  <a:pt x="1210" y="648"/>
                </a:cubicBezTo>
                <a:cubicBezTo>
                  <a:pt x="1210" y="648"/>
                  <a:pt x="1210" y="648"/>
                  <a:pt x="1210" y="648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8"/>
                  <a:pt x="587" y="748"/>
                  <a:pt x="587" y="749"/>
                </a:cubicBezTo>
                <a:close/>
                <a:moveTo>
                  <a:pt x="663" y="785"/>
                </a:moveTo>
                <a:cubicBezTo>
                  <a:pt x="664" y="785"/>
                  <a:pt x="664" y="785"/>
                  <a:pt x="664" y="785"/>
                </a:cubicBezTo>
                <a:cubicBezTo>
                  <a:pt x="664" y="785"/>
                  <a:pt x="664" y="785"/>
                  <a:pt x="664" y="785"/>
                </a:cubicBezTo>
                <a:lnTo>
                  <a:pt x="663" y="785"/>
                </a:lnTo>
                <a:close/>
                <a:moveTo>
                  <a:pt x="1122" y="622"/>
                </a:moveTo>
                <a:cubicBezTo>
                  <a:pt x="1123" y="622"/>
                  <a:pt x="1123" y="622"/>
                  <a:pt x="1123" y="622"/>
                </a:cubicBezTo>
                <a:cubicBezTo>
                  <a:pt x="1122" y="622"/>
                  <a:pt x="1122" y="622"/>
                  <a:pt x="1122" y="622"/>
                </a:cubicBezTo>
                <a:close/>
                <a:moveTo>
                  <a:pt x="953" y="28"/>
                </a:moveTo>
                <a:cubicBezTo>
                  <a:pt x="953" y="28"/>
                  <a:pt x="953" y="29"/>
                  <a:pt x="953" y="29"/>
                </a:cubicBezTo>
                <a:cubicBezTo>
                  <a:pt x="953" y="28"/>
                  <a:pt x="953" y="28"/>
                  <a:pt x="953" y="28"/>
                </a:cubicBezTo>
                <a:cubicBezTo>
                  <a:pt x="953" y="28"/>
                  <a:pt x="953" y="28"/>
                  <a:pt x="953" y="28"/>
                </a:cubicBezTo>
                <a:close/>
                <a:moveTo>
                  <a:pt x="2077" y="467"/>
                </a:move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lose/>
                <a:moveTo>
                  <a:pt x="2078" y="468"/>
                </a:moveTo>
                <a:cubicBezTo>
                  <a:pt x="2078" y="468"/>
                  <a:pt x="2078" y="467"/>
                  <a:pt x="2077" y="467"/>
                </a:cubicBezTo>
                <a:cubicBezTo>
                  <a:pt x="2077" y="468"/>
                  <a:pt x="2077" y="468"/>
                  <a:pt x="2078" y="468"/>
                </a:cubicBezTo>
                <a:close/>
                <a:moveTo>
                  <a:pt x="72" y="372"/>
                </a:move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lose/>
                <a:moveTo>
                  <a:pt x="72" y="373"/>
                </a:moveTo>
                <a:cubicBezTo>
                  <a:pt x="72" y="373"/>
                  <a:pt x="72" y="373"/>
                  <a:pt x="72" y="372"/>
                </a:cubicBezTo>
                <a:cubicBezTo>
                  <a:pt x="71" y="373"/>
                  <a:pt x="71" y="373"/>
                  <a:pt x="72" y="373"/>
                </a:cubicBezTo>
                <a:close/>
                <a:moveTo>
                  <a:pt x="2079" y="469"/>
                </a:moveTo>
                <a:cubicBezTo>
                  <a:pt x="2079" y="469"/>
                  <a:pt x="2079" y="469"/>
                  <a:pt x="2079" y="468"/>
                </a:cubicBezTo>
                <a:cubicBezTo>
                  <a:pt x="2078" y="468"/>
                  <a:pt x="2078" y="468"/>
                  <a:pt x="2078" y="468"/>
                </a:cubicBezTo>
                <a:cubicBezTo>
                  <a:pt x="2078" y="468"/>
                  <a:pt x="2078" y="468"/>
                  <a:pt x="2078" y="469"/>
                </a:cubicBezTo>
                <a:cubicBezTo>
                  <a:pt x="2078" y="469"/>
                  <a:pt x="2079" y="469"/>
                  <a:pt x="2079" y="469"/>
                </a:cubicBezTo>
                <a:close/>
                <a:moveTo>
                  <a:pt x="2080" y="470"/>
                </a:moveTo>
                <a:cubicBezTo>
                  <a:pt x="2080" y="469"/>
                  <a:pt x="2079" y="469"/>
                  <a:pt x="2079" y="469"/>
                </a:cubicBezTo>
                <a:cubicBezTo>
                  <a:pt x="2079" y="469"/>
                  <a:pt x="2079" y="470"/>
                  <a:pt x="2080" y="470"/>
                </a:cubicBezTo>
                <a:close/>
                <a:moveTo>
                  <a:pt x="2023" y="895"/>
                </a:moveTo>
                <a:cubicBezTo>
                  <a:pt x="2023" y="895"/>
                  <a:pt x="2023" y="895"/>
                  <a:pt x="2023" y="895"/>
                </a:cubicBezTo>
                <a:cubicBezTo>
                  <a:pt x="2023" y="895"/>
                  <a:pt x="2023" y="895"/>
                  <a:pt x="2023" y="895"/>
                </a:cubicBezTo>
                <a:close/>
                <a:moveTo>
                  <a:pt x="1807" y="901"/>
                </a:moveTo>
                <a:cubicBezTo>
                  <a:pt x="1808" y="901"/>
                  <a:pt x="1808" y="901"/>
                  <a:pt x="1808" y="901"/>
                </a:cubicBezTo>
                <a:cubicBezTo>
                  <a:pt x="1808" y="900"/>
                  <a:pt x="1808" y="900"/>
                  <a:pt x="1808" y="900"/>
                </a:cubicBezTo>
                <a:lnTo>
                  <a:pt x="1807" y="901"/>
                </a:ln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1" y="926"/>
                </a:cubicBez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2" y="926"/>
                </a:cubicBez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7"/>
                  <a:pt x="2042" y="926"/>
                </a:cubicBezTo>
                <a:close/>
                <a:moveTo>
                  <a:pt x="100" y="355"/>
                </a:move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lose/>
                <a:moveTo>
                  <a:pt x="811" y="74"/>
                </a:moveTo>
                <a:cubicBezTo>
                  <a:pt x="811" y="74"/>
                  <a:pt x="811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1" y="74"/>
                  <a:pt x="811" y="74"/>
                </a:cubicBezTo>
                <a:close/>
                <a:moveTo>
                  <a:pt x="2208" y="941"/>
                </a:move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lnTo>
                  <a:pt x="2208" y="941"/>
                </a:lnTo>
                <a:close/>
                <a:moveTo>
                  <a:pt x="1994" y="817"/>
                </a:move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lose/>
                <a:moveTo>
                  <a:pt x="1994" y="818"/>
                </a:moveTo>
                <a:cubicBezTo>
                  <a:pt x="1994" y="818"/>
                  <a:pt x="1994" y="818"/>
                  <a:pt x="1994" y="817"/>
                </a:cubicBezTo>
                <a:cubicBezTo>
                  <a:pt x="1994" y="818"/>
                  <a:pt x="1993" y="818"/>
                  <a:pt x="1993" y="818"/>
                </a:cubicBezTo>
                <a:cubicBezTo>
                  <a:pt x="1993" y="818"/>
                  <a:pt x="1994" y="818"/>
                  <a:pt x="1994" y="818"/>
                </a:cubicBezTo>
                <a:close/>
                <a:moveTo>
                  <a:pt x="2080" y="471"/>
                </a:move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1"/>
                  <a:pt x="2080" y="471"/>
                </a:cubicBezTo>
                <a:close/>
                <a:moveTo>
                  <a:pt x="2248" y="971"/>
                </a:move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7" y="971"/>
                  <a:pt x="2248" y="971"/>
                  <a:pt x="2248" y="971"/>
                </a:cubicBezTo>
                <a:close/>
                <a:moveTo>
                  <a:pt x="1366" y="86"/>
                </a:moveTo>
                <a:cubicBezTo>
                  <a:pt x="1366" y="86"/>
                  <a:pt x="1366" y="86"/>
                  <a:pt x="1366" y="86"/>
                </a:cubicBezTo>
                <a:cubicBezTo>
                  <a:pt x="1366" y="86"/>
                  <a:pt x="1366" y="86"/>
                  <a:pt x="1366" y="86"/>
                </a:cubicBezTo>
                <a:close/>
                <a:moveTo>
                  <a:pt x="2251" y="980"/>
                </a:move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lnTo>
                  <a:pt x="2251" y="980"/>
                </a:lnTo>
                <a:close/>
                <a:moveTo>
                  <a:pt x="2005" y="1000"/>
                </a:moveTo>
                <a:cubicBezTo>
                  <a:pt x="2005" y="1000"/>
                  <a:pt x="2005" y="1000"/>
                  <a:pt x="2005" y="999"/>
                </a:cubicBezTo>
                <a:cubicBezTo>
                  <a:pt x="2005" y="999"/>
                  <a:pt x="2005" y="999"/>
                  <a:pt x="2005" y="999"/>
                </a:cubicBezTo>
                <a:cubicBezTo>
                  <a:pt x="2004" y="1000"/>
                  <a:pt x="2004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4" y="1001"/>
                  <a:pt x="2004" y="1000"/>
                  <a:pt x="2005" y="1000"/>
                </a:cubicBezTo>
                <a:close/>
                <a:moveTo>
                  <a:pt x="1460" y="1017"/>
                </a:move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lose/>
                <a:moveTo>
                  <a:pt x="612" y="114"/>
                </a:moveTo>
                <a:cubicBezTo>
                  <a:pt x="611" y="114"/>
                  <a:pt x="611" y="114"/>
                  <a:pt x="611" y="114"/>
                </a:cubicBezTo>
                <a:cubicBezTo>
                  <a:pt x="612" y="115"/>
                  <a:pt x="612" y="115"/>
                  <a:pt x="612" y="115"/>
                </a:cubicBezTo>
                <a:cubicBezTo>
                  <a:pt x="612" y="115"/>
                  <a:pt x="612" y="115"/>
                  <a:pt x="612" y="115"/>
                </a:cubicBezTo>
                <a:lnTo>
                  <a:pt x="612" y="114"/>
                </a:ln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6"/>
                </a:cubicBez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7"/>
                </a:cubicBezTo>
                <a:cubicBezTo>
                  <a:pt x="1234" y="117"/>
                  <a:pt x="1234" y="117"/>
                  <a:pt x="1234" y="117"/>
                </a:cubicBezTo>
                <a:cubicBezTo>
                  <a:pt x="1234" y="117"/>
                  <a:pt x="1234" y="116"/>
                  <a:pt x="1234" y="116"/>
                </a:cubicBezTo>
                <a:close/>
                <a:moveTo>
                  <a:pt x="1593" y="120"/>
                </a:move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lose/>
                <a:moveTo>
                  <a:pt x="186" y="317"/>
                </a:moveTo>
                <a:cubicBezTo>
                  <a:pt x="186" y="317"/>
                  <a:pt x="186" y="317"/>
                  <a:pt x="186" y="317"/>
                </a:cubicBezTo>
                <a:cubicBezTo>
                  <a:pt x="186" y="317"/>
                  <a:pt x="186" y="317"/>
                  <a:pt x="186" y="316"/>
                </a:cubicBezTo>
                <a:cubicBezTo>
                  <a:pt x="186" y="317"/>
                  <a:pt x="186" y="317"/>
                  <a:pt x="186" y="317"/>
                </a:cubicBezTo>
                <a:close/>
                <a:moveTo>
                  <a:pt x="186" y="317"/>
                </a:moveTo>
                <a:cubicBezTo>
                  <a:pt x="186" y="317"/>
                  <a:pt x="186" y="318"/>
                  <a:pt x="186" y="318"/>
                </a:cubicBezTo>
                <a:cubicBezTo>
                  <a:pt x="186" y="318"/>
                  <a:pt x="186" y="318"/>
                  <a:pt x="186" y="318"/>
                </a:cubicBezTo>
                <a:cubicBezTo>
                  <a:pt x="185" y="319"/>
                  <a:pt x="184" y="320"/>
                  <a:pt x="184" y="321"/>
                </a:cubicBezTo>
                <a:cubicBezTo>
                  <a:pt x="183" y="322"/>
                  <a:pt x="183" y="323"/>
                  <a:pt x="184" y="323"/>
                </a:cubicBezTo>
                <a:cubicBezTo>
                  <a:pt x="184" y="323"/>
                  <a:pt x="185" y="323"/>
                  <a:pt x="185" y="323"/>
                </a:cubicBezTo>
                <a:cubicBezTo>
                  <a:pt x="187" y="321"/>
                  <a:pt x="189" y="320"/>
                  <a:pt x="190" y="318"/>
                </a:cubicBezTo>
                <a:cubicBezTo>
                  <a:pt x="190" y="317"/>
                  <a:pt x="190" y="317"/>
                  <a:pt x="189" y="317"/>
                </a:cubicBezTo>
                <a:cubicBezTo>
                  <a:pt x="189" y="316"/>
                  <a:pt x="188" y="316"/>
                  <a:pt x="188" y="316"/>
                </a:cubicBezTo>
                <a:cubicBezTo>
                  <a:pt x="187" y="317"/>
                  <a:pt x="187" y="317"/>
                  <a:pt x="186" y="318"/>
                </a:cubicBezTo>
                <a:cubicBezTo>
                  <a:pt x="186" y="318"/>
                  <a:pt x="186" y="317"/>
                  <a:pt x="186" y="317"/>
                </a:cubicBezTo>
                <a:close/>
                <a:moveTo>
                  <a:pt x="1767" y="134"/>
                </a:moveTo>
                <a:cubicBezTo>
                  <a:pt x="1767" y="134"/>
                  <a:pt x="1768" y="133"/>
                  <a:pt x="1768" y="133"/>
                </a:cubicBezTo>
                <a:cubicBezTo>
                  <a:pt x="1768" y="133"/>
                  <a:pt x="1767" y="133"/>
                  <a:pt x="1767" y="133"/>
                </a:cubicBezTo>
                <a:cubicBezTo>
                  <a:pt x="1767" y="133"/>
                  <a:pt x="1767" y="133"/>
                  <a:pt x="1767" y="133"/>
                </a:cubicBezTo>
                <a:cubicBezTo>
                  <a:pt x="1767" y="133"/>
                  <a:pt x="1767" y="134"/>
                  <a:pt x="1767" y="134"/>
                </a:cubicBezTo>
                <a:close/>
                <a:moveTo>
                  <a:pt x="267" y="450"/>
                </a:moveTo>
                <a:cubicBezTo>
                  <a:pt x="268" y="451"/>
                  <a:pt x="268" y="451"/>
                  <a:pt x="268" y="451"/>
                </a:cubicBezTo>
                <a:cubicBezTo>
                  <a:pt x="268" y="450"/>
                  <a:pt x="268" y="450"/>
                  <a:pt x="267" y="450"/>
                </a:cubicBezTo>
                <a:close/>
                <a:moveTo>
                  <a:pt x="745" y="311"/>
                </a:moveTo>
                <a:cubicBezTo>
                  <a:pt x="745" y="312"/>
                  <a:pt x="745" y="312"/>
                  <a:pt x="745" y="312"/>
                </a:cubicBezTo>
                <a:cubicBezTo>
                  <a:pt x="746" y="312"/>
                  <a:pt x="746" y="312"/>
                  <a:pt x="745" y="311"/>
                </a:cubicBezTo>
                <a:close/>
                <a:moveTo>
                  <a:pt x="1707" y="151"/>
                </a:moveTo>
                <a:cubicBezTo>
                  <a:pt x="1707" y="151"/>
                  <a:pt x="1707" y="151"/>
                  <a:pt x="1707" y="152"/>
                </a:cubicBezTo>
                <a:cubicBezTo>
                  <a:pt x="1707" y="152"/>
                  <a:pt x="1707" y="152"/>
                  <a:pt x="1707" y="152"/>
                </a:cubicBezTo>
                <a:cubicBezTo>
                  <a:pt x="1707" y="151"/>
                  <a:pt x="1707" y="151"/>
                  <a:pt x="1707" y="151"/>
                </a:cubicBezTo>
                <a:cubicBezTo>
                  <a:pt x="1707" y="151"/>
                  <a:pt x="1707" y="151"/>
                  <a:pt x="1707" y="151"/>
                </a:cubicBezTo>
                <a:close/>
                <a:moveTo>
                  <a:pt x="1706" y="151"/>
                </a:moveTo>
                <a:cubicBezTo>
                  <a:pt x="1706" y="151"/>
                  <a:pt x="1707" y="151"/>
                  <a:pt x="1707" y="151"/>
                </a:cubicBezTo>
                <a:cubicBezTo>
                  <a:pt x="1707" y="151"/>
                  <a:pt x="1706" y="151"/>
                  <a:pt x="1706" y="151"/>
                </a:cubicBezTo>
                <a:close/>
                <a:moveTo>
                  <a:pt x="709" y="154"/>
                </a:moveTo>
                <a:cubicBezTo>
                  <a:pt x="708" y="154"/>
                  <a:pt x="708" y="154"/>
                  <a:pt x="708" y="155"/>
                </a:cubicBezTo>
                <a:cubicBezTo>
                  <a:pt x="709" y="155"/>
                  <a:pt x="709" y="154"/>
                  <a:pt x="709" y="154"/>
                </a:cubicBezTo>
                <a:cubicBezTo>
                  <a:pt x="709" y="154"/>
                  <a:pt x="709" y="154"/>
                  <a:pt x="709" y="154"/>
                </a:cubicBezTo>
                <a:close/>
                <a:moveTo>
                  <a:pt x="599" y="158"/>
                </a:moveTo>
                <a:cubicBezTo>
                  <a:pt x="599" y="157"/>
                  <a:pt x="599" y="157"/>
                  <a:pt x="599" y="157"/>
                </a:cubicBezTo>
                <a:cubicBezTo>
                  <a:pt x="598" y="158"/>
                  <a:pt x="598" y="158"/>
                  <a:pt x="598" y="158"/>
                </a:cubicBezTo>
                <a:lnTo>
                  <a:pt x="599" y="158"/>
                </a:lnTo>
                <a:close/>
                <a:moveTo>
                  <a:pt x="1542" y="187"/>
                </a:moveTo>
                <a:cubicBezTo>
                  <a:pt x="1541" y="187"/>
                  <a:pt x="1541" y="187"/>
                  <a:pt x="1541" y="187"/>
                </a:cubicBezTo>
                <a:cubicBezTo>
                  <a:pt x="1541" y="188"/>
                  <a:pt x="1541" y="188"/>
                  <a:pt x="1541" y="188"/>
                </a:cubicBezTo>
                <a:lnTo>
                  <a:pt x="1542" y="187"/>
                </a:lnTo>
                <a:close/>
                <a:moveTo>
                  <a:pt x="648" y="1376"/>
                </a:moveTo>
                <a:cubicBezTo>
                  <a:pt x="648" y="1376"/>
                  <a:pt x="649" y="1376"/>
                  <a:pt x="649" y="1376"/>
                </a:cubicBezTo>
                <a:cubicBezTo>
                  <a:pt x="649" y="1376"/>
                  <a:pt x="649" y="1376"/>
                  <a:pt x="649" y="1376"/>
                </a:cubicBezTo>
                <a:cubicBezTo>
                  <a:pt x="649" y="1376"/>
                  <a:pt x="649" y="1376"/>
                  <a:pt x="648" y="1376"/>
                </a:cubicBezTo>
                <a:cubicBezTo>
                  <a:pt x="648" y="1376"/>
                  <a:pt x="648" y="1376"/>
                  <a:pt x="648" y="1376"/>
                </a:cubicBezTo>
                <a:close/>
                <a:moveTo>
                  <a:pt x="648" y="1376"/>
                </a:moveTo>
                <a:cubicBezTo>
                  <a:pt x="648" y="1376"/>
                  <a:pt x="647" y="1376"/>
                  <a:pt x="647" y="1376"/>
                </a:cubicBezTo>
                <a:cubicBezTo>
                  <a:pt x="648" y="1377"/>
                  <a:pt x="648" y="1377"/>
                  <a:pt x="648" y="1376"/>
                </a:cubicBezTo>
                <a:close/>
                <a:moveTo>
                  <a:pt x="1224" y="452"/>
                </a:moveTo>
                <a:cubicBezTo>
                  <a:pt x="1224" y="452"/>
                  <a:pt x="1224" y="453"/>
                  <a:pt x="1225" y="453"/>
                </a:cubicBezTo>
                <a:cubicBezTo>
                  <a:pt x="1225" y="454"/>
                  <a:pt x="1226" y="453"/>
                  <a:pt x="1227" y="452"/>
                </a:cubicBezTo>
                <a:cubicBezTo>
                  <a:pt x="1229" y="450"/>
                  <a:pt x="1229" y="447"/>
                  <a:pt x="1228" y="444"/>
                </a:cubicBezTo>
                <a:cubicBezTo>
                  <a:pt x="1227" y="444"/>
                  <a:pt x="1226" y="444"/>
                  <a:pt x="1225" y="446"/>
                </a:cubicBezTo>
                <a:cubicBezTo>
                  <a:pt x="1223" y="447"/>
                  <a:pt x="1223" y="448"/>
                  <a:pt x="1223" y="450"/>
                </a:cubicBezTo>
                <a:cubicBezTo>
                  <a:pt x="1223" y="451"/>
                  <a:pt x="1223" y="451"/>
                  <a:pt x="1224" y="452"/>
                </a:cubicBezTo>
                <a:close/>
                <a:moveTo>
                  <a:pt x="1232" y="418"/>
                </a:moveTo>
                <a:cubicBezTo>
                  <a:pt x="1232" y="418"/>
                  <a:pt x="1233" y="418"/>
                  <a:pt x="1233" y="418"/>
                </a:cubicBezTo>
                <a:cubicBezTo>
                  <a:pt x="1234" y="417"/>
                  <a:pt x="1234" y="416"/>
                  <a:pt x="1233" y="415"/>
                </a:cubicBezTo>
                <a:cubicBezTo>
                  <a:pt x="1233" y="415"/>
                  <a:pt x="1232" y="414"/>
                  <a:pt x="1232" y="414"/>
                </a:cubicBezTo>
                <a:cubicBezTo>
                  <a:pt x="1231" y="414"/>
                  <a:pt x="1231" y="414"/>
                  <a:pt x="1231" y="414"/>
                </a:cubicBezTo>
                <a:cubicBezTo>
                  <a:pt x="1230" y="415"/>
                  <a:pt x="1230" y="416"/>
                  <a:pt x="1230" y="416"/>
                </a:cubicBezTo>
                <a:cubicBezTo>
                  <a:pt x="1231" y="417"/>
                  <a:pt x="1231" y="418"/>
                  <a:pt x="1232" y="418"/>
                </a:cubicBezTo>
                <a:close/>
                <a:moveTo>
                  <a:pt x="1204" y="473"/>
                </a:moveTo>
                <a:cubicBezTo>
                  <a:pt x="1205" y="473"/>
                  <a:pt x="1205" y="473"/>
                  <a:pt x="1205" y="473"/>
                </a:cubicBezTo>
                <a:cubicBezTo>
                  <a:pt x="1205" y="472"/>
                  <a:pt x="1205" y="472"/>
                  <a:pt x="1204" y="471"/>
                </a:cubicBezTo>
                <a:cubicBezTo>
                  <a:pt x="1204" y="471"/>
                  <a:pt x="1203" y="471"/>
                  <a:pt x="1203" y="471"/>
                </a:cubicBezTo>
                <a:cubicBezTo>
                  <a:pt x="1203" y="472"/>
                  <a:pt x="1203" y="472"/>
                  <a:pt x="1203" y="473"/>
                </a:cubicBezTo>
                <a:cubicBezTo>
                  <a:pt x="1203" y="473"/>
                  <a:pt x="1204" y="473"/>
                  <a:pt x="1204" y="473"/>
                </a:cubicBezTo>
                <a:close/>
                <a:moveTo>
                  <a:pt x="1250" y="433"/>
                </a:moveTo>
                <a:cubicBezTo>
                  <a:pt x="1251" y="433"/>
                  <a:pt x="1251" y="432"/>
                  <a:pt x="1252" y="432"/>
                </a:cubicBezTo>
                <a:cubicBezTo>
                  <a:pt x="1252" y="431"/>
                  <a:pt x="1252" y="431"/>
                  <a:pt x="1252" y="431"/>
                </a:cubicBezTo>
                <a:cubicBezTo>
                  <a:pt x="1252" y="430"/>
                  <a:pt x="1251" y="430"/>
                  <a:pt x="1250" y="430"/>
                </a:cubicBezTo>
                <a:cubicBezTo>
                  <a:pt x="1250" y="430"/>
                  <a:pt x="1249" y="431"/>
                  <a:pt x="1249" y="431"/>
                </a:cubicBezTo>
                <a:cubicBezTo>
                  <a:pt x="1249" y="432"/>
                  <a:pt x="1250" y="432"/>
                  <a:pt x="1250" y="433"/>
                </a:cubicBezTo>
                <a:close/>
                <a:moveTo>
                  <a:pt x="1229" y="444"/>
                </a:move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lnTo>
                  <a:pt x="1229" y="444"/>
                </a:lnTo>
                <a:close/>
                <a:moveTo>
                  <a:pt x="1247" y="441"/>
                </a:moveTo>
                <a:cubicBezTo>
                  <a:pt x="1248" y="441"/>
                  <a:pt x="1248" y="441"/>
                  <a:pt x="1248" y="441"/>
                </a:cubicBezTo>
                <a:cubicBezTo>
                  <a:pt x="1248" y="441"/>
                  <a:pt x="1248" y="440"/>
                  <a:pt x="1248" y="440"/>
                </a:cubicBezTo>
                <a:cubicBezTo>
                  <a:pt x="1248" y="440"/>
                  <a:pt x="1248" y="440"/>
                  <a:pt x="1248" y="440"/>
                </a:cubicBezTo>
                <a:lnTo>
                  <a:pt x="1247" y="44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373B"/>
              </a:solidFill>
              <a:effectLst/>
              <a:uLnTx/>
              <a:uFillTx/>
              <a:latin typeface="Arial" pitchFamily="34" charset="0"/>
              <a:ea typeface="ヒラギノ角ゴ Pro W3" pitchFamily="125" charset="-128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7021664" y="3668691"/>
            <a:ext cx="877734" cy="837361"/>
            <a:chOff x="7661970" y="3624943"/>
            <a:chExt cx="1135852" cy="1073168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661970" y="3624943"/>
              <a:ext cx="1135852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7839238" y="3723296"/>
              <a:ext cx="796570" cy="63111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复合区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  <p:sp>
        <p:nvSpPr>
          <p:cNvPr id="44" name="Body Copy">
            <a:extLst>
              <a:ext uri="{FF2B5EF4-FFF2-40B4-BE49-F238E27FC236}">
                <a16:creationId xmlns:a16="http://schemas.microsoft.com/office/drawing/2014/main" id="{E2622577-D57A-4B47-B926-2C70B85C51F0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zh-TW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[故事标题]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Body Copy">
            <a:extLst>
              <a:ext uri="{FF2B5EF4-FFF2-40B4-BE49-F238E27FC236}">
                <a16:creationId xmlns:a16="http://schemas.microsoft.com/office/drawing/2014/main" id="{2B2C6BA8-2E76-4836-979A-3364D809C49E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[演讲者姓名]</a:t>
            </a:r>
          </a:p>
          <a:p>
            <a:pPr>
              <a:buSzPct val="120000"/>
            </a:pPr>
            <a:r>
              <a:rPr lang="zh-TW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[职位]</a:t>
            </a:r>
            <a:br>
              <a:rPr lang="zh-TW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</a:b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宪章区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: 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[宪章区名称]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5451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DDA10D-7816-47D3-936F-32C6698E1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460" y="392929"/>
            <a:ext cx="6005080" cy="607214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4" name="Body Copy">
            <a:extLst>
              <a:ext uri="{FF2B5EF4-FFF2-40B4-BE49-F238E27FC236}">
                <a16:creationId xmlns:a16="http://schemas.microsoft.com/office/drawing/2014/main" id="{83589E5D-4271-4861-9112-BBD10A6D87BE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zh-TW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[故事标题]</a:t>
            </a: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6D7E85A-9107-449D-B407-6A70AD5BD7D5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[演讲者姓名]</a:t>
            </a:r>
          </a:p>
          <a:p>
            <a:pPr>
              <a:buSzPct val="120000"/>
            </a:pPr>
            <a:r>
              <a:rPr lang="zh-TW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[职位]</a:t>
            </a:r>
            <a:br>
              <a:rPr lang="zh-TW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</a:b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宪章区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: 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[宪章区名称]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9465750-4D93-408D-87B6-7ECCF93244CC}"/>
              </a:ext>
            </a:extLst>
          </p:cNvPr>
          <p:cNvGrpSpPr/>
          <p:nvPr/>
        </p:nvGrpSpPr>
        <p:grpSpPr>
          <a:xfrm>
            <a:off x="7021664" y="3668691"/>
            <a:ext cx="877734" cy="837361"/>
            <a:chOff x="7661970" y="3624943"/>
            <a:chExt cx="1135852" cy="1073168"/>
          </a:xfrm>
          <a:solidFill>
            <a:srgbClr val="64D1DA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951BC4E-DA15-429B-83DE-8F2623E34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970" y="3624943"/>
              <a:ext cx="1135852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4" name="Rectangle 18">
              <a:extLst>
                <a:ext uri="{FF2B5EF4-FFF2-40B4-BE49-F238E27FC236}">
                  <a16:creationId xmlns:a16="http://schemas.microsoft.com/office/drawing/2014/main" id="{DBA9C2A0-2AEE-431C-813A-D6073525E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238" y="3723296"/>
              <a:ext cx="796570" cy="63111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复合区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94306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icture 157">
            <a:extLst>
              <a:ext uri="{FF2B5EF4-FFF2-40B4-BE49-F238E27FC236}">
                <a16:creationId xmlns:a16="http://schemas.microsoft.com/office/drawing/2014/main" id="{49F0E833-BD56-40DE-A29F-CD3973A55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460" y="392929"/>
            <a:ext cx="6005080" cy="6072142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EF4AB98C-6998-4ACC-AE16-9CCCEB0C91AE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zh-TW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[故事标题]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9D3A2BC1-F13B-49E7-B016-DF3269B47B30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[演讲者姓名]</a:t>
            </a:r>
          </a:p>
          <a:p>
            <a:pPr>
              <a:buSzPct val="120000"/>
            </a:pPr>
            <a:r>
              <a:rPr lang="zh-TW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[职位]</a:t>
            </a:r>
            <a:br>
              <a:rPr lang="zh-TW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</a:b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宪章区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: 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[宪章区名称]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D42A265-F809-412E-BF00-96EF2F3FA0D4}"/>
              </a:ext>
            </a:extLst>
          </p:cNvPr>
          <p:cNvSpPr/>
          <p:nvPr/>
        </p:nvSpPr>
        <p:spPr>
          <a:xfrm>
            <a:off x="6826953" y="450442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CE359D0-5DAE-4F53-8FCC-BCC2AECC4ECC}"/>
              </a:ext>
            </a:extLst>
          </p:cNvPr>
          <p:cNvGrpSpPr/>
          <p:nvPr/>
        </p:nvGrpSpPr>
        <p:grpSpPr>
          <a:xfrm>
            <a:off x="7021664" y="3668691"/>
            <a:ext cx="877734" cy="837361"/>
            <a:chOff x="7661970" y="3624943"/>
            <a:chExt cx="1135852" cy="1073168"/>
          </a:xfrm>
          <a:solidFill>
            <a:srgbClr val="64D1DA"/>
          </a:solidFill>
        </p:grpSpPr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262E6ED2-6343-4746-9CCD-275B0582B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970" y="3624943"/>
              <a:ext cx="1135852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3" name="Rectangle 18">
              <a:extLst>
                <a:ext uri="{FF2B5EF4-FFF2-40B4-BE49-F238E27FC236}">
                  <a16:creationId xmlns:a16="http://schemas.microsoft.com/office/drawing/2014/main" id="{81B885D5-9C6E-4354-AED0-8C3EA556F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238" y="3723296"/>
              <a:ext cx="796570" cy="63111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复合区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5F29276-74D0-4A3F-95CD-5E2733B258BA}"/>
              </a:ext>
            </a:extLst>
          </p:cNvPr>
          <p:cNvGrpSpPr/>
          <p:nvPr/>
        </p:nvGrpSpPr>
        <p:grpSpPr>
          <a:xfrm>
            <a:off x="6438135" y="4743411"/>
            <a:ext cx="877734" cy="837361"/>
            <a:chOff x="7661970" y="3624943"/>
            <a:chExt cx="1135852" cy="1073168"/>
          </a:xfrm>
          <a:solidFill>
            <a:srgbClr val="64D1DA"/>
          </a:solidFill>
        </p:grpSpPr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CB89352A-55C5-4DF7-B210-6682A4ABB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970" y="3624943"/>
              <a:ext cx="1135852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6" name="Rectangle 18">
              <a:extLst>
                <a:ext uri="{FF2B5EF4-FFF2-40B4-BE49-F238E27FC236}">
                  <a16:creationId xmlns:a16="http://schemas.microsoft.com/office/drawing/2014/main" id="{139BFF32-2A00-4D03-9CF1-A25622955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238" y="3723296"/>
              <a:ext cx="796570" cy="63111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复合区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097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6EAE76E2-044F-47F7-93C8-23DDCEAD0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460" y="392929"/>
            <a:ext cx="6005080" cy="6072142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06DCEE95-AF5E-4C06-9F9D-01F6E12B4775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zh-TW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[故事标题]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169ACFD0-0E63-4D54-92BF-03DBC70950B6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[演讲者姓名]</a:t>
            </a:r>
          </a:p>
          <a:p>
            <a:pPr>
              <a:buSzPct val="120000"/>
            </a:pPr>
            <a:r>
              <a:rPr lang="zh-TW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[职位]</a:t>
            </a:r>
            <a:br>
              <a:rPr lang="zh-TW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</a:b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宪章区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: 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[宪章区名称]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0316CCA-AF27-46AC-A3D3-16E2AF3B873E}"/>
              </a:ext>
            </a:extLst>
          </p:cNvPr>
          <p:cNvSpPr/>
          <p:nvPr/>
        </p:nvSpPr>
        <p:spPr>
          <a:xfrm>
            <a:off x="6826953" y="450442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81D3AC2-A984-4DC7-A940-DBBD51D6E258}"/>
              </a:ext>
            </a:extLst>
          </p:cNvPr>
          <p:cNvSpPr/>
          <p:nvPr/>
        </p:nvSpPr>
        <p:spPr>
          <a:xfrm>
            <a:off x="6296868" y="2729493"/>
            <a:ext cx="489481" cy="2851529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A993C17-FA0E-45F0-A2F7-BCCCF53277B8}"/>
              </a:ext>
            </a:extLst>
          </p:cNvPr>
          <p:cNvGrpSpPr/>
          <p:nvPr/>
        </p:nvGrpSpPr>
        <p:grpSpPr>
          <a:xfrm>
            <a:off x="7021664" y="3668691"/>
            <a:ext cx="877734" cy="837361"/>
            <a:chOff x="7661970" y="3624943"/>
            <a:chExt cx="1135852" cy="1073168"/>
          </a:xfrm>
          <a:solidFill>
            <a:srgbClr val="64D1DA"/>
          </a:solidFill>
        </p:grpSpPr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BC4FF1E8-0F5C-4D5E-B9A0-0C8A19635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970" y="3624943"/>
              <a:ext cx="1135852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3" name="Rectangle 18">
              <a:extLst>
                <a:ext uri="{FF2B5EF4-FFF2-40B4-BE49-F238E27FC236}">
                  <a16:creationId xmlns:a16="http://schemas.microsoft.com/office/drawing/2014/main" id="{3527D058-9D69-46E1-9996-11ADB1D6D7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238" y="3723296"/>
              <a:ext cx="796570" cy="63111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复合区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7A04F8C-FFC7-4BC9-8F23-C7E16CCC4F9B}"/>
              </a:ext>
            </a:extLst>
          </p:cNvPr>
          <p:cNvGrpSpPr/>
          <p:nvPr/>
        </p:nvGrpSpPr>
        <p:grpSpPr>
          <a:xfrm>
            <a:off x="6438135" y="4743411"/>
            <a:ext cx="877734" cy="837361"/>
            <a:chOff x="7661970" y="3624943"/>
            <a:chExt cx="1135852" cy="1073168"/>
          </a:xfrm>
          <a:solidFill>
            <a:srgbClr val="7F7F7F"/>
          </a:solidFill>
        </p:grpSpPr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720082ED-CD70-48A2-904F-D6AE7540A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970" y="3624943"/>
              <a:ext cx="1135852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7" name="Rectangle 18">
              <a:extLst>
                <a:ext uri="{FF2B5EF4-FFF2-40B4-BE49-F238E27FC236}">
                  <a16:creationId xmlns:a16="http://schemas.microsoft.com/office/drawing/2014/main" id="{1F8C5545-965C-41A2-81DC-6447A08AB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238" y="3723296"/>
              <a:ext cx="796570" cy="6311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复合区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5115C08-0E73-4B61-9DBC-98C23313CC9E}"/>
              </a:ext>
            </a:extLst>
          </p:cNvPr>
          <p:cNvGrpSpPr/>
          <p:nvPr/>
        </p:nvGrpSpPr>
        <p:grpSpPr>
          <a:xfrm>
            <a:off x="5908615" y="1906494"/>
            <a:ext cx="877734" cy="837361"/>
            <a:chOff x="7661970" y="3624943"/>
            <a:chExt cx="1135852" cy="1073168"/>
          </a:xfrm>
          <a:solidFill>
            <a:srgbClr val="64D1DA"/>
          </a:solidFill>
        </p:grpSpPr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F02AB3B1-6F82-4CF8-9FF9-4B712811F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970" y="3624943"/>
              <a:ext cx="1135852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40" name="Rectangle 18">
              <a:extLst>
                <a:ext uri="{FF2B5EF4-FFF2-40B4-BE49-F238E27FC236}">
                  <a16:creationId xmlns:a16="http://schemas.microsoft.com/office/drawing/2014/main" id="{71518F23-49BE-43E2-B0D7-09ED20DEF6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238" y="3723296"/>
              <a:ext cx="796570" cy="63111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复合区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976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>
            <a:extLst>
              <a:ext uri="{FF2B5EF4-FFF2-40B4-BE49-F238E27FC236}">
                <a16:creationId xmlns:a16="http://schemas.microsoft.com/office/drawing/2014/main" id="{2280D83C-57A2-47C2-A594-EB2B472D9222}"/>
              </a:ext>
            </a:extLst>
          </p:cNvPr>
          <p:cNvSpPr>
            <a:spLocks noEditPoints="1"/>
          </p:cNvSpPr>
          <p:nvPr/>
        </p:nvSpPr>
        <p:spPr bwMode="auto">
          <a:xfrm>
            <a:off x="953508" y="363557"/>
            <a:ext cx="10751874" cy="6338902"/>
          </a:xfrm>
          <a:custGeom>
            <a:avLst/>
            <a:gdLst>
              <a:gd name="T0" fmla="*/ 8677235 w 2360"/>
              <a:gd name="T1" fmla="*/ 2592571 h 1390"/>
              <a:gd name="T2" fmla="*/ 9312689 w 2360"/>
              <a:gd name="T3" fmla="*/ 1197584 h 1390"/>
              <a:gd name="T4" fmla="*/ 9067272 w 2360"/>
              <a:gd name="T5" fmla="*/ 530797 h 1390"/>
              <a:gd name="T6" fmla="*/ 7209117 w 2360"/>
              <a:gd name="T7" fmla="*/ 486930 h 1390"/>
              <a:gd name="T8" fmla="*/ 6521074 w 2360"/>
              <a:gd name="T9" fmla="*/ 1223904 h 1390"/>
              <a:gd name="T10" fmla="*/ 5329049 w 2360"/>
              <a:gd name="T11" fmla="*/ 1302866 h 1390"/>
              <a:gd name="T12" fmla="*/ 5464905 w 2360"/>
              <a:gd name="T13" fmla="*/ 1930171 h 1390"/>
              <a:gd name="T14" fmla="*/ 5372874 w 2360"/>
              <a:gd name="T15" fmla="*/ 2680306 h 1390"/>
              <a:gd name="T16" fmla="*/ 4386824 w 2360"/>
              <a:gd name="T17" fmla="*/ 3254971 h 1390"/>
              <a:gd name="T18" fmla="*/ 5999563 w 2360"/>
              <a:gd name="T19" fmla="*/ 3294452 h 1390"/>
              <a:gd name="T20" fmla="*/ 7743775 w 2360"/>
              <a:gd name="T21" fmla="*/ 3290065 h 1390"/>
              <a:gd name="T22" fmla="*/ 5473670 w 2360"/>
              <a:gd name="T23" fmla="*/ 1250225 h 1390"/>
              <a:gd name="T24" fmla="*/ 5925062 w 2360"/>
              <a:gd name="T25" fmla="*/ 3987559 h 1390"/>
              <a:gd name="T26" fmla="*/ 6249362 w 2360"/>
              <a:gd name="T27" fmla="*/ 2026680 h 1390"/>
              <a:gd name="T28" fmla="*/ 7305531 w 2360"/>
              <a:gd name="T29" fmla="*/ 631692 h 1390"/>
              <a:gd name="T30" fmla="*/ 815134 w 2360"/>
              <a:gd name="T31" fmla="*/ 1386214 h 1390"/>
              <a:gd name="T32" fmla="*/ 2322694 w 2360"/>
              <a:gd name="T33" fmla="*/ 3079501 h 1390"/>
              <a:gd name="T34" fmla="*/ 3080857 w 2360"/>
              <a:gd name="T35" fmla="*/ 1781022 h 1390"/>
              <a:gd name="T36" fmla="*/ 2572493 w 2360"/>
              <a:gd name="T37" fmla="*/ 1092302 h 1390"/>
              <a:gd name="T38" fmla="*/ 1687240 w 2360"/>
              <a:gd name="T39" fmla="*/ 846643 h 1390"/>
              <a:gd name="T40" fmla="*/ 411950 w 2360"/>
              <a:gd name="T41" fmla="*/ 1289705 h 1390"/>
              <a:gd name="T42" fmla="*/ 1139435 w 2360"/>
              <a:gd name="T43" fmla="*/ 1671353 h 1390"/>
              <a:gd name="T44" fmla="*/ 1433059 w 2360"/>
              <a:gd name="T45" fmla="*/ 3184783 h 1390"/>
              <a:gd name="T46" fmla="*/ 2695202 w 2360"/>
              <a:gd name="T47" fmla="*/ 5812448 h 1390"/>
              <a:gd name="T48" fmla="*/ 3115916 w 2360"/>
              <a:gd name="T49" fmla="*/ 5198303 h 1390"/>
              <a:gd name="T50" fmla="*/ 2489227 w 2360"/>
              <a:gd name="T51" fmla="*/ 2395167 h 1390"/>
              <a:gd name="T52" fmla="*/ 2107955 w 2360"/>
              <a:gd name="T53" fmla="*/ 1943332 h 1390"/>
              <a:gd name="T54" fmla="*/ 1130670 w 2360"/>
              <a:gd name="T55" fmla="*/ 1741541 h 1390"/>
              <a:gd name="T56" fmla="*/ 1691623 w 2360"/>
              <a:gd name="T57" fmla="*/ 1504656 h 1390"/>
              <a:gd name="T58" fmla="*/ 3335038 w 2360"/>
              <a:gd name="T59" fmla="*/ 4097228 h 1390"/>
              <a:gd name="T60" fmla="*/ 4430649 w 2360"/>
              <a:gd name="T61" fmla="*/ 320233 h 1390"/>
              <a:gd name="T62" fmla="*/ 3352568 w 2360"/>
              <a:gd name="T63" fmla="*/ 570278 h 1390"/>
              <a:gd name="T64" fmla="*/ 3549778 w 2360"/>
              <a:gd name="T65" fmla="*/ 1688900 h 1390"/>
              <a:gd name="T66" fmla="*/ 9067272 w 2360"/>
              <a:gd name="T67" fmla="*/ 4426234 h 1390"/>
              <a:gd name="T68" fmla="*/ 3111534 w 2360"/>
              <a:gd name="T69" fmla="*/ 394808 h 1390"/>
              <a:gd name="T70" fmla="*/ 3413922 w 2360"/>
              <a:gd name="T71" fmla="*/ 35094 h 1390"/>
              <a:gd name="T72" fmla="*/ 2953766 w 2360"/>
              <a:gd name="T73" fmla="*/ 1215131 h 1390"/>
              <a:gd name="T74" fmla="*/ 2813528 w 2360"/>
              <a:gd name="T75" fmla="*/ 987019 h 1390"/>
              <a:gd name="T76" fmla="*/ 2274487 w 2360"/>
              <a:gd name="T77" fmla="*/ 851030 h 1390"/>
              <a:gd name="T78" fmla="*/ 6411513 w 2360"/>
              <a:gd name="T79" fmla="*/ 4443781 h 1390"/>
              <a:gd name="T80" fmla="*/ 8962094 w 2360"/>
              <a:gd name="T81" fmla="*/ 2732947 h 1390"/>
              <a:gd name="T82" fmla="*/ 1919510 w 2360"/>
              <a:gd name="T83" fmla="*/ 780842 h 1390"/>
              <a:gd name="T84" fmla="*/ 5302755 w 2360"/>
              <a:gd name="T85" fmla="*/ 745748 h 1390"/>
              <a:gd name="T86" fmla="*/ 2476080 w 2360"/>
              <a:gd name="T87" fmla="*/ 478156 h 1390"/>
              <a:gd name="T88" fmla="*/ 10276826 w 2360"/>
              <a:gd name="T89" fmla="*/ 5531696 h 1390"/>
              <a:gd name="T90" fmla="*/ 8668470 w 2360"/>
              <a:gd name="T91" fmla="*/ 4220057 h 1390"/>
              <a:gd name="T92" fmla="*/ 5386021 w 2360"/>
              <a:gd name="T93" fmla="*/ 504477 h 1390"/>
              <a:gd name="T94" fmla="*/ 2677672 w 2360"/>
              <a:gd name="T95" fmla="*/ 307073 h 1390"/>
              <a:gd name="T96" fmla="*/ 8760501 w 2360"/>
              <a:gd name="T97" fmla="*/ 3772608 h 1390"/>
              <a:gd name="T98" fmla="*/ 2677672 w 2360"/>
              <a:gd name="T99" fmla="*/ 679947 h 1390"/>
              <a:gd name="T100" fmla="*/ 8848150 w 2360"/>
              <a:gd name="T101" fmla="*/ 3689259 h 1390"/>
              <a:gd name="T102" fmla="*/ 5149369 w 2360"/>
              <a:gd name="T103" fmla="*/ 2596958 h 1390"/>
              <a:gd name="T104" fmla="*/ 9290777 w 2360"/>
              <a:gd name="T105" fmla="*/ 2224084 h 1390"/>
              <a:gd name="T106" fmla="*/ 9089185 w 2360"/>
              <a:gd name="T107" fmla="*/ 5360612 h 1390"/>
              <a:gd name="T108" fmla="*/ 8835003 w 2360"/>
              <a:gd name="T109" fmla="*/ 4097228 h 1390"/>
              <a:gd name="T110" fmla="*/ 2379666 w 2360"/>
              <a:gd name="T111" fmla="*/ 403581 h 1390"/>
              <a:gd name="T112" fmla="*/ 2949383 w 2360"/>
              <a:gd name="T113" fmla="*/ 1197584 h 1390"/>
              <a:gd name="T114" fmla="*/ 2712732 w 2360"/>
              <a:gd name="T115" fmla="*/ 1087915 h 1390"/>
              <a:gd name="T116" fmla="*/ 2572493 w 2360"/>
              <a:gd name="T117" fmla="*/ 3285678 h 1390"/>
              <a:gd name="T118" fmla="*/ 2112337 w 2360"/>
              <a:gd name="T119" fmla="*/ 3048794 h 1390"/>
              <a:gd name="T120" fmla="*/ 4772479 w 2360"/>
              <a:gd name="T121" fmla="*/ 1903851 h 1390"/>
              <a:gd name="T122" fmla="*/ 8742972 w 2360"/>
              <a:gd name="T123" fmla="*/ 4211283 h 1390"/>
              <a:gd name="T124" fmla="*/ 438244 w 2360"/>
              <a:gd name="T125" fmla="*/ 1557297 h 139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360" h="1390">
                <a:moveTo>
                  <a:pt x="1809" y="794"/>
                </a:moveTo>
                <a:cubicBezTo>
                  <a:pt x="1810" y="794"/>
                  <a:pt x="1811" y="794"/>
                  <a:pt x="1811" y="794"/>
                </a:cubicBezTo>
                <a:cubicBezTo>
                  <a:pt x="1813" y="795"/>
                  <a:pt x="1815" y="796"/>
                  <a:pt x="1815" y="799"/>
                </a:cubicBezTo>
                <a:cubicBezTo>
                  <a:pt x="1816" y="801"/>
                  <a:pt x="1816" y="803"/>
                  <a:pt x="1817" y="805"/>
                </a:cubicBezTo>
                <a:cubicBezTo>
                  <a:pt x="1818" y="810"/>
                  <a:pt x="1819" y="815"/>
                  <a:pt x="1822" y="820"/>
                </a:cubicBezTo>
                <a:cubicBezTo>
                  <a:pt x="1823" y="820"/>
                  <a:pt x="1823" y="822"/>
                  <a:pt x="1824" y="823"/>
                </a:cubicBezTo>
                <a:cubicBezTo>
                  <a:pt x="1824" y="824"/>
                  <a:pt x="1824" y="825"/>
                  <a:pt x="1824" y="826"/>
                </a:cubicBezTo>
                <a:cubicBezTo>
                  <a:pt x="1826" y="831"/>
                  <a:pt x="1826" y="835"/>
                  <a:pt x="1824" y="839"/>
                </a:cubicBezTo>
                <a:cubicBezTo>
                  <a:pt x="1824" y="840"/>
                  <a:pt x="1824" y="842"/>
                  <a:pt x="1824" y="843"/>
                </a:cubicBezTo>
                <a:cubicBezTo>
                  <a:pt x="1825" y="846"/>
                  <a:pt x="1825" y="849"/>
                  <a:pt x="1824" y="852"/>
                </a:cubicBezTo>
                <a:cubicBezTo>
                  <a:pt x="1822" y="856"/>
                  <a:pt x="1823" y="858"/>
                  <a:pt x="1827" y="860"/>
                </a:cubicBezTo>
                <a:cubicBezTo>
                  <a:pt x="1827" y="860"/>
                  <a:pt x="1827" y="860"/>
                  <a:pt x="1827" y="860"/>
                </a:cubicBezTo>
                <a:cubicBezTo>
                  <a:pt x="1831" y="865"/>
                  <a:pt x="1834" y="869"/>
                  <a:pt x="1838" y="873"/>
                </a:cubicBezTo>
                <a:cubicBezTo>
                  <a:pt x="1839" y="875"/>
                  <a:pt x="1839" y="878"/>
                  <a:pt x="1839" y="881"/>
                </a:cubicBezTo>
                <a:cubicBezTo>
                  <a:pt x="1840" y="881"/>
                  <a:pt x="1840" y="882"/>
                  <a:pt x="1840" y="882"/>
                </a:cubicBezTo>
                <a:cubicBezTo>
                  <a:pt x="1841" y="884"/>
                  <a:pt x="1841" y="886"/>
                  <a:pt x="1841" y="887"/>
                </a:cubicBezTo>
                <a:cubicBezTo>
                  <a:pt x="1841" y="889"/>
                  <a:pt x="1842" y="891"/>
                  <a:pt x="1843" y="892"/>
                </a:cubicBezTo>
                <a:cubicBezTo>
                  <a:pt x="1845" y="894"/>
                  <a:pt x="1847" y="896"/>
                  <a:pt x="1847" y="899"/>
                </a:cubicBezTo>
                <a:cubicBezTo>
                  <a:pt x="1847" y="899"/>
                  <a:pt x="1848" y="900"/>
                  <a:pt x="1849" y="901"/>
                </a:cubicBezTo>
                <a:cubicBezTo>
                  <a:pt x="1850" y="901"/>
                  <a:pt x="1851" y="902"/>
                  <a:pt x="1852" y="903"/>
                </a:cubicBezTo>
                <a:cubicBezTo>
                  <a:pt x="1853" y="905"/>
                  <a:pt x="1855" y="906"/>
                  <a:pt x="1858" y="908"/>
                </a:cubicBezTo>
                <a:cubicBezTo>
                  <a:pt x="1861" y="909"/>
                  <a:pt x="1863" y="910"/>
                  <a:pt x="1866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6" y="912"/>
                  <a:pt x="1866" y="912"/>
                  <a:pt x="1867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7" y="911"/>
                  <a:pt x="1867" y="911"/>
                  <a:pt x="1868" y="910"/>
                </a:cubicBezTo>
                <a:cubicBezTo>
                  <a:pt x="1869" y="910"/>
                  <a:pt x="1869" y="909"/>
                  <a:pt x="1869" y="907"/>
                </a:cubicBezTo>
                <a:cubicBezTo>
                  <a:pt x="1868" y="905"/>
                  <a:pt x="1867" y="902"/>
                  <a:pt x="1865" y="901"/>
                </a:cubicBezTo>
                <a:cubicBezTo>
                  <a:pt x="1863" y="898"/>
                  <a:pt x="1863" y="895"/>
                  <a:pt x="1863" y="893"/>
                </a:cubicBezTo>
                <a:cubicBezTo>
                  <a:pt x="1863" y="891"/>
                  <a:pt x="1863" y="889"/>
                  <a:pt x="1863" y="887"/>
                </a:cubicBezTo>
                <a:cubicBezTo>
                  <a:pt x="1863" y="885"/>
                  <a:pt x="1862" y="883"/>
                  <a:pt x="1861" y="882"/>
                </a:cubicBezTo>
                <a:cubicBezTo>
                  <a:pt x="1859" y="879"/>
                  <a:pt x="1856" y="877"/>
                  <a:pt x="1854" y="874"/>
                </a:cubicBezTo>
                <a:cubicBezTo>
                  <a:pt x="1850" y="873"/>
                  <a:pt x="1848" y="870"/>
                  <a:pt x="1845" y="868"/>
                </a:cubicBezTo>
                <a:cubicBezTo>
                  <a:pt x="1842" y="867"/>
                  <a:pt x="1840" y="865"/>
                  <a:pt x="1840" y="862"/>
                </a:cubicBezTo>
                <a:cubicBezTo>
                  <a:pt x="1840" y="860"/>
                  <a:pt x="1840" y="858"/>
                  <a:pt x="1839" y="857"/>
                </a:cubicBezTo>
                <a:cubicBezTo>
                  <a:pt x="1837" y="855"/>
                  <a:pt x="1836" y="853"/>
                  <a:pt x="1835" y="851"/>
                </a:cubicBezTo>
                <a:cubicBezTo>
                  <a:pt x="1832" y="850"/>
                  <a:pt x="1831" y="849"/>
                  <a:pt x="1830" y="846"/>
                </a:cubicBezTo>
                <a:cubicBezTo>
                  <a:pt x="1830" y="844"/>
                  <a:pt x="1830" y="843"/>
                  <a:pt x="1831" y="841"/>
                </a:cubicBezTo>
                <a:cubicBezTo>
                  <a:pt x="1833" y="834"/>
                  <a:pt x="1835" y="828"/>
                  <a:pt x="1835" y="821"/>
                </a:cubicBezTo>
                <a:cubicBezTo>
                  <a:pt x="1835" y="821"/>
                  <a:pt x="1836" y="821"/>
                  <a:pt x="1836" y="821"/>
                </a:cubicBezTo>
                <a:cubicBezTo>
                  <a:pt x="1836" y="820"/>
                  <a:pt x="1837" y="820"/>
                  <a:pt x="1837" y="820"/>
                </a:cubicBezTo>
                <a:cubicBezTo>
                  <a:pt x="1838" y="820"/>
                  <a:pt x="1838" y="820"/>
                  <a:pt x="1839" y="820"/>
                </a:cubicBezTo>
                <a:cubicBezTo>
                  <a:pt x="1839" y="821"/>
                  <a:pt x="1840" y="821"/>
                  <a:pt x="1840" y="822"/>
                </a:cubicBezTo>
                <a:cubicBezTo>
                  <a:pt x="1840" y="825"/>
                  <a:pt x="1842" y="826"/>
                  <a:pt x="1845" y="826"/>
                </a:cubicBezTo>
                <a:cubicBezTo>
                  <a:pt x="1846" y="826"/>
                  <a:pt x="1847" y="826"/>
                  <a:pt x="1848" y="827"/>
                </a:cubicBezTo>
                <a:cubicBezTo>
                  <a:pt x="1851" y="829"/>
                  <a:pt x="1854" y="830"/>
                  <a:pt x="1856" y="834"/>
                </a:cubicBezTo>
                <a:cubicBezTo>
                  <a:pt x="1858" y="838"/>
                  <a:pt x="1862" y="841"/>
                  <a:pt x="1865" y="844"/>
                </a:cubicBezTo>
                <a:cubicBezTo>
                  <a:pt x="1866" y="844"/>
                  <a:pt x="1867" y="843"/>
                  <a:pt x="1868" y="843"/>
                </a:cubicBezTo>
                <a:cubicBezTo>
                  <a:pt x="1869" y="844"/>
                  <a:pt x="1871" y="845"/>
                  <a:pt x="1871" y="848"/>
                </a:cubicBezTo>
                <a:cubicBezTo>
                  <a:pt x="1871" y="850"/>
                  <a:pt x="1871" y="852"/>
                  <a:pt x="1871" y="855"/>
                </a:cubicBezTo>
                <a:cubicBezTo>
                  <a:pt x="1871" y="855"/>
                  <a:pt x="1873" y="856"/>
                  <a:pt x="1873" y="855"/>
                </a:cubicBezTo>
                <a:cubicBezTo>
                  <a:pt x="1874" y="855"/>
                  <a:pt x="1874" y="855"/>
                  <a:pt x="1874" y="855"/>
                </a:cubicBezTo>
                <a:cubicBezTo>
                  <a:pt x="1878" y="852"/>
                  <a:pt x="1881" y="849"/>
                  <a:pt x="1884" y="845"/>
                </a:cubicBezTo>
                <a:cubicBezTo>
                  <a:pt x="1885" y="845"/>
                  <a:pt x="1886" y="844"/>
                  <a:pt x="1887" y="843"/>
                </a:cubicBezTo>
                <a:cubicBezTo>
                  <a:pt x="1892" y="842"/>
                  <a:pt x="1895" y="839"/>
                  <a:pt x="1898" y="837"/>
                </a:cubicBezTo>
                <a:cubicBezTo>
                  <a:pt x="1900" y="835"/>
                  <a:pt x="1901" y="833"/>
                  <a:pt x="1902" y="830"/>
                </a:cubicBezTo>
                <a:cubicBezTo>
                  <a:pt x="1903" y="826"/>
                  <a:pt x="1903" y="822"/>
                  <a:pt x="1902" y="818"/>
                </a:cubicBezTo>
                <a:cubicBezTo>
                  <a:pt x="1902" y="818"/>
                  <a:pt x="1902" y="817"/>
                  <a:pt x="1902" y="817"/>
                </a:cubicBezTo>
                <a:cubicBezTo>
                  <a:pt x="1901" y="812"/>
                  <a:pt x="1899" y="807"/>
                  <a:pt x="1897" y="802"/>
                </a:cubicBezTo>
                <a:cubicBezTo>
                  <a:pt x="1896" y="800"/>
                  <a:pt x="1894" y="799"/>
                  <a:pt x="1893" y="797"/>
                </a:cubicBezTo>
                <a:cubicBezTo>
                  <a:pt x="1890" y="794"/>
                  <a:pt x="1887" y="792"/>
                  <a:pt x="1883" y="790"/>
                </a:cubicBezTo>
                <a:cubicBezTo>
                  <a:pt x="1881" y="788"/>
                  <a:pt x="1879" y="787"/>
                  <a:pt x="1878" y="784"/>
                </a:cubicBezTo>
                <a:cubicBezTo>
                  <a:pt x="1878" y="783"/>
                  <a:pt x="1877" y="781"/>
                  <a:pt x="1876" y="781"/>
                </a:cubicBezTo>
                <a:cubicBezTo>
                  <a:pt x="1875" y="780"/>
                  <a:pt x="1874" y="779"/>
                  <a:pt x="1873" y="778"/>
                </a:cubicBezTo>
                <a:cubicBezTo>
                  <a:pt x="1873" y="778"/>
                  <a:pt x="1872" y="777"/>
                  <a:pt x="1872" y="777"/>
                </a:cubicBezTo>
                <a:cubicBezTo>
                  <a:pt x="1872" y="774"/>
                  <a:pt x="1871" y="770"/>
                  <a:pt x="1874" y="768"/>
                </a:cubicBezTo>
                <a:cubicBezTo>
                  <a:pt x="1876" y="767"/>
                  <a:pt x="1877" y="765"/>
                  <a:pt x="1877" y="763"/>
                </a:cubicBezTo>
                <a:cubicBezTo>
                  <a:pt x="1877" y="762"/>
                  <a:pt x="1878" y="761"/>
                  <a:pt x="1879" y="760"/>
                </a:cubicBezTo>
                <a:cubicBezTo>
                  <a:pt x="1882" y="759"/>
                  <a:pt x="1885" y="757"/>
                  <a:pt x="1889" y="755"/>
                </a:cubicBezTo>
                <a:cubicBezTo>
                  <a:pt x="1889" y="755"/>
                  <a:pt x="1890" y="755"/>
                  <a:pt x="1891" y="755"/>
                </a:cubicBezTo>
                <a:cubicBezTo>
                  <a:pt x="1892" y="755"/>
                  <a:pt x="1893" y="755"/>
                  <a:pt x="1894" y="756"/>
                </a:cubicBezTo>
                <a:cubicBezTo>
                  <a:pt x="1896" y="756"/>
                  <a:pt x="1897" y="757"/>
                  <a:pt x="1898" y="760"/>
                </a:cubicBezTo>
                <a:cubicBezTo>
                  <a:pt x="1898" y="761"/>
                  <a:pt x="1899" y="763"/>
                  <a:pt x="1901" y="764"/>
                </a:cubicBezTo>
                <a:cubicBezTo>
                  <a:pt x="1902" y="765"/>
                  <a:pt x="1905" y="764"/>
                  <a:pt x="1905" y="762"/>
                </a:cubicBezTo>
                <a:cubicBezTo>
                  <a:pt x="1905" y="761"/>
                  <a:pt x="1905" y="760"/>
                  <a:pt x="1905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5" y="759"/>
                  <a:pt x="1905" y="759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4" y="759"/>
                  <a:pt x="1904" y="758"/>
                </a:cubicBezTo>
                <a:cubicBezTo>
                  <a:pt x="1904" y="758"/>
                  <a:pt x="1905" y="757"/>
                  <a:pt x="1905" y="757"/>
                </a:cubicBezTo>
                <a:cubicBezTo>
                  <a:pt x="1909" y="756"/>
                  <a:pt x="1913" y="754"/>
                  <a:pt x="1917" y="753"/>
                </a:cubicBezTo>
                <a:cubicBezTo>
                  <a:pt x="1920" y="752"/>
                  <a:pt x="1923" y="750"/>
                  <a:pt x="1925" y="747"/>
                </a:cubicBezTo>
                <a:cubicBezTo>
                  <a:pt x="1925" y="746"/>
                  <a:pt x="1926" y="746"/>
                  <a:pt x="1927" y="746"/>
                </a:cubicBezTo>
                <a:cubicBezTo>
                  <a:pt x="1927" y="747"/>
                  <a:pt x="1928" y="748"/>
                  <a:pt x="1930" y="747"/>
                </a:cubicBezTo>
                <a:cubicBezTo>
                  <a:pt x="1932" y="746"/>
                  <a:pt x="1935" y="745"/>
                  <a:pt x="1937" y="745"/>
                </a:cubicBezTo>
                <a:cubicBezTo>
                  <a:pt x="1939" y="744"/>
                  <a:pt x="1941" y="744"/>
                  <a:pt x="1943" y="743"/>
                </a:cubicBezTo>
                <a:cubicBezTo>
                  <a:pt x="1945" y="742"/>
                  <a:pt x="1947" y="741"/>
                  <a:pt x="1947" y="739"/>
                </a:cubicBezTo>
                <a:cubicBezTo>
                  <a:pt x="1947" y="738"/>
                  <a:pt x="1948" y="738"/>
                  <a:pt x="1949" y="737"/>
                </a:cubicBezTo>
                <a:cubicBezTo>
                  <a:pt x="1952" y="735"/>
                  <a:pt x="1955" y="734"/>
                  <a:pt x="1956" y="730"/>
                </a:cubicBezTo>
                <a:cubicBezTo>
                  <a:pt x="1956" y="730"/>
                  <a:pt x="1956" y="729"/>
                  <a:pt x="1957" y="729"/>
                </a:cubicBezTo>
                <a:cubicBezTo>
                  <a:pt x="1959" y="728"/>
                  <a:pt x="1960" y="726"/>
                  <a:pt x="1961" y="723"/>
                </a:cubicBezTo>
                <a:cubicBezTo>
                  <a:pt x="1961" y="722"/>
                  <a:pt x="1962" y="722"/>
                  <a:pt x="1963" y="722"/>
                </a:cubicBezTo>
                <a:cubicBezTo>
                  <a:pt x="1965" y="721"/>
                  <a:pt x="1965" y="721"/>
                  <a:pt x="1965" y="719"/>
                </a:cubicBezTo>
                <a:cubicBezTo>
                  <a:pt x="1964" y="717"/>
                  <a:pt x="1964" y="715"/>
                  <a:pt x="1964" y="712"/>
                </a:cubicBezTo>
                <a:cubicBezTo>
                  <a:pt x="1964" y="711"/>
                  <a:pt x="1964" y="710"/>
                  <a:pt x="1965" y="709"/>
                </a:cubicBezTo>
                <a:cubicBezTo>
                  <a:pt x="1968" y="707"/>
                  <a:pt x="1970" y="705"/>
                  <a:pt x="1970" y="702"/>
                </a:cubicBezTo>
                <a:cubicBezTo>
                  <a:pt x="1970" y="700"/>
                  <a:pt x="1971" y="698"/>
                  <a:pt x="1972" y="697"/>
                </a:cubicBezTo>
                <a:cubicBezTo>
                  <a:pt x="1974" y="696"/>
                  <a:pt x="1975" y="694"/>
                  <a:pt x="1975" y="691"/>
                </a:cubicBezTo>
                <a:cubicBezTo>
                  <a:pt x="1975" y="690"/>
                  <a:pt x="1975" y="688"/>
                  <a:pt x="1976" y="687"/>
                </a:cubicBezTo>
                <a:cubicBezTo>
                  <a:pt x="1977" y="684"/>
                  <a:pt x="1976" y="682"/>
                  <a:pt x="1975" y="681"/>
                </a:cubicBezTo>
                <a:cubicBezTo>
                  <a:pt x="1974" y="680"/>
                  <a:pt x="1973" y="679"/>
                  <a:pt x="1971" y="678"/>
                </a:cubicBezTo>
                <a:cubicBezTo>
                  <a:pt x="1971" y="677"/>
                  <a:pt x="1969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9" y="676"/>
                  <a:pt x="1969" y="675"/>
                  <a:pt x="1969" y="675"/>
                </a:cubicBezTo>
                <a:cubicBezTo>
                  <a:pt x="1970" y="674"/>
                  <a:pt x="1971" y="673"/>
                  <a:pt x="1972" y="672"/>
                </a:cubicBezTo>
                <a:cubicBezTo>
                  <a:pt x="1973" y="671"/>
                  <a:pt x="1973" y="670"/>
                  <a:pt x="1972" y="669"/>
                </a:cubicBezTo>
                <a:cubicBezTo>
                  <a:pt x="1971" y="667"/>
                  <a:pt x="1970" y="666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9" y="665"/>
                  <a:pt x="1969" y="665"/>
                  <a:pt x="1970" y="665"/>
                </a:cubicBezTo>
                <a:cubicBezTo>
                  <a:pt x="1972" y="664"/>
                  <a:pt x="1972" y="662"/>
                  <a:pt x="1971" y="660"/>
                </a:cubicBezTo>
                <a:cubicBezTo>
                  <a:pt x="1970" y="659"/>
                  <a:pt x="1969" y="658"/>
                  <a:pt x="1968" y="657"/>
                </a:cubicBezTo>
                <a:cubicBezTo>
                  <a:pt x="1965" y="656"/>
                  <a:pt x="1964" y="655"/>
                  <a:pt x="1963" y="652"/>
                </a:cubicBezTo>
                <a:cubicBezTo>
                  <a:pt x="1962" y="649"/>
                  <a:pt x="1960" y="647"/>
                  <a:pt x="1959" y="644"/>
                </a:cubicBezTo>
                <a:cubicBezTo>
                  <a:pt x="1958" y="642"/>
                  <a:pt x="1956" y="640"/>
                  <a:pt x="1954" y="639"/>
                </a:cubicBezTo>
                <a:cubicBezTo>
                  <a:pt x="1953" y="639"/>
                  <a:pt x="1952" y="638"/>
                  <a:pt x="1951" y="638"/>
                </a:cubicBezTo>
                <a:cubicBezTo>
                  <a:pt x="1949" y="637"/>
                  <a:pt x="1948" y="635"/>
                  <a:pt x="1948" y="632"/>
                </a:cubicBezTo>
                <a:cubicBezTo>
                  <a:pt x="1949" y="630"/>
                  <a:pt x="1949" y="629"/>
                  <a:pt x="1950" y="627"/>
                </a:cubicBezTo>
                <a:cubicBezTo>
                  <a:pt x="1951" y="626"/>
                  <a:pt x="1952" y="625"/>
                  <a:pt x="1952" y="623"/>
                </a:cubicBezTo>
                <a:cubicBezTo>
                  <a:pt x="1953" y="621"/>
                  <a:pt x="1955" y="619"/>
                  <a:pt x="1958" y="618"/>
                </a:cubicBezTo>
                <a:cubicBezTo>
                  <a:pt x="1960" y="616"/>
                  <a:pt x="1962" y="615"/>
                  <a:pt x="1965" y="615"/>
                </a:cubicBezTo>
                <a:cubicBezTo>
                  <a:pt x="1966" y="615"/>
                  <a:pt x="1966" y="614"/>
                  <a:pt x="1967" y="614"/>
                </a:cubicBezTo>
                <a:cubicBezTo>
                  <a:pt x="1967" y="613"/>
                  <a:pt x="1967" y="612"/>
                  <a:pt x="1967" y="611"/>
                </a:cubicBezTo>
                <a:cubicBezTo>
                  <a:pt x="1967" y="610"/>
                  <a:pt x="1966" y="608"/>
                  <a:pt x="1964" y="608"/>
                </a:cubicBezTo>
                <a:cubicBezTo>
                  <a:pt x="1963" y="608"/>
                  <a:pt x="1962" y="608"/>
                  <a:pt x="1960" y="608"/>
                </a:cubicBezTo>
                <a:cubicBezTo>
                  <a:pt x="1959" y="608"/>
                  <a:pt x="1958" y="608"/>
                  <a:pt x="1957" y="608"/>
                </a:cubicBezTo>
                <a:cubicBezTo>
                  <a:pt x="1956" y="607"/>
                  <a:pt x="1955" y="606"/>
                  <a:pt x="1954" y="606"/>
                </a:cubicBezTo>
                <a:cubicBezTo>
                  <a:pt x="1952" y="605"/>
                  <a:pt x="1951" y="606"/>
                  <a:pt x="1950" y="606"/>
                </a:cubicBezTo>
                <a:cubicBezTo>
                  <a:pt x="1948" y="607"/>
                  <a:pt x="1947" y="609"/>
                  <a:pt x="1945" y="611"/>
                </a:cubicBezTo>
                <a:cubicBezTo>
                  <a:pt x="1945" y="612"/>
                  <a:pt x="1944" y="612"/>
                  <a:pt x="1943" y="612"/>
                </a:cubicBezTo>
                <a:cubicBezTo>
                  <a:pt x="1942" y="612"/>
                  <a:pt x="1940" y="612"/>
                  <a:pt x="1940" y="610"/>
                </a:cubicBezTo>
                <a:cubicBezTo>
                  <a:pt x="1939" y="608"/>
                  <a:pt x="1938" y="606"/>
                  <a:pt x="1935" y="605"/>
                </a:cubicBezTo>
                <a:cubicBezTo>
                  <a:pt x="1932" y="605"/>
                  <a:pt x="1931" y="603"/>
                  <a:pt x="1929" y="601"/>
                </a:cubicBezTo>
                <a:cubicBezTo>
                  <a:pt x="1927" y="599"/>
                  <a:pt x="1929" y="595"/>
                  <a:pt x="1931" y="595"/>
                </a:cubicBezTo>
                <a:cubicBezTo>
                  <a:pt x="1932" y="595"/>
                  <a:pt x="1933" y="595"/>
                  <a:pt x="1933" y="595"/>
                </a:cubicBezTo>
                <a:cubicBezTo>
                  <a:pt x="1935" y="595"/>
                  <a:pt x="1937" y="594"/>
                  <a:pt x="1937" y="592"/>
                </a:cubicBezTo>
                <a:cubicBezTo>
                  <a:pt x="1938" y="588"/>
                  <a:pt x="1939" y="585"/>
                  <a:pt x="1943" y="583"/>
                </a:cubicBezTo>
                <a:cubicBezTo>
                  <a:pt x="1943" y="583"/>
                  <a:pt x="1944" y="582"/>
                  <a:pt x="1944" y="581"/>
                </a:cubicBezTo>
                <a:cubicBezTo>
                  <a:pt x="1945" y="579"/>
                  <a:pt x="1946" y="577"/>
                  <a:pt x="1947" y="576"/>
                </a:cubicBezTo>
                <a:cubicBezTo>
                  <a:pt x="1947" y="575"/>
                  <a:pt x="1948" y="575"/>
                  <a:pt x="1949" y="575"/>
                </a:cubicBezTo>
                <a:cubicBezTo>
                  <a:pt x="1951" y="574"/>
                  <a:pt x="1953" y="575"/>
                  <a:pt x="1954" y="577"/>
                </a:cubicBezTo>
                <a:cubicBezTo>
                  <a:pt x="1956" y="578"/>
                  <a:pt x="1955" y="579"/>
                  <a:pt x="1955" y="581"/>
                </a:cubicBezTo>
                <a:cubicBezTo>
                  <a:pt x="1954" y="581"/>
                  <a:pt x="1954" y="582"/>
                  <a:pt x="1954" y="582"/>
                </a:cubicBezTo>
                <a:cubicBezTo>
                  <a:pt x="1953" y="584"/>
                  <a:pt x="1952" y="586"/>
                  <a:pt x="1953" y="588"/>
                </a:cubicBezTo>
                <a:cubicBezTo>
                  <a:pt x="1954" y="589"/>
                  <a:pt x="1954" y="590"/>
                  <a:pt x="1954" y="591"/>
                </a:cubicBezTo>
                <a:cubicBezTo>
                  <a:pt x="1955" y="592"/>
                  <a:pt x="1954" y="593"/>
                  <a:pt x="1953" y="594"/>
                </a:cubicBezTo>
                <a:cubicBezTo>
                  <a:pt x="1953" y="594"/>
                  <a:pt x="1953" y="594"/>
                  <a:pt x="1953" y="594"/>
                </a:cubicBezTo>
                <a:cubicBezTo>
                  <a:pt x="1953" y="595"/>
                  <a:pt x="1953" y="596"/>
                  <a:pt x="1953" y="596"/>
                </a:cubicBezTo>
                <a:cubicBezTo>
                  <a:pt x="1953" y="596"/>
                  <a:pt x="1954" y="596"/>
                  <a:pt x="1955" y="596"/>
                </a:cubicBezTo>
                <a:cubicBezTo>
                  <a:pt x="1957" y="595"/>
                  <a:pt x="1958" y="594"/>
                  <a:pt x="1959" y="592"/>
                </a:cubicBezTo>
                <a:cubicBezTo>
                  <a:pt x="1962" y="588"/>
                  <a:pt x="1967" y="586"/>
                  <a:pt x="1972" y="585"/>
                </a:cubicBezTo>
                <a:cubicBezTo>
                  <a:pt x="1973" y="585"/>
                  <a:pt x="1973" y="585"/>
                  <a:pt x="1974" y="586"/>
                </a:cubicBezTo>
                <a:cubicBezTo>
                  <a:pt x="1975" y="586"/>
                  <a:pt x="1976" y="586"/>
                  <a:pt x="1977" y="586"/>
                </a:cubicBezTo>
                <a:cubicBezTo>
                  <a:pt x="1980" y="588"/>
                  <a:pt x="1980" y="588"/>
                  <a:pt x="1980" y="591"/>
                </a:cubicBezTo>
                <a:cubicBezTo>
                  <a:pt x="1980" y="594"/>
                  <a:pt x="1980" y="597"/>
                  <a:pt x="1980" y="600"/>
                </a:cubicBezTo>
                <a:cubicBezTo>
                  <a:pt x="1980" y="601"/>
                  <a:pt x="1981" y="603"/>
                  <a:pt x="1982" y="604"/>
                </a:cubicBezTo>
                <a:cubicBezTo>
                  <a:pt x="1983" y="605"/>
                  <a:pt x="1984" y="605"/>
                  <a:pt x="1985" y="605"/>
                </a:cubicBezTo>
                <a:cubicBezTo>
                  <a:pt x="1986" y="605"/>
                  <a:pt x="1986" y="604"/>
                  <a:pt x="1987" y="604"/>
                </a:cubicBezTo>
                <a:cubicBezTo>
                  <a:pt x="1989" y="604"/>
                  <a:pt x="1990" y="604"/>
                  <a:pt x="1991" y="605"/>
                </a:cubicBezTo>
                <a:cubicBezTo>
                  <a:pt x="1993" y="606"/>
                  <a:pt x="1994" y="607"/>
                  <a:pt x="1994" y="608"/>
                </a:cubicBezTo>
                <a:cubicBezTo>
                  <a:pt x="1995" y="609"/>
                  <a:pt x="1995" y="610"/>
                  <a:pt x="1994" y="612"/>
                </a:cubicBezTo>
                <a:cubicBezTo>
                  <a:pt x="1993" y="613"/>
                  <a:pt x="1992" y="614"/>
                  <a:pt x="1993" y="615"/>
                </a:cubicBezTo>
                <a:cubicBezTo>
                  <a:pt x="1997" y="618"/>
                  <a:pt x="1998" y="622"/>
                  <a:pt x="1997" y="626"/>
                </a:cubicBezTo>
                <a:cubicBezTo>
                  <a:pt x="1997" y="627"/>
                  <a:pt x="1997" y="628"/>
                  <a:pt x="1997" y="630"/>
                </a:cubicBezTo>
                <a:cubicBezTo>
                  <a:pt x="1997" y="632"/>
                  <a:pt x="1998" y="634"/>
                  <a:pt x="1999" y="636"/>
                </a:cubicBezTo>
                <a:cubicBezTo>
                  <a:pt x="2000" y="636"/>
                  <a:pt x="2000" y="636"/>
                  <a:pt x="2000" y="636"/>
                </a:cubicBezTo>
                <a:cubicBezTo>
                  <a:pt x="2002" y="636"/>
                  <a:pt x="2003" y="635"/>
                  <a:pt x="2004" y="634"/>
                </a:cubicBezTo>
                <a:cubicBezTo>
                  <a:pt x="2005" y="633"/>
                  <a:pt x="2007" y="632"/>
                  <a:pt x="2009" y="632"/>
                </a:cubicBezTo>
                <a:cubicBezTo>
                  <a:pt x="2010" y="632"/>
                  <a:pt x="2011" y="632"/>
                  <a:pt x="2012" y="632"/>
                </a:cubicBezTo>
                <a:cubicBezTo>
                  <a:pt x="2014" y="632"/>
                  <a:pt x="2015" y="631"/>
                  <a:pt x="2016" y="630"/>
                </a:cubicBezTo>
                <a:cubicBezTo>
                  <a:pt x="2019" y="627"/>
                  <a:pt x="2020" y="623"/>
                  <a:pt x="2018" y="620"/>
                </a:cubicBezTo>
                <a:cubicBezTo>
                  <a:pt x="2018" y="618"/>
                  <a:pt x="2017" y="616"/>
                  <a:pt x="2017" y="615"/>
                </a:cubicBezTo>
                <a:cubicBezTo>
                  <a:pt x="2015" y="608"/>
                  <a:pt x="2015" y="608"/>
                  <a:pt x="2010" y="603"/>
                </a:cubicBezTo>
                <a:cubicBezTo>
                  <a:pt x="2008" y="601"/>
                  <a:pt x="2007" y="599"/>
                  <a:pt x="2005" y="596"/>
                </a:cubicBezTo>
                <a:cubicBezTo>
                  <a:pt x="2004" y="594"/>
                  <a:pt x="2003" y="593"/>
                  <a:pt x="2001" y="591"/>
                </a:cubicBezTo>
                <a:cubicBezTo>
                  <a:pt x="1999" y="590"/>
                  <a:pt x="1998" y="589"/>
                  <a:pt x="1996" y="588"/>
                </a:cubicBezTo>
                <a:cubicBezTo>
                  <a:pt x="1995" y="587"/>
                  <a:pt x="1994" y="584"/>
                  <a:pt x="1996" y="583"/>
                </a:cubicBezTo>
                <a:cubicBezTo>
                  <a:pt x="1996" y="582"/>
                  <a:pt x="1997" y="581"/>
                  <a:pt x="1998" y="580"/>
                </a:cubicBezTo>
                <a:cubicBezTo>
                  <a:pt x="2000" y="579"/>
                  <a:pt x="2001" y="577"/>
                  <a:pt x="2002" y="576"/>
                </a:cubicBezTo>
                <a:cubicBezTo>
                  <a:pt x="2005" y="572"/>
                  <a:pt x="2007" y="568"/>
                  <a:pt x="2005" y="563"/>
                </a:cubicBezTo>
                <a:cubicBezTo>
                  <a:pt x="2004" y="559"/>
                  <a:pt x="2005" y="556"/>
                  <a:pt x="2008" y="554"/>
                </a:cubicBezTo>
                <a:cubicBezTo>
                  <a:pt x="2009" y="553"/>
                  <a:pt x="2010" y="552"/>
                  <a:pt x="2010" y="551"/>
                </a:cubicBezTo>
                <a:cubicBezTo>
                  <a:pt x="2011" y="550"/>
                  <a:pt x="2012" y="550"/>
                  <a:pt x="2013" y="549"/>
                </a:cubicBezTo>
                <a:cubicBezTo>
                  <a:pt x="2014" y="547"/>
                  <a:pt x="2014" y="545"/>
                  <a:pt x="2016" y="544"/>
                </a:cubicBezTo>
                <a:cubicBezTo>
                  <a:pt x="2018" y="544"/>
                  <a:pt x="2019" y="546"/>
                  <a:pt x="2021" y="547"/>
                </a:cubicBezTo>
                <a:cubicBezTo>
                  <a:pt x="2023" y="548"/>
                  <a:pt x="2025" y="548"/>
                  <a:pt x="2027" y="547"/>
                </a:cubicBezTo>
                <a:cubicBezTo>
                  <a:pt x="2029" y="546"/>
                  <a:pt x="2030" y="545"/>
                  <a:pt x="2032" y="543"/>
                </a:cubicBezTo>
                <a:cubicBezTo>
                  <a:pt x="2034" y="541"/>
                  <a:pt x="2036" y="537"/>
                  <a:pt x="2037" y="534"/>
                </a:cubicBezTo>
                <a:cubicBezTo>
                  <a:pt x="2039" y="529"/>
                  <a:pt x="2042" y="524"/>
                  <a:pt x="2043" y="519"/>
                </a:cubicBezTo>
                <a:cubicBezTo>
                  <a:pt x="2043" y="518"/>
                  <a:pt x="2043" y="516"/>
                  <a:pt x="2044" y="516"/>
                </a:cubicBezTo>
                <a:cubicBezTo>
                  <a:pt x="2048" y="511"/>
                  <a:pt x="2048" y="505"/>
                  <a:pt x="2049" y="500"/>
                </a:cubicBezTo>
                <a:cubicBezTo>
                  <a:pt x="2049" y="495"/>
                  <a:pt x="2051" y="491"/>
                  <a:pt x="2051" y="486"/>
                </a:cubicBezTo>
                <a:cubicBezTo>
                  <a:pt x="2051" y="485"/>
                  <a:pt x="2051" y="484"/>
                  <a:pt x="2052" y="484"/>
                </a:cubicBezTo>
                <a:cubicBezTo>
                  <a:pt x="2054" y="481"/>
                  <a:pt x="2053" y="478"/>
                  <a:pt x="2053" y="474"/>
                </a:cubicBezTo>
                <a:cubicBezTo>
                  <a:pt x="2052" y="468"/>
                  <a:pt x="2050" y="463"/>
                  <a:pt x="2047" y="458"/>
                </a:cubicBezTo>
                <a:cubicBezTo>
                  <a:pt x="2046" y="456"/>
                  <a:pt x="2046" y="454"/>
                  <a:pt x="2045" y="451"/>
                </a:cubicBezTo>
                <a:cubicBezTo>
                  <a:pt x="2045" y="446"/>
                  <a:pt x="2045" y="441"/>
                  <a:pt x="2045" y="436"/>
                </a:cubicBezTo>
                <a:cubicBezTo>
                  <a:pt x="2045" y="436"/>
                  <a:pt x="2045" y="435"/>
                  <a:pt x="2046" y="435"/>
                </a:cubicBezTo>
                <a:cubicBezTo>
                  <a:pt x="2046" y="435"/>
                  <a:pt x="2046" y="435"/>
                  <a:pt x="2046" y="435"/>
                </a:cubicBezTo>
                <a:cubicBezTo>
                  <a:pt x="2048" y="438"/>
                  <a:pt x="2050" y="440"/>
                  <a:pt x="2053" y="443"/>
                </a:cubicBezTo>
                <a:cubicBezTo>
                  <a:pt x="2055" y="445"/>
                  <a:pt x="2054" y="449"/>
                  <a:pt x="2056" y="452"/>
                </a:cubicBezTo>
                <a:cubicBezTo>
                  <a:pt x="2057" y="453"/>
                  <a:pt x="2057" y="454"/>
                  <a:pt x="2058" y="456"/>
                </a:cubicBezTo>
                <a:cubicBezTo>
                  <a:pt x="2059" y="459"/>
                  <a:pt x="2061" y="462"/>
                  <a:pt x="2061" y="466"/>
                </a:cubicBezTo>
                <a:cubicBezTo>
                  <a:pt x="2061" y="466"/>
                  <a:pt x="2061" y="467"/>
                  <a:pt x="2061" y="467"/>
                </a:cubicBezTo>
                <a:cubicBezTo>
                  <a:pt x="2062" y="471"/>
                  <a:pt x="2062" y="475"/>
                  <a:pt x="2065" y="479"/>
                </a:cubicBezTo>
                <a:cubicBezTo>
                  <a:pt x="2066" y="480"/>
                  <a:pt x="2067" y="482"/>
                  <a:pt x="2067" y="484"/>
                </a:cubicBezTo>
                <a:cubicBezTo>
                  <a:pt x="2067" y="487"/>
                  <a:pt x="2068" y="490"/>
                  <a:pt x="2070" y="493"/>
                </a:cubicBezTo>
                <a:cubicBezTo>
                  <a:pt x="2071" y="495"/>
                  <a:pt x="2071" y="496"/>
                  <a:pt x="2071" y="499"/>
                </a:cubicBezTo>
                <a:cubicBezTo>
                  <a:pt x="2071" y="499"/>
                  <a:pt x="2071" y="500"/>
                  <a:pt x="2071" y="501"/>
                </a:cubicBezTo>
                <a:cubicBezTo>
                  <a:pt x="2072" y="503"/>
                  <a:pt x="2073" y="505"/>
                  <a:pt x="2075" y="506"/>
                </a:cubicBezTo>
                <a:cubicBezTo>
                  <a:pt x="2075" y="506"/>
                  <a:pt x="2076" y="505"/>
                  <a:pt x="2076" y="505"/>
                </a:cubicBezTo>
                <a:cubicBezTo>
                  <a:pt x="2076" y="504"/>
                  <a:pt x="2076" y="503"/>
                  <a:pt x="2076" y="502"/>
                </a:cubicBezTo>
                <a:cubicBezTo>
                  <a:pt x="2076" y="500"/>
                  <a:pt x="2077" y="499"/>
                  <a:pt x="2079" y="500"/>
                </a:cubicBezTo>
                <a:cubicBezTo>
                  <a:pt x="2081" y="500"/>
                  <a:pt x="2082" y="501"/>
                  <a:pt x="2083" y="502"/>
                </a:cubicBezTo>
                <a:cubicBezTo>
                  <a:pt x="2084" y="502"/>
                  <a:pt x="2084" y="502"/>
                  <a:pt x="2084" y="502"/>
                </a:cubicBezTo>
                <a:cubicBezTo>
                  <a:pt x="2085" y="502"/>
                  <a:pt x="2085" y="501"/>
                  <a:pt x="2085" y="501"/>
                </a:cubicBezTo>
                <a:cubicBezTo>
                  <a:pt x="2085" y="499"/>
                  <a:pt x="2084" y="496"/>
                  <a:pt x="2082" y="495"/>
                </a:cubicBezTo>
                <a:cubicBezTo>
                  <a:pt x="2078" y="494"/>
                  <a:pt x="2078" y="489"/>
                  <a:pt x="2074" y="487"/>
                </a:cubicBezTo>
                <a:cubicBezTo>
                  <a:pt x="2073" y="485"/>
                  <a:pt x="2072" y="483"/>
                  <a:pt x="2072" y="481"/>
                </a:cubicBezTo>
                <a:cubicBezTo>
                  <a:pt x="2071" y="478"/>
                  <a:pt x="2071" y="475"/>
                  <a:pt x="2070" y="472"/>
                </a:cubicBezTo>
                <a:cubicBezTo>
                  <a:pt x="2070" y="471"/>
                  <a:pt x="2070" y="471"/>
                  <a:pt x="2070" y="470"/>
                </a:cubicBezTo>
                <a:cubicBezTo>
                  <a:pt x="2070" y="469"/>
                  <a:pt x="2071" y="467"/>
                  <a:pt x="2072" y="467"/>
                </a:cubicBezTo>
                <a:cubicBezTo>
                  <a:pt x="2074" y="467"/>
                  <a:pt x="2075" y="467"/>
                  <a:pt x="2077" y="467"/>
                </a:cubicBezTo>
                <a:cubicBezTo>
                  <a:pt x="2077" y="465"/>
                  <a:pt x="2076" y="464"/>
                  <a:pt x="2076" y="463"/>
                </a:cubicBezTo>
                <a:cubicBezTo>
                  <a:pt x="2070" y="454"/>
                  <a:pt x="2066" y="444"/>
                  <a:pt x="2059" y="436"/>
                </a:cubicBezTo>
                <a:cubicBezTo>
                  <a:pt x="2057" y="434"/>
                  <a:pt x="2056" y="431"/>
                  <a:pt x="2056" y="427"/>
                </a:cubicBezTo>
                <a:cubicBezTo>
                  <a:pt x="2056" y="426"/>
                  <a:pt x="2055" y="424"/>
                  <a:pt x="2055" y="423"/>
                </a:cubicBezTo>
                <a:cubicBezTo>
                  <a:pt x="2052" y="419"/>
                  <a:pt x="2051" y="414"/>
                  <a:pt x="2047" y="412"/>
                </a:cubicBezTo>
                <a:cubicBezTo>
                  <a:pt x="2046" y="410"/>
                  <a:pt x="2046" y="408"/>
                  <a:pt x="2045" y="407"/>
                </a:cubicBezTo>
                <a:cubicBezTo>
                  <a:pt x="2044" y="405"/>
                  <a:pt x="2042" y="405"/>
                  <a:pt x="2041" y="404"/>
                </a:cubicBezTo>
                <a:cubicBezTo>
                  <a:pt x="2040" y="404"/>
                  <a:pt x="2040" y="405"/>
                  <a:pt x="2039" y="405"/>
                </a:cubicBezTo>
                <a:cubicBezTo>
                  <a:pt x="2039" y="405"/>
                  <a:pt x="2039" y="406"/>
                  <a:pt x="2039" y="406"/>
                </a:cubicBezTo>
                <a:cubicBezTo>
                  <a:pt x="2039" y="407"/>
                  <a:pt x="2040" y="407"/>
                  <a:pt x="2040" y="408"/>
                </a:cubicBezTo>
                <a:cubicBezTo>
                  <a:pt x="2043" y="411"/>
                  <a:pt x="2043" y="411"/>
                  <a:pt x="2040" y="415"/>
                </a:cubicBezTo>
                <a:cubicBezTo>
                  <a:pt x="2040" y="416"/>
                  <a:pt x="2040" y="417"/>
                  <a:pt x="2040" y="417"/>
                </a:cubicBezTo>
                <a:cubicBezTo>
                  <a:pt x="2040" y="418"/>
                  <a:pt x="2041" y="419"/>
                  <a:pt x="2041" y="420"/>
                </a:cubicBezTo>
                <a:cubicBezTo>
                  <a:pt x="2043" y="423"/>
                  <a:pt x="2044" y="426"/>
                  <a:pt x="2044" y="429"/>
                </a:cubicBezTo>
                <a:cubicBezTo>
                  <a:pt x="2044" y="430"/>
                  <a:pt x="2044" y="430"/>
                  <a:pt x="2044" y="431"/>
                </a:cubicBezTo>
                <a:cubicBezTo>
                  <a:pt x="2043" y="431"/>
                  <a:pt x="2042" y="431"/>
                  <a:pt x="2042" y="430"/>
                </a:cubicBezTo>
                <a:cubicBezTo>
                  <a:pt x="2041" y="428"/>
                  <a:pt x="2041" y="426"/>
                  <a:pt x="2040" y="425"/>
                </a:cubicBezTo>
                <a:cubicBezTo>
                  <a:pt x="2039" y="424"/>
                  <a:pt x="2038" y="423"/>
                  <a:pt x="2039" y="422"/>
                </a:cubicBezTo>
                <a:cubicBezTo>
                  <a:pt x="2039" y="419"/>
                  <a:pt x="2037" y="417"/>
                  <a:pt x="2035" y="416"/>
                </a:cubicBezTo>
                <a:cubicBezTo>
                  <a:pt x="2032" y="414"/>
                  <a:pt x="2028" y="412"/>
                  <a:pt x="2025" y="409"/>
                </a:cubicBezTo>
                <a:cubicBezTo>
                  <a:pt x="2024" y="409"/>
                  <a:pt x="2023" y="409"/>
                  <a:pt x="2022" y="409"/>
                </a:cubicBezTo>
                <a:cubicBezTo>
                  <a:pt x="2021" y="409"/>
                  <a:pt x="2020" y="409"/>
                  <a:pt x="2018" y="409"/>
                </a:cubicBezTo>
                <a:cubicBezTo>
                  <a:pt x="2016" y="409"/>
                  <a:pt x="2015" y="410"/>
                  <a:pt x="2015" y="412"/>
                </a:cubicBezTo>
                <a:cubicBezTo>
                  <a:pt x="2015" y="414"/>
                  <a:pt x="2014" y="415"/>
                  <a:pt x="2012" y="417"/>
                </a:cubicBezTo>
                <a:cubicBezTo>
                  <a:pt x="2012" y="417"/>
                  <a:pt x="2012" y="417"/>
                  <a:pt x="2012" y="417"/>
                </a:cubicBezTo>
                <a:cubicBezTo>
                  <a:pt x="2010" y="414"/>
                  <a:pt x="2009" y="412"/>
                  <a:pt x="2008" y="410"/>
                </a:cubicBezTo>
                <a:cubicBezTo>
                  <a:pt x="2008" y="410"/>
                  <a:pt x="2008" y="409"/>
                  <a:pt x="2008" y="409"/>
                </a:cubicBezTo>
                <a:cubicBezTo>
                  <a:pt x="2007" y="409"/>
                  <a:pt x="2007" y="410"/>
                  <a:pt x="2006" y="410"/>
                </a:cubicBezTo>
                <a:cubicBezTo>
                  <a:pt x="2005" y="411"/>
                  <a:pt x="2005" y="412"/>
                  <a:pt x="2006" y="413"/>
                </a:cubicBezTo>
                <a:cubicBezTo>
                  <a:pt x="2006" y="414"/>
                  <a:pt x="2005" y="415"/>
                  <a:pt x="2005" y="415"/>
                </a:cubicBezTo>
                <a:cubicBezTo>
                  <a:pt x="2005" y="415"/>
                  <a:pt x="2004" y="415"/>
                  <a:pt x="2004" y="414"/>
                </a:cubicBezTo>
                <a:cubicBezTo>
                  <a:pt x="2003" y="412"/>
                  <a:pt x="2002" y="410"/>
                  <a:pt x="2001" y="408"/>
                </a:cubicBezTo>
                <a:cubicBezTo>
                  <a:pt x="2000" y="406"/>
                  <a:pt x="1999" y="405"/>
                  <a:pt x="1997" y="406"/>
                </a:cubicBezTo>
                <a:cubicBezTo>
                  <a:pt x="1996" y="406"/>
                  <a:pt x="1995" y="407"/>
                  <a:pt x="1995" y="407"/>
                </a:cubicBezTo>
                <a:cubicBezTo>
                  <a:pt x="1994" y="407"/>
                  <a:pt x="1993" y="407"/>
                  <a:pt x="1992" y="407"/>
                </a:cubicBezTo>
                <a:cubicBezTo>
                  <a:pt x="1990" y="407"/>
                  <a:pt x="1989" y="405"/>
                  <a:pt x="1990" y="404"/>
                </a:cubicBezTo>
                <a:cubicBezTo>
                  <a:pt x="1990" y="403"/>
                  <a:pt x="1990" y="402"/>
                  <a:pt x="1991" y="401"/>
                </a:cubicBezTo>
                <a:cubicBezTo>
                  <a:pt x="1992" y="399"/>
                  <a:pt x="1993" y="396"/>
                  <a:pt x="1995" y="394"/>
                </a:cubicBezTo>
                <a:cubicBezTo>
                  <a:pt x="1996" y="391"/>
                  <a:pt x="1998" y="388"/>
                  <a:pt x="1998" y="385"/>
                </a:cubicBezTo>
                <a:cubicBezTo>
                  <a:pt x="1999" y="379"/>
                  <a:pt x="2001" y="373"/>
                  <a:pt x="2003" y="368"/>
                </a:cubicBezTo>
                <a:cubicBezTo>
                  <a:pt x="2005" y="364"/>
                  <a:pt x="2007" y="361"/>
                  <a:pt x="2006" y="356"/>
                </a:cubicBezTo>
                <a:cubicBezTo>
                  <a:pt x="2005" y="354"/>
                  <a:pt x="2006" y="353"/>
                  <a:pt x="2007" y="351"/>
                </a:cubicBezTo>
                <a:cubicBezTo>
                  <a:pt x="2008" y="349"/>
                  <a:pt x="2009" y="347"/>
                  <a:pt x="2008" y="344"/>
                </a:cubicBezTo>
                <a:cubicBezTo>
                  <a:pt x="2008" y="343"/>
                  <a:pt x="2008" y="342"/>
                  <a:pt x="2009" y="341"/>
                </a:cubicBezTo>
                <a:cubicBezTo>
                  <a:pt x="2010" y="338"/>
                  <a:pt x="2012" y="337"/>
                  <a:pt x="2015" y="336"/>
                </a:cubicBezTo>
                <a:cubicBezTo>
                  <a:pt x="2018" y="335"/>
                  <a:pt x="2021" y="334"/>
                  <a:pt x="2025" y="333"/>
                </a:cubicBezTo>
                <a:cubicBezTo>
                  <a:pt x="2026" y="332"/>
                  <a:pt x="2027" y="332"/>
                  <a:pt x="2029" y="333"/>
                </a:cubicBezTo>
                <a:cubicBezTo>
                  <a:pt x="2030" y="334"/>
                  <a:pt x="2032" y="334"/>
                  <a:pt x="2032" y="332"/>
                </a:cubicBezTo>
                <a:cubicBezTo>
                  <a:pt x="2034" y="330"/>
                  <a:pt x="2036" y="329"/>
                  <a:pt x="2038" y="329"/>
                </a:cubicBezTo>
                <a:cubicBezTo>
                  <a:pt x="2041" y="330"/>
                  <a:pt x="2044" y="328"/>
                  <a:pt x="2047" y="328"/>
                </a:cubicBezTo>
                <a:cubicBezTo>
                  <a:pt x="2047" y="328"/>
                  <a:pt x="2048" y="327"/>
                  <a:pt x="2048" y="327"/>
                </a:cubicBezTo>
                <a:cubicBezTo>
                  <a:pt x="2049" y="326"/>
                  <a:pt x="2049" y="324"/>
                  <a:pt x="2049" y="323"/>
                </a:cubicBezTo>
                <a:cubicBezTo>
                  <a:pt x="2050" y="321"/>
                  <a:pt x="2051" y="320"/>
                  <a:pt x="2053" y="320"/>
                </a:cubicBezTo>
                <a:cubicBezTo>
                  <a:pt x="2057" y="321"/>
                  <a:pt x="2061" y="321"/>
                  <a:pt x="2065" y="322"/>
                </a:cubicBezTo>
                <a:cubicBezTo>
                  <a:pt x="2065" y="322"/>
                  <a:pt x="2066" y="322"/>
                  <a:pt x="2067" y="323"/>
                </a:cubicBezTo>
                <a:cubicBezTo>
                  <a:pt x="2067" y="323"/>
                  <a:pt x="2067" y="324"/>
                  <a:pt x="2067" y="324"/>
                </a:cubicBezTo>
                <a:cubicBezTo>
                  <a:pt x="2067" y="325"/>
                  <a:pt x="2067" y="325"/>
                  <a:pt x="2066" y="326"/>
                </a:cubicBezTo>
                <a:cubicBezTo>
                  <a:pt x="2066" y="327"/>
                  <a:pt x="2066" y="328"/>
                  <a:pt x="2067" y="329"/>
                </a:cubicBezTo>
                <a:cubicBezTo>
                  <a:pt x="2068" y="330"/>
                  <a:pt x="2069" y="330"/>
                  <a:pt x="2070" y="330"/>
                </a:cubicBezTo>
                <a:cubicBezTo>
                  <a:pt x="2073" y="328"/>
                  <a:pt x="2077" y="327"/>
                  <a:pt x="2079" y="324"/>
                </a:cubicBezTo>
                <a:cubicBezTo>
                  <a:pt x="2079" y="323"/>
                  <a:pt x="2080" y="323"/>
                  <a:pt x="2082" y="323"/>
                </a:cubicBezTo>
                <a:cubicBezTo>
                  <a:pt x="2083" y="323"/>
                  <a:pt x="2084" y="323"/>
                  <a:pt x="2085" y="322"/>
                </a:cubicBezTo>
                <a:cubicBezTo>
                  <a:pt x="2086" y="321"/>
                  <a:pt x="2088" y="320"/>
                  <a:pt x="2088" y="318"/>
                </a:cubicBezTo>
                <a:cubicBezTo>
                  <a:pt x="2087" y="316"/>
                  <a:pt x="2085" y="316"/>
                  <a:pt x="2083" y="316"/>
                </a:cubicBezTo>
                <a:cubicBezTo>
                  <a:pt x="2083" y="316"/>
                  <a:pt x="2083" y="316"/>
                  <a:pt x="2083" y="316"/>
                </a:cubicBezTo>
                <a:cubicBezTo>
                  <a:pt x="2082" y="315"/>
                  <a:pt x="2081" y="315"/>
                  <a:pt x="2081" y="314"/>
                </a:cubicBezTo>
                <a:cubicBezTo>
                  <a:pt x="2079" y="311"/>
                  <a:pt x="2079" y="308"/>
                  <a:pt x="2080" y="305"/>
                </a:cubicBezTo>
                <a:cubicBezTo>
                  <a:pt x="2081" y="304"/>
                  <a:pt x="2081" y="303"/>
                  <a:pt x="2081" y="303"/>
                </a:cubicBezTo>
                <a:cubicBezTo>
                  <a:pt x="2082" y="300"/>
                  <a:pt x="2082" y="298"/>
                  <a:pt x="2082" y="295"/>
                </a:cubicBezTo>
                <a:cubicBezTo>
                  <a:pt x="2082" y="292"/>
                  <a:pt x="2082" y="288"/>
                  <a:pt x="2082" y="285"/>
                </a:cubicBezTo>
                <a:cubicBezTo>
                  <a:pt x="2082" y="282"/>
                  <a:pt x="2083" y="280"/>
                  <a:pt x="2086" y="279"/>
                </a:cubicBezTo>
                <a:cubicBezTo>
                  <a:pt x="2087" y="279"/>
                  <a:pt x="2089" y="278"/>
                  <a:pt x="2091" y="277"/>
                </a:cubicBezTo>
                <a:cubicBezTo>
                  <a:pt x="2093" y="276"/>
                  <a:pt x="2095" y="276"/>
                  <a:pt x="2097" y="276"/>
                </a:cubicBezTo>
                <a:cubicBezTo>
                  <a:pt x="2098" y="277"/>
                  <a:pt x="2099" y="276"/>
                  <a:pt x="2100" y="275"/>
                </a:cubicBezTo>
                <a:cubicBezTo>
                  <a:pt x="2101" y="275"/>
                  <a:pt x="2102" y="275"/>
                  <a:pt x="2102" y="276"/>
                </a:cubicBezTo>
                <a:cubicBezTo>
                  <a:pt x="2102" y="278"/>
                  <a:pt x="2103" y="280"/>
                  <a:pt x="2103" y="282"/>
                </a:cubicBezTo>
                <a:cubicBezTo>
                  <a:pt x="2103" y="284"/>
                  <a:pt x="2104" y="285"/>
                  <a:pt x="2106" y="286"/>
                </a:cubicBezTo>
                <a:cubicBezTo>
                  <a:pt x="2107" y="287"/>
                  <a:pt x="2109" y="288"/>
                  <a:pt x="2111" y="289"/>
                </a:cubicBezTo>
                <a:cubicBezTo>
                  <a:pt x="2111" y="289"/>
                  <a:pt x="2112" y="289"/>
                  <a:pt x="2112" y="289"/>
                </a:cubicBezTo>
                <a:cubicBezTo>
                  <a:pt x="2113" y="288"/>
                  <a:pt x="2113" y="287"/>
                  <a:pt x="2114" y="286"/>
                </a:cubicBezTo>
                <a:cubicBezTo>
                  <a:pt x="2114" y="283"/>
                  <a:pt x="2115" y="280"/>
                  <a:pt x="2115" y="276"/>
                </a:cubicBezTo>
                <a:cubicBezTo>
                  <a:pt x="2116" y="274"/>
                  <a:pt x="2117" y="273"/>
                  <a:pt x="2119" y="272"/>
                </a:cubicBezTo>
                <a:cubicBezTo>
                  <a:pt x="2120" y="271"/>
                  <a:pt x="2120" y="270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16" y="265"/>
                  <a:pt x="2115" y="261"/>
                  <a:pt x="2114" y="256"/>
                </a:cubicBezTo>
                <a:cubicBezTo>
                  <a:pt x="2114" y="256"/>
                  <a:pt x="2114" y="256"/>
                  <a:pt x="2114" y="256"/>
                </a:cubicBezTo>
                <a:cubicBezTo>
                  <a:pt x="2115" y="254"/>
                  <a:pt x="2118" y="253"/>
                  <a:pt x="2120" y="254"/>
                </a:cubicBezTo>
                <a:cubicBezTo>
                  <a:pt x="2121" y="254"/>
                  <a:pt x="2122" y="255"/>
                  <a:pt x="2121" y="256"/>
                </a:cubicBezTo>
                <a:cubicBezTo>
                  <a:pt x="2120" y="259"/>
                  <a:pt x="2120" y="261"/>
                  <a:pt x="2122" y="263"/>
                </a:cubicBezTo>
                <a:cubicBezTo>
                  <a:pt x="2123" y="266"/>
                  <a:pt x="2125" y="269"/>
                  <a:pt x="2125" y="273"/>
                </a:cubicBezTo>
                <a:cubicBezTo>
                  <a:pt x="2125" y="274"/>
                  <a:pt x="2125" y="274"/>
                  <a:pt x="2126" y="275"/>
                </a:cubicBezTo>
                <a:cubicBezTo>
                  <a:pt x="2128" y="277"/>
                  <a:pt x="2127" y="280"/>
                  <a:pt x="2128" y="283"/>
                </a:cubicBezTo>
                <a:cubicBezTo>
                  <a:pt x="2127" y="285"/>
                  <a:pt x="2126" y="286"/>
                  <a:pt x="2124" y="288"/>
                </a:cubicBezTo>
                <a:cubicBezTo>
                  <a:pt x="2124" y="288"/>
                  <a:pt x="2124" y="288"/>
                  <a:pt x="2124" y="289"/>
                </a:cubicBezTo>
                <a:cubicBezTo>
                  <a:pt x="2123" y="290"/>
                  <a:pt x="2122" y="291"/>
                  <a:pt x="2122" y="293"/>
                </a:cubicBezTo>
                <a:cubicBezTo>
                  <a:pt x="2122" y="298"/>
                  <a:pt x="2123" y="303"/>
                  <a:pt x="2121" y="307"/>
                </a:cubicBezTo>
                <a:cubicBezTo>
                  <a:pt x="2120" y="308"/>
                  <a:pt x="2121" y="309"/>
                  <a:pt x="2120" y="311"/>
                </a:cubicBezTo>
                <a:cubicBezTo>
                  <a:pt x="2120" y="315"/>
                  <a:pt x="2120" y="319"/>
                  <a:pt x="2120" y="324"/>
                </a:cubicBezTo>
                <a:cubicBezTo>
                  <a:pt x="2121" y="327"/>
                  <a:pt x="2120" y="331"/>
                  <a:pt x="2118" y="333"/>
                </a:cubicBezTo>
                <a:cubicBezTo>
                  <a:pt x="2117" y="334"/>
                  <a:pt x="2117" y="335"/>
                  <a:pt x="2116" y="336"/>
                </a:cubicBezTo>
                <a:cubicBezTo>
                  <a:pt x="2116" y="336"/>
                  <a:pt x="2115" y="337"/>
                  <a:pt x="2114" y="337"/>
                </a:cubicBezTo>
                <a:cubicBezTo>
                  <a:pt x="2112" y="339"/>
                  <a:pt x="2112" y="339"/>
                  <a:pt x="2113" y="341"/>
                </a:cubicBezTo>
                <a:cubicBezTo>
                  <a:pt x="2115" y="343"/>
                  <a:pt x="2115" y="346"/>
                  <a:pt x="2115" y="349"/>
                </a:cubicBezTo>
                <a:cubicBezTo>
                  <a:pt x="2115" y="350"/>
                  <a:pt x="2114" y="351"/>
                  <a:pt x="2114" y="353"/>
                </a:cubicBezTo>
                <a:cubicBezTo>
                  <a:pt x="2113" y="355"/>
                  <a:pt x="2113" y="357"/>
                  <a:pt x="2113" y="359"/>
                </a:cubicBezTo>
                <a:cubicBezTo>
                  <a:pt x="2113" y="362"/>
                  <a:pt x="2115" y="365"/>
                  <a:pt x="2116" y="369"/>
                </a:cubicBezTo>
                <a:cubicBezTo>
                  <a:pt x="2119" y="380"/>
                  <a:pt x="2126" y="389"/>
                  <a:pt x="2132" y="399"/>
                </a:cubicBezTo>
                <a:cubicBezTo>
                  <a:pt x="2133" y="402"/>
                  <a:pt x="2135" y="404"/>
                  <a:pt x="2137" y="407"/>
                </a:cubicBezTo>
                <a:cubicBezTo>
                  <a:pt x="2138" y="409"/>
                  <a:pt x="2139" y="411"/>
                  <a:pt x="2140" y="412"/>
                </a:cubicBezTo>
                <a:cubicBezTo>
                  <a:pt x="2142" y="414"/>
                  <a:pt x="2144" y="416"/>
                  <a:pt x="2145" y="418"/>
                </a:cubicBezTo>
                <a:cubicBezTo>
                  <a:pt x="2146" y="421"/>
                  <a:pt x="2147" y="423"/>
                  <a:pt x="2148" y="426"/>
                </a:cubicBezTo>
                <a:cubicBezTo>
                  <a:pt x="2149" y="428"/>
                  <a:pt x="2151" y="429"/>
                  <a:pt x="2153" y="431"/>
                </a:cubicBezTo>
                <a:cubicBezTo>
                  <a:pt x="2153" y="431"/>
                  <a:pt x="2154" y="430"/>
                  <a:pt x="2154" y="430"/>
                </a:cubicBezTo>
                <a:cubicBezTo>
                  <a:pt x="2156" y="429"/>
                  <a:pt x="2156" y="427"/>
                  <a:pt x="2157" y="425"/>
                </a:cubicBezTo>
                <a:cubicBezTo>
                  <a:pt x="2159" y="420"/>
                  <a:pt x="2159" y="416"/>
                  <a:pt x="2158" y="411"/>
                </a:cubicBezTo>
                <a:cubicBezTo>
                  <a:pt x="2156" y="405"/>
                  <a:pt x="2155" y="404"/>
                  <a:pt x="2161" y="401"/>
                </a:cubicBezTo>
                <a:cubicBezTo>
                  <a:pt x="2161" y="401"/>
                  <a:pt x="2162" y="401"/>
                  <a:pt x="2162" y="400"/>
                </a:cubicBezTo>
                <a:cubicBezTo>
                  <a:pt x="2163" y="400"/>
                  <a:pt x="2163" y="399"/>
                  <a:pt x="2162" y="398"/>
                </a:cubicBezTo>
                <a:cubicBezTo>
                  <a:pt x="2162" y="397"/>
                  <a:pt x="2161" y="396"/>
                  <a:pt x="2160" y="395"/>
                </a:cubicBezTo>
                <a:cubicBezTo>
                  <a:pt x="2159" y="394"/>
                  <a:pt x="2159" y="392"/>
                  <a:pt x="2159" y="391"/>
                </a:cubicBezTo>
                <a:cubicBezTo>
                  <a:pt x="2159" y="389"/>
                  <a:pt x="2159" y="386"/>
                  <a:pt x="2159" y="383"/>
                </a:cubicBezTo>
                <a:cubicBezTo>
                  <a:pt x="2160" y="382"/>
                  <a:pt x="2161" y="380"/>
                  <a:pt x="2163" y="380"/>
                </a:cubicBezTo>
                <a:cubicBezTo>
                  <a:pt x="2164" y="379"/>
                  <a:pt x="2165" y="378"/>
                  <a:pt x="2166" y="378"/>
                </a:cubicBezTo>
                <a:cubicBezTo>
                  <a:pt x="2168" y="377"/>
                  <a:pt x="2168" y="375"/>
                  <a:pt x="2167" y="374"/>
                </a:cubicBezTo>
                <a:cubicBezTo>
                  <a:pt x="2166" y="372"/>
                  <a:pt x="2165" y="371"/>
                  <a:pt x="2163" y="369"/>
                </a:cubicBezTo>
                <a:cubicBezTo>
                  <a:pt x="2159" y="365"/>
                  <a:pt x="2158" y="361"/>
                  <a:pt x="2159" y="356"/>
                </a:cubicBezTo>
                <a:cubicBezTo>
                  <a:pt x="2159" y="355"/>
                  <a:pt x="2160" y="354"/>
                  <a:pt x="2161" y="354"/>
                </a:cubicBezTo>
                <a:cubicBezTo>
                  <a:pt x="2162" y="354"/>
                  <a:pt x="2162" y="354"/>
                  <a:pt x="2163" y="354"/>
                </a:cubicBezTo>
                <a:cubicBezTo>
                  <a:pt x="2164" y="354"/>
                  <a:pt x="2166" y="352"/>
                  <a:pt x="2165" y="351"/>
                </a:cubicBezTo>
                <a:cubicBezTo>
                  <a:pt x="2164" y="349"/>
                  <a:pt x="2163" y="347"/>
                  <a:pt x="2162" y="345"/>
                </a:cubicBezTo>
                <a:cubicBezTo>
                  <a:pt x="2161" y="343"/>
                  <a:pt x="2160" y="342"/>
                  <a:pt x="2158" y="343"/>
                </a:cubicBezTo>
                <a:cubicBezTo>
                  <a:pt x="2157" y="343"/>
                  <a:pt x="2156" y="342"/>
                  <a:pt x="2156" y="342"/>
                </a:cubicBezTo>
                <a:cubicBezTo>
                  <a:pt x="2155" y="340"/>
                  <a:pt x="2154" y="337"/>
                  <a:pt x="2155" y="334"/>
                </a:cubicBezTo>
                <a:cubicBezTo>
                  <a:pt x="2155" y="334"/>
                  <a:pt x="2155" y="333"/>
                  <a:pt x="2155" y="332"/>
                </a:cubicBezTo>
                <a:cubicBezTo>
                  <a:pt x="2155" y="331"/>
                  <a:pt x="2155" y="330"/>
                  <a:pt x="2154" y="330"/>
                </a:cubicBezTo>
                <a:cubicBezTo>
                  <a:pt x="2153" y="328"/>
                  <a:pt x="2151" y="328"/>
                  <a:pt x="2149" y="327"/>
                </a:cubicBezTo>
                <a:cubicBezTo>
                  <a:pt x="2149" y="327"/>
                  <a:pt x="2148" y="328"/>
                  <a:pt x="2148" y="328"/>
                </a:cubicBezTo>
                <a:cubicBezTo>
                  <a:pt x="2147" y="329"/>
                  <a:pt x="2147" y="329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1"/>
                  <a:pt x="2147" y="331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5" y="329"/>
                  <a:pt x="2144" y="328"/>
                  <a:pt x="2143" y="326"/>
                </a:cubicBezTo>
                <a:cubicBezTo>
                  <a:pt x="2142" y="323"/>
                  <a:pt x="2142" y="320"/>
                  <a:pt x="2142" y="317"/>
                </a:cubicBezTo>
                <a:cubicBezTo>
                  <a:pt x="2142" y="312"/>
                  <a:pt x="2142" y="307"/>
                  <a:pt x="2139" y="303"/>
                </a:cubicBezTo>
                <a:cubicBezTo>
                  <a:pt x="2139" y="302"/>
                  <a:pt x="2139" y="301"/>
                  <a:pt x="2138" y="301"/>
                </a:cubicBezTo>
                <a:cubicBezTo>
                  <a:pt x="2138" y="298"/>
                  <a:pt x="2139" y="295"/>
                  <a:pt x="2142" y="294"/>
                </a:cubicBezTo>
                <a:cubicBezTo>
                  <a:pt x="2143" y="294"/>
                  <a:pt x="2144" y="295"/>
                  <a:pt x="2144" y="294"/>
                </a:cubicBezTo>
                <a:cubicBezTo>
                  <a:pt x="2146" y="294"/>
                  <a:pt x="2146" y="294"/>
                  <a:pt x="2147" y="293"/>
                </a:cubicBezTo>
                <a:cubicBezTo>
                  <a:pt x="2147" y="291"/>
                  <a:pt x="2147" y="290"/>
                  <a:pt x="2148" y="289"/>
                </a:cubicBezTo>
                <a:cubicBezTo>
                  <a:pt x="2149" y="288"/>
                  <a:pt x="2150" y="288"/>
                  <a:pt x="2150" y="288"/>
                </a:cubicBezTo>
                <a:cubicBezTo>
                  <a:pt x="2151" y="290"/>
                  <a:pt x="2151" y="291"/>
                  <a:pt x="2152" y="292"/>
                </a:cubicBezTo>
                <a:cubicBezTo>
                  <a:pt x="2152" y="293"/>
                  <a:pt x="2153" y="293"/>
                  <a:pt x="2154" y="293"/>
                </a:cubicBezTo>
                <a:cubicBezTo>
                  <a:pt x="2154" y="293"/>
                  <a:pt x="2155" y="292"/>
                  <a:pt x="2155" y="292"/>
                </a:cubicBezTo>
                <a:cubicBezTo>
                  <a:pt x="2155" y="290"/>
                  <a:pt x="2156" y="289"/>
                  <a:pt x="2156" y="287"/>
                </a:cubicBezTo>
                <a:cubicBezTo>
                  <a:pt x="2156" y="285"/>
                  <a:pt x="2157" y="284"/>
                  <a:pt x="2159" y="282"/>
                </a:cubicBezTo>
                <a:cubicBezTo>
                  <a:pt x="2161" y="280"/>
                  <a:pt x="2163" y="279"/>
                  <a:pt x="2166" y="279"/>
                </a:cubicBezTo>
                <a:cubicBezTo>
                  <a:pt x="2168" y="278"/>
                  <a:pt x="2169" y="280"/>
                  <a:pt x="2170" y="281"/>
                </a:cubicBezTo>
                <a:cubicBezTo>
                  <a:pt x="2172" y="281"/>
                  <a:pt x="2173" y="283"/>
                  <a:pt x="2175" y="284"/>
                </a:cubicBezTo>
                <a:cubicBezTo>
                  <a:pt x="2175" y="284"/>
                  <a:pt x="2176" y="284"/>
                  <a:pt x="2176" y="284"/>
                </a:cubicBezTo>
                <a:cubicBezTo>
                  <a:pt x="2177" y="285"/>
                  <a:pt x="2178" y="285"/>
                  <a:pt x="2179" y="285"/>
                </a:cubicBezTo>
                <a:cubicBezTo>
                  <a:pt x="2180" y="285"/>
                  <a:pt x="2180" y="284"/>
                  <a:pt x="2180" y="283"/>
                </a:cubicBezTo>
                <a:cubicBezTo>
                  <a:pt x="2180" y="281"/>
                  <a:pt x="2179" y="279"/>
                  <a:pt x="2179" y="277"/>
                </a:cubicBezTo>
                <a:cubicBezTo>
                  <a:pt x="2180" y="275"/>
                  <a:pt x="2180" y="273"/>
                  <a:pt x="2181" y="271"/>
                </a:cubicBezTo>
                <a:cubicBezTo>
                  <a:pt x="2181" y="269"/>
                  <a:pt x="2182" y="266"/>
                  <a:pt x="2182" y="263"/>
                </a:cubicBezTo>
                <a:cubicBezTo>
                  <a:pt x="2182" y="258"/>
                  <a:pt x="2184" y="254"/>
                  <a:pt x="2186" y="250"/>
                </a:cubicBezTo>
                <a:cubicBezTo>
                  <a:pt x="2187" y="248"/>
                  <a:pt x="2188" y="246"/>
                  <a:pt x="2189" y="243"/>
                </a:cubicBezTo>
                <a:cubicBezTo>
                  <a:pt x="2191" y="240"/>
                  <a:pt x="2193" y="236"/>
                  <a:pt x="2196" y="234"/>
                </a:cubicBezTo>
                <a:cubicBezTo>
                  <a:pt x="2197" y="233"/>
                  <a:pt x="2199" y="232"/>
                  <a:pt x="2200" y="232"/>
                </a:cubicBezTo>
                <a:cubicBezTo>
                  <a:pt x="2202" y="232"/>
                  <a:pt x="2204" y="232"/>
                  <a:pt x="2206" y="232"/>
                </a:cubicBezTo>
                <a:cubicBezTo>
                  <a:pt x="2207" y="232"/>
                  <a:pt x="2208" y="232"/>
                  <a:pt x="2209" y="232"/>
                </a:cubicBezTo>
                <a:cubicBezTo>
                  <a:pt x="2210" y="232"/>
                  <a:pt x="2210" y="231"/>
                  <a:pt x="2210" y="231"/>
                </a:cubicBezTo>
                <a:cubicBezTo>
                  <a:pt x="2210" y="227"/>
                  <a:pt x="2210" y="223"/>
                  <a:pt x="2207" y="220"/>
                </a:cubicBezTo>
                <a:cubicBezTo>
                  <a:pt x="2206" y="220"/>
                  <a:pt x="2206" y="219"/>
                  <a:pt x="2205" y="218"/>
                </a:cubicBezTo>
                <a:cubicBezTo>
                  <a:pt x="2205" y="217"/>
                  <a:pt x="2204" y="216"/>
                  <a:pt x="2203" y="216"/>
                </a:cubicBezTo>
                <a:cubicBezTo>
                  <a:pt x="2200" y="215"/>
                  <a:pt x="2198" y="212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0"/>
                  <a:pt x="2194" y="209"/>
                  <a:pt x="2193" y="208"/>
                </a:cubicBezTo>
                <a:cubicBezTo>
                  <a:pt x="2193" y="206"/>
                  <a:pt x="2191" y="204"/>
                  <a:pt x="2189" y="204"/>
                </a:cubicBezTo>
                <a:cubicBezTo>
                  <a:pt x="2188" y="204"/>
                  <a:pt x="2188" y="204"/>
                  <a:pt x="2187" y="204"/>
                </a:cubicBezTo>
                <a:cubicBezTo>
                  <a:pt x="2187" y="203"/>
                  <a:pt x="2187" y="203"/>
                  <a:pt x="2187" y="202"/>
                </a:cubicBezTo>
                <a:cubicBezTo>
                  <a:pt x="2186" y="200"/>
                  <a:pt x="2185" y="199"/>
                  <a:pt x="2182" y="199"/>
                </a:cubicBezTo>
                <a:cubicBezTo>
                  <a:pt x="2179" y="200"/>
                  <a:pt x="2178" y="198"/>
                  <a:pt x="2176" y="197"/>
                </a:cubicBezTo>
                <a:cubicBezTo>
                  <a:pt x="2176" y="196"/>
                  <a:pt x="2176" y="195"/>
                  <a:pt x="2177" y="195"/>
                </a:cubicBezTo>
                <a:cubicBezTo>
                  <a:pt x="2178" y="194"/>
                  <a:pt x="2179" y="194"/>
                  <a:pt x="2180" y="194"/>
                </a:cubicBezTo>
                <a:cubicBezTo>
                  <a:pt x="2183" y="193"/>
                  <a:pt x="2185" y="190"/>
                  <a:pt x="2185" y="187"/>
                </a:cubicBezTo>
                <a:cubicBezTo>
                  <a:pt x="2185" y="184"/>
                  <a:pt x="2185" y="180"/>
                  <a:pt x="2185" y="177"/>
                </a:cubicBezTo>
                <a:cubicBezTo>
                  <a:pt x="2185" y="176"/>
                  <a:pt x="2185" y="174"/>
                  <a:pt x="2185" y="173"/>
                </a:cubicBezTo>
                <a:cubicBezTo>
                  <a:pt x="2184" y="172"/>
                  <a:pt x="2183" y="171"/>
                  <a:pt x="2183" y="169"/>
                </a:cubicBezTo>
                <a:cubicBezTo>
                  <a:pt x="2182" y="167"/>
                  <a:pt x="2180" y="166"/>
                  <a:pt x="2178" y="166"/>
                </a:cubicBezTo>
                <a:cubicBezTo>
                  <a:pt x="2176" y="165"/>
                  <a:pt x="2174" y="164"/>
                  <a:pt x="2173" y="162"/>
                </a:cubicBezTo>
                <a:cubicBezTo>
                  <a:pt x="2173" y="162"/>
                  <a:pt x="2172" y="161"/>
                  <a:pt x="2173" y="160"/>
                </a:cubicBezTo>
                <a:cubicBezTo>
                  <a:pt x="2173" y="159"/>
                  <a:pt x="2174" y="158"/>
                  <a:pt x="2174" y="158"/>
                </a:cubicBezTo>
                <a:cubicBezTo>
                  <a:pt x="2175" y="156"/>
                  <a:pt x="2176" y="156"/>
                  <a:pt x="2176" y="157"/>
                </a:cubicBezTo>
                <a:cubicBezTo>
                  <a:pt x="2177" y="159"/>
                  <a:pt x="2179" y="161"/>
                  <a:pt x="2180" y="162"/>
                </a:cubicBezTo>
                <a:cubicBezTo>
                  <a:pt x="2186" y="164"/>
                  <a:pt x="2186" y="164"/>
                  <a:pt x="2189" y="159"/>
                </a:cubicBezTo>
                <a:cubicBezTo>
                  <a:pt x="2189" y="158"/>
                  <a:pt x="2189" y="157"/>
                  <a:pt x="2189" y="157"/>
                </a:cubicBezTo>
                <a:cubicBezTo>
                  <a:pt x="2190" y="155"/>
                  <a:pt x="2192" y="155"/>
                  <a:pt x="2194" y="154"/>
                </a:cubicBezTo>
                <a:cubicBezTo>
                  <a:pt x="2195" y="154"/>
                  <a:pt x="2196" y="155"/>
                  <a:pt x="2197" y="156"/>
                </a:cubicBezTo>
                <a:cubicBezTo>
                  <a:pt x="2198" y="157"/>
                  <a:pt x="2199" y="158"/>
                  <a:pt x="2200" y="159"/>
                </a:cubicBezTo>
                <a:cubicBezTo>
                  <a:pt x="2201" y="161"/>
                  <a:pt x="2203" y="161"/>
                  <a:pt x="2205" y="160"/>
                </a:cubicBezTo>
                <a:cubicBezTo>
                  <a:pt x="2207" y="159"/>
                  <a:pt x="2209" y="158"/>
                  <a:pt x="2211" y="158"/>
                </a:cubicBezTo>
                <a:cubicBezTo>
                  <a:pt x="2212" y="158"/>
                  <a:pt x="2214" y="159"/>
                  <a:pt x="2215" y="159"/>
                </a:cubicBezTo>
                <a:cubicBezTo>
                  <a:pt x="2216" y="159"/>
                  <a:pt x="2218" y="158"/>
                  <a:pt x="2219" y="158"/>
                </a:cubicBezTo>
                <a:cubicBezTo>
                  <a:pt x="2219" y="158"/>
                  <a:pt x="2220" y="157"/>
                  <a:pt x="2220" y="157"/>
                </a:cubicBezTo>
                <a:cubicBezTo>
                  <a:pt x="2221" y="157"/>
                  <a:pt x="2221" y="156"/>
                  <a:pt x="2221" y="156"/>
                </a:cubicBezTo>
                <a:cubicBezTo>
                  <a:pt x="2221" y="153"/>
                  <a:pt x="2221" y="150"/>
                  <a:pt x="2217" y="149"/>
                </a:cubicBezTo>
                <a:cubicBezTo>
                  <a:pt x="2215" y="149"/>
                  <a:pt x="2215" y="148"/>
                  <a:pt x="2215" y="147"/>
                </a:cubicBezTo>
                <a:cubicBezTo>
                  <a:pt x="2214" y="146"/>
                  <a:pt x="2214" y="145"/>
                  <a:pt x="2215" y="145"/>
                </a:cubicBezTo>
                <a:cubicBezTo>
                  <a:pt x="2215" y="142"/>
                  <a:pt x="2214" y="140"/>
                  <a:pt x="2211" y="138"/>
                </a:cubicBezTo>
                <a:cubicBezTo>
                  <a:pt x="2210" y="138"/>
                  <a:pt x="2209" y="136"/>
                  <a:pt x="2208" y="135"/>
                </a:cubicBezTo>
                <a:cubicBezTo>
                  <a:pt x="2207" y="134"/>
                  <a:pt x="2207" y="133"/>
                  <a:pt x="2209" y="132"/>
                </a:cubicBezTo>
                <a:cubicBezTo>
                  <a:pt x="2211" y="130"/>
                  <a:pt x="2212" y="128"/>
                  <a:pt x="2213" y="126"/>
                </a:cubicBezTo>
                <a:cubicBezTo>
                  <a:pt x="2213" y="125"/>
                  <a:pt x="2213" y="124"/>
                  <a:pt x="2212" y="123"/>
                </a:cubicBezTo>
                <a:cubicBezTo>
                  <a:pt x="2210" y="120"/>
                  <a:pt x="2209" y="117"/>
                  <a:pt x="2209" y="113"/>
                </a:cubicBezTo>
                <a:cubicBezTo>
                  <a:pt x="2209" y="112"/>
                  <a:pt x="2208" y="112"/>
                  <a:pt x="2207" y="112"/>
                </a:cubicBezTo>
                <a:cubicBezTo>
                  <a:pt x="2207" y="112"/>
                  <a:pt x="2206" y="112"/>
                  <a:pt x="2205" y="112"/>
                </a:cubicBezTo>
                <a:cubicBezTo>
                  <a:pt x="2202" y="111"/>
                  <a:pt x="2199" y="110"/>
                  <a:pt x="2196" y="110"/>
                </a:cubicBezTo>
                <a:cubicBezTo>
                  <a:pt x="2195" y="110"/>
                  <a:pt x="2194" y="109"/>
                  <a:pt x="2193" y="108"/>
                </a:cubicBezTo>
                <a:cubicBezTo>
                  <a:pt x="2191" y="107"/>
                  <a:pt x="2190" y="108"/>
                  <a:pt x="2188" y="109"/>
                </a:cubicBezTo>
                <a:cubicBezTo>
                  <a:pt x="2186" y="111"/>
                  <a:pt x="2185" y="113"/>
                  <a:pt x="2182" y="114"/>
                </a:cubicBezTo>
                <a:cubicBezTo>
                  <a:pt x="2182" y="114"/>
                  <a:pt x="2181" y="114"/>
                  <a:pt x="2181" y="115"/>
                </a:cubicBezTo>
                <a:cubicBezTo>
                  <a:pt x="2180" y="116"/>
                  <a:pt x="2180" y="117"/>
                  <a:pt x="2181" y="118"/>
                </a:cubicBezTo>
                <a:cubicBezTo>
                  <a:pt x="2182" y="120"/>
                  <a:pt x="2183" y="121"/>
                  <a:pt x="2185" y="123"/>
                </a:cubicBezTo>
                <a:cubicBezTo>
                  <a:pt x="2185" y="124"/>
                  <a:pt x="2185" y="125"/>
                  <a:pt x="2185" y="126"/>
                </a:cubicBezTo>
                <a:cubicBezTo>
                  <a:pt x="2185" y="126"/>
                  <a:pt x="2184" y="127"/>
                  <a:pt x="2184" y="127"/>
                </a:cubicBezTo>
                <a:cubicBezTo>
                  <a:pt x="2183" y="127"/>
                  <a:pt x="2183" y="127"/>
                  <a:pt x="2183" y="127"/>
                </a:cubicBezTo>
                <a:cubicBezTo>
                  <a:pt x="2181" y="123"/>
                  <a:pt x="2176" y="120"/>
                  <a:pt x="2174" y="116"/>
                </a:cubicBezTo>
                <a:cubicBezTo>
                  <a:pt x="2171" y="113"/>
                  <a:pt x="2168" y="111"/>
                  <a:pt x="2163" y="112"/>
                </a:cubicBezTo>
                <a:cubicBezTo>
                  <a:pt x="2162" y="112"/>
                  <a:pt x="2160" y="112"/>
                  <a:pt x="2158" y="112"/>
                </a:cubicBezTo>
                <a:cubicBezTo>
                  <a:pt x="2156" y="111"/>
                  <a:pt x="2153" y="111"/>
                  <a:pt x="2150" y="111"/>
                </a:cubicBezTo>
                <a:cubicBezTo>
                  <a:pt x="2147" y="111"/>
                  <a:pt x="2144" y="110"/>
                  <a:pt x="2141" y="109"/>
                </a:cubicBezTo>
                <a:cubicBezTo>
                  <a:pt x="2138" y="108"/>
                  <a:pt x="2135" y="108"/>
                  <a:pt x="2132" y="109"/>
                </a:cubicBezTo>
                <a:cubicBezTo>
                  <a:pt x="2130" y="110"/>
                  <a:pt x="2129" y="110"/>
                  <a:pt x="2127" y="108"/>
                </a:cubicBezTo>
                <a:cubicBezTo>
                  <a:pt x="2125" y="107"/>
                  <a:pt x="2123" y="106"/>
                  <a:pt x="2121" y="106"/>
                </a:cubicBezTo>
                <a:cubicBezTo>
                  <a:pt x="2115" y="105"/>
                  <a:pt x="2109" y="103"/>
                  <a:pt x="2102" y="104"/>
                </a:cubicBezTo>
                <a:cubicBezTo>
                  <a:pt x="2101" y="104"/>
                  <a:pt x="2100" y="104"/>
                  <a:pt x="2100" y="104"/>
                </a:cubicBezTo>
                <a:cubicBezTo>
                  <a:pt x="2095" y="102"/>
                  <a:pt x="2091" y="104"/>
                  <a:pt x="2088" y="105"/>
                </a:cubicBezTo>
                <a:cubicBezTo>
                  <a:pt x="2085" y="106"/>
                  <a:pt x="2082" y="108"/>
                  <a:pt x="2080" y="108"/>
                </a:cubicBezTo>
                <a:cubicBezTo>
                  <a:pt x="2076" y="108"/>
                  <a:pt x="2073" y="109"/>
                  <a:pt x="2070" y="109"/>
                </a:cubicBezTo>
                <a:cubicBezTo>
                  <a:pt x="2069" y="109"/>
                  <a:pt x="2067" y="110"/>
                  <a:pt x="2066" y="110"/>
                </a:cubicBezTo>
                <a:cubicBezTo>
                  <a:pt x="2065" y="110"/>
                  <a:pt x="2065" y="110"/>
                  <a:pt x="2065" y="111"/>
                </a:cubicBezTo>
                <a:cubicBezTo>
                  <a:pt x="2065" y="114"/>
                  <a:pt x="2068" y="116"/>
                  <a:pt x="2067" y="119"/>
                </a:cubicBezTo>
                <a:cubicBezTo>
                  <a:pt x="2067" y="120"/>
                  <a:pt x="2068" y="121"/>
                  <a:pt x="2069" y="121"/>
                </a:cubicBezTo>
                <a:cubicBezTo>
                  <a:pt x="2071" y="122"/>
                  <a:pt x="2074" y="122"/>
                  <a:pt x="2075" y="124"/>
                </a:cubicBezTo>
                <a:cubicBezTo>
                  <a:pt x="2077" y="126"/>
                  <a:pt x="2079" y="128"/>
                  <a:pt x="2080" y="130"/>
                </a:cubicBezTo>
                <a:cubicBezTo>
                  <a:pt x="2081" y="131"/>
                  <a:pt x="2081" y="133"/>
                  <a:pt x="2080" y="133"/>
                </a:cubicBezTo>
                <a:cubicBezTo>
                  <a:pt x="2079" y="134"/>
                  <a:pt x="2078" y="135"/>
                  <a:pt x="2077" y="136"/>
                </a:cubicBezTo>
                <a:cubicBezTo>
                  <a:pt x="2076" y="137"/>
                  <a:pt x="2074" y="137"/>
                  <a:pt x="2074" y="135"/>
                </a:cubicBezTo>
                <a:cubicBezTo>
                  <a:pt x="2072" y="132"/>
                  <a:pt x="2069" y="131"/>
                  <a:pt x="2065" y="130"/>
                </a:cubicBezTo>
                <a:cubicBezTo>
                  <a:pt x="2065" y="130"/>
                  <a:pt x="2064" y="130"/>
                  <a:pt x="2063" y="130"/>
                </a:cubicBezTo>
                <a:cubicBezTo>
                  <a:pt x="2063" y="130"/>
                  <a:pt x="2062" y="129"/>
                  <a:pt x="2061" y="128"/>
                </a:cubicBezTo>
                <a:cubicBezTo>
                  <a:pt x="2061" y="128"/>
                  <a:pt x="2060" y="126"/>
                  <a:pt x="2060" y="125"/>
                </a:cubicBezTo>
                <a:cubicBezTo>
                  <a:pt x="2059" y="125"/>
                  <a:pt x="2059" y="124"/>
                  <a:pt x="2060" y="124"/>
                </a:cubicBezTo>
                <a:cubicBezTo>
                  <a:pt x="2062" y="122"/>
                  <a:pt x="2061" y="120"/>
                  <a:pt x="2060" y="118"/>
                </a:cubicBezTo>
                <a:cubicBezTo>
                  <a:pt x="2059" y="116"/>
                  <a:pt x="2057" y="116"/>
                  <a:pt x="2055" y="116"/>
                </a:cubicBezTo>
                <a:cubicBezTo>
                  <a:pt x="2054" y="116"/>
                  <a:pt x="2052" y="118"/>
                  <a:pt x="2052" y="119"/>
                </a:cubicBezTo>
                <a:cubicBezTo>
                  <a:pt x="2052" y="122"/>
                  <a:pt x="2052" y="124"/>
                  <a:pt x="2052" y="126"/>
                </a:cubicBezTo>
                <a:cubicBezTo>
                  <a:pt x="2052" y="128"/>
                  <a:pt x="2051" y="129"/>
                  <a:pt x="2049" y="129"/>
                </a:cubicBezTo>
                <a:cubicBezTo>
                  <a:pt x="2046" y="130"/>
                  <a:pt x="2043" y="130"/>
                  <a:pt x="2041" y="131"/>
                </a:cubicBezTo>
                <a:cubicBezTo>
                  <a:pt x="2039" y="131"/>
                  <a:pt x="2037" y="132"/>
                  <a:pt x="2035" y="131"/>
                </a:cubicBezTo>
                <a:cubicBezTo>
                  <a:pt x="2034" y="131"/>
                  <a:pt x="2033" y="131"/>
                  <a:pt x="2033" y="131"/>
                </a:cubicBezTo>
                <a:cubicBezTo>
                  <a:pt x="2030" y="133"/>
                  <a:pt x="2026" y="135"/>
                  <a:pt x="2023" y="137"/>
                </a:cubicBezTo>
                <a:cubicBezTo>
                  <a:pt x="2018" y="140"/>
                  <a:pt x="2013" y="141"/>
                  <a:pt x="2008" y="141"/>
                </a:cubicBezTo>
                <a:cubicBezTo>
                  <a:pt x="2007" y="140"/>
                  <a:pt x="2006" y="140"/>
                  <a:pt x="2005" y="138"/>
                </a:cubicBezTo>
                <a:cubicBezTo>
                  <a:pt x="2005" y="138"/>
                  <a:pt x="2005" y="138"/>
                  <a:pt x="2005" y="138"/>
                </a:cubicBezTo>
                <a:cubicBezTo>
                  <a:pt x="2004" y="132"/>
                  <a:pt x="2001" y="128"/>
                  <a:pt x="1996" y="125"/>
                </a:cubicBezTo>
                <a:cubicBezTo>
                  <a:pt x="1996" y="125"/>
                  <a:pt x="1995" y="125"/>
                  <a:pt x="1995" y="124"/>
                </a:cubicBezTo>
                <a:cubicBezTo>
                  <a:pt x="1990" y="121"/>
                  <a:pt x="1984" y="119"/>
                  <a:pt x="1978" y="122"/>
                </a:cubicBezTo>
                <a:cubicBezTo>
                  <a:pt x="1977" y="123"/>
                  <a:pt x="1976" y="123"/>
                  <a:pt x="1975" y="123"/>
                </a:cubicBezTo>
                <a:cubicBezTo>
                  <a:pt x="1971" y="125"/>
                  <a:pt x="1966" y="127"/>
                  <a:pt x="1962" y="130"/>
                </a:cubicBezTo>
                <a:cubicBezTo>
                  <a:pt x="1960" y="132"/>
                  <a:pt x="1958" y="133"/>
                  <a:pt x="1955" y="135"/>
                </a:cubicBezTo>
                <a:cubicBezTo>
                  <a:pt x="1954" y="136"/>
                  <a:pt x="1952" y="135"/>
                  <a:pt x="1951" y="133"/>
                </a:cubicBezTo>
                <a:cubicBezTo>
                  <a:pt x="1950" y="131"/>
                  <a:pt x="1949" y="130"/>
                  <a:pt x="1947" y="129"/>
                </a:cubicBezTo>
                <a:cubicBezTo>
                  <a:pt x="1946" y="129"/>
                  <a:pt x="1944" y="128"/>
                  <a:pt x="1943" y="127"/>
                </a:cubicBezTo>
                <a:cubicBezTo>
                  <a:pt x="1941" y="127"/>
                  <a:pt x="1940" y="127"/>
                  <a:pt x="1939" y="128"/>
                </a:cubicBezTo>
                <a:cubicBezTo>
                  <a:pt x="1938" y="129"/>
                  <a:pt x="1938" y="129"/>
                  <a:pt x="1936" y="128"/>
                </a:cubicBezTo>
                <a:cubicBezTo>
                  <a:pt x="1935" y="128"/>
                  <a:pt x="1934" y="127"/>
                  <a:pt x="1933" y="127"/>
                </a:cubicBezTo>
                <a:cubicBezTo>
                  <a:pt x="1932" y="128"/>
                  <a:pt x="1931" y="128"/>
                  <a:pt x="1931" y="127"/>
                </a:cubicBezTo>
                <a:cubicBezTo>
                  <a:pt x="1929" y="126"/>
                  <a:pt x="1928" y="125"/>
                  <a:pt x="1926" y="125"/>
                </a:cubicBezTo>
                <a:cubicBezTo>
                  <a:pt x="1925" y="125"/>
                  <a:pt x="1925" y="124"/>
                  <a:pt x="1926" y="123"/>
                </a:cubicBezTo>
                <a:cubicBezTo>
                  <a:pt x="1927" y="121"/>
                  <a:pt x="1927" y="120"/>
                  <a:pt x="1926" y="118"/>
                </a:cubicBezTo>
                <a:cubicBezTo>
                  <a:pt x="1925" y="118"/>
                  <a:pt x="1925" y="118"/>
                  <a:pt x="1925" y="118"/>
                </a:cubicBezTo>
                <a:cubicBezTo>
                  <a:pt x="1922" y="116"/>
                  <a:pt x="1918" y="114"/>
                  <a:pt x="1914" y="115"/>
                </a:cubicBezTo>
                <a:cubicBezTo>
                  <a:pt x="1913" y="115"/>
                  <a:pt x="1911" y="116"/>
                  <a:pt x="1909" y="116"/>
                </a:cubicBezTo>
                <a:cubicBezTo>
                  <a:pt x="1908" y="117"/>
                  <a:pt x="1907" y="117"/>
                  <a:pt x="1906" y="118"/>
                </a:cubicBezTo>
                <a:cubicBezTo>
                  <a:pt x="1904" y="121"/>
                  <a:pt x="1902" y="121"/>
                  <a:pt x="1899" y="120"/>
                </a:cubicBezTo>
                <a:cubicBezTo>
                  <a:pt x="1896" y="119"/>
                  <a:pt x="1893" y="119"/>
                  <a:pt x="1890" y="119"/>
                </a:cubicBezTo>
                <a:cubicBezTo>
                  <a:pt x="1886" y="120"/>
                  <a:pt x="1882" y="120"/>
                  <a:pt x="1879" y="120"/>
                </a:cubicBezTo>
                <a:cubicBezTo>
                  <a:pt x="1875" y="121"/>
                  <a:pt x="1871" y="121"/>
                  <a:pt x="1867" y="120"/>
                </a:cubicBezTo>
                <a:cubicBezTo>
                  <a:pt x="1867" y="120"/>
                  <a:pt x="1866" y="121"/>
                  <a:pt x="1865" y="121"/>
                </a:cubicBezTo>
                <a:cubicBezTo>
                  <a:pt x="1865" y="121"/>
                  <a:pt x="1864" y="122"/>
                  <a:pt x="1864" y="122"/>
                </a:cubicBezTo>
                <a:cubicBezTo>
                  <a:pt x="1864" y="123"/>
                  <a:pt x="1864" y="123"/>
                  <a:pt x="1865" y="123"/>
                </a:cubicBezTo>
                <a:cubicBezTo>
                  <a:pt x="1866" y="124"/>
                  <a:pt x="1867" y="124"/>
                  <a:pt x="1869" y="125"/>
                </a:cubicBezTo>
                <a:cubicBezTo>
                  <a:pt x="1869" y="125"/>
                  <a:pt x="1870" y="125"/>
                  <a:pt x="1870" y="126"/>
                </a:cubicBezTo>
                <a:cubicBezTo>
                  <a:pt x="1870" y="126"/>
                  <a:pt x="1869" y="128"/>
                  <a:pt x="1869" y="128"/>
                </a:cubicBezTo>
                <a:cubicBezTo>
                  <a:pt x="1868" y="128"/>
                  <a:pt x="1867" y="128"/>
                  <a:pt x="1866" y="129"/>
                </a:cubicBezTo>
                <a:cubicBezTo>
                  <a:pt x="1864" y="130"/>
                  <a:pt x="1864" y="131"/>
                  <a:pt x="1864" y="133"/>
                </a:cubicBezTo>
                <a:cubicBezTo>
                  <a:pt x="1864" y="135"/>
                  <a:pt x="1865" y="136"/>
                  <a:pt x="1867" y="136"/>
                </a:cubicBezTo>
                <a:cubicBezTo>
                  <a:pt x="1868" y="136"/>
                  <a:pt x="1869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5"/>
                  <a:pt x="1870" y="135"/>
                  <a:pt x="1870" y="135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8"/>
                  <a:pt x="1870" y="139"/>
                  <a:pt x="1871" y="140"/>
                </a:cubicBezTo>
                <a:cubicBezTo>
                  <a:pt x="1872" y="142"/>
                  <a:pt x="1873" y="144"/>
                  <a:pt x="1875" y="145"/>
                </a:cubicBezTo>
                <a:cubicBezTo>
                  <a:pt x="1876" y="146"/>
                  <a:pt x="1876" y="147"/>
                  <a:pt x="1876" y="148"/>
                </a:cubicBezTo>
                <a:cubicBezTo>
                  <a:pt x="1875" y="148"/>
                  <a:pt x="1874" y="149"/>
                  <a:pt x="1873" y="148"/>
                </a:cubicBezTo>
                <a:cubicBezTo>
                  <a:pt x="1872" y="147"/>
                  <a:pt x="1870" y="147"/>
                  <a:pt x="1868" y="148"/>
                </a:cubicBezTo>
                <a:cubicBezTo>
                  <a:pt x="1867" y="149"/>
                  <a:pt x="1865" y="149"/>
                  <a:pt x="1864" y="150"/>
                </a:cubicBezTo>
                <a:cubicBezTo>
                  <a:pt x="1863" y="152"/>
                  <a:pt x="1861" y="152"/>
                  <a:pt x="1859" y="152"/>
                </a:cubicBezTo>
                <a:cubicBezTo>
                  <a:pt x="1858" y="151"/>
                  <a:pt x="1856" y="151"/>
                  <a:pt x="1855" y="151"/>
                </a:cubicBezTo>
                <a:cubicBezTo>
                  <a:pt x="1853" y="152"/>
                  <a:pt x="1851" y="153"/>
                  <a:pt x="1850" y="155"/>
                </a:cubicBezTo>
                <a:cubicBezTo>
                  <a:pt x="1850" y="157"/>
                  <a:pt x="1848" y="158"/>
                  <a:pt x="1846" y="158"/>
                </a:cubicBezTo>
                <a:cubicBezTo>
                  <a:pt x="1842" y="159"/>
                  <a:pt x="1838" y="158"/>
                  <a:pt x="1835" y="155"/>
                </a:cubicBezTo>
                <a:cubicBezTo>
                  <a:pt x="1834" y="154"/>
                  <a:pt x="1834" y="154"/>
                  <a:pt x="1834" y="154"/>
                </a:cubicBezTo>
                <a:cubicBezTo>
                  <a:pt x="1834" y="154"/>
                  <a:pt x="1833" y="154"/>
                  <a:pt x="1833" y="154"/>
                </a:cubicBezTo>
                <a:cubicBezTo>
                  <a:pt x="1833" y="155"/>
                  <a:pt x="1833" y="155"/>
                  <a:pt x="1833" y="155"/>
                </a:cubicBezTo>
                <a:cubicBezTo>
                  <a:pt x="1833" y="158"/>
                  <a:pt x="1833" y="160"/>
                  <a:pt x="1835" y="163"/>
                </a:cubicBezTo>
                <a:cubicBezTo>
                  <a:pt x="1836" y="166"/>
                  <a:pt x="1837" y="169"/>
                  <a:pt x="1838" y="173"/>
                </a:cubicBezTo>
                <a:cubicBezTo>
                  <a:pt x="1838" y="174"/>
                  <a:pt x="1837" y="174"/>
                  <a:pt x="1836" y="174"/>
                </a:cubicBezTo>
                <a:cubicBezTo>
                  <a:pt x="1834" y="174"/>
                  <a:pt x="1833" y="174"/>
                  <a:pt x="1831" y="173"/>
                </a:cubicBezTo>
                <a:cubicBezTo>
                  <a:pt x="1826" y="171"/>
                  <a:pt x="1823" y="167"/>
                  <a:pt x="1818" y="164"/>
                </a:cubicBezTo>
                <a:cubicBezTo>
                  <a:pt x="1818" y="164"/>
                  <a:pt x="1818" y="164"/>
                  <a:pt x="1818" y="164"/>
                </a:cubicBezTo>
                <a:cubicBezTo>
                  <a:pt x="1817" y="161"/>
                  <a:pt x="1817" y="161"/>
                  <a:pt x="1816" y="162"/>
                </a:cubicBezTo>
                <a:cubicBezTo>
                  <a:pt x="1814" y="163"/>
                  <a:pt x="1813" y="163"/>
                  <a:pt x="1812" y="162"/>
                </a:cubicBezTo>
                <a:cubicBezTo>
                  <a:pt x="1811" y="162"/>
                  <a:pt x="1811" y="161"/>
                  <a:pt x="1811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09" y="160"/>
                  <a:pt x="1809" y="160"/>
                  <a:pt x="1808" y="159"/>
                </a:cubicBezTo>
                <a:cubicBezTo>
                  <a:pt x="1809" y="159"/>
                  <a:pt x="1809" y="159"/>
                  <a:pt x="1809" y="159"/>
                </a:cubicBezTo>
                <a:cubicBezTo>
                  <a:pt x="1809" y="159"/>
                  <a:pt x="1810" y="160"/>
                  <a:pt x="1810" y="160"/>
                </a:cubicBezTo>
                <a:cubicBezTo>
                  <a:pt x="1810" y="160"/>
                  <a:pt x="1810" y="160"/>
                  <a:pt x="1811" y="160"/>
                </a:cubicBezTo>
                <a:cubicBezTo>
                  <a:pt x="1811" y="160"/>
                  <a:pt x="1811" y="160"/>
                  <a:pt x="1811" y="160"/>
                </a:cubicBezTo>
                <a:cubicBezTo>
                  <a:pt x="1811" y="160"/>
                  <a:pt x="1812" y="159"/>
                  <a:pt x="1813" y="159"/>
                </a:cubicBezTo>
                <a:cubicBezTo>
                  <a:pt x="1814" y="158"/>
                  <a:pt x="1814" y="158"/>
                  <a:pt x="1814" y="157"/>
                </a:cubicBezTo>
                <a:cubicBezTo>
                  <a:pt x="1814" y="155"/>
                  <a:pt x="1812" y="153"/>
                  <a:pt x="1811" y="152"/>
                </a:cubicBezTo>
                <a:cubicBezTo>
                  <a:pt x="1810" y="151"/>
                  <a:pt x="1808" y="151"/>
                  <a:pt x="1807" y="151"/>
                </a:cubicBezTo>
                <a:cubicBezTo>
                  <a:pt x="1806" y="150"/>
                  <a:pt x="1805" y="150"/>
                  <a:pt x="1806" y="149"/>
                </a:cubicBezTo>
                <a:cubicBezTo>
                  <a:pt x="1806" y="148"/>
                  <a:pt x="1807" y="147"/>
                  <a:pt x="1806" y="146"/>
                </a:cubicBezTo>
                <a:cubicBezTo>
                  <a:pt x="1803" y="143"/>
                  <a:pt x="1801" y="141"/>
                  <a:pt x="1799" y="139"/>
                </a:cubicBezTo>
                <a:cubicBezTo>
                  <a:pt x="1797" y="137"/>
                  <a:pt x="1789" y="135"/>
                  <a:pt x="1786" y="135"/>
                </a:cubicBezTo>
                <a:cubicBezTo>
                  <a:pt x="1786" y="135"/>
                  <a:pt x="1785" y="135"/>
                  <a:pt x="1785" y="136"/>
                </a:cubicBezTo>
                <a:cubicBezTo>
                  <a:pt x="1784" y="137"/>
                  <a:pt x="1783" y="137"/>
                  <a:pt x="1781" y="136"/>
                </a:cubicBezTo>
                <a:cubicBezTo>
                  <a:pt x="1777" y="135"/>
                  <a:pt x="1773" y="135"/>
                  <a:pt x="1770" y="136"/>
                </a:cubicBezTo>
                <a:cubicBezTo>
                  <a:pt x="1769" y="136"/>
                  <a:pt x="1768" y="137"/>
                  <a:pt x="1767" y="137"/>
                </a:cubicBezTo>
                <a:cubicBezTo>
                  <a:pt x="1765" y="139"/>
                  <a:pt x="1765" y="140"/>
                  <a:pt x="1765" y="142"/>
                </a:cubicBezTo>
                <a:cubicBezTo>
                  <a:pt x="1767" y="144"/>
                  <a:pt x="1768" y="146"/>
                  <a:pt x="1769" y="148"/>
                </a:cubicBezTo>
                <a:cubicBezTo>
                  <a:pt x="1769" y="149"/>
                  <a:pt x="1769" y="150"/>
                  <a:pt x="1769" y="150"/>
                </a:cubicBezTo>
                <a:cubicBezTo>
                  <a:pt x="1765" y="152"/>
                  <a:pt x="1762" y="153"/>
                  <a:pt x="1758" y="154"/>
                </a:cubicBezTo>
                <a:cubicBezTo>
                  <a:pt x="1756" y="155"/>
                  <a:pt x="1754" y="155"/>
                  <a:pt x="1752" y="153"/>
                </a:cubicBezTo>
                <a:cubicBezTo>
                  <a:pt x="1750" y="152"/>
                  <a:pt x="1750" y="152"/>
                  <a:pt x="1749" y="153"/>
                </a:cubicBezTo>
                <a:cubicBezTo>
                  <a:pt x="1745" y="156"/>
                  <a:pt x="1741" y="155"/>
                  <a:pt x="1740" y="150"/>
                </a:cubicBezTo>
                <a:cubicBezTo>
                  <a:pt x="1740" y="150"/>
                  <a:pt x="1740" y="149"/>
                  <a:pt x="1740" y="149"/>
                </a:cubicBezTo>
                <a:cubicBezTo>
                  <a:pt x="1740" y="147"/>
                  <a:pt x="1738" y="146"/>
                  <a:pt x="1737" y="147"/>
                </a:cubicBezTo>
                <a:cubicBezTo>
                  <a:pt x="1732" y="147"/>
                  <a:pt x="1728" y="148"/>
                  <a:pt x="1723" y="149"/>
                </a:cubicBezTo>
                <a:cubicBezTo>
                  <a:pt x="1722" y="150"/>
                  <a:pt x="1720" y="150"/>
                  <a:pt x="1718" y="151"/>
                </a:cubicBezTo>
                <a:cubicBezTo>
                  <a:pt x="1716" y="152"/>
                  <a:pt x="1715" y="153"/>
                  <a:pt x="1713" y="154"/>
                </a:cubicBezTo>
                <a:cubicBezTo>
                  <a:pt x="1711" y="153"/>
                  <a:pt x="1710" y="152"/>
                  <a:pt x="1708" y="152"/>
                </a:cubicBezTo>
                <a:cubicBezTo>
                  <a:pt x="1708" y="151"/>
                  <a:pt x="1707" y="152"/>
                  <a:pt x="1707" y="152"/>
                </a:cubicBezTo>
                <a:cubicBezTo>
                  <a:pt x="1707" y="152"/>
                  <a:pt x="1707" y="153"/>
                  <a:pt x="1707" y="153"/>
                </a:cubicBezTo>
                <a:cubicBezTo>
                  <a:pt x="1705" y="156"/>
                  <a:pt x="1702" y="157"/>
                  <a:pt x="1700" y="155"/>
                </a:cubicBezTo>
                <a:cubicBezTo>
                  <a:pt x="1699" y="154"/>
                  <a:pt x="1698" y="153"/>
                  <a:pt x="1698" y="152"/>
                </a:cubicBezTo>
                <a:cubicBezTo>
                  <a:pt x="1697" y="151"/>
                  <a:pt x="1697" y="151"/>
                  <a:pt x="1696" y="151"/>
                </a:cubicBezTo>
                <a:cubicBezTo>
                  <a:pt x="1695" y="152"/>
                  <a:pt x="1693" y="152"/>
                  <a:pt x="1692" y="152"/>
                </a:cubicBezTo>
                <a:cubicBezTo>
                  <a:pt x="1690" y="152"/>
                  <a:pt x="1689" y="153"/>
                  <a:pt x="1689" y="154"/>
                </a:cubicBezTo>
                <a:cubicBezTo>
                  <a:pt x="1688" y="155"/>
                  <a:pt x="1688" y="156"/>
                  <a:pt x="1688" y="157"/>
                </a:cubicBezTo>
                <a:cubicBezTo>
                  <a:pt x="1688" y="158"/>
                  <a:pt x="1689" y="159"/>
                  <a:pt x="1690" y="160"/>
                </a:cubicBezTo>
                <a:cubicBezTo>
                  <a:pt x="1691" y="160"/>
                  <a:pt x="1692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59"/>
                  <a:pt x="1693" y="159"/>
                </a:cubicBezTo>
                <a:cubicBezTo>
                  <a:pt x="1693" y="159"/>
                  <a:pt x="1694" y="158"/>
                  <a:pt x="1694" y="158"/>
                </a:cubicBezTo>
                <a:cubicBezTo>
                  <a:pt x="1694" y="158"/>
                  <a:pt x="1695" y="158"/>
                  <a:pt x="1694" y="159"/>
                </a:cubicBezTo>
                <a:cubicBezTo>
                  <a:pt x="1694" y="159"/>
                  <a:pt x="1694" y="159"/>
                  <a:pt x="1694" y="159"/>
                </a:cubicBezTo>
                <a:cubicBezTo>
                  <a:pt x="1694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1"/>
                  <a:pt x="1693" y="162"/>
                  <a:pt x="1692" y="163"/>
                </a:cubicBezTo>
                <a:cubicBezTo>
                  <a:pt x="1690" y="164"/>
                  <a:pt x="1689" y="166"/>
                  <a:pt x="1688" y="167"/>
                </a:cubicBezTo>
                <a:cubicBezTo>
                  <a:pt x="1686" y="171"/>
                  <a:pt x="1683" y="172"/>
                  <a:pt x="1680" y="172"/>
                </a:cubicBezTo>
                <a:cubicBezTo>
                  <a:pt x="1678" y="173"/>
                  <a:pt x="1678" y="172"/>
                  <a:pt x="1678" y="171"/>
                </a:cubicBezTo>
                <a:cubicBezTo>
                  <a:pt x="1679" y="169"/>
                  <a:pt x="1679" y="168"/>
                  <a:pt x="1680" y="166"/>
                </a:cubicBezTo>
                <a:cubicBezTo>
                  <a:pt x="1680" y="164"/>
                  <a:pt x="1682" y="164"/>
                  <a:pt x="1683" y="162"/>
                </a:cubicBezTo>
                <a:cubicBezTo>
                  <a:pt x="1683" y="161"/>
                  <a:pt x="1684" y="160"/>
                  <a:pt x="1684" y="160"/>
                </a:cubicBezTo>
                <a:cubicBezTo>
                  <a:pt x="1683" y="157"/>
                  <a:pt x="1684" y="155"/>
                  <a:pt x="1685" y="152"/>
                </a:cubicBezTo>
                <a:cubicBezTo>
                  <a:pt x="1685" y="151"/>
                  <a:pt x="1686" y="150"/>
                  <a:pt x="1686" y="149"/>
                </a:cubicBezTo>
                <a:cubicBezTo>
                  <a:pt x="1685" y="148"/>
                  <a:pt x="1685" y="147"/>
                  <a:pt x="1686" y="145"/>
                </a:cubicBezTo>
                <a:cubicBezTo>
                  <a:pt x="1687" y="143"/>
                  <a:pt x="1688" y="140"/>
                  <a:pt x="1689" y="137"/>
                </a:cubicBezTo>
                <a:cubicBezTo>
                  <a:pt x="1690" y="135"/>
                  <a:pt x="1690" y="132"/>
                  <a:pt x="1691" y="129"/>
                </a:cubicBezTo>
                <a:cubicBezTo>
                  <a:pt x="1692" y="126"/>
                  <a:pt x="1692" y="124"/>
                  <a:pt x="1691" y="121"/>
                </a:cubicBezTo>
                <a:cubicBezTo>
                  <a:pt x="1690" y="119"/>
                  <a:pt x="1688" y="116"/>
                  <a:pt x="1687" y="113"/>
                </a:cubicBezTo>
                <a:cubicBezTo>
                  <a:pt x="1687" y="113"/>
                  <a:pt x="1687" y="112"/>
                  <a:pt x="1686" y="112"/>
                </a:cubicBezTo>
                <a:cubicBezTo>
                  <a:pt x="1683" y="111"/>
                  <a:pt x="1682" y="108"/>
                  <a:pt x="1679" y="105"/>
                </a:cubicBezTo>
                <a:cubicBezTo>
                  <a:pt x="1679" y="105"/>
                  <a:pt x="1678" y="105"/>
                  <a:pt x="1677" y="105"/>
                </a:cubicBezTo>
                <a:cubicBezTo>
                  <a:pt x="1677" y="106"/>
                  <a:pt x="1677" y="108"/>
                  <a:pt x="1675" y="106"/>
                </a:cubicBezTo>
                <a:cubicBezTo>
                  <a:pt x="1674" y="104"/>
                  <a:pt x="1671" y="103"/>
                  <a:pt x="1669" y="102"/>
                </a:cubicBezTo>
                <a:cubicBezTo>
                  <a:pt x="1667" y="101"/>
                  <a:pt x="1665" y="100"/>
                  <a:pt x="1663" y="99"/>
                </a:cubicBezTo>
                <a:cubicBezTo>
                  <a:pt x="1661" y="97"/>
                  <a:pt x="1659" y="97"/>
                  <a:pt x="1657" y="98"/>
                </a:cubicBezTo>
                <a:cubicBezTo>
                  <a:pt x="1654" y="100"/>
                  <a:pt x="1650" y="102"/>
                  <a:pt x="1646" y="103"/>
                </a:cubicBezTo>
                <a:cubicBezTo>
                  <a:pt x="1645" y="104"/>
                  <a:pt x="1645" y="105"/>
                  <a:pt x="1645" y="105"/>
                </a:cubicBezTo>
                <a:cubicBezTo>
                  <a:pt x="1645" y="106"/>
                  <a:pt x="1646" y="107"/>
                  <a:pt x="1646" y="108"/>
                </a:cubicBezTo>
                <a:cubicBezTo>
                  <a:pt x="1647" y="109"/>
                  <a:pt x="1646" y="110"/>
                  <a:pt x="1645" y="111"/>
                </a:cubicBezTo>
                <a:cubicBezTo>
                  <a:pt x="1643" y="112"/>
                  <a:pt x="1641" y="112"/>
                  <a:pt x="1641" y="110"/>
                </a:cubicBezTo>
                <a:cubicBezTo>
                  <a:pt x="1641" y="108"/>
                  <a:pt x="1641" y="107"/>
                  <a:pt x="1641" y="105"/>
                </a:cubicBezTo>
                <a:cubicBezTo>
                  <a:pt x="1641" y="104"/>
                  <a:pt x="1641" y="102"/>
                  <a:pt x="1640" y="101"/>
                </a:cubicBezTo>
                <a:cubicBezTo>
                  <a:pt x="1640" y="100"/>
                  <a:pt x="1638" y="99"/>
                  <a:pt x="1637" y="99"/>
                </a:cubicBezTo>
                <a:cubicBezTo>
                  <a:pt x="1636" y="99"/>
                  <a:pt x="1635" y="99"/>
                  <a:pt x="1634" y="100"/>
                </a:cubicBezTo>
                <a:cubicBezTo>
                  <a:pt x="1632" y="100"/>
                  <a:pt x="1630" y="100"/>
                  <a:pt x="1628" y="99"/>
                </a:cubicBezTo>
                <a:cubicBezTo>
                  <a:pt x="1627" y="98"/>
                  <a:pt x="1627" y="98"/>
                  <a:pt x="1627" y="96"/>
                </a:cubicBezTo>
                <a:cubicBezTo>
                  <a:pt x="1627" y="93"/>
                  <a:pt x="1626" y="92"/>
                  <a:pt x="1624" y="91"/>
                </a:cubicBezTo>
                <a:cubicBezTo>
                  <a:pt x="1620" y="91"/>
                  <a:pt x="1618" y="89"/>
                  <a:pt x="1614" y="89"/>
                </a:cubicBezTo>
                <a:cubicBezTo>
                  <a:pt x="1614" y="89"/>
                  <a:pt x="1613" y="90"/>
                  <a:pt x="1612" y="90"/>
                </a:cubicBezTo>
                <a:cubicBezTo>
                  <a:pt x="1612" y="90"/>
                  <a:pt x="1611" y="91"/>
                  <a:pt x="1611" y="91"/>
                </a:cubicBezTo>
                <a:cubicBezTo>
                  <a:pt x="1609" y="96"/>
                  <a:pt x="1608" y="101"/>
                  <a:pt x="1608" y="107"/>
                </a:cubicBezTo>
                <a:cubicBezTo>
                  <a:pt x="1608" y="110"/>
                  <a:pt x="1608" y="114"/>
                  <a:pt x="1612" y="116"/>
                </a:cubicBezTo>
                <a:cubicBezTo>
                  <a:pt x="1614" y="117"/>
                  <a:pt x="1613" y="119"/>
                  <a:pt x="1614" y="121"/>
                </a:cubicBezTo>
                <a:cubicBezTo>
                  <a:pt x="1614" y="122"/>
                  <a:pt x="1614" y="123"/>
                  <a:pt x="1613" y="123"/>
                </a:cubicBezTo>
                <a:cubicBezTo>
                  <a:pt x="1611" y="123"/>
                  <a:pt x="1609" y="123"/>
                  <a:pt x="1607" y="124"/>
                </a:cubicBezTo>
                <a:cubicBezTo>
                  <a:pt x="1606" y="125"/>
                  <a:pt x="1606" y="125"/>
                  <a:pt x="1606" y="126"/>
                </a:cubicBezTo>
                <a:cubicBezTo>
                  <a:pt x="1606" y="127"/>
                  <a:pt x="1606" y="128"/>
                  <a:pt x="1606" y="129"/>
                </a:cubicBezTo>
                <a:cubicBezTo>
                  <a:pt x="1605" y="131"/>
                  <a:pt x="1604" y="132"/>
                  <a:pt x="1603" y="134"/>
                </a:cubicBezTo>
                <a:cubicBezTo>
                  <a:pt x="1603" y="134"/>
                  <a:pt x="1602" y="135"/>
                  <a:pt x="1602" y="135"/>
                </a:cubicBezTo>
                <a:cubicBezTo>
                  <a:pt x="1600" y="136"/>
                  <a:pt x="1598" y="136"/>
                  <a:pt x="1596" y="137"/>
                </a:cubicBezTo>
                <a:cubicBezTo>
                  <a:pt x="1596" y="137"/>
                  <a:pt x="1595" y="137"/>
                  <a:pt x="1595" y="136"/>
                </a:cubicBezTo>
                <a:cubicBezTo>
                  <a:pt x="1596" y="135"/>
                  <a:pt x="1596" y="134"/>
                  <a:pt x="1596" y="133"/>
                </a:cubicBezTo>
                <a:cubicBezTo>
                  <a:pt x="1597" y="131"/>
                  <a:pt x="1595" y="130"/>
                  <a:pt x="1594" y="131"/>
                </a:cubicBezTo>
                <a:cubicBezTo>
                  <a:pt x="1592" y="131"/>
                  <a:pt x="1591" y="131"/>
                  <a:pt x="1590" y="133"/>
                </a:cubicBezTo>
                <a:cubicBezTo>
                  <a:pt x="1590" y="134"/>
                  <a:pt x="1589" y="135"/>
                  <a:pt x="1588" y="135"/>
                </a:cubicBezTo>
                <a:cubicBezTo>
                  <a:pt x="1587" y="135"/>
                  <a:pt x="1586" y="136"/>
                  <a:pt x="1585" y="136"/>
                </a:cubicBezTo>
                <a:cubicBezTo>
                  <a:pt x="1583" y="136"/>
                  <a:pt x="1581" y="137"/>
                  <a:pt x="1580" y="139"/>
                </a:cubicBezTo>
                <a:cubicBezTo>
                  <a:pt x="1579" y="140"/>
                  <a:pt x="1579" y="141"/>
                  <a:pt x="1580" y="143"/>
                </a:cubicBezTo>
                <a:cubicBezTo>
                  <a:pt x="1581" y="144"/>
                  <a:pt x="1581" y="145"/>
                  <a:pt x="1580" y="145"/>
                </a:cubicBezTo>
                <a:cubicBezTo>
                  <a:pt x="1578" y="147"/>
                  <a:pt x="1576" y="148"/>
                  <a:pt x="1574" y="149"/>
                </a:cubicBezTo>
                <a:cubicBezTo>
                  <a:pt x="1571" y="150"/>
                  <a:pt x="1569" y="151"/>
                  <a:pt x="1568" y="153"/>
                </a:cubicBezTo>
                <a:cubicBezTo>
                  <a:pt x="1567" y="155"/>
                  <a:pt x="1565" y="156"/>
                  <a:pt x="1564" y="159"/>
                </a:cubicBezTo>
                <a:cubicBezTo>
                  <a:pt x="1563" y="160"/>
                  <a:pt x="1562" y="162"/>
                  <a:pt x="1560" y="162"/>
                </a:cubicBezTo>
                <a:cubicBezTo>
                  <a:pt x="1558" y="163"/>
                  <a:pt x="1559" y="166"/>
                  <a:pt x="1557" y="167"/>
                </a:cubicBezTo>
                <a:cubicBezTo>
                  <a:pt x="1556" y="168"/>
                  <a:pt x="1555" y="169"/>
                  <a:pt x="1555" y="170"/>
                </a:cubicBezTo>
                <a:cubicBezTo>
                  <a:pt x="1554" y="172"/>
                  <a:pt x="1555" y="174"/>
                  <a:pt x="1555" y="176"/>
                </a:cubicBezTo>
                <a:cubicBezTo>
                  <a:pt x="1555" y="177"/>
                  <a:pt x="1556" y="178"/>
                  <a:pt x="1557" y="178"/>
                </a:cubicBezTo>
                <a:cubicBezTo>
                  <a:pt x="1559" y="180"/>
                  <a:pt x="1561" y="181"/>
                  <a:pt x="1563" y="182"/>
                </a:cubicBezTo>
                <a:cubicBezTo>
                  <a:pt x="1566" y="183"/>
                  <a:pt x="1569" y="184"/>
                  <a:pt x="1571" y="187"/>
                </a:cubicBezTo>
                <a:cubicBezTo>
                  <a:pt x="1571" y="187"/>
                  <a:pt x="1571" y="188"/>
                  <a:pt x="1571" y="188"/>
                </a:cubicBezTo>
                <a:cubicBezTo>
                  <a:pt x="1571" y="189"/>
                  <a:pt x="1571" y="189"/>
                  <a:pt x="1570" y="190"/>
                </a:cubicBezTo>
                <a:cubicBezTo>
                  <a:pt x="1569" y="190"/>
                  <a:pt x="1569" y="189"/>
                  <a:pt x="1569" y="189"/>
                </a:cubicBezTo>
                <a:cubicBezTo>
                  <a:pt x="1568" y="188"/>
                  <a:pt x="1568" y="187"/>
                  <a:pt x="1567" y="187"/>
                </a:cubicBezTo>
                <a:cubicBezTo>
                  <a:pt x="1566" y="187"/>
                  <a:pt x="1564" y="187"/>
                  <a:pt x="1563" y="188"/>
                </a:cubicBezTo>
                <a:cubicBezTo>
                  <a:pt x="1561" y="190"/>
                  <a:pt x="1557" y="191"/>
                  <a:pt x="1554" y="193"/>
                </a:cubicBezTo>
                <a:cubicBezTo>
                  <a:pt x="1551" y="194"/>
                  <a:pt x="1548" y="195"/>
                  <a:pt x="1544" y="196"/>
                </a:cubicBezTo>
                <a:cubicBezTo>
                  <a:pt x="1543" y="197"/>
                  <a:pt x="1542" y="197"/>
                  <a:pt x="1541" y="197"/>
                </a:cubicBezTo>
                <a:cubicBezTo>
                  <a:pt x="1538" y="198"/>
                  <a:pt x="1537" y="201"/>
                  <a:pt x="1539" y="204"/>
                </a:cubicBezTo>
                <a:cubicBezTo>
                  <a:pt x="1539" y="205"/>
                  <a:pt x="1540" y="207"/>
                  <a:pt x="1541" y="208"/>
                </a:cubicBezTo>
                <a:cubicBezTo>
                  <a:pt x="1542" y="209"/>
                  <a:pt x="1544" y="211"/>
                  <a:pt x="1544" y="213"/>
                </a:cubicBezTo>
                <a:cubicBezTo>
                  <a:pt x="1544" y="214"/>
                  <a:pt x="1545" y="215"/>
                  <a:pt x="1545" y="216"/>
                </a:cubicBezTo>
                <a:cubicBezTo>
                  <a:pt x="1546" y="217"/>
                  <a:pt x="1547" y="218"/>
                  <a:pt x="1548" y="219"/>
                </a:cubicBezTo>
                <a:cubicBezTo>
                  <a:pt x="1550" y="220"/>
                  <a:pt x="1552" y="219"/>
                  <a:pt x="1555" y="219"/>
                </a:cubicBezTo>
                <a:cubicBezTo>
                  <a:pt x="1557" y="221"/>
                  <a:pt x="1558" y="223"/>
                  <a:pt x="1560" y="225"/>
                </a:cubicBezTo>
                <a:cubicBezTo>
                  <a:pt x="1561" y="225"/>
                  <a:pt x="1561" y="225"/>
                  <a:pt x="1562" y="225"/>
                </a:cubicBezTo>
                <a:cubicBezTo>
                  <a:pt x="1563" y="226"/>
                  <a:pt x="1565" y="226"/>
                  <a:pt x="1566" y="227"/>
                </a:cubicBezTo>
                <a:cubicBezTo>
                  <a:pt x="1567" y="228"/>
                  <a:pt x="1568" y="228"/>
                  <a:pt x="1568" y="230"/>
                </a:cubicBezTo>
                <a:cubicBezTo>
                  <a:pt x="1569" y="233"/>
                  <a:pt x="1570" y="237"/>
                  <a:pt x="1572" y="240"/>
                </a:cubicBezTo>
                <a:cubicBezTo>
                  <a:pt x="1573" y="241"/>
                  <a:pt x="1572" y="242"/>
                  <a:pt x="1571" y="242"/>
                </a:cubicBezTo>
                <a:cubicBezTo>
                  <a:pt x="1570" y="243"/>
                  <a:pt x="1569" y="243"/>
                  <a:pt x="1568" y="244"/>
                </a:cubicBezTo>
                <a:cubicBezTo>
                  <a:pt x="1568" y="244"/>
                  <a:pt x="1568" y="244"/>
                  <a:pt x="1569" y="244"/>
                </a:cubicBezTo>
                <a:cubicBezTo>
                  <a:pt x="1568" y="244"/>
                  <a:pt x="1568" y="245"/>
                  <a:pt x="1568" y="245"/>
                </a:cubicBezTo>
                <a:cubicBezTo>
                  <a:pt x="1568" y="245"/>
                  <a:pt x="1568" y="245"/>
                  <a:pt x="1568" y="245"/>
                </a:cubicBezTo>
                <a:cubicBezTo>
                  <a:pt x="1568" y="245"/>
                  <a:pt x="1568" y="244"/>
                  <a:pt x="1568" y="244"/>
                </a:cubicBezTo>
                <a:cubicBezTo>
                  <a:pt x="1568" y="244"/>
                  <a:pt x="1568" y="244"/>
                  <a:pt x="1568" y="244"/>
                </a:cubicBezTo>
                <a:cubicBezTo>
                  <a:pt x="1568" y="244"/>
                  <a:pt x="1568" y="243"/>
                  <a:pt x="1568" y="243"/>
                </a:cubicBezTo>
                <a:cubicBezTo>
                  <a:pt x="1565" y="240"/>
                  <a:pt x="1564" y="237"/>
                  <a:pt x="1566" y="233"/>
                </a:cubicBezTo>
                <a:cubicBezTo>
                  <a:pt x="1567" y="233"/>
                  <a:pt x="1567" y="232"/>
                  <a:pt x="1567" y="231"/>
                </a:cubicBezTo>
                <a:cubicBezTo>
                  <a:pt x="1567" y="230"/>
                  <a:pt x="1565" y="228"/>
                  <a:pt x="1563" y="228"/>
                </a:cubicBezTo>
                <a:cubicBezTo>
                  <a:pt x="1562" y="228"/>
                  <a:pt x="1561" y="228"/>
                  <a:pt x="1559" y="228"/>
                </a:cubicBezTo>
                <a:cubicBezTo>
                  <a:pt x="1556" y="229"/>
                  <a:pt x="1554" y="229"/>
                  <a:pt x="1552" y="227"/>
                </a:cubicBezTo>
                <a:cubicBezTo>
                  <a:pt x="1551" y="226"/>
                  <a:pt x="1549" y="224"/>
                  <a:pt x="1548" y="224"/>
                </a:cubicBezTo>
                <a:cubicBezTo>
                  <a:pt x="1545" y="222"/>
                  <a:pt x="1542" y="221"/>
                  <a:pt x="1540" y="220"/>
                </a:cubicBezTo>
                <a:cubicBezTo>
                  <a:pt x="1537" y="220"/>
                  <a:pt x="1534" y="219"/>
                  <a:pt x="1531" y="218"/>
                </a:cubicBezTo>
                <a:cubicBezTo>
                  <a:pt x="1531" y="218"/>
                  <a:pt x="1529" y="218"/>
                  <a:pt x="1529" y="219"/>
                </a:cubicBezTo>
                <a:cubicBezTo>
                  <a:pt x="1528" y="220"/>
                  <a:pt x="1527" y="221"/>
                  <a:pt x="1527" y="223"/>
                </a:cubicBezTo>
                <a:cubicBezTo>
                  <a:pt x="1527" y="224"/>
                  <a:pt x="1527" y="224"/>
                  <a:pt x="1528" y="225"/>
                </a:cubicBezTo>
                <a:cubicBezTo>
                  <a:pt x="1528" y="225"/>
                  <a:pt x="1529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1" y="226"/>
                  <a:pt x="1531" y="226"/>
                  <a:pt x="1532" y="227"/>
                </a:cubicBezTo>
                <a:cubicBezTo>
                  <a:pt x="1533" y="227"/>
                  <a:pt x="1533" y="227"/>
                  <a:pt x="1534" y="227"/>
                </a:cubicBezTo>
                <a:cubicBezTo>
                  <a:pt x="1535" y="228"/>
                  <a:pt x="1536" y="229"/>
                  <a:pt x="1535" y="230"/>
                </a:cubicBezTo>
                <a:cubicBezTo>
                  <a:pt x="1535" y="231"/>
                  <a:pt x="1534" y="232"/>
                  <a:pt x="1533" y="232"/>
                </a:cubicBezTo>
                <a:cubicBezTo>
                  <a:pt x="1532" y="231"/>
                  <a:pt x="1531" y="231"/>
                  <a:pt x="1530" y="230"/>
                </a:cubicBezTo>
                <a:cubicBezTo>
                  <a:pt x="1529" y="230"/>
                  <a:pt x="1528" y="229"/>
                  <a:pt x="1527" y="229"/>
                </a:cubicBezTo>
                <a:cubicBezTo>
                  <a:pt x="1526" y="229"/>
                  <a:pt x="1525" y="230"/>
                  <a:pt x="1524" y="231"/>
                </a:cubicBezTo>
                <a:cubicBezTo>
                  <a:pt x="1524" y="231"/>
                  <a:pt x="1524" y="232"/>
                  <a:pt x="1524" y="233"/>
                </a:cubicBezTo>
                <a:cubicBezTo>
                  <a:pt x="1525" y="236"/>
                  <a:pt x="1528" y="239"/>
                  <a:pt x="1531" y="240"/>
                </a:cubicBezTo>
                <a:cubicBezTo>
                  <a:pt x="1533" y="240"/>
                  <a:pt x="1535" y="241"/>
                  <a:pt x="1537" y="241"/>
                </a:cubicBezTo>
                <a:cubicBezTo>
                  <a:pt x="1538" y="241"/>
                  <a:pt x="1539" y="242"/>
                  <a:pt x="1540" y="242"/>
                </a:cubicBezTo>
                <a:cubicBezTo>
                  <a:pt x="1540" y="242"/>
                  <a:pt x="1540" y="242"/>
                  <a:pt x="1540" y="242"/>
                </a:cubicBezTo>
                <a:cubicBezTo>
                  <a:pt x="1540" y="243"/>
                  <a:pt x="1540" y="244"/>
                  <a:pt x="1539" y="243"/>
                </a:cubicBezTo>
                <a:cubicBezTo>
                  <a:pt x="1538" y="243"/>
                  <a:pt x="1537" y="242"/>
                  <a:pt x="1535" y="242"/>
                </a:cubicBezTo>
                <a:cubicBezTo>
                  <a:pt x="1533" y="243"/>
                  <a:pt x="1530" y="242"/>
                  <a:pt x="1527" y="242"/>
                </a:cubicBezTo>
                <a:cubicBezTo>
                  <a:pt x="1526" y="242"/>
                  <a:pt x="1525" y="242"/>
                  <a:pt x="1524" y="240"/>
                </a:cubicBezTo>
                <a:cubicBezTo>
                  <a:pt x="1524" y="240"/>
                  <a:pt x="1523" y="239"/>
                  <a:pt x="1523" y="239"/>
                </a:cubicBezTo>
                <a:cubicBezTo>
                  <a:pt x="1521" y="236"/>
                  <a:pt x="1520" y="233"/>
                  <a:pt x="1519" y="229"/>
                </a:cubicBezTo>
                <a:cubicBezTo>
                  <a:pt x="1519" y="226"/>
                  <a:pt x="1518" y="223"/>
                  <a:pt x="1516" y="221"/>
                </a:cubicBezTo>
                <a:cubicBezTo>
                  <a:pt x="1516" y="220"/>
                  <a:pt x="1515" y="220"/>
                  <a:pt x="1514" y="219"/>
                </a:cubicBezTo>
                <a:cubicBezTo>
                  <a:pt x="1514" y="219"/>
                  <a:pt x="1514" y="219"/>
                  <a:pt x="1513" y="219"/>
                </a:cubicBezTo>
                <a:cubicBezTo>
                  <a:pt x="1513" y="219"/>
                  <a:pt x="1513" y="220"/>
                  <a:pt x="1513" y="220"/>
                </a:cubicBezTo>
                <a:cubicBezTo>
                  <a:pt x="1514" y="222"/>
                  <a:pt x="1514" y="224"/>
                  <a:pt x="1515" y="227"/>
                </a:cubicBezTo>
                <a:cubicBezTo>
                  <a:pt x="1515" y="228"/>
                  <a:pt x="1515" y="230"/>
                  <a:pt x="1514" y="232"/>
                </a:cubicBezTo>
                <a:cubicBezTo>
                  <a:pt x="1514" y="232"/>
                  <a:pt x="1514" y="233"/>
                  <a:pt x="1513" y="233"/>
                </a:cubicBezTo>
                <a:cubicBezTo>
                  <a:pt x="1512" y="235"/>
                  <a:pt x="1511" y="236"/>
                  <a:pt x="1512" y="239"/>
                </a:cubicBezTo>
                <a:cubicBezTo>
                  <a:pt x="1512" y="241"/>
                  <a:pt x="1511" y="243"/>
                  <a:pt x="1513" y="245"/>
                </a:cubicBezTo>
                <a:cubicBezTo>
                  <a:pt x="1514" y="246"/>
                  <a:pt x="1515" y="248"/>
                  <a:pt x="1517" y="249"/>
                </a:cubicBezTo>
                <a:cubicBezTo>
                  <a:pt x="1518" y="250"/>
                  <a:pt x="1519" y="251"/>
                  <a:pt x="1520" y="252"/>
                </a:cubicBezTo>
                <a:cubicBezTo>
                  <a:pt x="1522" y="253"/>
                  <a:pt x="1523" y="255"/>
                  <a:pt x="1523" y="257"/>
                </a:cubicBezTo>
                <a:cubicBezTo>
                  <a:pt x="1523" y="259"/>
                  <a:pt x="1523" y="262"/>
                  <a:pt x="1523" y="264"/>
                </a:cubicBezTo>
                <a:cubicBezTo>
                  <a:pt x="1524" y="269"/>
                  <a:pt x="1527" y="272"/>
                  <a:pt x="1528" y="276"/>
                </a:cubicBezTo>
                <a:cubicBezTo>
                  <a:pt x="1529" y="277"/>
                  <a:pt x="1530" y="278"/>
                  <a:pt x="1531" y="277"/>
                </a:cubicBezTo>
                <a:cubicBezTo>
                  <a:pt x="1534" y="277"/>
                  <a:pt x="1536" y="277"/>
                  <a:pt x="1537" y="275"/>
                </a:cubicBezTo>
                <a:cubicBezTo>
                  <a:pt x="1539" y="272"/>
                  <a:pt x="1541" y="273"/>
                  <a:pt x="1544" y="274"/>
                </a:cubicBezTo>
                <a:cubicBezTo>
                  <a:pt x="1544" y="275"/>
                  <a:pt x="1544" y="275"/>
                  <a:pt x="1544" y="275"/>
                </a:cubicBezTo>
                <a:cubicBezTo>
                  <a:pt x="1544" y="275"/>
                  <a:pt x="1544" y="275"/>
                  <a:pt x="1544" y="276"/>
                </a:cubicBezTo>
                <a:cubicBezTo>
                  <a:pt x="1541" y="277"/>
                  <a:pt x="1539" y="279"/>
                  <a:pt x="1537" y="281"/>
                </a:cubicBezTo>
                <a:cubicBezTo>
                  <a:pt x="1535" y="283"/>
                  <a:pt x="1534" y="286"/>
                  <a:pt x="1536" y="288"/>
                </a:cubicBezTo>
                <a:cubicBezTo>
                  <a:pt x="1537" y="289"/>
                  <a:pt x="1538" y="290"/>
                  <a:pt x="1539" y="291"/>
                </a:cubicBezTo>
                <a:cubicBezTo>
                  <a:pt x="1540" y="293"/>
                  <a:pt x="1541" y="295"/>
                  <a:pt x="1540" y="297"/>
                </a:cubicBezTo>
                <a:cubicBezTo>
                  <a:pt x="1539" y="300"/>
                  <a:pt x="1538" y="303"/>
                  <a:pt x="1538" y="306"/>
                </a:cubicBezTo>
                <a:cubicBezTo>
                  <a:pt x="1539" y="307"/>
                  <a:pt x="1538" y="309"/>
                  <a:pt x="1537" y="310"/>
                </a:cubicBezTo>
                <a:cubicBezTo>
                  <a:pt x="1536" y="312"/>
                  <a:pt x="1533" y="315"/>
                  <a:pt x="1533" y="318"/>
                </a:cubicBezTo>
                <a:cubicBezTo>
                  <a:pt x="1533" y="318"/>
                  <a:pt x="1532" y="319"/>
                  <a:pt x="1532" y="319"/>
                </a:cubicBezTo>
                <a:cubicBezTo>
                  <a:pt x="1528" y="319"/>
                  <a:pt x="1525" y="318"/>
                  <a:pt x="1521" y="318"/>
                </a:cubicBezTo>
                <a:cubicBezTo>
                  <a:pt x="1521" y="318"/>
                  <a:pt x="1520" y="317"/>
                  <a:pt x="1520" y="317"/>
                </a:cubicBezTo>
                <a:cubicBezTo>
                  <a:pt x="1519" y="316"/>
                  <a:pt x="1520" y="315"/>
                  <a:pt x="1520" y="315"/>
                </a:cubicBezTo>
                <a:cubicBezTo>
                  <a:pt x="1520" y="315"/>
                  <a:pt x="1520" y="315"/>
                  <a:pt x="1519" y="314"/>
                </a:cubicBezTo>
                <a:cubicBezTo>
                  <a:pt x="1519" y="314"/>
                  <a:pt x="1519" y="314"/>
                  <a:pt x="1519" y="314"/>
                </a:cubicBezTo>
                <a:cubicBezTo>
                  <a:pt x="1519" y="314"/>
                  <a:pt x="1519" y="314"/>
                  <a:pt x="1520" y="314"/>
                </a:cubicBezTo>
                <a:cubicBezTo>
                  <a:pt x="1520" y="314"/>
                  <a:pt x="1520" y="315"/>
                  <a:pt x="1520" y="315"/>
                </a:cubicBezTo>
                <a:cubicBezTo>
                  <a:pt x="1520" y="315"/>
                  <a:pt x="1521" y="315"/>
                  <a:pt x="1522" y="316"/>
                </a:cubicBezTo>
                <a:cubicBezTo>
                  <a:pt x="1525" y="317"/>
                  <a:pt x="1527" y="316"/>
                  <a:pt x="1528" y="313"/>
                </a:cubicBezTo>
                <a:cubicBezTo>
                  <a:pt x="1530" y="308"/>
                  <a:pt x="1531" y="302"/>
                  <a:pt x="1532" y="297"/>
                </a:cubicBezTo>
                <a:cubicBezTo>
                  <a:pt x="1532" y="296"/>
                  <a:pt x="1532" y="295"/>
                  <a:pt x="1532" y="294"/>
                </a:cubicBezTo>
                <a:cubicBezTo>
                  <a:pt x="1531" y="292"/>
                  <a:pt x="1530" y="290"/>
                  <a:pt x="1531" y="288"/>
                </a:cubicBezTo>
                <a:cubicBezTo>
                  <a:pt x="1531" y="286"/>
                  <a:pt x="1530" y="285"/>
                  <a:pt x="1529" y="284"/>
                </a:cubicBezTo>
                <a:cubicBezTo>
                  <a:pt x="1528" y="283"/>
                  <a:pt x="1526" y="282"/>
                  <a:pt x="1525" y="282"/>
                </a:cubicBezTo>
                <a:cubicBezTo>
                  <a:pt x="1523" y="280"/>
                  <a:pt x="1522" y="279"/>
                  <a:pt x="1522" y="277"/>
                </a:cubicBezTo>
                <a:cubicBezTo>
                  <a:pt x="1519" y="270"/>
                  <a:pt x="1517" y="264"/>
                  <a:pt x="1515" y="257"/>
                </a:cubicBezTo>
                <a:cubicBezTo>
                  <a:pt x="1514" y="253"/>
                  <a:pt x="1512" y="249"/>
                  <a:pt x="1508" y="247"/>
                </a:cubicBezTo>
                <a:cubicBezTo>
                  <a:pt x="1506" y="246"/>
                  <a:pt x="1505" y="244"/>
                  <a:pt x="1505" y="242"/>
                </a:cubicBezTo>
                <a:cubicBezTo>
                  <a:pt x="1506" y="236"/>
                  <a:pt x="1505" y="230"/>
                  <a:pt x="1503" y="225"/>
                </a:cubicBezTo>
                <a:cubicBezTo>
                  <a:pt x="1503" y="223"/>
                  <a:pt x="1502" y="222"/>
                  <a:pt x="1501" y="222"/>
                </a:cubicBezTo>
                <a:cubicBezTo>
                  <a:pt x="1496" y="220"/>
                  <a:pt x="1492" y="219"/>
                  <a:pt x="1487" y="221"/>
                </a:cubicBezTo>
                <a:cubicBezTo>
                  <a:pt x="1486" y="221"/>
                  <a:pt x="1485" y="221"/>
                  <a:pt x="1484" y="221"/>
                </a:cubicBezTo>
                <a:cubicBezTo>
                  <a:pt x="1483" y="221"/>
                  <a:pt x="1482" y="222"/>
                  <a:pt x="1482" y="223"/>
                </a:cubicBezTo>
                <a:cubicBezTo>
                  <a:pt x="1482" y="224"/>
                  <a:pt x="1482" y="225"/>
                  <a:pt x="1482" y="227"/>
                </a:cubicBezTo>
                <a:cubicBezTo>
                  <a:pt x="1482" y="232"/>
                  <a:pt x="1482" y="236"/>
                  <a:pt x="1483" y="241"/>
                </a:cubicBezTo>
                <a:cubicBezTo>
                  <a:pt x="1483" y="243"/>
                  <a:pt x="1482" y="246"/>
                  <a:pt x="1481" y="247"/>
                </a:cubicBezTo>
                <a:cubicBezTo>
                  <a:pt x="1479" y="249"/>
                  <a:pt x="1478" y="252"/>
                  <a:pt x="1478" y="255"/>
                </a:cubicBezTo>
                <a:cubicBezTo>
                  <a:pt x="1478" y="257"/>
                  <a:pt x="1479" y="258"/>
                  <a:pt x="1480" y="259"/>
                </a:cubicBezTo>
                <a:cubicBezTo>
                  <a:pt x="1482" y="260"/>
                  <a:pt x="1483" y="262"/>
                  <a:pt x="1484" y="263"/>
                </a:cubicBezTo>
                <a:cubicBezTo>
                  <a:pt x="1484" y="266"/>
                  <a:pt x="1486" y="268"/>
                  <a:pt x="1484" y="271"/>
                </a:cubicBezTo>
                <a:cubicBezTo>
                  <a:pt x="1484" y="271"/>
                  <a:pt x="1484" y="272"/>
                  <a:pt x="1485" y="273"/>
                </a:cubicBezTo>
                <a:cubicBezTo>
                  <a:pt x="1486" y="275"/>
                  <a:pt x="1487" y="277"/>
                  <a:pt x="1488" y="279"/>
                </a:cubicBezTo>
                <a:cubicBezTo>
                  <a:pt x="1489" y="279"/>
                  <a:pt x="1490" y="279"/>
                  <a:pt x="1490" y="279"/>
                </a:cubicBezTo>
                <a:cubicBezTo>
                  <a:pt x="1491" y="278"/>
                  <a:pt x="1493" y="278"/>
                  <a:pt x="1494" y="279"/>
                </a:cubicBezTo>
                <a:cubicBezTo>
                  <a:pt x="1496" y="282"/>
                  <a:pt x="1498" y="285"/>
                  <a:pt x="1502" y="286"/>
                </a:cubicBezTo>
                <a:cubicBezTo>
                  <a:pt x="1502" y="286"/>
                  <a:pt x="1503" y="287"/>
                  <a:pt x="1503" y="287"/>
                </a:cubicBezTo>
                <a:cubicBezTo>
                  <a:pt x="1503" y="289"/>
                  <a:pt x="1503" y="290"/>
                  <a:pt x="1503" y="291"/>
                </a:cubicBezTo>
                <a:cubicBezTo>
                  <a:pt x="1503" y="292"/>
                  <a:pt x="1501" y="293"/>
                  <a:pt x="1501" y="292"/>
                </a:cubicBezTo>
                <a:cubicBezTo>
                  <a:pt x="1499" y="291"/>
                  <a:pt x="1497" y="290"/>
                  <a:pt x="1496" y="289"/>
                </a:cubicBezTo>
                <a:cubicBezTo>
                  <a:pt x="1494" y="288"/>
                  <a:pt x="1493" y="287"/>
                  <a:pt x="1492" y="287"/>
                </a:cubicBezTo>
                <a:cubicBezTo>
                  <a:pt x="1490" y="286"/>
                  <a:pt x="1488" y="285"/>
                  <a:pt x="1485" y="284"/>
                </a:cubicBezTo>
                <a:cubicBezTo>
                  <a:pt x="1483" y="284"/>
                  <a:pt x="1482" y="283"/>
                  <a:pt x="1480" y="282"/>
                </a:cubicBezTo>
                <a:cubicBezTo>
                  <a:pt x="1477" y="282"/>
                  <a:pt x="1476" y="280"/>
                  <a:pt x="1474" y="279"/>
                </a:cubicBezTo>
                <a:cubicBezTo>
                  <a:pt x="1470" y="277"/>
                  <a:pt x="1465" y="276"/>
                  <a:pt x="1461" y="277"/>
                </a:cubicBezTo>
                <a:cubicBezTo>
                  <a:pt x="1460" y="277"/>
                  <a:pt x="1460" y="277"/>
                  <a:pt x="1459" y="277"/>
                </a:cubicBezTo>
                <a:cubicBezTo>
                  <a:pt x="1454" y="277"/>
                  <a:pt x="1449" y="276"/>
                  <a:pt x="1445" y="273"/>
                </a:cubicBezTo>
                <a:cubicBezTo>
                  <a:pt x="1443" y="271"/>
                  <a:pt x="1441" y="270"/>
                  <a:pt x="1439" y="268"/>
                </a:cubicBezTo>
                <a:cubicBezTo>
                  <a:pt x="1438" y="268"/>
                  <a:pt x="1437" y="268"/>
                  <a:pt x="1437" y="269"/>
                </a:cubicBezTo>
                <a:cubicBezTo>
                  <a:pt x="1437" y="269"/>
                  <a:pt x="1436" y="270"/>
                  <a:pt x="1436" y="270"/>
                </a:cubicBezTo>
                <a:cubicBezTo>
                  <a:pt x="1435" y="272"/>
                  <a:pt x="1436" y="274"/>
                  <a:pt x="1438" y="276"/>
                </a:cubicBezTo>
                <a:cubicBezTo>
                  <a:pt x="1440" y="278"/>
                  <a:pt x="1444" y="278"/>
                  <a:pt x="1446" y="281"/>
                </a:cubicBezTo>
                <a:cubicBezTo>
                  <a:pt x="1446" y="281"/>
                  <a:pt x="1447" y="281"/>
                  <a:pt x="1447" y="281"/>
                </a:cubicBezTo>
                <a:cubicBezTo>
                  <a:pt x="1448" y="281"/>
                  <a:pt x="1449" y="282"/>
                  <a:pt x="1450" y="283"/>
                </a:cubicBezTo>
                <a:cubicBezTo>
                  <a:pt x="1452" y="285"/>
                  <a:pt x="1453" y="287"/>
                  <a:pt x="1455" y="289"/>
                </a:cubicBezTo>
                <a:cubicBezTo>
                  <a:pt x="1456" y="290"/>
                  <a:pt x="1456" y="291"/>
                  <a:pt x="1455" y="292"/>
                </a:cubicBezTo>
                <a:cubicBezTo>
                  <a:pt x="1453" y="294"/>
                  <a:pt x="1451" y="295"/>
                  <a:pt x="1450" y="297"/>
                </a:cubicBezTo>
                <a:cubicBezTo>
                  <a:pt x="1450" y="298"/>
                  <a:pt x="1450" y="298"/>
                  <a:pt x="1450" y="298"/>
                </a:cubicBezTo>
                <a:cubicBezTo>
                  <a:pt x="1449" y="297"/>
                  <a:pt x="1449" y="297"/>
                  <a:pt x="1448" y="297"/>
                </a:cubicBezTo>
                <a:cubicBezTo>
                  <a:pt x="1448" y="296"/>
                  <a:pt x="1448" y="294"/>
                  <a:pt x="1447" y="293"/>
                </a:cubicBezTo>
                <a:cubicBezTo>
                  <a:pt x="1447" y="292"/>
                  <a:pt x="1445" y="291"/>
                  <a:pt x="1444" y="292"/>
                </a:cubicBezTo>
                <a:cubicBezTo>
                  <a:pt x="1442" y="293"/>
                  <a:pt x="1440" y="294"/>
                  <a:pt x="1437" y="294"/>
                </a:cubicBezTo>
                <a:cubicBezTo>
                  <a:pt x="1437" y="294"/>
                  <a:pt x="1437" y="294"/>
                  <a:pt x="1437" y="294"/>
                </a:cubicBezTo>
                <a:cubicBezTo>
                  <a:pt x="1436" y="297"/>
                  <a:pt x="1434" y="297"/>
                  <a:pt x="1432" y="297"/>
                </a:cubicBezTo>
                <a:cubicBezTo>
                  <a:pt x="1430" y="297"/>
                  <a:pt x="1428" y="298"/>
                  <a:pt x="1426" y="299"/>
                </a:cubicBezTo>
                <a:cubicBezTo>
                  <a:pt x="1425" y="301"/>
                  <a:pt x="1422" y="301"/>
                  <a:pt x="1421" y="303"/>
                </a:cubicBezTo>
                <a:cubicBezTo>
                  <a:pt x="1420" y="303"/>
                  <a:pt x="1419" y="303"/>
                  <a:pt x="1418" y="303"/>
                </a:cubicBezTo>
                <a:cubicBezTo>
                  <a:pt x="1418" y="302"/>
                  <a:pt x="1418" y="302"/>
                  <a:pt x="1418" y="301"/>
                </a:cubicBezTo>
                <a:cubicBezTo>
                  <a:pt x="1418" y="299"/>
                  <a:pt x="1418" y="297"/>
                  <a:pt x="1416" y="295"/>
                </a:cubicBezTo>
                <a:cubicBezTo>
                  <a:pt x="1414" y="295"/>
                  <a:pt x="1413" y="295"/>
                  <a:pt x="1412" y="298"/>
                </a:cubicBezTo>
                <a:cubicBezTo>
                  <a:pt x="1412" y="298"/>
                  <a:pt x="1411" y="299"/>
                  <a:pt x="1411" y="299"/>
                </a:cubicBezTo>
                <a:cubicBezTo>
                  <a:pt x="1409" y="299"/>
                  <a:pt x="1409" y="300"/>
                  <a:pt x="1407" y="301"/>
                </a:cubicBezTo>
                <a:cubicBezTo>
                  <a:pt x="1406" y="302"/>
                  <a:pt x="1405" y="302"/>
                  <a:pt x="1403" y="302"/>
                </a:cubicBezTo>
                <a:cubicBezTo>
                  <a:pt x="1401" y="303"/>
                  <a:pt x="1400" y="304"/>
                  <a:pt x="1398" y="305"/>
                </a:cubicBezTo>
                <a:cubicBezTo>
                  <a:pt x="1395" y="309"/>
                  <a:pt x="1392" y="313"/>
                  <a:pt x="1388" y="316"/>
                </a:cubicBezTo>
                <a:cubicBezTo>
                  <a:pt x="1387" y="316"/>
                  <a:pt x="1386" y="317"/>
                  <a:pt x="1386" y="318"/>
                </a:cubicBezTo>
                <a:cubicBezTo>
                  <a:pt x="1386" y="320"/>
                  <a:pt x="1385" y="321"/>
                  <a:pt x="1385" y="323"/>
                </a:cubicBezTo>
                <a:cubicBezTo>
                  <a:pt x="1385" y="323"/>
                  <a:pt x="1385" y="324"/>
                  <a:pt x="1384" y="324"/>
                </a:cubicBezTo>
                <a:cubicBezTo>
                  <a:pt x="1382" y="327"/>
                  <a:pt x="1377" y="327"/>
                  <a:pt x="1375" y="325"/>
                </a:cubicBezTo>
                <a:cubicBezTo>
                  <a:pt x="1374" y="324"/>
                  <a:pt x="1373" y="322"/>
                  <a:pt x="1372" y="321"/>
                </a:cubicBezTo>
                <a:cubicBezTo>
                  <a:pt x="1371" y="320"/>
                  <a:pt x="1371" y="318"/>
                  <a:pt x="1372" y="317"/>
                </a:cubicBezTo>
                <a:cubicBezTo>
                  <a:pt x="1373" y="316"/>
                  <a:pt x="1375" y="315"/>
                  <a:pt x="1376" y="314"/>
                </a:cubicBezTo>
                <a:cubicBezTo>
                  <a:pt x="1377" y="314"/>
                  <a:pt x="1377" y="312"/>
                  <a:pt x="1377" y="311"/>
                </a:cubicBezTo>
                <a:cubicBezTo>
                  <a:pt x="1375" y="310"/>
                  <a:pt x="1374" y="309"/>
                  <a:pt x="1373" y="307"/>
                </a:cubicBezTo>
                <a:cubicBezTo>
                  <a:pt x="1371" y="305"/>
                  <a:pt x="1369" y="304"/>
                  <a:pt x="1366" y="304"/>
                </a:cubicBezTo>
                <a:cubicBezTo>
                  <a:pt x="1363" y="305"/>
                  <a:pt x="1361" y="305"/>
                  <a:pt x="1359" y="304"/>
                </a:cubicBezTo>
                <a:cubicBezTo>
                  <a:pt x="1358" y="304"/>
                  <a:pt x="1358" y="304"/>
                  <a:pt x="1358" y="304"/>
                </a:cubicBezTo>
                <a:cubicBezTo>
                  <a:pt x="1358" y="305"/>
                  <a:pt x="1358" y="305"/>
                  <a:pt x="1358" y="306"/>
                </a:cubicBezTo>
                <a:cubicBezTo>
                  <a:pt x="1362" y="309"/>
                  <a:pt x="1363" y="313"/>
                  <a:pt x="1363" y="318"/>
                </a:cubicBezTo>
                <a:cubicBezTo>
                  <a:pt x="1363" y="319"/>
                  <a:pt x="1363" y="321"/>
                  <a:pt x="1363" y="322"/>
                </a:cubicBezTo>
                <a:cubicBezTo>
                  <a:pt x="1363" y="323"/>
                  <a:pt x="1363" y="324"/>
                  <a:pt x="1364" y="325"/>
                </a:cubicBezTo>
                <a:cubicBezTo>
                  <a:pt x="1366" y="326"/>
                  <a:pt x="1367" y="327"/>
                  <a:pt x="1367" y="330"/>
                </a:cubicBezTo>
                <a:cubicBezTo>
                  <a:pt x="1367" y="331"/>
                  <a:pt x="1367" y="332"/>
                  <a:pt x="1367" y="333"/>
                </a:cubicBezTo>
                <a:cubicBezTo>
                  <a:pt x="1367" y="334"/>
                  <a:pt x="1365" y="335"/>
                  <a:pt x="1364" y="335"/>
                </a:cubicBezTo>
                <a:cubicBezTo>
                  <a:pt x="1363" y="335"/>
                  <a:pt x="1361" y="334"/>
                  <a:pt x="1359" y="334"/>
                </a:cubicBezTo>
                <a:cubicBezTo>
                  <a:pt x="1357" y="333"/>
                  <a:pt x="1355" y="334"/>
                  <a:pt x="1353" y="336"/>
                </a:cubicBezTo>
                <a:cubicBezTo>
                  <a:pt x="1352" y="337"/>
                  <a:pt x="1351" y="338"/>
                  <a:pt x="1350" y="339"/>
                </a:cubicBezTo>
                <a:cubicBezTo>
                  <a:pt x="1348" y="340"/>
                  <a:pt x="1347" y="342"/>
                  <a:pt x="1346" y="343"/>
                </a:cubicBezTo>
                <a:cubicBezTo>
                  <a:pt x="1343" y="347"/>
                  <a:pt x="1342" y="348"/>
                  <a:pt x="1346" y="353"/>
                </a:cubicBezTo>
                <a:cubicBezTo>
                  <a:pt x="1347" y="354"/>
                  <a:pt x="1347" y="354"/>
                  <a:pt x="1347" y="355"/>
                </a:cubicBezTo>
                <a:cubicBezTo>
                  <a:pt x="1348" y="356"/>
                  <a:pt x="1347" y="357"/>
                  <a:pt x="1347" y="358"/>
                </a:cubicBezTo>
                <a:cubicBezTo>
                  <a:pt x="1346" y="359"/>
                  <a:pt x="1344" y="360"/>
                  <a:pt x="1344" y="359"/>
                </a:cubicBezTo>
                <a:cubicBezTo>
                  <a:pt x="1339" y="357"/>
                  <a:pt x="1335" y="356"/>
                  <a:pt x="1331" y="353"/>
                </a:cubicBezTo>
                <a:cubicBezTo>
                  <a:pt x="1330" y="353"/>
                  <a:pt x="1329" y="353"/>
                  <a:pt x="1329" y="352"/>
                </a:cubicBezTo>
                <a:cubicBezTo>
                  <a:pt x="1328" y="352"/>
                  <a:pt x="1327" y="353"/>
                  <a:pt x="1326" y="353"/>
                </a:cubicBezTo>
                <a:cubicBezTo>
                  <a:pt x="1326" y="354"/>
                  <a:pt x="1326" y="356"/>
                  <a:pt x="1325" y="357"/>
                </a:cubicBezTo>
                <a:cubicBezTo>
                  <a:pt x="1325" y="358"/>
                  <a:pt x="1325" y="359"/>
                  <a:pt x="1326" y="360"/>
                </a:cubicBezTo>
                <a:cubicBezTo>
                  <a:pt x="1328" y="362"/>
                  <a:pt x="1329" y="364"/>
                  <a:pt x="1332" y="364"/>
                </a:cubicBezTo>
                <a:cubicBezTo>
                  <a:pt x="1333" y="364"/>
                  <a:pt x="1333" y="364"/>
                  <a:pt x="1334" y="364"/>
                </a:cubicBezTo>
                <a:cubicBezTo>
                  <a:pt x="1335" y="365"/>
                  <a:pt x="1335" y="366"/>
                  <a:pt x="1335" y="366"/>
                </a:cubicBezTo>
                <a:cubicBezTo>
                  <a:pt x="1335" y="368"/>
                  <a:pt x="1333" y="369"/>
                  <a:pt x="1332" y="369"/>
                </a:cubicBezTo>
                <a:cubicBezTo>
                  <a:pt x="1329" y="369"/>
                  <a:pt x="1326" y="368"/>
                  <a:pt x="1324" y="366"/>
                </a:cubicBezTo>
                <a:cubicBezTo>
                  <a:pt x="1323" y="364"/>
                  <a:pt x="1321" y="364"/>
                  <a:pt x="1320" y="363"/>
                </a:cubicBezTo>
                <a:cubicBezTo>
                  <a:pt x="1319" y="363"/>
                  <a:pt x="1318" y="362"/>
                  <a:pt x="1317" y="361"/>
                </a:cubicBezTo>
                <a:cubicBezTo>
                  <a:pt x="1317" y="359"/>
                  <a:pt x="1316" y="356"/>
                  <a:pt x="1314" y="354"/>
                </a:cubicBezTo>
                <a:cubicBezTo>
                  <a:pt x="1313" y="352"/>
                  <a:pt x="1314" y="351"/>
                  <a:pt x="1314" y="349"/>
                </a:cubicBezTo>
                <a:cubicBezTo>
                  <a:pt x="1314" y="345"/>
                  <a:pt x="1313" y="342"/>
                  <a:pt x="1309" y="341"/>
                </a:cubicBezTo>
                <a:cubicBezTo>
                  <a:pt x="1307" y="340"/>
                  <a:pt x="1306" y="339"/>
                  <a:pt x="1305" y="338"/>
                </a:cubicBezTo>
                <a:cubicBezTo>
                  <a:pt x="1303" y="337"/>
                  <a:pt x="1301" y="336"/>
                  <a:pt x="1301" y="334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0" y="334"/>
                  <a:pt x="1300" y="333"/>
                </a:cubicBezTo>
                <a:cubicBezTo>
                  <a:pt x="1300" y="333"/>
                  <a:pt x="1299" y="333"/>
                  <a:pt x="1299" y="332"/>
                </a:cubicBezTo>
                <a:cubicBezTo>
                  <a:pt x="1299" y="332"/>
                  <a:pt x="1299" y="332"/>
                  <a:pt x="1298" y="332"/>
                </a:cubicBezTo>
                <a:cubicBezTo>
                  <a:pt x="1298" y="332"/>
                  <a:pt x="1298" y="332"/>
                  <a:pt x="1298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300" y="333"/>
                  <a:pt x="1300" y="333"/>
                  <a:pt x="1300" y="333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1" y="334"/>
                  <a:pt x="1301" y="334"/>
                </a:cubicBezTo>
                <a:cubicBezTo>
                  <a:pt x="1303" y="334"/>
                  <a:pt x="1305" y="335"/>
                  <a:pt x="1308" y="336"/>
                </a:cubicBezTo>
                <a:cubicBezTo>
                  <a:pt x="1314" y="338"/>
                  <a:pt x="1320" y="340"/>
                  <a:pt x="1327" y="341"/>
                </a:cubicBezTo>
                <a:cubicBezTo>
                  <a:pt x="1332" y="342"/>
                  <a:pt x="1337" y="341"/>
                  <a:pt x="1342" y="339"/>
                </a:cubicBezTo>
                <a:cubicBezTo>
                  <a:pt x="1342" y="339"/>
                  <a:pt x="1343" y="338"/>
                  <a:pt x="1344" y="338"/>
                </a:cubicBezTo>
                <a:cubicBezTo>
                  <a:pt x="1347" y="335"/>
                  <a:pt x="1349" y="331"/>
                  <a:pt x="1349" y="327"/>
                </a:cubicBezTo>
                <a:cubicBezTo>
                  <a:pt x="1349" y="326"/>
                  <a:pt x="1349" y="324"/>
                  <a:pt x="1349" y="324"/>
                </a:cubicBezTo>
                <a:cubicBezTo>
                  <a:pt x="1347" y="321"/>
                  <a:pt x="1345" y="318"/>
                  <a:pt x="1342" y="317"/>
                </a:cubicBezTo>
                <a:cubicBezTo>
                  <a:pt x="1341" y="316"/>
                  <a:pt x="1340" y="315"/>
                  <a:pt x="1339" y="314"/>
                </a:cubicBezTo>
                <a:cubicBezTo>
                  <a:pt x="1338" y="313"/>
                  <a:pt x="1336" y="312"/>
                  <a:pt x="1334" y="312"/>
                </a:cubicBezTo>
                <a:cubicBezTo>
                  <a:pt x="1332" y="311"/>
                  <a:pt x="1329" y="310"/>
                  <a:pt x="1327" y="308"/>
                </a:cubicBezTo>
                <a:cubicBezTo>
                  <a:pt x="1324" y="306"/>
                  <a:pt x="1322" y="305"/>
                  <a:pt x="1319" y="303"/>
                </a:cubicBezTo>
                <a:cubicBezTo>
                  <a:pt x="1312" y="299"/>
                  <a:pt x="1310" y="298"/>
                  <a:pt x="1302" y="298"/>
                </a:cubicBezTo>
                <a:cubicBezTo>
                  <a:pt x="1301" y="298"/>
                  <a:pt x="1300" y="299"/>
                  <a:pt x="1299" y="299"/>
                </a:cubicBezTo>
                <a:cubicBezTo>
                  <a:pt x="1297" y="299"/>
                  <a:pt x="1296" y="299"/>
                  <a:pt x="1294" y="298"/>
                </a:cubicBezTo>
                <a:cubicBezTo>
                  <a:pt x="1293" y="298"/>
                  <a:pt x="1294" y="297"/>
                  <a:pt x="1294" y="296"/>
                </a:cubicBezTo>
                <a:cubicBezTo>
                  <a:pt x="1294" y="295"/>
                  <a:pt x="1294" y="294"/>
                  <a:pt x="1293" y="294"/>
                </a:cubicBezTo>
                <a:cubicBezTo>
                  <a:pt x="1292" y="293"/>
                  <a:pt x="1291" y="293"/>
                  <a:pt x="1290" y="292"/>
                </a:cubicBezTo>
                <a:cubicBezTo>
                  <a:pt x="1289" y="292"/>
                  <a:pt x="1288" y="292"/>
                  <a:pt x="1287" y="293"/>
                </a:cubicBezTo>
                <a:cubicBezTo>
                  <a:pt x="1286" y="294"/>
                  <a:pt x="1284" y="295"/>
                  <a:pt x="1282" y="294"/>
                </a:cubicBezTo>
                <a:cubicBezTo>
                  <a:pt x="1281" y="293"/>
                  <a:pt x="1279" y="294"/>
                  <a:pt x="1277" y="294"/>
                </a:cubicBezTo>
                <a:cubicBezTo>
                  <a:pt x="1277" y="294"/>
                  <a:pt x="1276" y="294"/>
                  <a:pt x="1275" y="293"/>
                </a:cubicBezTo>
                <a:cubicBezTo>
                  <a:pt x="1275" y="293"/>
                  <a:pt x="1274" y="292"/>
                  <a:pt x="1274" y="292"/>
                </a:cubicBezTo>
                <a:cubicBezTo>
                  <a:pt x="1274" y="291"/>
                  <a:pt x="1275" y="291"/>
                  <a:pt x="1275" y="291"/>
                </a:cubicBezTo>
                <a:cubicBezTo>
                  <a:pt x="1277" y="291"/>
                  <a:pt x="1278" y="290"/>
                  <a:pt x="1279" y="289"/>
                </a:cubicBezTo>
                <a:cubicBezTo>
                  <a:pt x="1280" y="288"/>
                  <a:pt x="1282" y="287"/>
                  <a:pt x="1283" y="286"/>
                </a:cubicBezTo>
                <a:cubicBezTo>
                  <a:pt x="1283" y="286"/>
                  <a:pt x="1283" y="285"/>
                  <a:pt x="1282" y="284"/>
                </a:cubicBezTo>
                <a:cubicBezTo>
                  <a:pt x="1279" y="282"/>
                  <a:pt x="1274" y="281"/>
                  <a:pt x="1270" y="279"/>
                </a:cubicBezTo>
                <a:cubicBezTo>
                  <a:pt x="1270" y="279"/>
                  <a:pt x="1269" y="280"/>
                  <a:pt x="1268" y="280"/>
                </a:cubicBezTo>
                <a:cubicBezTo>
                  <a:pt x="1267" y="281"/>
                  <a:pt x="1267" y="281"/>
                  <a:pt x="1267" y="282"/>
                </a:cubicBezTo>
                <a:cubicBezTo>
                  <a:pt x="1266" y="282"/>
                  <a:pt x="1266" y="283"/>
                  <a:pt x="1266" y="282"/>
                </a:cubicBezTo>
                <a:cubicBezTo>
                  <a:pt x="1266" y="282"/>
                  <a:pt x="1265" y="282"/>
                  <a:pt x="1265" y="282"/>
                </a:cubicBezTo>
                <a:cubicBezTo>
                  <a:pt x="1265" y="281"/>
                  <a:pt x="1266" y="280"/>
                  <a:pt x="1265" y="279"/>
                </a:cubicBezTo>
                <a:cubicBezTo>
                  <a:pt x="1265" y="277"/>
                  <a:pt x="1264" y="276"/>
                  <a:pt x="1263" y="276"/>
                </a:cubicBezTo>
                <a:cubicBezTo>
                  <a:pt x="1262" y="275"/>
                  <a:pt x="1261" y="276"/>
                  <a:pt x="1260" y="277"/>
                </a:cubicBezTo>
                <a:cubicBezTo>
                  <a:pt x="1259" y="277"/>
                  <a:pt x="1258" y="278"/>
                  <a:pt x="1258" y="280"/>
                </a:cubicBezTo>
                <a:cubicBezTo>
                  <a:pt x="1258" y="280"/>
                  <a:pt x="1258" y="281"/>
                  <a:pt x="1257" y="282"/>
                </a:cubicBezTo>
                <a:cubicBezTo>
                  <a:pt x="1257" y="282"/>
                  <a:pt x="1257" y="283"/>
                  <a:pt x="1256" y="283"/>
                </a:cubicBezTo>
                <a:cubicBezTo>
                  <a:pt x="1256" y="283"/>
                  <a:pt x="1256" y="283"/>
                  <a:pt x="1256" y="282"/>
                </a:cubicBezTo>
                <a:cubicBezTo>
                  <a:pt x="1255" y="281"/>
                  <a:pt x="1255" y="280"/>
                  <a:pt x="1253" y="280"/>
                </a:cubicBezTo>
                <a:cubicBezTo>
                  <a:pt x="1252" y="280"/>
                  <a:pt x="1252" y="279"/>
                  <a:pt x="1252" y="278"/>
                </a:cubicBezTo>
                <a:cubicBezTo>
                  <a:pt x="1251" y="276"/>
                  <a:pt x="1249" y="275"/>
                  <a:pt x="1248" y="276"/>
                </a:cubicBezTo>
                <a:cubicBezTo>
                  <a:pt x="1247" y="279"/>
                  <a:pt x="1244" y="279"/>
                  <a:pt x="1242" y="281"/>
                </a:cubicBezTo>
                <a:cubicBezTo>
                  <a:pt x="1240" y="281"/>
                  <a:pt x="1239" y="283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5" y="285"/>
                  <a:pt x="1235" y="285"/>
                  <a:pt x="1235" y="285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1" y="283"/>
                  <a:pt x="1231" y="283"/>
                  <a:pt x="1232" y="286"/>
                </a:cubicBezTo>
                <a:cubicBezTo>
                  <a:pt x="1232" y="287"/>
                  <a:pt x="1232" y="287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28" y="288"/>
                  <a:pt x="1225" y="290"/>
                  <a:pt x="1222" y="291"/>
                </a:cubicBezTo>
                <a:cubicBezTo>
                  <a:pt x="1222" y="291"/>
                  <a:pt x="1222" y="292"/>
                  <a:pt x="1222" y="293"/>
                </a:cubicBezTo>
                <a:cubicBezTo>
                  <a:pt x="1222" y="293"/>
                  <a:pt x="1223" y="294"/>
                  <a:pt x="1223" y="295"/>
                </a:cubicBezTo>
                <a:cubicBezTo>
                  <a:pt x="1222" y="296"/>
                  <a:pt x="1221" y="295"/>
                  <a:pt x="1220" y="296"/>
                </a:cubicBezTo>
                <a:cubicBezTo>
                  <a:pt x="1219" y="296"/>
                  <a:pt x="1218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5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6"/>
                  <a:pt x="1216" y="295"/>
                  <a:pt x="1216" y="294"/>
                </a:cubicBezTo>
                <a:cubicBezTo>
                  <a:pt x="1216" y="293"/>
                  <a:pt x="1215" y="293"/>
                  <a:pt x="1214" y="293"/>
                </a:cubicBezTo>
                <a:cubicBezTo>
                  <a:pt x="1214" y="293"/>
                  <a:pt x="1213" y="294"/>
                  <a:pt x="1213" y="294"/>
                </a:cubicBezTo>
                <a:cubicBezTo>
                  <a:pt x="1214" y="295"/>
                  <a:pt x="1214" y="296"/>
                  <a:pt x="1215" y="297"/>
                </a:cubicBezTo>
                <a:cubicBezTo>
                  <a:pt x="1214" y="297"/>
                  <a:pt x="1214" y="297"/>
                  <a:pt x="1214" y="297"/>
                </a:cubicBezTo>
                <a:cubicBezTo>
                  <a:pt x="1215" y="297"/>
                  <a:pt x="1215" y="297"/>
                  <a:pt x="1215" y="297"/>
                </a:cubicBezTo>
                <a:cubicBezTo>
                  <a:pt x="1212" y="297"/>
                  <a:pt x="1210" y="298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10" y="301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08" y="300"/>
                  <a:pt x="1207" y="300"/>
                </a:cubicBezTo>
                <a:cubicBezTo>
                  <a:pt x="1205" y="300"/>
                  <a:pt x="1204" y="301"/>
                  <a:pt x="1204" y="303"/>
                </a:cubicBezTo>
                <a:cubicBezTo>
                  <a:pt x="1203" y="304"/>
                  <a:pt x="1203" y="306"/>
                  <a:pt x="1205" y="307"/>
                </a:cubicBezTo>
                <a:cubicBezTo>
                  <a:pt x="1205" y="308"/>
                  <a:pt x="1206" y="308"/>
                  <a:pt x="1206" y="308"/>
                </a:cubicBezTo>
                <a:cubicBezTo>
                  <a:pt x="1207" y="309"/>
                  <a:pt x="1206" y="310"/>
                  <a:pt x="1205" y="310"/>
                </a:cubicBezTo>
                <a:cubicBezTo>
                  <a:pt x="1205" y="311"/>
                  <a:pt x="1204" y="312"/>
                  <a:pt x="1202" y="311"/>
                </a:cubicBezTo>
                <a:cubicBezTo>
                  <a:pt x="1201" y="311"/>
                  <a:pt x="1200" y="311"/>
                  <a:pt x="1198" y="311"/>
                </a:cubicBezTo>
                <a:cubicBezTo>
                  <a:pt x="1197" y="311"/>
                  <a:pt x="1196" y="310"/>
                  <a:pt x="1197" y="310"/>
                </a:cubicBezTo>
                <a:cubicBezTo>
                  <a:pt x="1197" y="308"/>
                  <a:pt x="1198" y="307"/>
                  <a:pt x="1198" y="305"/>
                </a:cubicBezTo>
                <a:cubicBezTo>
                  <a:pt x="1198" y="305"/>
                  <a:pt x="1198" y="305"/>
                  <a:pt x="1198" y="305"/>
                </a:cubicBezTo>
                <a:cubicBezTo>
                  <a:pt x="1198" y="305"/>
                  <a:pt x="1197" y="305"/>
                  <a:pt x="1197" y="305"/>
                </a:cubicBezTo>
                <a:cubicBezTo>
                  <a:pt x="1195" y="307"/>
                  <a:pt x="1193" y="309"/>
                  <a:pt x="1191" y="311"/>
                </a:cubicBezTo>
                <a:cubicBezTo>
                  <a:pt x="1190" y="312"/>
                  <a:pt x="1191" y="313"/>
                  <a:pt x="1192" y="313"/>
                </a:cubicBezTo>
                <a:cubicBezTo>
                  <a:pt x="1192" y="315"/>
                  <a:pt x="1192" y="316"/>
                  <a:pt x="1191" y="316"/>
                </a:cubicBezTo>
                <a:cubicBezTo>
                  <a:pt x="1191" y="317"/>
                  <a:pt x="1191" y="317"/>
                  <a:pt x="1190" y="318"/>
                </a:cubicBezTo>
                <a:cubicBezTo>
                  <a:pt x="1191" y="318"/>
                  <a:pt x="1192" y="318"/>
                  <a:pt x="1193" y="318"/>
                </a:cubicBezTo>
                <a:cubicBezTo>
                  <a:pt x="1195" y="317"/>
                  <a:pt x="1197" y="317"/>
                  <a:pt x="1199" y="316"/>
                </a:cubicBezTo>
                <a:cubicBezTo>
                  <a:pt x="1200" y="316"/>
                  <a:pt x="1202" y="316"/>
                  <a:pt x="1203" y="317"/>
                </a:cubicBezTo>
                <a:cubicBezTo>
                  <a:pt x="1203" y="317"/>
                  <a:pt x="1203" y="317"/>
                  <a:pt x="1203" y="317"/>
                </a:cubicBezTo>
                <a:cubicBezTo>
                  <a:pt x="1203" y="317"/>
                  <a:pt x="1203" y="317"/>
                  <a:pt x="1203" y="318"/>
                </a:cubicBezTo>
                <a:cubicBezTo>
                  <a:pt x="1202" y="318"/>
                  <a:pt x="1201" y="319"/>
                  <a:pt x="1200" y="319"/>
                </a:cubicBezTo>
                <a:cubicBezTo>
                  <a:pt x="1199" y="319"/>
                  <a:pt x="1199" y="319"/>
                  <a:pt x="1198" y="320"/>
                </a:cubicBezTo>
                <a:cubicBezTo>
                  <a:pt x="1196" y="320"/>
                  <a:pt x="1196" y="321"/>
                  <a:pt x="1197" y="322"/>
                </a:cubicBezTo>
                <a:cubicBezTo>
                  <a:pt x="1196" y="323"/>
                  <a:pt x="1195" y="323"/>
                  <a:pt x="1194" y="324"/>
                </a:cubicBezTo>
                <a:cubicBezTo>
                  <a:pt x="1194" y="325"/>
                  <a:pt x="1194" y="326"/>
                  <a:pt x="1194" y="327"/>
                </a:cubicBezTo>
                <a:cubicBezTo>
                  <a:pt x="1194" y="328"/>
                  <a:pt x="1194" y="328"/>
                  <a:pt x="1193" y="329"/>
                </a:cubicBezTo>
                <a:cubicBezTo>
                  <a:pt x="1193" y="330"/>
                  <a:pt x="1192" y="330"/>
                  <a:pt x="1192" y="331"/>
                </a:cubicBezTo>
                <a:cubicBezTo>
                  <a:pt x="1192" y="333"/>
                  <a:pt x="1191" y="334"/>
                  <a:pt x="1190" y="334"/>
                </a:cubicBezTo>
                <a:cubicBezTo>
                  <a:pt x="1189" y="335"/>
                  <a:pt x="1187" y="336"/>
                  <a:pt x="1187" y="338"/>
                </a:cubicBezTo>
                <a:cubicBezTo>
                  <a:pt x="1187" y="340"/>
                  <a:pt x="1185" y="341"/>
                  <a:pt x="1185" y="343"/>
                </a:cubicBezTo>
                <a:cubicBezTo>
                  <a:pt x="1185" y="345"/>
                  <a:pt x="1185" y="346"/>
                  <a:pt x="1183" y="346"/>
                </a:cubicBezTo>
                <a:cubicBezTo>
                  <a:pt x="1182" y="347"/>
                  <a:pt x="1182" y="348"/>
                  <a:pt x="1182" y="348"/>
                </a:cubicBezTo>
                <a:cubicBezTo>
                  <a:pt x="1183" y="350"/>
                  <a:pt x="1183" y="352"/>
                  <a:pt x="1182" y="354"/>
                </a:cubicBezTo>
                <a:cubicBezTo>
                  <a:pt x="1181" y="355"/>
                  <a:pt x="1181" y="357"/>
                  <a:pt x="1181" y="359"/>
                </a:cubicBezTo>
                <a:cubicBezTo>
                  <a:pt x="1181" y="360"/>
                  <a:pt x="1180" y="361"/>
                  <a:pt x="1179" y="361"/>
                </a:cubicBezTo>
                <a:cubicBezTo>
                  <a:pt x="1178" y="361"/>
                  <a:pt x="1177" y="362"/>
                  <a:pt x="1176" y="362"/>
                </a:cubicBezTo>
                <a:cubicBezTo>
                  <a:pt x="1176" y="362"/>
                  <a:pt x="1175" y="363"/>
                  <a:pt x="1175" y="363"/>
                </a:cubicBezTo>
                <a:cubicBezTo>
                  <a:pt x="1175" y="365"/>
                  <a:pt x="1175" y="366"/>
                  <a:pt x="1174" y="367"/>
                </a:cubicBezTo>
                <a:cubicBezTo>
                  <a:pt x="1171" y="369"/>
                  <a:pt x="1169" y="372"/>
                  <a:pt x="1168" y="375"/>
                </a:cubicBezTo>
                <a:cubicBezTo>
                  <a:pt x="1167" y="376"/>
                  <a:pt x="1167" y="377"/>
                  <a:pt x="1166" y="378"/>
                </a:cubicBezTo>
                <a:cubicBezTo>
                  <a:pt x="1166" y="379"/>
                  <a:pt x="1165" y="379"/>
                  <a:pt x="1164" y="379"/>
                </a:cubicBezTo>
                <a:cubicBezTo>
                  <a:pt x="1162" y="379"/>
                  <a:pt x="1161" y="379"/>
                  <a:pt x="1160" y="379"/>
                </a:cubicBezTo>
                <a:cubicBezTo>
                  <a:pt x="1160" y="379"/>
                  <a:pt x="1160" y="379"/>
                  <a:pt x="1159" y="379"/>
                </a:cubicBezTo>
                <a:cubicBezTo>
                  <a:pt x="1159" y="380"/>
                  <a:pt x="1159" y="380"/>
                  <a:pt x="1159" y="381"/>
                </a:cubicBezTo>
                <a:cubicBezTo>
                  <a:pt x="1160" y="381"/>
                  <a:pt x="1160" y="381"/>
                  <a:pt x="1160" y="381"/>
                </a:cubicBezTo>
                <a:cubicBezTo>
                  <a:pt x="1160" y="382"/>
                  <a:pt x="1160" y="383"/>
                  <a:pt x="1160" y="383"/>
                </a:cubicBezTo>
                <a:cubicBezTo>
                  <a:pt x="1157" y="384"/>
                  <a:pt x="1155" y="387"/>
                  <a:pt x="1153" y="386"/>
                </a:cubicBezTo>
                <a:cubicBezTo>
                  <a:pt x="1151" y="388"/>
                  <a:pt x="1149" y="389"/>
                  <a:pt x="1147" y="390"/>
                </a:cubicBezTo>
                <a:cubicBezTo>
                  <a:pt x="1147" y="391"/>
                  <a:pt x="1147" y="391"/>
                  <a:pt x="1147" y="391"/>
                </a:cubicBezTo>
                <a:cubicBezTo>
                  <a:pt x="1147" y="393"/>
                  <a:pt x="1146" y="394"/>
                  <a:pt x="1145" y="394"/>
                </a:cubicBezTo>
                <a:cubicBezTo>
                  <a:pt x="1144" y="394"/>
                  <a:pt x="1142" y="395"/>
                  <a:pt x="1141" y="395"/>
                </a:cubicBezTo>
                <a:cubicBezTo>
                  <a:pt x="1141" y="395"/>
                  <a:pt x="1140" y="396"/>
                  <a:pt x="1140" y="397"/>
                </a:cubicBezTo>
                <a:cubicBezTo>
                  <a:pt x="1139" y="398"/>
                  <a:pt x="1140" y="399"/>
                  <a:pt x="1139" y="400"/>
                </a:cubicBezTo>
                <a:cubicBezTo>
                  <a:pt x="1139" y="403"/>
                  <a:pt x="1140" y="407"/>
                  <a:pt x="1139" y="410"/>
                </a:cubicBezTo>
                <a:cubicBezTo>
                  <a:pt x="1139" y="410"/>
                  <a:pt x="1139" y="410"/>
                  <a:pt x="1139" y="411"/>
                </a:cubicBezTo>
                <a:cubicBezTo>
                  <a:pt x="1140" y="413"/>
                  <a:pt x="1141" y="414"/>
                  <a:pt x="1142" y="417"/>
                </a:cubicBezTo>
                <a:cubicBezTo>
                  <a:pt x="1143" y="418"/>
                  <a:pt x="1144" y="419"/>
                  <a:pt x="1144" y="421"/>
                </a:cubicBezTo>
                <a:cubicBezTo>
                  <a:pt x="1144" y="421"/>
                  <a:pt x="1144" y="422"/>
                  <a:pt x="1143" y="423"/>
                </a:cubicBezTo>
                <a:cubicBezTo>
                  <a:pt x="1143" y="424"/>
                  <a:pt x="1142" y="425"/>
                  <a:pt x="1141" y="426"/>
                </a:cubicBezTo>
                <a:cubicBezTo>
                  <a:pt x="1141" y="426"/>
                  <a:pt x="1141" y="428"/>
                  <a:pt x="1142" y="428"/>
                </a:cubicBezTo>
                <a:cubicBezTo>
                  <a:pt x="1142" y="428"/>
                  <a:pt x="1143" y="429"/>
                  <a:pt x="1144" y="429"/>
                </a:cubicBezTo>
                <a:cubicBezTo>
                  <a:pt x="1145" y="429"/>
                  <a:pt x="1145" y="430"/>
                  <a:pt x="1145" y="431"/>
                </a:cubicBezTo>
                <a:cubicBezTo>
                  <a:pt x="1144" y="432"/>
                  <a:pt x="1143" y="433"/>
                  <a:pt x="1143" y="434"/>
                </a:cubicBezTo>
                <a:cubicBezTo>
                  <a:pt x="1142" y="434"/>
                  <a:pt x="1142" y="436"/>
                  <a:pt x="1143" y="437"/>
                </a:cubicBezTo>
                <a:cubicBezTo>
                  <a:pt x="1146" y="440"/>
                  <a:pt x="1150" y="442"/>
                  <a:pt x="1153" y="443"/>
                </a:cubicBezTo>
                <a:cubicBezTo>
                  <a:pt x="1154" y="443"/>
                  <a:pt x="1155" y="444"/>
                  <a:pt x="1155" y="443"/>
                </a:cubicBezTo>
                <a:cubicBezTo>
                  <a:pt x="1159" y="442"/>
                  <a:pt x="1162" y="442"/>
                  <a:pt x="1165" y="438"/>
                </a:cubicBezTo>
                <a:cubicBezTo>
                  <a:pt x="1166" y="437"/>
                  <a:pt x="1167" y="435"/>
                  <a:pt x="1168" y="434"/>
                </a:cubicBezTo>
                <a:cubicBezTo>
                  <a:pt x="1170" y="432"/>
                  <a:pt x="1174" y="432"/>
                  <a:pt x="1175" y="429"/>
                </a:cubicBezTo>
                <a:cubicBezTo>
                  <a:pt x="1175" y="429"/>
                  <a:pt x="1175" y="429"/>
                  <a:pt x="1176" y="429"/>
                </a:cubicBezTo>
                <a:cubicBezTo>
                  <a:pt x="1176" y="430"/>
                  <a:pt x="1178" y="430"/>
                  <a:pt x="1178" y="431"/>
                </a:cubicBezTo>
                <a:cubicBezTo>
                  <a:pt x="1179" y="433"/>
                  <a:pt x="1178" y="435"/>
                  <a:pt x="1179" y="436"/>
                </a:cubicBezTo>
                <a:cubicBezTo>
                  <a:pt x="1179" y="438"/>
                  <a:pt x="1181" y="440"/>
                  <a:pt x="1181" y="442"/>
                </a:cubicBezTo>
                <a:cubicBezTo>
                  <a:pt x="1181" y="445"/>
                  <a:pt x="1183" y="448"/>
                  <a:pt x="1184" y="451"/>
                </a:cubicBezTo>
                <a:cubicBezTo>
                  <a:pt x="1186" y="453"/>
                  <a:pt x="1187" y="456"/>
                  <a:pt x="1189" y="458"/>
                </a:cubicBezTo>
                <a:cubicBezTo>
                  <a:pt x="1190" y="459"/>
                  <a:pt x="1189" y="460"/>
                  <a:pt x="1189" y="461"/>
                </a:cubicBezTo>
                <a:cubicBezTo>
                  <a:pt x="1189" y="461"/>
                  <a:pt x="1188" y="462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4"/>
                </a:cubicBezTo>
                <a:cubicBezTo>
                  <a:pt x="1189" y="464"/>
                  <a:pt x="1189" y="465"/>
                  <a:pt x="1190" y="465"/>
                </a:cubicBezTo>
                <a:cubicBezTo>
                  <a:pt x="1192" y="471"/>
                  <a:pt x="1193" y="470"/>
                  <a:pt x="1198" y="469"/>
                </a:cubicBezTo>
                <a:cubicBezTo>
                  <a:pt x="1199" y="469"/>
                  <a:pt x="1200" y="468"/>
                  <a:pt x="1200" y="467"/>
                </a:cubicBezTo>
                <a:cubicBezTo>
                  <a:pt x="1200" y="465"/>
                  <a:pt x="1202" y="464"/>
                  <a:pt x="1203" y="463"/>
                </a:cubicBezTo>
                <a:cubicBezTo>
                  <a:pt x="1204" y="463"/>
                  <a:pt x="1205" y="463"/>
                  <a:pt x="1206" y="463"/>
                </a:cubicBezTo>
                <a:cubicBezTo>
                  <a:pt x="1208" y="463"/>
                  <a:pt x="1211" y="463"/>
                  <a:pt x="1212" y="460"/>
                </a:cubicBezTo>
                <a:cubicBezTo>
                  <a:pt x="1216" y="461"/>
                  <a:pt x="1216" y="458"/>
                  <a:pt x="1216" y="455"/>
                </a:cubicBezTo>
                <a:cubicBezTo>
                  <a:pt x="1216" y="455"/>
                  <a:pt x="1216" y="454"/>
                  <a:pt x="1216" y="454"/>
                </a:cubicBezTo>
                <a:cubicBezTo>
                  <a:pt x="1216" y="453"/>
                  <a:pt x="1216" y="452"/>
                  <a:pt x="1214" y="452"/>
                </a:cubicBezTo>
                <a:cubicBezTo>
                  <a:pt x="1214" y="452"/>
                  <a:pt x="1214" y="452"/>
                  <a:pt x="1214" y="452"/>
                </a:cubicBezTo>
                <a:cubicBezTo>
                  <a:pt x="1213" y="452"/>
                  <a:pt x="1213" y="452"/>
                  <a:pt x="1213" y="452"/>
                </a:cubicBezTo>
                <a:cubicBezTo>
                  <a:pt x="1213" y="449"/>
                  <a:pt x="1213" y="446"/>
                  <a:pt x="1214" y="443"/>
                </a:cubicBezTo>
                <a:cubicBezTo>
                  <a:pt x="1214" y="442"/>
                  <a:pt x="1215" y="440"/>
                  <a:pt x="1215" y="439"/>
                </a:cubicBezTo>
                <a:cubicBezTo>
                  <a:pt x="1215" y="436"/>
                  <a:pt x="1216" y="434"/>
                  <a:pt x="1218" y="433"/>
                </a:cubicBezTo>
                <a:cubicBezTo>
                  <a:pt x="1219" y="432"/>
                  <a:pt x="1221" y="431"/>
                  <a:pt x="1222" y="430"/>
                </a:cubicBezTo>
                <a:cubicBezTo>
                  <a:pt x="1224" y="429"/>
                  <a:pt x="1225" y="427"/>
                  <a:pt x="1225" y="425"/>
                </a:cubicBezTo>
                <a:cubicBezTo>
                  <a:pt x="1225" y="424"/>
                  <a:pt x="1225" y="423"/>
                  <a:pt x="1225" y="421"/>
                </a:cubicBezTo>
                <a:cubicBezTo>
                  <a:pt x="1225" y="421"/>
                  <a:pt x="1225" y="420"/>
                  <a:pt x="1224" y="419"/>
                </a:cubicBezTo>
                <a:cubicBezTo>
                  <a:pt x="1222" y="416"/>
                  <a:pt x="1220" y="413"/>
                  <a:pt x="1217" y="412"/>
                </a:cubicBezTo>
                <a:cubicBezTo>
                  <a:pt x="1215" y="411"/>
                  <a:pt x="1214" y="409"/>
                  <a:pt x="1215" y="408"/>
                </a:cubicBezTo>
                <a:cubicBezTo>
                  <a:pt x="1215" y="403"/>
                  <a:pt x="1215" y="398"/>
                  <a:pt x="1215" y="394"/>
                </a:cubicBezTo>
                <a:cubicBezTo>
                  <a:pt x="1215" y="393"/>
                  <a:pt x="1215" y="392"/>
                  <a:pt x="1216" y="391"/>
                </a:cubicBezTo>
                <a:cubicBezTo>
                  <a:pt x="1218" y="387"/>
                  <a:pt x="1221" y="384"/>
                  <a:pt x="1225" y="381"/>
                </a:cubicBezTo>
                <a:cubicBezTo>
                  <a:pt x="1227" y="380"/>
                  <a:pt x="1228" y="378"/>
                  <a:pt x="1230" y="376"/>
                </a:cubicBezTo>
                <a:cubicBezTo>
                  <a:pt x="1233" y="373"/>
                  <a:pt x="1233" y="373"/>
                  <a:pt x="1235" y="368"/>
                </a:cubicBezTo>
                <a:cubicBezTo>
                  <a:pt x="1236" y="367"/>
                  <a:pt x="1236" y="366"/>
                  <a:pt x="1236" y="364"/>
                </a:cubicBezTo>
                <a:cubicBezTo>
                  <a:pt x="1235" y="361"/>
                  <a:pt x="1236" y="357"/>
                  <a:pt x="1237" y="354"/>
                </a:cubicBezTo>
                <a:cubicBezTo>
                  <a:pt x="1238" y="352"/>
                  <a:pt x="1240" y="349"/>
                  <a:pt x="1244" y="350"/>
                </a:cubicBezTo>
                <a:cubicBezTo>
                  <a:pt x="1248" y="349"/>
                  <a:pt x="1252" y="350"/>
                  <a:pt x="1256" y="352"/>
                </a:cubicBezTo>
                <a:cubicBezTo>
                  <a:pt x="1257" y="353"/>
                  <a:pt x="1257" y="355"/>
                  <a:pt x="1256" y="356"/>
                </a:cubicBezTo>
                <a:cubicBezTo>
                  <a:pt x="1255" y="357"/>
                  <a:pt x="1254" y="357"/>
                  <a:pt x="1254" y="359"/>
                </a:cubicBezTo>
                <a:cubicBezTo>
                  <a:pt x="1254" y="360"/>
                  <a:pt x="1253" y="361"/>
                  <a:pt x="1253" y="362"/>
                </a:cubicBezTo>
                <a:cubicBezTo>
                  <a:pt x="1250" y="366"/>
                  <a:pt x="1248" y="371"/>
                  <a:pt x="1244" y="375"/>
                </a:cubicBezTo>
                <a:cubicBezTo>
                  <a:pt x="1243" y="376"/>
                  <a:pt x="1242" y="377"/>
                  <a:pt x="1242" y="378"/>
                </a:cubicBezTo>
                <a:cubicBezTo>
                  <a:pt x="1241" y="380"/>
                  <a:pt x="1240" y="381"/>
                  <a:pt x="1238" y="380"/>
                </a:cubicBezTo>
                <a:cubicBezTo>
                  <a:pt x="1237" y="380"/>
                  <a:pt x="1236" y="381"/>
                  <a:pt x="1236" y="382"/>
                </a:cubicBezTo>
                <a:cubicBezTo>
                  <a:pt x="1237" y="384"/>
                  <a:pt x="1236" y="385"/>
                  <a:pt x="1236" y="386"/>
                </a:cubicBezTo>
                <a:cubicBezTo>
                  <a:pt x="1236" y="387"/>
                  <a:pt x="1236" y="389"/>
                  <a:pt x="1236" y="390"/>
                </a:cubicBezTo>
                <a:cubicBezTo>
                  <a:pt x="1236" y="391"/>
                  <a:pt x="1237" y="392"/>
                  <a:pt x="1237" y="393"/>
                </a:cubicBezTo>
                <a:cubicBezTo>
                  <a:pt x="1238" y="398"/>
                  <a:pt x="1239" y="402"/>
                  <a:pt x="1239" y="407"/>
                </a:cubicBezTo>
                <a:cubicBezTo>
                  <a:pt x="1239" y="408"/>
                  <a:pt x="1239" y="408"/>
                  <a:pt x="1239" y="409"/>
                </a:cubicBezTo>
                <a:cubicBezTo>
                  <a:pt x="1239" y="411"/>
                  <a:pt x="1240" y="412"/>
                  <a:pt x="1241" y="413"/>
                </a:cubicBezTo>
                <a:cubicBezTo>
                  <a:pt x="1242" y="413"/>
                  <a:pt x="1243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4"/>
                  <a:pt x="1245" y="414"/>
                  <a:pt x="1245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5"/>
                  <a:pt x="1246" y="415"/>
                  <a:pt x="1246" y="415"/>
                </a:cubicBezTo>
                <a:cubicBezTo>
                  <a:pt x="1248" y="415"/>
                  <a:pt x="1250" y="416"/>
                  <a:pt x="1251" y="418"/>
                </a:cubicBezTo>
                <a:cubicBezTo>
                  <a:pt x="1252" y="419"/>
                  <a:pt x="1253" y="420"/>
                  <a:pt x="1255" y="419"/>
                </a:cubicBezTo>
                <a:cubicBezTo>
                  <a:pt x="1257" y="419"/>
                  <a:pt x="1258" y="418"/>
                  <a:pt x="1260" y="417"/>
                </a:cubicBezTo>
                <a:cubicBezTo>
                  <a:pt x="1265" y="414"/>
                  <a:pt x="1271" y="413"/>
                  <a:pt x="1277" y="413"/>
                </a:cubicBezTo>
                <a:cubicBezTo>
                  <a:pt x="1279" y="413"/>
                  <a:pt x="1281" y="412"/>
                  <a:pt x="1283" y="412"/>
                </a:cubicBezTo>
                <a:cubicBezTo>
                  <a:pt x="1283" y="412"/>
                  <a:pt x="1284" y="412"/>
                  <a:pt x="1284" y="413"/>
                </a:cubicBezTo>
                <a:cubicBezTo>
                  <a:pt x="1285" y="415"/>
                  <a:pt x="1288" y="415"/>
                  <a:pt x="1290" y="416"/>
                </a:cubicBezTo>
                <a:cubicBezTo>
                  <a:pt x="1290" y="416"/>
                  <a:pt x="1290" y="416"/>
                  <a:pt x="1291" y="416"/>
                </a:cubicBezTo>
                <a:cubicBezTo>
                  <a:pt x="1291" y="417"/>
                  <a:pt x="1291" y="417"/>
                  <a:pt x="1291" y="417"/>
                </a:cubicBezTo>
                <a:cubicBezTo>
                  <a:pt x="1290" y="418"/>
                  <a:pt x="1289" y="418"/>
                  <a:pt x="1288" y="419"/>
                </a:cubicBezTo>
                <a:cubicBezTo>
                  <a:pt x="1286" y="420"/>
                  <a:pt x="1284" y="420"/>
                  <a:pt x="1284" y="422"/>
                </a:cubicBezTo>
                <a:cubicBezTo>
                  <a:pt x="1282" y="425"/>
                  <a:pt x="1279" y="425"/>
                  <a:pt x="1276" y="424"/>
                </a:cubicBezTo>
                <a:cubicBezTo>
                  <a:pt x="1274" y="423"/>
                  <a:pt x="1272" y="423"/>
                  <a:pt x="1270" y="422"/>
                </a:cubicBezTo>
                <a:cubicBezTo>
                  <a:pt x="1269" y="422"/>
                  <a:pt x="1268" y="422"/>
                  <a:pt x="1268" y="422"/>
                </a:cubicBezTo>
                <a:cubicBezTo>
                  <a:pt x="1265" y="423"/>
                  <a:pt x="1262" y="424"/>
                  <a:pt x="1259" y="425"/>
                </a:cubicBezTo>
                <a:cubicBezTo>
                  <a:pt x="1257" y="426"/>
                  <a:pt x="1255" y="428"/>
                  <a:pt x="1254" y="431"/>
                </a:cubicBezTo>
                <a:cubicBezTo>
                  <a:pt x="1254" y="433"/>
                  <a:pt x="1253" y="434"/>
                  <a:pt x="1252" y="434"/>
                </a:cubicBezTo>
                <a:cubicBezTo>
                  <a:pt x="1251" y="435"/>
                  <a:pt x="1249" y="435"/>
                  <a:pt x="1248" y="435"/>
                </a:cubicBezTo>
                <a:cubicBezTo>
                  <a:pt x="1246" y="436"/>
                  <a:pt x="1246" y="437"/>
                  <a:pt x="1247" y="440"/>
                </a:cubicBezTo>
                <a:cubicBezTo>
                  <a:pt x="1247" y="440"/>
                  <a:pt x="1248" y="440"/>
                  <a:pt x="1248" y="440"/>
                </a:cubicBezTo>
                <a:cubicBezTo>
                  <a:pt x="1250" y="440"/>
                  <a:pt x="1252" y="439"/>
                  <a:pt x="1254" y="437"/>
                </a:cubicBezTo>
                <a:cubicBezTo>
                  <a:pt x="1255" y="436"/>
                  <a:pt x="1255" y="436"/>
                  <a:pt x="1257" y="437"/>
                </a:cubicBezTo>
                <a:cubicBezTo>
                  <a:pt x="1258" y="438"/>
                  <a:pt x="1259" y="439"/>
                  <a:pt x="1260" y="439"/>
                </a:cubicBezTo>
                <a:cubicBezTo>
                  <a:pt x="1260" y="440"/>
                  <a:pt x="1261" y="440"/>
                  <a:pt x="1261" y="441"/>
                </a:cubicBezTo>
                <a:cubicBezTo>
                  <a:pt x="1261" y="443"/>
                  <a:pt x="1261" y="446"/>
                  <a:pt x="1261" y="448"/>
                </a:cubicBezTo>
                <a:cubicBezTo>
                  <a:pt x="1261" y="449"/>
                  <a:pt x="1260" y="450"/>
                  <a:pt x="1259" y="451"/>
                </a:cubicBezTo>
                <a:cubicBezTo>
                  <a:pt x="1258" y="451"/>
                  <a:pt x="1257" y="450"/>
                  <a:pt x="1257" y="450"/>
                </a:cubicBezTo>
                <a:cubicBezTo>
                  <a:pt x="1255" y="449"/>
                  <a:pt x="1254" y="447"/>
                  <a:pt x="1253" y="446"/>
                </a:cubicBezTo>
                <a:cubicBezTo>
                  <a:pt x="1252" y="445"/>
                  <a:pt x="1251" y="444"/>
                  <a:pt x="1249" y="445"/>
                </a:cubicBezTo>
                <a:cubicBezTo>
                  <a:pt x="1247" y="446"/>
                  <a:pt x="1245" y="447"/>
                  <a:pt x="1244" y="449"/>
                </a:cubicBezTo>
                <a:cubicBezTo>
                  <a:pt x="1244" y="451"/>
                  <a:pt x="1243" y="453"/>
                  <a:pt x="1243" y="454"/>
                </a:cubicBezTo>
                <a:cubicBezTo>
                  <a:pt x="1242" y="456"/>
                  <a:pt x="1242" y="459"/>
                  <a:pt x="1242" y="461"/>
                </a:cubicBezTo>
                <a:cubicBezTo>
                  <a:pt x="1243" y="464"/>
                  <a:pt x="1243" y="467"/>
                  <a:pt x="1243" y="470"/>
                </a:cubicBezTo>
                <a:cubicBezTo>
                  <a:pt x="1244" y="470"/>
                  <a:pt x="1243" y="471"/>
                  <a:pt x="1243" y="471"/>
                </a:cubicBezTo>
                <a:cubicBezTo>
                  <a:pt x="1241" y="472"/>
                  <a:pt x="1240" y="472"/>
                  <a:pt x="1239" y="473"/>
                </a:cubicBezTo>
                <a:cubicBezTo>
                  <a:pt x="1237" y="473"/>
                  <a:pt x="1236" y="474"/>
                  <a:pt x="1236" y="476"/>
                </a:cubicBezTo>
                <a:cubicBezTo>
                  <a:pt x="1236" y="479"/>
                  <a:pt x="1230" y="479"/>
                  <a:pt x="1229" y="477"/>
                </a:cubicBezTo>
                <a:cubicBezTo>
                  <a:pt x="1229" y="477"/>
                  <a:pt x="1228" y="476"/>
                  <a:pt x="1228" y="476"/>
                </a:cubicBezTo>
                <a:cubicBezTo>
                  <a:pt x="1227" y="474"/>
                  <a:pt x="1226" y="474"/>
                  <a:pt x="1225" y="474"/>
                </a:cubicBezTo>
                <a:cubicBezTo>
                  <a:pt x="1222" y="474"/>
                  <a:pt x="1219" y="475"/>
                  <a:pt x="1216" y="476"/>
                </a:cubicBezTo>
                <a:cubicBezTo>
                  <a:pt x="1213" y="478"/>
                  <a:pt x="1209" y="481"/>
                  <a:pt x="1206" y="482"/>
                </a:cubicBezTo>
                <a:cubicBezTo>
                  <a:pt x="1204" y="483"/>
                  <a:pt x="1204" y="484"/>
                  <a:pt x="1202" y="485"/>
                </a:cubicBezTo>
                <a:cubicBezTo>
                  <a:pt x="1202" y="486"/>
                  <a:pt x="1200" y="486"/>
                  <a:pt x="1200" y="485"/>
                </a:cubicBezTo>
                <a:cubicBezTo>
                  <a:pt x="1199" y="484"/>
                  <a:pt x="1197" y="483"/>
                  <a:pt x="1196" y="481"/>
                </a:cubicBezTo>
                <a:cubicBezTo>
                  <a:pt x="1196" y="480"/>
                  <a:pt x="1196" y="479"/>
                  <a:pt x="1196" y="478"/>
                </a:cubicBezTo>
                <a:cubicBezTo>
                  <a:pt x="1196" y="478"/>
                  <a:pt x="1194" y="477"/>
                  <a:pt x="1194" y="478"/>
                </a:cubicBezTo>
                <a:cubicBezTo>
                  <a:pt x="1192" y="479"/>
                  <a:pt x="1191" y="480"/>
                  <a:pt x="1189" y="480"/>
                </a:cubicBezTo>
                <a:cubicBezTo>
                  <a:pt x="1187" y="480"/>
                  <a:pt x="1184" y="482"/>
                  <a:pt x="1182" y="483"/>
                </a:cubicBezTo>
                <a:cubicBezTo>
                  <a:pt x="1182" y="483"/>
                  <a:pt x="1181" y="483"/>
                  <a:pt x="1181" y="483"/>
                </a:cubicBezTo>
                <a:cubicBezTo>
                  <a:pt x="1180" y="482"/>
                  <a:pt x="1179" y="481"/>
                  <a:pt x="1177" y="480"/>
                </a:cubicBezTo>
                <a:cubicBezTo>
                  <a:pt x="1176" y="480"/>
                  <a:pt x="1174" y="480"/>
                  <a:pt x="1173" y="479"/>
                </a:cubicBezTo>
                <a:cubicBezTo>
                  <a:pt x="1172" y="478"/>
                  <a:pt x="1172" y="476"/>
                  <a:pt x="1171" y="475"/>
                </a:cubicBezTo>
                <a:cubicBezTo>
                  <a:pt x="1171" y="475"/>
                  <a:pt x="1172" y="474"/>
                  <a:pt x="1172" y="474"/>
                </a:cubicBezTo>
                <a:cubicBezTo>
                  <a:pt x="1172" y="473"/>
                  <a:pt x="1172" y="473"/>
                  <a:pt x="1173" y="473"/>
                </a:cubicBezTo>
                <a:cubicBezTo>
                  <a:pt x="1175" y="474"/>
                  <a:pt x="1177" y="475"/>
                  <a:pt x="1180" y="477"/>
                </a:cubicBezTo>
                <a:cubicBezTo>
                  <a:pt x="1182" y="479"/>
                  <a:pt x="1185" y="478"/>
                  <a:pt x="1186" y="475"/>
                </a:cubicBezTo>
                <a:cubicBezTo>
                  <a:pt x="1188" y="471"/>
                  <a:pt x="1189" y="468"/>
                  <a:pt x="1188" y="464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5" y="463"/>
                  <a:pt x="1183" y="464"/>
                  <a:pt x="1181" y="466"/>
                </a:cubicBezTo>
                <a:cubicBezTo>
                  <a:pt x="1180" y="467"/>
                  <a:pt x="1180" y="469"/>
                  <a:pt x="1180" y="470"/>
                </a:cubicBezTo>
                <a:cubicBezTo>
                  <a:pt x="1181" y="471"/>
                  <a:pt x="1182" y="471"/>
                  <a:pt x="1182" y="473"/>
                </a:cubicBezTo>
                <a:cubicBezTo>
                  <a:pt x="1182" y="473"/>
                  <a:pt x="1182" y="474"/>
                  <a:pt x="1182" y="474"/>
                </a:cubicBezTo>
                <a:cubicBezTo>
                  <a:pt x="1182" y="474"/>
                  <a:pt x="1181" y="474"/>
                  <a:pt x="1180" y="474"/>
                </a:cubicBezTo>
                <a:cubicBezTo>
                  <a:pt x="1180" y="474"/>
                  <a:pt x="1180" y="474"/>
                  <a:pt x="1180" y="473"/>
                </a:cubicBezTo>
                <a:cubicBezTo>
                  <a:pt x="1178" y="472"/>
                  <a:pt x="1177" y="469"/>
                  <a:pt x="1174" y="468"/>
                </a:cubicBezTo>
                <a:cubicBezTo>
                  <a:pt x="1174" y="468"/>
                  <a:pt x="1174" y="467"/>
                  <a:pt x="1174" y="466"/>
                </a:cubicBezTo>
                <a:cubicBezTo>
                  <a:pt x="1175" y="464"/>
                  <a:pt x="1176" y="462"/>
                  <a:pt x="1178" y="462"/>
                </a:cubicBezTo>
                <a:cubicBezTo>
                  <a:pt x="1178" y="461"/>
                  <a:pt x="1178" y="461"/>
                  <a:pt x="1178" y="460"/>
                </a:cubicBezTo>
                <a:cubicBezTo>
                  <a:pt x="1178" y="460"/>
                  <a:pt x="1177" y="460"/>
                  <a:pt x="1177" y="459"/>
                </a:cubicBezTo>
                <a:cubicBezTo>
                  <a:pt x="1174" y="458"/>
                  <a:pt x="1174" y="456"/>
                  <a:pt x="1175" y="453"/>
                </a:cubicBezTo>
                <a:cubicBezTo>
                  <a:pt x="1175" y="451"/>
                  <a:pt x="1176" y="450"/>
                  <a:pt x="1176" y="449"/>
                </a:cubicBezTo>
                <a:cubicBezTo>
                  <a:pt x="1175" y="448"/>
                  <a:pt x="1175" y="447"/>
                  <a:pt x="1174" y="447"/>
                </a:cubicBezTo>
                <a:cubicBezTo>
                  <a:pt x="1173" y="447"/>
                  <a:pt x="1173" y="447"/>
                  <a:pt x="1172" y="447"/>
                </a:cubicBezTo>
                <a:cubicBezTo>
                  <a:pt x="1169" y="449"/>
                  <a:pt x="1167" y="453"/>
                  <a:pt x="1163" y="454"/>
                </a:cubicBezTo>
                <a:cubicBezTo>
                  <a:pt x="1162" y="454"/>
                  <a:pt x="1162" y="455"/>
                  <a:pt x="1162" y="455"/>
                </a:cubicBezTo>
                <a:cubicBezTo>
                  <a:pt x="1162" y="459"/>
                  <a:pt x="1160" y="462"/>
                  <a:pt x="1161" y="465"/>
                </a:cubicBezTo>
                <a:cubicBezTo>
                  <a:pt x="1161" y="466"/>
                  <a:pt x="1161" y="466"/>
                  <a:pt x="1161" y="467"/>
                </a:cubicBezTo>
                <a:cubicBezTo>
                  <a:pt x="1160" y="468"/>
                  <a:pt x="1161" y="469"/>
                  <a:pt x="1161" y="470"/>
                </a:cubicBezTo>
                <a:cubicBezTo>
                  <a:pt x="1162" y="471"/>
                  <a:pt x="1163" y="471"/>
                  <a:pt x="1163" y="472"/>
                </a:cubicBezTo>
                <a:cubicBezTo>
                  <a:pt x="1164" y="476"/>
                  <a:pt x="1165" y="479"/>
                  <a:pt x="1165" y="483"/>
                </a:cubicBezTo>
                <a:cubicBezTo>
                  <a:pt x="1165" y="485"/>
                  <a:pt x="1163" y="488"/>
                  <a:pt x="1161" y="488"/>
                </a:cubicBezTo>
                <a:cubicBezTo>
                  <a:pt x="1158" y="487"/>
                  <a:pt x="1156" y="487"/>
                  <a:pt x="1154" y="488"/>
                </a:cubicBezTo>
                <a:cubicBezTo>
                  <a:pt x="1152" y="489"/>
                  <a:pt x="1150" y="490"/>
                  <a:pt x="1148" y="490"/>
                </a:cubicBezTo>
                <a:cubicBezTo>
                  <a:pt x="1146" y="491"/>
                  <a:pt x="1144" y="492"/>
                  <a:pt x="1141" y="494"/>
                </a:cubicBezTo>
                <a:cubicBezTo>
                  <a:pt x="1139" y="495"/>
                  <a:pt x="1138" y="496"/>
                  <a:pt x="1137" y="499"/>
                </a:cubicBezTo>
                <a:cubicBezTo>
                  <a:pt x="1135" y="507"/>
                  <a:pt x="1135" y="507"/>
                  <a:pt x="1128" y="511"/>
                </a:cubicBezTo>
                <a:cubicBezTo>
                  <a:pt x="1127" y="512"/>
                  <a:pt x="1125" y="513"/>
                  <a:pt x="1124" y="514"/>
                </a:cubicBezTo>
                <a:cubicBezTo>
                  <a:pt x="1123" y="514"/>
                  <a:pt x="1123" y="515"/>
                  <a:pt x="1122" y="516"/>
                </a:cubicBezTo>
                <a:cubicBezTo>
                  <a:pt x="1122" y="517"/>
                  <a:pt x="1122" y="518"/>
                  <a:pt x="1121" y="519"/>
                </a:cubicBezTo>
                <a:cubicBezTo>
                  <a:pt x="1121" y="521"/>
                  <a:pt x="1120" y="522"/>
                  <a:pt x="1118" y="523"/>
                </a:cubicBezTo>
                <a:cubicBezTo>
                  <a:pt x="1117" y="523"/>
                  <a:pt x="1116" y="523"/>
                  <a:pt x="1115" y="524"/>
                </a:cubicBezTo>
                <a:cubicBezTo>
                  <a:pt x="1114" y="524"/>
                  <a:pt x="1113" y="525"/>
                  <a:pt x="1112" y="526"/>
                </a:cubicBezTo>
                <a:cubicBezTo>
                  <a:pt x="1111" y="528"/>
                  <a:pt x="1109" y="528"/>
                  <a:pt x="1108" y="528"/>
                </a:cubicBezTo>
                <a:cubicBezTo>
                  <a:pt x="1106" y="528"/>
                  <a:pt x="1105" y="527"/>
                  <a:pt x="1104" y="526"/>
                </a:cubicBezTo>
                <a:cubicBezTo>
                  <a:pt x="1103" y="526"/>
                  <a:pt x="1102" y="526"/>
                  <a:pt x="1101" y="526"/>
                </a:cubicBezTo>
                <a:cubicBezTo>
                  <a:pt x="1101" y="526"/>
                  <a:pt x="1099" y="527"/>
                  <a:pt x="1100" y="527"/>
                </a:cubicBezTo>
                <a:cubicBezTo>
                  <a:pt x="1100" y="529"/>
                  <a:pt x="1100" y="531"/>
                  <a:pt x="1101" y="532"/>
                </a:cubicBezTo>
                <a:cubicBezTo>
                  <a:pt x="1101" y="534"/>
                  <a:pt x="1100" y="535"/>
                  <a:pt x="1099" y="535"/>
                </a:cubicBezTo>
                <a:cubicBezTo>
                  <a:pt x="1097" y="535"/>
                  <a:pt x="1095" y="535"/>
                  <a:pt x="1093" y="534"/>
                </a:cubicBezTo>
                <a:cubicBezTo>
                  <a:pt x="1092" y="533"/>
                  <a:pt x="1091" y="533"/>
                  <a:pt x="1089" y="533"/>
                </a:cubicBezTo>
                <a:cubicBezTo>
                  <a:pt x="1087" y="534"/>
                  <a:pt x="1085" y="535"/>
                  <a:pt x="1083" y="535"/>
                </a:cubicBezTo>
                <a:cubicBezTo>
                  <a:pt x="1082" y="536"/>
                  <a:pt x="1081" y="537"/>
                  <a:pt x="1082" y="537"/>
                </a:cubicBezTo>
                <a:cubicBezTo>
                  <a:pt x="1082" y="540"/>
                  <a:pt x="1082" y="543"/>
                  <a:pt x="1086" y="543"/>
                </a:cubicBezTo>
                <a:cubicBezTo>
                  <a:pt x="1088" y="544"/>
                  <a:pt x="1090" y="545"/>
                  <a:pt x="1091" y="545"/>
                </a:cubicBezTo>
                <a:cubicBezTo>
                  <a:pt x="1094" y="546"/>
                  <a:pt x="1096" y="548"/>
                  <a:pt x="1097" y="550"/>
                </a:cubicBezTo>
                <a:cubicBezTo>
                  <a:pt x="1098" y="553"/>
                  <a:pt x="1099" y="555"/>
                  <a:pt x="1102" y="556"/>
                </a:cubicBezTo>
                <a:cubicBezTo>
                  <a:pt x="1103" y="557"/>
                  <a:pt x="1104" y="559"/>
                  <a:pt x="1104" y="561"/>
                </a:cubicBezTo>
                <a:cubicBezTo>
                  <a:pt x="1104" y="565"/>
                  <a:pt x="1103" y="570"/>
                  <a:pt x="1103" y="575"/>
                </a:cubicBezTo>
                <a:cubicBezTo>
                  <a:pt x="1103" y="576"/>
                  <a:pt x="1102" y="578"/>
                  <a:pt x="1102" y="580"/>
                </a:cubicBezTo>
                <a:cubicBezTo>
                  <a:pt x="1101" y="581"/>
                  <a:pt x="1099" y="583"/>
                  <a:pt x="1097" y="582"/>
                </a:cubicBezTo>
                <a:cubicBezTo>
                  <a:pt x="1094" y="581"/>
                  <a:pt x="1091" y="582"/>
                  <a:pt x="1088" y="581"/>
                </a:cubicBezTo>
                <a:cubicBezTo>
                  <a:pt x="1087" y="581"/>
                  <a:pt x="1086" y="580"/>
                  <a:pt x="1086" y="581"/>
                </a:cubicBezTo>
                <a:cubicBezTo>
                  <a:pt x="1083" y="582"/>
                  <a:pt x="1080" y="581"/>
                  <a:pt x="1077" y="581"/>
                </a:cubicBezTo>
                <a:cubicBezTo>
                  <a:pt x="1074" y="580"/>
                  <a:pt x="1071" y="579"/>
                  <a:pt x="1068" y="580"/>
                </a:cubicBezTo>
                <a:cubicBezTo>
                  <a:pt x="1067" y="580"/>
                  <a:pt x="1066" y="580"/>
                  <a:pt x="1065" y="580"/>
                </a:cubicBezTo>
                <a:cubicBezTo>
                  <a:pt x="1061" y="578"/>
                  <a:pt x="1058" y="578"/>
                  <a:pt x="1056" y="582"/>
                </a:cubicBezTo>
                <a:cubicBezTo>
                  <a:pt x="1055" y="582"/>
                  <a:pt x="1054" y="582"/>
                  <a:pt x="1053" y="583"/>
                </a:cubicBezTo>
                <a:cubicBezTo>
                  <a:pt x="1053" y="583"/>
                  <a:pt x="1052" y="583"/>
                  <a:pt x="1052" y="583"/>
                </a:cubicBezTo>
                <a:cubicBezTo>
                  <a:pt x="1051" y="584"/>
                  <a:pt x="1050" y="585"/>
                  <a:pt x="1050" y="586"/>
                </a:cubicBezTo>
                <a:cubicBezTo>
                  <a:pt x="1052" y="589"/>
                  <a:pt x="1053" y="592"/>
                  <a:pt x="1052" y="595"/>
                </a:cubicBezTo>
                <a:cubicBezTo>
                  <a:pt x="1052" y="596"/>
                  <a:pt x="1052" y="596"/>
                  <a:pt x="1052" y="596"/>
                </a:cubicBezTo>
                <a:cubicBezTo>
                  <a:pt x="1054" y="603"/>
                  <a:pt x="1052" y="609"/>
                  <a:pt x="1050" y="615"/>
                </a:cubicBezTo>
                <a:cubicBezTo>
                  <a:pt x="1049" y="616"/>
                  <a:pt x="1048" y="618"/>
                  <a:pt x="1048" y="620"/>
                </a:cubicBezTo>
                <a:cubicBezTo>
                  <a:pt x="1047" y="621"/>
                  <a:pt x="1047" y="622"/>
                  <a:pt x="1048" y="623"/>
                </a:cubicBezTo>
                <a:cubicBezTo>
                  <a:pt x="1051" y="626"/>
                  <a:pt x="1052" y="629"/>
                  <a:pt x="1051" y="633"/>
                </a:cubicBezTo>
                <a:cubicBezTo>
                  <a:pt x="1051" y="634"/>
                  <a:pt x="1051" y="635"/>
                  <a:pt x="1052" y="635"/>
                </a:cubicBezTo>
                <a:cubicBezTo>
                  <a:pt x="1052" y="636"/>
                  <a:pt x="1052" y="636"/>
                  <a:pt x="1052" y="637"/>
                </a:cubicBezTo>
                <a:cubicBezTo>
                  <a:pt x="1055" y="637"/>
                  <a:pt x="1057" y="638"/>
                  <a:pt x="1059" y="638"/>
                </a:cubicBezTo>
                <a:cubicBezTo>
                  <a:pt x="1060" y="637"/>
                  <a:pt x="1062" y="637"/>
                  <a:pt x="1063" y="637"/>
                </a:cubicBezTo>
                <a:cubicBezTo>
                  <a:pt x="1064" y="637"/>
                  <a:pt x="1066" y="638"/>
                  <a:pt x="1066" y="639"/>
                </a:cubicBezTo>
                <a:cubicBezTo>
                  <a:pt x="1068" y="641"/>
                  <a:pt x="1069" y="643"/>
                  <a:pt x="1070" y="644"/>
                </a:cubicBezTo>
                <a:cubicBezTo>
                  <a:pt x="1071" y="646"/>
                  <a:pt x="1074" y="646"/>
                  <a:pt x="1075" y="645"/>
                </a:cubicBezTo>
                <a:cubicBezTo>
                  <a:pt x="1077" y="645"/>
                  <a:pt x="1078" y="644"/>
                  <a:pt x="1079" y="643"/>
                </a:cubicBezTo>
                <a:cubicBezTo>
                  <a:pt x="1082" y="641"/>
                  <a:pt x="1085" y="640"/>
                  <a:pt x="1089" y="641"/>
                </a:cubicBezTo>
                <a:cubicBezTo>
                  <a:pt x="1091" y="641"/>
                  <a:pt x="1094" y="640"/>
                  <a:pt x="1097" y="640"/>
                </a:cubicBezTo>
                <a:cubicBezTo>
                  <a:pt x="1098" y="640"/>
                  <a:pt x="1100" y="639"/>
                  <a:pt x="1100" y="638"/>
                </a:cubicBezTo>
                <a:cubicBezTo>
                  <a:pt x="1101" y="637"/>
                  <a:pt x="1103" y="636"/>
                  <a:pt x="1104" y="635"/>
                </a:cubicBezTo>
                <a:cubicBezTo>
                  <a:pt x="1106" y="635"/>
                  <a:pt x="1107" y="633"/>
                  <a:pt x="1108" y="632"/>
                </a:cubicBezTo>
                <a:cubicBezTo>
                  <a:pt x="1109" y="629"/>
                  <a:pt x="1110" y="627"/>
                  <a:pt x="1112" y="625"/>
                </a:cubicBezTo>
                <a:cubicBezTo>
                  <a:pt x="1113" y="624"/>
                  <a:pt x="1113" y="623"/>
                  <a:pt x="1113" y="622"/>
                </a:cubicBezTo>
                <a:cubicBezTo>
                  <a:pt x="1109" y="618"/>
                  <a:pt x="1111" y="614"/>
                  <a:pt x="1114" y="611"/>
                </a:cubicBezTo>
                <a:cubicBezTo>
                  <a:pt x="1115" y="610"/>
                  <a:pt x="1116" y="609"/>
                  <a:pt x="1116" y="608"/>
                </a:cubicBezTo>
                <a:cubicBezTo>
                  <a:pt x="1119" y="606"/>
                  <a:pt x="1121" y="603"/>
                  <a:pt x="1125" y="603"/>
                </a:cubicBezTo>
                <a:cubicBezTo>
                  <a:pt x="1128" y="601"/>
                  <a:pt x="1131" y="598"/>
                  <a:pt x="1132" y="593"/>
                </a:cubicBezTo>
                <a:cubicBezTo>
                  <a:pt x="1132" y="592"/>
                  <a:pt x="1132" y="590"/>
                  <a:pt x="1132" y="588"/>
                </a:cubicBezTo>
                <a:cubicBezTo>
                  <a:pt x="1132" y="587"/>
                  <a:pt x="1132" y="587"/>
                  <a:pt x="1133" y="586"/>
                </a:cubicBezTo>
                <a:cubicBezTo>
                  <a:pt x="1133" y="584"/>
                  <a:pt x="1136" y="582"/>
                  <a:pt x="1138" y="582"/>
                </a:cubicBezTo>
                <a:cubicBezTo>
                  <a:pt x="1142" y="583"/>
                  <a:pt x="1146" y="583"/>
                  <a:pt x="1150" y="585"/>
                </a:cubicBezTo>
                <a:cubicBezTo>
                  <a:pt x="1151" y="586"/>
                  <a:pt x="1153" y="586"/>
                  <a:pt x="1154" y="585"/>
                </a:cubicBezTo>
                <a:cubicBezTo>
                  <a:pt x="1157" y="582"/>
                  <a:pt x="1159" y="580"/>
                  <a:pt x="1163" y="579"/>
                </a:cubicBezTo>
                <a:cubicBezTo>
                  <a:pt x="1164" y="578"/>
                  <a:pt x="1165" y="577"/>
                  <a:pt x="1165" y="576"/>
                </a:cubicBezTo>
                <a:cubicBezTo>
                  <a:pt x="1167" y="574"/>
                  <a:pt x="1170" y="574"/>
                  <a:pt x="1173" y="575"/>
                </a:cubicBezTo>
                <a:cubicBezTo>
                  <a:pt x="1175" y="576"/>
                  <a:pt x="1177" y="577"/>
                  <a:pt x="1178" y="580"/>
                </a:cubicBezTo>
                <a:cubicBezTo>
                  <a:pt x="1179" y="582"/>
                  <a:pt x="1180" y="584"/>
                  <a:pt x="1181" y="586"/>
                </a:cubicBezTo>
                <a:cubicBezTo>
                  <a:pt x="1185" y="589"/>
                  <a:pt x="1189" y="593"/>
                  <a:pt x="1192" y="596"/>
                </a:cubicBezTo>
                <a:cubicBezTo>
                  <a:pt x="1194" y="599"/>
                  <a:pt x="1197" y="601"/>
                  <a:pt x="1201" y="602"/>
                </a:cubicBezTo>
                <a:cubicBezTo>
                  <a:pt x="1205" y="603"/>
                  <a:pt x="1207" y="606"/>
                  <a:pt x="1211" y="608"/>
                </a:cubicBezTo>
                <a:cubicBezTo>
                  <a:pt x="1212" y="610"/>
                  <a:pt x="1214" y="612"/>
                  <a:pt x="1216" y="613"/>
                </a:cubicBezTo>
                <a:cubicBezTo>
                  <a:pt x="1217" y="613"/>
                  <a:pt x="1217" y="614"/>
                  <a:pt x="1218" y="614"/>
                </a:cubicBezTo>
                <a:cubicBezTo>
                  <a:pt x="1219" y="617"/>
                  <a:pt x="1219" y="619"/>
                  <a:pt x="1220" y="621"/>
                </a:cubicBezTo>
                <a:cubicBezTo>
                  <a:pt x="1220" y="621"/>
                  <a:pt x="1220" y="622"/>
                  <a:pt x="1220" y="623"/>
                </a:cubicBezTo>
                <a:cubicBezTo>
                  <a:pt x="1219" y="625"/>
                  <a:pt x="1219" y="627"/>
                  <a:pt x="1215" y="628"/>
                </a:cubicBezTo>
                <a:cubicBezTo>
                  <a:pt x="1210" y="629"/>
                  <a:pt x="1205" y="630"/>
                  <a:pt x="1200" y="629"/>
                </a:cubicBezTo>
                <a:cubicBezTo>
                  <a:pt x="1199" y="629"/>
                  <a:pt x="1198" y="630"/>
                  <a:pt x="1197" y="630"/>
                </a:cubicBezTo>
                <a:cubicBezTo>
                  <a:pt x="1197" y="630"/>
                  <a:pt x="1196" y="631"/>
                  <a:pt x="1196" y="631"/>
                </a:cubicBezTo>
                <a:cubicBezTo>
                  <a:pt x="1196" y="632"/>
                  <a:pt x="1196" y="633"/>
                  <a:pt x="1197" y="633"/>
                </a:cubicBezTo>
                <a:cubicBezTo>
                  <a:pt x="1198" y="634"/>
                  <a:pt x="1200" y="635"/>
                  <a:pt x="1202" y="636"/>
                </a:cubicBezTo>
                <a:cubicBezTo>
                  <a:pt x="1205" y="638"/>
                  <a:pt x="1209" y="640"/>
                  <a:pt x="1213" y="642"/>
                </a:cubicBezTo>
                <a:cubicBezTo>
                  <a:pt x="1213" y="642"/>
                  <a:pt x="1215" y="641"/>
                  <a:pt x="1215" y="641"/>
                </a:cubicBezTo>
                <a:cubicBezTo>
                  <a:pt x="1215" y="640"/>
                  <a:pt x="1216" y="639"/>
                  <a:pt x="1216" y="638"/>
                </a:cubicBezTo>
                <a:cubicBezTo>
                  <a:pt x="1216" y="637"/>
                  <a:pt x="1215" y="636"/>
                  <a:pt x="1215" y="635"/>
                </a:cubicBezTo>
                <a:cubicBezTo>
                  <a:pt x="1215" y="633"/>
                  <a:pt x="1217" y="631"/>
                  <a:pt x="1219" y="632"/>
                </a:cubicBezTo>
                <a:cubicBezTo>
                  <a:pt x="1221" y="632"/>
                  <a:pt x="1222" y="631"/>
                  <a:pt x="1223" y="629"/>
                </a:cubicBezTo>
                <a:cubicBezTo>
                  <a:pt x="1224" y="627"/>
                  <a:pt x="1226" y="624"/>
                  <a:pt x="1227" y="622"/>
                </a:cubicBezTo>
                <a:cubicBezTo>
                  <a:pt x="1228" y="620"/>
                  <a:pt x="1228" y="618"/>
                  <a:pt x="1227" y="617"/>
                </a:cubicBezTo>
                <a:cubicBezTo>
                  <a:pt x="1226" y="616"/>
                  <a:pt x="1226" y="615"/>
                  <a:pt x="1225" y="615"/>
                </a:cubicBezTo>
                <a:cubicBezTo>
                  <a:pt x="1225" y="613"/>
                  <a:pt x="1225" y="612"/>
                  <a:pt x="1226" y="611"/>
                </a:cubicBezTo>
                <a:cubicBezTo>
                  <a:pt x="1226" y="609"/>
                  <a:pt x="1228" y="609"/>
                  <a:pt x="1230" y="610"/>
                </a:cubicBezTo>
                <a:cubicBezTo>
                  <a:pt x="1231" y="610"/>
                  <a:pt x="1233" y="612"/>
                  <a:pt x="1234" y="613"/>
                </a:cubicBezTo>
                <a:cubicBezTo>
                  <a:pt x="1234" y="613"/>
                  <a:pt x="1235" y="613"/>
                  <a:pt x="1235" y="612"/>
                </a:cubicBezTo>
                <a:cubicBezTo>
                  <a:pt x="1237" y="611"/>
                  <a:pt x="1236" y="608"/>
                  <a:pt x="1235" y="608"/>
                </a:cubicBezTo>
                <a:cubicBezTo>
                  <a:pt x="1231" y="605"/>
                  <a:pt x="1227" y="601"/>
                  <a:pt x="1222" y="600"/>
                </a:cubicBezTo>
                <a:cubicBezTo>
                  <a:pt x="1220" y="599"/>
                  <a:pt x="1220" y="598"/>
                  <a:pt x="1219" y="597"/>
                </a:cubicBezTo>
                <a:cubicBezTo>
                  <a:pt x="1219" y="596"/>
                  <a:pt x="1219" y="595"/>
                  <a:pt x="1218" y="595"/>
                </a:cubicBezTo>
                <a:cubicBezTo>
                  <a:pt x="1217" y="595"/>
                  <a:pt x="1216" y="595"/>
                  <a:pt x="1215" y="595"/>
                </a:cubicBezTo>
                <a:cubicBezTo>
                  <a:pt x="1212" y="595"/>
                  <a:pt x="1210" y="593"/>
                  <a:pt x="1208" y="591"/>
                </a:cubicBezTo>
                <a:cubicBezTo>
                  <a:pt x="1207" y="590"/>
                  <a:pt x="1206" y="588"/>
                  <a:pt x="1205" y="586"/>
                </a:cubicBezTo>
                <a:cubicBezTo>
                  <a:pt x="1203" y="583"/>
                  <a:pt x="1201" y="580"/>
                  <a:pt x="1198" y="578"/>
                </a:cubicBezTo>
                <a:cubicBezTo>
                  <a:pt x="1197" y="577"/>
                  <a:pt x="1196" y="576"/>
                  <a:pt x="1195" y="576"/>
                </a:cubicBezTo>
                <a:cubicBezTo>
                  <a:pt x="1193" y="574"/>
                  <a:pt x="1193" y="573"/>
                  <a:pt x="1193" y="571"/>
                </a:cubicBezTo>
                <a:cubicBezTo>
                  <a:pt x="1193" y="569"/>
                  <a:pt x="1193" y="568"/>
                  <a:pt x="1193" y="567"/>
                </a:cubicBezTo>
                <a:cubicBezTo>
                  <a:pt x="1193" y="566"/>
                  <a:pt x="1194" y="565"/>
                  <a:pt x="1194" y="565"/>
                </a:cubicBezTo>
                <a:cubicBezTo>
                  <a:pt x="1196" y="564"/>
                  <a:pt x="1197" y="563"/>
                  <a:pt x="1198" y="563"/>
                </a:cubicBezTo>
                <a:cubicBezTo>
                  <a:pt x="1199" y="563"/>
                  <a:pt x="1200" y="563"/>
                  <a:pt x="1200" y="564"/>
                </a:cubicBezTo>
                <a:cubicBezTo>
                  <a:pt x="1200" y="565"/>
                  <a:pt x="1200" y="566"/>
                  <a:pt x="1201" y="568"/>
                </a:cubicBezTo>
                <a:cubicBezTo>
                  <a:pt x="1201" y="569"/>
                  <a:pt x="1202" y="570"/>
                  <a:pt x="1203" y="570"/>
                </a:cubicBezTo>
                <a:cubicBezTo>
                  <a:pt x="1205" y="569"/>
                  <a:pt x="1206" y="571"/>
                  <a:pt x="1208" y="571"/>
                </a:cubicBezTo>
                <a:cubicBezTo>
                  <a:pt x="1209" y="571"/>
                  <a:pt x="1210" y="572"/>
                  <a:pt x="1211" y="573"/>
                </a:cubicBezTo>
                <a:cubicBezTo>
                  <a:pt x="1212" y="577"/>
                  <a:pt x="1215" y="579"/>
                  <a:pt x="1218" y="581"/>
                </a:cubicBezTo>
                <a:cubicBezTo>
                  <a:pt x="1221" y="583"/>
                  <a:pt x="1223" y="585"/>
                  <a:pt x="1226" y="585"/>
                </a:cubicBezTo>
                <a:cubicBezTo>
                  <a:pt x="1228" y="586"/>
                  <a:pt x="1229" y="588"/>
                  <a:pt x="1231" y="588"/>
                </a:cubicBezTo>
                <a:cubicBezTo>
                  <a:pt x="1233" y="588"/>
                  <a:pt x="1235" y="590"/>
                  <a:pt x="1236" y="591"/>
                </a:cubicBezTo>
                <a:cubicBezTo>
                  <a:pt x="1238" y="593"/>
                  <a:pt x="1239" y="595"/>
                  <a:pt x="1241" y="596"/>
                </a:cubicBezTo>
                <a:cubicBezTo>
                  <a:pt x="1242" y="597"/>
                  <a:pt x="1242" y="598"/>
                  <a:pt x="1242" y="599"/>
                </a:cubicBezTo>
                <a:cubicBezTo>
                  <a:pt x="1242" y="601"/>
                  <a:pt x="1242" y="603"/>
                  <a:pt x="1242" y="605"/>
                </a:cubicBezTo>
                <a:cubicBezTo>
                  <a:pt x="1242" y="608"/>
                  <a:pt x="1242" y="610"/>
                  <a:pt x="1245" y="612"/>
                </a:cubicBezTo>
                <a:cubicBezTo>
                  <a:pt x="1245" y="612"/>
                  <a:pt x="1245" y="613"/>
                  <a:pt x="1245" y="613"/>
                </a:cubicBezTo>
                <a:cubicBezTo>
                  <a:pt x="1244" y="616"/>
                  <a:pt x="1246" y="617"/>
                  <a:pt x="1248" y="618"/>
                </a:cubicBezTo>
                <a:cubicBezTo>
                  <a:pt x="1249" y="619"/>
                  <a:pt x="1250" y="620"/>
                  <a:pt x="1252" y="621"/>
                </a:cubicBezTo>
                <a:cubicBezTo>
                  <a:pt x="1252" y="624"/>
                  <a:pt x="1255" y="625"/>
                  <a:pt x="1255" y="628"/>
                </a:cubicBezTo>
                <a:cubicBezTo>
                  <a:pt x="1256" y="629"/>
                  <a:pt x="1256" y="629"/>
                  <a:pt x="1255" y="630"/>
                </a:cubicBezTo>
                <a:cubicBezTo>
                  <a:pt x="1255" y="630"/>
                  <a:pt x="1255" y="631"/>
                  <a:pt x="1255" y="632"/>
                </a:cubicBezTo>
                <a:cubicBezTo>
                  <a:pt x="1257" y="633"/>
                  <a:pt x="1260" y="635"/>
                  <a:pt x="1260" y="638"/>
                </a:cubicBezTo>
                <a:cubicBezTo>
                  <a:pt x="1260" y="639"/>
                  <a:pt x="1261" y="640"/>
                  <a:pt x="1262" y="640"/>
                </a:cubicBezTo>
                <a:cubicBezTo>
                  <a:pt x="1264" y="641"/>
                  <a:pt x="1266" y="641"/>
                  <a:pt x="1269" y="641"/>
                </a:cubicBezTo>
                <a:cubicBezTo>
                  <a:pt x="1270" y="641"/>
                  <a:pt x="1270" y="641"/>
                  <a:pt x="1270" y="640"/>
                </a:cubicBezTo>
                <a:cubicBezTo>
                  <a:pt x="1269" y="637"/>
                  <a:pt x="1272" y="635"/>
                  <a:pt x="1272" y="632"/>
                </a:cubicBezTo>
                <a:cubicBezTo>
                  <a:pt x="1272" y="632"/>
                  <a:pt x="1272" y="632"/>
                  <a:pt x="1272" y="632"/>
                </a:cubicBezTo>
                <a:cubicBezTo>
                  <a:pt x="1275" y="633"/>
                  <a:pt x="1276" y="631"/>
                  <a:pt x="1278" y="630"/>
                </a:cubicBezTo>
                <a:cubicBezTo>
                  <a:pt x="1279" y="630"/>
                  <a:pt x="1279" y="630"/>
                  <a:pt x="1279" y="629"/>
                </a:cubicBezTo>
                <a:cubicBezTo>
                  <a:pt x="1278" y="627"/>
                  <a:pt x="1277" y="625"/>
                  <a:pt x="1275" y="623"/>
                </a:cubicBezTo>
                <a:cubicBezTo>
                  <a:pt x="1274" y="623"/>
                  <a:pt x="1273" y="622"/>
                  <a:pt x="1272" y="621"/>
                </a:cubicBezTo>
                <a:cubicBezTo>
                  <a:pt x="1270" y="618"/>
                  <a:pt x="1268" y="615"/>
                  <a:pt x="1266" y="612"/>
                </a:cubicBezTo>
                <a:cubicBezTo>
                  <a:pt x="1265" y="612"/>
                  <a:pt x="1265" y="611"/>
                  <a:pt x="1265" y="610"/>
                </a:cubicBezTo>
                <a:cubicBezTo>
                  <a:pt x="1265" y="610"/>
                  <a:pt x="1266" y="610"/>
                  <a:pt x="1266" y="609"/>
                </a:cubicBezTo>
                <a:cubicBezTo>
                  <a:pt x="1266" y="609"/>
                  <a:pt x="1267" y="609"/>
                  <a:pt x="1267" y="609"/>
                </a:cubicBezTo>
                <a:cubicBezTo>
                  <a:pt x="1268" y="610"/>
                  <a:pt x="1268" y="610"/>
                  <a:pt x="1268" y="610"/>
                </a:cubicBezTo>
                <a:cubicBezTo>
                  <a:pt x="1271" y="613"/>
                  <a:pt x="1273" y="612"/>
                  <a:pt x="1274" y="609"/>
                </a:cubicBezTo>
                <a:cubicBezTo>
                  <a:pt x="1275" y="608"/>
                  <a:pt x="1275" y="607"/>
                  <a:pt x="1276" y="606"/>
                </a:cubicBezTo>
                <a:cubicBezTo>
                  <a:pt x="1276" y="605"/>
                  <a:pt x="1277" y="605"/>
                  <a:pt x="1277" y="605"/>
                </a:cubicBezTo>
                <a:cubicBezTo>
                  <a:pt x="1278" y="606"/>
                  <a:pt x="1279" y="606"/>
                  <a:pt x="1280" y="605"/>
                </a:cubicBezTo>
                <a:cubicBezTo>
                  <a:pt x="1282" y="604"/>
                  <a:pt x="1284" y="604"/>
                  <a:pt x="1285" y="604"/>
                </a:cubicBezTo>
                <a:cubicBezTo>
                  <a:pt x="1288" y="604"/>
                  <a:pt x="1290" y="606"/>
                  <a:pt x="1290" y="609"/>
                </a:cubicBezTo>
                <a:cubicBezTo>
                  <a:pt x="1290" y="612"/>
                  <a:pt x="1290" y="616"/>
                  <a:pt x="1289" y="619"/>
                </a:cubicBezTo>
                <a:cubicBezTo>
                  <a:pt x="1288" y="620"/>
                  <a:pt x="1289" y="621"/>
                  <a:pt x="1290" y="621"/>
                </a:cubicBezTo>
                <a:cubicBezTo>
                  <a:pt x="1291" y="621"/>
                  <a:pt x="1292" y="621"/>
                  <a:pt x="1293" y="621"/>
                </a:cubicBezTo>
                <a:cubicBezTo>
                  <a:pt x="1293" y="621"/>
                  <a:pt x="1293" y="621"/>
                  <a:pt x="1294" y="621"/>
                </a:cubicBezTo>
                <a:cubicBezTo>
                  <a:pt x="1294" y="621"/>
                  <a:pt x="1294" y="621"/>
                  <a:pt x="1294" y="621"/>
                </a:cubicBezTo>
                <a:cubicBezTo>
                  <a:pt x="1294" y="622"/>
                  <a:pt x="1294" y="623"/>
                  <a:pt x="1294" y="623"/>
                </a:cubicBezTo>
                <a:cubicBezTo>
                  <a:pt x="1293" y="625"/>
                  <a:pt x="1291" y="624"/>
                  <a:pt x="1290" y="625"/>
                </a:cubicBezTo>
                <a:cubicBezTo>
                  <a:pt x="1289" y="625"/>
                  <a:pt x="1289" y="626"/>
                  <a:pt x="1289" y="626"/>
                </a:cubicBezTo>
                <a:cubicBezTo>
                  <a:pt x="1289" y="626"/>
                  <a:pt x="1289" y="627"/>
                  <a:pt x="1290" y="627"/>
                </a:cubicBezTo>
                <a:cubicBezTo>
                  <a:pt x="1291" y="628"/>
                  <a:pt x="1292" y="628"/>
                  <a:pt x="1293" y="629"/>
                </a:cubicBezTo>
                <a:cubicBezTo>
                  <a:pt x="1293" y="629"/>
                  <a:pt x="1294" y="630"/>
                  <a:pt x="1295" y="630"/>
                </a:cubicBezTo>
                <a:cubicBezTo>
                  <a:pt x="1296" y="631"/>
                  <a:pt x="1294" y="632"/>
                  <a:pt x="1295" y="633"/>
                </a:cubicBezTo>
                <a:cubicBezTo>
                  <a:pt x="1296" y="634"/>
                  <a:pt x="1298" y="635"/>
                  <a:pt x="1299" y="636"/>
                </a:cubicBezTo>
                <a:cubicBezTo>
                  <a:pt x="1299" y="638"/>
                  <a:pt x="1301" y="639"/>
                  <a:pt x="1302" y="640"/>
                </a:cubicBezTo>
                <a:cubicBezTo>
                  <a:pt x="1303" y="641"/>
                  <a:pt x="1304" y="641"/>
                  <a:pt x="1305" y="641"/>
                </a:cubicBezTo>
                <a:cubicBezTo>
                  <a:pt x="1308" y="640"/>
                  <a:pt x="1310" y="641"/>
                  <a:pt x="1311" y="643"/>
                </a:cubicBezTo>
                <a:cubicBezTo>
                  <a:pt x="1312" y="644"/>
                  <a:pt x="1313" y="644"/>
                  <a:pt x="1314" y="645"/>
                </a:cubicBezTo>
                <a:cubicBezTo>
                  <a:pt x="1314" y="645"/>
                  <a:pt x="1315" y="645"/>
                  <a:pt x="1315" y="645"/>
                </a:cubicBezTo>
                <a:cubicBezTo>
                  <a:pt x="1318" y="645"/>
                  <a:pt x="1321" y="645"/>
                  <a:pt x="1323" y="642"/>
                </a:cubicBezTo>
                <a:cubicBezTo>
                  <a:pt x="1325" y="640"/>
                  <a:pt x="1326" y="640"/>
                  <a:pt x="1328" y="641"/>
                </a:cubicBezTo>
                <a:cubicBezTo>
                  <a:pt x="1331" y="641"/>
                  <a:pt x="1332" y="642"/>
                  <a:pt x="1334" y="644"/>
                </a:cubicBezTo>
                <a:cubicBezTo>
                  <a:pt x="1336" y="646"/>
                  <a:pt x="1339" y="646"/>
                  <a:pt x="1342" y="645"/>
                </a:cubicBezTo>
                <a:cubicBezTo>
                  <a:pt x="1345" y="645"/>
                  <a:pt x="1348" y="643"/>
                  <a:pt x="1350" y="641"/>
                </a:cubicBezTo>
                <a:cubicBezTo>
                  <a:pt x="1351" y="640"/>
                  <a:pt x="1352" y="639"/>
                  <a:pt x="1353" y="640"/>
                </a:cubicBezTo>
                <a:cubicBezTo>
                  <a:pt x="1355" y="641"/>
                  <a:pt x="1358" y="640"/>
                  <a:pt x="1360" y="641"/>
                </a:cubicBezTo>
                <a:cubicBezTo>
                  <a:pt x="1360" y="641"/>
                  <a:pt x="1360" y="641"/>
                  <a:pt x="1360" y="640"/>
                </a:cubicBezTo>
                <a:cubicBezTo>
                  <a:pt x="1360" y="640"/>
                  <a:pt x="1360" y="640"/>
                  <a:pt x="1360" y="640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59" y="644"/>
                  <a:pt x="1359" y="647"/>
                  <a:pt x="1360" y="650"/>
                </a:cubicBezTo>
                <a:cubicBezTo>
                  <a:pt x="1360" y="653"/>
                  <a:pt x="1360" y="656"/>
                  <a:pt x="1359" y="659"/>
                </a:cubicBezTo>
                <a:cubicBezTo>
                  <a:pt x="1359" y="661"/>
                  <a:pt x="1358" y="663"/>
                  <a:pt x="1357" y="665"/>
                </a:cubicBezTo>
                <a:cubicBezTo>
                  <a:pt x="1356" y="668"/>
                  <a:pt x="1355" y="671"/>
                  <a:pt x="1354" y="674"/>
                </a:cubicBezTo>
                <a:cubicBezTo>
                  <a:pt x="1354" y="677"/>
                  <a:pt x="1352" y="680"/>
                  <a:pt x="1350" y="682"/>
                </a:cubicBezTo>
                <a:cubicBezTo>
                  <a:pt x="1349" y="683"/>
                  <a:pt x="1348" y="684"/>
                  <a:pt x="1347" y="684"/>
                </a:cubicBezTo>
                <a:cubicBezTo>
                  <a:pt x="1343" y="684"/>
                  <a:pt x="1338" y="685"/>
                  <a:pt x="1334" y="683"/>
                </a:cubicBezTo>
                <a:cubicBezTo>
                  <a:pt x="1333" y="682"/>
                  <a:pt x="1331" y="682"/>
                  <a:pt x="1329" y="682"/>
                </a:cubicBezTo>
                <a:cubicBezTo>
                  <a:pt x="1325" y="682"/>
                  <a:pt x="1322" y="683"/>
                  <a:pt x="1318" y="685"/>
                </a:cubicBezTo>
                <a:cubicBezTo>
                  <a:pt x="1317" y="686"/>
                  <a:pt x="1315" y="686"/>
                  <a:pt x="1313" y="685"/>
                </a:cubicBezTo>
                <a:cubicBezTo>
                  <a:pt x="1307" y="684"/>
                  <a:pt x="1301" y="682"/>
                  <a:pt x="1294" y="682"/>
                </a:cubicBezTo>
                <a:cubicBezTo>
                  <a:pt x="1292" y="681"/>
                  <a:pt x="1290" y="681"/>
                  <a:pt x="1288" y="680"/>
                </a:cubicBezTo>
                <a:cubicBezTo>
                  <a:pt x="1285" y="678"/>
                  <a:pt x="1282" y="678"/>
                  <a:pt x="1279" y="677"/>
                </a:cubicBezTo>
                <a:cubicBezTo>
                  <a:pt x="1276" y="677"/>
                  <a:pt x="1274" y="676"/>
                  <a:pt x="1272" y="674"/>
                </a:cubicBezTo>
                <a:cubicBezTo>
                  <a:pt x="1271" y="673"/>
                  <a:pt x="1270" y="672"/>
                  <a:pt x="1269" y="672"/>
                </a:cubicBezTo>
                <a:cubicBezTo>
                  <a:pt x="1264" y="671"/>
                  <a:pt x="1259" y="671"/>
                  <a:pt x="1254" y="673"/>
                </a:cubicBezTo>
                <a:cubicBezTo>
                  <a:pt x="1251" y="675"/>
                  <a:pt x="1248" y="679"/>
                  <a:pt x="1250" y="683"/>
                </a:cubicBezTo>
                <a:cubicBezTo>
                  <a:pt x="1250" y="684"/>
                  <a:pt x="1250" y="685"/>
                  <a:pt x="1251" y="686"/>
                </a:cubicBezTo>
                <a:cubicBezTo>
                  <a:pt x="1251" y="687"/>
                  <a:pt x="1250" y="688"/>
                  <a:pt x="1250" y="689"/>
                </a:cubicBezTo>
                <a:cubicBezTo>
                  <a:pt x="1249" y="690"/>
                  <a:pt x="1249" y="691"/>
                  <a:pt x="1248" y="691"/>
                </a:cubicBezTo>
                <a:cubicBezTo>
                  <a:pt x="1246" y="693"/>
                  <a:pt x="1244" y="693"/>
                  <a:pt x="1242" y="692"/>
                </a:cubicBezTo>
                <a:cubicBezTo>
                  <a:pt x="1241" y="692"/>
                  <a:pt x="1240" y="691"/>
                  <a:pt x="1239" y="690"/>
                </a:cubicBezTo>
                <a:cubicBezTo>
                  <a:pt x="1238" y="689"/>
                  <a:pt x="1237" y="688"/>
                  <a:pt x="1235" y="687"/>
                </a:cubicBezTo>
                <a:cubicBezTo>
                  <a:pt x="1231" y="685"/>
                  <a:pt x="1228" y="684"/>
                  <a:pt x="1223" y="684"/>
                </a:cubicBezTo>
                <a:cubicBezTo>
                  <a:pt x="1222" y="684"/>
                  <a:pt x="1220" y="683"/>
                  <a:pt x="1219" y="681"/>
                </a:cubicBezTo>
                <a:cubicBezTo>
                  <a:pt x="1219" y="680"/>
                  <a:pt x="1219" y="679"/>
                  <a:pt x="1218" y="678"/>
                </a:cubicBezTo>
                <a:cubicBezTo>
                  <a:pt x="1218" y="676"/>
                  <a:pt x="1216" y="675"/>
                  <a:pt x="1215" y="674"/>
                </a:cubicBezTo>
                <a:cubicBezTo>
                  <a:pt x="1210" y="673"/>
                  <a:pt x="1205" y="671"/>
                  <a:pt x="1199" y="672"/>
                </a:cubicBezTo>
                <a:cubicBezTo>
                  <a:pt x="1196" y="672"/>
                  <a:pt x="1194" y="671"/>
                  <a:pt x="1191" y="670"/>
                </a:cubicBezTo>
                <a:cubicBezTo>
                  <a:pt x="1191" y="669"/>
                  <a:pt x="1190" y="669"/>
                  <a:pt x="1190" y="669"/>
                </a:cubicBezTo>
                <a:cubicBezTo>
                  <a:pt x="1188" y="667"/>
                  <a:pt x="1186" y="666"/>
                  <a:pt x="1183" y="665"/>
                </a:cubicBezTo>
                <a:cubicBezTo>
                  <a:pt x="1182" y="664"/>
                  <a:pt x="1181" y="662"/>
                  <a:pt x="1182" y="661"/>
                </a:cubicBezTo>
                <a:cubicBezTo>
                  <a:pt x="1183" y="660"/>
                  <a:pt x="1184" y="659"/>
                  <a:pt x="1186" y="657"/>
                </a:cubicBezTo>
                <a:cubicBezTo>
                  <a:pt x="1187" y="655"/>
                  <a:pt x="1187" y="653"/>
                  <a:pt x="1186" y="651"/>
                </a:cubicBezTo>
                <a:cubicBezTo>
                  <a:pt x="1186" y="649"/>
                  <a:pt x="1185" y="648"/>
                  <a:pt x="1184" y="647"/>
                </a:cubicBezTo>
                <a:cubicBezTo>
                  <a:pt x="1184" y="647"/>
                  <a:pt x="1184" y="646"/>
                  <a:pt x="1184" y="646"/>
                </a:cubicBezTo>
                <a:cubicBezTo>
                  <a:pt x="1184" y="644"/>
                  <a:pt x="1185" y="642"/>
                  <a:pt x="1186" y="641"/>
                </a:cubicBezTo>
                <a:cubicBezTo>
                  <a:pt x="1186" y="640"/>
                  <a:pt x="1185" y="639"/>
                  <a:pt x="1184" y="639"/>
                </a:cubicBezTo>
                <a:cubicBezTo>
                  <a:pt x="1183" y="640"/>
                  <a:pt x="1182" y="640"/>
                  <a:pt x="1180" y="638"/>
                </a:cubicBezTo>
                <a:cubicBezTo>
                  <a:pt x="1179" y="636"/>
                  <a:pt x="1176" y="636"/>
                  <a:pt x="1174" y="637"/>
                </a:cubicBezTo>
                <a:cubicBezTo>
                  <a:pt x="1172" y="637"/>
                  <a:pt x="1170" y="638"/>
                  <a:pt x="1167" y="639"/>
                </a:cubicBezTo>
                <a:cubicBezTo>
                  <a:pt x="1166" y="639"/>
                  <a:pt x="1165" y="639"/>
                  <a:pt x="1163" y="639"/>
                </a:cubicBezTo>
                <a:cubicBezTo>
                  <a:pt x="1161" y="638"/>
                  <a:pt x="1159" y="640"/>
                  <a:pt x="1156" y="639"/>
                </a:cubicBezTo>
                <a:cubicBezTo>
                  <a:pt x="1154" y="638"/>
                  <a:pt x="1152" y="640"/>
                  <a:pt x="1150" y="640"/>
                </a:cubicBezTo>
                <a:cubicBezTo>
                  <a:pt x="1148" y="640"/>
                  <a:pt x="1146" y="640"/>
                  <a:pt x="1145" y="640"/>
                </a:cubicBezTo>
                <a:cubicBezTo>
                  <a:pt x="1140" y="639"/>
                  <a:pt x="1136" y="640"/>
                  <a:pt x="1132" y="641"/>
                </a:cubicBezTo>
                <a:cubicBezTo>
                  <a:pt x="1129" y="642"/>
                  <a:pt x="1127" y="642"/>
                  <a:pt x="1125" y="642"/>
                </a:cubicBezTo>
                <a:cubicBezTo>
                  <a:pt x="1123" y="642"/>
                  <a:pt x="1121" y="642"/>
                  <a:pt x="1119" y="643"/>
                </a:cubicBezTo>
                <a:cubicBezTo>
                  <a:pt x="1116" y="645"/>
                  <a:pt x="1113" y="647"/>
                  <a:pt x="1109" y="648"/>
                </a:cubicBezTo>
                <a:cubicBezTo>
                  <a:pt x="1107" y="649"/>
                  <a:pt x="1105" y="650"/>
                  <a:pt x="1103" y="652"/>
                </a:cubicBezTo>
                <a:cubicBezTo>
                  <a:pt x="1100" y="654"/>
                  <a:pt x="1097" y="654"/>
                  <a:pt x="1095" y="653"/>
                </a:cubicBezTo>
                <a:cubicBezTo>
                  <a:pt x="1092" y="652"/>
                  <a:pt x="1090" y="652"/>
                  <a:pt x="1088" y="652"/>
                </a:cubicBezTo>
                <a:cubicBezTo>
                  <a:pt x="1086" y="653"/>
                  <a:pt x="1083" y="653"/>
                  <a:pt x="1081" y="652"/>
                </a:cubicBezTo>
                <a:cubicBezTo>
                  <a:pt x="1080" y="652"/>
                  <a:pt x="1079" y="652"/>
                  <a:pt x="1078" y="651"/>
                </a:cubicBezTo>
                <a:cubicBezTo>
                  <a:pt x="1077" y="651"/>
                  <a:pt x="1077" y="650"/>
                  <a:pt x="1077" y="650"/>
                </a:cubicBezTo>
                <a:cubicBezTo>
                  <a:pt x="1074" y="647"/>
                  <a:pt x="1072" y="648"/>
                  <a:pt x="1071" y="651"/>
                </a:cubicBezTo>
                <a:cubicBezTo>
                  <a:pt x="1070" y="653"/>
                  <a:pt x="1070" y="654"/>
                  <a:pt x="1069" y="656"/>
                </a:cubicBezTo>
                <a:cubicBezTo>
                  <a:pt x="1068" y="660"/>
                  <a:pt x="1066" y="663"/>
                  <a:pt x="1062" y="665"/>
                </a:cubicBezTo>
                <a:cubicBezTo>
                  <a:pt x="1059" y="666"/>
                  <a:pt x="1056" y="668"/>
                  <a:pt x="1053" y="670"/>
                </a:cubicBezTo>
                <a:cubicBezTo>
                  <a:pt x="1051" y="672"/>
                  <a:pt x="1048" y="674"/>
                  <a:pt x="1048" y="677"/>
                </a:cubicBezTo>
                <a:cubicBezTo>
                  <a:pt x="1048" y="679"/>
                  <a:pt x="1047" y="680"/>
                  <a:pt x="1046" y="681"/>
                </a:cubicBezTo>
                <a:cubicBezTo>
                  <a:pt x="1045" y="683"/>
                  <a:pt x="1044" y="685"/>
                  <a:pt x="1044" y="688"/>
                </a:cubicBezTo>
                <a:cubicBezTo>
                  <a:pt x="1044" y="690"/>
                  <a:pt x="1044" y="691"/>
                  <a:pt x="1044" y="693"/>
                </a:cubicBezTo>
                <a:cubicBezTo>
                  <a:pt x="1045" y="695"/>
                  <a:pt x="1044" y="696"/>
                  <a:pt x="1043" y="697"/>
                </a:cubicBezTo>
                <a:cubicBezTo>
                  <a:pt x="1042" y="699"/>
                  <a:pt x="1041" y="701"/>
                  <a:pt x="1040" y="702"/>
                </a:cubicBezTo>
                <a:cubicBezTo>
                  <a:pt x="1039" y="703"/>
                  <a:pt x="1038" y="704"/>
                  <a:pt x="1037" y="705"/>
                </a:cubicBezTo>
                <a:cubicBezTo>
                  <a:pt x="1036" y="706"/>
                  <a:pt x="1034" y="706"/>
                  <a:pt x="1033" y="707"/>
                </a:cubicBezTo>
                <a:cubicBezTo>
                  <a:pt x="1031" y="709"/>
                  <a:pt x="1029" y="710"/>
                  <a:pt x="1027" y="710"/>
                </a:cubicBezTo>
                <a:cubicBezTo>
                  <a:pt x="1024" y="710"/>
                  <a:pt x="1023" y="712"/>
                  <a:pt x="1022" y="714"/>
                </a:cubicBezTo>
                <a:cubicBezTo>
                  <a:pt x="1021" y="714"/>
                  <a:pt x="1020" y="715"/>
                  <a:pt x="1020" y="716"/>
                </a:cubicBezTo>
                <a:cubicBezTo>
                  <a:pt x="1019" y="719"/>
                  <a:pt x="1017" y="720"/>
                  <a:pt x="1015" y="721"/>
                </a:cubicBezTo>
                <a:cubicBezTo>
                  <a:pt x="1013" y="723"/>
                  <a:pt x="1011" y="725"/>
                  <a:pt x="1010" y="727"/>
                </a:cubicBezTo>
                <a:cubicBezTo>
                  <a:pt x="1008" y="731"/>
                  <a:pt x="1006" y="736"/>
                  <a:pt x="1003" y="739"/>
                </a:cubicBezTo>
                <a:cubicBezTo>
                  <a:pt x="1002" y="740"/>
                  <a:pt x="1001" y="741"/>
                  <a:pt x="1001" y="742"/>
                </a:cubicBezTo>
                <a:cubicBezTo>
                  <a:pt x="999" y="746"/>
                  <a:pt x="996" y="751"/>
                  <a:pt x="994" y="755"/>
                </a:cubicBezTo>
                <a:cubicBezTo>
                  <a:pt x="992" y="757"/>
                  <a:pt x="992" y="759"/>
                  <a:pt x="992" y="761"/>
                </a:cubicBezTo>
                <a:cubicBezTo>
                  <a:pt x="991" y="763"/>
                  <a:pt x="992" y="765"/>
                  <a:pt x="994" y="767"/>
                </a:cubicBezTo>
                <a:cubicBezTo>
                  <a:pt x="996" y="768"/>
                  <a:pt x="997" y="770"/>
                  <a:pt x="996" y="772"/>
                </a:cubicBezTo>
                <a:cubicBezTo>
                  <a:pt x="996" y="774"/>
                  <a:pt x="996" y="776"/>
                  <a:pt x="996" y="778"/>
                </a:cubicBezTo>
                <a:cubicBezTo>
                  <a:pt x="998" y="783"/>
                  <a:pt x="998" y="788"/>
                  <a:pt x="996" y="793"/>
                </a:cubicBezTo>
                <a:cubicBezTo>
                  <a:pt x="995" y="794"/>
                  <a:pt x="995" y="794"/>
                  <a:pt x="995" y="795"/>
                </a:cubicBezTo>
                <a:cubicBezTo>
                  <a:pt x="994" y="800"/>
                  <a:pt x="993" y="805"/>
                  <a:pt x="989" y="809"/>
                </a:cubicBezTo>
                <a:cubicBezTo>
                  <a:pt x="989" y="809"/>
                  <a:pt x="989" y="810"/>
                  <a:pt x="989" y="811"/>
                </a:cubicBezTo>
                <a:cubicBezTo>
                  <a:pt x="990" y="812"/>
                  <a:pt x="991" y="814"/>
                  <a:pt x="992" y="815"/>
                </a:cubicBezTo>
                <a:cubicBezTo>
                  <a:pt x="993" y="817"/>
                  <a:pt x="993" y="818"/>
                  <a:pt x="993" y="820"/>
                </a:cubicBezTo>
                <a:cubicBezTo>
                  <a:pt x="991" y="823"/>
                  <a:pt x="992" y="825"/>
                  <a:pt x="993" y="827"/>
                </a:cubicBezTo>
                <a:cubicBezTo>
                  <a:pt x="994" y="829"/>
                  <a:pt x="996" y="831"/>
                  <a:pt x="998" y="832"/>
                </a:cubicBezTo>
                <a:cubicBezTo>
                  <a:pt x="999" y="832"/>
                  <a:pt x="1001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5"/>
                  <a:pt x="1003" y="837"/>
                  <a:pt x="1005" y="838"/>
                </a:cubicBezTo>
                <a:cubicBezTo>
                  <a:pt x="1006" y="839"/>
                  <a:pt x="1007" y="840"/>
                  <a:pt x="1008" y="842"/>
                </a:cubicBezTo>
                <a:cubicBezTo>
                  <a:pt x="1008" y="843"/>
                  <a:pt x="1009" y="844"/>
                  <a:pt x="1010" y="844"/>
                </a:cubicBezTo>
                <a:cubicBezTo>
                  <a:pt x="1013" y="845"/>
                  <a:pt x="1015" y="847"/>
                  <a:pt x="1016" y="849"/>
                </a:cubicBezTo>
                <a:cubicBezTo>
                  <a:pt x="1017" y="850"/>
                  <a:pt x="1018" y="851"/>
                  <a:pt x="1018" y="852"/>
                </a:cubicBezTo>
                <a:cubicBezTo>
                  <a:pt x="1018" y="856"/>
                  <a:pt x="1020" y="859"/>
                  <a:pt x="1022" y="862"/>
                </a:cubicBezTo>
                <a:cubicBezTo>
                  <a:pt x="1023" y="865"/>
                  <a:pt x="1026" y="867"/>
                  <a:pt x="1029" y="869"/>
                </a:cubicBezTo>
                <a:cubicBezTo>
                  <a:pt x="1032" y="870"/>
                  <a:pt x="1034" y="871"/>
                  <a:pt x="1036" y="873"/>
                </a:cubicBezTo>
                <a:cubicBezTo>
                  <a:pt x="1041" y="876"/>
                  <a:pt x="1045" y="880"/>
                  <a:pt x="1051" y="884"/>
                </a:cubicBezTo>
                <a:cubicBezTo>
                  <a:pt x="1053" y="885"/>
                  <a:pt x="1056" y="886"/>
                  <a:pt x="1059" y="887"/>
                </a:cubicBezTo>
                <a:cubicBezTo>
                  <a:pt x="1059" y="887"/>
                  <a:pt x="1060" y="887"/>
                  <a:pt x="1061" y="887"/>
                </a:cubicBezTo>
                <a:cubicBezTo>
                  <a:pt x="1063" y="886"/>
                  <a:pt x="1065" y="885"/>
                  <a:pt x="1067" y="884"/>
                </a:cubicBezTo>
                <a:cubicBezTo>
                  <a:pt x="1070" y="883"/>
                  <a:pt x="1073" y="882"/>
                  <a:pt x="1077" y="882"/>
                </a:cubicBezTo>
                <a:cubicBezTo>
                  <a:pt x="1079" y="882"/>
                  <a:pt x="1081" y="882"/>
                  <a:pt x="1084" y="882"/>
                </a:cubicBezTo>
                <a:cubicBezTo>
                  <a:pt x="1087" y="881"/>
                  <a:pt x="1091" y="881"/>
                  <a:pt x="1094" y="883"/>
                </a:cubicBezTo>
                <a:cubicBezTo>
                  <a:pt x="1095" y="883"/>
                  <a:pt x="1096" y="883"/>
                  <a:pt x="1096" y="884"/>
                </a:cubicBezTo>
                <a:cubicBezTo>
                  <a:pt x="1098" y="884"/>
                  <a:pt x="1100" y="884"/>
                  <a:pt x="1102" y="884"/>
                </a:cubicBezTo>
                <a:cubicBezTo>
                  <a:pt x="1103" y="883"/>
                  <a:pt x="1105" y="882"/>
                  <a:pt x="1107" y="882"/>
                </a:cubicBezTo>
                <a:cubicBezTo>
                  <a:pt x="1109" y="881"/>
                  <a:pt x="1111" y="880"/>
                  <a:pt x="1112" y="879"/>
                </a:cubicBezTo>
                <a:cubicBezTo>
                  <a:pt x="1114" y="878"/>
                  <a:pt x="1117" y="877"/>
                  <a:pt x="1119" y="876"/>
                </a:cubicBezTo>
                <a:cubicBezTo>
                  <a:pt x="1122" y="875"/>
                  <a:pt x="1124" y="874"/>
                  <a:pt x="1127" y="874"/>
                </a:cubicBezTo>
                <a:cubicBezTo>
                  <a:pt x="1130" y="874"/>
                  <a:pt x="1134" y="872"/>
                  <a:pt x="1138" y="872"/>
                </a:cubicBezTo>
                <a:cubicBezTo>
                  <a:pt x="1139" y="873"/>
                  <a:pt x="1140" y="873"/>
                  <a:pt x="1140" y="873"/>
                </a:cubicBezTo>
                <a:cubicBezTo>
                  <a:pt x="1144" y="874"/>
                  <a:pt x="1146" y="876"/>
                  <a:pt x="1148" y="880"/>
                </a:cubicBezTo>
                <a:cubicBezTo>
                  <a:pt x="1149" y="881"/>
                  <a:pt x="1149" y="883"/>
                  <a:pt x="1150" y="885"/>
                </a:cubicBezTo>
                <a:cubicBezTo>
                  <a:pt x="1151" y="888"/>
                  <a:pt x="1154" y="889"/>
                  <a:pt x="1157" y="889"/>
                </a:cubicBezTo>
                <a:cubicBezTo>
                  <a:pt x="1158" y="889"/>
                  <a:pt x="1159" y="889"/>
                  <a:pt x="1160" y="889"/>
                </a:cubicBezTo>
                <a:cubicBezTo>
                  <a:pt x="1163" y="888"/>
                  <a:pt x="1167" y="888"/>
                  <a:pt x="1171" y="887"/>
                </a:cubicBezTo>
                <a:cubicBezTo>
                  <a:pt x="1173" y="886"/>
                  <a:pt x="1175" y="886"/>
                  <a:pt x="1176" y="888"/>
                </a:cubicBezTo>
                <a:cubicBezTo>
                  <a:pt x="1177" y="889"/>
                  <a:pt x="1178" y="890"/>
                  <a:pt x="1178" y="891"/>
                </a:cubicBezTo>
                <a:cubicBezTo>
                  <a:pt x="1182" y="893"/>
                  <a:pt x="1182" y="896"/>
                  <a:pt x="1182" y="899"/>
                </a:cubicBezTo>
                <a:cubicBezTo>
                  <a:pt x="1182" y="901"/>
                  <a:pt x="1181" y="903"/>
                  <a:pt x="1181" y="905"/>
                </a:cubicBezTo>
                <a:cubicBezTo>
                  <a:pt x="1180" y="907"/>
                  <a:pt x="1179" y="908"/>
                  <a:pt x="1179" y="910"/>
                </a:cubicBezTo>
                <a:cubicBezTo>
                  <a:pt x="1178" y="912"/>
                  <a:pt x="1179" y="914"/>
                  <a:pt x="1178" y="916"/>
                </a:cubicBezTo>
                <a:cubicBezTo>
                  <a:pt x="1178" y="919"/>
                  <a:pt x="1177" y="922"/>
                  <a:pt x="1175" y="925"/>
                </a:cubicBezTo>
                <a:cubicBezTo>
                  <a:pt x="1175" y="925"/>
                  <a:pt x="1175" y="926"/>
                  <a:pt x="1175" y="926"/>
                </a:cubicBezTo>
                <a:cubicBezTo>
                  <a:pt x="1175" y="926"/>
                  <a:pt x="1175" y="927"/>
                  <a:pt x="1175" y="927"/>
                </a:cubicBezTo>
                <a:cubicBezTo>
                  <a:pt x="1179" y="936"/>
                  <a:pt x="1180" y="938"/>
                  <a:pt x="1188" y="945"/>
                </a:cubicBezTo>
                <a:cubicBezTo>
                  <a:pt x="1189" y="947"/>
                  <a:pt x="1190" y="948"/>
                  <a:pt x="1191" y="949"/>
                </a:cubicBezTo>
                <a:cubicBezTo>
                  <a:pt x="1194" y="951"/>
                  <a:pt x="1195" y="953"/>
                  <a:pt x="1196" y="956"/>
                </a:cubicBezTo>
                <a:cubicBezTo>
                  <a:pt x="1197" y="957"/>
                  <a:pt x="1198" y="959"/>
                  <a:pt x="1198" y="960"/>
                </a:cubicBezTo>
                <a:cubicBezTo>
                  <a:pt x="1199" y="963"/>
                  <a:pt x="1200" y="967"/>
                  <a:pt x="1202" y="970"/>
                </a:cubicBezTo>
                <a:cubicBezTo>
                  <a:pt x="1204" y="973"/>
                  <a:pt x="1204" y="977"/>
                  <a:pt x="1205" y="981"/>
                </a:cubicBezTo>
                <a:cubicBezTo>
                  <a:pt x="1206" y="982"/>
                  <a:pt x="1205" y="983"/>
                  <a:pt x="1205" y="984"/>
                </a:cubicBezTo>
                <a:cubicBezTo>
                  <a:pt x="1205" y="985"/>
                  <a:pt x="1204" y="986"/>
                  <a:pt x="1205" y="987"/>
                </a:cubicBezTo>
                <a:cubicBezTo>
                  <a:pt x="1205" y="990"/>
                  <a:pt x="1206" y="992"/>
                  <a:pt x="1207" y="995"/>
                </a:cubicBezTo>
                <a:cubicBezTo>
                  <a:pt x="1208" y="996"/>
                  <a:pt x="1208" y="997"/>
                  <a:pt x="1209" y="998"/>
                </a:cubicBezTo>
                <a:cubicBezTo>
                  <a:pt x="1210" y="1002"/>
                  <a:pt x="1210" y="1007"/>
                  <a:pt x="1205" y="1011"/>
                </a:cubicBezTo>
                <a:cubicBezTo>
                  <a:pt x="1204" y="1012"/>
                  <a:pt x="1202" y="1014"/>
                  <a:pt x="1201" y="1016"/>
                </a:cubicBezTo>
                <a:cubicBezTo>
                  <a:pt x="1199" y="1018"/>
                  <a:pt x="1198" y="1020"/>
                  <a:pt x="1198" y="1022"/>
                </a:cubicBezTo>
                <a:cubicBezTo>
                  <a:pt x="1197" y="1026"/>
                  <a:pt x="1196" y="1029"/>
                  <a:pt x="1195" y="1033"/>
                </a:cubicBezTo>
                <a:cubicBezTo>
                  <a:pt x="1194" y="1035"/>
                  <a:pt x="1193" y="1037"/>
                  <a:pt x="1193" y="1039"/>
                </a:cubicBezTo>
                <a:cubicBezTo>
                  <a:pt x="1193" y="1042"/>
                  <a:pt x="1193" y="1046"/>
                  <a:pt x="1193" y="1049"/>
                </a:cubicBezTo>
                <a:cubicBezTo>
                  <a:pt x="1193" y="1051"/>
                  <a:pt x="1194" y="1053"/>
                  <a:pt x="1195" y="1054"/>
                </a:cubicBezTo>
                <a:cubicBezTo>
                  <a:pt x="1198" y="1057"/>
                  <a:pt x="1201" y="1061"/>
                  <a:pt x="1202" y="1066"/>
                </a:cubicBezTo>
                <a:cubicBezTo>
                  <a:pt x="1204" y="1071"/>
                  <a:pt x="1206" y="1075"/>
                  <a:pt x="1208" y="1079"/>
                </a:cubicBezTo>
                <a:cubicBezTo>
                  <a:pt x="1210" y="1083"/>
                  <a:pt x="1211" y="1086"/>
                  <a:pt x="1211" y="1089"/>
                </a:cubicBezTo>
                <a:cubicBezTo>
                  <a:pt x="1211" y="1093"/>
                  <a:pt x="1212" y="1097"/>
                  <a:pt x="1213" y="1100"/>
                </a:cubicBezTo>
                <a:cubicBezTo>
                  <a:pt x="1213" y="1102"/>
                  <a:pt x="1214" y="1103"/>
                  <a:pt x="1214" y="1105"/>
                </a:cubicBezTo>
                <a:cubicBezTo>
                  <a:pt x="1214" y="1109"/>
                  <a:pt x="1215" y="1113"/>
                  <a:pt x="1216" y="1117"/>
                </a:cubicBezTo>
                <a:cubicBezTo>
                  <a:pt x="1217" y="1121"/>
                  <a:pt x="1219" y="1125"/>
                  <a:pt x="1221" y="1128"/>
                </a:cubicBezTo>
                <a:cubicBezTo>
                  <a:pt x="1223" y="1130"/>
                  <a:pt x="1224" y="1132"/>
                  <a:pt x="1226" y="1134"/>
                </a:cubicBezTo>
                <a:cubicBezTo>
                  <a:pt x="1227" y="1136"/>
                  <a:pt x="1228" y="1138"/>
                  <a:pt x="1229" y="1140"/>
                </a:cubicBezTo>
                <a:cubicBezTo>
                  <a:pt x="1230" y="1145"/>
                  <a:pt x="1231" y="1149"/>
                  <a:pt x="1233" y="1153"/>
                </a:cubicBezTo>
                <a:cubicBezTo>
                  <a:pt x="1234" y="1154"/>
                  <a:pt x="1234" y="1156"/>
                  <a:pt x="1235" y="1157"/>
                </a:cubicBezTo>
                <a:cubicBezTo>
                  <a:pt x="1236" y="1159"/>
                  <a:pt x="1236" y="1162"/>
                  <a:pt x="1234" y="1164"/>
                </a:cubicBezTo>
                <a:cubicBezTo>
                  <a:pt x="1233" y="1165"/>
                  <a:pt x="1233" y="1166"/>
                  <a:pt x="1234" y="1167"/>
                </a:cubicBezTo>
                <a:cubicBezTo>
                  <a:pt x="1235" y="1169"/>
                  <a:pt x="1235" y="1172"/>
                  <a:pt x="1236" y="1175"/>
                </a:cubicBezTo>
                <a:cubicBezTo>
                  <a:pt x="1236" y="1175"/>
                  <a:pt x="1236" y="1176"/>
                  <a:pt x="1236" y="1176"/>
                </a:cubicBezTo>
                <a:cubicBezTo>
                  <a:pt x="1239" y="1178"/>
                  <a:pt x="1243" y="1180"/>
                  <a:pt x="1246" y="1181"/>
                </a:cubicBezTo>
                <a:cubicBezTo>
                  <a:pt x="1246" y="1182"/>
                  <a:pt x="1247" y="1181"/>
                  <a:pt x="1248" y="1181"/>
                </a:cubicBezTo>
                <a:cubicBezTo>
                  <a:pt x="1251" y="1180"/>
                  <a:pt x="1254" y="1178"/>
                  <a:pt x="1257" y="1179"/>
                </a:cubicBezTo>
                <a:cubicBezTo>
                  <a:pt x="1259" y="1179"/>
                  <a:pt x="1260" y="1178"/>
                  <a:pt x="1262" y="1178"/>
                </a:cubicBezTo>
                <a:cubicBezTo>
                  <a:pt x="1264" y="1177"/>
                  <a:pt x="1266" y="1176"/>
                  <a:pt x="1269" y="1176"/>
                </a:cubicBezTo>
                <a:cubicBezTo>
                  <a:pt x="1272" y="1176"/>
                  <a:pt x="1275" y="1175"/>
                  <a:pt x="1278" y="1177"/>
                </a:cubicBezTo>
                <a:cubicBezTo>
                  <a:pt x="1278" y="1177"/>
                  <a:pt x="1280" y="1177"/>
                  <a:pt x="1280" y="1177"/>
                </a:cubicBezTo>
                <a:cubicBezTo>
                  <a:pt x="1283" y="1175"/>
                  <a:pt x="1286" y="1177"/>
                  <a:pt x="1288" y="1174"/>
                </a:cubicBezTo>
                <a:cubicBezTo>
                  <a:pt x="1289" y="1174"/>
                  <a:pt x="1290" y="1173"/>
                  <a:pt x="1291" y="1173"/>
                </a:cubicBezTo>
                <a:cubicBezTo>
                  <a:pt x="1295" y="1173"/>
                  <a:pt x="1299" y="1171"/>
                  <a:pt x="1302" y="1169"/>
                </a:cubicBezTo>
                <a:cubicBezTo>
                  <a:pt x="1307" y="1166"/>
                  <a:pt x="1311" y="1162"/>
                  <a:pt x="1315" y="1158"/>
                </a:cubicBezTo>
                <a:cubicBezTo>
                  <a:pt x="1318" y="1155"/>
                  <a:pt x="1321" y="1152"/>
                  <a:pt x="1323" y="1149"/>
                </a:cubicBezTo>
                <a:cubicBezTo>
                  <a:pt x="1325" y="1146"/>
                  <a:pt x="1327" y="1143"/>
                  <a:pt x="1329" y="1140"/>
                </a:cubicBezTo>
                <a:cubicBezTo>
                  <a:pt x="1330" y="1138"/>
                  <a:pt x="1332" y="1136"/>
                  <a:pt x="1333" y="1135"/>
                </a:cubicBezTo>
                <a:cubicBezTo>
                  <a:pt x="1337" y="1133"/>
                  <a:pt x="1339" y="1130"/>
                  <a:pt x="1340" y="1126"/>
                </a:cubicBezTo>
                <a:cubicBezTo>
                  <a:pt x="1341" y="1123"/>
                  <a:pt x="1342" y="1120"/>
                  <a:pt x="1343" y="1117"/>
                </a:cubicBezTo>
                <a:cubicBezTo>
                  <a:pt x="1343" y="1116"/>
                  <a:pt x="1343" y="1114"/>
                  <a:pt x="1342" y="1113"/>
                </a:cubicBezTo>
                <a:cubicBezTo>
                  <a:pt x="1341" y="1111"/>
                  <a:pt x="1342" y="1110"/>
                  <a:pt x="1343" y="1108"/>
                </a:cubicBezTo>
                <a:cubicBezTo>
                  <a:pt x="1345" y="1107"/>
                  <a:pt x="1347" y="1105"/>
                  <a:pt x="1350" y="1105"/>
                </a:cubicBezTo>
                <a:cubicBezTo>
                  <a:pt x="1353" y="1104"/>
                  <a:pt x="1356" y="1103"/>
                  <a:pt x="1358" y="1101"/>
                </a:cubicBezTo>
                <a:cubicBezTo>
                  <a:pt x="1360" y="1100"/>
                  <a:pt x="1362" y="1098"/>
                  <a:pt x="1362" y="1096"/>
                </a:cubicBezTo>
                <a:cubicBezTo>
                  <a:pt x="1362" y="1093"/>
                  <a:pt x="1363" y="1090"/>
                  <a:pt x="1363" y="1087"/>
                </a:cubicBezTo>
                <a:cubicBezTo>
                  <a:pt x="1363" y="1086"/>
                  <a:pt x="1363" y="1084"/>
                  <a:pt x="1363" y="1083"/>
                </a:cubicBezTo>
                <a:cubicBezTo>
                  <a:pt x="1362" y="1078"/>
                  <a:pt x="1360" y="1074"/>
                  <a:pt x="1359" y="1069"/>
                </a:cubicBezTo>
                <a:cubicBezTo>
                  <a:pt x="1359" y="1068"/>
                  <a:pt x="1359" y="1066"/>
                  <a:pt x="1360" y="1065"/>
                </a:cubicBezTo>
                <a:cubicBezTo>
                  <a:pt x="1366" y="1060"/>
                  <a:pt x="1373" y="1055"/>
                  <a:pt x="1379" y="1050"/>
                </a:cubicBezTo>
                <a:cubicBezTo>
                  <a:pt x="1381" y="1048"/>
                  <a:pt x="1383" y="1047"/>
                  <a:pt x="1385" y="1046"/>
                </a:cubicBezTo>
                <a:cubicBezTo>
                  <a:pt x="1387" y="1045"/>
                  <a:pt x="1390" y="1044"/>
                  <a:pt x="1392" y="1043"/>
                </a:cubicBezTo>
                <a:cubicBezTo>
                  <a:pt x="1397" y="1040"/>
                  <a:pt x="1400" y="1036"/>
                  <a:pt x="1402" y="1030"/>
                </a:cubicBezTo>
                <a:cubicBezTo>
                  <a:pt x="1403" y="1028"/>
                  <a:pt x="1404" y="1026"/>
                  <a:pt x="1404" y="1023"/>
                </a:cubicBezTo>
                <a:cubicBezTo>
                  <a:pt x="1403" y="1020"/>
                  <a:pt x="1404" y="1018"/>
                  <a:pt x="1404" y="1015"/>
                </a:cubicBezTo>
                <a:cubicBezTo>
                  <a:pt x="1404" y="1013"/>
                  <a:pt x="1404" y="1011"/>
                  <a:pt x="1404" y="1009"/>
                </a:cubicBezTo>
                <a:cubicBezTo>
                  <a:pt x="1403" y="1005"/>
                  <a:pt x="1403" y="1002"/>
                  <a:pt x="1404" y="998"/>
                </a:cubicBezTo>
                <a:cubicBezTo>
                  <a:pt x="1405" y="997"/>
                  <a:pt x="1404" y="995"/>
                  <a:pt x="1402" y="994"/>
                </a:cubicBezTo>
                <a:cubicBezTo>
                  <a:pt x="1399" y="992"/>
                  <a:pt x="1398" y="989"/>
                  <a:pt x="1397" y="986"/>
                </a:cubicBezTo>
                <a:cubicBezTo>
                  <a:pt x="1396" y="982"/>
                  <a:pt x="1396" y="978"/>
                  <a:pt x="1396" y="974"/>
                </a:cubicBezTo>
                <a:cubicBezTo>
                  <a:pt x="1396" y="973"/>
                  <a:pt x="1396" y="972"/>
                  <a:pt x="1396" y="972"/>
                </a:cubicBezTo>
                <a:cubicBezTo>
                  <a:pt x="1397" y="970"/>
                  <a:pt x="1397" y="968"/>
                  <a:pt x="1396" y="967"/>
                </a:cubicBezTo>
                <a:cubicBezTo>
                  <a:pt x="1392" y="965"/>
                  <a:pt x="1392" y="962"/>
                  <a:pt x="1394" y="958"/>
                </a:cubicBezTo>
                <a:cubicBezTo>
                  <a:pt x="1395" y="956"/>
                  <a:pt x="1396" y="953"/>
                  <a:pt x="1398" y="951"/>
                </a:cubicBezTo>
                <a:cubicBezTo>
                  <a:pt x="1400" y="948"/>
                  <a:pt x="1401" y="945"/>
                  <a:pt x="1403" y="942"/>
                </a:cubicBezTo>
                <a:cubicBezTo>
                  <a:pt x="1404" y="940"/>
                  <a:pt x="1404" y="939"/>
                  <a:pt x="1406" y="938"/>
                </a:cubicBezTo>
                <a:cubicBezTo>
                  <a:pt x="1409" y="936"/>
                  <a:pt x="1411" y="934"/>
                  <a:pt x="1413" y="931"/>
                </a:cubicBezTo>
                <a:cubicBezTo>
                  <a:pt x="1418" y="925"/>
                  <a:pt x="1424" y="919"/>
                  <a:pt x="1431" y="913"/>
                </a:cubicBezTo>
                <a:cubicBezTo>
                  <a:pt x="1434" y="910"/>
                  <a:pt x="1437" y="906"/>
                  <a:pt x="1442" y="904"/>
                </a:cubicBezTo>
                <a:cubicBezTo>
                  <a:pt x="1443" y="904"/>
                  <a:pt x="1443" y="903"/>
                  <a:pt x="1444" y="903"/>
                </a:cubicBezTo>
                <a:cubicBezTo>
                  <a:pt x="1455" y="894"/>
                  <a:pt x="1463" y="884"/>
                  <a:pt x="1469" y="871"/>
                </a:cubicBezTo>
                <a:cubicBezTo>
                  <a:pt x="1471" y="866"/>
                  <a:pt x="1473" y="862"/>
                  <a:pt x="1476" y="857"/>
                </a:cubicBezTo>
                <a:cubicBezTo>
                  <a:pt x="1478" y="855"/>
                  <a:pt x="1480" y="851"/>
                  <a:pt x="1481" y="848"/>
                </a:cubicBezTo>
                <a:cubicBezTo>
                  <a:pt x="1482" y="843"/>
                  <a:pt x="1482" y="839"/>
                  <a:pt x="1482" y="834"/>
                </a:cubicBezTo>
                <a:cubicBezTo>
                  <a:pt x="1482" y="833"/>
                  <a:pt x="1480" y="831"/>
                  <a:pt x="1479" y="832"/>
                </a:cubicBezTo>
                <a:cubicBezTo>
                  <a:pt x="1478" y="832"/>
                  <a:pt x="1478" y="832"/>
                  <a:pt x="1478" y="832"/>
                </a:cubicBezTo>
                <a:cubicBezTo>
                  <a:pt x="1474" y="835"/>
                  <a:pt x="1470" y="836"/>
                  <a:pt x="1466" y="836"/>
                </a:cubicBezTo>
                <a:cubicBezTo>
                  <a:pt x="1461" y="837"/>
                  <a:pt x="1455" y="837"/>
                  <a:pt x="1449" y="840"/>
                </a:cubicBezTo>
                <a:cubicBezTo>
                  <a:pt x="1449" y="840"/>
                  <a:pt x="1448" y="840"/>
                  <a:pt x="1447" y="840"/>
                </a:cubicBezTo>
                <a:cubicBezTo>
                  <a:pt x="1443" y="840"/>
                  <a:pt x="1440" y="841"/>
                  <a:pt x="1438" y="842"/>
                </a:cubicBezTo>
                <a:cubicBezTo>
                  <a:pt x="1437" y="843"/>
                  <a:pt x="1436" y="843"/>
                  <a:pt x="1435" y="843"/>
                </a:cubicBezTo>
                <a:cubicBezTo>
                  <a:pt x="1434" y="843"/>
                  <a:pt x="1433" y="843"/>
                  <a:pt x="1432" y="843"/>
                </a:cubicBezTo>
                <a:cubicBezTo>
                  <a:pt x="1431" y="842"/>
                  <a:pt x="1430" y="842"/>
                  <a:pt x="1430" y="841"/>
                </a:cubicBezTo>
                <a:cubicBezTo>
                  <a:pt x="1428" y="839"/>
                  <a:pt x="1426" y="837"/>
                  <a:pt x="1424" y="835"/>
                </a:cubicBezTo>
                <a:cubicBezTo>
                  <a:pt x="1423" y="834"/>
                  <a:pt x="1423" y="833"/>
                  <a:pt x="1423" y="833"/>
                </a:cubicBezTo>
                <a:cubicBezTo>
                  <a:pt x="1425" y="829"/>
                  <a:pt x="1425" y="828"/>
                  <a:pt x="1423" y="827"/>
                </a:cubicBezTo>
                <a:cubicBezTo>
                  <a:pt x="1421" y="825"/>
                  <a:pt x="1420" y="824"/>
                  <a:pt x="1418" y="822"/>
                </a:cubicBezTo>
                <a:cubicBezTo>
                  <a:pt x="1416" y="819"/>
                  <a:pt x="1412" y="816"/>
                  <a:pt x="1409" y="813"/>
                </a:cubicBezTo>
                <a:cubicBezTo>
                  <a:pt x="1408" y="811"/>
                  <a:pt x="1405" y="810"/>
                  <a:pt x="1403" y="808"/>
                </a:cubicBezTo>
                <a:cubicBezTo>
                  <a:pt x="1399" y="806"/>
                  <a:pt x="1395" y="803"/>
                  <a:pt x="1394" y="798"/>
                </a:cubicBezTo>
                <a:cubicBezTo>
                  <a:pt x="1393" y="796"/>
                  <a:pt x="1393" y="793"/>
                  <a:pt x="1392" y="791"/>
                </a:cubicBezTo>
                <a:cubicBezTo>
                  <a:pt x="1391" y="788"/>
                  <a:pt x="1389" y="786"/>
                  <a:pt x="1387" y="785"/>
                </a:cubicBezTo>
                <a:cubicBezTo>
                  <a:pt x="1385" y="783"/>
                  <a:pt x="1384" y="782"/>
                  <a:pt x="1382" y="780"/>
                </a:cubicBezTo>
                <a:cubicBezTo>
                  <a:pt x="1380" y="779"/>
                  <a:pt x="1379" y="777"/>
                  <a:pt x="1379" y="776"/>
                </a:cubicBezTo>
                <a:cubicBezTo>
                  <a:pt x="1379" y="771"/>
                  <a:pt x="1378" y="766"/>
                  <a:pt x="1377" y="761"/>
                </a:cubicBezTo>
                <a:cubicBezTo>
                  <a:pt x="1376" y="756"/>
                  <a:pt x="1373" y="753"/>
                  <a:pt x="1369" y="751"/>
                </a:cubicBezTo>
                <a:cubicBezTo>
                  <a:pt x="1368" y="750"/>
                  <a:pt x="1368" y="750"/>
                  <a:pt x="1367" y="750"/>
                </a:cubicBezTo>
                <a:cubicBezTo>
                  <a:pt x="1366" y="749"/>
                  <a:pt x="1366" y="748"/>
                  <a:pt x="1365" y="748"/>
                </a:cubicBezTo>
                <a:cubicBezTo>
                  <a:pt x="1365" y="747"/>
                  <a:pt x="1365" y="746"/>
                  <a:pt x="1365" y="745"/>
                </a:cubicBezTo>
                <a:cubicBezTo>
                  <a:pt x="1365" y="742"/>
                  <a:pt x="1364" y="739"/>
                  <a:pt x="1362" y="737"/>
                </a:cubicBezTo>
                <a:cubicBezTo>
                  <a:pt x="1362" y="736"/>
                  <a:pt x="1361" y="735"/>
                  <a:pt x="1360" y="733"/>
                </a:cubicBezTo>
                <a:cubicBezTo>
                  <a:pt x="1357" y="728"/>
                  <a:pt x="1353" y="723"/>
                  <a:pt x="1352" y="716"/>
                </a:cubicBezTo>
                <a:cubicBezTo>
                  <a:pt x="1351" y="715"/>
                  <a:pt x="1351" y="714"/>
                  <a:pt x="1350" y="713"/>
                </a:cubicBezTo>
                <a:cubicBezTo>
                  <a:pt x="1350" y="712"/>
                  <a:pt x="1350" y="711"/>
                  <a:pt x="1351" y="711"/>
                </a:cubicBezTo>
                <a:cubicBezTo>
                  <a:pt x="1352" y="711"/>
                  <a:pt x="1354" y="712"/>
                  <a:pt x="1355" y="711"/>
                </a:cubicBezTo>
                <a:cubicBezTo>
                  <a:pt x="1355" y="710"/>
                  <a:pt x="1356" y="709"/>
                  <a:pt x="1358" y="709"/>
                </a:cubicBezTo>
                <a:cubicBezTo>
                  <a:pt x="1359" y="709"/>
                  <a:pt x="1360" y="710"/>
                  <a:pt x="1361" y="711"/>
                </a:cubicBezTo>
                <a:cubicBezTo>
                  <a:pt x="1362" y="712"/>
                  <a:pt x="1362" y="713"/>
                  <a:pt x="1363" y="714"/>
                </a:cubicBezTo>
                <a:cubicBezTo>
                  <a:pt x="1367" y="718"/>
                  <a:pt x="1369" y="723"/>
                  <a:pt x="1372" y="727"/>
                </a:cubicBezTo>
                <a:cubicBezTo>
                  <a:pt x="1374" y="730"/>
                  <a:pt x="1375" y="732"/>
                  <a:pt x="1376" y="735"/>
                </a:cubicBezTo>
                <a:cubicBezTo>
                  <a:pt x="1376" y="737"/>
                  <a:pt x="1377" y="738"/>
                  <a:pt x="1379" y="739"/>
                </a:cubicBezTo>
                <a:cubicBezTo>
                  <a:pt x="1383" y="740"/>
                  <a:pt x="1385" y="742"/>
                  <a:pt x="1386" y="746"/>
                </a:cubicBezTo>
                <a:cubicBezTo>
                  <a:pt x="1387" y="747"/>
                  <a:pt x="1387" y="748"/>
                  <a:pt x="1388" y="749"/>
                </a:cubicBezTo>
                <a:cubicBezTo>
                  <a:pt x="1389" y="751"/>
                  <a:pt x="1389" y="753"/>
                  <a:pt x="1389" y="755"/>
                </a:cubicBezTo>
                <a:cubicBezTo>
                  <a:pt x="1389" y="756"/>
                  <a:pt x="1389" y="757"/>
                  <a:pt x="1389" y="758"/>
                </a:cubicBezTo>
                <a:cubicBezTo>
                  <a:pt x="1390" y="762"/>
                  <a:pt x="1392" y="766"/>
                  <a:pt x="1396" y="769"/>
                </a:cubicBezTo>
                <a:cubicBezTo>
                  <a:pt x="1397" y="770"/>
                  <a:pt x="1399" y="770"/>
                  <a:pt x="1400" y="771"/>
                </a:cubicBezTo>
                <a:cubicBezTo>
                  <a:pt x="1402" y="773"/>
                  <a:pt x="1404" y="775"/>
                  <a:pt x="1405" y="778"/>
                </a:cubicBezTo>
                <a:cubicBezTo>
                  <a:pt x="1406" y="782"/>
                  <a:pt x="1408" y="785"/>
                  <a:pt x="1410" y="787"/>
                </a:cubicBezTo>
                <a:cubicBezTo>
                  <a:pt x="1412" y="789"/>
                  <a:pt x="1414" y="792"/>
                  <a:pt x="1416" y="794"/>
                </a:cubicBezTo>
                <a:cubicBezTo>
                  <a:pt x="1418" y="797"/>
                  <a:pt x="1419" y="800"/>
                  <a:pt x="1419" y="804"/>
                </a:cubicBezTo>
                <a:cubicBezTo>
                  <a:pt x="1418" y="805"/>
                  <a:pt x="1418" y="806"/>
                  <a:pt x="1419" y="807"/>
                </a:cubicBezTo>
                <a:cubicBezTo>
                  <a:pt x="1421" y="811"/>
                  <a:pt x="1421" y="816"/>
                  <a:pt x="1423" y="820"/>
                </a:cubicBezTo>
                <a:cubicBezTo>
                  <a:pt x="1423" y="821"/>
                  <a:pt x="1424" y="823"/>
                  <a:pt x="1425" y="824"/>
                </a:cubicBezTo>
                <a:cubicBezTo>
                  <a:pt x="1425" y="826"/>
                  <a:pt x="1427" y="826"/>
                  <a:pt x="1428" y="826"/>
                </a:cubicBezTo>
                <a:cubicBezTo>
                  <a:pt x="1430" y="826"/>
                  <a:pt x="1431" y="826"/>
                  <a:pt x="1433" y="826"/>
                </a:cubicBezTo>
                <a:cubicBezTo>
                  <a:pt x="1435" y="826"/>
                  <a:pt x="1437" y="825"/>
                  <a:pt x="1438" y="824"/>
                </a:cubicBezTo>
                <a:cubicBezTo>
                  <a:pt x="1440" y="821"/>
                  <a:pt x="1442" y="821"/>
                  <a:pt x="1445" y="821"/>
                </a:cubicBezTo>
                <a:cubicBezTo>
                  <a:pt x="1448" y="821"/>
                  <a:pt x="1451" y="821"/>
                  <a:pt x="1454" y="819"/>
                </a:cubicBezTo>
                <a:cubicBezTo>
                  <a:pt x="1456" y="818"/>
                  <a:pt x="1458" y="817"/>
                  <a:pt x="1460" y="817"/>
                </a:cubicBezTo>
                <a:cubicBezTo>
                  <a:pt x="1462" y="817"/>
                  <a:pt x="1463" y="816"/>
                  <a:pt x="1464" y="815"/>
                </a:cubicBezTo>
                <a:cubicBezTo>
                  <a:pt x="1466" y="813"/>
                  <a:pt x="1468" y="812"/>
                  <a:pt x="1470" y="811"/>
                </a:cubicBezTo>
                <a:cubicBezTo>
                  <a:pt x="1473" y="810"/>
                  <a:pt x="1476" y="810"/>
                  <a:pt x="1479" y="808"/>
                </a:cubicBezTo>
                <a:cubicBezTo>
                  <a:pt x="1481" y="808"/>
                  <a:pt x="1483" y="806"/>
                  <a:pt x="1486" y="805"/>
                </a:cubicBezTo>
                <a:cubicBezTo>
                  <a:pt x="1487" y="805"/>
                  <a:pt x="1488" y="804"/>
                  <a:pt x="1488" y="803"/>
                </a:cubicBezTo>
                <a:cubicBezTo>
                  <a:pt x="1489" y="800"/>
                  <a:pt x="1491" y="798"/>
                  <a:pt x="1493" y="797"/>
                </a:cubicBezTo>
                <a:cubicBezTo>
                  <a:pt x="1497" y="796"/>
                  <a:pt x="1500" y="795"/>
                  <a:pt x="1504" y="795"/>
                </a:cubicBezTo>
                <a:cubicBezTo>
                  <a:pt x="1507" y="794"/>
                  <a:pt x="1509" y="793"/>
                  <a:pt x="1509" y="790"/>
                </a:cubicBezTo>
                <a:cubicBezTo>
                  <a:pt x="1510" y="789"/>
                  <a:pt x="1510" y="788"/>
                  <a:pt x="1512" y="788"/>
                </a:cubicBezTo>
                <a:cubicBezTo>
                  <a:pt x="1515" y="787"/>
                  <a:pt x="1517" y="786"/>
                  <a:pt x="1518" y="782"/>
                </a:cubicBezTo>
                <a:cubicBezTo>
                  <a:pt x="1519" y="781"/>
                  <a:pt x="1520" y="780"/>
                  <a:pt x="1522" y="780"/>
                </a:cubicBezTo>
                <a:cubicBezTo>
                  <a:pt x="1523" y="779"/>
                  <a:pt x="1524" y="779"/>
                  <a:pt x="1525" y="779"/>
                </a:cubicBezTo>
                <a:cubicBezTo>
                  <a:pt x="1526" y="778"/>
                  <a:pt x="1526" y="777"/>
                  <a:pt x="1526" y="777"/>
                </a:cubicBezTo>
                <a:cubicBezTo>
                  <a:pt x="1527" y="775"/>
                  <a:pt x="1526" y="773"/>
                  <a:pt x="1527" y="771"/>
                </a:cubicBezTo>
                <a:cubicBezTo>
                  <a:pt x="1527" y="770"/>
                  <a:pt x="1527" y="769"/>
                  <a:pt x="1529" y="768"/>
                </a:cubicBezTo>
                <a:cubicBezTo>
                  <a:pt x="1533" y="765"/>
                  <a:pt x="1536" y="761"/>
                  <a:pt x="1538" y="756"/>
                </a:cubicBezTo>
                <a:cubicBezTo>
                  <a:pt x="1539" y="754"/>
                  <a:pt x="1539" y="752"/>
                  <a:pt x="1536" y="750"/>
                </a:cubicBezTo>
                <a:cubicBezTo>
                  <a:pt x="1535" y="748"/>
                  <a:pt x="1533" y="746"/>
                  <a:pt x="1532" y="744"/>
                </a:cubicBezTo>
                <a:cubicBezTo>
                  <a:pt x="1531" y="743"/>
                  <a:pt x="1530" y="742"/>
                  <a:pt x="1528" y="741"/>
                </a:cubicBezTo>
                <a:cubicBezTo>
                  <a:pt x="1525" y="741"/>
                  <a:pt x="1523" y="741"/>
                  <a:pt x="1521" y="740"/>
                </a:cubicBezTo>
                <a:cubicBezTo>
                  <a:pt x="1520" y="740"/>
                  <a:pt x="1518" y="739"/>
                  <a:pt x="1517" y="738"/>
                </a:cubicBezTo>
                <a:cubicBezTo>
                  <a:pt x="1515" y="736"/>
                  <a:pt x="1513" y="734"/>
                  <a:pt x="1513" y="731"/>
                </a:cubicBezTo>
                <a:cubicBezTo>
                  <a:pt x="1513" y="728"/>
                  <a:pt x="1512" y="725"/>
                  <a:pt x="1512" y="723"/>
                </a:cubicBezTo>
                <a:cubicBezTo>
                  <a:pt x="1512" y="723"/>
                  <a:pt x="1512" y="722"/>
                  <a:pt x="1512" y="722"/>
                </a:cubicBezTo>
                <a:cubicBezTo>
                  <a:pt x="1511" y="722"/>
                  <a:pt x="1510" y="722"/>
                  <a:pt x="1510" y="723"/>
                </a:cubicBezTo>
                <a:cubicBezTo>
                  <a:pt x="1507" y="726"/>
                  <a:pt x="1503" y="730"/>
                  <a:pt x="1500" y="734"/>
                </a:cubicBezTo>
                <a:cubicBezTo>
                  <a:pt x="1498" y="737"/>
                  <a:pt x="1495" y="739"/>
                  <a:pt x="1492" y="738"/>
                </a:cubicBezTo>
                <a:cubicBezTo>
                  <a:pt x="1489" y="738"/>
                  <a:pt x="1486" y="738"/>
                  <a:pt x="1483" y="739"/>
                </a:cubicBezTo>
                <a:cubicBezTo>
                  <a:pt x="1482" y="740"/>
                  <a:pt x="1481" y="739"/>
                  <a:pt x="1480" y="738"/>
                </a:cubicBezTo>
                <a:cubicBezTo>
                  <a:pt x="1479" y="737"/>
                  <a:pt x="1478" y="736"/>
                  <a:pt x="1478" y="735"/>
                </a:cubicBezTo>
                <a:cubicBezTo>
                  <a:pt x="1478" y="732"/>
                  <a:pt x="1477" y="729"/>
                  <a:pt x="1477" y="726"/>
                </a:cubicBezTo>
                <a:cubicBezTo>
                  <a:pt x="1477" y="725"/>
                  <a:pt x="1477" y="725"/>
                  <a:pt x="1476" y="724"/>
                </a:cubicBezTo>
                <a:cubicBezTo>
                  <a:pt x="1476" y="724"/>
                  <a:pt x="1476" y="723"/>
                  <a:pt x="1475" y="723"/>
                </a:cubicBezTo>
                <a:cubicBezTo>
                  <a:pt x="1475" y="723"/>
                  <a:pt x="1474" y="724"/>
                  <a:pt x="1474" y="724"/>
                </a:cubicBezTo>
                <a:cubicBezTo>
                  <a:pt x="1473" y="725"/>
                  <a:pt x="1473" y="726"/>
                  <a:pt x="1472" y="727"/>
                </a:cubicBezTo>
                <a:cubicBezTo>
                  <a:pt x="1471" y="728"/>
                  <a:pt x="1470" y="728"/>
                  <a:pt x="1469" y="727"/>
                </a:cubicBezTo>
                <a:cubicBezTo>
                  <a:pt x="1468" y="726"/>
                  <a:pt x="1467" y="724"/>
                  <a:pt x="1467" y="722"/>
                </a:cubicBezTo>
                <a:cubicBezTo>
                  <a:pt x="1467" y="719"/>
                  <a:pt x="1465" y="717"/>
                  <a:pt x="1463" y="715"/>
                </a:cubicBezTo>
                <a:cubicBezTo>
                  <a:pt x="1462" y="713"/>
                  <a:pt x="1460" y="712"/>
                  <a:pt x="1459" y="710"/>
                </a:cubicBezTo>
                <a:cubicBezTo>
                  <a:pt x="1458" y="710"/>
                  <a:pt x="1457" y="709"/>
                  <a:pt x="1457" y="709"/>
                </a:cubicBezTo>
                <a:cubicBezTo>
                  <a:pt x="1455" y="706"/>
                  <a:pt x="1453" y="703"/>
                  <a:pt x="1452" y="700"/>
                </a:cubicBezTo>
                <a:cubicBezTo>
                  <a:pt x="1451" y="699"/>
                  <a:pt x="1452" y="698"/>
                  <a:pt x="1452" y="697"/>
                </a:cubicBezTo>
                <a:cubicBezTo>
                  <a:pt x="1452" y="696"/>
                  <a:pt x="1452" y="695"/>
                  <a:pt x="1452" y="694"/>
                </a:cubicBezTo>
                <a:cubicBezTo>
                  <a:pt x="1453" y="693"/>
                  <a:pt x="1453" y="693"/>
                  <a:pt x="1454" y="693"/>
                </a:cubicBezTo>
                <a:cubicBezTo>
                  <a:pt x="1455" y="692"/>
                  <a:pt x="1457" y="692"/>
                  <a:pt x="1459" y="692"/>
                </a:cubicBezTo>
                <a:cubicBezTo>
                  <a:pt x="1460" y="692"/>
                  <a:pt x="1462" y="692"/>
                  <a:pt x="1464" y="693"/>
                </a:cubicBezTo>
                <a:cubicBezTo>
                  <a:pt x="1465" y="694"/>
                  <a:pt x="1465" y="695"/>
                  <a:pt x="1466" y="696"/>
                </a:cubicBezTo>
                <a:cubicBezTo>
                  <a:pt x="1468" y="700"/>
                  <a:pt x="1471" y="703"/>
                  <a:pt x="1473" y="707"/>
                </a:cubicBezTo>
                <a:cubicBezTo>
                  <a:pt x="1474" y="708"/>
                  <a:pt x="1475" y="709"/>
                  <a:pt x="1477" y="710"/>
                </a:cubicBezTo>
                <a:cubicBezTo>
                  <a:pt x="1478" y="710"/>
                  <a:pt x="1478" y="710"/>
                  <a:pt x="1479" y="710"/>
                </a:cubicBezTo>
                <a:cubicBezTo>
                  <a:pt x="1481" y="711"/>
                  <a:pt x="1483" y="712"/>
                  <a:pt x="1484" y="713"/>
                </a:cubicBezTo>
                <a:cubicBezTo>
                  <a:pt x="1485" y="715"/>
                  <a:pt x="1487" y="715"/>
                  <a:pt x="1488" y="716"/>
                </a:cubicBezTo>
                <a:cubicBezTo>
                  <a:pt x="1491" y="718"/>
                  <a:pt x="1495" y="719"/>
                  <a:pt x="1499" y="720"/>
                </a:cubicBezTo>
                <a:cubicBezTo>
                  <a:pt x="1500" y="720"/>
                  <a:pt x="1501" y="720"/>
                  <a:pt x="1503" y="719"/>
                </a:cubicBezTo>
                <a:cubicBezTo>
                  <a:pt x="1505" y="718"/>
                  <a:pt x="1507" y="717"/>
                  <a:pt x="1509" y="716"/>
                </a:cubicBezTo>
                <a:cubicBezTo>
                  <a:pt x="1512" y="715"/>
                  <a:pt x="1514" y="716"/>
                  <a:pt x="1515" y="718"/>
                </a:cubicBezTo>
                <a:cubicBezTo>
                  <a:pt x="1516" y="720"/>
                  <a:pt x="1517" y="722"/>
                  <a:pt x="1517" y="724"/>
                </a:cubicBezTo>
                <a:cubicBezTo>
                  <a:pt x="1518" y="726"/>
                  <a:pt x="1520" y="726"/>
                  <a:pt x="1521" y="727"/>
                </a:cubicBezTo>
                <a:cubicBezTo>
                  <a:pt x="1530" y="727"/>
                  <a:pt x="1538" y="729"/>
                  <a:pt x="1546" y="730"/>
                </a:cubicBezTo>
                <a:cubicBezTo>
                  <a:pt x="1549" y="731"/>
                  <a:pt x="1551" y="731"/>
                  <a:pt x="1554" y="731"/>
                </a:cubicBezTo>
                <a:cubicBezTo>
                  <a:pt x="1559" y="730"/>
                  <a:pt x="1564" y="729"/>
                  <a:pt x="1569" y="730"/>
                </a:cubicBezTo>
                <a:cubicBezTo>
                  <a:pt x="1570" y="730"/>
                  <a:pt x="1571" y="730"/>
                  <a:pt x="1572" y="729"/>
                </a:cubicBezTo>
                <a:cubicBezTo>
                  <a:pt x="1576" y="728"/>
                  <a:pt x="1579" y="728"/>
                  <a:pt x="1583" y="728"/>
                </a:cubicBezTo>
                <a:cubicBezTo>
                  <a:pt x="1584" y="728"/>
                  <a:pt x="1585" y="729"/>
                  <a:pt x="1586" y="730"/>
                </a:cubicBezTo>
                <a:cubicBezTo>
                  <a:pt x="1586" y="731"/>
                  <a:pt x="1587" y="732"/>
                  <a:pt x="1588" y="733"/>
                </a:cubicBezTo>
                <a:cubicBezTo>
                  <a:pt x="1589" y="733"/>
                  <a:pt x="1590" y="735"/>
                  <a:pt x="1590" y="736"/>
                </a:cubicBezTo>
                <a:cubicBezTo>
                  <a:pt x="1591" y="739"/>
                  <a:pt x="1593" y="741"/>
                  <a:pt x="1596" y="741"/>
                </a:cubicBezTo>
                <a:cubicBezTo>
                  <a:pt x="1598" y="741"/>
                  <a:pt x="1599" y="743"/>
                  <a:pt x="1601" y="745"/>
                </a:cubicBezTo>
                <a:cubicBezTo>
                  <a:pt x="1603" y="748"/>
                  <a:pt x="1606" y="749"/>
                  <a:pt x="1610" y="749"/>
                </a:cubicBezTo>
                <a:cubicBezTo>
                  <a:pt x="1610" y="749"/>
                  <a:pt x="1611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1" y="751"/>
                  <a:pt x="1609" y="752"/>
                  <a:pt x="1606" y="751"/>
                </a:cubicBezTo>
                <a:cubicBezTo>
                  <a:pt x="1606" y="751"/>
                  <a:pt x="1605" y="752"/>
                  <a:pt x="1605" y="752"/>
                </a:cubicBezTo>
                <a:cubicBezTo>
                  <a:pt x="1605" y="752"/>
                  <a:pt x="1605" y="753"/>
                  <a:pt x="1605" y="753"/>
                </a:cubicBezTo>
                <a:cubicBezTo>
                  <a:pt x="1608" y="756"/>
                  <a:pt x="1610" y="759"/>
                  <a:pt x="1613" y="761"/>
                </a:cubicBezTo>
                <a:cubicBezTo>
                  <a:pt x="1618" y="766"/>
                  <a:pt x="1620" y="766"/>
                  <a:pt x="1626" y="762"/>
                </a:cubicBezTo>
                <a:cubicBezTo>
                  <a:pt x="1628" y="761"/>
                  <a:pt x="1630" y="759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7"/>
                  <a:pt x="1630" y="757"/>
                </a:cubicBezTo>
                <a:cubicBezTo>
                  <a:pt x="1632" y="761"/>
                  <a:pt x="1633" y="764"/>
                  <a:pt x="1633" y="768"/>
                </a:cubicBezTo>
                <a:cubicBezTo>
                  <a:pt x="1633" y="770"/>
                  <a:pt x="1633" y="772"/>
                  <a:pt x="1633" y="774"/>
                </a:cubicBezTo>
                <a:cubicBezTo>
                  <a:pt x="1635" y="778"/>
                  <a:pt x="1636" y="782"/>
                  <a:pt x="1637" y="786"/>
                </a:cubicBezTo>
                <a:cubicBezTo>
                  <a:pt x="1638" y="791"/>
                  <a:pt x="1640" y="794"/>
                  <a:pt x="1640" y="799"/>
                </a:cubicBezTo>
                <a:cubicBezTo>
                  <a:pt x="1640" y="800"/>
                  <a:pt x="1641" y="800"/>
                  <a:pt x="1641" y="801"/>
                </a:cubicBezTo>
                <a:cubicBezTo>
                  <a:pt x="1643" y="804"/>
                  <a:pt x="1644" y="806"/>
                  <a:pt x="1646" y="809"/>
                </a:cubicBezTo>
                <a:cubicBezTo>
                  <a:pt x="1648" y="812"/>
                  <a:pt x="1649" y="815"/>
                  <a:pt x="1650" y="818"/>
                </a:cubicBezTo>
                <a:cubicBezTo>
                  <a:pt x="1651" y="820"/>
                  <a:pt x="1651" y="822"/>
                  <a:pt x="1652" y="823"/>
                </a:cubicBezTo>
                <a:cubicBezTo>
                  <a:pt x="1653" y="827"/>
                  <a:pt x="1654" y="830"/>
                  <a:pt x="1657" y="832"/>
                </a:cubicBezTo>
                <a:cubicBezTo>
                  <a:pt x="1658" y="834"/>
                  <a:pt x="1659" y="836"/>
                  <a:pt x="1660" y="837"/>
                </a:cubicBezTo>
                <a:cubicBezTo>
                  <a:pt x="1662" y="841"/>
                  <a:pt x="1664" y="845"/>
                  <a:pt x="1665" y="850"/>
                </a:cubicBezTo>
                <a:cubicBezTo>
                  <a:pt x="1665" y="852"/>
                  <a:pt x="1666" y="855"/>
                  <a:pt x="1668" y="857"/>
                </a:cubicBezTo>
                <a:cubicBezTo>
                  <a:pt x="1669" y="858"/>
                  <a:pt x="1669" y="858"/>
                  <a:pt x="1670" y="859"/>
                </a:cubicBezTo>
                <a:cubicBezTo>
                  <a:pt x="1672" y="861"/>
                  <a:pt x="1676" y="861"/>
                  <a:pt x="1677" y="858"/>
                </a:cubicBezTo>
                <a:cubicBezTo>
                  <a:pt x="1678" y="858"/>
                  <a:pt x="1678" y="857"/>
                  <a:pt x="1679" y="856"/>
                </a:cubicBezTo>
                <a:cubicBezTo>
                  <a:pt x="1679" y="855"/>
                  <a:pt x="1680" y="854"/>
                  <a:pt x="1682" y="853"/>
                </a:cubicBezTo>
                <a:cubicBezTo>
                  <a:pt x="1683" y="852"/>
                  <a:pt x="1684" y="851"/>
                  <a:pt x="1685" y="849"/>
                </a:cubicBezTo>
                <a:cubicBezTo>
                  <a:pt x="1686" y="847"/>
                  <a:pt x="1687" y="845"/>
                  <a:pt x="1689" y="844"/>
                </a:cubicBezTo>
                <a:cubicBezTo>
                  <a:pt x="1691" y="843"/>
                  <a:pt x="1691" y="842"/>
                  <a:pt x="1691" y="840"/>
                </a:cubicBezTo>
                <a:cubicBezTo>
                  <a:pt x="1691" y="839"/>
                  <a:pt x="1690" y="837"/>
                  <a:pt x="1690" y="836"/>
                </a:cubicBezTo>
                <a:cubicBezTo>
                  <a:pt x="1690" y="834"/>
                  <a:pt x="1690" y="832"/>
                  <a:pt x="1691" y="831"/>
                </a:cubicBezTo>
                <a:cubicBezTo>
                  <a:pt x="1691" y="830"/>
                  <a:pt x="1691" y="829"/>
                  <a:pt x="1692" y="828"/>
                </a:cubicBezTo>
                <a:cubicBezTo>
                  <a:pt x="1693" y="825"/>
                  <a:pt x="1693" y="823"/>
                  <a:pt x="1692" y="820"/>
                </a:cubicBezTo>
                <a:cubicBezTo>
                  <a:pt x="1691" y="819"/>
                  <a:pt x="1691" y="817"/>
                  <a:pt x="1691" y="816"/>
                </a:cubicBezTo>
                <a:cubicBezTo>
                  <a:pt x="1691" y="813"/>
                  <a:pt x="1691" y="809"/>
                  <a:pt x="1691" y="806"/>
                </a:cubicBezTo>
                <a:cubicBezTo>
                  <a:pt x="1691" y="804"/>
                  <a:pt x="1692" y="803"/>
                  <a:pt x="1694" y="802"/>
                </a:cubicBezTo>
                <a:cubicBezTo>
                  <a:pt x="1695" y="802"/>
                  <a:pt x="1696" y="802"/>
                  <a:pt x="1697" y="802"/>
                </a:cubicBezTo>
                <a:cubicBezTo>
                  <a:pt x="1698" y="799"/>
                  <a:pt x="1701" y="798"/>
                  <a:pt x="1703" y="797"/>
                </a:cubicBezTo>
                <a:cubicBezTo>
                  <a:pt x="1704" y="797"/>
                  <a:pt x="1705" y="796"/>
                  <a:pt x="1705" y="795"/>
                </a:cubicBezTo>
                <a:cubicBezTo>
                  <a:pt x="1706" y="793"/>
                  <a:pt x="1706" y="792"/>
                  <a:pt x="1707" y="791"/>
                </a:cubicBezTo>
                <a:cubicBezTo>
                  <a:pt x="1711" y="789"/>
                  <a:pt x="1713" y="785"/>
                  <a:pt x="1716" y="783"/>
                </a:cubicBezTo>
                <a:cubicBezTo>
                  <a:pt x="1718" y="782"/>
                  <a:pt x="1719" y="781"/>
                  <a:pt x="1720" y="779"/>
                </a:cubicBezTo>
                <a:cubicBezTo>
                  <a:pt x="1721" y="777"/>
                  <a:pt x="1722" y="776"/>
                  <a:pt x="1724" y="774"/>
                </a:cubicBezTo>
                <a:cubicBezTo>
                  <a:pt x="1725" y="773"/>
                  <a:pt x="1726" y="773"/>
                  <a:pt x="1727" y="772"/>
                </a:cubicBezTo>
                <a:cubicBezTo>
                  <a:pt x="1732" y="770"/>
                  <a:pt x="1735" y="766"/>
                  <a:pt x="1735" y="761"/>
                </a:cubicBezTo>
                <a:cubicBezTo>
                  <a:pt x="1735" y="759"/>
                  <a:pt x="1737" y="758"/>
                  <a:pt x="1738" y="757"/>
                </a:cubicBezTo>
                <a:cubicBezTo>
                  <a:pt x="1740" y="756"/>
                  <a:pt x="1742" y="756"/>
                  <a:pt x="1745" y="756"/>
                </a:cubicBezTo>
                <a:cubicBezTo>
                  <a:pt x="1750" y="756"/>
                  <a:pt x="1755" y="755"/>
                  <a:pt x="1760" y="752"/>
                </a:cubicBezTo>
                <a:cubicBezTo>
                  <a:pt x="1761" y="751"/>
                  <a:pt x="1764" y="751"/>
                  <a:pt x="1766" y="749"/>
                </a:cubicBezTo>
                <a:cubicBezTo>
                  <a:pt x="1766" y="749"/>
                  <a:pt x="1767" y="749"/>
                  <a:pt x="1767" y="750"/>
                </a:cubicBezTo>
                <a:cubicBezTo>
                  <a:pt x="1768" y="751"/>
                  <a:pt x="1768" y="753"/>
                  <a:pt x="1769" y="755"/>
                </a:cubicBezTo>
                <a:cubicBezTo>
                  <a:pt x="1771" y="761"/>
                  <a:pt x="1774" y="765"/>
                  <a:pt x="1779" y="768"/>
                </a:cubicBezTo>
                <a:cubicBezTo>
                  <a:pt x="1780" y="768"/>
                  <a:pt x="1781" y="769"/>
                  <a:pt x="1782" y="769"/>
                </a:cubicBezTo>
                <a:cubicBezTo>
                  <a:pt x="1783" y="770"/>
                  <a:pt x="1783" y="771"/>
                  <a:pt x="1783" y="773"/>
                </a:cubicBezTo>
                <a:cubicBezTo>
                  <a:pt x="1782" y="776"/>
                  <a:pt x="1783" y="776"/>
                  <a:pt x="1785" y="778"/>
                </a:cubicBezTo>
                <a:cubicBezTo>
                  <a:pt x="1787" y="778"/>
                  <a:pt x="1788" y="779"/>
                  <a:pt x="1789" y="781"/>
                </a:cubicBezTo>
                <a:cubicBezTo>
                  <a:pt x="1789" y="781"/>
                  <a:pt x="1789" y="781"/>
                  <a:pt x="1789" y="782"/>
                </a:cubicBezTo>
                <a:cubicBezTo>
                  <a:pt x="1791" y="785"/>
                  <a:pt x="1792" y="789"/>
                  <a:pt x="1791" y="793"/>
                </a:cubicBezTo>
                <a:cubicBezTo>
                  <a:pt x="1790" y="795"/>
                  <a:pt x="1791" y="796"/>
                  <a:pt x="1791" y="798"/>
                </a:cubicBezTo>
                <a:cubicBezTo>
                  <a:pt x="1791" y="799"/>
                  <a:pt x="1793" y="801"/>
                  <a:pt x="1794" y="801"/>
                </a:cubicBezTo>
                <a:cubicBezTo>
                  <a:pt x="1797" y="800"/>
                  <a:pt x="1800" y="800"/>
                  <a:pt x="1803" y="798"/>
                </a:cubicBezTo>
                <a:cubicBezTo>
                  <a:pt x="1805" y="797"/>
                  <a:pt x="1807" y="795"/>
                  <a:pt x="1809" y="794"/>
                </a:cubicBezTo>
                <a:close/>
                <a:moveTo>
                  <a:pt x="1960" y="668"/>
                </a:moveTo>
                <a:cubicBezTo>
                  <a:pt x="1961" y="668"/>
                  <a:pt x="1961" y="668"/>
                  <a:pt x="1961" y="669"/>
                </a:cubicBezTo>
                <a:cubicBezTo>
                  <a:pt x="1961" y="669"/>
                  <a:pt x="1961" y="669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0" y="670"/>
                  <a:pt x="1960" y="669"/>
                  <a:pt x="1960" y="669"/>
                </a:cubicBezTo>
                <a:cubicBezTo>
                  <a:pt x="1959" y="669"/>
                  <a:pt x="1960" y="668"/>
                  <a:pt x="1960" y="668"/>
                </a:cubicBezTo>
                <a:close/>
                <a:moveTo>
                  <a:pt x="1945" y="649"/>
                </a:moveTo>
                <a:cubicBezTo>
                  <a:pt x="1946" y="650"/>
                  <a:pt x="1946" y="650"/>
                  <a:pt x="1946" y="650"/>
                </a:cubicBezTo>
                <a:cubicBezTo>
                  <a:pt x="1946" y="650"/>
                  <a:pt x="1946" y="650"/>
                  <a:pt x="1945" y="650"/>
                </a:cubicBezTo>
                <a:cubicBezTo>
                  <a:pt x="1945" y="650"/>
                  <a:pt x="1945" y="650"/>
                  <a:pt x="1945" y="650"/>
                </a:cubicBezTo>
                <a:cubicBezTo>
                  <a:pt x="1944" y="650"/>
                  <a:pt x="1945" y="649"/>
                  <a:pt x="1945" y="649"/>
                </a:cubicBezTo>
                <a:close/>
                <a:moveTo>
                  <a:pt x="1937" y="689"/>
                </a:moveTo>
                <a:cubicBezTo>
                  <a:pt x="1937" y="689"/>
                  <a:pt x="1937" y="689"/>
                  <a:pt x="1937" y="689"/>
                </a:cubicBezTo>
                <a:cubicBezTo>
                  <a:pt x="1938" y="689"/>
                  <a:pt x="1938" y="690"/>
                  <a:pt x="1938" y="691"/>
                </a:cubicBezTo>
                <a:cubicBezTo>
                  <a:pt x="1938" y="691"/>
                  <a:pt x="1937" y="691"/>
                  <a:pt x="1937" y="691"/>
                </a:cubicBezTo>
                <a:cubicBezTo>
                  <a:pt x="1937" y="690"/>
                  <a:pt x="1937" y="690"/>
                  <a:pt x="1936" y="689"/>
                </a:cubicBezTo>
                <a:cubicBezTo>
                  <a:pt x="1936" y="689"/>
                  <a:pt x="1937" y="689"/>
                  <a:pt x="1937" y="689"/>
                </a:cubicBezTo>
                <a:close/>
                <a:moveTo>
                  <a:pt x="2013" y="521"/>
                </a:moveTo>
                <a:cubicBezTo>
                  <a:pt x="2013" y="521"/>
                  <a:pt x="2015" y="522"/>
                  <a:pt x="2015" y="522"/>
                </a:cubicBezTo>
                <a:cubicBezTo>
                  <a:pt x="2015" y="523"/>
                  <a:pt x="2015" y="524"/>
                  <a:pt x="2015" y="525"/>
                </a:cubicBezTo>
                <a:cubicBezTo>
                  <a:pt x="2015" y="525"/>
                  <a:pt x="2014" y="526"/>
                  <a:pt x="2014" y="527"/>
                </a:cubicBezTo>
                <a:cubicBezTo>
                  <a:pt x="2014" y="527"/>
                  <a:pt x="2013" y="527"/>
                  <a:pt x="2013" y="527"/>
                </a:cubicBezTo>
                <a:cubicBezTo>
                  <a:pt x="2012" y="526"/>
                  <a:pt x="2011" y="525"/>
                  <a:pt x="2011" y="523"/>
                </a:cubicBezTo>
                <a:cubicBezTo>
                  <a:pt x="2011" y="522"/>
                  <a:pt x="2012" y="521"/>
                  <a:pt x="2013" y="521"/>
                </a:cubicBezTo>
                <a:close/>
                <a:moveTo>
                  <a:pt x="2168" y="194"/>
                </a:moveTo>
                <a:cubicBezTo>
                  <a:pt x="2169" y="194"/>
                  <a:pt x="2170" y="193"/>
                  <a:pt x="2171" y="193"/>
                </a:cubicBezTo>
                <a:cubicBezTo>
                  <a:pt x="2171" y="193"/>
                  <a:pt x="2172" y="193"/>
                  <a:pt x="2172" y="193"/>
                </a:cubicBezTo>
                <a:cubicBezTo>
                  <a:pt x="2172" y="194"/>
                  <a:pt x="2172" y="194"/>
                  <a:pt x="2172" y="194"/>
                </a:cubicBezTo>
                <a:cubicBezTo>
                  <a:pt x="2171" y="195"/>
                  <a:pt x="2170" y="196"/>
                  <a:pt x="2169" y="196"/>
                </a:cubicBezTo>
                <a:cubicBezTo>
                  <a:pt x="2169" y="196"/>
                  <a:pt x="2168" y="196"/>
                  <a:pt x="2167" y="195"/>
                </a:cubicBezTo>
                <a:cubicBezTo>
                  <a:pt x="2167" y="194"/>
                  <a:pt x="2167" y="194"/>
                  <a:pt x="2168" y="194"/>
                </a:cubicBezTo>
                <a:close/>
                <a:moveTo>
                  <a:pt x="2021" y="143"/>
                </a:moveTo>
                <a:cubicBezTo>
                  <a:pt x="2021" y="143"/>
                  <a:pt x="2021" y="143"/>
                  <a:pt x="2021" y="143"/>
                </a:cubicBezTo>
                <a:cubicBezTo>
                  <a:pt x="2022" y="143"/>
                  <a:pt x="2022" y="143"/>
                  <a:pt x="2022" y="144"/>
                </a:cubicBezTo>
                <a:cubicBezTo>
                  <a:pt x="2022" y="144"/>
                  <a:pt x="2022" y="144"/>
                  <a:pt x="2022" y="144"/>
                </a:cubicBezTo>
                <a:cubicBezTo>
                  <a:pt x="2021" y="144"/>
                  <a:pt x="2021" y="143"/>
                  <a:pt x="2021" y="143"/>
                </a:cubicBezTo>
                <a:cubicBezTo>
                  <a:pt x="2021" y="143"/>
                  <a:pt x="2021" y="143"/>
                  <a:pt x="2021" y="143"/>
                </a:cubicBezTo>
                <a:cubicBezTo>
                  <a:pt x="2020" y="143"/>
                  <a:pt x="2020" y="143"/>
                  <a:pt x="2020" y="142"/>
                </a:cubicBezTo>
                <a:cubicBezTo>
                  <a:pt x="2020" y="142"/>
                  <a:pt x="2021" y="143"/>
                  <a:pt x="2021" y="143"/>
                </a:cubicBezTo>
                <a:close/>
                <a:moveTo>
                  <a:pt x="1942" y="418"/>
                </a:moveTo>
                <a:cubicBezTo>
                  <a:pt x="1942" y="417"/>
                  <a:pt x="1942" y="417"/>
                  <a:pt x="1942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2" y="417"/>
                </a:cubicBezTo>
                <a:cubicBezTo>
                  <a:pt x="1942" y="418"/>
                  <a:pt x="1942" y="418"/>
                  <a:pt x="1942" y="418"/>
                </a:cubicBezTo>
                <a:cubicBezTo>
                  <a:pt x="1941" y="418"/>
                  <a:pt x="1941" y="418"/>
                  <a:pt x="1941" y="418"/>
                </a:cubicBezTo>
                <a:lnTo>
                  <a:pt x="1942" y="418"/>
                </a:lnTo>
                <a:close/>
                <a:moveTo>
                  <a:pt x="1907" y="691"/>
                </a:moveTo>
                <a:cubicBezTo>
                  <a:pt x="1907" y="691"/>
                  <a:pt x="1907" y="691"/>
                  <a:pt x="1907" y="691"/>
                </a:cubicBezTo>
                <a:cubicBezTo>
                  <a:pt x="1908" y="691"/>
                  <a:pt x="1909" y="691"/>
                  <a:pt x="1910" y="690"/>
                </a:cubicBezTo>
                <a:cubicBezTo>
                  <a:pt x="1911" y="690"/>
                  <a:pt x="1911" y="690"/>
                  <a:pt x="1911" y="691"/>
                </a:cubicBezTo>
                <a:cubicBezTo>
                  <a:pt x="1911" y="691"/>
                  <a:pt x="1911" y="692"/>
                  <a:pt x="1910" y="692"/>
                </a:cubicBezTo>
                <a:cubicBezTo>
                  <a:pt x="1909" y="693"/>
                  <a:pt x="1908" y="692"/>
                  <a:pt x="1907" y="691"/>
                </a:cubicBezTo>
                <a:cubicBezTo>
                  <a:pt x="1907" y="691"/>
                  <a:pt x="1907" y="691"/>
                  <a:pt x="1906" y="691"/>
                </a:cubicBezTo>
                <a:cubicBezTo>
                  <a:pt x="1906" y="691"/>
                  <a:pt x="1906" y="691"/>
                  <a:pt x="1906" y="691"/>
                </a:cubicBezTo>
                <a:cubicBezTo>
                  <a:pt x="1907" y="691"/>
                  <a:pt x="1907" y="691"/>
                  <a:pt x="1907" y="691"/>
                </a:cubicBezTo>
                <a:close/>
                <a:moveTo>
                  <a:pt x="1903" y="127"/>
                </a:moveTo>
                <a:cubicBezTo>
                  <a:pt x="1903" y="126"/>
                  <a:pt x="1903" y="126"/>
                  <a:pt x="1903" y="126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5" y="128"/>
                  <a:pt x="1905" y="129"/>
                  <a:pt x="1905" y="130"/>
                </a:cubicBezTo>
                <a:cubicBezTo>
                  <a:pt x="1905" y="131"/>
                  <a:pt x="1904" y="132"/>
                  <a:pt x="1904" y="133"/>
                </a:cubicBezTo>
                <a:cubicBezTo>
                  <a:pt x="1904" y="133"/>
                  <a:pt x="1903" y="133"/>
                  <a:pt x="1903" y="133"/>
                </a:cubicBezTo>
                <a:cubicBezTo>
                  <a:pt x="1903" y="133"/>
                  <a:pt x="1903" y="133"/>
                  <a:pt x="1903" y="133"/>
                </a:cubicBezTo>
                <a:cubicBezTo>
                  <a:pt x="1903" y="131"/>
                  <a:pt x="1903" y="129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lose/>
                <a:moveTo>
                  <a:pt x="1895" y="491"/>
                </a:moveTo>
                <a:cubicBezTo>
                  <a:pt x="1895" y="491"/>
                  <a:pt x="1895" y="491"/>
                  <a:pt x="1895" y="491"/>
                </a:cubicBezTo>
                <a:cubicBezTo>
                  <a:pt x="1895" y="490"/>
                  <a:pt x="1895" y="490"/>
                  <a:pt x="1895" y="489"/>
                </a:cubicBezTo>
                <a:cubicBezTo>
                  <a:pt x="1895" y="489"/>
                  <a:pt x="1896" y="490"/>
                  <a:pt x="1896" y="490"/>
                </a:cubicBezTo>
                <a:cubicBezTo>
                  <a:pt x="1896" y="490"/>
                  <a:pt x="1895" y="491"/>
                  <a:pt x="1895" y="491"/>
                </a:cubicBezTo>
                <a:close/>
                <a:moveTo>
                  <a:pt x="1896" y="122"/>
                </a:moveTo>
                <a:cubicBezTo>
                  <a:pt x="1896" y="122"/>
                  <a:pt x="1897" y="123"/>
                  <a:pt x="1897" y="123"/>
                </a:cubicBezTo>
                <a:cubicBezTo>
                  <a:pt x="1897" y="123"/>
                  <a:pt x="1897" y="123"/>
                  <a:pt x="1897" y="123"/>
                </a:cubicBezTo>
                <a:cubicBezTo>
                  <a:pt x="1896" y="124"/>
                  <a:pt x="1896" y="125"/>
                  <a:pt x="1895" y="125"/>
                </a:cubicBezTo>
                <a:cubicBezTo>
                  <a:pt x="1895" y="125"/>
                  <a:pt x="1895" y="125"/>
                  <a:pt x="1894" y="126"/>
                </a:cubicBezTo>
                <a:cubicBezTo>
                  <a:pt x="1894" y="126"/>
                  <a:pt x="1893" y="125"/>
                  <a:pt x="1893" y="125"/>
                </a:cubicBezTo>
                <a:cubicBezTo>
                  <a:pt x="1893" y="123"/>
                  <a:pt x="1894" y="122"/>
                  <a:pt x="1896" y="122"/>
                </a:cubicBezTo>
                <a:close/>
                <a:moveTo>
                  <a:pt x="1867" y="153"/>
                </a:moveTo>
                <a:cubicBezTo>
                  <a:pt x="1868" y="153"/>
                  <a:pt x="1869" y="154"/>
                  <a:pt x="1870" y="154"/>
                </a:cubicBezTo>
                <a:cubicBezTo>
                  <a:pt x="1870" y="154"/>
                  <a:pt x="1870" y="154"/>
                  <a:pt x="1870" y="155"/>
                </a:cubicBezTo>
                <a:cubicBezTo>
                  <a:pt x="1870" y="155"/>
                  <a:pt x="1870" y="156"/>
                  <a:pt x="1869" y="156"/>
                </a:cubicBezTo>
                <a:cubicBezTo>
                  <a:pt x="1868" y="156"/>
                  <a:pt x="1867" y="156"/>
                  <a:pt x="1866" y="154"/>
                </a:cubicBezTo>
                <a:cubicBezTo>
                  <a:pt x="1866" y="154"/>
                  <a:pt x="1866" y="153"/>
                  <a:pt x="1867" y="153"/>
                </a:cubicBezTo>
                <a:close/>
                <a:moveTo>
                  <a:pt x="1864" y="823"/>
                </a:moveTo>
                <a:cubicBezTo>
                  <a:pt x="1864" y="823"/>
                  <a:pt x="1865" y="823"/>
                  <a:pt x="1865" y="823"/>
                </a:cubicBezTo>
                <a:cubicBezTo>
                  <a:pt x="1864" y="823"/>
                  <a:pt x="1864" y="823"/>
                  <a:pt x="1864" y="823"/>
                </a:cubicBezTo>
                <a:cubicBezTo>
                  <a:pt x="1864" y="823"/>
                  <a:pt x="1864" y="823"/>
                  <a:pt x="1864" y="823"/>
                </a:cubicBezTo>
                <a:close/>
                <a:moveTo>
                  <a:pt x="1684" y="116"/>
                </a:moveTo>
                <a:cubicBezTo>
                  <a:pt x="1684" y="116"/>
                  <a:pt x="1684" y="117"/>
                  <a:pt x="1685" y="117"/>
                </a:cubicBezTo>
                <a:cubicBezTo>
                  <a:pt x="1684" y="117"/>
                  <a:pt x="1684" y="117"/>
                  <a:pt x="1684" y="116"/>
                </a:cubicBezTo>
                <a:cubicBezTo>
                  <a:pt x="1684" y="116"/>
                  <a:pt x="1684" y="116"/>
                  <a:pt x="1684" y="116"/>
                </a:cubicBezTo>
                <a:close/>
                <a:moveTo>
                  <a:pt x="1172" y="380"/>
                </a:moveTo>
                <a:cubicBezTo>
                  <a:pt x="1172" y="380"/>
                  <a:pt x="1172" y="380"/>
                  <a:pt x="1172" y="380"/>
                </a:cubicBezTo>
                <a:cubicBezTo>
                  <a:pt x="1173" y="380"/>
                  <a:pt x="1173" y="380"/>
                  <a:pt x="1173" y="380"/>
                </a:cubicBezTo>
                <a:lnTo>
                  <a:pt x="1172" y="380"/>
                </a:lnTo>
                <a:close/>
                <a:moveTo>
                  <a:pt x="1195" y="434"/>
                </a:moveTo>
                <a:cubicBezTo>
                  <a:pt x="1195" y="435"/>
                  <a:pt x="1194" y="436"/>
                  <a:pt x="1192" y="437"/>
                </a:cubicBezTo>
                <a:cubicBezTo>
                  <a:pt x="1191" y="437"/>
                  <a:pt x="1190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5"/>
                  <a:pt x="1188" y="433"/>
                  <a:pt x="1191" y="432"/>
                </a:cubicBezTo>
                <a:cubicBezTo>
                  <a:pt x="1191" y="432"/>
                  <a:pt x="1191" y="431"/>
                  <a:pt x="1192" y="430"/>
                </a:cubicBezTo>
                <a:cubicBezTo>
                  <a:pt x="1193" y="429"/>
                  <a:pt x="1193" y="429"/>
                  <a:pt x="1194" y="429"/>
                </a:cubicBezTo>
                <a:cubicBezTo>
                  <a:pt x="1194" y="430"/>
                  <a:pt x="1195" y="430"/>
                  <a:pt x="1195" y="431"/>
                </a:cubicBezTo>
                <a:cubicBezTo>
                  <a:pt x="1195" y="432"/>
                  <a:pt x="1195" y="433"/>
                  <a:pt x="1195" y="434"/>
                </a:cubicBezTo>
                <a:close/>
                <a:moveTo>
                  <a:pt x="1201" y="438"/>
                </a:moveTo>
                <a:cubicBezTo>
                  <a:pt x="1201" y="438"/>
                  <a:pt x="1201" y="439"/>
                  <a:pt x="1201" y="439"/>
                </a:cubicBezTo>
                <a:cubicBezTo>
                  <a:pt x="1200" y="439"/>
                  <a:pt x="1200" y="439"/>
                  <a:pt x="1200" y="439"/>
                </a:cubicBezTo>
                <a:cubicBezTo>
                  <a:pt x="1200" y="439"/>
                  <a:pt x="1200" y="440"/>
                  <a:pt x="1200" y="440"/>
                </a:cubicBezTo>
                <a:cubicBezTo>
                  <a:pt x="1200" y="439"/>
                  <a:pt x="1200" y="439"/>
                  <a:pt x="1200" y="438"/>
                </a:cubicBezTo>
                <a:cubicBezTo>
                  <a:pt x="1200" y="438"/>
                  <a:pt x="1200" y="438"/>
                  <a:pt x="1201" y="438"/>
                </a:cubicBezTo>
                <a:cubicBezTo>
                  <a:pt x="1201" y="438"/>
                  <a:pt x="1201" y="437"/>
                  <a:pt x="1201" y="437"/>
                </a:cubicBezTo>
                <a:cubicBezTo>
                  <a:pt x="1201" y="437"/>
                  <a:pt x="1201" y="437"/>
                  <a:pt x="1201" y="437"/>
                </a:cubicBezTo>
                <a:cubicBezTo>
                  <a:pt x="1201" y="438"/>
                  <a:pt x="1201" y="438"/>
                  <a:pt x="1201" y="438"/>
                </a:cubicBezTo>
                <a:close/>
                <a:moveTo>
                  <a:pt x="1215" y="425"/>
                </a:moveTo>
                <a:cubicBezTo>
                  <a:pt x="1215" y="425"/>
                  <a:pt x="1215" y="425"/>
                  <a:pt x="1216" y="425"/>
                </a:cubicBezTo>
                <a:cubicBezTo>
                  <a:pt x="1216" y="425"/>
                  <a:pt x="1217" y="425"/>
                  <a:pt x="1217" y="426"/>
                </a:cubicBezTo>
                <a:cubicBezTo>
                  <a:pt x="1217" y="426"/>
                  <a:pt x="1217" y="426"/>
                  <a:pt x="1217" y="426"/>
                </a:cubicBezTo>
                <a:cubicBezTo>
                  <a:pt x="1217" y="426"/>
                  <a:pt x="1216" y="426"/>
                  <a:pt x="1215" y="426"/>
                </a:cubicBezTo>
                <a:cubicBezTo>
                  <a:pt x="1215" y="426"/>
                  <a:pt x="1214" y="426"/>
                  <a:pt x="1215" y="425"/>
                </a:cubicBezTo>
                <a:close/>
                <a:moveTo>
                  <a:pt x="1228" y="294"/>
                </a:moveTo>
                <a:cubicBezTo>
                  <a:pt x="1228" y="294"/>
                  <a:pt x="1228" y="294"/>
                  <a:pt x="1227" y="294"/>
                </a:cubicBezTo>
                <a:cubicBezTo>
                  <a:pt x="1227" y="295"/>
                  <a:pt x="1226" y="295"/>
                  <a:pt x="1226" y="294"/>
                </a:cubicBezTo>
                <a:cubicBezTo>
                  <a:pt x="1226" y="294"/>
                  <a:pt x="1226" y="293"/>
                  <a:pt x="1226" y="293"/>
                </a:cubicBezTo>
                <a:cubicBezTo>
                  <a:pt x="1226" y="293"/>
                  <a:pt x="1227" y="292"/>
                  <a:pt x="1227" y="292"/>
                </a:cubicBezTo>
                <a:cubicBezTo>
                  <a:pt x="1228" y="292"/>
                  <a:pt x="1229" y="294"/>
                  <a:pt x="1228" y="294"/>
                </a:cubicBezTo>
                <a:close/>
                <a:moveTo>
                  <a:pt x="1237" y="288"/>
                </a:moveTo>
                <a:cubicBezTo>
                  <a:pt x="1237" y="289"/>
                  <a:pt x="1237" y="289"/>
                  <a:pt x="1237" y="289"/>
                </a:cubicBezTo>
                <a:cubicBezTo>
                  <a:pt x="1237" y="289"/>
                  <a:pt x="1237" y="290"/>
                  <a:pt x="1236" y="290"/>
                </a:cubicBezTo>
                <a:cubicBezTo>
                  <a:pt x="1236" y="290"/>
                  <a:pt x="1236" y="289"/>
                  <a:pt x="1236" y="289"/>
                </a:cubicBezTo>
                <a:cubicBezTo>
                  <a:pt x="1236" y="289"/>
                  <a:pt x="1237" y="289"/>
                  <a:pt x="1237" y="289"/>
                </a:cubicBezTo>
                <a:cubicBezTo>
                  <a:pt x="1237" y="288"/>
                  <a:pt x="1237" y="288"/>
                  <a:pt x="1237" y="288"/>
                </a:cubicBezTo>
                <a:cubicBezTo>
                  <a:pt x="1238" y="288"/>
                  <a:pt x="1238" y="288"/>
                  <a:pt x="1238" y="288"/>
                </a:cubicBezTo>
                <a:lnTo>
                  <a:pt x="1237" y="288"/>
                </a:lnTo>
                <a:close/>
                <a:moveTo>
                  <a:pt x="1250" y="284"/>
                </a:moveTo>
                <a:cubicBezTo>
                  <a:pt x="1250" y="284"/>
                  <a:pt x="1250" y="285"/>
                  <a:pt x="1250" y="285"/>
                </a:cubicBezTo>
                <a:cubicBezTo>
                  <a:pt x="1249" y="285"/>
                  <a:pt x="1249" y="285"/>
                  <a:pt x="1249" y="285"/>
                </a:cubicBezTo>
                <a:cubicBezTo>
                  <a:pt x="1249" y="286"/>
                  <a:pt x="1249" y="288"/>
                  <a:pt x="1249" y="289"/>
                </a:cubicBezTo>
                <a:cubicBezTo>
                  <a:pt x="1249" y="289"/>
                  <a:pt x="1249" y="289"/>
                  <a:pt x="1249" y="289"/>
                </a:cubicBezTo>
                <a:cubicBezTo>
                  <a:pt x="1249" y="289"/>
                  <a:pt x="1248" y="289"/>
                  <a:pt x="1248" y="289"/>
                </a:cubicBezTo>
                <a:cubicBezTo>
                  <a:pt x="1248" y="287"/>
                  <a:pt x="1249" y="286"/>
                  <a:pt x="1249" y="285"/>
                </a:cubicBezTo>
                <a:cubicBezTo>
                  <a:pt x="1249" y="285"/>
                  <a:pt x="1249" y="285"/>
                  <a:pt x="1249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lose/>
                <a:moveTo>
                  <a:pt x="1264" y="399"/>
                </a:moveTo>
                <a:cubicBezTo>
                  <a:pt x="1265" y="398"/>
                  <a:pt x="1265" y="398"/>
                  <a:pt x="1265" y="398"/>
                </a:cubicBezTo>
                <a:cubicBezTo>
                  <a:pt x="1265" y="399"/>
                  <a:pt x="1265" y="399"/>
                  <a:pt x="1265" y="399"/>
                </a:cubicBezTo>
                <a:lnTo>
                  <a:pt x="1264" y="399"/>
                </a:lnTo>
                <a:close/>
                <a:moveTo>
                  <a:pt x="1266" y="306"/>
                </a:moveTo>
                <a:cubicBezTo>
                  <a:pt x="1266" y="305"/>
                  <a:pt x="1267" y="305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3"/>
                  <a:pt x="1267" y="303"/>
                  <a:pt x="1267" y="303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5"/>
                  <a:pt x="1268" y="306"/>
                  <a:pt x="1268" y="306"/>
                </a:cubicBezTo>
                <a:cubicBezTo>
                  <a:pt x="1268" y="307"/>
                  <a:pt x="1267" y="307"/>
                  <a:pt x="1267" y="307"/>
                </a:cubicBezTo>
                <a:cubicBezTo>
                  <a:pt x="1267" y="308"/>
                  <a:pt x="1266" y="308"/>
                  <a:pt x="1266" y="307"/>
                </a:cubicBezTo>
                <a:cubicBezTo>
                  <a:pt x="1266" y="307"/>
                  <a:pt x="1265" y="306"/>
                  <a:pt x="1266" y="306"/>
                </a:cubicBezTo>
                <a:close/>
                <a:moveTo>
                  <a:pt x="1269" y="386"/>
                </a:moveTo>
                <a:cubicBezTo>
                  <a:pt x="1269" y="386"/>
                  <a:pt x="1268" y="386"/>
                  <a:pt x="1268" y="386"/>
                </a:cubicBezTo>
                <a:cubicBezTo>
                  <a:pt x="1267" y="386"/>
                  <a:pt x="1266" y="386"/>
                  <a:pt x="1266" y="385"/>
                </a:cubicBezTo>
                <a:cubicBezTo>
                  <a:pt x="1266" y="385"/>
                  <a:pt x="1267" y="384"/>
                  <a:pt x="1267" y="384"/>
                </a:cubicBezTo>
                <a:cubicBezTo>
                  <a:pt x="1267" y="384"/>
                  <a:pt x="1268" y="385"/>
                  <a:pt x="1268" y="385"/>
                </a:cubicBezTo>
                <a:cubicBezTo>
                  <a:pt x="1269" y="385"/>
                  <a:pt x="1269" y="385"/>
                  <a:pt x="1269" y="385"/>
                </a:cubicBezTo>
                <a:cubicBezTo>
                  <a:pt x="1269" y="385"/>
                  <a:pt x="1269" y="386"/>
                  <a:pt x="1270" y="386"/>
                </a:cubicBezTo>
                <a:cubicBezTo>
                  <a:pt x="1269" y="386"/>
                  <a:pt x="1269" y="386"/>
                  <a:pt x="1269" y="386"/>
                </a:cubicBezTo>
                <a:close/>
                <a:moveTo>
                  <a:pt x="1273" y="367"/>
                </a:moveTo>
                <a:cubicBezTo>
                  <a:pt x="1273" y="367"/>
                  <a:pt x="1272" y="368"/>
                  <a:pt x="1272" y="368"/>
                </a:cubicBezTo>
                <a:cubicBezTo>
                  <a:pt x="1271" y="367"/>
                  <a:pt x="1271" y="367"/>
                  <a:pt x="1270" y="366"/>
                </a:cubicBezTo>
                <a:cubicBezTo>
                  <a:pt x="1270" y="366"/>
                  <a:pt x="1271" y="365"/>
                  <a:pt x="1271" y="365"/>
                </a:cubicBezTo>
                <a:cubicBezTo>
                  <a:pt x="1272" y="365"/>
                  <a:pt x="1273" y="365"/>
                  <a:pt x="1273" y="366"/>
                </a:cubicBezTo>
                <a:cubicBezTo>
                  <a:pt x="1273" y="367"/>
                  <a:pt x="1273" y="367"/>
                  <a:pt x="1273" y="367"/>
                </a:cubicBezTo>
                <a:close/>
                <a:moveTo>
                  <a:pt x="1282" y="392"/>
                </a:moveTo>
                <a:cubicBezTo>
                  <a:pt x="1282" y="393"/>
                  <a:pt x="1282" y="393"/>
                  <a:pt x="1282" y="393"/>
                </a:cubicBezTo>
                <a:cubicBezTo>
                  <a:pt x="1281" y="392"/>
                  <a:pt x="1281" y="392"/>
                  <a:pt x="1281" y="392"/>
                </a:cubicBezTo>
                <a:lnTo>
                  <a:pt x="1282" y="392"/>
                </a:lnTo>
                <a:close/>
                <a:moveTo>
                  <a:pt x="1284" y="400"/>
                </a:moveTo>
                <a:cubicBezTo>
                  <a:pt x="1284" y="400"/>
                  <a:pt x="1283" y="401"/>
                  <a:pt x="1284" y="402"/>
                </a:cubicBezTo>
                <a:cubicBezTo>
                  <a:pt x="1284" y="403"/>
                  <a:pt x="1284" y="404"/>
                  <a:pt x="1283" y="404"/>
                </a:cubicBezTo>
                <a:cubicBezTo>
                  <a:pt x="1283" y="404"/>
                  <a:pt x="1282" y="404"/>
                  <a:pt x="1281" y="403"/>
                </a:cubicBezTo>
                <a:cubicBezTo>
                  <a:pt x="1280" y="403"/>
                  <a:pt x="1280" y="401"/>
                  <a:pt x="1280" y="400"/>
                </a:cubicBezTo>
                <a:cubicBezTo>
                  <a:pt x="1281" y="399"/>
                  <a:pt x="1283" y="398"/>
                  <a:pt x="1284" y="397"/>
                </a:cubicBezTo>
                <a:cubicBezTo>
                  <a:pt x="1284" y="397"/>
                  <a:pt x="1284" y="397"/>
                  <a:pt x="1284" y="397"/>
                </a:cubicBezTo>
                <a:cubicBezTo>
                  <a:pt x="1285" y="398"/>
                  <a:pt x="1285" y="398"/>
                  <a:pt x="1285" y="398"/>
                </a:cubicBezTo>
                <a:cubicBezTo>
                  <a:pt x="1285" y="399"/>
                  <a:pt x="1285" y="399"/>
                  <a:pt x="1284" y="400"/>
                </a:cubicBezTo>
                <a:close/>
                <a:moveTo>
                  <a:pt x="1286" y="379"/>
                </a:moveTo>
                <a:cubicBezTo>
                  <a:pt x="1287" y="378"/>
                  <a:pt x="1287" y="378"/>
                  <a:pt x="1287" y="378"/>
                </a:cubicBezTo>
                <a:cubicBezTo>
                  <a:pt x="1287" y="378"/>
                  <a:pt x="1288" y="378"/>
                  <a:pt x="1288" y="379"/>
                </a:cubicBezTo>
                <a:cubicBezTo>
                  <a:pt x="1289" y="379"/>
                  <a:pt x="1289" y="379"/>
                  <a:pt x="1289" y="379"/>
                </a:cubicBezTo>
                <a:cubicBezTo>
                  <a:pt x="1289" y="379"/>
                  <a:pt x="1288" y="380"/>
                  <a:pt x="1288" y="380"/>
                </a:cubicBezTo>
                <a:cubicBezTo>
                  <a:pt x="1288" y="379"/>
                  <a:pt x="1287" y="379"/>
                  <a:pt x="1286" y="379"/>
                </a:cubicBezTo>
                <a:close/>
                <a:moveTo>
                  <a:pt x="1289" y="390"/>
                </a:moveTo>
                <a:cubicBezTo>
                  <a:pt x="1289" y="390"/>
                  <a:pt x="1289" y="390"/>
                  <a:pt x="1289" y="389"/>
                </a:cubicBezTo>
                <a:cubicBezTo>
                  <a:pt x="1289" y="389"/>
                  <a:pt x="1289" y="389"/>
                  <a:pt x="1289" y="389"/>
                </a:cubicBezTo>
                <a:cubicBezTo>
                  <a:pt x="1289" y="389"/>
                  <a:pt x="1289" y="389"/>
                  <a:pt x="1289" y="390"/>
                </a:cubicBezTo>
                <a:cubicBezTo>
                  <a:pt x="1289" y="390"/>
                  <a:pt x="1289" y="390"/>
                  <a:pt x="1289" y="390"/>
                </a:cubicBezTo>
                <a:close/>
                <a:moveTo>
                  <a:pt x="1282" y="434"/>
                </a:moveTo>
                <a:cubicBezTo>
                  <a:pt x="1282" y="434"/>
                  <a:pt x="1281" y="434"/>
                  <a:pt x="1281" y="434"/>
                </a:cubicBezTo>
                <a:cubicBezTo>
                  <a:pt x="1280" y="435"/>
                  <a:pt x="1280" y="434"/>
                  <a:pt x="1280" y="434"/>
                </a:cubicBezTo>
                <a:cubicBezTo>
                  <a:pt x="1279" y="433"/>
                  <a:pt x="1279" y="432"/>
                  <a:pt x="1280" y="431"/>
                </a:cubicBezTo>
                <a:cubicBezTo>
                  <a:pt x="1280" y="431"/>
                  <a:pt x="1281" y="431"/>
                  <a:pt x="1281" y="431"/>
                </a:cubicBezTo>
                <a:cubicBezTo>
                  <a:pt x="1282" y="432"/>
                  <a:pt x="1282" y="433"/>
                  <a:pt x="1282" y="434"/>
                </a:cubicBezTo>
                <a:close/>
                <a:moveTo>
                  <a:pt x="1285" y="441"/>
                </a:moveTo>
                <a:cubicBezTo>
                  <a:pt x="1284" y="440"/>
                  <a:pt x="1284" y="440"/>
                  <a:pt x="1284" y="440"/>
                </a:cubicBezTo>
                <a:cubicBezTo>
                  <a:pt x="1285" y="440"/>
                  <a:pt x="1285" y="440"/>
                  <a:pt x="1285" y="440"/>
                </a:cubicBezTo>
                <a:cubicBezTo>
                  <a:pt x="1285" y="441"/>
                  <a:pt x="1285" y="441"/>
                  <a:pt x="1285" y="441"/>
                </a:cubicBezTo>
                <a:close/>
                <a:moveTo>
                  <a:pt x="1107" y="856"/>
                </a:moveTo>
                <a:cubicBezTo>
                  <a:pt x="1108" y="856"/>
                  <a:pt x="1108" y="856"/>
                  <a:pt x="1108" y="856"/>
                </a:cubicBezTo>
                <a:cubicBezTo>
                  <a:pt x="1108" y="856"/>
                  <a:pt x="1108" y="856"/>
                  <a:pt x="1108" y="857"/>
                </a:cubicBezTo>
                <a:cubicBezTo>
                  <a:pt x="1108" y="856"/>
                  <a:pt x="1108" y="856"/>
                  <a:pt x="1107" y="856"/>
                </a:cubicBezTo>
                <a:close/>
                <a:moveTo>
                  <a:pt x="1109" y="857"/>
                </a:moveTo>
                <a:cubicBezTo>
                  <a:pt x="1109" y="857"/>
                  <a:pt x="1109" y="857"/>
                  <a:pt x="1109" y="857"/>
                </a:cubicBezTo>
                <a:cubicBezTo>
                  <a:pt x="1109" y="857"/>
                  <a:pt x="1109" y="857"/>
                  <a:pt x="1110" y="857"/>
                </a:cubicBezTo>
                <a:cubicBezTo>
                  <a:pt x="1110" y="858"/>
                  <a:pt x="1110" y="858"/>
                  <a:pt x="1110" y="858"/>
                </a:cubicBezTo>
                <a:lnTo>
                  <a:pt x="1109" y="857"/>
                </a:lnTo>
                <a:close/>
                <a:moveTo>
                  <a:pt x="1114" y="864"/>
                </a:moveTo>
                <a:cubicBezTo>
                  <a:pt x="1114" y="864"/>
                  <a:pt x="1114" y="863"/>
                  <a:pt x="1114" y="863"/>
                </a:cubicBezTo>
                <a:cubicBezTo>
                  <a:pt x="1114" y="862"/>
                  <a:pt x="1114" y="862"/>
                  <a:pt x="1115" y="862"/>
                </a:cubicBezTo>
                <a:cubicBezTo>
                  <a:pt x="1115" y="863"/>
                  <a:pt x="1115" y="863"/>
                  <a:pt x="1115" y="863"/>
                </a:cubicBezTo>
                <a:cubicBezTo>
                  <a:pt x="1115" y="864"/>
                  <a:pt x="1115" y="864"/>
                  <a:pt x="1114" y="864"/>
                </a:cubicBezTo>
                <a:close/>
                <a:moveTo>
                  <a:pt x="1290" y="1148"/>
                </a:moveTo>
                <a:cubicBezTo>
                  <a:pt x="1290" y="1147"/>
                  <a:pt x="1290" y="1147"/>
                  <a:pt x="1290" y="1147"/>
                </a:cubicBezTo>
                <a:cubicBezTo>
                  <a:pt x="1290" y="1148"/>
                  <a:pt x="1290" y="1148"/>
                  <a:pt x="1290" y="1148"/>
                </a:cubicBezTo>
                <a:close/>
                <a:moveTo>
                  <a:pt x="1314" y="1041"/>
                </a:moveTo>
                <a:cubicBezTo>
                  <a:pt x="1314" y="1041"/>
                  <a:pt x="1314" y="1040"/>
                  <a:pt x="1314" y="1040"/>
                </a:cubicBezTo>
                <a:cubicBezTo>
                  <a:pt x="1315" y="1041"/>
                  <a:pt x="1315" y="1041"/>
                  <a:pt x="1315" y="1041"/>
                </a:cubicBezTo>
                <a:cubicBezTo>
                  <a:pt x="1314" y="1041"/>
                  <a:pt x="1314" y="1041"/>
                  <a:pt x="1314" y="1041"/>
                </a:cubicBezTo>
                <a:close/>
                <a:moveTo>
                  <a:pt x="1322" y="933"/>
                </a:moveTo>
                <a:cubicBezTo>
                  <a:pt x="1322" y="934"/>
                  <a:pt x="1322" y="934"/>
                  <a:pt x="1322" y="934"/>
                </a:cubicBezTo>
                <a:cubicBezTo>
                  <a:pt x="1322" y="933"/>
                  <a:pt x="1322" y="933"/>
                  <a:pt x="1322" y="933"/>
                </a:cubicBezTo>
                <a:close/>
                <a:moveTo>
                  <a:pt x="1319" y="985"/>
                </a:moveTo>
                <a:cubicBezTo>
                  <a:pt x="1318" y="985"/>
                  <a:pt x="1318" y="986"/>
                  <a:pt x="1317" y="986"/>
                </a:cubicBezTo>
                <a:cubicBezTo>
                  <a:pt x="1317" y="986"/>
                  <a:pt x="1317" y="985"/>
                  <a:pt x="1317" y="985"/>
                </a:cubicBezTo>
                <a:cubicBezTo>
                  <a:pt x="1317" y="984"/>
                  <a:pt x="1318" y="984"/>
                  <a:pt x="1319" y="984"/>
                </a:cubicBezTo>
                <a:cubicBezTo>
                  <a:pt x="1319" y="984"/>
                  <a:pt x="1319" y="984"/>
                  <a:pt x="1319" y="984"/>
                </a:cubicBezTo>
                <a:cubicBezTo>
                  <a:pt x="1319" y="985"/>
                  <a:pt x="1319" y="985"/>
                  <a:pt x="1319" y="985"/>
                </a:cubicBezTo>
                <a:close/>
                <a:moveTo>
                  <a:pt x="1325" y="1000"/>
                </a:moveTo>
                <a:cubicBezTo>
                  <a:pt x="1325" y="1000"/>
                  <a:pt x="1325" y="1000"/>
                  <a:pt x="1325" y="1000"/>
                </a:cubicBezTo>
                <a:cubicBezTo>
                  <a:pt x="1324" y="1000"/>
                  <a:pt x="1324" y="1001"/>
                  <a:pt x="1324" y="1001"/>
                </a:cubicBezTo>
                <a:cubicBezTo>
                  <a:pt x="1324" y="1001"/>
                  <a:pt x="1324" y="1001"/>
                  <a:pt x="1324" y="1001"/>
                </a:cubicBezTo>
                <a:cubicBezTo>
                  <a:pt x="1324" y="1000"/>
                  <a:pt x="1324" y="1000"/>
                  <a:pt x="1325" y="1000"/>
                </a:cubicBezTo>
                <a:cubicBezTo>
                  <a:pt x="1325" y="1000"/>
                  <a:pt x="1325" y="1000"/>
                  <a:pt x="1325" y="999"/>
                </a:cubicBezTo>
                <a:cubicBezTo>
                  <a:pt x="1325" y="999"/>
                  <a:pt x="1325" y="999"/>
                  <a:pt x="1325" y="999"/>
                </a:cubicBezTo>
                <a:lnTo>
                  <a:pt x="1325" y="1000"/>
                </a:lnTo>
                <a:close/>
                <a:moveTo>
                  <a:pt x="1333" y="981"/>
                </a:moveTo>
                <a:cubicBezTo>
                  <a:pt x="1333" y="981"/>
                  <a:pt x="1333" y="981"/>
                  <a:pt x="1333" y="981"/>
                </a:cubicBezTo>
                <a:cubicBezTo>
                  <a:pt x="1332" y="979"/>
                  <a:pt x="1332" y="978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2" y="977"/>
                  <a:pt x="1332" y="976"/>
                  <a:pt x="1332" y="976"/>
                </a:cubicBezTo>
                <a:cubicBezTo>
                  <a:pt x="1330" y="975"/>
                  <a:pt x="1330" y="973"/>
                  <a:pt x="1329" y="972"/>
                </a:cubicBezTo>
                <a:cubicBezTo>
                  <a:pt x="1328" y="971"/>
                  <a:pt x="1327" y="970"/>
                  <a:pt x="1326" y="969"/>
                </a:cubicBezTo>
                <a:cubicBezTo>
                  <a:pt x="1325" y="968"/>
                  <a:pt x="1324" y="966"/>
                  <a:pt x="1324" y="965"/>
                </a:cubicBezTo>
                <a:cubicBezTo>
                  <a:pt x="1323" y="960"/>
                  <a:pt x="1321" y="955"/>
                  <a:pt x="1322" y="950"/>
                </a:cubicBezTo>
                <a:cubicBezTo>
                  <a:pt x="1322" y="949"/>
                  <a:pt x="1322" y="949"/>
                  <a:pt x="1323" y="949"/>
                </a:cubicBezTo>
                <a:cubicBezTo>
                  <a:pt x="1323" y="949"/>
                  <a:pt x="1324" y="949"/>
                  <a:pt x="1324" y="950"/>
                </a:cubicBezTo>
                <a:cubicBezTo>
                  <a:pt x="1325" y="953"/>
                  <a:pt x="1325" y="956"/>
                  <a:pt x="1326" y="960"/>
                </a:cubicBezTo>
                <a:cubicBezTo>
                  <a:pt x="1325" y="963"/>
                  <a:pt x="1326" y="966"/>
                  <a:pt x="1329" y="968"/>
                </a:cubicBezTo>
                <a:cubicBezTo>
                  <a:pt x="1331" y="969"/>
                  <a:pt x="1331" y="971"/>
                  <a:pt x="1331" y="972"/>
                </a:cubicBezTo>
                <a:cubicBezTo>
                  <a:pt x="1332" y="974"/>
                  <a:pt x="1332" y="975"/>
                  <a:pt x="1332" y="976"/>
                </a:cubicBezTo>
                <a:cubicBezTo>
                  <a:pt x="1332" y="976"/>
                  <a:pt x="1332" y="977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3" y="977"/>
                  <a:pt x="1334" y="979"/>
                  <a:pt x="1334" y="980"/>
                </a:cubicBezTo>
                <a:cubicBezTo>
                  <a:pt x="1334" y="980"/>
                  <a:pt x="1334" y="981"/>
                  <a:pt x="1333" y="981"/>
                </a:cubicBezTo>
                <a:close/>
                <a:moveTo>
                  <a:pt x="1335" y="906"/>
                </a:moveTo>
                <a:cubicBezTo>
                  <a:pt x="1335" y="907"/>
                  <a:pt x="1335" y="907"/>
                  <a:pt x="1335" y="907"/>
                </a:cubicBezTo>
                <a:cubicBezTo>
                  <a:pt x="1335" y="906"/>
                  <a:pt x="1335" y="906"/>
                  <a:pt x="1335" y="906"/>
                </a:cubicBezTo>
                <a:cubicBezTo>
                  <a:pt x="1336" y="906"/>
                  <a:pt x="1336" y="906"/>
                  <a:pt x="1336" y="906"/>
                </a:cubicBezTo>
                <a:lnTo>
                  <a:pt x="1335" y="906"/>
                </a:lnTo>
                <a:close/>
                <a:moveTo>
                  <a:pt x="1381" y="830"/>
                </a:moveTo>
                <a:cubicBezTo>
                  <a:pt x="1381" y="830"/>
                  <a:pt x="1382" y="830"/>
                  <a:pt x="1382" y="831"/>
                </a:cubicBezTo>
                <a:cubicBezTo>
                  <a:pt x="1382" y="831"/>
                  <a:pt x="1382" y="832"/>
                  <a:pt x="1381" y="831"/>
                </a:cubicBezTo>
                <a:cubicBezTo>
                  <a:pt x="1381" y="831"/>
                  <a:pt x="1381" y="831"/>
                  <a:pt x="1380" y="831"/>
                </a:cubicBezTo>
                <a:cubicBezTo>
                  <a:pt x="1380" y="830"/>
                  <a:pt x="1381" y="830"/>
                  <a:pt x="1381" y="830"/>
                </a:cubicBezTo>
                <a:close/>
                <a:moveTo>
                  <a:pt x="1346" y="706"/>
                </a:moveTo>
                <a:cubicBezTo>
                  <a:pt x="1346" y="706"/>
                  <a:pt x="1347" y="706"/>
                  <a:pt x="1347" y="706"/>
                </a:cubicBezTo>
                <a:cubicBezTo>
                  <a:pt x="1347" y="706"/>
                  <a:pt x="1347" y="707"/>
                  <a:pt x="1346" y="707"/>
                </a:cubicBezTo>
                <a:cubicBezTo>
                  <a:pt x="1346" y="707"/>
                  <a:pt x="1346" y="707"/>
                  <a:pt x="1346" y="707"/>
                </a:cubicBezTo>
                <a:cubicBezTo>
                  <a:pt x="1346" y="706"/>
                  <a:pt x="1346" y="706"/>
                  <a:pt x="1346" y="706"/>
                </a:cubicBezTo>
                <a:close/>
                <a:moveTo>
                  <a:pt x="1342" y="702"/>
                </a:moveTo>
                <a:cubicBezTo>
                  <a:pt x="1342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2" y="702"/>
                  <a:pt x="1342" y="702"/>
                  <a:pt x="1342" y="702"/>
                </a:cubicBezTo>
                <a:close/>
                <a:moveTo>
                  <a:pt x="1360" y="996"/>
                </a:moveTo>
                <a:cubicBezTo>
                  <a:pt x="1360" y="998"/>
                  <a:pt x="1360" y="1000"/>
                  <a:pt x="1361" y="1001"/>
                </a:cubicBezTo>
                <a:cubicBezTo>
                  <a:pt x="1362" y="1003"/>
                  <a:pt x="1362" y="1006"/>
                  <a:pt x="1361" y="1008"/>
                </a:cubicBezTo>
                <a:cubicBezTo>
                  <a:pt x="1360" y="1010"/>
                  <a:pt x="1360" y="1012"/>
                  <a:pt x="1361" y="1015"/>
                </a:cubicBezTo>
                <a:cubicBezTo>
                  <a:pt x="1361" y="1016"/>
                  <a:pt x="1361" y="1018"/>
                  <a:pt x="1362" y="1020"/>
                </a:cubicBezTo>
                <a:cubicBezTo>
                  <a:pt x="1362" y="1020"/>
                  <a:pt x="1362" y="1021"/>
                  <a:pt x="1361" y="1021"/>
                </a:cubicBezTo>
                <a:cubicBezTo>
                  <a:pt x="1361" y="1022"/>
                  <a:pt x="1360" y="1021"/>
                  <a:pt x="1360" y="1021"/>
                </a:cubicBezTo>
                <a:cubicBezTo>
                  <a:pt x="1358" y="1018"/>
                  <a:pt x="1357" y="1014"/>
                  <a:pt x="1357" y="1011"/>
                </a:cubicBezTo>
                <a:cubicBezTo>
                  <a:pt x="1356" y="1010"/>
                  <a:pt x="1356" y="1008"/>
                  <a:pt x="1357" y="1007"/>
                </a:cubicBezTo>
                <a:cubicBezTo>
                  <a:pt x="1358" y="1004"/>
                  <a:pt x="1358" y="1001"/>
                  <a:pt x="1357" y="998"/>
                </a:cubicBezTo>
                <a:cubicBezTo>
                  <a:pt x="1357" y="996"/>
                  <a:pt x="1357" y="995"/>
                  <a:pt x="1357" y="993"/>
                </a:cubicBezTo>
                <a:cubicBezTo>
                  <a:pt x="1357" y="993"/>
                  <a:pt x="1357" y="992"/>
                  <a:pt x="1357" y="992"/>
                </a:cubicBezTo>
                <a:cubicBezTo>
                  <a:pt x="1358" y="992"/>
                  <a:pt x="1359" y="993"/>
                  <a:pt x="1359" y="993"/>
                </a:cubicBezTo>
                <a:cubicBezTo>
                  <a:pt x="1359" y="994"/>
                  <a:pt x="1359" y="995"/>
                  <a:pt x="1360" y="996"/>
                </a:cubicBezTo>
                <a:close/>
                <a:moveTo>
                  <a:pt x="1351" y="909"/>
                </a:moveTo>
                <a:cubicBezTo>
                  <a:pt x="1352" y="909"/>
                  <a:pt x="1352" y="909"/>
                  <a:pt x="1352" y="909"/>
                </a:cubicBezTo>
                <a:cubicBezTo>
                  <a:pt x="1351" y="909"/>
                  <a:pt x="1351" y="909"/>
                  <a:pt x="1351" y="909"/>
                </a:cubicBezTo>
                <a:close/>
                <a:moveTo>
                  <a:pt x="1353" y="918"/>
                </a:moveTo>
                <a:cubicBezTo>
                  <a:pt x="1355" y="918"/>
                  <a:pt x="1357" y="919"/>
                  <a:pt x="1358" y="921"/>
                </a:cubicBezTo>
                <a:cubicBezTo>
                  <a:pt x="1358" y="921"/>
                  <a:pt x="1359" y="922"/>
                  <a:pt x="1358" y="922"/>
                </a:cubicBezTo>
                <a:cubicBezTo>
                  <a:pt x="1357" y="926"/>
                  <a:pt x="1355" y="929"/>
                  <a:pt x="1353" y="931"/>
                </a:cubicBezTo>
                <a:cubicBezTo>
                  <a:pt x="1352" y="932"/>
                  <a:pt x="1352" y="933"/>
                  <a:pt x="1352" y="934"/>
                </a:cubicBezTo>
                <a:cubicBezTo>
                  <a:pt x="1352" y="935"/>
                  <a:pt x="1352" y="936"/>
                  <a:pt x="1351" y="936"/>
                </a:cubicBezTo>
                <a:cubicBezTo>
                  <a:pt x="1351" y="936"/>
                  <a:pt x="1350" y="937"/>
                  <a:pt x="1349" y="937"/>
                </a:cubicBezTo>
                <a:cubicBezTo>
                  <a:pt x="1349" y="937"/>
                  <a:pt x="1348" y="937"/>
                  <a:pt x="1348" y="937"/>
                </a:cubicBezTo>
                <a:cubicBezTo>
                  <a:pt x="1347" y="937"/>
                  <a:pt x="1346" y="937"/>
                  <a:pt x="1346" y="937"/>
                </a:cubicBezTo>
                <a:cubicBezTo>
                  <a:pt x="1345" y="937"/>
                  <a:pt x="1344" y="937"/>
                  <a:pt x="1342" y="937"/>
                </a:cubicBezTo>
                <a:cubicBezTo>
                  <a:pt x="1342" y="937"/>
                  <a:pt x="1342" y="936"/>
                  <a:pt x="1341" y="936"/>
                </a:cubicBezTo>
                <a:cubicBezTo>
                  <a:pt x="1341" y="935"/>
                  <a:pt x="1341" y="934"/>
                  <a:pt x="1341" y="934"/>
                </a:cubicBezTo>
                <a:cubicBezTo>
                  <a:pt x="1342" y="931"/>
                  <a:pt x="1343" y="927"/>
                  <a:pt x="1342" y="924"/>
                </a:cubicBezTo>
                <a:cubicBezTo>
                  <a:pt x="1342" y="923"/>
                  <a:pt x="1343" y="922"/>
                  <a:pt x="1343" y="921"/>
                </a:cubicBezTo>
                <a:cubicBezTo>
                  <a:pt x="1343" y="920"/>
                  <a:pt x="1344" y="920"/>
                  <a:pt x="1345" y="919"/>
                </a:cubicBezTo>
                <a:cubicBezTo>
                  <a:pt x="1347" y="919"/>
                  <a:pt x="1350" y="918"/>
                  <a:pt x="1353" y="918"/>
                </a:cubicBezTo>
                <a:close/>
                <a:moveTo>
                  <a:pt x="1347" y="428"/>
                </a:moveTo>
                <a:cubicBezTo>
                  <a:pt x="1347" y="428"/>
                  <a:pt x="1347" y="428"/>
                  <a:pt x="1347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9" y="430"/>
                  <a:pt x="1351" y="431"/>
                  <a:pt x="1352" y="432"/>
                </a:cubicBezTo>
                <a:cubicBezTo>
                  <a:pt x="1353" y="433"/>
                  <a:pt x="1352" y="434"/>
                  <a:pt x="1352" y="435"/>
                </a:cubicBezTo>
                <a:cubicBezTo>
                  <a:pt x="1350" y="435"/>
                  <a:pt x="1349" y="435"/>
                  <a:pt x="1348" y="434"/>
                </a:cubicBezTo>
                <a:cubicBezTo>
                  <a:pt x="1347" y="433"/>
                  <a:pt x="1347" y="432"/>
                  <a:pt x="1347" y="431"/>
                </a:cubicBezTo>
                <a:cubicBezTo>
                  <a:pt x="1348" y="431"/>
                  <a:pt x="1348" y="431"/>
                  <a:pt x="1348" y="431"/>
                </a:cubicBezTo>
                <a:cubicBezTo>
                  <a:pt x="1348" y="430"/>
                  <a:pt x="1348" y="429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7" y="428"/>
                </a:cubicBezTo>
                <a:cubicBezTo>
                  <a:pt x="1347" y="428"/>
                  <a:pt x="1347" y="428"/>
                  <a:pt x="1346" y="428"/>
                </a:cubicBezTo>
                <a:cubicBezTo>
                  <a:pt x="1346" y="427"/>
                  <a:pt x="1346" y="427"/>
                  <a:pt x="1347" y="428"/>
                </a:cubicBezTo>
                <a:close/>
                <a:moveTo>
                  <a:pt x="1342" y="412"/>
                </a:moveTo>
                <a:cubicBezTo>
                  <a:pt x="1342" y="412"/>
                  <a:pt x="1342" y="412"/>
                  <a:pt x="1343" y="412"/>
                </a:cubicBezTo>
                <a:cubicBezTo>
                  <a:pt x="1343" y="413"/>
                  <a:pt x="1343" y="413"/>
                  <a:pt x="1342" y="413"/>
                </a:cubicBezTo>
                <a:cubicBezTo>
                  <a:pt x="1342" y="413"/>
                  <a:pt x="1342" y="413"/>
                  <a:pt x="1342" y="413"/>
                </a:cubicBezTo>
                <a:cubicBezTo>
                  <a:pt x="1342" y="413"/>
                  <a:pt x="1342" y="412"/>
                  <a:pt x="1342" y="412"/>
                </a:cubicBezTo>
                <a:close/>
                <a:moveTo>
                  <a:pt x="1343" y="541"/>
                </a:moveTo>
                <a:cubicBezTo>
                  <a:pt x="1343" y="541"/>
                  <a:pt x="1343" y="542"/>
                  <a:pt x="1343" y="542"/>
                </a:cubicBezTo>
                <a:cubicBezTo>
                  <a:pt x="1343" y="542"/>
                  <a:pt x="1343" y="542"/>
                  <a:pt x="1342" y="541"/>
                </a:cubicBezTo>
                <a:cubicBezTo>
                  <a:pt x="1342" y="541"/>
                  <a:pt x="1342" y="541"/>
                  <a:pt x="1343" y="541"/>
                </a:cubicBezTo>
                <a:cubicBezTo>
                  <a:pt x="1343" y="541"/>
                  <a:pt x="1343" y="541"/>
                  <a:pt x="1343" y="541"/>
                </a:cubicBezTo>
                <a:close/>
                <a:moveTo>
                  <a:pt x="1322" y="391"/>
                </a:moveTo>
                <a:cubicBezTo>
                  <a:pt x="1323" y="391"/>
                  <a:pt x="1324" y="391"/>
                  <a:pt x="1325" y="390"/>
                </a:cubicBezTo>
                <a:cubicBezTo>
                  <a:pt x="1325" y="389"/>
                  <a:pt x="1326" y="389"/>
                  <a:pt x="1326" y="389"/>
                </a:cubicBezTo>
                <a:cubicBezTo>
                  <a:pt x="1326" y="389"/>
                  <a:pt x="1326" y="389"/>
                  <a:pt x="1326" y="389"/>
                </a:cubicBezTo>
                <a:cubicBezTo>
                  <a:pt x="1327" y="393"/>
                  <a:pt x="1329" y="395"/>
                  <a:pt x="1330" y="398"/>
                </a:cubicBezTo>
                <a:cubicBezTo>
                  <a:pt x="1331" y="399"/>
                  <a:pt x="1331" y="400"/>
                  <a:pt x="1332" y="401"/>
                </a:cubicBezTo>
                <a:cubicBezTo>
                  <a:pt x="1331" y="402"/>
                  <a:pt x="1331" y="403"/>
                  <a:pt x="1330" y="404"/>
                </a:cubicBezTo>
                <a:cubicBezTo>
                  <a:pt x="1330" y="404"/>
                  <a:pt x="1329" y="404"/>
                  <a:pt x="1329" y="404"/>
                </a:cubicBezTo>
                <a:cubicBezTo>
                  <a:pt x="1328" y="405"/>
                  <a:pt x="1328" y="404"/>
                  <a:pt x="1328" y="403"/>
                </a:cubicBezTo>
                <a:cubicBezTo>
                  <a:pt x="1328" y="401"/>
                  <a:pt x="1326" y="399"/>
                  <a:pt x="1324" y="398"/>
                </a:cubicBezTo>
                <a:cubicBezTo>
                  <a:pt x="1322" y="397"/>
                  <a:pt x="1321" y="396"/>
                  <a:pt x="1320" y="394"/>
                </a:cubicBezTo>
                <a:cubicBezTo>
                  <a:pt x="1320" y="392"/>
                  <a:pt x="1320" y="391"/>
                  <a:pt x="1322" y="391"/>
                </a:cubicBezTo>
                <a:close/>
                <a:moveTo>
                  <a:pt x="1327" y="527"/>
                </a:moveTo>
                <a:cubicBezTo>
                  <a:pt x="1327" y="527"/>
                  <a:pt x="1326" y="527"/>
                  <a:pt x="1326" y="527"/>
                </a:cubicBezTo>
                <a:cubicBezTo>
                  <a:pt x="1326" y="527"/>
                  <a:pt x="1326" y="527"/>
                  <a:pt x="1326" y="527"/>
                </a:cubicBezTo>
                <a:cubicBezTo>
                  <a:pt x="1326" y="527"/>
                  <a:pt x="1326" y="526"/>
                  <a:pt x="1326" y="526"/>
                </a:cubicBezTo>
                <a:cubicBezTo>
                  <a:pt x="1327" y="527"/>
                  <a:pt x="1327" y="527"/>
                  <a:pt x="1327" y="527"/>
                </a:cubicBezTo>
                <a:close/>
                <a:moveTo>
                  <a:pt x="1317" y="372"/>
                </a:moveTo>
                <a:cubicBezTo>
                  <a:pt x="1318" y="372"/>
                  <a:pt x="1318" y="372"/>
                  <a:pt x="1318" y="372"/>
                </a:cubicBezTo>
                <a:cubicBezTo>
                  <a:pt x="1319" y="373"/>
                  <a:pt x="1319" y="373"/>
                  <a:pt x="1319" y="374"/>
                </a:cubicBezTo>
                <a:cubicBezTo>
                  <a:pt x="1319" y="374"/>
                  <a:pt x="1318" y="374"/>
                  <a:pt x="1318" y="374"/>
                </a:cubicBezTo>
                <a:cubicBezTo>
                  <a:pt x="1318" y="374"/>
                  <a:pt x="1317" y="374"/>
                  <a:pt x="1317" y="373"/>
                </a:cubicBezTo>
                <a:cubicBezTo>
                  <a:pt x="1317" y="373"/>
                  <a:pt x="1317" y="372"/>
                  <a:pt x="1317" y="372"/>
                </a:cubicBezTo>
                <a:close/>
                <a:moveTo>
                  <a:pt x="1299" y="323"/>
                </a:moveTo>
                <a:cubicBezTo>
                  <a:pt x="1299" y="322"/>
                  <a:pt x="1299" y="322"/>
                  <a:pt x="1299" y="322"/>
                </a:cubicBezTo>
                <a:cubicBezTo>
                  <a:pt x="1299" y="322"/>
                  <a:pt x="1299" y="323"/>
                  <a:pt x="1299" y="323"/>
                </a:cubicBezTo>
                <a:cubicBezTo>
                  <a:pt x="1299" y="324"/>
                  <a:pt x="1299" y="324"/>
                  <a:pt x="1298" y="323"/>
                </a:cubicBezTo>
                <a:cubicBezTo>
                  <a:pt x="1298" y="323"/>
                  <a:pt x="1298" y="323"/>
                  <a:pt x="1299" y="323"/>
                </a:cubicBezTo>
                <a:close/>
                <a:moveTo>
                  <a:pt x="1297" y="348"/>
                </a:move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8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7"/>
                  <a:pt x="1297" y="347"/>
                  <a:pt x="1297" y="347"/>
                </a:cubicBezTo>
                <a:lnTo>
                  <a:pt x="1297" y="348"/>
                </a:lnTo>
                <a:close/>
                <a:moveTo>
                  <a:pt x="1296" y="404"/>
                </a:moveTo>
                <a:cubicBezTo>
                  <a:pt x="1295" y="404"/>
                  <a:pt x="1295" y="403"/>
                  <a:pt x="1295" y="403"/>
                </a:cubicBezTo>
                <a:cubicBezTo>
                  <a:pt x="1296" y="401"/>
                  <a:pt x="1297" y="399"/>
                  <a:pt x="1299" y="398"/>
                </a:cubicBezTo>
                <a:cubicBezTo>
                  <a:pt x="1299" y="398"/>
                  <a:pt x="1299" y="398"/>
                  <a:pt x="1300" y="398"/>
                </a:cubicBezTo>
                <a:cubicBezTo>
                  <a:pt x="1300" y="398"/>
                  <a:pt x="1301" y="398"/>
                  <a:pt x="1301" y="398"/>
                </a:cubicBezTo>
                <a:cubicBezTo>
                  <a:pt x="1303" y="400"/>
                  <a:pt x="1305" y="401"/>
                  <a:pt x="1307" y="403"/>
                </a:cubicBezTo>
                <a:cubicBezTo>
                  <a:pt x="1307" y="403"/>
                  <a:pt x="1307" y="403"/>
                  <a:pt x="1308" y="404"/>
                </a:cubicBezTo>
                <a:cubicBezTo>
                  <a:pt x="1312" y="408"/>
                  <a:pt x="1311" y="411"/>
                  <a:pt x="1306" y="414"/>
                </a:cubicBezTo>
                <a:cubicBezTo>
                  <a:pt x="1306" y="414"/>
                  <a:pt x="1306" y="414"/>
                  <a:pt x="1306" y="415"/>
                </a:cubicBezTo>
                <a:cubicBezTo>
                  <a:pt x="1304" y="415"/>
                  <a:pt x="1303" y="415"/>
                  <a:pt x="1303" y="414"/>
                </a:cubicBezTo>
                <a:cubicBezTo>
                  <a:pt x="1300" y="411"/>
                  <a:pt x="1298" y="408"/>
                  <a:pt x="1296" y="404"/>
                </a:cubicBezTo>
                <a:close/>
                <a:moveTo>
                  <a:pt x="1307" y="607"/>
                </a:moveTo>
                <a:cubicBezTo>
                  <a:pt x="1307" y="607"/>
                  <a:pt x="1306" y="608"/>
                  <a:pt x="1305" y="608"/>
                </a:cubicBezTo>
                <a:cubicBezTo>
                  <a:pt x="1305" y="608"/>
                  <a:pt x="1304" y="608"/>
                  <a:pt x="1303" y="608"/>
                </a:cubicBezTo>
                <a:cubicBezTo>
                  <a:pt x="1303" y="608"/>
                  <a:pt x="1302" y="608"/>
                  <a:pt x="1302" y="608"/>
                </a:cubicBezTo>
                <a:cubicBezTo>
                  <a:pt x="1301" y="608"/>
                  <a:pt x="1300" y="608"/>
                  <a:pt x="1299" y="608"/>
                </a:cubicBezTo>
                <a:cubicBezTo>
                  <a:pt x="1298" y="608"/>
                  <a:pt x="1297" y="607"/>
                  <a:pt x="1297" y="607"/>
                </a:cubicBezTo>
                <a:cubicBezTo>
                  <a:pt x="1298" y="606"/>
                  <a:pt x="1298" y="605"/>
                  <a:pt x="1299" y="605"/>
                </a:cubicBezTo>
                <a:cubicBezTo>
                  <a:pt x="1301" y="603"/>
                  <a:pt x="1304" y="603"/>
                  <a:pt x="1306" y="604"/>
                </a:cubicBezTo>
                <a:cubicBezTo>
                  <a:pt x="1308" y="604"/>
                  <a:pt x="1308" y="605"/>
                  <a:pt x="1307" y="607"/>
                </a:cubicBezTo>
                <a:close/>
                <a:moveTo>
                  <a:pt x="1391" y="598"/>
                </a:moveTo>
                <a:cubicBezTo>
                  <a:pt x="1390" y="598"/>
                  <a:pt x="1389" y="599"/>
                  <a:pt x="1388" y="600"/>
                </a:cubicBezTo>
                <a:cubicBezTo>
                  <a:pt x="1386" y="601"/>
                  <a:pt x="1384" y="601"/>
                  <a:pt x="1382" y="601"/>
                </a:cubicBezTo>
                <a:cubicBezTo>
                  <a:pt x="1380" y="600"/>
                  <a:pt x="1377" y="600"/>
                  <a:pt x="1375" y="601"/>
                </a:cubicBezTo>
                <a:cubicBezTo>
                  <a:pt x="1373" y="602"/>
                  <a:pt x="1371" y="601"/>
                  <a:pt x="1369" y="601"/>
                </a:cubicBezTo>
                <a:cubicBezTo>
                  <a:pt x="1366" y="600"/>
                  <a:pt x="1363" y="599"/>
                  <a:pt x="1359" y="598"/>
                </a:cubicBezTo>
                <a:cubicBezTo>
                  <a:pt x="1359" y="597"/>
                  <a:pt x="1358" y="597"/>
                  <a:pt x="1357" y="596"/>
                </a:cubicBezTo>
                <a:cubicBezTo>
                  <a:pt x="1357" y="596"/>
                  <a:pt x="1356" y="595"/>
                  <a:pt x="1356" y="595"/>
                </a:cubicBezTo>
                <a:cubicBezTo>
                  <a:pt x="1353" y="595"/>
                  <a:pt x="1350" y="593"/>
                  <a:pt x="1347" y="593"/>
                </a:cubicBezTo>
                <a:cubicBezTo>
                  <a:pt x="1341" y="592"/>
                  <a:pt x="1335" y="593"/>
                  <a:pt x="1330" y="595"/>
                </a:cubicBezTo>
                <a:cubicBezTo>
                  <a:pt x="1328" y="596"/>
                  <a:pt x="1326" y="597"/>
                  <a:pt x="1324" y="599"/>
                </a:cubicBezTo>
                <a:cubicBezTo>
                  <a:pt x="1323" y="600"/>
                  <a:pt x="1322" y="601"/>
                  <a:pt x="1320" y="600"/>
                </a:cubicBezTo>
                <a:cubicBezTo>
                  <a:pt x="1317" y="599"/>
                  <a:pt x="1314" y="600"/>
                  <a:pt x="1311" y="600"/>
                </a:cubicBezTo>
                <a:cubicBezTo>
                  <a:pt x="1306" y="600"/>
                  <a:pt x="1303" y="598"/>
                  <a:pt x="1301" y="594"/>
                </a:cubicBezTo>
                <a:cubicBezTo>
                  <a:pt x="1301" y="593"/>
                  <a:pt x="1300" y="591"/>
                  <a:pt x="1299" y="590"/>
                </a:cubicBezTo>
                <a:cubicBezTo>
                  <a:pt x="1299" y="589"/>
                  <a:pt x="1299" y="588"/>
                  <a:pt x="1299" y="587"/>
                </a:cubicBezTo>
                <a:cubicBezTo>
                  <a:pt x="1300" y="586"/>
                  <a:pt x="1300" y="583"/>
                  <a:pt x="1302" y="582"/>
                </a:cubicBezTo>
                <a:cubicBezTo>
                  <a:pt x="1303" y="581"/>
                  <a:pt x="1304" y="579"/>
                  <a:pt x="1304" y="577"/>
                </a:cubicBezTo>
                <a:cubicBezTo>
                  <a:pt x="1304" y="575"/>
                  <a:pt x="1304" y="573"/>
                  <a:pt x="1304" y="571"/>
                </a:cubicBezTo>
                <a:cubicBezTo>
                  <a:pt x="1305" y="570"/>
                  <a:pt x="1305" y="569"/>
                  <a:pt x="1306" y="569"/>
                </a:cubicBezTo>
                <a:cubicBezTo>
                  <a:pt x="1309" y="568"/>
                  <a:pt x="1310" y="567"/>
                  <a:pt x="1310" y="564"/>
                </a:cubicBezTo>
                <a:cubicBezTo>
                  <a:pt x="1310" y="563"/>
                  <a:pt x="1310" y="562"/>
                  <a:pt x="1311" y="561"/>
                </a:cubicBezTo>
                <a:cubicBezTo>
                  <a:pt x="1313" y="558"/>
                  <a:pt x="1315" y="556"/>
                  <a:pt x="1317" y="553"/>
                </a:cubicBezTo>
                <a:cubicBezTo>
                  <a:pt x="1317" y="552"/>
                  <a:pt x="1319" y="552"/>
                  <a:pt x="1321" y="552"/>
                </a:cubicBezTo>
                <a:cubicBezTo>
                  <a:pt x="1321" y="553"/>
                  <a:pt x="1321" y="553"/>
                  <a:pt x="1321" y="553"/>
                </a:cubicBezTo>
                <a:cubicBezTo>
                  <a:pt x="1324" y="555"/>
                  <a:pt x="1328" y="557"/>
                  <a:pt x="1332" y="557"/>
                </a:cubicBezTo>
                <a:cubicBezTo>
                  <a:pt x="1333" y="557"/>
                  <a:pt x="1333" y="558"/>
                  <a:pt x="1333" y="559"/>
                </a:cubicBezTo>
                <a:cubicBezTo>
                  <a:pt x="1332" y="560"/>
                  <a:pt x="1331" y="560"/>
                  <a:pt x="1330" y="561"/>
                </a:cubicBezTo>
                <a:cubicBezTo>
                  <a:pt x="1330" y="562"/>
                  <a:pt x="1330" y="563"/>
                  <a:pt x="1331" y="563"/>
                </a:cubicBezTo>
                <a:cubicBezTo>
                  <a:pt x="1331" y="564"/>
                  <a:pt x="1332" y="564"/>
                  <a:pt x="1332" y="564"/>
                </a:cubicBezTo>
                <a:cubicBezTo>
                  <a:pt x="1334" y="565"/>
                  <a:pt x="1335" y="566"/>
                  <a:pt x="1335" y="568"/>
                </a:cubicBezTo>
                <a:cubicBezTo>
                  <a:pt x="1336" y="570"/>
                  <a:pt x="1338" y="571"/>
                  <a:pt x="1340" y="570"/>
                </a:cubicBezTo>
                <a:cubicBezTo>
                  <a:pt x="1340" y="570"/>
                  <a:pt x="1341" y="570"/>
                  <a:pt x="1342" y="569"/>
                </a:cubicBezTo>
                <a:cubicBezTo>
                  <a:pt x="1344" y="569"/>
                  <a:pt x="1345" y="568"/>
                  <a:pt x="1347" y="567"/>
                </a:cubicBezTo>
                <a:cubicBezTo>
                  <a:pt x="1349" y="566"/>
                  <a:pt x="1351" y="565"/>
                  <a:pt x="1353" y="565"/>
                </a:cubicBezTo>
                <a:cubicBezTo>
                  <a:pt x="1354" y="565"/>
                  <a:pt x="1354" y="565"/>
                  <a:pt x="1355" y="564"/>
                </a:cubicBezTo>
                <a:cubicBezTo>
                  <a:pt x="1356" y="564"/>
                  <a:pt x="1356" y="563"/>
                  <a:pt x="1356" y="562"/>
                </a:cubicBezTo>
                <a:cubicBezTo>
                  <a:pt x="1356" y="561"/>
                  <a:pt x="1355" y="561"/>
                  <a:pt x="1354" y="561"/>
                </a:cubicBezTo>
                <a:cubicBezTo>
                  <a:pt x="1354" y="561"/>
                  <a:pt x="1353" y="561"/>
                  <a:pt x="1353" y="561"/>
                </a:cubicBezTo>
                <a:cubicBezTo>
                  <a:pt x="1347" y="562"/>
                  <a:pt x="1346" y="561"/>
                  <a:pt x="1343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5" y="554"/>
                  <a:pt x="1348" y="552"/>
                  <a:pt x="1351" y="551"/>
                </a:cubicBezTo>
                <a:cubicBezTo>
                  <a:pt x="1353" y="551"/>
                  <a:pt x="1355" y="550"/>
                  <a:pt x="1357" y="549"/>
                </a:cubicBezTo>
                <a:cubicBezTo>
                  <a:pt x="1360" y="546"/>
                  <a:pt x="1363" y="545"/>
                  <a:pt x="1367" y="546"/>
                </a:cubicBezTo>
                <a:cubicBezTo>
                  <a:pt x="1367" y="546"/>
                  <a:pt x="1368" y="546"/>
                  <a:pt x="1368" y="546"/>
                </a:cubicBezTo>
                <a:cubicBezTo>
                  <a:pt x="1368" y="546"/>
                  <a:pt x="1368" y="546"/>
                  <a:pt x="1369" y="546"/>
                </a:cubicBezTo>
                <a:cubicBezTo>
                  <a:pt x="1369" y="545"/>
                  <a:pt x="1369" y="545"/>
                  <a:pt x="1369" y="545"/>
                </a:cubicBezTo>
                <a:cubicBezTo>
                  <a:pt x="1369" y="546"/>
                  <a:pt x="1369" y="546"/>
                  <a:pt x="1369" y="546"/>
                </a:cubicBezTo>
                <a:cubicBezTo>
                  <a:pt x="1369" y="546"/>
                  <a:pt x="1368" y="546"/>
                  <a:pt x="1368" y="546"/>
                </a:cubicBezTo>
                <a:cubicBezTo>
                  <a:pt x="1367" y="547"/>
                  <a:pt x="1366" y="549"/>
                  <a:pt x="1364" y="550"/>
                </a:cubicBezTo>
                <a:cubicBezTo>
                  <a:pt x="1363" y="551"/>
                  <a:pt x="1363" y="552"/>
                  <a:pt x="1364" y="553"/>
                </a:cubicBezTo>
                <a:cubicBezTo>
                  <a:pt x="1364" y="554"/>
                  <a:pt x="1364" y="555"/>
                  <a:pt x="1364" y="556"/>
                </a:cubicBezTo>
                <a:cubicBezTo>
                  <a:pt x="1362" y="558"/>
                  <a:pt x="1361" y="561"/>
                  <a:pt x="1359" y="562"/>
                </a:cubicBezTo>
                <a:cubicBezTo>
                  <a:pt x="1359" y="563"/>
                  <a:pt x="1358" y="564"/>
                  <a:pt x="1359" y="564"/>
                </a:cubicBezTo>
                <a:cubicBezTo>
                  <a:pt x="1360" y="566"/>
                  <a:pt x="1362" y="568"/>
                  <a:pt x="1365" y="569"/>
                </a:cubicBezTo>
                <a:cubicBezTo>
                  <a:pt x="1369" y="570"/>
                  <a:pt x="1372" y="572"/>
                  <a:pt x="1375" y="575"/>
                </a:cubicBezTo>
                <a:cubicBezTo>
                  <a:pt x="1378" y="578"/>
                  <a:pt x="1382" y="581"/>
                  <a:pt x="1386" y="583"/>
                </a:cubicBezTo>
                <a:cubicBezTo>
                  <a:pt x="1391" y="585"/>
                  <a:pt x="1393" y="589"/>
                  <a:pt x="1393" y="593"/>
                </a:cubicBezTo>
                <a:cubicBezTo>
                  <a:pt x="1393" y="595"/>
                  <a:pt x="1393" y="597"/>
                  <a:pt x="1391" y="598"/>
                </a:cubicBezTo>
                <a:close/>
                <a:moveTo>
                  <a:pt x="1426" y="462"/>
                </a:moveTo>
                <a:cubicBezTo>
                  <a:pt x="1426" y="461"/>
                  <a:pt x="1426" y="461"/>
                  <a:pt x="1426" y="461"/>
                </a:cubicBezTo>
                <a:cubicBezTo>
                  <a:pt x="1427" y="462"/>
                  <a:pt x="1427" y="462"/>
                  <a:pt x="1427" y="462"/>
                </a:cubicBezTo>
                <a:lnTo>
                  <a:pt x="1426" y="462"/>
                </a:lnTo>
                <a:close/>
                <a:moveTo>
                  <a:pt x="1485" y="635"/>
                </a:moveTo>
                <a:cubicBezTo>
                  <a:pt x="1481" y="636"/>
                  <a:pt x="1477" y="636"/>
                  <a:pt x="1473" y="637"/>
                </a:cubicBezTo>
                <a:cubicBezTo>
                  <a:pt x="1473" y="637"/>
                  <a:pt x="1472" y="637"/>
                  <a:pt x="1471" y="637"/>
                </a:cubicBezTo>
                <a:cubicBezTo>
                  <a:pt x="1467" y="637"/>
                  <a:pt x="1463" y="636"/>
                  <a:pt x="1460" y="633"/>
                </a:cubicBezTo>
                <a:cubicBezTo>
                  <a:pt x="1459" y="632"/>
                  <a:pt x="1457" y="631"/>
                  <a:pt x="1456" y="631"/>
                </a:cubicBezTo>
                <a:cubicBezTo>
                  <a:pt x="1455" y="631"/>
                  <a:pt x="1453" y="631"/>
                  <a:pt x="1452" y="630"/>
                </a:cubicBezTo>
                <a:cubicBezTo>
                  <a:pt x="1452" y="630"/>
                  <a:pt x="1451" y="629"/>
                  <a:pt x="1450" y="629"/>
                </a:cubicBezTo>
                <a:cubicBezTo>
                  <a:pt x="1449" y="625"/>
                  <a:pt x="1447" y="621"/>
                  <a:pt x="1449" y="617"/>
                </a:cubicBezTo>
                <a:cubicBezTo>
                  <a:pt x="1450" y="615"/>
                  <a:pt x="1450" y="613"/>
                  <a:pt x="1451" y="611"/>
                </a:cubicBezTo>
                <a:cubicBezTo>
                  <a:pt x="1451" y="608"/>
                  <a:pt x="1452" y="606"/>
                  <a:pt x="1455" y="605"/>
                </a:cubicBezTo>
                <a:cubicBezTo>
                  <a:pt x="1455" y="605"/>
                  <a:pt x="1455" y="604"/>
                  <a:pt x="1455" y="603"/>
                </a:cubicBezTo>
                <a:cubicBezTo>
                  <a:pt x="1454" y="603"/>
                  <a:pt x="1454" y="603"/>
                  <a:pt x="1453" y="602"/>
                </a:cubicBezTo>
                <a:cubicBezTo>
                  <a:pt x="1450" y="601"/>
                  <a:pt x="1448" y="599"/>
                  <a:pt x="1447" y="597"/>
                </a:cubicBezTo>
                <a:cubicBezTo>
                  <a:pt x="1446" y="594"/>
                  <a:pt x="1444" y="591"/>
                  <a:pt x="1441" y="589"/>
                </a:cubicBezTo>
                <a:cubicBezTo>
                  <a:pt x="1437" y="587"/>
                  <a:pt x="1435" y="583"/>
                  <a:pt x="1434" y="579"/>
                </a:cubicBezTo>
                <a:cubicBezTo>
                  <a:pt x="1433" y="575"/>
                  <a:pt x="1431" y="572"/>
                  <a:pt x="1428" y="569"/>
                </a:cubicBezTo>
                <a:cubicBezTo>
                  <a:pt x="1427" y="568"/>
                  <a:pt x="1426" y="566"/>
                  <a:pt x="1427" y="565"/>
                </a:cubicBezTo>
                <a:cubicBezTo>
                  <a:pt x="1427" y="563"/>
                  <a:pt x="1428" y="561"/>
                  <a:pt x="1429" y="560"/>
                </a:cubicBezTo>
                <a:cubicBezTo>
                  <a:pt x="1429" y="558"/>
                  <a:pt x="1430" y="557"/>
                  <a:pt x="1432" y="557"/>
                </a:cubicBezTo>
                <a:cubicBezTo>
                  <a:pt x="1435" y="555"/>
                  <a:pt x="1437" y="554"/>
                  <a:pt x="1439" y="551"/>
                </a:cubicBezTo>
                <a:cubicBezTo>
                  <a:pt x="1440" y="550"/>
                  <a:pt x="1440" y="550"/>
                  <a:pt x="1441" y="549"/>
                </a:cubicBezTo>
                <a:cubicBezTo>
                  <a:pt x="1444" y="547"/>
                  <a:pt x="1448" y="545"/>
                  <a:pt x="1451" y="544"/>
                </a:cubicBezTo>
                <a:cubicBezTo>
                  <a:pt x="1452" y="543"/>
                  <a:pt x="1453" y="543"/>
                  <a:pt x="1453" y="543"/>
                </a:cubicBezTo>
                <a:cubicBezTo>
                  <a:pt x="1456" y="544"/>
                  <a:pt x="1459" y="545"/>
                  <a:pt x="1462" y="544"/>
                </a:cubicBezTo>
                <a:cubicBezTo>
                  <a:pt x="1463" y="544"/>
                  <a:pt x="1464" y="545"/>
                  <a:pt x="1465" y="546"/>
                </a:cubicBezTo>
                <a:cubicBezTo>
                  <a:pt x="1466" y="548"/>
                  <a:pt x="1466" y="549"/>
                  <a:pt x="1466" y="551"/>
                </a:cubicBezTo>
                <a:cubicBezTo>
                  <a:pt x="1466" y="552"/>
                  <a:pt x="1465" y="554"/>
                  <a:pt x="1465" y="556"/>
                </a:cubicBezTo>
                <a:cubicBezTo>
                  <a:pt x="1465" y="557"/>
                  <a:pt x="1465" y="557"/>
                  <a:pt x="1464" y="557"/>
                </a:cubicBezTo>
                <a:cubicBezTo>
                  <a:pt x="1462" y="558"/>
                  <a:pt x="1461" y="557"/>
                  <a:pt x="1459" y="558"/>
                </a:cubicBezTo>
                <a:cubicBezTo>
                  <a:pt x="1456" y="558"/>
                  <a:pt x="1455" y="559"/>
                  <a:pt x="1455" y="563"/>
                </a:cubicBezTo>
                <a:cubicBezTo>
                  <a:pt x="1455" y="565"/>
                  <a:pt x="1455" y="566"/>
                  <a:pt x="1454" y="566"/>
                </a:cubicBezTo>
                <a:cubicBezTo>
                  <a:pt x="1453" y="566"/>
                  <a:pt x="1453" y="566"/>
                  <a:pt x="1453" y="566"/>
                </a:cubicBezTo>
                <a:cubicBezTo>
                  <a:pt x="1450" y="567"/>
                  <a:pt x="1450" y="567"/>
                  <a:pt x="1451" y="569"/>
                </a:cubicBezTo>
                <a:cubicBezTo>
                  <a:pt x="1453" y="571"/>
                  <a:pt x="1455" y="573"/>
                  <a:pt x="1456" y="575"/>
                </a:cubicBezTo>
                <a:cubicBezTo>
                  <a:pt x="1458" y="579"/>
                  <a:pt x="1462" y="582"/>
                  <a:pt x="1466" y="583"/>
                </a:cubicBezTo>
                <a:cubicBezTo>
                  <a:pt x="1467" y="583"/>
                  <a:pt x="1468" y="584"/>
                  <a:pt x="1468" y="585"/>
                </a:cubicBezTo>
                <a:cubicBezTo>
                  <a:pt x="1468" y="586"/>
                  <a:pt x="1468" y="586"/>
                  <a:pt x="1468" y="587"/>
                </a:cubicBezTo>
                <a:cubicBezTo>
                  <a:pt x="1467" y="590"/>
                  <a:pt x="1468" y="592"/>
                  <a:pt x="1470" y="594"/>
                </a:cubicBezTo>
                <a:cubicBezTo>
                  <a:pt x="1472" y="597"/>
                  <a:pt x="1472" y="600"/>
                  <a:pt x="1472" y="603"/>
                </a:cubicBezTo>
                <a:cubicBezTo>
                  <a:pt x="1472" y="604"/>
                  <a:pt x="1472" y="605"/>
                  <a:pt x="1472" y="606"/>
                </a:cubicBezTo>
                <a:cubicBezTo>
                  <a:pt x="1473" y="608"/>
                  <a:pt x="1474" y="609"/>
                  <a:pt x="1476" y="609"/>
                </a:cubicBezTo>
                <a:cubicBezTo>
                  <a:pt x="1477" y="609"/>
                  <a:pt x="1477" y="609"/>
                  <a:pt x="1478" y="610"/>
                </a:cubicBezTo>
                <a:cubicBezTo>
                  <a:pt x="1479" y="611"/>
                  <a:pt x="1478" y="612"/>
                  <a:pt x="1478" y="613"/>
                </a:cubicBezTo>
                <a:cubicBezTo>
                  <a:pt x="1478" y="613"/>
                  <a:pt x="1478" y="613"/>
                  <a:pt x="1478" y="613"/>
                </a:cubicBezTo>
                <a:cubicBezTo>
                  <a:pt x="1478" y="614"/>
                  <a:pt x="1479" y="615"/>
                  <a:pt x="1479" y="615"/>
                </a:cubicBezTo>
                <a:cubicBezTo>
                  <a:pt x="1481" y="617"/>
                  <a:pt x="1483" y="619"/>
                  <a:pt x="1482" y="621"/>
                </a:cubicBezTo>
                <a:cubicBezTo>
                  <a:pt x="1482" y="626"/>
                  <a:pt x="1484" y="630"/>
                  <a:pt x="1485" y="634"/>
                </a:cubicBezTo>
                <a:cubicBezTo>
                  <a:pt x="1486" y="635"/>
                  <a:pt x="1485" y="635"/>
                  <a:pt x="1485" y="635"/>
                </a:cubicBezTo>
                <a:close/>
                <a:moveTo>
                  <a:pt x="1504" y="265"/>
                </a:moveTo>
                <a:cubicBezTo>
                  <a:pt x="1503" y="264"/>
                  <a:pt x="1503" y="264"/>
                  <a:pt x="1503" y="264"/>
                </a:cubicBezTo>
                <a:cubicBezTo>
                  <a:pt x="1504" y="264"/>
                  <a:pt x="1504" y="264"/>
                  <a:pt x="1504" y="264"/>
                </a:cubicBezTo>
                <a:lnTo>
                  <a:pt x="1504" y="265"/>
                </a:lnTo>
                <a:close/>
                <a:moveTo>
                  <a:pt x="1519" y="564"/>
                </a:moveTo>
                <a:cubicBezTo>
                  <a:pt x="1518" y="565"/>
                  <a:pt x="1515" y="567"/>
                  <a:pt x="1514" y="566"/>
                </a:cubicBezTo>
                <a:cubicBezTo>
                  <a:pt x="1512" y="566"/>
                  <a:pt x="1510" y="565"/>
                  <a:pt x="1508" y="564"/>
                </a:cubicBezTo>
                <a:cubicBezTo>
                  <a:pt x="1507" y="564"/>
                  <a:pt x="1506" y="563"/>
                  <a:pt x="1506" y="562"/>
                </a:cubicBezTo>
                <a:cubicBezTo>
                  <a:pt x="1506" y="556"/>
                  <a:pt x="1511" y="551"/>
                  <a:pt x="1516" y="551"/>
                </a:cubicBezTo>
                <a:cubicBezTo>
                  <a:pt x="1518" y="552"/>
                  <a:pt x="1519" y="552"/>
                  <a:pt x="1519" y="553"/>
                </a:cubicBezTo>
                <a:cubicBezTo>
                  <a:pt x="1520" y="554"/>
                  <a:pt x="1520" y="556"/>
                  <a:pt x="1521" y="557"/>
                </a:cubicBezTo>
                <a:cubicBezTo>
                  <a:pt x="1520" y="559"/>
                  <a:pt x="1519" y="562"/>
                  <a:pt x="1519" y="564"/>
                </a:cubicBezTo>
                <a:close/>
                <a:moveTo>
                  <a:pt x="1556" y="287"/>
                </a:moveTo>
                <a:cubicBezTo>
                  <a:pt x="1555" y="287"/>
                  <a:pt x="1555" y="287"/>
                  <a:pt x="1555" y="287"/>
                </a:cubicBezTo>
                <a:cubicBezTo>
                  <a:pt x="1553" y="284"/>
                  <a:pt x="1550" y="282"/>
                  <a:pt x="1548" y="279"/>
                </a:cubicBezTo>
                <a:cubicBezTo>
                  <a:pt x="1548" y="278"/>
                  <a:pt x="1548" y="278"/>
                  <a:pt x="1548" y="278"/>
                </a:cubicBezTo>
                <a:cubicBezTo>
                  <a:pt x="1549" y="278"/>
                  <a:pt x="1549" y="277"/>
                  <a:pt x="1550" y="277"/>
                </a:cubicBezTo>
                <a:cubicBezTo>
                  <a:pt x="1551" y="277"/>
                  <a:pt x="1552" y="278"/>
                  <a:pt x="1553" y="279"/>
                </a:cubicBezTo>
                <a:cubicBezTo>
                  <a:pt x="1554" y="280"/>
                  <a:pt x="1555" y="281"/>
                  <a:pt x="1556" y="282"/>
                </a:cubicBezTo>
                <a:cubicBezTo>
                  <a:pt x="1557" y="283"/>
                  <a:pt x="1557" y="286"/>
                  <a:pt x="1556" y="287"/>
                </a:cubicBezTo>
                <a:close/>
                <a:moveTo>
                  <a:pt x="1558" y="294"/>
                </a:moveTo>
                <a:cubicBezTo>
                  <a:pt x="1558" y="294"/>
                  <a:pt x="1557" y="294"/>
                  <a:pt x="1557" y="294"/>
                </a:cubicBezTo>
                <a:cubicBezTo>
                  <a:pt x="1557" y="293"/>
                  <a:pt x="1558" y="293"/>
                  <a:pt x="1558" y="294"/>
                </a:cubicBezTo>
                <a:cubicBezTo>
                  <a:pt x="1558" y="294"/>
                  <a:pt x="1558" y="294"/>
                  <a:pt x="1558" y="294"/>
                </a:cubicBezTo>
                <a:close/>
                <a:moveTo>
                  <a:pt x="1571" y="595"/>
                </a:moveTo>
                <a:cubicBezTo>
                  <a:pt x="1571" y="595"/>
                  <a:pt x="1571" y="595"/>
                  <a:pt x="1571" y="595"/>
                </a:cubicBezTo>
                <a:cubicBezTo>
                  <a:pt x="1571" y="595"/>
                  <a:pt x="1571" y="595"/>
                  <a:pt x="1571" y="595"/>
                </a:cubicBezTo>
                <a:close/>
                <a:moveTo>
                  <a:pt x="1575" y="251"/>
                </a:moveTo>
                <a:cubicBezTo>
                  <a:pt x="1575" y="252"/>
                  <a:pt x="1574" y="253"/>
                  <a:pt x="1574" y="252"/>
                </a:cubicBezTo>
                <a:cubicBezTo>
                  <a:pt x="1573" y="252"/>
                  <a:pt x="1573" y="251"/>
                  <a:pt x="1573" y="251"/>
                </a:cubicBezTo>
                <a:cubicBezTo>
                  <a:pt x="1574" y="250"/>
                  <a:pt x="1575" y="250"/>
                  <a:pt x="1575" y="250"/>
                </a:cubicBezTo>
                <a:cubicBezTo>
                  <a:pt x="1575" y="250"/>
                  <a:pt x="1576" y="250"/>
                  <a:pt x="1576" y="251"/>
                </a:cubicBezTo>
                <a:cubicBezTo>
                  <a:pt x="1576" y="251"/>
                  <a:pt x="1575" y="251"/>
                  <a:pt x="1575" y="251"/>
                </a:cubicBezTo>
                <a:close/>
                <a:moveTo>
                  <a:pt x="1612" y="130"/>
                </a:moveTo>
                <a:cubicBezTo>
                  <a:pt x="1613" y="131"/>
                  <a:pt x="1613" y="131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3" y="131"/>
                  <a:pt x="1613" y="131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lose/>
                <a:moveTo>
                  <a:pt x="1612" y="453"/>
                </a:moveTo>
                <a:cubicBezTo>
                  <a:pt x="1612" y="453"/>
                  <a:pt x="1612" y="453"/>
                  <a:pt x="1612" y="454"/>
                </a:cubicBezTo>
                <a:cubicBezTo>
                  <a:pt x="1612" y="454"/>
                  <a:pt x="1612" y="454"/>
                  <a:pt x="1611" y="454"/>
                </a:cubicBezTo>
                <a:cubicBezTo>
                  <a:pt x="1611" y="454"/>
                  <a:pt x="1610" y="454"/>
                  <a:pt x="1610" y="454"/>
                </a:cubicBezTo>
                <a:cubicBezTo>
                  <a:pt x="1610" y="454"/>
                  <a:pt x="1609" y="454"/>
                  <a:pt x="1609" y="454"/>
                </a:cubicBezTo>
                <a:cubicBezTo>
                  <a:pt x="1610" y="453"/>
                  <a:pt x="1611" y="453"/>
                  <a:pt x="1612" y="453"/>
                </a:cubicBezTo>
                <a:close/>
                <a:moveTo>
                  <a:pt x="1614" y="542"/>
                </a:moveTo>
                <a:cubicBezTo>
                  <a:pt x="1612" y="544"/>
                  <a:pt x="1611" y="546"/>
                  <a:pt x="1610" y="549"/>
                </a:cubicBezTo>
                <a:cubicBezTo>
                  <a:pt x="1610" y="549"/>
                  <a:pt x="1609" y="550"/>
                  <a:pt x="1609" y="550"/>
                </a:cubicBezTo>
                <a:cubicBezTo>
                  <a:pt x="1608" y="550"/>
                  <a:pt x="1607" y="549"/>
                  <a:pt x="1607" y="548"/>
                </a:cubicBezTo>
                <a:cubicBezTo>
                  <a:pt x="1607" y="548"/>
                  <a:pt x="1607" y="548"/>
                  <a:pt x="1607" y="548"/>
                </a:cubicBezTo>
                <a:cubicBezTo>
                  <a:pt x="1607" y="545"/>
                  <a:pt x="1608" y="543"/>
                  <a:pt x="1609" y="541"/>
                </a:cubicBezTo>
                <a:cubicBezTo>
                  <a:pt x="1610" y="540"/>
                  <a:pt x="1611" y="539"/>
                  <a:pt x="1612" y="538"/>
                </a:cubicBezTo>
                <a:cubicBezTo>
                  <a:pt x="1613" y="538"/>
                  <a:pt x="1614" y="538"/>
                  <a:pt x="1615" y="538"/>
                </a:cubicBezTo>
                <a:cubicBezTo>
                  <a:pt x="1615" y="538"/>
                  <a:pt x="1616" y="538"/>
                  <a:pt x="1616" y="539"/>
                </a:cubicBezTo>
                <a:cubicBezTo>
                  <a:pt x="1615" y="540"/>
                  <a:pt x="1615" y="541"/>
                  <a:pt x="1614" y="542"/>
                </a:cubicBezTo>
                <a:close/>
                <a:moveTo>
                  <a:pt x="1625" y="102"/>
                </a:moveTo>
                <a:cubicBezTo>
                  <a:pt x="1625" y="101"/>
                  <a:pt x="1625" y="101"/>
                  <a:pt x="1625" y="101"/>
                </a:cubicBezTo>
                <a:cubicBezTo>
                  <a:pt x="1625" y="101"/>
                  <a:pt x="1625" y="101"/>
                  <a:pt x="1625" y="101"/>
                </a:cubicBezTo>
                <a:lnTo>
                  <a:pt x="1625" y="102"/>
                </a:lnTo>
                <a:close/>
                <a:moveTo>
                  <a:pt x="1644" y="152"/>
                </a:moveTo>
                <a:cubicBezTo>
                  <a:pt x="1644" y="152"/>
                  <a:pt x="1644" y="152"/>
                  <a:pt x="1644" y="152"/>
                </a:cubicBezTo>
                <a:cubicBezTo>
                  <a:pt x="1643" y="153"/>
                  <a:pt x="1643" y="155"/>
                  <a:pt x="1643" y="157"/>
                </a:cubicBezTo>
                <a:cubicBezTo>
                  <a:pt x="1642" y="158"/>
                  <a:pt x="1642" y="158"/>
                  <a:pt x="1641" y="158"/>
                </a:cubicBezTo>
                <a:cubicBezTo>
                  <a:pt x="1639" y="159"/>
                  <a:pt x="1639" y="160"/>
                  <a:pt x="1638" y="162"/>
                </a:cubicBezTo>
                <a:cubicBezTo>
                  <a:pt x="1638" y="162"/>
                  <a:pt x="1638" y="162"/>
                  <a:pt x="1639" y="162"/>
                </a:cubicBezTo>
                <a:cubicBezTo>
                  <a:pt x="1639" y="162"/>
                  <a:pt x="1640" y="163"/>
                  <a:pt x="1640" y="164"/>
                </a:cubicBezTo>
                <a:cubicBezTo>
                  <a:pt x="1641" y="164"/>
                  <a:pt x="1642" y="165"/>
                  <a:pt x="1642" y="165"/>
                </a:cubicBezTo>
                <a:cubicBezTo>
                  <a:pt x="1642" y="166"/>
                  <a:pt x="1642" y="166"/>
                  <a:pt x="1642" y="166"/>
                </a:cubicBezTo>
                <a:cubicBezTo>
                  <a:pt x="1642" y="165"/>
                  <a:pt x="1642" y="165"/>
                  <a:pt x="1642" y="165"/>
                </a:cubicBezTo>
                <a:cubicBezTo>
                  <a:pt x="1641" y="165"/>
                  <a:pt x="1641" y="164"/>
                  <a:pt x="1640" y="164"/>
                </a:cubicBezTo>
                <a:cubicBezTo>
                  <a:pt x="1639" y="163"/>
                  <a:pt x="1639" y="163"/>
                  <a:pt x="1638" y="162"/>
                </a:cubicBezTo>
                <a:cubicBezTo>
                  <a:pt x="1638" y="162"/>
                  <a:pt x="1638" y="162"/>
                  <a:pt x="1638" y="162"/>
                </a:cubicBezTo>
                <a:cubicBezTo>
                  <a:pt x="1637" y="160"/>
                  <a:pt x="1635" y="160"/>
                  <a:pt x="1634" y="159"/>
                </a:cubicBezTo>
                <a:cubicBezTo>
                  <a:pt x="1633" y="157"/>
                  <a:pt x="1633" y="155"/>
                  <a:pt x="1632" y="154"/>
                </a:cubicBezTo>
                <a:cubicBezTo>
                  <a:pt x="1632" y="153"/>
                  <a:pt x="1632" y="152"/>
                  <a:pt x="1632" y="152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1" y="151"/>
                  <a:pt x="1631" y="151"/>
                  <a:pt x="1631" y="151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2" y="151"/>
                  <a:pt x="1632" y="151"/>
                  <a:pt x="1632" y="152"/>
                </a:cubicBezTo>
                <a:cubicBezTo>
                  <a:pt x="1633" y="152"/>
                  <a:pt x="1634" y="153"/>
                  <a:pt x="1635" y="153"/>
                </a:cubicBezTo>
                <a:cubicBezTo>
                  <a:pt x="1636" y="154"/>
                  <a:pt x="1638" y="154"/>
                  <a:pt x="1640" y="153"/>
                </a:cubicBezTo>
                <a:cubicBezTo>
                  <a:pt x="1641" y="152"/>
                  <a:pt x="1642" y="152"/>
                  <a:pt x="1644" y="152"/>
                </a:cubicBezTo>
                <a:cubicBezTo>
                  <a:pt x="1644" y="152"/>
                  <a:pt x="1644" y="151"/>
                  <a:pt x="1644" y="151"/>
                </a:cubicBezTo>
                <a:cubicBezTo>
                  <a:pt x="1644" y="151"/>
                  <a:pt x="1644" y="151"/>
                  <a:pt x="1644" y="151"/>
                </a:cubicBezTo>
                <a:cubicBezTo>
                  <a:pt x="1644" y="151"/>
                  <a:pt x="1644" y="151"/>
                  <a:pt x="1644" y="152"/>
                </a:cubicBezTo>
                <a:close/>
                <a:moveTo>
                  <a:pt x="1654" y="145"/>
                </a:moveTo>
                <a:cubicBezTo>
                  <a:pt x="1652" y="146"/>
                  <a:pt x="1650" y="147"/>
                  <a:pt x="1648" y="149"/>
                </a:cubicBezTo>
                <a:cubicBezTo>
                  <a:pt x="1647" y="149"/>
                  <a:pt x="1647" y="149"/>
                  <a:pt x="1646" y="149"/>
                </a:cubicBezTo>
                <a:cubicBezTo>
                  <a:pt x="1646" y="150"/>
                  <a:pt x="1646" y="150"/>
                  <a:pt x="1646" y="150"/>
                </a:cubicBezTo>
                <a:cubicBezTo>
                  <a:pt x="1646" y="150"/>
                  <a:pt x="1645" y="150"/>
                  <a:pt x="1645" y="150"/>
                </a:cubicBezTo>
                <a:cubicBezTo>
                  <a:pt x="1645" y="150"/>
                  <a:pt x="1645" y="150"/>
                  <a:pt x="1645" y="149"/>
                </a:cubicBezTo>
                <a:cubicBezTo>
                  <a:pt x="1646" y="149"/>
                  <a:pt x="1646" y="149"/>
                  <a:pt x="1646" y="149"/>
                </a:cubicBezTo>
                <a:cubicBezTo>
                  <a:pt x="1646" y="149"/>
                  <a:pt x="1647" y="148"/>
                  <a:pt x="1647" y="147"/>
                </a:cubicBezTo>
                <a:cubicBezTo>
                  <a:pt x="1649" y="145"/>
                  <a:pt x="1650" y="144"/>
                  <a:pt x="1651" y="143"/>
                </a:cubicBezTo>
                <a:cubicBezTo>
                  <a:pt x="1651" y="143"/>
                  <a:pt x="1651" y="143"/>
                  <a:pt x="1651" y="143"/>
                </a:cubicBezTo>
                <a:cubicBezTo>
                  <a:pt x="1651" y="143"/>
                  <a:pt x="1651" y="142"/>
                  <a:pt x="1651" y="142"/>
                </a:cubicBezTo>
                <a:cubicBezTo>
                  <a:pt x="1649" y="142"/>
                  <a:pt x="1647" y="142"/>
                  <a:pt x="1647" y="140"/>
                </a:cubicBezTo>
                <a:cubicBezTo>
                  <a:pt x="1647" y="139"/>
                  <a:pt x="1647" y="139"/>
                  <a:pt x="1647" y="139"/>
                </a:cubicBezTo>
                <a:cubicBezTo>
                  <a:pt x="1647" y="138"/>
                  <a:pt x="1648" y="139"/>
                  <a:pt x="1648" y="139"/>
                </a:cubicBezTo>
                <a:cubicBezTo>
                  <a:pt x="1648" y="139"/>
                  <a:pt x="1649" y="139"/>
                  <a:pt x="1649" y="140"/>
                </a:cubicBezTo>
                <a:cubicBezTo>
                  <a:pt x="1650" y="141"/>
                  <a:pt x="1650" y="142"/>
                  <a:pt x="1651" y="142"/>
                </a:cubicBezTo>
                <a:cubicBezTo>
                  <a:pt x="1651" y="142"/>
                  <a:pt x="1651" y="142"/>
                  <a:pt x="1651" y="142"/>
                </a:cubicBezTo>
                <a:cubicBezTo>
                  <a:pt x="1651" y="142"/>
                  <a:pt x="1651" y="143"/>
                  <a:pt x="1651" y="143"/>
                </a:cubicBezTo>
                <a:cubicBezTo>
                  <a:pt x="1652" y="143"/>
                  <a:pt x="1653" y="143"/>
                  <a:pt x="1653" y="143"/>
                </a:cubicBezTo>
                <a:cubicBezTo>
                  <a:pt x="1654" y="143"/>
                  <a:pt x="1654" y="144"/>
                  <a:pt x="1655" y="144"/>
                </a:cubicBezTo>
                <a:cubicBezTo>
                  <a:pt x="1655" y="144"/>
                  <a:pt x="1654" y="145"/>
                  <a:pt x="1654" y="145"/>
                </a:cubicBezTo>
                <a:close/>
                <a:moveTo>
                  <a:pt x="1667" y="144"/>
                </a:moveTo>
                <a:cubicBezTo>
                  <a:pt x="1666" y="144"/>
                  <a:pt x="1666" y="144"/>
                  <a:pt x="1666" y="144"/>
                </a:cubicBezTo>
                <a:cubicBezTo>
                  <a:pt x="1667" y="143"/>
                  <a:pt x="1667" y="143"/>
                  <a:pt x="1667" y="143"/>
                </a:cubicBezTo>
                <a:lnTo>
                  <a:pt x="1667" y="144"/>
                </a:lnTo>
                <a:close/>
                <a:moveTo>
                  <a:pt x="1679" y="523"/>
                </a:moveTo>
                <a:cubicBezTo>
                  <a:pt x="1679" y="524"/>
                  <a:pt x="1678" y="524"/>
                  <a:pt x="1677" y="524"/>
                </a:cubicBezTo>
                <a:cubicBezTo>
                  <a:pt x="1674" y="523"/>
                  <a:pt x="1671" y="522"/>
                  <a:pt x="1669" y="521"/>
                </a:cubicBezTo>
                <a:cubicBezTo>
                  <a:pt x="1668" y="520"/>
                  <a:pt x="1668" y="519"/>
                  <a:pt x="1668" y="518"/>
                </a:cubicBezTo>
                <a:cubicBezTo>
                  <a:pt x="1668" y="517"/>
                  <a:pt x="1668" y="516"/>
                  <a:pt x="1668" y="515"/>
                </a:cubicBezTo>
                <a:cubicBezTo>
                  <a:pt x="1669" y="515"/>
                  <a:pt x="1670" y="516"/>
                  <a:pt x="1670" y="517"/>
                </a:cubicBezTo>
                <a:cubicBezTo>
                  <a:pt x="1671" y="518"/>
                  <a:pt x="1673" y="519"/>
                  <a:pt x="1675" y="520"/>
                </a:cubicBezTo>
                <a:cubicBezTo>
                  <a:pt x="1676" y="520"/>
                  <a:pt x="1678" y="521"/>
                  <a:pt x="1679" y="522"/>
                </a:cubicBezTo>
                <a:cubicBezTo>
                  <a:pt x="1679" y="522"/>
                  <a:pt x="1679" y="522"/>
                  <a:pt x="1679" y="522"/>
                </a:cubicBezTo>
                <a:cubicBezTo>
                  <a:pt x="1679" y="523"/>
                  <a:pt x="1679" y="523"/>
                  <a:pt x="1679" y="523"/>
                </a:cubicBezTo>
                <a:close/>
                <a:moveTo>
                  <a:pt x="1679" y="178"/>
                </a:moveTo>
                <a:cubicBezTo>
                  <a:pt x="1679" y="178"/>
                  <a:pt x="1679" y="178"/>
                  <a:pt x="1679" y="178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lose/>
                <a:moveTo>
                  <a:pt x="1726" y="495"/>
                </a:moveTo>
                <a:cubicBezTo>
                  <a:pt x="1725" y="496"/>
                  <a:pt x="1724" y="496"/>
                  <a:pt x="1724" y="495"/>
                </a:cubicBezTo>
                <a:cubicBezTo>
                  <a:pt x="1723" y="494"/>
                  <a:pt x="1723" y="493"/>
                  <a:pt x="1723" y="493"/>
                </a:cubicBezTo>
                <a:cubicBezTo>
                  <a:pt x="1723" y="492"/>
                  <a:pt x="1724" y="492"/>
                  <a:pt x="1724" y="491"/>
                </a:cubicBezTo>
                <a:cubicBezTo>
                  <a:pt x="1725" y="491"/>
                  <a:pt x="1726" y="491"/>
                  <a:pt x="1726" y="492"/>
                </a:cubicBezTo>
                <a:cubicBezTo>
                  <a:pt x="1727" y="493"/>
                  <a:pt x="1727" y="493"/>
                  <a:pt x="1727" y="494"/>
                </a:cubicBezTo>
                <a:cubicBezTo>
                  <a:pt x="1726" y="494"/>
                  <a:pt x="1726" y="495"/>
                  <a:pt x="1726" y="495"/>
                </a:cubicBezTo>
                <a:close/>
                <a:moveTo>
                  <a:pt x="1730" y="517"/>
                </a:moveTo>
                <a:cubicBezTo>
                  <a:pt x="1730" y="517"/>
                  <a:pt x="1729" y="517"/>
                  <a:pt x="1729" y="517"/>
                </a:cubicBezTo>
                <a:cubicBezTo>
                  <a:pt x="1729" y="518"/>
                  <a:pt x="1728" y="518"/>
                  <a:pt x="1728" y="518"/>
                </a:cubicBezTo>
                <a:cubicBezTo>
                  <a:pt x="1728" y="518"/>
                  <a:pt x="1728" y="517"/>
                  <a:pt x="1728" y="517"/>
                </a:cubicBezTo>
                <a:cubicBezTo>
                  <a:pt x="1728" y="517"/>
                  <a:pt x="1728" y="516"/>
                  <a:pt x="1728" y="516"/>
                </a:cubicBezTo>
                <a:cubicBezTo>
                  <a:pt x="1728" y="515"/>
                  <a:pt x="1729" y="514"/>
                  <a:pt x="1729" y="515"/>
                </a:cubicBezTo>
                <a:cubicBezTo>
                  <a:pt x="1730" y="516"/>
                  <a:pt x="1730" y="516"/>
                  <a:pt x="1730" y="517"/>
                </a:cubicBezTo>
                <a:close/>
                <a:moveTo>
                  <a:pt x="1733" y="506"/>
                </a:moveTo>
                <a:cubicBezTo>
                  <a:pt x="1733" y="505"/>
                  <a:pt x="1733" y="505"/>
                  <a:pt x="1733" y="505"/>
                </a:cubicBezTo>
                <a:cubicBezTo>
                  <a:pt x="1733" y="506"/>
                  <a:pt x="1733" y="506"/>
                  <a:pt x="1733" y="506"/>
                </a:cubicBezTo>
                <a:cubicBezTo>
                  <a:pt x="1733" y="506"/>
                  <a:pt x="1733" y="506"/>
                  <a:pt x="1733" y="506"/>
                </a:cubicBezTo>
                <a:close/>
                <a:moveTo>
                  <a:pt x="1768" y="427"/>
                </a:moveTo>
                <a:cubicBezTo>
                  <a:pt x="1768" y="427"/>
                  <a:pt x="1767" y="428"/>
                  <a:pt x="1767" y="427"/>
                </a:cubicBezTo>
                <a:cubicBezTo>
                  <a:pt x="1766" y="426"/>
                  <a:pt x="1764" y="425"/>
                  <a:pt x="1764" y="423"/>
                </a:cubicBezTo>
                <a:cubicBezTo>
                  <a:pt x="1763" y="422"/>
                  <a:pt x="1764" y="422"/>
                  <a:pt x="1764" y="422"/>
                </a:cubicBezTo>
                <a:cubicBezTo>
                  <a:pt x="1764" y="421"/>
                  <a:pt x="1764" y="421"/>
                  <a:pt x="1765" y="422"/>
                </a:cubicBezTo>
                <a:cubicBezTo>
                  <a:pt x="1765" y="422"/>
                  <a:pt x="1766" y="423"/>
                  <a:pt x="1766" y="424"/>
                </a:cubicBezTo>
                <a:cubicBezTo>
                  <a:pt x="1767" y="425"/>
                  <a:pt x="1767" y="426"/>
                  <a:pt x="1768" y="427"/>
                </a:cubicBezTo>
                <a:cubicBezTo>
                  <a:pt x="1768" y="427"/>
                  <a:pt x="1768" y="427"/>
                  <a:pt x="1768" y="427"/>
                </a:cubicBezTo>
                <a:close/>
                <a:moveTo>
                  <a:pt x="1768" y="419"/>
                </a:moveTo>
                <a:cubicBezTo>
                  <a:pt x="1767" y="419"/>
                  <a:pt x="1768" y="418"/>
                  <a:pt x="1768" y="418"/>
                </a:cubicBezTo>
                <a:cubicBezTo>
                  <a:pt x="1768" y="418"/>
                  <a:pt x="1769" y="419"/>
                  <a:pt x="1769" y="419"/>
                </a:cubicBezTo>
                <a:cubicBezTo>
                  <a:pt x="1768" y="419"/>
                  <a:pt x="1768" y="419"/>
                  <a:pt x="1768" y="419"/>
                </a:cubicBezTo>
                <a:close/>
                <a:moveTo>
                  <a:pt x="1775" y="481"/>
                </a:moveTo>
                <a:cubicBezTo>
                  <a:pt x="1775" y="481"/>
                  <a:pt x="1774" y="482"/>
                  <a:pt x="1774" y="482"/>
                </a:cubicBezTo>
                <a:cubicBezTo>
                  <a:pt x="1774" y="481"/>
                  <a:pt x="1774" y="481"/>
                  <a:pt x="1774" y="481"/>
                </a:cubicBezTo>
                <a:cubicBezTo>
                  <a:pt x="1774" y="480"/>
                  <a:pt x="1773" y="479"/>
                  <a:pt x="1773" y="479"/>
                </a:cubicBezTo>
                <a:cubicBezTo>
                  <a:pt x="1773" y="479"/>
                  <a:pt x="1774" y="478"/>
                  <a:pt x="1774" y="478"/>
                </a:cubicBezTo>
                <a:cubicBezTo>
                  <a:pt x="1774" y="478"/>
                  <a:pt x="1775" y="478"/>
                  <a:pt x="1775" y="479"/>
                </a:cubicBezTo>
                <a:cubicBezTo>
                  <a:pt x="1775" y="480"/>
                  <a:pt x="1775" y="480"/>
                  <a:pt x="1775" y="481"/>
                </a:cubicBezTo>
                <a:close/>
                <a:moveTo>
                  <a:pt x="1798" y="471"/>
                </a:moveTo>
                <a:cubicBezTo>
                  <a:pt x="1798" y="471"/>
                  <a:pt x="1798" y="471"/>
                  <a:pt x="1798" y="471"/>
                </a:cubicBezTo>
                <a:cubicBezTo>
                  <a:pt x="1799" y="469"/>
                  <a:pt x="1799" y="468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799" y="467"/>
                  <a:pt x="1799" y="467"/>
                  <a:pt x="1800" y="466"/>
                </a:cubicBezTo>
                <a:cubicBezTo>
                  <a:pt x="1800" y="466"/>
                  <a:pt x="1800" y="467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801" y="468"/>
                  <a:pt x="1802" y="468"/>
                  <a:pt x="1803" y="468"/>
                </a:cubicBezTo>
                <a:cubicBezTo>
                  <a:pt x="1804" y="467"/>
                  <a:pt x="1805" y="466"/>
                  <a:pt x="1805" y="466"/>
                </a:cubicBezTo>
                <a:cubicBezTo>
                  <a:pt x="1806" y="463"/>
                  <a:pt x="1807" y="460"/>
                  <a:pt x="1809" y="458"/>
                </a:cubicBezTo>
                <a:cubicBezTo>
                  <a:pt x="1809" y="457"/>
                  <a:pt x="1810" y="456"/>
                  <a:pt x="1810" y="455"/>
                </a:cubicBezTo>
                <a:cubicBezTo>
                  <a:pt x="1811" y="453"/>
                  <a:pt x="1811" y="451"/>
                  <a:pt x="1812" y="449"/>
                </a:cubicBezTo>
                <a:cubicBezTo>
                  <a:pt x="1816" y="441"/>
                  <a:pt x="1817" y="432"/>
                  <a:pt x="1816" y="424"/>
                </a:cubicBezTo>
                <a:cubicBezTo>
                  <a:pt x="1815" y="423"/>
                  <a:pt x="1816" y="422"/>
                  <a:pt x="1816" y="422"/>
                </a:cubicBezTo>
                <a:cubicBezTo>
                  <a:pt x="1816" y="422"/>
                  <a:pt x="1816" y="421"/>
                  <a:pt x="1816" y="421"/>
                </a:cubicBezTo>
                <a:cubicBezTo>
                  <a:pt x="1817" y="421"/>
                  <a:pt x="1818" y="421"/>
                  <a:pt x="1818" y="422"/>
                </a:cubicBezTo>
                <a:cubicBezTo>
                  <a:pt x="1819" y="425"/>
                  <a:pt x="1820" y="428"/>
                  <a:pt x="1820" y="432"/>
                </a:cubicBezTo>
                <a:cubicBezTo>
                  <a:pt x="1821" y="434"/>
                  <a:pt x="1821" y="436"/>
                  <a:pt x="1822" y="438"/>
                </a:cubicBezTo>
                <a:cubicBezTo>
                  <a:pt x="1823" y="440"/>
                  <a:pt x="1822" y="442"/>
                  <a:pt x="1821" y="443"/>
                </a:cubicBezTo>
                <a:cubicBezTo>
                  <a:pt x="1820" y="444"/>
                  <a:pt x="1819" y="445"/>
                  <a:pt x="1820" y="447"/>
                </a:cubicBezTo>
                <a:cubicBezTo>
                  <a:pt x="1821" y="448"/>
                  <a:pt x="1821" y="448"/>
                  <a:pt x="1820" y="450"/>
                </a:cubicBezTo>
                <a:cubicBezTo>
                  <a:pt x="1818" y="454"/>
                  <a:pt x="1815" y="458"/>
                  <a:pt x="1811" y="461"/>
                </a:cubicBezTo>
                <a:cubicBezTo>
                  <a:pt x="1809" y="462"/>
                  <a:pt x="1808" y="464"/>
                  <a:pt x="1808" y="466"/>
                </a:cubicBezTo>
                <a:cubicBezTo>
                  <a:pt x="1808" y="468"/>
                  <a:pt x="1807" y="469"/>
                  <a:pt x="1805" y="470"/>
                </a:cubicBezTo>
                <a:cubicBezTo>
                  <a:pt x="1803" y="471"/>
                  <a:pt x="1802" y="472"/>
                  <a:pt x="1799" y="472"/>
                </a:cubicBezTo>
                <a:cubicBezTo>
                  <a:pt x="1799" y="472"/>
                  <a:pt x="1798" y="472"/>
                  <a:pt x="1798" y="471"/>
                </a:cubicBezTo>
                <a:close/>
                <a:moveTo>
                  <a:pt x="1835" y="851"/>
                </a:moveTo>
                <a:cubicBezTo>
                  <a:pt x="1835" y="851"/>
                  <a:pt x="1835" y="851"/>
                  <a:pt x="1835" y="851"/>
                </a:cubicBezTo>
                <a:cubicBezTo>
                  <a:pt x="1835" y="851"/>
                  <a:pt x="1835" y="851"/>
                  <a:pt x="1835" y="851"/>
                </a:cubicBezTo>
                <a:close/>
                <a:moveTo>
                  <a:pt x="1255" y="628"/>
                </a:move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lose/>
                <a:moveTo>
                  <a:pt x="759" y="919"/>
                </a:move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lose/>
                <a:moveTo>
                  <a:pt x="570" y="246"/>
                </a:move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lose/>
                <a:moveTo>
                  <a:pt x="599" y="313"/>
                </a:moveTo>
                <a:cubicBezTo>
                  <a:pt x="599" y="313"/>
                  <a:pt x="599" y="313"/>
                  <a:pt x="599" y="313"/>
                </a:cubicBezTo>
                <a:cubicBezTo>
                  <a:pt x="600" y="313"/>
                  <a:pt x="600" y="313"/>
                  <a:pt x="600" y="313"/>
                </a:cubicBezTo>
                <a:cubicBezTo>
                  <a:pt x="599" y="314"/>
                  <a:pt x="599" y="316"/>
                  <a:pt x="598" y="318"/>
                </a:cubicBezTo>
                <a:cubicBezTo>
                  <a:pt x="596" y="323"/>
                  <a:pt x="593" y="327"/>
                  <a:pt x="592" y="333"/>
                </a:cubicBezTo>
                <a:cubicBezTo>
                  <a:pt x="591" y="334"/>
                  <a:pt x="591" y="335"/>
                  <a:pt x="590" y="335"/>
                </a:cubicBezTo>
                <a:cubicBezTo>
                  <a:pt x="589" y="336"/>
                  <a:pt x="588" y="336"/>
                  <a:pt x="588" y="337"/>
                </a:cubicBezTo>
                <a:cubicBezTo>
                  <a:pt x="587" y="338"/>
                  <a:pt x="587" y="340"/>
                  <a:pt x="588" y="341"/>
                </a:cubicBezTo>
                <a:cubicBezTo>
                  <a:pt x="589" y="341"/>
                  <a:pt x="590" y="341"/>
                  <a:pt x="590" y="341"/>
                </a:cubicBezTo>
                <a:cubicBezTo>
                  <a:pt x="591" y="342"/>
                  <a:pt x="592" y="343"/>
                  <a:pt x="592" y="344"/>
                </a:cubicBezTo>
                <a:cubicBezTo>
                  <a:pt x="592" y="345"/>
                  <a:pt x="592" y="345"/>
                  <a:pt x="592" y="346"/>
                </a:cubicBezTo>
                <a:cubicBezTo>
                  <a:pt x="592" y="348"/>
                  <a:pt x="593" y="349"/>
                  <a:pt x="595" y="348"/>
                </a:cubicBezTo>
                <a:cubicBezTo>
                  <a:pt x="596" y="348"/>
                  <a:pt x="598" y="348"/>
                  <a:pt x="598" y="347"/>
                </a:cubicBezTo>
                <a:cubicBezTo>
                  <a:pt x="601" y="344"/>
                  <a:pt x="606" y="343"/>
                  <a:pt x="608" y="338"/>
                </a:cubicBezTo>
                <a:cubicBezTo>
                  <a:pt x="608" y="338"/>
                  <a:pt x="609" y="338"/>
                  <a:pt x="609" y="338"/>
                </a:cubicBezTo>
                <a:cubicBezTo>
                  <a:pt x="611" y="339"/>
                  <a:pt x="613" y="340"/>
                  <a:pt x="613" y="342"/>
                </a:cubicBezTo>
                <a:cubicBezTo>
                  <a:pt x="613" y="343"/>
                  <a:pt x="613" y="344"/>
                  <a:pt x="614" y="345"/>
                </a:cubicBezTo>
                <a:cubicBezTo>
                  <a:pt x="616" y="345"/>
                  <a:pt x="618" y="346"/>
                  <a:pt x="621" y="347"/>
                </a:cubicBezTo>
                <a:cubicBezTo>
                  <a:pt x="621" y="347"/>
                  <a:pt x="622" y="347"/>
                  <a:pt x="622" y="347"/>
                </a:cubicBezTo>
                <a:cubicBezTo>
                  <a:pt x="623" y="346"/>
                  <a:pt x="625" y="345"/>
                  <a:pt x="625" y="344"/>
                </a:cubicBezTo>
                <a:cubicBezTo>
                  <a:pt x="626" y="343"/>
                  <a:pt x="626" y="341"/>
                  <a:pt x="624" y="340"/>
                </a:cubicBezTo>
                <a:cubicBezTo>
                  <a:pt x="624" y="340"/>
                  <a:pt x="624" y="340"/>
                  <a:pt x="624" y="340"/>
                </a:cubicBezTo>
                <a:cubicBezTo>
                  <a:pt x="622" y="339"/>
                  <a:pt x="621" y="338"/>
                  <a:pt x="621" y="336"/>
                </a:cubicBezTo>
                <a:cubicBezTo>
                  <a:pt x="621" y="333"/>
                  <a:pt x="620" y="331"/>
                  <a:pt x="618" y="330"/>
                </a:cubicBezTo>
                <a:cubicBezTo>
                  <a:pt x="617" y="329"/>
                  <a:pt x="616" y="327"/>
                  <a:pt x="616" y="326"/>
                </a:cubicBezTo>
                <a:cubicBezTo>
                  <a:pt x="614" y="323"/>
                  <a:pt x="610" y="322"/>
                  <a:pt x="609" y="318"/>
                </a:cubicBezTo>
                <a:cubicBezTo>
                  <a:pt x="609" y="318"/>
                  <a:pt x="608" y="318"/>
                  <a:pt x="607" y="318"/>
                </a:cubicBezTo>
                <a:cubicBezTo>
                  <a:pt x="605" y="317"/>
                  <a:pt x="605" y="317"/>
                  <a:pt x="607" y="316"/>
                </a:cubicBezTo>
                <a:cubicBezTo>
                  <a:pt x="607" y="315"/>
                  <a:pt x="609" y="314"/>
                  <a:pt x="609" y="313"/>
                </a:cubicBezTo>
                <a:cubicBezTo>
                  <a:pt x="610" y="312"/>
                  <a:pt x="609" y="311"/>
                  <a:pt x="609" y="311"/>
                </a:cubicBezTo>
                <a:cubicBezTo>
                  <a:pt x="609" y="310"/>
                  <a:pt x="608" y="310"/>
                  <a:pt x="608" y="311"/>
                </a:cubicBezTo>
                <a:cubicBezTo>
                  <a:pt x="607" y="311"/>
                  <a:pt x="606" y="312"/>
                  <a:pt x="605" y="311"/>
                </a:cubicBezTo>
                <a:cubicBezTo>
                  <a:pt x="603" y="311"/>
                  <a:pt x="602" y="311"/>
                  <a:pt x="601" y="311"/>
                </a:cubicBezTo>
                <a:cubicBezTo>
                  <a:pt x="601" y="311"/>
                  <a:pt x="600" y="312"/>
                  <a:pt x="600" y="313"/>
                </a:cubicBezTo>
                <a:cubicBezTo>
                  <a:pt x="600" y="313"/>
                  <a:pt x="599" y="313"/>
                  <a:pt x="599" y="313"/>
                </a:cubicBezTo>
                <a:close/>
                <a:moveTo>
                  <a:pt x="647" y="1376"/>
                </a:move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lose/>
                <a:moveTo>
                  <a:pt x="638" y="255"/>
                </a:move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lose/>
                <a:moveTo>
                  <a:pt x="694" y="551"/>
                </a:move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lose/>
                <a:moveTo>
                  <a:pt x="661" y="1387"/>
                </a:moveTo>
                <a:cubicBezTo>
                  <a:pt x="661" y="1387"/>
                  <a:pt x="661" y="1387"/>
                  <a:pt x="661" y="1387"/>
                </a:cubicBezTo>
                <a:cubicBezTo>
                  <a:pt x="661" y="1387"/>
                  <a:pt x="661" y="1387"/>
                  <a:pt x="661" y="1387"/>
                </a:cubicBezTo>
                <a:close/>
                <a:moveTo>
                  <a:pt x="186" y="316"/>
                </a:move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lose/>
                <a:moveTo>
                  <a:pt x="862" y="959"/>
                </a:moveTo>
                <a:cubicBezTo>
                  <a:pt x="862" y="959"/>
                  <a:pt x="861" y="958"/>
                  <a:pt x="860" y="958"/>
                </a:cubicBezTo>
                <a:cubicBezTo>
                  <a:pt x="859" y="957"/>
                  <a:pt x="858" y="956"/>
                  <a:pt x="856" y="957"/>
                </a:cubicBezTo>
                <a:cubicBezTo>
                  <a:pt x="854" y="957"/>
                  <a:pt x="852" y="956"/>
                  <a:pt x="850" y="954"/>
                </a:cubicBezTo>
                <a:cubicBezTo>
                  <a:pt x="848" y="953"/>
                  <a:pt x="844" y="952"/>
                  <a:pt x="843" y="949"/>
                </a:cubicBezTo>
                <a:cubicBezTo>
                  <a:pt x="840" y="945"/>
                  <a:pt x="836" y="943"/>
                  <a:pt x="832" y="941"/>
                </a:cubicBezTo>
                <a:cubicBezTo>
                  <a:pt x="830" y="940"/>
                  <a:pt x="828" y="940"/>
                  <a:pt x="826" y="940"/>
                </a:cubicBezTo>
                <a:cubicBezTo>
                  <a:pt x="819" y="940"/>
                  <a:pt x="812" y="939"/>
                  <a:pt x="805" y="937"/>
                </a:cubicBezTo>
                <a:cubicBezTo>
                  <a:pt x="804" y="937"/>
                  <a:pt x="803" y="937"/>
                  <a:pt x="803" y="937"/>
                </a:cubicBezTo>
                <a:cubicBezTo>
                  <a:pt x="802" y="937"/>
                  <a:pt x="801" y="938"/>
                  <a:pt x="799" y="939"/>
                </a:cubicBezTo>
                <a:cubicBezTo>
                  <a:pt x="799" y="939"/>
                  <a:pt x="798" y="939"/>
                  <a:pt x="797" y="938"/>
                </a:cubicBezTo>
                <a:cubicBezTo>
                  <a:pt x="797" y="936"/>
                  <a:pt x="797" y="935"/>
                  <a:pt x="796" y="933"/>
                </a:cubicBezTo>
                <a:cubicBezTo>
                  <a:pt x="795" y="933"/>
                  <a:pt x="794" y="931"/>
                  <a:pt x="793" y="931"/>
                </a:cubicBezTo>
                <a:cubicBezTo>
                  <a:pt x="789" y="931"/>
                  <a:pt x="786" y="929"/>
                  <a:pt x="783" y="927"/>
                </a:cubicBezTo>
                <a:cubicBezTo>
                  <a:pt x="780" y="926"/>
                  <a:pt x="778" y="925"/>
                  <a:pt x="775" y="925"/>
                </a:cubicBezTo>
                <a:cubicBezTo>
                  <a:pt x="772" y="925"/>
                  <a:pt x="770" y="925"/>
                  <a:pt x="769" y="928"/>
                </a:cubicBezTo>
                <a:cubicBezTo>
                  <a:pt x="769" y="928"/>
                  <a:pt x="768" y="928"/>
                  <a:pt x="768" y="928"/>
                </a:cubicBezTo>
                <a:cubicBezTo>
                  <a:pt x="767" y="928"/>
                  <a:pt x="767" y="928"/>
                  <a:pt x="767" y="927"/>
                </a:cubicBezTo>
                <a:cubicBezTo>
                  <a:pt x="768" y="927"/>
                  <a:pt x="768" y="926"/>
                  <a:pt x="768" y="925"/>
                </a:cubicBezTo>
                <a:cubicBezTo>
                  <a:pt x="768" y="923"/>
                  <a:pt x="767" y="922"/>
                  <a:pt x="766" y="921"/>
                </a:cubicBezTo>
                <a:cubicBezTo>
                  <a:pt x="763" y="920"/>
                  <a:pt x="761" y="920"/>
                  <a:pt x="759" y="919"/>
                </a:cubicBezTo>
                <a:cubicBezTo>
                  <a:pt x="759" y="920"/>
                  <a:pt x="759" y="920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6" y="920"/>
                  <a:pt x="754" y="920"/>
                  <a:pt x="752" y="922"/>
                </a:cubicBezTo>
                <a:cubicBezTo>
                  <a:pt x="751" y="921"/>
                  <a:pt x="750" y="921"/>
                  <a:pt x="749" y="921"/>
                </a:cubicBezTo>
                <a:cubicBezTo>
                  <a:pt x="750" y="919"/>
                  <a:pt x="753" y="918"/>
                  <a:pt x="755" y="917"/>
                </a:cubicBezTo>
                <a:cubicBezTo>
                  <a:pt x="756" y="915"/>
                  <a:pt x="757" y="913"/>
                  <a:pt x="757" y="911"/>
                </a:cubicBezTo>
                <a:cubicBezTo>
                  <a:pt x="757" y="909"/>
                  <a:pt x="757" y="908"/>
                  <a:pt x="756" y="906"/>
                </a:cubicBezTo>
                <a:cubicBezTo>
                  <a:pt x="755" y="905"/>
                  <a:pt x="755" y="903"/>
                  <a:pt x="753" y="902"/>
                </a:cubicBezTo>
                <a:cubicBezTo>
                  <a:pt x="751" y="900"/>
                  <a:pt x="749" y="896"/>
                  <a:pt x="749" y="893"/>
                </a:cubicBezTo>
                <a:cubicBezTo>
                  <a:pt x="748" y="891"/>
                  <a:pt x="748" y="890"/>
                  <a:pt x="746" y="888"/>
                </a:cubicBezTo>
                <a:cubicBezTo>
                  <a:pt x="742" y="884"/>
                  <a:pt x="737" y="879"/>
                  <a:pt x="730" y="877"/>
                </a:cubicBezTo>
                <a:cubicBezTo>
                  <a:pt x="729" y="877"/>
                  <a:pt x="728" y="877"/>
                  <a:pt x="727" y="876"/>
                </a:cubicBezTo>
                <a:cubicBezTo>
                  <a:pt x="724" y="875"/>
                  <a:pt x="721" y="875"/>
                  <a:pt x="718" y="875"/>
                </a:cubicBezTo>
                <a:cubicBezTo>
                  <a:pt x="715" y="875"/>
                  <a:pt x="712" y="875"/>
                  <a:pt x="708" y="875"/>
                </a:cubicBezTo>
                <a:cubicBezTo>
                  <a:pt x="708" y="875"/>
                  <a:pt x="707" y="874"/>
                  <a:pt x="706" y="874"/>
                </a:cubicBezTo>
                <a:cubicBezTo>
                  <a:pt x="703" y="872"/>
                  <a:pt x="701" y="869"/>
                  <a:pt x="697" y="869"/>
                </a:cubicBezTo>
                <a:cubicBezTo>
                  <a:pt x="697" y="869"/>
                  <a:pt x="696" y="868"/>
                  <a:pt x="696" y="867"/>
                </a:cubicBezTo>
                <a:cubicBezTo>
                  <a:pt x="696" y="866"/>
                  <a:pt x="695" y="865"/>
                  <a:pt x="694" y="864"/>
                </a:cubicBezTo>
                <a:cubicBezTo>
                  <a:pt x="692" y="862"/>
                  <a:pt x="690" y="860"/>
                  <a:pt x="688" y="858"/>
                </a:cubicBezTo>
                <a:cubicBezTo>
                  <a:pt x="687" y="857"/>
                  <a:pt x="685" y="856"/>
                  <a:pt x="684" y="856"/>
                </a:cubicBezTo>
                <a:cubicBezTo>
                  <a:pt x="682" y="855"/>
                  <a:pt x="681" y="855"/>
                  <a:pt x="679" y="855"/>
                </a:cubicBezTo>
                <a:cubicBezTo>
                  <a:pt x="678" y="855"/>
                  <a:pt x="678" y="855"/>
                  <a:pt x="678" y="854"/>
                </a:cubicBezTo>
                <a:cubicBezTo>
                  <a:pt x="678" y="851"/>
                  <a:pt x="676" y="849"/>
                  <a:pt x="674" y="848"/>
                </a:cubicBezTo>
                <a:cubicBezTo>
                  <a:pt x="672" y="847"/>
                  <a:pt x="670" y="846"/>
                  <a:pt x="668" y="845"/>
                </a:cubicBezTo>
                <a:cubicBezTo>
                  <a:pt x="667" y="845"/>
                  <a:pt x="666" y="844"/>
                  <a:pt x="666" y="844"/>
                </a:cubicBezTo>
                <a:cubicBezTo>
                  <a:pt x="666" y="842"/>
                  <a:pt x="667" y="842"/>
                  <a:pt x="668" y="842"/>
                </a:cubicBezTo>
                <a:cubicBezTo>
                  <a:pt x="668" y="842"/>
                  <a:pt x="668" y="842"/>
                  <a:pt x="668" y="842"/>
                </a:cubicBezTo>
                <a:cubicBezTo>
                  <a:pt x="669" y="842"/>
                  <a:pt x="669" y="841"/>
                  <a:pt x="669" y="841"/>
                </a:cubicBezTo>
                <a:cubicBezTo>
                  <a:pt x="669" y="840"/>
                  <a:pt x="669" y="840"/>
                  <a:pt x="668" y="840"/>
                </a:cubicBezTo>
                <a:cubicBezTo>
                  <a:pt x="666" y="839"/>
                  <a:pt x="663" y="840"/>
                  <a:pt x="661" y="840"/>
                </a:cubicBezTo>
                <a:cubicBezTo>
                  <a:pt x="659" y="840"/>
                  <a:pt x="658" y="839"/>
                  <a:pt x="657" y="838"/>
                </a:cubicBezTo>
                <a:cubicBezTo>
                  <a:pt x="656" y="838"/>
                  <a:pt x="655" y="838"/>
                  <a:pt x="655" y="838"/>
                </a:cubicBezTo>
                <a:cubicBezTo>
                  <a:pt x="655" y="839"/>
                  <a:pt x="655" y="840"/>
                  <a:pt x="654" y="841"/>
                </a:cubicBezTo>
                <a:cubicBezTo>
                  <a:pt x="652" y="843"/>
                  <a:pt x="647" y="845"/>
                  <a:pt x="644" y="843"/>
                </a:cubicBezTo>
                <a:cubicBezTo>
                  <a:pt x="642" y="841"/>
                  <a:pt x="640" y="841"/>
                  <a:pt x="637" y="841"/>
                </a:cubicBezTo>
                <a:cubicBezTo>
                  <a:pt x="635" y="841"/>
                  <a:pt x="632" y="842"/>
                  <a:pt x="629" y="842"/>
                </a:cubicBezTo>
                <a:cubicBezTo>
                  <a:pt x="628" y="842"/>
                  <a:pt x="627" y="841"/>
                  <a:pt x="627" y="840"/>
                </a:cubicBezTo>
                <a:cubicBezTo>
                  <a:pt x="627" y="840"/>
                  <a:pt x="627" y="839"/>
                  <a:pt x="627" y="839"/>
                </a:cubicBezTo>
                <a:cubicBezTo>
                  <a:pt x="626" y="837"/>
                  <a:pt x="625" y="836"/>
                  <a:pt x="623" y="836"/>
                </a:cubicBezTo>
                <a:cubicBezTo>
                  <a:pt x="622" y="835"/>
                  <a:pt x="621" y="835"/>
                  <a:pt x="620" y="835"/>
                </a:cubicBezTo>
                <a:cubicBezTo>
                  <a:pt x="617" y="835"/>
                  <a:pt x="616" y="833"/>
                  <a:pt x="615" y="831"/>
                </a:cubicBezTo>
                <a:cubicBezTo>
                  <a:pt x="615" y="830"/>
                  <a:pt x="615" y="830"/>
                  <a:pt x="614" y="830"/>
                </a:cubicBezTo>
                <a:cubicBezTo>
                  <a:pt x="613" y="830"/>
                  <a:pt x="611" y="830"/>
                  <a:pt x="611" y="831"/>
                </a:cubicBezTo>
                <a:cubicBezTo>
                  <a:pt x="611" y="832"/>
                  <a:pt x="610" y="832"/>
                  <a:pt x="610" y="833"/>
                </a:cubicBezTo>
                <a:cubicBezTo>
                  <a:pt x="610" y="835"/>
                  <a:pt x="609" y="836"/>
                  <a:pt x="607" y="837"/>
                </a:cubicBezTo>
                <a:cubicBezTo>
                  <a:pt x="606" y="837"/>
                  <a:pt x="604" y="838"/>
                  <a:pt x="603" y="838"/>
                </a:cubicBezTo>
                <a:cubicBezTo>
                  <a:pt x="602" y="839"/>
                  <a:pt x="602" y="838"/>
                  <a:pt x="601" y="837"/>
                </a:cubicBezTo>
                <a:cubicBezTo>
                  <a:pt x="601" y="837"/>
                  <a:pt x="600" y="836"/>
                  <a:pt x="601" y="835"/>
                </a:cubicBezTo>
                <a:cubicBezTo>
                  <a:pt x="602" y="834"/>
                  <a:pt x="603" y="833"/>
                  <a:pt x="605" y="831"/>
                </a:cubicBezTo>
                <a:cubicBezTo>
                  <a:pt x="605" y="831"/>
                  <a:pt x="605" y="829"/>
                  <a:pt x="604" y="828"/>
                </a:cubicBezTo>
                <a:cubicBezTo>
                  <a:pt x="603" y="828"/>
                  <a:pt x="602" y="828"/>
                  <a:pt x="601" y="828"/>
                </a:cubicBezTo>
                <a:cubicBezTo>
                  <a:pt x="599" y="828"/>
                  <a:pt x="597" y="829"/>
                  <a:pt x="596" y="830"/>
                </a:cubicBezTo>
                <a:cubicBezTo>
                  <a:pt x="594" y="832"/>
                  <a:pt x="592" y="834"/>
                  <a:pt x="589" y="835"/>
                </a:cubicBezTo>
                <a:cubicBezTo>
                  <a:pt x="586" y="835"/>
                  <a:pt x="583" y="835"/>
                  <a:pt x="581" y="837"/>
                </a:cubicBezTo>
                <a:cubicBezTo>
                  <a:pt x="581" y="838"/>
                  <a:pt x="580" y="837"/>
                  <a:pt x="579" y="837"/>
                </a:cubicBezTo>
                <a:cubicBezTo>
                  <a:pt x="577" y="837"/>
                  <a:pt x="576" y="838"/>
                  <a:pt x="575" y="839"/>
                </a:cubicBezTo>
                <a:cubicBezTo>
                  <a:pt x="573" y="841"/>
                  <a:pt x="572" y="843"/>
                  <a:pt x="571" y="845"/>
                </a:cubicBezTo>
                <a:cubicBezTo>
                  <a:pt x="571" y="847"/>
                  <a:pt x="570" y="849"/>
                  <a:pt x="568" y="850"/>
                </a:cubicBezTo>
                <a:cubicBezTo>
                  <a:pt x="567" y="851"/>
                  <a:pt x="565" y="853"/>
                  <a:pt x="564" y="854"/>
                </a:cubicBezTo>
                <a:cubicBezTo>
                  <a:pt x="563" y="855"/>
                  <a:pt x="563" y="856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8"/>
                  <a:pt x="563" y="858"/>
                  <a:pt x="563" y="858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2" y="857"/>
                  <a:pt x="562" y="857"/>
                  <a:pt x="561" y="857"/>
                </a:cubicBezTo>
                <a:cubicBezTo>
                  <a:pt x="560" y="855"/>
                  <a:pt x="558" y="854"/>
                  <a:pt x="557" y="853"/>
                </a:cubicBezTo>
                <a:cubicBezTo>
                  <a:pt x="555" y="851"/>
                  <a:pt x="553" y="850"/>
                  <a:pt x="550" y="849"/>
                </a:cubicBezTo>
                <a:cubicBezTo>
                  <a:pt x="546" y="848"/>
                  <a:pt x="543" y="848"/>
                  <a:pt x="540" y="850"/>
                </a:cubicBezTo>
                <a:cubicBezTo>
                  <a:pt x="539" y="851"/>
                  <a:pt x="538" y="851"/>
                  <a:pt x="537" y="852"/>
                </a:cubicBezTo>
                <a:cubicBezTo>
                  <a:pt x="534" y="853"/>
                  <a:pt x="532" y="854"/>
                  <a:pt x="529" y="852"/>
                </a:cubicBezTo>
                <a:cubicBezTo>
                  <a:pt x="525" y="852"/>
                  <a:pt x="522" y="849"/>
                  <a:pt x="519" y="845"/>
                </a:cubicBezTo>
                <a:cubicBezTo>
                  <a:pt x="517" y="843"/>
                  <a:pt x="516" y="841"/>
                  <a:pt x="515" y="839"/>
                </a:cubicBezTo>
                <a:cubicBezTo>
                  <a:pt x="514" y="838"/>
                  <a:pt x="514" y="837"/>
                  <a:pt x="514" y="836"/>
                </a:cubicBezTo>
                <a:cubicBezTo>
                  <a:pt x="514" y="833"/>
                  <a:pt x="514" y="830"/>
                  <a:pt x="516" y="828"/>
                </a:cubicBezTo>
                <a:cubicBezTo>
                  <a:pt x="517" y="827"/>
                  <a:pt x="517" y="826"/>
                  <a:pt x="517" y="825"/>
                </a:cubicBezTo>
                <a:cubicBezTo>
                  <a:pt x="517" y="822"/>
                  <a:pt x="518" y="819"/>
                  <a:pt x="519" y="816"/>
                </a:cubicBezTo>
                <a:cubicBezTo>
                  <a:pt x="520" y="813"/>
                  <a:pt x="519" y="810"/>
                  <a:pt x="519" y="808"/>
                </a:cubicBezTo>
                <a:cubicBezTo>
                  <a:pt x="519" y="807"/>
                  <a:pt x="519" y="806"/>
                  <a:pt x="519" y="806"/>
                </a:cubicBezTo>
                <a:cubicBezTo>
                  <a:pt x="518" y="806"/>
                  <a:pt x="516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6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3" y="803"/>
                  <a:pt x="511" y="802"/>
                  <a:pt x="509" y="802"/>
                </a:cubicBezTo>
                <a:cubicBezTo>
                  <a:pt x="506" y="802"/>
                  <a:pt x="503" y="801"/>
                  <a:pt x="501" y="801"/>
                </a:cubicBezTo>
                <a:cubicBezTo>
                  <a:pt x="498" y="800"/>
                  <a:pt x="495" y="802"/>
                  <a:pt x="492" y="802"/>
                </a:cubicBezTo>
                <a:cubicBezTo>
                  <a:pt x="490" y="801"/>
                  <a:pt x="488" y="802"/>
                  <a:pt x="485" y="802"/>
                </a:cubicBezTo>
                <a:cubicBezTo>
                  <a:pt x="484" y="802"/>
                  <a:pt x="482" y="802"/>
                  <a:pt x="481" y="801"/>
                </a:cubicBezTo>
                <a:cubicBezTo>
                  <a:pt x="480" y="801"/>
                  <a:pt x="480" y="800"/>
                  <a:pt x="480" y="800"/>
                </a:cubicBezTo>
                <a:cubicBezTo>
                  <a:pt x="483" y="797"/>
                  <a:pt x="484" y="794"/>
                  <a:pt x="484" y="791"/>
                </a:cubicBezTo>
                <a:cubicBezTo>
                  <a:pt x="484" y="789"/>
                  <a:pt x="484" y="787"/>
                  <a:pt x="485" y="785"/>
                </a:cubicBezTo>
                <a:cubicBezTo>
                  <a:pt x="485" y="785"/>
                  <a:pt x="485" y="784"/>
                  <a:pt x="486" y="784"/>
                </a:cubicBezTo>
                <a:cubicBezTo>
                  <a:pt x="488" y="784"/>
                  <a:pt x="489" y="782"/>
                  <a:pt x="490" y="781"/>
                </a:cubicBezTo>
                <a:cubicBezTo>
                  <a:pt x="490" y="779"/>
                  <a:pt x="491" y="776"/>
                  <a:pt x="490" y="775"/>
                </a:cubicBezTo>
                <a:cubicBezTo>
                  <a:pt x="490" y="772"/>
                  <a:pt x="491" y="769"/>
                  <a:pt x="493" y="767"/>
                </a:cubicBezTo>
                <a:cubicBezTo>
                  <a:pt x="494" y="766"/>
                  <a:pt x="495" y="765"/>
                  <a:pt x="496" y="763"/>
                </a:cubicBezTo>
                <a:cubicBezTo>
                  <a:pt x="497" y="763"/>
                  <a:pt x="497" y="762"/>
                  <a:pt x="497" y="761"/>
                </a:cubicBezTo>
                <a:cubicBezTo>
                  <a:pt x="498" y="759"/>
                  <a:pt x="496" y="757"/>
                  <a:pt x="494" y="757"/>
                </a:cubicBezTo>
                <a:cubicBezTo>
                  <a:pt x="491" y="757"/>
                  <a:pt x="487" y="756"/>
                  <a:pt x="484" y="758"/>
                </a:cubicBezTo>
                <a:cubicBezTo>
                  <a:pt x="481" y="759"/>
                  <a:pt x="479" y="759"/>
                  <a:pt x="476" y="759"/>
                </a:cubicBezTo>
                <a:cubicBezTo>
                  <a:pt x="473" y="759"/>
                  <a:pt x="471" y="761"/>
                  <a:pt x="470" y="763"/>
                </a:cubicBezTo>
                <a:cubicBezTo>
                  <a:pt x="470" y="764"/>
                  <a:pt x="469" y="766"/>
                  <a:pt x="469" y="767"/>
                </a:cubicBezTo>
                <a:cubicBezTo>
                  <a:pt x="468" y="771"/>
                  <a:pt x="466" y="775"/>
                  <a:pt x="463" y="778"/>
                </a:cubicBezTo>
                <a:cubicBezTo>
                  <a:pt x="461" y="782"/>
                  <a:pt x="459" y="782"/>
                  <a:pt x="456" y="781"/>
                </a:cubicBezTo>
                <a:cubicBezTo>
                  <a:pt x="455" y="780"/>
                  <a:pt x="454" y="780"/>
                  <a:pt x="452" y="781"/>
                </a:cubicBezTo>
                <a:cubicBezTo>
                  <a:pt x="449" y="781"/>
                  <a:pt x="447" y="783"/>
                  <a:pt x="444" y="783"/>
                </a:cubicBezTo>
                <a:cubicBezTo>
                  <a:pt x="442" y="784"/>
                  <a:pt x="439" y="784"/>
                  <a:pt x="437" y="782"/>
                </a:cubicBezTo>
                <a:cubicBezTo>
                  <a:pt x="436" y="780"/>
                  <a:pt x="434" y="779"/>
                  <a:pt x="432" y="779"/>
                </a:cubicBezTo>
                <a:cubicBezTo>
                  <a:pt x="430" y="778"/>
                  <a:pt x="428" y="776"/>
                  <a:pt x="427" y="774"/>
                </a:cubicBezTo>
                <a:cubicBezTo>
                  <a:pt x="426" y="771"/>
                  <a:pt x="425" y="768"/>
                  <a:pt x="422" y="766"/>
                </a:cubicBezTo>
                <a:cubicBezTo>
                  <a:pt x="421" y="765"/>
                  <a:pt x="421" y="763"/>
                  <a:pt x="421" y="762"/>
                </a:cubicBezTo>
                <a:cubicBezTo>
                  <a:pt x="420" y="759"/>
                  <a:pt x="420" y="757"/>
                  <a:pt x="419" y="754"/>
                </a:cubicBezTo>
                <a:cubicBezTo>
                  <a:pt x="419" y="752"/>
                  <a:pt x="419" y="751"/>
                  <a:pt x="419" y="749"/>
                </a:cubicBezTo>
                <a:cubicBezTo>
                  <a:pt x="419" y="743"/>
                  <a:pt x="420" y="737"/>
                  <a:pt x="421" y="731"/>
                </a:cubicBezTo>
                <a:cubicBezTo>
                  <a:pt x="422" y="730"/>
                  <a:pt x="422" y="728"/>
                  <a:pt x="423" y="728"/>
                </a:cubicBezTo>
                <a:cubicBezTo>
                  <a:pt x="425" y="725"/>
                  <a:pt x="425" y="722"/>
                  <a:pt x="425" y="719"/>
                </a:cubicBezTo>
                <a:cubicBezTo>
                  <a:pt x="424" y="715"/>
                  <a:pt x="425" y="711"/>
                  <a:pt x="427" y="707"/>
                </a:cubicBezTo>
                <a:cubicBezTo>
                  <a:pt x="428" y="704"/>
                  <a:pt x="430" y="701"/>
                  <a:pt x="434" y="700"/>
                </a:cubicBezTo>
                <a:cubicBezTo>
                  <a:pt x="438" y="700"/>
                  <a:pt x="441" y="698"/>
                  <a:pt x="445" y="695"/>
                </a:cubicBezTo>
                <a:cubicBezTo>
                  <a:pt x="447" y="693"/>
                  <a:pt x="450" y="693"/>
                  <a:pt x="452" y="692"/>
                </a:cubicBezTo>
                <a:cubicBezTo>
                  <a:pt x="454" y="691"/>
                  <a:pt x="457" y="691"/>
                  <a:pt x="459" y="692"/>
                </a:cubicBezTo>
                <a:cubicBezTo>
                  <a:pt x="461" y="693"/>
                  <a:pt x="463" y="693"/>
                  <a:pt x="464" y="692"/>
                </a:cubicBezTo>
                <a:cubicBezTo>
                  <a:pt x="466" y="692"/>
                  <a:pt x="468" y="692"/>
                  <a:pt x="469" y="694"/>
                </a:cubicBezTo>
                <a:cubicBezTo>
                  <a:pt x="471" y="697"/>
                  <a:pt x="474" y="697"/>
                  <a:pt x="477" y="696"/>
                </a:cubicBezTo>
                <a:cubicBezTo>
                  <a:pt x="479" y="696"/>
                  <a:pt x="480" y="695"/>
                  <a:pt x="482" y="695"/>
                </a:cubicBezTo>
                <a:cubicBezTo>
                  <a:pt x="482" y="693"/>
                  <a:pt x="483" y="691"/>
                  <a:pt x="483" y="690"/>
                </a:cubicBezTo>
                <a:cubicBezTo>
                  <a:pt x="483" y="688"/>
                  <a:pt x="485" y="687"/>
                  <a:pt x="486" y="687"/>
                </a:cubicBezTo>
                <a:cubicBezTo>
                  <a:pt x="487" y="686"/>
                  <a:pt x="488" y="686"/>
                  <a:pt x="489" y="686"/>
                </a:cubicBezTo>
                <a:cubicBezTo>
                  <a:pt x="493" y="685"/>
                  <a:pt x="497" y="686"/>
                  <a:pt x="502" y="686"/>
                </a:cubicBezTo>
                <a:cubicBezTo>
                  <a:pt x="506" y="686"/>
                  <a:pt x="510" y="687"/>
                  <a:pt x="513" y="691"/>
                </a:cubicBezTo>
                <a:cubicBezTo>
                  <a:pt x="514" y="692"/>
                  <a:pt x="516" y="692"/>
                  <a:pt x="517" y="691"/>
                </a:cubicBezTo>
                <a:cubicBezTo>
                  <a:pt x="519" y="691"/>
                  <a:pt x="520" y="690"/>
                  <a:pt x="521" y="690"/>
                </a:cubicBezTo>
                <a:cubicBezTo>
                  <a:pt x="522" y="689"/>
                  <a:pt x="523" y="690"/>
                  <a:pt x="524" y="691"/>
                </a:cubicBezTo>
                <a:cubicBezTo>
                  <a:pt x="526" y="693"/>
                  <a:pt x="528" y="695"/>
                  <a:pt x="529" y="697"/>
                </a:cubicBezTo>
                <a:cubicBezTo>
                  <a:pt x="530" y="699"/>
                  <a:pt x="530" y="700"/>
                  <a:pt x="530" y="702"/>
                </a:cubicBezTo>
                <a:cubicBezTo>
                  <a:pt x="530" y="702"/>
                  <a:pt x="529" y="703"/>
                  <a:pt x="529" y="704"/>
                </a:cubicBezTo>
                <a:cubicBezTo>
                  <a:pt x="528" y="706"/>
                  <a:pt x="528" y="707"/>
                  <a:pt x="530" y="709"/>
                </a:cubicBezTo>
                <a:cubicBezTo>
                  <a:pt x="531" y="714"/>
                  <a:pt x="533" y="718"/>
                  <a:pt x="535" y="722"/>
                </a:cubicBezTo>
                <a:cubicBezTo>
                  <a:pt x="536" y="725"/>
                  <a:pt x="538" y="726"/>
                  <a:pt x="539" y="728"/>
                </a:cubicBezTo>
                <a:cubicBezTo>
                  <a:pt x="541" y="730"/>
                  <a:pt x="544" y="729"/>
                  <a:pt x="545" y="728"/>
                </a:cubicBezTo>
                <a:cubicBezTo>
                  <a:pt x="547" y="724"/>
                  <a:pt x="548" y="720"/>
                  <a:pt x="548" y="716"/>
                </a:cubicBezTo>
                <a:cubicBezTo>
                  <a:pt x="549" y="715"/>
                  <a:pt x="549" y="715"/>
                  <a:pt x="548" y="714"/>
                </a:cubicBezTo>
                <a:cubicBezTo>
                  <a:pt x="548" y="712"/>
                  <a:pt x="547" y="710"/>
                  <a:pt x="546" y="708"/>
                </a:cubicBezTo>
                <a:cubicBezTo>
                  <a:pt x="546" y="705"/>
                  <a:pt x="546" y="703"/>
                  <a:pt x="546" y="701"/>
                </a:cubicBezTo>
                <a:cubicBezTo>
                  <a:pt x="545" y="700"/>
                  <a:pt x="545" y="700"/>
                  <a:pt x="545" y="700"/>
                </a:cubicBezTo>
                <a:cubicBezTo>
                  <a:pt x="543" y="693"/>
                  <a:pt x="543" y="686"/>
                  <a:pt x="544" y="679"/>
                </a:cubicBezTo>
                <a:cubicBezTo>
                  <a:pt x="544" y="678"/>
                  <a:pt x="544" y="677"/>
                  <a:pt x="545" y="676"/>
                </a:cubicBezTo>
                <a:cubicBezTo>
                  <a:pt x="548" y="673"/>
                  <a:pt x="551" y="669"/>
                  <a:pt x="555" y="667"/>
                </a:cubicBezTo>
                <a:cubicBezTo>
                  <a:pt x="556" y="667"/>
                  <a:pt x="557" y="667"/>
                  <a:pt x="557" y="667"/>
                </a:cubicBezTo>
                <a:cubicBezTo>
                  <a:pt x="559" y="666"/>
                  <a:pt x="560" y="665"/>
                  <a:pt x="561" y="664"/>
                </a:cubicBezTo>
                <a:cubicBezTo>
                  <a:pt x="562" y="663"/>
                  <a:pt x="563" y="661"/>
                  <a:pt x="564" y="660"/>
                </a:cubicBezTo>
                <a:cubicBezTo>
                  <a:pt x="565" y="660"/>
                  <a:pt x="566" y="659"/>
                  <a:pt x="567" y="658"/>
                </a:cubicBezTo>
                <a:cubicBezTo>
                  <a:pt x="569" y="658"/>
                  <a:pt x="570" y="656"/>
                  <a:pt x="572" y="655"/>
                </a:cubicBezTo>
                <a:cubicBezTo>
                  <a:pt x="574" y="653"/>
                  <a:pt x="577" y="651"/>
                  <a:pt x="580" y="650"/>
                </a:cubicBezTo>
                <a:cubicBezTo>
                  <a:pt x="582" y="650"/>
                  <a:pt x="583" y="649"/>
                  <a:pt x="583" y="647"/>
                </a:cubicBezTo>
                <a:cubicBezTo>
                  <a:pt x="583" y="646"/>
                  <a:pt x="584" y="646"/>
                  <a:pt x="584" y="646"/>
                </a:cubicBezTo>
                <a:cubicBezTo>
                  <a:pt x="585" y="645"/>
                  <a:pt x="586" y="644"/>
                  <a:pt x="587" y="643"/>
                </a:cubicBezTo>
                <a:cubicBezTo>
                  <a:pt x="588" y="643"/>
                  <a:pt x="588" y="642"/>
                  <a:pt x="588" y="641"/>
                </a:cubicBezTo>
                <a:cubicBezTo>
                  <a:pt x="587" y="640"/>
                  <a:pt x="586" y="639"/>
                  <a:pt x="587" y="637"/>
                </a:cubicBezTo>
                <a:cubicBezTo>
                  <a:pt x="588" y="635"/>
                  <a:pt x="588" y="633"/>
                  <a:pt x="587" y="631"/>
                </a:cubicBezTo>
                <a:cubicBezTo>
                  <a:pt x="586" y="630"/>
                  <a:pt x="586" y="629"/>
                  <a:pt x="586" y="628"/>
                </a:cubicBezTo>
                <a:cubicBezTo>
                  <a:pt x="586" y="625"/>
                  <a:pt x="587" y="623"/>
                  <a:pt x="587" y="620"/>
                </a:cubicBezTo>
                <a:cubicBezTo>
                  <a:pt x="587" y="620"/>
                  <a:pt x="587" y="620"/>
                  <a:pt x="588" y="620"/>
                </a:cubicBezTo>
                <a:cubicBezTo>
                  <a:pt x="588" y="620"/>
                  <a:pt x="588" y="620"/>
                  <a:pt x="588" y="620"/>
                </a:cubicBezTo>
                <a:cubicBezTo>
                  <a:pt x="590" y="621"/>
                  <a:pt x="589" y="623"/>
                  <a:pt x="589" y="624"/>
                </a:cubicBezTo>
                <a:cubicBezTo>
                  <a:pt x="589" y="625"/>
                  <a:pt x="590" y="625"/>
                  <a:pt x="590" y="625"/>
                </a:cubicBezTo>
                <a:cubicBezTo>
                  <a:pt x="590" y="625"/>
                  <a:pt x="591" y="625"/>
                  <a:pt x="591" y="625"/>
                </a:cubicBezTo>
                <a:cubicBezTo>
                  <a:pt x="593" y="623"/>
                  <a:pt x="594" y="621"/>
                  <a:pt x="596" y="619"/>
                </a:cubicBezTo>
                <a:cubicBezTo>
                  <a:pt x="596" y="618"/>
                  <a:pt x="596" y="616"/>
                  <a:pt x="596" y="615"/>
                </a:cubicBezTo>
                <a:cubicBezTo>
                  <a:pt x="597" y="614"/>
                  <a:pt x="596" y="614"/>
                  <a:pt x="596" y="613"/>
                </a:cubicBezTo>
                <a:cubicBezTo>
                  <a:pt x="596" y="612"/>
                  <a:pt x="597" y="612"/>
                  <a:pt x="598" y="612"/>
                </a:cubicBezTo>
                <a:cubicBezTo>
                  <a:pt x="599" y="612"/>
                  <a:pt x="600" y="611"/>
                  <a:pt x="601" y="610"/>
                </a:cubicBezTo>
                <a:cubicBezTo>
                  <a:pt x="604" y="607"/>
                  <a:pt x="606" y="604"/>
                  <a:pt x="606" y="601"/>
                </a:cubicBezTo>
                <a:cubicBezTo>
                  <a:pt x="607" y="598"/>
                  <a:pt x="609" y="597"/>
                  <a:pt x="611" y="597"/>
                </a:cubicBezTo>
                <a:cubicBezTo>
                  <a:pt x="613" y="597"/>
                  <a:pt x="615" y="596"/>
                  <a:pt x="616" y="596"/>
                </a:cubicBezTo>
                <a:cubicBezTo>
                  <a:pt x="617" y="596"/>
                  <a:pt x="618" y="595"/>
                  <a:pt x="619" y="595"/>
                </a:cubicBezTo>
                <a:cubicBezTo>
                  <a:pt x="619" y="595"/>
                  <a:pt x="619" y="594"/>
                  <a:pt x="619" y="594"/>
                </a:cubicBezTo>
                <a:cubicBezTo>
                  <a:pt x="619" y="594"/>
                  <a:pt x="619" y="593"/>
                  <a:pt x="619" y="593"/>
                </a:cubicBezTo>
                <a:cubicBezTo>
                  <a:pt x="618" y="593"/>
                  <a:pt x="618" y="593"/>
                  <a:pt x="617" y="593"/>
                </a:cubicBezTo>
                <a:cubicBezTo>
                  <a:pt x="616" y="593"/>
                  <a:pt x="616" y="593"/>
                  <a:pt x="616" y="592"/>
                </a:cubicBezTo>
                <a:cubicBezTo>
                  <a:pt x="616" y="592"/>
                  <a:pt x="617" y="592"/>
                  <a:pt x="617" y="592"/>
                </a:cubicBezTo>
                <a:cubicBezTo>
                  <a:pt x="617" y="592"/>
                  <a:pt x="617" y="592"/>
                  <a:pt x="618" y="592"/>
                </a:cubicBezTo>
                <a:cubicBezTo>
                  <a:pt x="623" y="592"/>
                  <a:pt x="627" y="590"/>
                  <a:pt x="632" y="590"/>
                </a:cubicBezTo>
                <a:cubicBezTo>
                  <a:pt x="633" y="590"/>
                  <a:pt x="634" y="589"/>
                  <a:pt x="635" y="589"/>
                </a:cubicBezTo>
                <a:cubicBezTo>
                  <a:pt x="636" y="587"/>
                  <a:pt x="636" y="587"/>
                  <a:pt x="634" y="585"/>
                </a:cubicBezTo>
                <a:cubicBezTo>
                  <a:pt x="633" y="584"/>
                  <a:pt x="632" y="582"/>
                  <a:pt x="632" y="581"/>
                </a:cubicBezTo>
                <a:cubicBezTo>
                  <a:pt x="633" y="579"/>
                  <a:pt x="633" y="577"/>
                  <a:pt x="634" y="575"/>
                </a:cubicBezTo>
                <a:cubicBezTo>
                  <a:pt x="635" y="572"/>
                  <a:pt x="638" y="569"/>
                  <a:pt x="641" y="568"/>
                </a:cubicBezTo>
                <a:cubicBezTo>
                  <a:pt x="643" y="567"/>
                  <a:pt x="645" y="566"/>
                  <a:pt x="647" y="565"/>
                </a:cubicBezTo>
                <a:cubicBezTo>
                  <a:pt x="648" y="564"/>
                  <a:pt x="649" y="563"/>
                  <a:pt x="651" y="564"/>
                </a:cubicBezTo>
                <a:cubicBezTo>
                  <a:pt x="654" y="564"/>
                  <a:pt x="658" y="562"/>
                  <a:pt x="662" y="561"/>
                </a:cubicBezTo>
                <a:cubicBezTo>
                  <a:pt x="663" y="561"/>
                  <a:pt x="663" y="560"/>
                  <a:pt x="664" y="559"/>
                </a:cubicBezTo>
                <a:cubicBezTo>
                  <a:pt x="664" y="558"/>
                  <a:pt x="665" y="557"/>
                  <a:pt x="665" y="557"/>
                </a:cubicBezTo>
                <a:cubicBezTo>
                  <a:pt x="668" y="556"/>
                  <a:pt x="671" y="556"/>
                  <a:pt x="674" y="555"/>
                </a:cubicBezTo>
                <a:cubicBezTo>
                  <a:pt x="674" y="555"/>
                  <a:pt x="675" y="556"/>
                  <a:pt x="675" y="556"/>
                </a:cubicBezTo>
                <a:cubicBezTo>
                  <a:pt x="674" y="556"/>
                  <a:pt x="674" y="557"/>
                  <a:pt x="674" y="557"/>
                </a:cubicBezTo>
                <a:cubicBezTo>
                  <a:pt x="673" y="558"/>
                  <a:pt x="672" y="558"/>
                  <a:pt x="671" y="558"/>
                </a:cubicBezTo>
                <a:cubicBezTo>
                  <a:pt x="668" y="560"/>
                  <a:pt x="667" y="561"/>
                  <a:pt x="666" y="564"/>
                </a:cubicBezTo>
                <a:cubicBezTo>
                  <a:pt x="665" y="565"/>
                  <a:pt x="665" y="566"/>
                  <a:pt x="665" y="567"/>
                </a:cubicBezTo>
                <a:cubicBezTo>
                  <a:pt x="665" y="569"/>
                  <a:pt x="667" y="570"/>
                  <a:pt x="668" y="571"/>
                </a:cubicBezTo>
                <a:cubicBezTo>
                  <a:pt x="669" y="572"/>
                  <a:pt x="669" y="572"/>
                  <a:pt x="670" y="572"/>
                </a:cubicBezTo>
                <a:cubicBezTo>
                  <a:pt x="673" y="570"/>
                  <a:pt x="677" y="568"/>
                  <a:pt x="679" y="565"/>
                </a:cubicBezTo>
                <a:cubicBezTo>
                  <a:pt x="680" y="563"/>
                  <a:pt x="682" y="562"/>
                  <a:pt x="684" y="563"/>
                </a:cubicBezTo>
                <a:cubicBezTo>
                  <a:pt x="688" y="561"/>
                  <a:pt x="693" y="560"/>
                  <a:pt x="697" y="558"/>
                </a:cubicBezTo>
                <a:cubicBezTo>
                  <a:pt x="699" y="558"/>
                  <a:pt x="700" y="558"/>
                  <a:pt x="701" y="557"/>
                </a:cubicBezTo>
                <a:cubicBezTo>
                  <a:pt x="702" y="554"/>
                  <a:pt x="705" y="555"/>
                  <a:pt x="707" y="554"/>
                </a:cubicBezTo>
                <a:cubicBezTo>
                  <a:pt x="708" y="553"/>
                  <a:pt x="709" y="553"/>
                  <a:pt x="709" y="553"/>
                </a:cubicBezTo>
                <a:cubicBezTo>
                  <a:pt x="710" y="552"/>
                  <a:pt x="710" y="552"/>
                  <a:pt x="711" y="552"/>
                </a:cubicBezTo>
                <a:cubicBezTo>
                  <a:pt x="711" y="551"/>
                  <a:pt x="712" y="550"/>
                  <a:pt x="711" y="549"/>
                </a:cubicBezTo>
                <a:cubicBezTo>
                  <a:pt x="709" y="548"/>
                  <a:pt x="708" y="546"/>
                  <a:pt x="709" y="543"/>
                </a:cubicBezTo>
                <a:cubicBezTo>
                  <a:pt x="709" y="543"/>
                  <a:pt x="709" y="543"/>
                  <a:pt x="709" y="543"/>
                </a:cubicBezTo>
                <a:cubicBezTo>
                  <a:pt x="709" y="542"/>
                  <a:pt x="707" y="541"/>
                  <a:pt x="707" y="542"/>
                </a:cubicBezTo>
                <a:cubicBezTo>
                  <a:pt x="704" y="544"/>
                  <a:pt x="701" y="547"/>
                  <a:pt x="699" y="550"/>
                </a:cubicBezTo>
                <a:cubicBezTo>
                  <a:pt x="699" y="552"/>
                  <a:pt x="698" y="552"/>
                  <a:pt x="697" y="552"/>
                </a:cubicBezTo>
                <a:cubicBezTo>
                  <a:pt x="696" y="551"/>
                  <a:pt x="695" y="551"/>
                  <a:pt x="694" y="551"/>
                </a:cubicBezTo>
                <a:cubicBezTo>
                  <a:pt x="694" y="552"/>
                  <a:pt x="693" y="552"/>
                  <a:pt x="692" y="552"/>
                </a:cubicBezTo>
                <a:cubicBezTo>
                  <a:pt x="692" y="552"/>
                  <a:pt x="691" y="551"/>
                  <a:pt x="691" y="551"/>
                </a:cubicBezTo>
                <a:cubicBezTo>
                  <a:pt x="690" y="551"/>
                  <a:pt x="689" y="551"/>
                  <a:pt x="688" y="551"/>
                </a:cubicBezTo>
                <a:cubicBezTo>
                  <a:pt x="686" y="551"/>
                  <a:pt x="685" y="549"/>
                  <a:pt x="685" y="547"/>
                </a:cubicBezTo>
                <a:cubicBezTo>
                  <a:pt x="682" y="547"/>
                  <a:pt x="680" y="545"/>
                  <a:pt x="680" y="542"/>
                </a:cubicBezTo>
                <a:cubicBezTo>
                  <a:pt x="680" y="539"/>
                  <a:pt x="680" y="537"/>
                  <a:pt x="681" y="534"/>
                </a:cubicBezTo>
                <a:cubicBezTo>
                  <a:pt x="681" y="533"/>
                  <a:pt x="681" y="532"/>
                  <a:pt x="679" y="531"/>
                </a:cubicBezTo>
                <a:cubicBezTo>
                  <a:pt x="679" y="531"/>
                  <a:pt x="678" y="531"/>
                  <a:pt x="677" y="531"/>
                </a:cubicBezTo>
                <a:cubicBezTo>
                  <a:pt x="677" y="531"/>
                  <a:pt x="677" y="531"/>
                  <a:pt x="677" y="531"/>
                </a:cubicBezTo>
                <a:cubicBezTo>
                  <a:pt x="677" y="531"/>
                  <a:pt x="678" y="530"/>
                  <a:pt x="678" y="530"/>
                </a:cubicBezTo>
                <a:cubicBezTo>
                  <a:pt x="680" y="529"/>
                  <a:pt x="682" y="528"/>
                  <a:pt x="684" y="527"/>
                </a:cubicBezTo>
                <a:cubicBezTo>
                  <a:pt x="685" y="526"/>
                  <a:pt x="686" y="524"/>
                  <a:pt x="685" y="523"/>
                </a:cubicBezTo>
                <a:cubicBezTo>
                  <a:pt x="684" y="522"/>
                  <a:pt x="684" y="521"/>
                  <a:pt x="683" y="520"/>
                </a:cubicBezTo>
                <a:cubicBezTo>
                  <a:pt x="681" y="518"/>
                  <a:pt x="678" y="517"/>
                  <a:pt x="675" y="518"/>
                </a:cubicBezTo>
                <a:cubicBezTo>
                  <a:pt x="667" y="520"/>
                  <a:pt x="659" y="522"/>
                  <a:pt x="652" y="526"/>
                </a:cubicBezTo>
                <a:cubicBezTo>
                  <a:pt x="652" y="526"/>
                  <a:pt x="652" y="527"/>
                  <a:pt x="652" y="527"/>
                </a:cubicBezTo>
                <a:cubicBezTo>
                  <a:pt x="652" y="527"/>
                  <a:pt x="652" y="527"/>
                  <a:pt x="652" y="527"/>
                </a:cubicBezTo>
                <a:cubicBezTo>
                  <a:pt x="651" y="528"/>
                  <a:pt x="650" y="529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8" y="531"/>
                  <a:pt x="646" y="531"/>
                  <a:pt x="645" y="532"/>
                </a:cubicBezTo>
                <a:cubicBezTo>
                  <a:pt x="645" y="532"/>
                  <a:pt x="644" y="533"/>
                  <a:pt x="643" y="533"/>
                </a:cubicBezTo>
                <a:cubicBezTo>
                  <a:pt x="643" y="534"/>
                  <a:pt x="643" y="534"/>
                  <a:pt x="643" y="534"/>
                </a:cubicBezTo>
                <a:cubicBezTo>
                  <a:pt x="643" y="533"/>
                  <a:pt x="643" y="533"/>
                  <a:pt x="643" y="533"/>
                </a:cubicBezTo>
                <a:cubicBezTo>
                  <a:pt x="644" y="532"/>
                  <a:pt x="644" y="532"/>
                  <a:pt x="645" y="531"/>
                </a:cubicBezTo>
                <a:cubicBezTo>
                  <a:pt x="646" y="531"/>
                  <a:pt x="648" y="530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9" y="527"/>
                  <a:pt x="650" y="527"/>
                  <a:pt x="652" y="527"/>
                </a:cubicBezTo>
                <a:cubicBezTo>
                  <a:pt x="652" y="527"/>
                  <a:pt x="652" y="527"/>
                  <a:pt x="652" y="526"/>
                </a:cubicBezTo>
                <a:cubicBezTo>
                  <a:pt x="652" y="526"/>
                  <a:pt x="652" y="526"/>
                  <a:pt x="652" y="526"/>
                </a:cubicBezTo>
                <a:cubicBezTo>
                  <a:pt x="652" y="525"/>
                  <a:pt x="653" y="524"/>
                  <a:pt x="654" y="523"/>
                </a:cubicBezTo>
                <a:cubicBezTo>
                  <a:pt x="657" y="520"/>
                  <a:pt x="660" y="518"/>
                  <a:pt x="664" y="517"/>
                </a:cubicBezTo>
                <a:cubicBezTo>
                  <a:pt x="666" y="517"/>
                  <a:pt x="668" y="516"/>
                  <a:pt x="669" y="513"/>
                </a:cubicBezTo>
                <a:cubicBezTo>
                  <a:pt x="669" y="513"/>
                  <a:pt x="670" y="512"/>
                  <a:pt x="670" y="512"/>
                </a:cubicBezTo>
                <a:cubicBezTo>
                  <a:pt x="672" y="510"/>
                  <a:pt x="673" y="509"/>
                  <a:pt x="675" y="507"/>
                </a:cubicBezTo>
                <a:cubicBezTo>
                  <a:pt x="677" y="506"/>
                  <a:pt x="679" y="507"/>
                  <a:pt x="681" y="508"/>
                </a:cubicBezTo>
                <a:cubicBezTo>
                  <a:pt x="690" y="508"/>
                  <a:pt x="698" y="509"/>
                  <a:pt x="706" y="510"/>
                </a:cubicBezTo>
                <a:cubicBezTo>
                  <a:pt x="709" y="510"/>
                  <a:pt x="712" y="509"/>
                  <a:pt x="716" y="509"/>
                </a:cubicBezTo>
                <a:cubicBezTo>
                  <a:pt x="717" y="510"/>
                  <a:pt x="718" y="509"/>
                  <a:pt x="719" y="509"/>
                </a:cubicBezTo>
                <a:cubicBezTo>
                  <a:pt x="719" y="509"/>
                  <a:pt x="720" y="508"/>
                  <a:pt x="721" y="508"/>
                </a:cubicBezTo>
                <a:cubicBezTo>
                  <a:pt x="723" y="507"/>
                  <a:pt x="725" y="505"/>
                  <a:pt x="727" y="503"/>
                </a:cubicBezTo>
                <a:cubicBezTo>
                  <a:pt x="728" y="501"/>
                  <a:pt x="730" y="500"/>
                  <a:pt x="732" y="500"/>
                </a:cubicBezTo>
                <a:cubicBezTo>
                  <a:pt x="733" y="500"/>
                  <a:pt x="735" y="499"/>
                  <a:pt x="736" y="499"/>
                </a:cubicBezTo>
                <a:cubicBezTo>
                  <a:pt x="740" y="499"/>
                  <a:pt x="744" y="497"/>
                  <a:pt x="747" y="494"/>
                </a:cubicBezTo>
                <a:cubicBezTo>
                  <a:pt x="749" y="493"/>
                  <a:pt x="750" y="491"/>
                  <a:pt x="749" y="489"/>
                </a:cubicBezTo>
                <a:cubicBezTo>
                  <a:pt x="748" y="488"/>
                  <a:pt x="748" y="486"/>
                  <a:pt x="749" y="485"/>
                </a:cubicBezTo>
                <a:cubicBezTo>
                  <a:pt x="749" y="484"/>
                  <a:pt x="750" y="483"/>
                  <a:pt x="750" y="482"/>
                </a:cubicBezTo>
                <a:cubicBezTo>
                  <a:pt x="750" y="481"/>
                  <a:pt x="750" y="480"/>
                  <a:pt x="750" y="479"/>
                </a:cubicBezTo>
                <a:cubicBezTo>
                  <a:pt x="748" y="477"/>
                  <a:pt x="746" y="475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5"/>
                  <a:pt x="743" y="474"/>
                  <a:pt x="743" y="473"/>
                </a:cubicBezTo>
                <a:cubicBezTo>
                  <a:pt x="743" y="472"/>
                  <a:pt x="742" y="470"/>
                  <a:pt x="740" y="470"/>
                </a:cubicBezTo>
                <a:cubicBezTo>
                  <a:pt x="739" y="470"/>
                  <a:pt x="738" y="470"/>
                  <a:pt x="737" y="470"/>
                </a:cubicBezTo>
                <a:cubicBezTo>
                  <a:pt x="737" y="470"/>
                  <a:pt x="737" y="470"/>
                  <a:pt x="737" y="470"/>
                </a:cubicBezTo>
                <a:cubicBezTo>
                  <a:pt x="737" y="469"/>
                  <a:pt x="737" y="469"/>
                  <a:pt x="738" y="469"/>
                </a:cubicBezTo>
                <a:cubicBezTo>
                  <a:pt x="738" y="469"/>
                  <a:pt x="739" y="468"/>
                  <a:pt x="740" y="468"/>
                </a:cubicBezTo>
                <a:cubicBezTo>
                  <a:pt x="741" y="467"/>
                  <a:pt x="741" y="466"/>
                  <a:pt x="741" y="465"/>
                </a:cubicBezTo>
                <a:cubicBezTo>
                  <a:pt x="740" y="464"/>
                  <a:pt x="739" y="463"/>
                  <a:pt x="737" y="463"/>
                </a:cubicBezTo>
                <a:cubicBezTo>
                  <a:pt x="737" y="463"/>
                  <a:pt x="736" y="463"/>
                  <a:pt x="735" y="463"/>
                </a:cubicBezTo>
                <a:cubicBezTo>
                  <a:pt x="733" y="460"/>
                  <a:pt x="730" y="459"/>
                  <a:pt x="727" y="458"/>
                </a:cubicBezTo>
                <a:cubicBezTo>
                  <a:pt x="727" y="457"/>
                  <a:pt x="726" y="457"/>
                  <a:pt x="726" y="457"/>
                </a:cubicBezTo>
                <a:cubicBezTo>
                  <a:pt x="726" y="453"/>
                  <a:pt x="723" y="452"/>
                  <a:pt x="721" y="450"/>
                </a:cubicBezTo>
                <a:cubicBezTo>
                  <a:pt x="720" y="449"/>
                  <a:pt x="719" y="447"/>
                  <a:pt x="718" y="446"/>
                </a:cubicBezTo>
                <a:cubicBezTo>
                  <a:pt x="717" y="445"/>
                  <a:pt x="717" y="444"/>
                  <a:pt x="718" y="443"/>
                </a:cubicBezTo>
                <a:cubicBezTo>
                  <a:pt x="719" y="442"/>
                  <a:pt x="720" y="441"/>
                  <a:pt x="721" y="440"/>
                </a:cubicBezTo>
                <a:cubicBezTo>
                  <a:pt x="722" y="439"/>
                  <a:pt x="722" y="438"/>
                  <a:pt x="722" y="437"/>
                </a:cubicBezTo>
                <a:cubicBezTo>
                  <a:pt x="720" y="435"/>
                  <a:pt x="719" y="433"/>
                  <a:pt x="720" y="430"/>
                </a:cubicBezTo>
                <a:cubicBezTo>
                  <a:pt x="720" y="430"/>
                  <a:pt x="719" y="429"/>
                  <a:pt x="719" y="428"/>
                </a:cubicBezTo>
                <a:cubicBezTo>
                  <a:pt x="718" y="427"/>
                  <a:pt x="718" y="425"/>
                  <a:pt x="717" y="424"/>
                </a:cubicBezTo>
                <a:cubicBezTo>
                  <a:pt x="716" y="424"/>
                  <a:pt x="717" y="422"/>
                  <a:pt x="716" y="421"/>
                </a:cubicBezTo>
                <a:cubicBezTo>
                  <a:pt x="716" y="420"/>
                  <a:pt x="716" y="418"/>
                  <a:pt x="716" y="417"/>
                </a:cubicBezTo>
                <a:cubicBezTo>
                  <a:pt x="716" y="415"/>
                  <a:pt x="715" y="414"/>
                  <a:pt x="715" y="412"/>
                </a:cubicBezTo>
                <a:cubicBezTo>
                  <a:pt x="713" y="408"/>
                  <a:pt x="713" y="404"/>
                  <a:pt x="712" y="400"/>
                </a:cubicBezTo>
                <a:cubicBezTo>
                  <a:pt x="712" y="399"/>
                  <a:pt x="712" y="398"/>
                  <a:pt x="711" y="397"/>
                </a:cubicBezTo>
                <a:cubicBezTo>
                  <a:pt x="711" y="396"/>
                  <a:pt x="711" y="396"/>
                  <a:pt x="710" y="396"/>
                </a:cubicBezTo>
                <a:cubicBezTo>
                  <a:pt x="710" y="396"/>
                  <a:pt x="710" y="396"/>
                  <a:pt x="709" y="396"/>
                </a:cubicBezTo>
                <a:cubicBezTo>
                  <a:pt x="707" y="399"/>
                  <a:pt x="704" y="402"/>
                  <a:pt x="703" y="406"/>
                </a:cubicBezTo>
                <a:cubicBezTo>
                  <a:pt x="701" y="410"/>
                  <a:pt x="699" y="413"/>
                  <a:pt x="695" y="415"/>
                </a:cubicBezTo>
                <a:cubicBezTo>
                  <a:pt x="694" y="415"/>
                  <a:pt x="693" y="416"/>
                  <a:pt x="692" y="417"/>
                </a:cubicBezTo>
                <a:cubicBezTo>
                  <a:pt x="691" y="418"/>
                  <a:pt x="689" y="418"/>
                  <a:pt x="688" y="419"/>
                </a:cubicBezTo>
                <a:cubicBezTo>
                  <a:pt x="687" y="419"/>
                  <a:pt x="685" y="419"/>
                  <a:pt x="684" y="418"/>
                </a:cubicBezTo>
                <a:cubicBezTo>
                  <a:pt x="683" y="417"/>
                  <a:pt x="682" y="416"/>
                  <a:pt x="682" y="415"/>
                </a:cubicBezTo>
                <a:cubicBezTo>
                  <a:pt x="682" y="414"/>
                  <a:pt x="680" y="413"/>
                  <a:pt x="679" y="412"/>
                </a:cubicBezTo>
                <a:cubicBezTo>
                  <a:pt x="677" y="411"/>
                  <a:pt x="677" y="409"/>
                  <a:pt x="677" y="408"/>
                </a:cubicBezTo>
                <a:cubicBezTo>
                  <a:pt x="677" y="405"/>
                  <a:pt x="679" y="402"/>
                  <a:pt x="678" y="399"/>
                </a:cubicBezTo>
                <a:cubicBezTo>
                  <a:pt x="678" y="398"/>
                  <a:pt x="678" y="397"/>
                  <a:pt x="679" y="397"/>
                </a:cubicBezTo>
                <a:cubicBezTo>
                  <a:pt x="680" y="394"/>
                  <a:pt x="681" y="391"/>
                  <a:pt x="682" y="389"/>
                </a:cubicBezTo>
                <a:cubicBezTo>
                  <a:pt x="683" y="388"/>
                  <a:pt x="682" y="387"/>
                  <a:pt x="681" y="387"/>
                </a:cubicBezTo>
                <a:cubicBezTo>
                  <a:pt x="679" y="386"/>
                  <a:pt x="677" y="384"/>
                  <a:pt x="674" y="384"/>
                </a:cubicBezTo>
                <a:cubicBezTo>
                  <a:pt x="673" y="384"/>
                  <a:pt x="672" y="383"/>
                  <a:pt x="671" y="382"/>
                </a:cubicBezTo>
                <a:cubicBezTo>
                  <a:pt x="670" y="382"/>
                  <a:pt x="670" y="381"/>
                  <a:pt x="670" y="380"/>
                </a:cubicBezTo>
                <a:cubicBezTo>
                  <a:pt x="670" y="379"/>
                  <a:pt x="670" y="378"/>
                  <a:pt x="670" y="378"/>
                </a:cubicBezTo>
                <a:cubicBezTo>
                  <a:pt x="668" y="376"/>
                  <a:pt x="667" y="374"/>
                  <a:pt x="666" y="372"/>
                </a:cubicBezTo>
                <a:cubicBezTo>
                  <a:pt x="666" y="370"/>
                  <a:pt x="665" y="369"/>
                  <a:pt x="664" y="368"/>
                </a:cubicBezTo>
                <a:cubicBezTo>
                  <a:pt x="662" y="366"/>
                  <a:pt x="661" y="365"/>
                  <a:pt x="658" y="366"/>
                </a:cubicBezTo>
                <a:cubicBezTo>
                  <a:pt x="657" y="366"/>
                  <a:pt x="656" y="366"/>
                  <a:pt x="655" y="366"/>
                </a:cubicBezTo>
                <a:cubicBezTo>
                  <a:pt x="651" y="365"/>
                  <a:pt x="648" y="366"/>
                  <a:pt x="645" y="363"/>
                </a:cubicBezTo>
                <a:cubicBezTo>
                  <a:pt x="644" y="362"/>
                  <a:pt x="642" y="362"/>
                  <a:pt x="641" y="362"/>
                </a:cubicBezTo>
                <a:cubicBezTo>
                  <a:pt x="637" y="361"/>
                  <a:pt x="633" y="363"/>
                  <a:pt x="632" y="366"/>
                </a:cubicBezTo>
                <a:cubicBezTo>
                  <a:pt x="631" y="368"/>
                  <a:pt x="631" y="370"/>
                  <a:pt x="632" y="372"/>
                </a:cubicBezTo>
                <a:cubicBezTo>
                  <a:pt x="633" y="373"/>
                  <a:pt x="633" y="375"/>
                  <a:pt x="632" y="376"/>
                </a:cubicBezTo>
                <a:cubicBezTo>
                  <a:pt x="631" y="378"/>
                  <a:pt x="629" y="380"/>
                  <a:pt x="628" y="382"/>
                </a:cubicBezTo>
                <a:cubicBezTo>
                  <a:pt x="627" y="384"/>
                  <a:pt x="630" y="387"/>
                  <a:pt x="629" y="389"/>
                </a:cubicBezTo>
                <a:cubicBezTo>
                  <a:pt x="629" y="390"/>
                  <a:pt x="629" y="392"/>
                  <a:pt x="629" y="393"/>
                </a:cubicBezTo>
                <a:cubicBezTo>
                  <a:pt x="630" y="395"/>
                  <a:pt x="629" y="396"/>
                  <a:pt x="627" y="397"/>
                </a:cubicBezTo>
                <a:cubicBezTo>
                  <a:pt x="627" y="398"/>
                  <a:pt x="626" y="398"/>
                  <a:pt x="625" y="399"/>
                </a:cubicBezTo>
                <a:cubicBezTo>
                  <a:pt x="624" y="402"/>
                  <a:pt x="620" y="404"/>
                  <a:pt x="618" y="407"/>
                </a:cubicBezTo>
                <a:cubicBezTo>
                  <a:pt x="617" y="409"/>
                  <a:pt x="617" y="410"/>
                  <a:pt x="618" y="412"/>
                </a:cubicBezTo>
                <a:cubicBezTo>
                  <a:pt x="619" y="413"/>
                  <a:pt x="620" y="414"/>
                  <a:pt x="621" y="415"/>
                </a:cubicBezTo>
                <a:cubicBezTo>
                  <a:pt x="621" y="416"/>
                  <a:pt x="622" y="417"/>
                  <a:pt x="622" y="419"/>
                </a:cubicBezTo>
                <a:cubicBezTo>
                  <a:pt x="623" y="422"/>
                  <a:pt x="623" y="425"/>
                  <a:pt x="623" y="428"/>
                </a:cubicBezTo>
                <a:cubicBezTo>
                  <a:pt x="624" y="432"/>
                  <a:pt x="622" y="435"/>
                  <a:pt x="623" y="438"/>
                </a:cubicBezTo>
                <a:cubicBezTo>
                  <a:pt x="623" y="439"/>
                  <a:pt x="623" y="439"/>
                  <a:pt x="622" y="440"/>
                </a:cubicBezTo>
                <a:cubicBezTo>
                  <a:pt x="621" y="441"/>
                  <a:pt x="620" y="441"/>
                  <a:pt x="619" y="442"/>
                </a:cubicBezTo>
                <a:cubicBezTo>
                  <a:pt x="615" y="446"/>
                  <a:pt x="611" y="448"/>
                  <a:pt x="606" y="450"/>
                </a:cubicBezTo>
                <a:cubicBezTo>
                  <a:pt x="604" y="451"/>
                  <a:pt x="602" y="452"/>
                  <a:pt x="600" y="453"/>
                </a:cubicBezTo>
                <a:cubicBezTo>
                  <a:pt x="598" y="453"/>
                  <a:pt x="597" y="454"/>
                  <a:pt x="597" y="456"/>
                </a:cubicBezTo>
                <a:cubicBezTo>
                  <a:pt x="597" y="460"/>
                  <a:pt x="598" y="463"/>
                  <a:pt x="597" y="466"/>
                </a:cubicBezTo>
                <a:cubicBezTo>
                  <a:pt x="597" y="469"/>
                  <a:pt x="597" y="471"/>
                  <a:pt x="596" y="473"/>
                </a:cubicBezTo>
                <a:cubicBezTo>
                  <a:pt x="596" y="476"/>
                  <a:pt x="597" y="478"/>
                  <a:pt x="597" y="480"/>
                </a:cubicBezTo>
                <a:cubicBezTo>
                  <a:pt x="597" y="481"/>
                  <a:pt x="597" y="482"/>
                  <a:pt x="596" y="483"/>
                </a:cubicBezTo>
                <a:cubicBezTo>
                  <a:pt x="596" y="484"/>
                  <a:pt x="595" y="486"/>
                  <a:pt x="594" y="487"/>
                </a:cubicBezTo>
                <a:cubicBezTo>
                  <a:pt x="594" y="488"/>
                  <a:pt x="593" y="488"/>
                  <a:pt x="593" y="488"/>
                </a:cubicBezTo>
                <a:cubicBezTo>
                  <a:pt x="590" y="488"/>
                  <a:pt x="589" y="489"/>
                  <a:pt x="588" y="490"/>
                </a:cubicBezTo>
                <a:cubicBezTo>
                  <a:pt x="587" y="491"/>
                  <a:pt x="585" y="491"/>
                  <a:pt x="585" y="490"/>
                </a:cubicBezTo>
                <a:cubicBezTo>
                  <a:pt x="585" y="489"/>
                  <a:pt x="584" y="488"/>
                  <a:pt x="584" y="487"/>
                </a:cubicBezTo>
                <a:cubicBezTo>
                  <a:pt x="583" y="486"/>
                  <a:pt x="583" y="484"/>
                  <a:pt x="582" y="483"/>
                </a:cubicBezTo>
                <a:cubicBezTo>
                  <a:pt x="579" y="481"/>
                  <a:pt x="578" y="477"/>
                  <a:pt x="576" y="474"/>
                </a:cubicBezTo>
                <a:cubicBezTo>
                  <a:pt x="576" y="473"/>
                  <a:pt x="576" y="472"/>
                  <a:pt x="576" y="470"/>
                </a:cubicBezTo>
                <a:cubicBezTo>
                  <a:pt x="578" y="467"/>
                  <a:pt x="580" y="463"/>
                  <a:pt x="580" y="458"/>
                </a:cubicBezTo>
                <a:cubicBezTo>
                  <a:pt x="580" y="457"/>
                  <a:pt x="581" y="455"/>
                  <a:pt x="581" y="454"/>
                </a:cubicBezTo>
                <a:cubicBezTo>
                  <a:pt x="582" y="452"/>
                  <a:pt x="582" y="451"/>
                  <a:pt x="582" y="450"/>
                </a:cubicBezTo>
                <a:cubicBezTo>
                  <a:pt x="583" y="449"/>
                  <a:pt x="582" y="448"/>
                  <a:pt x="581" y="448"/>
                </a:cubicBezTo>
                <a:cubicBezTo>
                  <a:pt x="577" y="447"/>
                  <a:pt x="572" y="445"/>
                  <a:pt x="568" y="445"/>
                </a:cubicBezTo>
                <a:cubicBezTo>
                  <a:pt x="566" y="445"/>
                  <a:pt x="565" y="445"/>
                  <a:pt x="565" y="444"/>
                </a:cubicBezTo>
                <a:cubicBezTo>
                  <a:pt x="562" y="441"/>
                  <a:pt x="560" y="439"/>
                  <a:pt x="557" y="437"/>
                </a:cubicBezTo>
                <a:cubicBezTo>
                  <a:pt x="554" y="436"/>
                  <a:pt x="551" y="434"/>
                  <a:pt x="550" y="431"/>
                </a:cubicBezTo>
                <a:cubicBezTo>
                  <a:pt x="548" y="427"/>
                  <a:pt x="546" y="425"/>
                  <a:pt x="542" y="423"/>
                </a:cubicBezTo>
                <a:cubicBezTo>
                  <a:pt x="540" y="422"/>
                  <a:pt x="537" y="420"/>
                  <a:pt x="534" y="419"/>
                </a:cubicBezTo>
                <a:cubicBezTo>
                  <a:pt x="533" y="418"/>
                  <a:pt x="531" y="418"/>
                  <a:pt x="530" y="418"/>
                </a:cubicBezTo>
                <a:cubicBezTo>
                  <a:pt x="527" y="419"/>
                  <a:pt x="525" y="420"/>
                  <a:pt x="523" y="419"/>
                </a:cubicBezTo>
                <a:cubicBezTo>
                  <a:pt x="523" y="419"/>
                  <a:pt x="522" y="419"/>
                  <a:pt x="522" y="419"/>
                </a:cubicBezTo>
                <a:cubicBezTo>
                  <a:pt x="522" y="420"/>
                  <a:pt x="522" y="420"/>
                  <a:pt x="522" y="420"/>
                </a:cubicBezTo>
                <a:cubicBezTo>
                  <a:pt x="522" y="419"/>
                  <a:pt x="522" y="419"/>
                  <a:pt x="522" y="419"/>
                </a:cubicBezTo>
                <a:cubicBezTo>
                  <a:pt x="522" y="419"/>
                  <a:pt x="522" y="419"/>
                  <a:pt x="523" y="419"/>
                </a:cubicBezTo>
                <a:cubicBezTo>
                  <a:pt x="524" y="417"/>
                  <a:pt x="525" y="415"/>
                  <a:pt x="525" y="412"/>
                </a:cubicBezTo>
                <a:cubicBezTo>
                  <a:pt x="524" y="409"/>
                  <a:pt x="525" y="406"/>
                  <a:pt x="524" y="403"/>
                </a:cubicBezTo>
                <a:cubicBezTo>
                  <a:pt x="524" y="401"/>
                  <a:pt x="524" y="400"/>
                  <a:pt x="524" y="399"/>
                </a:cubicBezTo>
                <a:cubicBezTo>
                  <a:pt x="524" y="399"/>
                  <a:pt x="523" y="398"/>
                  <a:pt x="523" y="398"/>
                </a:cubicBezTo>
                <a:cubicBezTo>
                  <a:pt x="522" y="398"/>
                  <a:pt x="520" y="398"/>
                  <a:pt x="519" y="398"/>
                </a:cubicBezTo>
                <a:cubicBezTo>
                  <a:pt x="518" y="398"/>
                  <a:pt x="517" y="397"/>
                  <a:pt x="517" y="396"/>
                </a:cubicBezTo>
                <a:cubicBezTo>
                  <a:pt x="517" y="395"/>
                  <a:pt x="516" y="394"/>
                  <a:pt x="517" y="393"/>
                </a:cubicBezTo>
                <a:cubicBezTo>
                  <a:pt x="517" y="392"/>
                  <a:pt x="518" y="390"/>
                  <a:pt x="518" y="388"/>
                </a:cubicBezTo>
                <a:cubicBezTo>
                  <a:pt x="520" y="381"/>
                  <a:pt x="523" y="375"/>
                  <a:pt x="529" y="370"/>
                </a:cubicBezTo>
                <a:cubicBezTo>
                  <a:pt x="530" y="369"/>
                  <a:pt x="531" y="367"/>
                  <a:pt x="532" y="366"/>
                </a:cubicBezTo>
                <a:cubicBezTo>
                  <a:pt x="535" y="362"/>
                  <a:pt x="538" y="357"/>
                  <a:pt x="543" y="356"/>
                </a:cubicBezTo>
                <a:cubicBezTo>
                  <a:pt x="545" y="353"/>
                  <a:pt x="548" y="352"/>
                  <a:pt x="549" y="348"/>
                </a:cubicBezTo>
                <a:cubicBezTo>
                  <a:pt x="549" y="348"/>
                  <a:pt x="550" y="347"/>
                  <a:pt x="551" y="347"/>
                </a:cubicBezTo>
                <a:cubicBezTo>
                  <a:pt x="552" y="347"/>
                  <a:pt x="553" y="348"/>
                  <a:pt x="554" y="348"/>
                </a:cubicBezTo>
                <a:cubicBezTo>
                  <a:pt x="557" y="348"/>
                  <a:pt x="560" y="346"/>
                  <a:pt x="560" y="343"/>
                </a:cubicBezTo>
                <a:cubicBezTo>
                  <a:pt x="560" y="342"/>
                  <a:pt x="560" y="340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63" y="339"/>
                  <a:pt x="567" y="338"/>
                  <a:pt x="568" y="334"/>
                </a:cubicBezTo>
                <a:cubicBezTo>
                  <a:pt x="569" y="333"/>
                  <a:pt x="570" y="333"/>
                  <a:pt x="570" y="333"/>
                </a:cubicBezTo>
                <a:cubicBezTo>
                  <a:pt x="572" y="334"/>
                  <a:pt x="573" y="335"/>
                  <a:pt x="574" y="335"/>
                </a:cubicBezTo>
                <a:cubicBezTo>
                  <a:pt x="576" y="335"/>
                  <a:pt x="577" y="336"/>
                  <a:pt x="579" y="334"/>
                </a:cubicBezTo>
                <a:cubicBezTo>
                  <a:pt x="583" y="330"/>
                  <a:pt x="587" y="326"/>
                  <a:pt x="592" y="322"/>
                </a:cubicBezTo>
                <a:cubicBezTo>
                  <a:pt x="592" y="322"/>
                  <a:pt x="592" y="321"/>
                  <a:pt x="592" y="320"/>
                </a:cubicBezTo>
                <a:cubicBezTo>
                  <a:pt x="592" y="319"/>
                  <a:pt x="593" y="318"/>
                  <a:pt x="594" y="317"/>
                </a:cubicBezTo>
                <a:cubicBezTo>
                  <a:pt x="596" y="316"/>
                  <a:pt x="598" y="314"/>
                  <a:pt x="599" y="313"/>
                </a:cubicBezTo>
                <a:cubicBezTo>
                  <a:pt x="600" y="312"/>
                  <a:pt x="601" y="312"/>
                  <a:pt x="601" y="311"/>
                </a:cubicBezTo>
                <a:cubicBezTo>
                  <a:pt x="601" y="311"/>
                  <a:pt x="601" y="311"/>
                  <a:pt x="601" y="311"/>
                </a:cubicBezTo>
                <a:cubicBezTo>
                  <a:pt x="602" y="310"/>
                  <a:pt x="602" y="310"/>
                  <a:pt x="602" y="310"/>
                </a:cubicBezTo>
                <a:cubicBezTo>
                  <a:pt x="605" y="308"/>
                  <a:pt x="605" y="308"/>
                  <a:pt x="603" y="305"/>
                </a:cubicBezTo>
                <a:cubicBezTo>
                  <a:pt x="603" y="304"/>
                  <a:pt x="603" y="304"/>
                  <a:pt x="603" y="304"/>
                </a:cubicBezTo>
                <a:cubicBezTo>
                  <a:pt x="602" y="303"/>
                  <a:pt x="603" y="303"/>
                  <a:pt x="603" y="303"/>
                </a:cubicBezTo>
                <a:cubicBezTo>
                  <a:pt x="606" y="302"/>
                  <a:pt x="609" y="302"/>
                  <a:pt x="610" y="305"/>
                </a:cubicBezTo>
                <a:cubicBezTo>
                  <a:pt x="610" y="305"/>
                  <a:pt x="610" y="306"/>
                  <a:pt x="610" y="306"/>
                </a:cubicBezTo>
                <a:cubicBezTo>
                  <a:pt x="614" y="308"/>
                  <a:pt x="619" y="308"/>
                  <a:pt x="623" y="306"/>
                </a:cubicBezTo>
                <a:cubicBezTo>
                  <a:pt x="626" y="305"/>
                  <a:pt x="629" y="303"/>
                  <a:pt x="631" y="301"/>
                </a:cubicBezTo>
                <a:cubicBezTo>
                  <a:pt x="632" y="300"/>
                  <a:pt x="633" y="299"/>
                  <a:pt x="634" y="299"/>
                </a:cubicBezTo>
                <a:cubicBezTo>
                  <a:pt x="636" y="299"/>
                  <a:pt x="637" y="297"/>
                  <a:pt x="638" y="295"/>
                </a:cubicBezTo>
                <a:cubicBezTo>
                  <a:pt x="639" y="294"/>
                  <a:pt x="639" y="292"/>
                  <a:pt x="639" y="291"/>
                </a:cubicBezTo>
                <a:cubicBezTo>
                  <a:pt x="638" y="290"/>
                  <a:pt x="638" y="289"/>
                  <a:pt x="638" y="288"/>
                </a:cubicBezTo>
                <a:cubicBezTo>
                  <a:pt x="637" y="286"/>
                  <a:pt x="637" y="284"/>
                  <a:pt x="637" y="283"/>
                </a:cubicBezTo>
                <a:cubicBezTo>
                  <a:pt x="638" y="281"/>
                  <a:pt x="638" y="279"/>
                  <a:pt x="638" y="278"/>
                </a:cubicBezTo>
                <a:cubicBezTo>
                  <a:pt x="638" y="278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8"/>
                </a:cubicBezTo>
                <a:cubicBezTo>
                  <a:pt x="639" y="278"/>
                  <a:pt x="641" y="278"/>
                  <a:pt x="642" y="278"/>
                </a:cubicBezTo>
                <a:cubicBezTo>
                  <a:pt x="645" y="278"/>
                  <a:pt x="646" y="277"/>
                  <a:pt x="646" y="273"/>
                </a:cubicBezTo>
                <a:cubicBezTo>
                  <a:pt x="646" y="272"/>
                  <a:pt x="646" y="271"/>
                  <a:pt x="647" y="270"/>
                </a:cubicBezTo>
                <a:cubicBezTo>
                  <a:pt x="649" y="268"/>
                  <a:pt x="648" y="267"/>
                  <a:pt x="647" y="266"/>
                </a:cubicBezTo>
                <a:cubicBezTo>
                  <a:pt x="645" y="265"/>
                  <a:pt x="643" y="263"/>
                  <a:pt x="643" y="260"/>
                </a:cubicBezTo>
                <a:cubicBezTo>
                  <a:pt x="643" y="259"/>
                  <a:pt x="642" y="257"/>
                  <a:pt x="640" y="258"/>
                </a:cubicBezTo>
                <a:cubicBezTo>
                  <a:pt x="639" y="258"/>
                  <a:pt x="638" y="256"/>
                  <a:pt x="638" y="255"/>
                </a:cubicBezTo>
                <a:cubicBezTo>
                  <a:pt x="636" y="255"/>
                  <a:pt x="634" y="254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2" y="253"/>
                  <a:pt x="632" y="254"/>
                  <a:pt x="631" y="254"/>
                </a:cubicBezTo>
                <a:cubicBezTo>
                  <a:pt x="628" y="254"/>
                  <a:pt x="627" y="255"/>
                  <a:pt x="626" y="257"/>
                </a:cubicBezTo>
                <a:cubicBezTo>
                  <a:pt x="626" y="260"/>
                  <a:pt x="624" y="262"/>
                  <a:pt x="625" y="265"/>
                </a:cubicBezTo>
                <a:cubicBezTo>
                  <a:pt x="625" y="266"/>
                  <a:pt x="625" y="266"/>
                  <a:pt x="624" y="267"/>
                </a:cubicBezTo>
                <a:cubicBezTo>
                  <a:pt x="623" y="267"/>
                  <a:pt x="622" y="269"/>
                  <a:pt x="621" y="270"/>
                </a:cubicBezTo>
                <a:cubicBezTo>
                  <a:pt x="619" y="270"/>
                  <a:pt x="618" y="272"/>
                  <a:pt x="617" y="274"/>
                </a:cubicBezTo>
                <a:cubicBezTo>
                  <a:pt x="616" y="275"/>
                  <a:pt x="615" y="276"/>
                  <a:pt x="615" y="278"/>
                </a:cubicBezTo>
                <a:cubicBezTo>
                  <a:pt x="614" y="279"/>
                  <a:pt x="613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2" y="279"/>
                  <a:pt x="612" y="280"/>
                  <a:pt x="611" y="280"/>
                </a:cubicBezTo>
                <a:cubicBezTo>
                  <a:pt x="612" y="280"/>
                  <a:pt x="612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1" y="278"/>
                  <a:pt x="611" y="277"/>
                  <a:pt x="610" y="277"/>
                </a:cubicBezTo>
                <a:cubicBezTo>
                  <a:pt x="609" y="277"/>
                  <a:pt x="608" y="278"/>
                  <a:pt x="607" y="280"/>
                </a:cubicBezTo>
                <a:cubicBezTo>
                  <a:pt x="607" y="281"/>
                  <a:pt x="607" y="282"/>
                  <a:pt x="608" y="283"/>
                </a:cubicBezTo>
                <a:cubicBezTo>
                  <a:pt x="608" y="285"/>
                  <a:pt x="608" y="286"/>
                  <a:pt x="607" y="287"/>
                </a:cubicBezTo>
                <a:cubicBezTo>
                  <a:pt x="606" y="287"/>
                  <a:pt x="605" y="288"/>
                  <a:pt x="604" y="288"/>
                </a:cubicBezTo>
                <a:cubicBezTo>
                  <a:pt x="603" y="287"/>
                  <a:pt x="602" y="287"/>
                  <a:pt x="602" y="286"/>
                </a:cubicBezTo>
                <a:cubicBezTo>
                  <a:pt x="601" y="284"/>
                  <a:pt x="601" y="283"/>
                  <a:pt x="601" y="281"/>
                </a:cubicBezTo>
                <a:cubicBezTo>
                  <a:pt x="600" y="278"/>
                  <a:pt x="601" y="275"/>
                  <a:pt x="604" y="272"/>
                </a:cubicBezTo>
                <a:cubicBezTo>
                  <a:pt x="605" y="272"/>
                  <a:pt x="605" y="270"/>
                  <a:pt x="605" y="269"/>
                </a:cubicBezTo>
                <a:cubicBezTo>
                  <a:pt x="606" y="265"/>
                  <a:pt x="604" y="262"/>
                  <a:pt x="603" y="258"/>
                </a:cubicBezTo>
                <a:cubicBezTo>
                  <a:pt x="602" y="258"/>
                  <a:pt x="601" y="258"/>
                  <a:pt x="600" y="259"/>
                </a:cubicBezTo>
                <a:cubicBezTo>
                  <a:pt x="599" y="261"/>
                  <a:pt x="597" y="262"/>
                  <a:pt x="596" y="265"/>
                </a:cubicBezTo>
                <a:cubicBezTo>
                  <a:pt x="595" y="266"/>
                  <a:pt x="594" y="267"/>
                  <a:pt x="593" y="268"/>
                </a:cubicBezTo>
                <a:cubicBezTo>
                  <a:pt x="593" y="269"/>
                  <a:pt x="593" y="269"/>
                  <a:pt x="592" y="269"/>
                </a:cubicBezTo>
                <a:cubicBezTo>
                  <a:pt x="592" y="269"/>
                  <a:pt x="591" y="268"/>
                  <a:pt x="592" y="268"/>
                </a:cubicBezTo>
                <a:cubicBezTo>
                  <a:pt x="593" y="265"/>
                  <a:pt x="593" y="262"/>
                  <a:pt x="593" y="259"/>
                </a:cubicBezTo>
                <a:cubicBezTo>
                  <a:pt x="593" y="258"/>
                  <a:pt x="594" y="257"/>
                  <a:pt x="595" y="257"/>
                </a:cubicBezTo>
                <a:cubicBezTo>
                  <a:pt x="597" y="256"/>
                  <a:pt x="597" y="255"/>
                  <a:pt x="596" y="254"/>
                </a:cubicBezTo>
                <a:cubicBezTo>
                  <a:pt x="594" y="253"/>
                  <a:pt x="593" y="251"/>
                  <a:pt x="591" y="251"/>
                </a:cubicBezTo>
                <a:cubicBezTo>
                  <a:pt x="590" y="251"/>
                  <a:pt x="588" y="250"/>
                  <a:pt x="587" y="249"/>
                </a:cubicBezTo>
                <a:cubicBezTo>
                  <a:pt x="587" y="249"/>
                  <a:pt x="586" y="248"/>
                  <a:pt x="587" y="248"/>
                </a:cubicBezTo>
                <a:cubicBezTo>
                  <a:pt x="588" y="246"/>
                  <a:pt x="590" y="244"/>
                  <a:pt x="592" y="243"/>
                </a:cubicBezTo>
                <a:cubicBezTo>
                  <a:pt x="592" y="242"/>
                  <a:pt x="593" y="242"/>
                  <a:pt x="593" y="242"/>
                </a:cubicBezTo>
                <a:cubicBezTo>
                  <a:pt x="595" y="241"/>
                  <a:pt x="596" y="241"/>
                  <a:pt x="595" y="239"/>
                </a:cubicBezTo>
                <a:cubicBezTo>
                  <a:pt x="594" y="234"/>
                  <a:pt x="593" y="229"/>
                  <a:pt x="596" y="223"/>
                </a:cubicBezTo>
                <a:cubicBezTo>
                  <a:pt x="596" y="222"/>
                  <a:pt x="596" y="221"/>
                  <a:pt x="596" y="221"/>
                </a:cubicBezTo>
                <a:cubicBezTo>
                  <a:pt x="594" y="217"/>
                  <a:pt x="595" y="214"/>
                  <a:pt x="593" y="210"/>
                </a:cubicBezTo>
                <a:cubicBezTo>
                  <a:pt x="593" y="209"/>
                  <a:pt x="593" y="208"/>
                  <a:pt x="594" y="208"/>
                </a:cubicBezTo>
                <a:cubicBezTo>
                  <a:pt x="597" y="206"/>
                  <a:pt x="599" y="204"/>
                  <a:pt x="601" y="203"/>
                </a:cubicBezTo>
                <a:cubicBezTo>
                  <a:pt x="602" y="202"/>
                  <a:pt x="603" y="200"/>
                  <a:pt x="603" y="198"/>
                </a:cubicBezTo>
                <a:cubicBezTo>
                  <a:pt x="603" y="198"/>
                  <a:pt x="603" y="197"/>
                  <a:pt x="604" y="197"/>
                </a:cubicBezTo>
                <a:cubicBezTo>
                  <a:pt x="604" y="196"/>
                  <a:pt x="605" y="196"/>
                  <a:pt x="605" y="196"/>
                </a:cubicBezTo>
                <a:cubicBezTo>
                  <a:pt x="607" y="196"/>
                  <a:pt x="608" y="197"/>
                  <a:pt x="609" y="198"/>
                </a:cubicBezTo>
                <a:cubicBezTo>
                  <a:pt x="611" y="199"/>
                  <a:pt x="612" y="198"/>
                  <a:pt x="614" y="197"/>
                </a:cubicBezTo>
                <a:cubicBezTo>
                  <a:pt x="615" y="197"/>
                  <a:pt x="616" y="196"/>
                  <a:pt x="617" y="195"/>
                </a:cubicBezTo>
                <a:cubicBezTo>
                  <a:pt x="621" y="191"/>
                  <a:pt x="625" y="188"/>
                  <a:pt x="629" y="184"/>
                </a:cubicBezTo>
                <a:cubicBezTo>
                  <a:pt x="630" y="183"/>
                  <a:pt x="630" y="182"/>
                  <a:pt x="631" y="181"/>
                </a:cubicBezTo>
                <a:cubicBezTo>
                  <a:pt x="632" y="180"/>
                  <a:pt x="631" y="177"/>
                  <a:pt x="630" y="176"/>
                </a:cubicBezTo>
                <a:cubicBezTo>
                  <a:pt x="629" y="176"/>
                  <a:pt x="629" y="176"/>
                  <a:pt x="629" y="176"/>
                </a:cubicBezTo>
                <a:cubicBezTo>
                  <a:pt x="625" y="176"/>
                  <a:pt x="622" y="174"/>
                  <a:pt x="619" y="172"/>
                </a:cubicBezTo>
                <a:cubicBezTo>
                  <a:pt x="619" y="171"/>
                  <a:pt x="617" y="171"/>
                  <a:pt x="616" y="171"/>
                </a:cubicBezTo>
                <a:cubicBezTo>
                  <a:pt x="614" y="170"/>
                  <a:pt x="611" y="170"/>
                  <a:pt x="608" y="170"/>
                </a:cubicBezTo>
                <a:cubicBezTo>
                  <a:pt x="608" y="171"/>
                  <a:pt x="607" y="171"/>
                  <a:pt x="606" y="172"/>
                </a:cubicBezTo>
                <a:cubicBezTo>
                  <a:pt x="605" y="173"/>
                  <a:pt x="604" y="175"/>
                  <a:pt x="602" y="176"/>
                </a:cubicBezTo>
                <a:cubicBezTo>
                  <a:pt x="601" y="177"/>
                  <a:pt x="600" y="179"/>
                  <a:pt x="599" y="181"/>
                </a:cubicBezTo>
                <a:cubicBezTo>
                  <a:pt x="597" y="184"/>
                  <a:pt x="596" y="186"/>
                  <a:pt x="594" y="189"/>
                </a:cubicBezTo>
                <a:cubicBezTo>
                  <a:pt x="593" y="191"/>
                  <a:pt x="593" y="193"/>
                  <a:pt x="593" y="194"/>
                </a:cubicBezTo>
                <a:cubicBezTo>
                  <a:pt x="593" y="198"/>
                  <a:pt x="591" y="202"/>
                  <a:pt x="590" y="205"/>
                </a:cubicBezTo>
                <a:cubicBezTo>
                  <a:pt x="589" y="206"/>
                  <a:pt x="589" y="207"/>
                  <a:pt x="588" y="207"/>
                </a:cubicBezTo>
                <a:cubicBezTo>
                  <a:pt x="586" y="208"/>
                  <a:pt x="585" y="209"/>
                  <a:pt x="583" y="211"/>
                </a:cubicBezTo>
                <a:cubicBezTo>
                  <a:pt x="582" y="212"/>
                  <a:pt x="582" y="213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2" y="214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1" y="215"/>
                  <a:pt x="579" y="215"/>
                  <a:pt x="578" y="216"/>
                </a:cubicBezTo>
                <a:cubicBezTo>
                  <a:pt x="574" y="218"/>
                  <a:pt x="572" y="222"/>
                  <a:pt x="571" y="226"/>
                </a:cubicBezTo>
                <a:cubicBezTo>
                  <a:pt x="571" y="228"/>
                  <a:pt x="571" y="229"/>
                  <a:pt x="569" y="231"/>
                </a:cubicBezTo>
                <a:cubicBezTo>
                  <a:pt x="569" y="231"/>
                  <a:pt x="569" y="231"/>
                  <a:pt x="568" y="232"/>
                </a:cubicBezTo>
                <a:cubicBezTo>
                  <a:pt x="567" y="233"/>
                  <a:pt x="566" y="235"/>
                  <a:pt x="566" y="237"/>
                </a:cubicBezTo>
                <a:cubicBezTo>
                  <a:pt x="567" y="239"/>
                  <a:pt x="567" y="241"/>
                  <a:pt x="568" y="243"/>
                </a:cubicBezTo>
                <a:cubicBezTo>
                  <a:pt x="569" y="244"/>
                  <a:pt x="569" y="245"/>
                  <a:pt x="570" y="246"/>
                </a:cubicBezTo>
                <a:cubicBezTo>
                  <a:pt x="571" y="246"/>
                  <a:pt x="571" y="246"/>
                  <a:pt x="572" y="247"/>
                </a:cubicBezTo>
                <a:cubicBezTo>
                  <a:pt x="574" y="248"/>
                  <a:pt x="575" y="249"/>
                  <a:pt x="577" y="250"/>
                </a:cubicBezTo>
                <a:cubicBezTo>
                  <a:pt x="577" y="250"/>
                  <a:pt x="577" y="250"/>
                  <a:pt x="577" y="251"/>
                </a:cubicBezTo>
                <a:cubicBezTo>
                  <a:pt x="577" y="251"/>
                  <a:pt x="577" y="251"/>
                  <a:pt x="576" y="251"/>
                </a:cubicBezTo>
                <a:cubicBezTo>
                  <a:pt x="576" y="252"/>
                  <a:pt x="575" y="252"/>
                  <a:pt x="574" y="252"/>
                </a:cubicBezTo>
                <a:cubicBezTo>
                  <a:pt x="573" y="254"/>
                  <a:pt x="572" y="255"/>
                  <a:pt x="570" y="257"/>
                </a:cubicBezTo>
                <a:cubicBezTo>
                  <a:pt x="570" y="258"/>
                  <a:pt x="570" y="259"/>
                  <a:pt x="571" y="260"/>
                </a:cubicBezTo>
                <a:cubicBezTo>
                  <a:pt x="572" y="260"/>
                  <a:pt x="572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4" y="260"/>
                  <a:pt x="574" y="260"/>
                  <a:pt x="574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1"/>
                  <a:pt x="573" y="262"/>
                  <a:pt x="572" y="263"/>
                </a:cubicBezTo>
                <a:cubicBezTo>
                  <a:pt x="571" y="265"/>
                  <a:pt x="569" y="266"/>
                  <a:pt x="568" y="267"/>
                </a:cubicBezTo>
                <a:cubicBezTo>
                  <a:pt x="566" y="269"/>
                  <a:pt x="564" y="270"/>
                  <a:pt x="562" y="270"/>
                </a:cubicBezTo>
                <a:cubicBezTo>
                  <a:pt x="558" y="270"/>
                  <a:pt x="557" y="272"/>
                  <a:pt x="556" y="275"/>
                </a:cubicBezTo>
                <a:cubicBezTo>
                  <a:pt x="556" y="277"/>
                  <a:pt x="556" y="279"/>
                  <a:pt x="555" y="281"/>
                </a:cubicBezTo>
                <a:cubicBezTo>
                  <a:pt x="555" y="281"/>
                  <a:pt x="555" y="282"/>
                  <a:pt x="555" y="282"/>
                </a:cubicBezTo>
                <a:cubicBezTo>
                  <a:pt x="554" y="282"/>
                  <a:pt x="554" y="282"/>
                  <a:pt x="554" y="282"/>
                </a:cubicBezTo>
                <a:cubicBezTo>
                  <a:pt x="553" y="281"/>
                  <a:pt x="553" y="280"/>
                  <a:pt x="552" y="279"/>
                </a:cubicBezTo>
                <a:cubicBezTo>
                  <a:pt x="551" y="277"/>
                  <a:pt x="551" y="276"/>
                  <a:pt x="552" y="275"/>
                </a:cubicBezTo>
                <a:cubicBezTo>
                  <a:pt x="554" y="273"/>
                  <a:pt x="555" y="271"/>
                  <a:pt x="557" y="269"/>
                </a:cubicBezTo>
                <a:cubicBezTo>
                  <a:pt x="557" y="268"/>
                  <a:pt x="557" y="266"/>
                  <a:pt x="556" y="266"/>
                </a:cubicBezTo>
                <a:cubicBezTo>
                  <a:pt x="553" y="266"/>
                  <a:pt x="552" y="264"/>
                  <a:pt x="552" y="262"/>
                </a:cubicBezTo>
                <a:cubicBezTo>
                  <a:pt x="552" y="261"/>
                  <a:pt x="552" y="261"/>
                  <a:pt x="551" y="261"/>
                </a:cubicBezTo>
                <a:cubicBezTo>
                  <a:pt x="552" y="261"/>
                  <a:pt x="552" y="261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3" y="262"/>
                  <a:pt x="554" y="262"/>
                  <a:pt x="555" y="263"/>
                </a:cubicBezTo>
                <a:cubicBezTo>
                  <a:pt x="557" y="263"/>
                  <a:pt x="558" y="263"/>
                  <a:pt x="559" y="263"/>
                </a:cubicBezTo>
                <a:cubicBezTo>
                  <a:pt x="561" y="262"/>
                  <a:pt x="562" y="261"/>
                  <a:pt x="564" y="260"/>
                </a:cubicBezTo>
                <a:cubicBezTo>
                  <a:pt x="565" y="260"/>
                  <a:pt x="565" y="259"/>
                  <a:pt x="565" y="259"/>
                </a:cubicBezTo>
                <a:cubicBezTo>
                  <a:pt x="565" y="257"/>
                  <a:pt x="565" y="255"/>
                  <a:pt x="565" y="253"/>
                </a:cubicBezTo>
                <a:cubicBezTo>
                  <a:pt x="565" y="251"/>
                  <a:pt x="565" y="251"/>
                  <a:pt x="567" y="250"/>
                </a:cubicBezTo>
                <a:cubicBezTo>
                  <a:pt x="569" y="250"/>
                  <a:pt x="569" y="248"/>
                  <a:pt x="570" y="246"/>
                </a:cubicBezTo>
                <a:cubicBezTo>
                  <a:pt x="569" y="246"/>
                  <a:pt x="569" y="246"/>
                  <a:pt x="568" y="246"/>
                </a:cubicBezTo>
                <a:cubicBezTo>
                  <a:pt x="564" y="246"/>
                  <a:pt x="561" y="245"/>
                  <a:pt x="560" y="241"/>
                </a:cubicBezTo>
                <a:cubicBezTo>
                  <a:pt x="560" y="241"/>
                  <a:pt x="559" y="240"/>
                  <a:pt x="559" y="240"/>
                </a:cubicBezTo>
                <a:cubicBezTo>
                  <a:pt x="559" y="239"/>
                  <a:pt x="557" y="239"/>
                  <a:pt x="557" y="239"/>
                </a:cubicBezTo>
                <a:cubicBezTo>
                  <a:pt x="556" y="240"/>
                  <a:pt x="555" y="241"/>
                  <a:pt x="554" y="242"/>
                </a:cubicBezTo>
                <a:cubicBezTo>
                  <a:pt x="551" y="245"/>
                  <a:pt x="549" y="248"/>
                  <a:pt x="545" y="248"/>
                </a:cubicBezTo>
                <a:cubicBezTo>
                  <a:pt x="544" y="249"/>
                  <a:pt x="544" y="249"/>
                  <a:pt x="543" y="249"/>
                </a:cubicBezTo>
                <a:cubicBezTo>
                  <a:pt x="543" y="250"/>
                  <a:pt x="543" y="250"/>
                  <a:pt x="543" y="250"/>
                </a:cubicBezTo>
                <a:cubicBezTo>
                  <a:pt x="542" y="250"/>
                  <a:pt x="542" y="252"/>
                  <a:pt x="543" y="252"/>
                </a:cubicBezTo>
                <a:cubicBezTo>
                  <a:pt x="546" y="255"/>
                  <a:pt x="549" y="256"/>
                  <a:pt x="551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49" y="260"/>
                  <a:pt x="548" y="261"/>
                  <a:pt x="546" y="261"/>
                </a:cubicBezTo>
                <a:cubicBezTo>
                  <a:pt x="545" y="261"/>
                  <a:pt x="544" y="261"/>
                  <a:pt x="543" y="263"/>
                </a:cubicBezTo>
                <a:cubicBezTo>
                  <a:pt x="542" y="264"/>
                  <a:pt x="541" y="264"/>
                  <a:pt x="541" y="265"/>
                </a:cubicBezTo>
                <a:cubicBezTo>
                  <a:pt x="540" y="266"/>
                  <a:pt x="539" y="266"/>
                  <a:pt x="539" y="267"/>
                </a:cubicBezTo>
                <a:cubicBezTo>
                  <a:pt x="539" y="268"/>
                  <a:pt x="539" y="269"/>
                  <a:pt x="538" y="270"/>
                </a:cubicBezTo>
                <a:cubicBezTo>
                  <a:pt x="537" y="270"/>
                  <a:pt x="536" y="270"/>
                  <a:pt x="535" y="270"/>
                </a:cubicBezTo>
                <a:cubicBezTo>
                  <a:pt x="534" y="269"/>
                  <a:pt x="533" y="269"/>
                  <a:pt x="532" y="268"/>
                </a:cubicBezTo>
                <a:cubicBezTo>
                  <a:pt x="530" y="267"/>
                  <a:pt x="528" y="267"/>
                  <a:pt x="526" y="268"/>
                </a:cubicBezTo>
                <a:cubicBezTo>
                  <a:pt x="525" y="268"/>
                  <a:pt x="524" y="268"/>
                  <a:pt x="523" y="269"/>
                </a:cubicBezTo>
                <a:cubicBezTo>
                  <a:pt x="522" y="269"/>
                  <a:pt x="521" y="269"/>
                  <a:pt x="520" y="268"/>
                </a:cubicBezTo>
                <a:cubicBezTo>
                  <a:pt x="518" y="267"/>
                  <a:pt x="516" y="266"/>
                  <a:pt x="516" y="264"/>
                </a:cubicBezTo>
                <a:cubicBezTo>
                  <a:pt x="514" y="262"/>
                  <a:pt x="512" y="260"/>
                  <a:pt x="510" y="260"/>
                </a:cubicBezTo>
                <a:cubicBezTo>
                  <a:pt x="508" y="259"/>
                  <a:pt x="507" y="259"/>
                  <a:pt x="507" y="257"/>
                </a:cubicBezTo>
                <a:cubicBezTo>
                  <a:pt x="506" y="255"/>
                  <a:pt x="505" y="252"/>
                  <a:pt x="505" y="249"/>
                </a:cubicBezTo>
                <a:cubicBezTo>
                  <a:pt x="505" y="248"/>
                  <a:pt x="505" y="247"/>
                  <a:pt x="505" y="246"/>
                </a:cubicBezTo>
                <a:cubicBezTo>
                  <a:pt x="505" y="244"/>
                  <a:pt x="503" y="242"/>
                  <a:pt x="501" y="243"/>
                </a:cubicBezTo>
                <a:cubicBezTo>
                  <a:pt x="497" y="243"/>
                  <a:pt x="493" y="244"/>
                  <a:pt x="489" y="244"/>
                </a:cubicBezTo>
                <a:cubicBezTo>
                  <a:pt x="487" y="244"/>
                  <a:pt x="486" y="246"/>
                  <a:pt x="485" y="248"/>
                </a:cubicBezTo>
                <a:cubicBezTo>
                  <a:pt x="485" y="249"/>
                  <a:pt x="485" y="250"/>
                  <a:pt x="486" y="251"/>
                </a:cubicBezTo>
                <a:cubicBezTo>
                  <a:pt x="487" y="252"/>
                  <a:pt x="488" y="252"/>
                  <a:pt x="489" y="252"/>
                </a:cubicBezTo>
                <a:cubicBezTo>
                  <a:pt x="489" y="251"/>
                  <a:pt x="490" y="251"/>
                  <a:pt x="490" y="251"/>
                </a:cubicBezTo>
                <a:cubicBezTo>
                  <a:pt x="492" y="250"/>
                  <a:pt x="494" y="250"/>
                  <a:pt x="495" y="250"/>
                </a:cubicBezTo>
                <a:cubicBezTo>
                  <a:pt x="497" y="250"/>
                  <a:pt x="499" y="249"/>
                  <a:pt x="500" y="248"/>
                </a:cubicBezTo>
                <a:cubicBezTo>
                  <a:pt x="501" y="248"/>
                  <a:pt x="501" y="249"/>
                  <a:pt x="501" y="249"/>
                </a:cubicBezTo>
                <a:cubicBezTo>
                  <a:pt x="502" y="249"/>
                  <a:pt x="501" y="250"/>
                  <a:pt x="501" y="250"/>
                </a:cubicBezTo>
                <a:cubicBezTo>
                  <a:pt x="499" y="251"/>
                  <a:pt x="498" y="251"/>
                  <a:pt x="496" y="252"/>
                </a:cubicBezTo>
                <a:cubicBezTo>
                  <a:pt x="494" y="253"/>
                  <a:pt x="492" y="254"/>
                  <a:pt x="490" y="255"/>
                </a:cubicBezTo>
                <a:cubicBezTo>
                  <a:pt x="489" y="255"/>
                  <a:pt x="488" y="255"/>
                  <a:pt x="487" y="256"/>
                </a:cubicBezTo>
                <a:cubicBezTo>
                  <a:pt x="485" y="256"/>
                  <a:pt x="484" y="257"/>
                  <a:pt x="483" y="259"/>
                </a:cubicBezTo>
                <a:cubicBezTo>
                  <a:pt x="482" y="262"/>
                  <a:pt x="482" y="265"/>
                  <a:pt x="481" y="268"/>
                </a:cubicBezTo>
                <a:cubicBezTo>
                  <a:pt x="481" y="269"/>
                  <a:pt x="481" y="269"/>
                  <a:pt x="480" y="270"/>
                </a:cubicBezTo>
                <a:cubicBezTo>
                  <a:pt x="479" y="271"/>
                  <a:pt x="478" y="271"/>
                  <a:pt x="478" y="271"/>
                </a:cubicBezTo>
                <a:cubicBezTo>
                  <a:pt x="477" y="271"/>
                  <a:pt x="477" y="270"/>
                  <a:pt x="478" y="269"/>
                </a:cubicBezTo>
                <a:cubicBezTo>
                  <a:pt x="479" y="267"/>
                  <a:pt x="479" y="266"/>
                  <a:pt x="478" y="265"/>
                </a:cubicBezTo>
                <a:cubicBezTo>
                  <a:pt x="477" y="263"/>
                  <a:pt x="476" y="261"/>
                  <a:pt x="475" y="259"/>
                </a:cubicBezTo>
                <a:cubicBezTo>
                  <a:pt x="475" y="258"/>
                  <a:pt x="474" y="256"/>
                  <a:pt x="473" y="254"/>
                </a:cubicBezTo>
                <a:cubicBezTo>
                  <a:pt x="473" y="254"/>
                  <a:pt x="471" y="253"/>
                  <a:pt x="470" y="253"/>
                </a:cubicBezTo>
                <a:cubicBezTo>
                  <a:pt x="469" y="253"/>
                  <a:pt x="468" y="254"/>
                  <a:pt x="467" y="254"/>
                </a:cubicBezTo>
                <a:cubicBezTo>
                  <a:pt x="458" y="256"/>
                  <a:pt x="450" y="254"/>
                  <a:pt x="443" y="248"/>
                </a:cubicBezTo>
                <a:cubicBezTo>
                  <a:pt x="442" y="248"/>
                  <a:pt x="442" y="247"/>
                  <a:pt x="443" y="246"/>
                </a:cubicBezTo>
                <a:cubicBezTo>
                  <a:pt x="444" y="244"/>
                  <a:pt x="445" y="243"/>
                  <a:pt x="447" y="243"/>
                </a:cubicBezTo>
                <a:cubicBezTo>
                  <a:pt x="448" y="243"/>
                  <a:pt x="449" y="243"/>
                  <a:pt x="450" y="243"/>
                </a:cubicBezTo>
                <a:cubicBezTo>
                  <a:pt x="453" y="243"/>
                  <a:pt x="455" y="241"/>
                  <a:pt x="454" y="238"/>
                </a:cubicBezTo>
                <a:cubicBezTo>
                  <a:pt x="454" y="236"/>
                  <a:pt x="453" y="234"/>
                  <a:pt x="452" y="233"/>
                </a:cubicBezTo>
                <a:cubicBezTo>
                  <a:pt x="451" y="231"/>
                  <a:pt x="449" y="229"/>
                  <a:pt x="447" y="229"/>
                </a:cubicBezTo>
                <a:cubicBezTo>
                  <a:pt x="443" y="230"/>
                  <a:pt x="441" y="229"/>
                  <a:pt x="439" y="227"/>
                </a:cubicBezTo>
                <a:cubicBezTo>
                  <a:pt x="435" y="224"/>
                  <a:pt x="432" y="222"/>
                  <a:pt x="429" y="219"/>
                </a:cubicBezTo>
                <a:cubicBezTo>
                  <a:pt x="427" y="218"/>
                  <a:pt x="425" y="216"/>
                  <a:pt x="425" y="213"/>
                </a:cubicBezTo>
                <a:cubicBezTo>
                  <a:pt x="424" y="209"/>
                  <a:pt x="422" y="208"/>
                  <a:pt x="418" y="206"/>
                </a:cubicBezTo>
                <a:cubicBezTo>
                  <a:pt x="416" y="205"/>
                  <a:pt x="413" y="205"/>
                  <a:pt x="411" y="208"/>
                </a:cubicBezTo>
                <a:cubicBezTo>
                  <a:pt x="411" y="209"/>
                  <a:pt x="410" y="210"/>
                  <a:pt x="409" y="210"/>
                </a:cubicBezTo>
                <a:cubicBezTo>
                  <a:pt x="408" y="210"/>
                  <a:pt x="407" y="210"/>
                  <a:pt x="406" y="211"/>
                </a:cubicBezTo>
                <a:cubicBezTo>
                  <a:pt x="405" y="211"/>
                  <a:pt x="404" y="209"/>
                  <a:pt x="405" y="209"/>
                </a:cubicBezTo>
                <a:cubicBezTo>
                  <a:pt x="407" y="206"/>
                  <a:pt x="408" y="203"/>
                  <a:pt x="408" y="199"/>
                </a:cubicBezTo>
                <a:cubicBezTo>
                  <a:pt x="408" y="199"/>
                  <a:pt x="408" y="199"/>
                  <a:pt x="408" y="199"/>
                </a:cubicBezTo>
                <a:cubicBezTo>
                  <a:pt x="408" y="198"/>
                  <a:pt x="407" y="198"/>
                  <a:pt x="407" y="198"/>
                </a:cubicBezTo>
                <a:cubicBezTo>
                  <a:pt x="406" y="199"/>
                  <a:pt x="406" y="199"/>
                  <a:pt x="405" y="200"/>
                </a:cubicBezTo>
                <a:cubicBezTo>
                  <a:pt x="402" y="202"/>
                  <a:pt x="400" y="204"/>
                  <a:pt x="398" y="206"/>
                </a:cubicBezTo>
                <a:cubicBezTo>
                  <a:pt x="397" y="206"/>
                  <a:pt x="396" y="206"/>
                  <a:pt x="396" y="206"/>
                </a:cubicBezTo>
                <a:cubicBezTo>
                  <a:pt x="396" y="206"/>
                  <a:pt x="395" y="205"/>
                  <a:pt x="395" y="205"/>
                </a:cubicBezTo>
                <a:cubicBezTo>
                  <a:pt x="395" y="202"/>
                  <a:pt x="395" y="200"/>
                  <a:pt x="395" y="198"/>
                </a:cubicBezTo>
                <a:cubicBezTo>
                  <a:pt x="396" y="194"/>
                  <a:pt x="397" y="190"/>
                  <a:pt x="396" y="186"/>
                </a:cubicBezTo>
                <a:cubicBezTo>
                  <a:pt x="396" y="185"/>
                  <a:pt x="396" y="184"/>
                  <a:pt x="396" y="183"/>
                </a:cubicBezTo>
                <a:cubicBezTo>
                  <a:pt x="395" y="183"/>
                  <a:pt x="394" y="183"/>
                  <a:pt x="394" y="183"/>
                </a:cubicBezTo>
                <a:cubicBezTo>
                  <a:pt x="393" y="184"/>
                  <a:pt x="392" y="185"/>
                  <a:pt x="392" y="187"/>
                </a:cubicBezTo>
                <a:cubicBezTo>
                  <a:pt x="392" y="188"/>
                  <a:pt x="392" y="190"/>
                  <a:pt x="390" y="190"/>
                </a:cubicBezTo>
                <a:cubicBezTo>
                  <a:pt x="388" y="191"/>
                  <a:pt x="387" y="192"/>
                  <a:pt x="385" y="193"/>
                </a:cubicBezTo>
                <a:cubicBezTo>
                  <a:pt x="384" y="194"/>
                  <a:pt x="383" y="194"/>
                  <a:pt x="382" y="193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79" y="192"/>
                  <a:pt x="379" y="193"/>
                  <a:pt x="378" y="193"/>
                </a:cubicBezTo>
                <a:cubicBezTo>
                  <a:pt x="378" y="193"/>
                  <a:pt x="378" y="193"/>
                  <a:pt x="378" y="193"/>
                </a:cubicBezTo>
                <a:cubicBezTo>
                  <a:pt x="377" y="192"/>
                  <a:pt x="377" y="192"/>
                  <a:pt x="378" y="192"/>
                </a:cubicBezTo>
                <a:cubicBezTo>
                  <a:pt x="379" y="192"/>
                  <a:pt x="379" y="192"/>
                  <a:pt x="380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80" y="192"/>
                  <a:pt x="381" y="192"/>
                  <a:pt x="381" y="192"/>
                </a:cubicBezTo>
                <a:cubicBezTo>
                  <a:pt x="381" y="191"/>
                  <a:pt x="381" y="190"/>
                  <a:pt x="381" y="189"/>
                </a:cubicBezTo>
                <a:cubicBezTo>
                  <a:pt x="382" y="188"/>
                  <a:pt x="381" y="187"/>
                  <a:pt x="380" y="187"/>
                </a:cubicBezTo>
                <a:cubicBezTo>
                  <a:pt x="378" y="187"/>
                  <a:pt x="376" y="186"/>
                  <a:pt x="374" y="187"/>
                </a:cubicBezTo>
                <a:cubicBezTo>
                  <a:pt x="370" y="189"/>
                  <a:pt x="366" y="190"/>
                  <a:pt x="361" y="190"/>
                </a:cubicBezTo>
                <a:cubicBezTo>
                  <a:pt x="360" y="190"/>
                  <a:pt x="358" y="191"/>
                  <a:pt x="357" y="192"/>
                </a:cubicBezTo>
                <a:cubicBezTo>
                  <a:pt x="354" y="194"/>
                  <a:pt x="352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4"/>
                  <a:pt x="349" y="194"/>
                  <a:pt x="349" y="194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50" y="192"/>
                  <a:pt x="350" y="191"/>
                  <a:pt x="350" y="190"/>
                </a:cubicBezTo>
                <a:cubicBezTo>
                  <a:pt x="349" y="189"/>
                  <a:pt x="348" y="188"/>
                  <a:pt x="347" y="189"/>
                </a:cubicBezTo>
                <a:cubicBezTo>
                  <a:pt x="346" y="190"/>
                  <a:pt x="345" y="190"/>
                  <a:pt x="343" y="191"/>
                </a:cubicBezTo>
                <a:cubicBezTo>
                  <a:pt x="342" y="191"/>
                  <a:pt x="340" y="191"/>
                  <a:pt x="338" y="192"/>
                </a:cubicBezTo>
                <a:cubicBezTo>
                  <a:pt x="335" y="193"/>
                  <a:pt x="334" y="194"/>
                  <a:pt x="333" y="197"/>
                </a:cubicBezTo>
                <a:cubicBezTo>
                  <a:pt x="333" y="198"/>
                  <a:pt x="332" y="198"/>
                  <a:pt x="332" y="198"/>
                </a:cubicBezTo>
                <a:cubicBezTo>
                  <a:pt x="330" y="197"/>
                  <a:pt x="329" y="196"/>
                  <a:pt x="328" y="196"/>
                </a:cubicBezTo>
                <a:cubicBezTo>
                  <a:pt x="326" y="194"/>
                  <a:pt x="325" y="193"/>
                  <a:pt x="324" y="191"/>
                </a:cubicBezTo>
                <a:cubicBezTo>
                  <a:pt x="324" y="189"/>
                  <a:pt x="323" y="187"/>
                  <a:pt x="323" y="185"/>
                </a:cubicBezTo>
                <a:cubicBezTo>
                  <a:pt x="322" y="184"/>
                  <a:pt x="321" y="182"/>
                  <a:pt x="321" y="181"/>
                </a:cubicBezTo>
                <a:cubicBezTo>
                  <a:pt x="319" y="179"/>
                  <a:pt x="316" y="178"/>
                  <a:pt x="314" y="176"/>
                </a:cubicBezTo>
                <a:cubicBezTo>
                  <a:pt x="310" y="174"/>
                  <a:pt x="307" y="171"/>
                  <a:pt x="305" y="167"/>
                </a:cubicBezTo>
                <a:cubicBezTo>
                  <a:pt x="305" y="166"/>
                  <a:pt x="305" y="166"/>
                  <a:pt x="304" y="165"/>
                </a:cubicBezTo>
                <a:cubicBezTo>
                  <a:pt x="303" y="164"/>
                  <a:pt x="303" y="164"/>
                  <a:pt x="301" y="164"/>
                </a:cubicBezTo>
                <a:cubicBezTo>
                  <a:pt x="300" y="163"/>
                  <a:pt x="299" y="163"/>
                  <a:pt x="298" y="163"/>
                </a:cubicBezTo>
                <a:cubicBezTo>
                  <a:pt x="295" y="163"/>
                  <a:pt x="293" y="162"/>
                  <a:pt x="291" y="161"/>
                </a:cubicBezTo>
                <a:cubicBezTo>
                  <a:pt x="289" y="159"/>
                  <a:pt x="286" y="156"/>
                  <a:pt x="283" y="155"/>
                </a:cubicBezTo>
                <a:cubicBezTo>
                  <a:pt x="281" y="155"/>
                  <a:pt x="280" y="153"/>
                  <a:pt x="279" y="152"/>
                </a:cubicBezTo>
                <a:cubicBezTo>
                  <a:pt x="277" y="151"/>
                  <a:pt x="276" y="149"/>
                  <a:pt x="275" y="147"/>
                </a:cubicBezTo>
                <a:cubicBezTo>
                  <a:pt x="274" y="145"/>
                  <a:pt x="272" y="144"/>
                  <a:pt x="270" y="145"/>
                </a:cubicBezTo>
                <a:cubicBezTo>
                  <a:pt x="269" y="145"/>
                  <a:pt x="267" y="145"/>
                  <a:pt x="266" y="146"/>
                </a:cubicBezTo>
                <a:cubicBezTo>
                  <a:pt x="265" y="146"/>
                  <a:pt x="264" y="145"/>
                  <a:pt x="264" y="145"/>
                </a:cubicBezTo>
                <a:cubicBezTo>
                  <a:pt x="262" y="142"/>
                  <a:pt x="262" y="140"/>
                  <a:pt x="261" y="137"/>
                </a:cubicBezTo>
                <a:cubicBezTo>
                  <a:pt x="261" y="137"/>
                  <a:pt x="261" y="136"/>
                  <a:pt x="262" y="136"/>
                </a:cubicBezTo>
                <a:cubicBezTo>
                  <a:pt x="262" y="135"/>
                  <a:pt x="262" y="134"/>
                  <a:pt x="262" y="133"/>
                </a:cubicBezTo>
                <a:cubicBezTo>
                  <a:pt x="262" y="133"/>
                  <a:pt x="261" y="132"/>
                  <a:pt x="260" y="132"/>
                </a:cubicBezTo>
                <a:cubicBezTo>
                  <a:pt x="259" y="131"/>
                  <a:pt x="258" y="130"/>
                  <a:pt x="256" y="130"/>
                </a:cubicBezTo>
                <a:cubicBezTo>
                  <a:pt x="256" y="130"/>
                  <a:pt x="255" y="130"/>
                  <a:pt x="254" y="130"/>
                </a:cubicBezTo>
                <a:cubicBezTo>
                  <a:pt x="253" y="129"/>
                  <a:pt x="252" y="129"/>
                  <a:pt x="252" y="127"/>
                </a:cubicBezTo>
                <a:cubicBezTo>
                  <a:pt x="253" y="126"/>
                  <a:pt x="253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4"/>
                  <a:pt x="249" y="124"/>
                  <a:pt x="248" y="125"/>
                </a:cubicBezTo>
                <a:cubicBezTo>
                  <a:pt x="248" y="125"/>
                  <a:pt x="247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6"/>
                  <a:pt x="247" y="126"/>
                  <a:pt x="247" y="127"/>
                </a:cubicBezTo>
                <a:cubicBezTo>
                  <a:pt x="246" y="128"/>
                  <a:pt x="245" y="128"/>
                  <a:pt x="244" y="127"/>
                </a:cubicBezTo>
                <a:cubicBezTo>
                  <a:pt x="243" y="127"/>
                  <a:pt x="243" y="127"/>
                  <a:pt x="243" y="126"/>
                </a:cubicBezTo>
                <a:cubicBezTo>
                  <a:pt x="243" y="126"/>
                  <a:pt x="243" y="126"/>
                  <a:pt x="244" y="126"/>
                </a:cubicBezTo>
                <a:cubicBezTo>
                  <a:pt x="245" y="125"/>
                  <a:pt x="246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5"/>
                  <a:pt x="248" y="125"/>
                  <a:pt x="248" y="125"/>
                </a:cubicBezTo>
                <a:cubicBezTo>
                  <a:pt x="249" y="124"/>
                  <a:pt x="250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1"/>
                  <a:pt x="249" y="119"/>
                  <a:pt x="248" y="118"/>
                </a:cubicBezTo>
                <a:cubicBezTo>
                  <a:pt x="247" y="117"/>
                  <a:pt x="246" y="117"/>
                  <a:pt x="245" y="117"/>
                </a:cubicBezTo>
                <a:cubicBezTo>
                  <a:pt x="243" y="118"/>
                  <a:pt x="241" y="118"/>
                  <a:pt x="239" y="120"/>
                </a:cubicBezTo>
                <a:cubicBezTo>
                  <a:pt x="236" y="122"/>
                  <a:pt x="234" y="122"/>
                  <a:pt x="231" y="121"/>
                </a:cubicBezTo>
                <a:cubicBezTo>
                  <a:pt x="229" y="120"/>
                  <a:pt x="227" y="120"/>
                  <a:pt x="226" y="119"/>
                </a:cubicBezTo>
                <a:cubicBezTo>
                  <a:pt x="223" y="119"/>
                  <a:pt x="221" y="120"/>
                  <a:pt x="219" y="122"/>
                </a:cubicBezTo>
                <a:cubicBezTo>
                  <a:pt x="218" y="122"/>
                  <a:pt x="218" y="123"/>
                  <a:pt x="217" y="124"/>
                </a:cubicBezTo>
                <a:cubicBezTo>
                  <a:pt x="217" y="125"/>
                  <a:pt x="216" y="125"/>
                  <a:pt x="215" y="126"/>
                </a:cubicBezTo>
                <a:cubicBezTo>
                  <a:pt x="213" y="126"/>
                  <a:pt x="211" y="127"/>
                  <a:pt x="208" y="126"/>
                </a:cubicBezTo>
                <a:cubicBezTo>
                  <a:pt x="205" y="125"/>
                  <a:pt x="202" y="126"/>
                  <a:pt x="199" y="128"/>
                </a:cubicBezTo>
                <a:cubicBezTo>
                  <a:pt x="194" y="131"/>
                  <a:pt x="189" y="134"/>
                  <a:pt x="184" y="139"/>
                </a:cubicBezTo>
                <a:cubicBezTo>
                  <a:pt x="184" y="139"/>
                  <a:pt x="183" y="140"/>
                  <a:pt x="182" y="140"/>
                </a:cubicBezTo>
                <a:cubicBezTo>
                  <a:pt x="177" y="143"/>
                  <a:pt x="171" y="146"/>
                  <a:pt x="164" y="143"/>
                </a:cubicBezTo>
                <a:cubicBezTo>
                  <a:pt x="164" y="143"/>
                  <a:pt x="164" y="142"/>
                  <a:pt x="163" y="142"/>
                </a:cubicBezTo>
                <a:cubicBezTo>
                  <a:pt x="161" y="141"/>
                  <a:pt x="159" y="142"/>
                  <a:pt x="157" y="144"/>
                </a:cubicBezTo>
                <a:cubicBezTo>
                  <a:pt x="156" y="146"/>
                  <a:pt x="155" y="147"/>
                  <a:pt x="153" y="149"/>
                </a:cubicBezTo>
                <a:cubicBezTo>
                  <a:pt x="151" y="151"/>
                  <a:pt x="150" y="153"/>
                  <a:pt x="152" y="156"/>
                </a:cubicBezTo>
                <a:cubicBezTo>
                  <a:pt x="152" y="158"/>
                  <a:pt x="153" y="160"/>
                  <a:pt x="153" y="162"/>
                </a:cubicBezTo>
                <a:cubicBezTo>
                  <a:pt x="155" y="167"/>
                  <a:pt x="156" y="172"/>
                  <a:pt x="153" y="178"/>
                </a:cubicBezTo>
                <a:cubicBezTo>
                  <a:pt x="152" y="179"/>
                  <a:pt x="153" y="181"/>
                  <a:pt x="154" y="181"/>
                </a:cubicBezTo>
                <a:cubicBezTo>
                  <a:pt x="156" y="182"/>
                  <a:pt x="157" y="183"/>
                  <a:pt x="159" y="184"/>
                </a:cubicBezTo>
                <a:cubicBezTo>
                  <a:pt x="159" y="184"/>
                  <a:pt x="159" y="185"/>
                  <a:pt x="159" y="185"/>
                </a:cubicBezTo>
                <a:cubicBezTo>
                  <a:pt x="159" y="186"/>
                  <a:pt x="159" y="186"/>
                  <a:pt x="158" y="186"/>
                </a:cubicBezTo>
                <a:cubicBezTo>
                  <a:pt x="157" y="186"/>
                  <a:pt x="156" y="186"/>
                  <a:pt x="156" y="187"/>
                </a:cubicBezTo>
                <a:cubicBezTo>
                  <a:pt x="156" y="189"/>
                  <a:pt x="156" y="192"/>
                  <a:pt x="156" y="194"/>
                </a:cubicBezTo>
                <a:cubicBezTo>
                  <a:pt x="156" y="194"/>
                  <a:pt x="157" y="195"/>
                  <a:pt x="157" y="195"/>
                </a:cubicBezTo>
                <a:cubicBezTo>
                  <a:pt x="158" y="195"/>
                  <a:pt x="159" y="195"/>
                  <a:pt x="159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5"/>
                  <a:pt x="160" y="195"/>
                  <a:pt x="160" y="195"/>
                </a:cubicBezTo>
                <a:cubicBezTo>
                  <a:pt x="160" y="195"/>
                  <a:pt x="160" y="194"/>
                  <a:pt x="160" y="194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59" y="193"/>
                  <a:pt x="159" y="193"/>
                  <a:pt x="159" y="193"/>
                </a:cubicBezTo>
                <a:cubicBezTo>
                  <a:pt x="160" y="193"/>
                  <a:pt x="160" y="193"/>
                  <a:pt x="160" y="193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62" y="193"/>
                  <a:pt x="165" y="193"/>
                  <a:pt x="167" y="194"/>
                </a:cubicBezTo>
                <a:cubicBezTo>
                  <a:pt x="168" y="195"/>
                  <a:pt x="168" y="196"/>
                  <a:pt x="168" y="196"/>
                </a:cubicBezTo>
                <a:cubicBezTo>
                  <a:pt x="167" y="197"/>
                  <a:pt x="167" y="197"/>
                  <a:pt x="167" y="197"/>
                </a:cubicBezTo>
                <a:cubicBezTo>
                  <a:pt x="164" y="197"/>
                  <a:pt x="162" y="196"/>
                  <a:pt x="160" y="195"/>
                </a:cubicBezTo>
                <a:cubicBezTo>
                  <a:pt x="160" y="195"/>
                  <a:pt x="160" y="195"/>
                  <a:pt x="160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6"/>
                  <a:pt x="159" y="198"/>
                  <a:pt x="158" y="198"/>
                </a:cubicBezTo>
                <a:cubicBezTo>
                  <a:pt x="156" y="198"/>
                  <a:pt x="154" y="198"/>
                  <a:pt x="153" y="200"/>
                </a:cubicBezTo>
                <a:cubicBezTo>
                  <a:pt x="151" y="201"/>
                  <a:pt x="150" y="201"/>
                  <a:pt x="148" y="200"/>
                </a:cubicBezTo>
                <a:cubicBezTo>
                  <a:pt x="146" y="199"/>
                  <a:pt x="144" y="198"/>
                  <a:pt x="143" y="197"/>
                </a:cubicBezTo>
                <a:cubicBezTo>
                  <a:pt x="141" y="196"/>
                  <a:pt x="141" y="195"/>
                  <a:pt x="142" y="194"/>
                </a:cubicBezTo>
                <a:cubicBezTo>
                  <a:pt x="142" y="193"/>
                  <a:pt x="143" y="192"/>
                  <a:pt x="144" y="191"/>
                </a:cubicBezTo>
                <a:cubicBezTo>
                  <a:pt x="145" y="189"/>
                  <a:pt x="143" y="187"/>
                  <a:pt x="141" y="187"/>
                </a:cubicBezTo>
                <a:cubicBezTo>
                  <a:pt x="139" y="187"/>
                  <a:pt x="136" y="187"/>
                  <a:pt x="134" y="187"/>
                </a:cubicBezTo>
                <a:cubicBezTo>
                  <a:pt x="133" y="187"/>
                  <a:pt x="131" y="188"/>
                  <a:pt x="130" y="189"/>
                </a:cubicBezTo>
                <a:cubicBezTo>
                  <a:pt x="129" y="190"/>
                  <a:pt x="128" y="190"/>
                  <a:pt x="126" y="190"/>
                </a:cubicBezTo>
                <a:cubicBezTo>
                  <a:pt x="124" y="190"/>
                  <a:pt x="123" y="191"/>
                  <a:pt x="122" y="191"/>
                </a:cubicBezTo>
                <a:cubicBezTo>
                  <a:pt x="117" y="191"/>
                  <a:pt x="114" y="194"/>
                  <a:pt x="110" y="196"/>
                </a:cubicBezTo>
                <a:cubicBezTo>
                  <a:pt x="109" y="196"/>
                  <a:pt x="109" y="198"/>
                  <a:pt x="109" y="199"/>
                </a:cubicBezTo>
                <a:cubicBezTo>
                  <a:pt x="111" y="201"/>
                  <a:pt x="112" y="203"/>
                  <a:pt x="113" y="205"/>
                </a:cubicBezTo>
                <a:cubicBezTo>
                  <a:pt x="114" y="206"/>
                  <a:pt x="114" y="206"/>
                  <a:pt x="112" y="207"/>
                </a:cubicBezTo>
                <a:cubicBezTo>
                  <a:pt x="112" y="207"/>
                  <a:pt x="111" y="207"/>
                  <a:pt x="111" y="207"/>
                </a:cubicBezTo>
                <a:cubicBezTo>
                  <a:pt x="110" y="210"/>
                  <a:pt x="109" y="213"/>
                  <a:pt x="108" y="216"/>
                </a:cubicBezTo>
                <a:cubicBezTo>
                  <a:pt x="108" y="217"/>
                  <a:pt x="108" y="218"/>
                  <a:pt x="108" y="219"/>
                </a:cubicBezTo>
                <a:cubicBezTo>
                  <a:pt x="110" y="222"/>
                  <a:pt x="113" y="224"/>
                  <a:pt x="117" y="224"/>
                </a:cubicBezTo>
                <a:cubicBezTo>
                  <a:pt x="120" y="223"/>
                  <a:pt x="123" y="223"/>
                  <a:pt x="126" y="226"/>
                </a:cubicBezTo>
                <a:cubicBezTo>
                  <a:pt x="127" y="227"/>
                  <a:pt x="129" y="227"/>
                  <a:pt x="131" y="226"/>
                </a:cubicBezTo>
                <a:cubicBezTo>
                  <a:pt x="134" y="225"/>
                  <a:pt x="137" y="223"/>
                  <a:pt x="140" y="222"/>
                </a:cubicBezTo>
                <a:cubicBezTo>
                  <a:pt x="140" y="222"/>
                  <a:pt x="141" y="222"/>
                  <a:pt x="142" y="223"/>
                </a:cubicBezTo>
                <a:cubicBezTo>
                  <a:pt x="142" y="223"/>
                  <a:pt x="143" y="223"/>
                  <a:pt x="143" y="223"/>
                </a:cubicBezTo>
                <a:cubicBezTo>
                  <a:pt x="143" y="223"/>
                  <a:pt x="143" y="224"/>
                  <a:pt x="143" y="224"/>
                </a:cubicBezTo>
                <a:cubicBezTo>
                  <a:pt x="142" y="224"/>
                  <a:pt x="142" y="225"/>
                  <a:pt x="141" y="225"/>
                </a:cubicBezTo>
                <a:cubicBezTo>
                  <a:pt x="140" y="225"/>
                  <a:pt x="138" y="226"/>
                  <a:pt x="139" y="228"/>
                </a:cubicBezTo>
                <a:cubicBezTo>
                  <a:pt x="139" y="229"/>
                  <a:pt x="139" y="230"/>
                  <a:pt x="139" y="230"/>
                </a:cubicBezTo>
                <a:cubicBezTo>
                  <a:pt x="138" y="233"/>
                  <a:pt x="137" y="235"/>
                  <a:pt x="136" y="238"/>
                </a:cubicBezTo>
                <a:cubicBezTo>
                  <a:pt x="136" y="240"/>
                  <a:pt x="131" y="243"/>
                  <a:pt x="128" y="243"/>
                </a:cubicBezTo>
                <a:cubicBezTo>
                  <a:pt x="128" y="243"/>
                  <a:pt x="127" y="243"/>
                  <a:pt x="127" y="243"/>
                </a:cubicBezTo>
                <a:cubicBezTo>
                  <a:pt x="126" y="242"/>
                  <a:pt x="125" y="242"/>
                  <a:pt x="124" y="241"/>
                </a:cubicBezTo>
                <a:cubicBezTo>
                  <a:pt x="123" y="240"/>
                  <a:pt x="123" y="239"/>
                  <a:pt x="122" y="239"/>
                </a:cubicBezTo>
                <a:cubicBezTo>
                  <a:pt x="121" y="239"/>
                  <a:pt x="121" y="240"/>
                  <a:pt x="121" y="241"/>
                </a:cubicBezTo>
                <a:cubicBezTo>
                  <a:pt x="120" y="244"/>
                  <a:pt x="117" y="246"/>
                  <a:pt x="114" y="247"/>
                </a:cubicBezTo>
                <a:cubicBezTo>
                  <a:pt x="113" y="247"/>
                  <a:pt x="113" y="246"/>
                  <a:pt x="112" y="246"/>
                </a:cubicBezTo>
                <a:cubicBezTo>
                  <a:pt x="112" y="246"/>
                  <a:pt x="112" y="245"/>
                  <a:pt x="111" y="245"/>
                </a:cubicBezTo>
                <a:cubicBezTo>
                  <a:pt x="110" y="242"/>
                  <a:pt x="108" y="242"/>
                  <a:pt x="106" y="243"/>
                </a:cubicBezTo>
                <a:cubicBezTo>
                  <a:pt x="103" y="245"/>
                  <a:pt x="99" y="247"/>
                  <a:pt x="98" y="251"/>
                </a:cubicBezTo>
                <a:cubicBezTo>
                  <a:pt x="98" y="251"/>
                  <a:pt x="98" y="252"/>
                  <a:pt x="97" y="252"/>
                </a:cubicBezTo>
                <a:cubicBezTo>
                  <a:pt x="92" y="255"/>
                  <a:pt x="89" y="260"/>
                  <a:pt x="84" y="263"/>
                </a:cubicBezTo>
                <a:cubicBezTo>
                  <a:pt x="81" y="265"/>
                  <a:pt x="80" y="269"/>
                  <a:pt x="81" y="272"/>
                </a:cubicBezTo>
                <a:cubicBezTo>
                  <a:pt x="81" y="274"/>
                  <a:pt x="81" y="275"/>
                  <a:pt x="82" y="277"/>
                </a:cubicBezTo>
                <a:cubicBezTo>
                  <a:pt x="82" y="278"/>
                  <a:pt x="82" y="279"/>
                  <a:pt x="81" y="281"/>
                </a:cubicBezTo>
                <a:cubicBezTo>
                  <a:pt x="78" y="283"/>
                  <a:pt x="78" y="286"/>
                  <a:pt x="79" y="289"/>
                </a:cubicBezTo>
                <a:cubicBezTo>
                  <a:pt x="80" y="291"/>
                  <a:pt x="80" y="293"/>
                  <a:pt x="81" y="295"/>
                </a:cubicBezTo>
                <a:cubicBezTo>
                  <a:pt x="81" y="297"/>
                  <a:pt x="82" y="297"/>
                  <a:pt x="83" y="298"/>
                </a:cubicBezTo>
                <a:cubicBezTo>
                  <a:pt x="84" y="298"/>
                  <a:pt x="85" y="298"/>
                  <a:pt x="87" y="298"/>
                </a:cubicBezTo>
                <a:cubicBezTo>
                  <a:pt x="89" y="298"/>
                  <a:pt x="91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6"/>
                  <a:pt x="94" y="295"/>
                  <a:pt x="94" y="295"/>
                </a:cubicBezTo>
                <a:cubicBezTo>
                  <a:pt x="94" y="295"/>
                  <a:pt x="94" y="294"/>
                  <a:pt x="94" y="294"/>
                </a:cubicBezTo>
                <a:cubicBezTo>
                  <a:pt x="94" y="294"/>
                  <a:pt x="94" y="294"/>
                  <a:pt x="94" y="295"/>
                </a:cubicBezTo>
                <a:cubicBezTo>
                  <a:pt x="94" y="295"/>
                  <a:pt x="94" y="296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9"/>
                  <a:pt x="93" y="300"/>
                  <a:pt x="93" y="301"/>
                </a:cubicBezTo>
                <a:cubicBezTo>
                  <a:pt x="93" y="304"/>
                  <a:pt x="91" y="305"/>
                  <a:pt x="90" y="307"/>
                </a:cubicBezTo>
                <a:cubicBezTo>
                  <a:pt x="89" y="308"/>
                  <a:pt x="89" y="309"/>
                  <a:pt x="89" y="311"/>
                </a:cubicBezTo>
                <a:cubicBezTo>
                  <a:pt x="90" y="312"/>
                  <a:pt x="90" y="313"/>
                  <a:pt x="89" y="314"/>
                </a:cubicBezTo>
                <a:cubicBezTo>
                  <a:pt x="89" y="315"/>
                  <a:pt x="88" y="315"/>
                  <a:pt x="88" y="316"/>
                </a:cubicBezTo>
                <a:cubicBezTo>
                  <a:pt x="87" y="317"/>
                  <a:pt x="87" y="318"/>
                  <a:pt x="88" y="318"/>
                </a:cubicBezTo>
                <a:cubicBezTo>
                  <a:pt x="91" y="319"/>
                  <a:pt x="93" y="320"/>
                  <a:pt x="95" y="316"/>
                </a:cubicBezTo>
                <a:cubicBezTo>
                  <a:pt x="95" y="316"/>
                  <a:pt x="96" y="316"/>
                  <a:pt x="96" y="316"/>
                </a:cubicBezTo>
                <a:cubicBezTo>
                  <a:pt x="98" y="318"/>
                  <a:pt x="101" y="320"/>
                  <a:pt x="102" y="323"/>
                </a:cubicBezTo>
                <a:cubicBezTo>
                  <a:pt x="102" y="324"/>
                  <a:pt x="103" y="324"/>
                  <a:pt x="104" y="323"/>
                </a:cubicBezTo>
                <a:cubicBezTo>
                  <a:pt x="104" y="323"/>
                  <a:pt x="104" y="323"/>
                  <a:pt x="104" y="323"/>
                </a:cubicBezTo>
                <a:cubicBezTo>
                  <a:pt x="106" y="321"/>
                  <a:pt x="106" y="321"/>
                  <a:pt x="108" y="322"/>
                </a:cubicBezTo>
                <a:cubicBezTo>
                  <a:pt x="109" y="322"/>
                  <a:pt x="110" y="323"/>
                  <a:pt x="111" y="322"/>
                </a:cubicBezTo>
                <a:cubicBezTo>
                  <a:pt x="112" y="322"/>
                  <a:pt x="112" y="322"/>
                  <a:pt x="113" y="322"/>
                </a:cubicBezTo>
                <a:cubicBezTo>
                  <a:pt x="114" y="322"/>
                  <a:pt x="114" y="322"/>
                  <a:pt x="114" y="322"/>
                </a:cubicBezTo>
                <a:cubicBezTo>
                  <a:pt x="115" y="323"/>
                  <a:pt x="115" y="323"/>
                  <a:pt x="114" y="324"/>
                </a:cubicBezTo>
                <a:cubicBezTo>
                  <a:pt x="112" y="325"/>
                  <a:pt x="110" y="328"/>
                  <a:pt x="109" y="330"/>
                </a:cubicBezTo>
                <a:cubicBezTo>
                  <a:pt x="106" y="336"/>
                  <a:pt x="102" y="342"/>
                  <a:pt x="95" y="345"/>
                </a:cubicBezTo>
                <a:cubicBezTo>
                  <a:pt x="93" y="346"/>
                  <a:pt x="92" y="347"/>
                  <a:pt x="89" y="348"/>
                </a:cubicBezTo>
                <a:cubicBezTo>
                  <a:pt x="86" y="350"/>
                  <a:pt x="83" y="352"/>
                  <a:pt x="79" y="354"/>
                </a:cubicBezTo>
                <a:cubicBezTo>
                  <a:pt x="77" y="355"/>
                  <a:pt x="75" y="356"/>
                  <a:pt x="74" y="358"/>
                </a:cubicBezTo>
                <a:cubicBezTo>
                  <a:pt x="73" y="359"/>
                  <a:pt x="72" y="359"/>
                  <a:pt x="71" y="359"/>
                </a:cubicBezTo>
                <a:cubicBezTo>
                  <a:pt x="68" y="358"/>
                  <a:pt x="66" y="359"/>
                  <a:pt x="64" y="360"/>
                </a:cubicBezTo>
                <a:cubicBezTo>
                  <a:pt x="62" y="361"/>
                  <a:pt x="60" y="363"/>
                  <a:pt x="58" y="364"/>
                </a:cubicBezTo>
                <a:cubicBezTo>
                  <a:pt x="55" y="367"/>
                  <a:pt x="52" y="368"/>
                  <a:pt x="48" y="369"/>
                </a:cubicBezTo>
                <a:cubicBezTo>
                  <a:pt x="46" y="369"/>
                  <a:pt x="45" y="369"/>
                  <a:pt x="43" y="369"/>
                </a:cubicBezTo>
                <a:cubicBezTo>
                  <a:pt x="40" y="369"/>
                  <a:pt x="39" y="371"/>
                  <a:pt x="37" y="373"/>
                </a:cubicBezTo>
                <a:cubicBezTo>
                  <a:pt x="37" y="374"/>
                  <a:pt x="37" y="375"/>
                  <a:pt x="37" y="375"/>
                </a:cubicBezTo>
                <a:cubicBezTo>
                  <a:pt x="38" y="375"/>
                  <a:pt x="38" y="376"/>
                  <a:pt x="39" y="376"/>
                </a:cubicBezTo>
                <a:cubicBezTo>
                  <a:pt x="40" y="376"/>
                  <a:pt x="40" y="376"/>
                  <a:pt x="41" y="375"/>
                </a:cubicBezTo>
                <a:cubicBezTo>
                  <a:pt x="43" y="375"/>
                  <a:pt x="45" y="375"/>
                  <a:pt x="46" y="375"/>
                </a:cubicBezTo>
                <a:cubicBezTo>
                  <a:pt x="48" y="375"/>
                  <a:pt x="49" y="374"/>
                  <a:pt x="50" y="374"/>
                </a:cubicBezTo>
                <a:cubicBezTo>
                  <a:pt x="52" y="371"/>
                  <a:pt x="54" y="371"/>
                  <a:pt x="57" y="371"/>
                </a:cubicBezTo>
                <a:cubicBezTo>
                  <a:pt x="60" y="371"/>
                  <a:pt x="63" y="369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6" y="367"/>
                  <a:pt x="66" y="368"/>
                  <a:pt x="67" y="369"/>
                </a:cubicBezTo>
                <a:cubicBezTo>
                  <a:pt x="68" y="370"/>
                  <a:pt x="68" y="370"/>
                  <a:pt x="68" y="368"/>
                </a:cubicBezTo>
                <a:cubicBezTo>
                  <a:pt x="69" y="368"/>
                  <a:pt x="69" y="367"/>
                  <a:pt x="69" y="367"/>
                </a:cubicBezTo>
                <a:cubicBezTo>
                  <a:pt x="72" y="366"/>
                  <a:pt x="74" y="365"/>
                  <a:pt x="77" y="365"/>
                </a:cubicBezTo>
                <a:cubicBezTo>
                  <a:pt x="78" y="365"/>
                  <a:pt x="79" y="366"/>
                  <a:pt x="80" y="365"/>
                </a:cubicBezTo>
                <a:cubicBezTo>
                  <a:pt x="81" y="364"/>
                  <a:pt x="83" y="363"/>
                  <a:pt x="85" y="363"/>
                </a:cubicBezTo>
                <a:cubicBezTo>
                  <a:pt x="87" y="361"/>
                  <a:pt x="90" y="361"/>
                  <a:pt x="91" y="358"/>
                </a:cubicBezTo>
                <a:cubicBezTo>
                  <a:pt x="93" y="357"/>
                  <a:pt x="95" y="355"/>
                  <a:pt x="97" y="354"/>
                </a:cubicBezTo>
                <a:cubicBezTo>
                  <a:pt x="98" y="354"/>
                  <a:pt x="99" y="354"/>
                  <a:pt x="100" y="355"/>
                </a:cubicBezTo>
                <a:cubicBezTo>
                  <a:pt x="100" y="354"/>
                  <a:pt x="101" y="353"/>
                  <a:pt x="101" y="353"/>
                </a:cubicBezTo>
                <a:cubicBezTo>
                  <a:pt x="103" y="352"/>
                  <a:pt x="105" y="351"/>
                  <a:pt x="107" y="350"/>
                </a:cubicBezTo>
                <a:cubicBezTo>
                  <a:pt x="109" y="349"/>
                  <a:pt x="110" y="348"/>
                  <a:pt x="111" y="346"/>
                </a:cubicBezTo>
                <a:cubicBezTo>
                  <a:pt x="111" y="345"/>
                  <a:pt x="112" y="345"/>
                  <a:pt x="113" y="344"/>
                </a:cubicBezTo>
                <a:cubicBezTo>
                  <a:pt x="117" y="342"/>
                  <a:pt x="121" y="339"/>
                  <a:pt x="125" y="338"/>
                </a:cubicBezTo>
                <a:cubicBezTo>
                  <a:pt x="129" y="337"/>
                  <a:pt x="131" y="336"/>
                  <a:pt x="133" y="333"/>
                </a:cubicBezTo>
                <a:cubicBezTo>
                  <a:pt x="134" y="332"/>
                  <a:pt x="135" y="331"/>
                  <a:pt x="136" y="331"/>
                </a:cubicBezTo>
                <a:cubicBezTo>
                  <a:pt x="137" y="330"/>
                  <a:pt x="138" y="329"/>
                  <a:pt x="139" y="329"/>
                </a:cubicBezTo>
                <a:cubicBezTo>
                  <a:pt x="141" y="328"/>
                  <a:pt x="142" y="326"/>
                  <a:pt x="141" y="324"/>
                </a:cubicBezTo>
                <a:cubicBezTo>
                  <a:pt x="140" y="324"/>
                  <a:pt x="140" y="323"/>
                  <a:pt x="140" y="322"/>
                </a:cubicBezTo>
                <a:cubicBezTo>
                  <a:pt x="139" y="321"/>
                  <a:pt x="139" y="320"/>
                  <a:pt x="140" y="319"/>
                </a:cubicBezTo>
                <a:cubicBezTo>
                  <a:pt x="142" y="317"/>
                  <a:pt x="144" y="316"/>
                  <a:pt x="146" y="317"/>
                </a:cubicBezTo>
                <a:cubicBezTo>
                  <a:pt x="148" y="317"/>
                  <a:pt x="149" y="317"/>
                  <a:pt x="150" y="316"/>
                </a:cubicBezTo>
                <a:cubicBezTo>
                  <a:pt x="152" y="314"/>
                  <a:pt x="154" y="313"/>
                  <a:pt x="155" y="311"/>
                </a:cubicBezTo>
                <a:cubicBezTo>
                  <a:pt x="155" y="309"/>
                  <a:pt x="156" y="308"/>
                  <a:pt x="158" y="308"/>
                </a:cubicBezTo>
                <a:cubicBezTo>
                  <a:pt x="159" y="308"/>
                  <a:pt x="160" y="308"/>
                  <a:pt x="161" y="307"/>
                </a:cubicBezTo>
                <a:cubicBezTo>
                  <a:pt x="164" y="301"/>
                  <a:pt x="169" y="300"/>
                  <a:pt x="174" y="297"/>
                </a:cubicBezTo>
                <a:cubicBezTo>
                  <a:pt x="176" y="296"/>
                  <a:pt x="178" y="298"/>
                  <a:pt x="178" y="300"/>
                </a:cubicBezTo>
                <a:cubicBezTo>
                  <a:pt x="178" y="301"/>
                  <a:pt x="178" y="302"/>
                  <a:pt x="178" y="302"/>
                </a:cubicBezTo>
                <a:cubicBezTo>
                  <a:pt x="178" y="303"/>
                  <a:pt x="177" y="303"/>
                  <a:pt x="176" y="303"/>
                </a:cubicBezTo>
                <a:cubicBezTo>
                  <a:pt x="173" y="301"/>
                  <a:pt x="170" y="302"/>
                  <a:pt x="167" y="304"/>
                </a:cubicBezTo>
                <a:cubicBezTo>
                  <a:pt x="166" y="304"/>
                  <a:pt x="165" y="305"/>
                  <a:pt x="165" y="306"/>
                </a:cubicBezTo>
                <a:cubicBezTo>
                  <a:pt x="163" y="310"/>
                  <a:pt x="160" y="313"/>
                  <a:pt x="157" y="316"/>
                </a:cubicBezTo>
                <a:cubicBezTo>
                  <a:pt x="156" y="317"/>
                  <a:pt x="156" y="319"/>
                  <a:pt x="157" y="320"/>
                </a:cubicBezTo>
                <a:cubicBezTo>
                  <a:pt x="158" y="320"/>
                  <a:pt x="158" y="321"/>
                  <a:pt x="157" y="321"/>
                </a:cubicBezTo>
                <a:cubicBezTo>
                  <a:pt x="156" y="322"/>
                  <a:pt x="154" y="323"/>
                  <a:pt x="152" y="324"/>
                </a:cubicBezTo>
                <a:cubicBezTo>
                  <a:pt x="152" y="324"/>
                  <a:pt x="151" y="325"/>
                  <a:pt x="152" y="326"/>
                </a:cubicBezTo>
                <a:cubicBezTo>
                  <a:pt x="152" y="327"/>
                  <a:pt x="153" y="327"/>
                  <a:pt x="154" y="327"/>
                </a:cubicBezTo>
                <a:cubicBezTo>
                  <a:pt x="155" y="327"/>
                  <a:pt x="157" y="327"/>
                  <a:pt x="158" y="326"/>
                </a:cubicBezTo>
                <a:cubicBezTo>
                  <a:pt x="161" y="325"/>
                  <a:pt x="163" y="324"/>
                  <a:pt x="166" y="323"/>
                </a:cubicBezTo>
                <a:cubicBezTo>
                  <a:pt x="167" y="323"/>
                  <a:pt x="168" y="322"/>
                  <a:pt x="169" y="322"/>
                </a:cubicBezTo>
                <a:cubicBezTo>
                  <a:pt x="172" y="321"/>
                  <a:pt x="174" y="319"/>
                  <a:pt x="178" y="320"/>
                </a:cubicBezTo>
                <a:cubicBezTo>
                  <a:pt x="178" y="320"/>
                  <a:pt x="179" y="319"/>
                  <a:pt x="180" y="319"/>
                </a:cubicBezTo>
                <a:cubicBezTo>
                  <a:pt x="181" y="318"/>
                  <a:pt x="182" y="317"/>
                  <a:pt x="183" y="316"/>
                </a:cubicBezTo>
                <a:cubicBezTo>
                  <a:pt x="184" y="315"/>
                  <a:pt x="185" y="315"/>
                  <a:pt x="186" y="316"/>
                </a:cubicBezTo>
                <a:cubicBezTo>
                  <a:pt x="186" y="316"/>
                  <a:pt x="187" y="316"/>
                  <a:pt x="188" y="316"/>
                </a:cubicBezTo>
                <a:cubicBezTo>
                  <a:pt x="188" y="315"/>
                  <a:pt x="189" y="314"/>
                  <a:pt x="187" y="313"/>
                </a:cubicBezTo>
                <a:cubicBezTo>
                  <a:pt x="186" y="312"/>
                  <a:pt x="186" y="311"/>
                  <a:pt x="185" y="310"/>
                </a:cubicBezTo>
                <a:cubicBezTo>
                  <a:pt x="184" y="308"/>
                  <a:pt x="185" y="306"/>
                  <a:pt x="186" y="305"/>
                </a:cubicBezTo>
                <a:cubicBezTo>
                  <a:pt x="187" y="305"/>
                  <a:pt x="188" y="304"/>
                  <a:pt x="189" y="305"/>
                </a:cubicBezTo>
                <a:cubicBezTo>
                  <a:pt x="189" y="307"/>
                  <a:pt x="190" y="308"/>
                  <a:pt x="192" y="308"/>
                </a:cubicBezTo>
                <a:cubicBezTo>
                  <a:pt x="194" y="308"/>
                  <a:pt x="195" y="308"/>
                  <a:pt x="196" y="308"/>
                </a:cubicBezTo>
                <a:cubicBezTo>
                  <a:pt x="196" y="308"/>
                  <a:pt x="196" y="308"/>
                  <a:pt x="196" y="307"/>
                </a:cubicBezTo>
                <a:cubicBezTo>
                  <a:pt x="197" y="307"/>
                  <a:pt x="197" y="307"/>
                  <a:pt x="197" y="307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9"/>
                  <a:pt x="196" y="310"/>
                </a:cubicBezTo>
                <a:cubicBezTo>
                  <a:pt x="197" y="313"/>
                  <a:pt x="198" y="316"/>
                  <a:pt x="202" y="317"/>
                </a:cubicBezTo>
                <a:cubicBezTo>
                  <a:pt x="204" y="318"/>
                  <a:pt x="205" y="320"/>
                  <a:pt x="206" y="321"/>
                </a:cubicBezTo>
                <a:cubicBezTo>
                  <a:pt x="207" y="322"/>
                  <a:pt x="207" y="323"/>
                  <a:pt x="207" y="324"/>
                </a:cubicBezTo>
                <a:cubicBezTo>
                  <a:pt x="208" y="325"/>
                  <a:pt x="209" y="326"/>
                  <a:pt x="210" y="326"/>
                </a:cubicBezTo>
                <a:cubicBezTo>
                  <a:pt x="211" y="326"/>
                  <a:pt x="212" y="326"/>
                  <a:pt x="213" y="326"/>
                </a:cubicBezTo>
                <a:cubicBezTo>
                  <a:pt x="216" y="326"/>
                  <a:pt x="218" y="327"/>
                  <a:pt x="220" y="329"/>
                </a:cubicBezTo>
                <a:cubicBezTo>
                  <a:pt x="221" y="330"/>
                  <a:pt x="222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1"/>
                  <a:pt x="224" y="332"/>
                  <a:pt x="224" y="332"/>
                </a:cubicBezTo>
                <a:cubicBezTo>
                  <a:pt x="226" y="334"/>
                  <a:pt x="228" y="336"/>
                  <a:pt x="231" y="335"/>
                </a:cubicBezTo>
                <a:cubicBezTo>
                  <a:pt x="231" y="335"/>
                  <a:pt x="232" y="335"/>
                  <a:pt x="232" y="335"/>
                </a:cubicBezTo>
                <a:cubicBezTo>
                  <a:pt x="233" y="335"/>
                  <a:pt x="233" y="336"/>
                  <a:pt x="232" y="336"/>
                </a:cubicBezTo>
                <a:cubicBezTo>
                  <a:pt x="231" y="338"/>
                  <a:pt x="231" y="340"/>
                  <a:pt x="233" y="342"/>
                </a:cubicBezTo>
                <a:cubicBezTo>
                  <a:pt x="233" y="342"/>
                  <a:pt x="234" y="344"/>
                  <a:pt x="235" y="344"/>
                </a:cubicBezTo>
                <a:cubicBezTo>
                  <a:pt x="236" y="345"/>
                  <a:pt x="237" y="345"/>
                  <a:pt x="237" y="347"/>
                </a:cubicBezTo>
                <a:cubicBezTo>
                  <a:pt x="237" y="348"/>
                  <a:pt x="237" y="350"/>
                  <a:pt x="238" y="351"/>
                </a:cubicBezTo>
                <a:cubicBezTo>
                  <a:pt x="238" y="353"/>
                  <a:pt x="239" y="356"/>
                  <a:pt x="241" y="358"/>
                </a:cubicBezTo>
                <a:cubicBezTo>
                  <a:pt x="242" y="359"/>
                  <a:pt x="243" y="359"/>
                  <a:pt x="245" y="359"/>
                </a:cubicBezTo>
                <a:cubicBezTo>
                  <a:pt x="246" y="359"/>
                  <a:pt x="247" y="358"/>
                  <a:pt x="247" y="357"/>
                </a:cubicBezTo>
                <a:cubicBezTo>
                  <a:pt x="247" y="356"/>
                  <a:pt x="246" y="355"/>
                  <a:pt x="246" y="354"/>
                </a:cubicBezTo>
                <a:cubicBezTo>
                  <a:pt x="246" y="354"/>
                  <a:pt x="246" y="354"/>
                  <a:pt x="246" y="353"/>
                </a:cubicBezTo>
                <a:cubicBezTo>
                  <a:pt x="247" y="353"/>
                  <a:pt x="247" y="353"/>
                  <a:pt x="247" y="354"/>
                </a:cubicBezTo>
                <a:cubicBezTo>
                  <a:pt x="248" y="355"/>
                  <a:pt x="248" y="356"/>
                  <a:pt x="248" y="357"/>
                </a:cubicBezTo>
                <a:cubicBezTo>
                  <a:pt x="249" y="359"/>
                  <a:pt x="250" y="360"/>
                  <a:pt x="251" y="361"/>
                </a:cubicBezTo>
                <a:cubicBezTo>
                  <a:pt x="251" y="362"/>
                  <a:pt x="251" y="362"/>
                  <a:pt x="251" y="362"/>
                </a:cubicBezTo>
                <a:cubicBezTo>
                  <a:pt x="251" y="363"/>
                  <a:pt x="250" y="363"/>
                  <a:pt x="250" y="362"/>
                </a:cubicBezTo>
                <a:cubicBezTo>
                  <a:pt x="249" y="362"/>
                  <a:pt x="249" y="362"/>
                  <a:pt x="248" y="362"/>
                </a:cubicBezTo>
                <a:cubicBezTo>
                  <a:pt x="246" y="361"/>
                  <a:pt x="244" y="362"/>
                  <a:pt x="244" y="364"/>
                </a:cubicBezTo>
                <a:cubicBezTo>
                  <a:pt x="243" y="365"/>
                  <a:pt x="242" y="367"/>
                  <a:pt x="243" y="369"/>
                </a:cubicBezTo>
                <a:cubicBezTo>
                  <a:pt x="243" y="370"/>
                  <a:pt x="243" y="372"/>
                  <a:pt x="244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4" y="374"/>
                  <a:pt x="244" y="374"/>
                  <a:pt x="244" y="374"/>
                </a:cubicBezTo>
                <a:cubicBezTo>
                  <a:pt x="245" y="375"/>
                  <a:pt x="245" y="377"/>
                  <a:pt x="245" y="378"/>
                </a:cubicBezTo>
                <a:cubicBezTo>
                  <a:pt x="244" y="381"/>
                  <a:pt x="243" y="384"/>
                  <a:pt x="244" y="387"/>
                </a:cubicBezTo>
                <a:cubicBezTo>
                  <a:pt x="244" y="387"/>
                  <a:pt x="244" y="388"/>
                  <a:pt x="244" y="388"/>
                </a:cubicBezTo>
                <a:cubicBezTo>
                  <a:pt x="245" y="388"/>
                  <a:pt x="246" y="388"/>
                  <a:pt x="246" y="387"/>
                </a:cubicBezTo>
                <a:cubicBezTo>
                  <a:pt x="247" y="385"/>
                  <a:pt x="248" y="383"/>
                  <a:pt x="249" y="382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50" y="380"/>
                  <a:pt x="251" y="379"/>
                  <a:pt x="252" y="379"/>
                </a:cubicBezTo>
                <a:cubicBezTo>
                  <a:pt x="252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5" y="375"/>
                  <a:pt x="258" y="372"/>
                  <a:pt x="259" y="368"/>
                </a:cubicBezTo>
                <a:cubicBezTo>
                  <a:pt x="259" y="368"/>
                  <a:pt x="260" y="368"/>
                  <a:pt x="260" y="368"/>
                </a:cubicBezTo>
                <a:cubicBezTo>
                  <a:pt x="261" y="368"/>
                  <a:pt x="261" y="369"/>
                  <a:pt x="261" y="369"/>
                </a:cubicBezTo>
                <a:cubicBezTo>
                  <a:pt x="261" y="370"/>
                  <a:pt x="261" y="371"/>
                  <a:pt x="261" y="371"/>
                </a:cubicBezTo>
                <a:cubicBezTo>
                  <a:pt x="260" y="373"/>
                  <a:pt x="259" y="375"/>
                  <a:pt x="259" y="377"/>
                </a:cubicBezTo>
                <a:cubicBezTo>
                  <a:pt x="258" y="378"/>
                  <a:pt x="259" y="379"/>
                  <a:pt x="259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2"/>
                  <a:pt x="261" y="383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5"/>
                  <a:pt x="261" y="385"/>
                  <a:pt x="261" y="385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0" y="383"/>
                  <a:pt x="260" y="382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59" y="381"/>
                </a:cubicBezTo>
                <a:cubicBezTo>
                  <a:pt x="258" y="380"/>
                  <a:pt x="257" y="380"/>
                  <a:pt x="257" y="380"/>
                </a:cubicBezTo>
                <a:cubicBezTo>
                  <a:pt x="255" y="379"/>
                  <a:pt x="254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2" y="379"/>
                </a:cubicBezTo>
                <a:cubicBezTo>
                  <a:pt x="252" y="381"/>
                  <a:pt x="250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2"/>
                </a:cubicBezTo>
                <a:cubicBezTo>
                  <a:pt x="248" y="384"/>
                  <a:pt x="249" y="387"/>
                  <a:pt x="248" y="389"/>
                </a:cubicBezTo>
                <a:cubicBezTo>
                  <a:pt x="247" y="390"/>
                  <a:pt x="248" y="391"/>
                  <a:pt x="249" y="392"/>
                </a:cubicBezTo>
                <a:cubicBezTo>
                  <a:pt x="250" y="392"/>
                  <a:pt x="250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1" y="391"/>
                  <a:pt x="251" y="391"/>
                  <a:pt x="251" y="391"/>
                </a:cubicBezTo>
                <a:cubicBezTo>
                  <a:pt x="251" y="391"/>
                  <a:pt x="251" y="390"/>
                  <a:pt x="252" y="390"/>
                </a:cubicBezTo>
                <a:cubicBezTo>
                  <a:pt x="252" y="390"/>
                  <a:pt x="252" y="390"/>
                  <a:pt x="252" y="390"/>
                </a:cubicBezTo>
                <a:cubicBezTo>
                  <a:pt x="252" y="391"/>
                  <a:pt x="251" y="391"/>
                  <a:pt x="251" y="391"/>
                </a:cubicBezTo>
                <a:cubicBezTo>
                  <a:pt x="251" y="391"/>
                  <a:pt x="251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0" y="393"/>
                  <a:pt x="250" y="394"/>
                  <a:pt x="250" y="394"/>
                </a:cubicBezTo>
                <a:cubicBezTo>
                  <a:pt x="251" y="395"/>
                  <a:pt x="252" y="396"/>
                  <a:pt x="251" y="398"/>
                </a:cubicBezTo>
                <a:cubicBezTo>
                  <a:pt x="251" y="399"/>
                  <a:pt x="251" y="400"/>
                  <a:pt x="250" y="401"/>
                </a:cubicBezTo>
                <a:cubicBezTo>
                  <a:pt x="250" y="402"/>
                  <a:pt x="250" y="403"/>
                  <a:pt x="250" y="404"/>
                </a:cubicBezTo>
                <a:cubicBezTo>
                  <a:pt x="252" y="406"/>
                  <a:pt x="252" y="408"/>
                  <a:pt x="253" y="410"/>
                </a:cubicBezTo>
                <a:cubicBezTo>
                  <a:pt x="253" y="411"/>
                  <a:pt x="254" y="411"/>
                  <a:pt x="254" y="411"/>
                </a:cubicBezTo>
                <a:cubicBezTo>
                  <a:pt x="254" y="411"/>
                  <a:pt x="255" y="411"/>
                  <a:pt x="255" y="410"/>
                </a:cubicBezTo>
                <a:cubicBezTo>
                  <a:pt x="256" y="408"/>
                  <a:pt x="258" y="405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7" y="402"/>
                  <a:pt x="257" y="401"/>
                  <a:pt x="257" y="401"/>
                </a:cubicBezTo>
                <a:cubicBezTo>
                  <a:pt x="257" y="401"/>
                  <a:pt x="258" y="401"/>
                  <a:pt x="258" y="401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9" y="402"/>
                  <a:pt x="259" y="402"/>
                </a:cubicBezTo>
                <a:cubicBezTo>
                  <a:pt x="259" y="402"/>
                  <a:pt x="259" y="402"/>
                  <a:pt x="259" y="402"/>
                </a:cubicBezTo>
                <a:cubicBezTo>
                  <a:pt x="259" y="402"/>
                  <a:pt x="260" y="402"/>
                  <a:pt x="260" y="402"/>
                </a:cubicBezTo>
                <a:cubicBezTo>
                  <a:pt x="260" y="402"/>
                  <a:pt x="260" y="402"/>
                  <a:pt x="260" y="402"/>
                </a:cubicBezTo>
                <a:cubicBezTo>
                  <a:pt x="260" y="402"/>
                  <a:pt x="260" y="402"/>
                  <a:pt x="259" y="402"/>
                </a:cubicBezTo>
                <a:cubicBezTo>
                  <a:pt x="260" y="403"/>
                  <a:pt x="261" y="404"/>
                  <a:pt x="261" y="405"/>
                </a:cubicBezTo>
                <a:cubicBezTo>
                  <a:pt x="261" y="405"/>
                  <a:pt x="261" y="405"/>
                  <a:pt x="262" y="405"/>
                </a:cubicBezTo>
                <a:cubicBezTo>
                  <a:pt x="262" y="405"/>
                  <a:pt x="262" y="406"/>
                  <a:pt x="262" y="406"/>
                </a:cubicBezTo>
                <a:cubicBezTo>
                  <a:pt x="262" y="406"/>
                  <a:pt x="262" y="406"/>
                  <a:pt x="262" y="407"/>
                </a:cubicBezTo>
                <a:cubicBezTo>
                  <a:pt x="262" y="408"/>
                  <a:pt x="262" y="408"/>
                  <a:pt x="262" y="407"/>
                </a:cubicBezTo>
                <a:cubicBezTo>
                  <a:pt x="262" y="407"/>
                  <a:pt x="262" y="406"/>
                  <a:pt x="262" y="406"/>
                </a:cubicBezTo>
                <a:cubicBezTo>
                  <a:pt x="262" y="406"/>
                  <a:pt x="262" y="406"/>
                  <a:pt x="262" y="406"/>
                </a:cubicBezTo>
                <a:cubicBezTo>
                  <a:pt x="262" y="406"/>
                  <a:pt x="261" y="405"/>
                  <a:pt x="261" y="405"/>
                </a:cubicBezTo>
                <a:cubicBezTo>
                  <a:pt x="261" y="405"/>
                  <a:pt x="261" y="405"/>
                  <a:pt x="261" y="405"/>
                </a:cubicBezTo>
                <a:cubicBezTo>
                  <a:pt x="260" y="406"/>
                  <a:pt x="260" y="407"/>
                  <a:pt x="260" y="409"/>
                </a:cubicBezTo>
                <a:cubicBezTo>
                  <a:pt x="260" y="410"/>
                  <a:pt x="261" y="411"/>
                  <a:pt x="262" y="411"/>
                </a:cubicBezTo>
                <a:cubicBezTo>
                  <a:pt x="263" y="412"/>
                  <a:pt x="264" y="412"/>
                  <a:pt x="264" y="412"/>
                </a:cubicBezTo>
                <a:cubicBezTo>
                  <a:pt x="266" y="412"/>
                  <a:pt x="266" y="413"/>
                  <a:pt x="265" y="414"/>
                </a:cubicBezTo>
                <a:cubicBezTo>
                  <a:pt x="264" y="415"/>
                  <a:pt x="262" y="417"/>
                  <a:pt x="262" y="420"/>
                </a:cubicBezTo>
                <a:cubicBezTo>
                  <a:pt x="262" y="421"/>
                  <a:pt x="261" y="421"/>
                  <a:pt x="260" y="421"/>
                </a:cubicBezTo>
                <a:cubicBezTo>
                  <a:pt x="259" y="422"/>
                  <a:pt x="259" y="422"/>
                  <a:pt x="260" y="423"/>
                </a:cubicBezTo>
                <a:cubicBezTo>
                  <a:pt x="262" y="425"/>
                  <a:pt x="262" y="426"/>
                  <a:pt x="259" y="427"/>
                </a:cubicBezTo>
                <a:cubicBezTo>
                  <a:pt x="259" y="428"/>
                  <a:pt x="258" y="428"/>
                  <a:pt x="258" y="428"/>
                </a:cubicBezTo>
                <a:cubicBezTo>
                  <a:pt x="259" y="430"/>
                  <a:pt x="260" y="432"/>
                  <a:pt x="262" y="431"/>
                </a:cubicBezTo>
                <a:cubicBezTo>
                  <a:pt x="264" y="431"/>
                  <a:pt x="266" y="430"/>
                  <a:pt x="268" y="430"/>
                </a:cubicBezTo>
                <a:cubicBezTo>
                  <a:pt x="268" y="430"/>
                  <a:pt x="269" y="430"/>
                  <a:pt x="269" y="430"/>
                </a:cubicBezTo>
                <a:cubicBezTo>
                  <a:pt x="269" y="431"/>
                  <a:pt x="269" y="431"/>
                  <a:pt x="268" y="432"/>
                </a:cubicBezTo>
                <a:cubicBezTo>
                  <a:pt x="268" y="432"/>
                  <a:pt x="267" y="433"/>
                  <a:pt x="266" y="434"/>
                </a:cubicBezTo>
                <a:cubicBezTo>
                  <a:pt x="264" y="435"/>
                  <a:pt x="264" y="437"/>
                  <a:pt x="264" y="439"/>
                </a:cubicBezTo>
                <a:cubicBezTo>
                  <a:pt x="264" y="440"/>
                  <a:pt x="264" y="440"/>
                  <a:pt x="265" y="441"/>
                </a:cubicBezTo>
                <a:cubicBezTo>
                  <a:pt x="265" y="441"/>
                  <a:pt x="265" y="441"/>
                  <a:pt x="265" y="441"/>
                </a:cubicBezTo>
                <a:cubicBezTo>
                  <a:pt x="265" y="441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6" y="440"/>
                  <a:pt x="265" y="440"/>
                  <a:pt x="265" y="440"/>
                </a:cubicBezTo>
                <a:cubicBezTo>
                  <a:pt x="265" y="440"/>
                  <a:pt x="265" y="441"/>
                  <a:pt x="265" y="441"/>
                </a:cubicBezTo>
                <a:cubicBezTo>
                  <a:pt x="266" y="442"/>
                  <a:pt x="268" y="444"/>
                  <a:pt x="269" y="445"/>
                </a:cubicBezTo>
                <a:cubicBezTo>
                  <a:pt x="270" y="446"/>
                  <a:pt x="270" y="447"/>
                  <a:pt x="270" y="448"/>
                </a:cubicBezTo>
                <a:cubicBezTo>
                  <a:pt x="269" y="449"/>
                  <a:pt x="269" y="450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2"/>
                  <a:pt x="268" y="453"/>
                  <a:pt x="268" y="454"/>
                </a:cubicBezTo>
                <a:cubicBezTo>
                  <a:pt x="269" y="455"/>
                  <a:pt x="269" y="456"/>
                  <a:pt x="268" y="458"/>
                </a:cubicBezTo>
                <a:cubicBezTo>
                  <a:pt x="268" y="458"/>
                  <a:pt x="267" y="458"/>
                  <a:pt x="267" y="458"/>
                </a:cubicBezTo>
                <a:cubicBezTo>
                  <a:pt x="270" y="464"/>
                  <a:pt x="270" y="464"/>
                  <a:pt x="270" y="464"/>
                </a:cubicBezTo>
                <a:cubicBezTo>
                  <a:pt x="271" y="464"/>
                  <a:pt x="273" y="465"/>
                  <a:pt x="274" y="467"/>
                </a:cubicBezTo>
                <a:cubicBezTo>
                  <a:pt x="275" y="468"/>
                  <a:pt x="276" y="469"/>
                  <a:pt x="278" y="470"/>
                </a:cubicBezTo>
                <a:cubicBezTo>
                  <a:pt x="279" y="470"/>
                  <a:pt x="281" y="471"/>
                  <a:pt x="282" y="472"/>
                </a:cubicBezTo>
                <a:cubicBezTo>
                  <a:pt x="283" y="472"/>
                  <a:pt x="283" y="473"/>
                  <a:pt x="283" y="474"/>
                </a:cubicBezTo>
                <a:cubicBezTo>
                  <a:pt x="282" y="475"/>
                  <a:pt x="282" y="477"/>
                  <a:pt x="283" y="479"/>
                </a:cubicBezTo>
                <a:cubicBezTo>
                  <a:pt x="283" y="480"/>
                  <a:pt x="283" y="480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2"/>
                  <a:pt x="284" y="483"/>
                </a:cubicBezTo>
                <a:cubicBezTo>
                  <a:pt x="285" y="483"/>
                  <a:pt x="286" y="483"/>
                  <a:pt x="286" y="483"/>
                </a:cubicBezTo>
                <a:cubicBezTo>
                  <a:pt x="288" y="483"/>
                  <a:pt x="289" y="484"/>
                  <a:pt x="289" y="485"/>
                </a:cubicBezTo>
                <a:cubicBezTo>
                  <a:pt x="290" y="487"/>
                  <a:pt x="290" y="489"/>
                  <a:pt x="291" y="491"/>
                </a:cubicBezTo>
                <a:cubicBezTo>
                  <a:pt x="292" y="492"/>
                  <a:pt x="291" y="494"/>
                  <a:pt x="291" y="496"/>
                </a:cubicBezTo>
                <a:cubicBezTo>
                  <a:pt x="290" y="496"/>
                  <a:pt x="290" y="497"/>
                  <a:pt x="290" y="497"/>
                </a:cubicBezTo>
                <a:cubicBezTo>
                  <a:pt x="289" y="497"/>
                  <a:pt x="288" y="498"/>
                  <a:pt x="287" y="498"/>
                </a:cubicBezTo>
                <a:cubicBezTo>
                  <a:pt x="285" y="497"/>
                  <a:pt x="282" y="497"/>
                  <a:pt x="280" y="495"/>
                </a:cubicBezTo>
                <a:cubicBezTo>
                  <a:pt x="281" y="495"/>
                  <a:pt x="281" y="495"/>
                  <a:pt x="281" y="495"/>
                </a:cubicBezTo>
                <a:cubicBezTo>
                  <a:pt x="281" y="495"/>
                  <a:pt x="281" y="495"/>
                  <a:pt x="280" y="495"/>
                </a:cubicBezTo>
                <a:cubicBezTo>
                  <a:pt x="281" y="495"/>
                  <a:pt x="282" y="495"/>
                  <a:pt x="283" y="495"/>
                </a:cubicBezTo>
                <a:cubicBezTo>
                  <a:pt x="285" y="495"/>
                  <a:pt x="286" y="494"/>
                  <a:pt x="286" y="493"/>
                </a:cubicBezTo>
                <a:cubicBezTo>
                  <a:pt x="286" y="489"/>
                  <a:pt x="285" y="486"/>
                  <a:pt x="284" y="483"/>
                </a:cubicBezTo>
                <a:cubicBezTo>
                  <a:pt x="283" y="482"/>
                  <a:pt x="281" y="482"/>
                  <a:pt x="281" y="480"/>
                </a:cubicBezTo>
                <a:cubicBezTo>
                  <a:pt x="281" y="479"/>
                  <a:pt x="280" y="477"/>
                  <a:pt x="280" y="476"/>
                </a:cubicBezTo>
                <a:cubicBezTo>
                  <a:pt x="279" y="473"/>
                  <a:pt x="277" y="471"/>
                  <a:pt x="274" y="470"/>
                </a:cubicBezTo>
                <a:cubicBezTo>
                  <a:pt x="272" y="469"/>
                  <a:pt x="270" y="468"/>
                  <a:pt x="268" y="466"/>
                </a:cubicBezTo>
                <a:cubicBezTo>
                  <a:pt x="267" y="466"/>
                  <a:pt x="266" y="465"/>
                  <a:pt x="265" y="464"/>
                </a:cubicBezTo>
                <a:cubicBezTo>
                  <a:pt x="264" y="463"/>
                  <a:pt x="263" y="463"/>
                  <a:pt x="262" y="463"/>
                </a:cubicBezTo>
                <a:cubicBezTo>
                  <a:pt x="261" y="463"/>
                  <a:pt x="260" y="464"/>
                  <a:pt x="260" y="465"/>
                </a:cubicBezTo>
                <a:cubicBezTo>
                  <a:pt x="261" y="466"/>
                  <a:pt x="261" y="468"/>
                  <a:pt x="261" y="470"/>
                </a:cubicBezTo>
                <a:cubicBezTo>
                  <a:pt x="261" y="471"/>
                  <a:pt x="261" y="472"/>
                  <a:pt x="262" y="472"/>
                </a:cubicBezTo>
                <a:cubicBezTo>
                  <a:pt x="263" y="474"/>
                  <a:pt x="265" y="475"/>
                  <a:pt x="266" y="477"/>
                </a:cubicBezTo>
                <a:cubicBezTo>
                  <a:pt x="269" y="482"/>
                  <a:pt x="274" y="486"/>
                  <a:pt x="277" y="491"/>
                </a:cubicBezTo>
                <a:cubicBezTo>
                  <a:pt x="277" y="492"/>
                  <a:pt x="278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7" y="494"/>
                  <a:pt x="275" y="496"/>
                  <a:pt x="275" y="498"/>
                </a:cubicBezTo>
                <a:cubicBezTo>
                  <a:pt x="275" y="502"/>
                  <a:pt x="275" y="506"/>
                  <a:pt x="275" y="510"/>
                </a:cubicBezTo>
                <a:cubicBezTo>
                  <a:pt x="275" y="515"/>
                  <a:pt x="274" y="519"/>
                  <a:pt x="273" y="523"/>
                </a:cubicBezTo>
                <a:cubicBezTo>
                  <a:pt x="271" y="528"/>
                  <a:pt x="269" y="532"/>
                  <a:pt x="268" y="537"/>
                </a:cubicBezTo>
                <a:cubicBezTo>
                  <a:pt x="267" y="542"/>
                  <a:pt x="265" y="546"/>
                  <a:pt x="262" y="550"/>
                </a:cubicBezTo>
                <a:cubicBezTo>
                  <a:pt x="260" y="554"/>
                  <a:pt x="259" y="558"/>
                  <a:pt x="259" y="562"/>
                </a:cubicBezTo>
                <a:cubicBezTo>
                  <a:pt x="259" y="563"/>
                  <a:pt x="259" y="564"/>
                  <a:pt x="259" y="564"/>
                </a:cubicBezTo>
                <a:cubicBezTo>
                  <a:pt x="260" y="569"/>
                  <a:pt x="259" y="574"/>
                  <a:pt x="256" y="578"/>
                </a:cubicBezTo>
                <a:cubicBezTo>
                  <a:pt x="255" y="579"/>
                  <a:pt x="255" y="581"/>
                  <a:pt x="256" y="582"/>
                </a:cubicBezTo>
                <a:cubicBezTo>
                  <a:pt x="257" y="585"/>
                  <a:pt x="258" y="588"/>
                  <a:pt x="257" y="591"/>
                </a:cubicBezTo>
                <a:cubicBezTo>
                  <a:pt x="256" y="593"/>
                  <a:pt x="257" y="594"/>
                  <a:pt x="257" y="596"/>
                </a:cubicBezTo>
                <a:cubicBezTo>
                  <a:pt x="257" y="596"/>
                  <a:pt x="257" y="597"/>
                  <a:pt x="257" y="598"/>
                </a:cubicBezTo>
                <a:cubicBezTo>
                  <a:pt x="258" y="601"/>
                  <a:pt x="259" y="603"/>
                  <a:pt x="260" y="605"/>
                </a:cubicBezTo>
                <a:cubicBezTo>
                  <a:pt x="261" y="606"/>
                  <a:pt x="261" y="606"/>
                  <a:pt x="262" y="607"/>
                </a:cubicBezTo>
                <a:cubicBezTo>
                  <a:pt x="264" y="608"/>
                  <a:pt x="264" y="608"/>
                  <a:pt x="263" y="609"/>
                </a:cubicBezTo>
                <a:cubicBezTo>
                  <a:pt x="263" y="610"/>
                  <a:pt x="262" y="611"/>
                  <a:pt x="262" y="612"/>
                </a:cubicBezTo>
                <a:cubicBezTo>
                  <a:pt x="262" y="613"/>
                  <a:pt x="262" y="613"/>
                  <a:pt x="262" y="614"/>
                </a:cubicBezTo>
                <a:cubicBezTo>
                  <a:pt x="263" y="617"/>
                  <a:pt x="264" y="619"/>
                  <a:pt x="263" y="622"/>
                </a:cubicBezTo>
                <a:cubicBezTo>
                  <a:pt x="263" y="622"/>
                  <a:pt x="264" y="623"/>
                  <a:pt x="264" y="624"/>
                </a:cubicBezTo>
                <a:cubicBezTo>
                  <a:pt x="265" y="627"/>
                  <a:pt x="267" y="631"/>
                  <a:pt x="268" y="634"/>
                </a:cubicBezTo>
                <a:cubicBezTo>
                  <a:pt x="269" y="635"/>
                  <a:pt x="269" y="637"/>
                  <a:pt x="269" y="639"/>
                </a:cubicBezTo>
                <a:cubicBezTo>
                  <a:pt x="269" y="641"/>
                  <a:pt x="270" y="642"/>
                  <a:pt x="271" y="642"/>
                </a:cubicBezTo>
                <a:cubicBezTo>
                  <a:pt x="276" y="643"/>
                  <a:pt x="280" y="646"/>
                  <a:pt x="284" y="649"/>
                </a:cubicBezTo>
                <a:cubicBezTo>
                  <a:pt x="288" y="651"/>
                  <a:pt x="290" y="654"/>
                  <a:pt x="290" y="658"/>
                </a:cubicBezTo>
                <a:cubicBezTo>
                  <a:pt x="290" y="661"/>
                  <a:pt x="291" y="664"/>
                  <a:pt x="292" y="667"/>
                </a:cubicBezTo>
                <a:cubicBezTo>
                  <a:pt x="293" y="673"/>
                  <a:pt x="296" y="678"/>
                  <a:pt x="297" y="683"/>
                </a:cubicBezTo>
                <a:cubicBezTo>
                  <a:pt x="297" y="685"/>
                  <a:pt x="298" y="686"/>
                  <a:pt x="299" y="688"/>
                </a:cubicBezTo>
                <a:cubicBezTo>
                  <a:pt x="302" y="690"/>
                  <a:pt x="304" y="693"/>
                  <a:pt x="306" y="696"/>
                </a:cubicBezTo>
                <a:cubicBezTo>
                  <a:pt x="307" y="698"/>
                  <a:pt x="306" y="699"/>
                  <a:pt x="305" y="701"/>
                </a:cubicBezTo>
                <a:cubicBezTo>
                  <a:pt x="305" y="702"/>
                  <a:pt x="304" y="702"/>
                  <a:pt x="302" y="702"/>
                </a:cubicBezTo>
                <a:cubicBezTo>
                  <a:pt x="302" y="702"/>
                  <a:pt x="302" y="702"/>
                  <a:pt x="302" y="702"/>
                </a:cubicBezTo>
                <a:cubicBezTo>
                  <a:pt x="301" y="703"/>
                  <a:pt x="300" y="704"/>
                  <a:pt x="301" y="705"/>
                </a:cubicBezTo>
                <a:cubicBezTo>
                  <a:pt x="302" y="707"/>
                  <a:pt x="304" y="709"/>
                  <a:pt x="307" y="711"/>
                </a:cubicBezTo>
                <a:cubicBezTo>
                  <a:pt x="310" y="712"/>
                  <a:pt x="313" y="715"/>
                  <a:pt x="315" y="718"/>
                </a:cubicBezTo>
                <a:cubicBezTo>
                  <a:pt x="317" y="719"/>
                  <a:pt x="317" y="720"/>
                  <a:pt x="317" y="722"/>
                </a:cubicBezTo>
                <a:cubicBezTo>
                  <a:pt x="317" y="723"/>
                  <a:pt x="317" y="724"/>
                  <a:pt x="317" y="726"/>
                </a:cubicBezTo>
                <a:cubicBezTo>
                  <a:pt x="316" y="728"/>
                  <a:pt x="317" y="729"/>
                  <a:pt x="318" y="731"/>
                </a:cubicBezTo>
                <a:cubicBezTo>
                  <a:pt x="322" y="735"/>
                  <a:pt x="328" y="738"/>
                  <a:pt x="330" y="744"/>
                </a:cubicBezTo>
                <a:cubicBezTo>
                  <a:pt x="331" y="745"/>
                  <a:pt x="332" y="745"/>
                  <a:pt x="333" y="744"/>
                </a:cubicBezTo>
                <a:cubicBezTo>
                  <a:pt x="335" y="743"/>
                  <a:pt x="335" y="742"/>
                  <a:pt x="335" y="740"/>
                </a:cubicBezTo>
                <a:cubicBezTo>
                  <a:pt x="334" y="738"/>
                  <a:pt x="333" y="737"/>
                  <a:pt x="332" y="735"/>
                </a:cubicBezTo>
                <a:cubicBezTo>
                  <a:pt x="331" y="734"/>
                  <a:pt x="327" y="728"/>
                  <a:pt x="327" y="726"/>
                </a:cubicBezTo>
                <a:cubicBezTo>
                  <a:pt x="326" y="725"/>
                  <a:pt x="326" y="723"/>
                  <a:pt x="325" y="722"/>
                </a:cubicBezTo>
                <a:cubicBezTo>
                  <a:pt x="325" y="720"/>
                  <a:pt x="325" y="717"/>
                  <a:pt x="324" y="715"/>
                </a:cubicBezTo>
                <a:cubicBezTo>
                  <a:pt x="324" y="712"/>
                  <a:pt x="321" y="711"/>
                  <a:pt x="320" y="708"/>
                </a:cubicBezTo>
                <a:cubicBezTo>
                  <a:pt x="319" y="705"/>
                  <a:pt x="317" y="701"/>
                  <a:pt x="315" y="697"/>
                </a:cubicBezTo>
                <a:cubicBezTo>
                  <a:pt x="313" y="694"/>
                  <a:pt x="311" y="690"/>
                  <a:pt x="308" y="686"/>
                </a:cubicBezTo>
                <a:cubicBezTo>
                  <a:pt x="308" y="686"/>
                  <a:pt x="307" y="685"/>
                  <a:pt x="307" y="684"/>
                </a:cubicBezTo>
                <a:cubicBezTo>
                  <a:pt x="307" y="680"/>
                  <a:pt x="306" y="675"/>
                  <a:pt x="307" y="671"/>
                </a:cubicBezTo>
                <a:cubicBezTo>
                  <a:pt x="307" y="670"/>
                  <a:pt x="308" y="670"/>
                  <a:pt x="308" y="670"/>
                </a:cubicBezTo>
                <a:cubicBezTo>
                  <a:pt x="310" y="671"/>
                  <a:pt x="312" y="672"/>
                  <a:pt x="313" y="672"/>
                </a:cubicBezTo>
                <a:cubicBezTo>
                  <a:pt x="315" y="673"/>
                  <a:pt x="316" y="674"/>
                  <a:pt x="316" y="676"/>
                </a:cubicBezTo>
                <a:cubicBezTo>
                  <a:pt x="317" y="680"/>
                  <a:pt x="317" y="684"/>
                  <a:pt x="319" y="687"/>
                </a:cubicBezTo>
                <a:cubicBezTo>
                  <a:pt x="321" y="693"/>
                  <a:pt x="324" y="698"/>
                  <a:pt x="327" y="702"/>
                </a:cubicBezTo>
                <a:cubicBezTo>
                  <a:pt x="328" y="703"/>
                  <a:pt x="329" y="704"/>
                  <a:pt x="329" y="705"/>
                </a:cubicBezTo>
                <a:cubicBezTo>
                  <a:pt x="330" y="708"/>
                  <a:pt x="332" y="710"/>
                  <a:pt x="334" y="711"/>
                </a:cubicBezTo>
                <a:cubicBezTo>
                  <a:pt x="335" y="712"/>
                  <a:pt x="337" y="713"/>
                  <a:pt x="338" y="715"/>
                </a:cubicBezTo>
                <a:cubicBezTo>
                  <a:pt x="339" y="715"/>
                  <a:pt x="339" y="716"/>
                  <a:pt x="338" y="717"/>
                </a:cubicBezTo>
                <a:cubicBezTo>
                  <a:pt x="338" y="718"/>
                  <a:pt x="338" y="718"/>
                  <a:pt x="337" y="719"/>
                </a:cubicBezTo>
                <a:cubicBezTo>
                  <a:pt x="336" y="720"/>
                  <a:pt x="337" y="722"/>
                  <a:pt x="338" y="723"/>
                </a:cubicBezTo>
                <a:cubicBezTo>
                  <a:pt x="339" y="724"/>
                  <a:pt x="341" y="725"/>
                  <a:pt x="343" y="726"/>
                </a:cubicBezTo>
                <a:cubicBezTo>
                  <a:pt x="345" y="727"/>
                  <a:pt x="346" y="728"/>
                  <a:pt x="346" y="731"/>
                </a:cubicBezTo>
                <a:cubicBezTo>
                  <a:pt x="346" y="732"/>
                  <a:pt x="347" y="733"/>
                  <a:pt x="348" y="733"/>
                </a:cubicBezTo>
                <a:cubicBezTo>
                  <a:pt x="357" y="743"/>
                  <a:pt x="360" y="747"/>
                  <a:pt x="362" y="758"/>
                </a:cubicBezTo>
                <a:cubicBezTo>
                  <a:pt x="362" y="759"/>
                  <a:pt x="362" y="760"/>
                  <a:pt x="362" y="761"/>
                </a:cubicBezTo>
                <a:cubicBezTo>
                  <a:pt x="362" y="762"/>
                  <a:pt x="361" y="763"/>
                  <a:pt x="361" y="764"/>
                </a:cubicBezTo>
                <a:cubicBezTo>
                  <a:pt x="359" y="767"/>
                  <a:pt x="360" y="769"/>
                  <a:pt x="361" y="772"/>
                </a:cubicBezTo>
                <a:cubicBezTo>
                  <a:pt x="362" y="774"/>
                  <a:pt x="364" y="776"/>
                  <a:pt x="367" y="777"/>
                </a:cubicBezTo>
                <a:cubicBezTo>
                  <a:pt x="369" y="778"/>
                  <a:pt x="371" y="779"/>
                  <a:pt x="373" y="782"/>
                </a:cubicBezTo>
                <a:cubicBezTo>
                  <a:pt x="374" y="784"/>
                  <a:pt x="377" y="785"/>
                  <a:pt x="379" y="786"/>
                </a:cubicBezTo>
                <a:cubicBezTo>
                  <a:pt x="380" y="786"/>
                  <a:pt x="382" y="786"/>
                  <a:pt x="383" y="786"/>
                </a:cubicBezTo>
                <a:cubicBezTo>
                  <a:pt x="384" y="787"/>
                  <a:pt x="385" y="787"/>
                  <a:pt x="386" y="788"/>
                </a:cubicBezTo>
                <a:cubicBezTo>
                  <a:pt x="390" y="791"/>
                  <a:pt x="394" y="794"/>
                  <a:pt x="399" y="795"/>
                </a:cubicBezTo>
                <a:cubicBezTo>
                  <a:pt x="401" y="796"/>
                  <a:pt x="404" y="797"/>
                  <a:pt x="406" y="798"/>
                </a:cubicBezTo>
                <a:cubicBezTo>
                  <a:pt x="408" y="800"/>
                  <a:pt x="411" y="801"/>
                  <a:pt x="414" y="801"/>
                </a:cubicBezTo>
                <a:cubicBezTo>
                  <a:pt x="424" y="804"/>
                  <a:pt x="424" y="804"/>
                  <a:pt x="433" y="801"/>
                </a:cubicBezTo>
                <a:cubicBezTo>
                  <a:pt x="436" y="800"/>
                  <a:pt x="439" y="800"/>
                  <a:pt x="441" y="802"/>
                </a:cubicBezTo>
                <a:cubicBezTo>
                  <a:pt x="445" y="806"/>
                  <a:pt x="450" y="809"/>
                  <a:pt x="454" y="814"/>
                </a:cubicBezTo>
                <a:cubicBezTo>
                  <a:pt x="456" y="816"/>
                  <a:pt x="458" y="818"/>
                  <a:pt x="461" y="818"/>
                </a:cubicBezTo>
                <a:cubicBezTo>
                  <a:pt x="465" y="818"/>
                  <a:pt x="468" y="819"/>
                  <a:pt x="472" y="821"/>
                </a:cubicBezTo>
                <a:cubicBezTo>
                  <a:pt x="476" y="822"/>
                  <a:pt x="480" y="824"/>
                  <a:pt x="485" y="823"/>
                </a:cubicBezTo>
                <a:cubicBezTo>
                  <a:pt x="486" y="823"/>
                  <a:pt x="486" y="824"/>
                  <a:pt x="487" y="825"/>
                </a:cubicBezTo>
                <a:cubicBezTo>
                  <a:pt x="488" y="827"/>
                  <a:pt x="490" y="829"/>
                  <a:pt x="491" y="831"/>
                </a:cubicBezTo>
                <a:cubicBezTo>
                  <a:pt x="493" y="833"/>
                  <a:pt x="495" y="835"/>
                  <a:pt x="497" y="838"/>
                </a:cubicBezTo>
                <a:cubicBezTo>
                  <a:pt x="498" y="839"/>
                  <a:pt x="499" y="841"/>
                  <a:pt x="498" y="843"/>
                </a:cubicBezTo>
                <a:cubicBezTo>
                  <a:pt x="497" y="845"/>
                  <a:pt x="499" y="847"/>
                  <a:pt x="501" y="848"/>
                </a:cubicBezTo>
                <a:cubicBezTo>
                  <a:pt x="503" y="848"/>
                  <a:pt x="504" y="848"/>
                  <a:pt x="505" y="848"/>
                </a:cubicBezTo>
                <a:cubicBezTo>
                  <a:pt x="506" y="848"/>
                  <a:pt x="507" y="848"/>
                  <a:pt x="507" y="849"/>
                </a:cubicBezTo>
                <a:cubicBezTo>
                  <a:pt x="509" y="851"/>
                  <a:pt x="512" y="852"/>
                  <a:pt x="512" y="855"/>
                </a:cubicBezTo>
                <a:cubicBezTo>
                  <a:pt x="513" y="858"/>
                  <a:pt x="515" y="859"/>
                  <a:pt x="518" y="859"/>
                </a:cubicBezTo>
                <a:cubicBezTo>
                  <a:pt x="519" y="859"/>
                  <a:pt x="520" y="859"/>
                  <a:pt x="521" y="859"/>
                </a:cubicBezTo>
                <a:cubicBezTo>
                  <a:pt x="523" y="858"/>
                  <a:pt x="526" y="859"/>
                  <a:pt x="528" y="861"/>
                </a:cubicBezTo>
                <a:cubicBezTo>
                  <a:pt x="529" y="863"/>
                  <a:pt x="532" y="864"/>
                  <a:pt x="533" y="865"/>
                </a:cubicBezTo>
                <a:cubicBezTo>
                  <a:pt x="535" y="867"/>
                  <a:pt x="536" y="867"/>
                  <a:pt x="539" y="865"/>
                </a:cubicBezTo>
                <a:cubicBezTo>
                  <a:pt x="540" y="864"/>
                  <a:pt x="540" y="863"/>
                  <a:pt x="539" y="862"/>
                </a:cubicBezTo>
                <a:cubicBezTo>
                  <a:pt x="539" y="861"/>
                  <a:pt x="539" y="860"/>
                  <a:pt x="539" y="859"/>
                </a:cubicBezTo>
                <a:cubicBezTo>
                  <a:pt x="542" y="858"/>
                  <a:pt x="543" y="856"/>
                  <a:pt x="545" y="854"/>
                </a:cubicBezTo>
                <a:cubicBezTo>
                  <a:pt x="545" y="853"/>
                  <a:pt x="546" y="853"/>
                  <a:pt x="547" y="854"/>
                </a:cubicBezTo>
                <a:cubicBezTo>
                  <a:pt x="550" y="855"/>
                  <a:pt x="551" y="857"/>
                  <a:pt x="552" y="859"/>
                </a:cubicBezTo>
                <a:cubicBezTo>
                  <a:pt x="552" y="862"/>
                  <a:pt x="552" y="863"/>
                  <a:pt x="554" y="865"/>
                </a:cubicBezTo>
                <a:cubicBezTo>
                  <a:pt x="555" y="867"/>
                  <a:pt x="556" y="870"/>
                  <a:pt x="558" y="872"/>
                </a:cubicBezTo>
                <a:cubicBezTo>
                  <a:pt x="558" y="872"/>
                  <a:pt x="558" y="873"/>
                  <a:pt x="558" y="874"/>
                </a:cubicBezTo>
                <a:cubicBezTo>
                  <a:pt x="558" y="878"/>
                  <a:pt x="558" y="882"/>
                  <a:pt x="558" y="886"/>
                </a:cubicBezTo>
                <a:cubicBezTo>
                  <a:pt x="558" y="888"/>
                  <a:pt x="558" y="890"/>
                  <a:pt x="559" y="891"/>
                </a:cubicBezTo>
                <a:cubicBezTo>
                  <a:pt x="560" y="892"/>
                  <a:pt x="560" y="893"/>
                  <a:pt x="559" y="894"/>
                </a:cubicBezTo>
                <a:cubicBezTo>
                  <a:pt x="557" y="896"/>
                  <a:pt x="556" y="899"/>
                  <a:pt x="553" y="901"/>
                </a:cubicBezTo>
                <a:cubicBezTo>
                  <a:pt x="549" y="902"/>
                  <a:pt x="548" y="904"/>
                  <a:pt x="547" y="908"/>
                </a:cubicBezTo>
                <a:cubicBezTo>
                  <a:pt x="546" y="909"/>
                  <a:pt x="545" y="911"/>
                  <a:pt x="544" y="912"/>
                </a:cubicBezTo>
                <a:cubicBezTo>
                  <a:pt x="542" y="912"/>
                  <a:pt x="540" y="913"/>
                  <a:pt x="539" y="914"/>
                </a:cubicBezTo>
                <a:cubicBezTo>
                  <a:pt x="539" y="914"/>
                  <a:pt x="538" y="915"/>
                  <a:pt x="538" y="916"/>
                </a:cubicBezTo>
                <a:cubicBezTo>
                  <a:pt x="536" y="923"/>
                  <a:pt x="536" y="923"/>
                  <a:pt x="534" y="928"/>
                </a:cubicBezTo>
                <a:cubicBezTo>
                  <a:pt x="533" y="928"/>
                  <a:pt x="533" y="929"/>
                  <a:pt x="533" y="929"/>
                </a:cubicBezTo>
                <a:cubicBezTo>
                  <a:pt x="533" y="932"/>
                  <a:pt x="532" y="935"/>
                  <a:pt x="533" y="938"/>
                </a:cubicBezTo>
                <a:cubicBezTo>
                  <a:pt x="533" y="940"/>
                  <a:pt x="535" y="941"/>
                  <a:pt x="537" y="942"/>
                </a:cubicBezTo>
                <a:cubicBezTo>
                  <a:pt x="537" y="942"/>
                  <a:pt x="538" y="942"/>
                  <a:pt x="538" y="942"/>
                </a:cubicBezTo>
                <a:cubicBezTo>
                  <a:pt x="538" y="941"/>
                  <a:pt x="539" y="941"/>
                  <a:pt x="539" y="940"/>
                </a:cubicBezTo>
                <a:cubicBezTo>
                  <a:pt x="539" y="941"/>
                  <a:pt x="539" y="941"/>
                  <a:pt x="539" y="942"/>
                </a:cubicBezTo>
                <a:cubicBezTo>
                  <a:pt x="539" y="943"/>
                  <a:pt x="539" y="945"/>
                  <a:pt x="538" y="946"/>
                </a:cubicBezTo>
                <a:cubicBezTo>
                  <a:pt x="536" y="947"/>
                  <a:pt x="534" y="948"/>
                  <a:pt x="533" y="949"/>
                </a:cubicBezTo>
                <a:cubicBezTo>
                  <a:pt x="530" y="951"/>
                  <a:pt x="529" y="954"/>
                  <a:pt x="530" y="957"/>
                </a:cubicBezTo>
                <a:cubicBezTo>
                  <a:pt x="530" y="958"/>
                  <a:pt x="531" y="960"/>
                  <a:pt x="531" y="961"/>
                </a:cubicBezTo>
                <a:cubicBezTo>
                  <a:pt x="531" y="962"/>
                  <a:pt x="531" y="963"/>
                  <a:pt x="531" y="964"/>
                </a:cubicBezTo>
                <a:cubicBezTo>
                  <a:pt x="530" y="965"/>
                  <a:pt x="531" y="967"/>
                  <a:pt x="532" y="967"/>
                </a:cubicBezTo>
                <a:cubicBezTo>
                  <a:pt x="534" y="968"/>
                  <a:pt x="536" y="969"/>
                  <a:pt x="537" y="970"/>
                </a:cubicBezTo>
                <a:cubicBezTo>
                  <a:pt x="539" y="971"/>
                  <a:pt x="541" y="973"/>
                  <a:pt x="542" y="975"/>
                </a:cubicBezTo>
                <a:cubicBezTo>
                  <a:pt x="543" y="977"/>
                  <a:pt x="544" y="979"/>
                  <a:pt x="546" y="980"/>
                </a:cubicBezTo>
                <a:cubicBezTo>
                  <a:pt x="547" y="981"/>
                  <a:pt x="547" y="982"/>
                  <a:pt x="548" y="983"/>
                </a:cubicBezTo>
                <a:cubicBezTo>
                  <a:pt x="549" y="987"/>
                  <a:pt x="551" y="990"/>
                  <a:pt x="552" y="993"/>
                </a:cubicBezTo>
                <a:cubicBezTo>
                  <a:pt x="554" y="998"/>
                  <a:pt x="557" y="1002"/>
                  <a:pt x="559" y="1006"/>
                </a:cubicBezTo>
                <a:cubicBezTo>
                  <a:pt x="562" y="1010"/>
                  <a:pt x="565" y="1015"/>
                  <a:pt x="568" y="1020"/>
                </a:cubicBezTo>
                <a:cubicBezTo>
                  <a:pt x="568" y="1020"/>
                  <a:pt x="568" y="1021"/>
                  <a:pt x="568" y="1022"/>
                </a:cubicBezTo>
                <a:cubicBezTo>
                  <a:pt x="568" y="1025"/>
                  <a:pt x="569" y="1026"/>
                  <a:pt x="571" y="1028"/>
                </a:cubicBezTo>
                <a:cubicBezTo>
                  <a:pt x="576" y="1034"/>
                  <a:pt x="582" y="1037"/>
                  <a:pt x="588" y="1041"/>
                </a:cubicBezTo>
                <a:cubicBezTo>
                  <a:pt x="589" y="1042"/>
                  <a:pt x="591" y="1042"/>
                  <a:pt x="592" y="1043"/>
                </a:cubicBezTo>
                <a:cubicBezTo>
                  <a:pt x="595" y="1044"/>
                  <a:pt x="599" y="1046"/>
                  <a:pt x="601" y="1048"/>
                </a:cubicBezTo>
                <a:cubicBezTo>
                  <a:pt x="604" y="1052"/>
                  <a:pt x="608" y="1055"/>
                  <a:pt x="611" y="1058"/>
                </a:cubicBezTo>
                <a:cubicBezTo>
                  <a:pt x="612" y="1058"/>
                  <a:pt x="613" y="1060"/>
                  <a:pt x="613" y="1061"/>
                </a:cubicBezTo>
                <a:cubicBezTo>
                  <a:pt x="613" y="1062"/>
                  <a:pt x="613" y="1064"/>
                  <a:pt x="613" y="1065"/>
                </a:cubicBezTo>
                <a:cubicBezTo>
                  <a:pt x="614" y="1068"/>
                  <a:pt x="615" y="1071"/>
                  <a:pt x="614" y="1074"/>
                </a:cubicBezTo>
                <a:cubicBezTo>
                  <a:pt x="613" y="1075"/>
                  <a:pt x="614" y="1076"/>
                  <a:pt x="614" y="1077"/>
                </a:cubicBezTo>
                <a:cubicBezTo>
                  <a:pt x="616" y="1083"/>
                  <a:pt x="615" y="1089"/>
                  <a:pt x="614" y="1094"/>
                </a:cubicBezTo>
                <a:cubicBezTo>
                  <a:pt x="614" y="1095"/>
                  <a:pt x="614" y="1096"/>
                  <a:pt x="614" y="1097"/>
                </a:cubicBezTo>
                <a:cubicBezTo>
                  <a:pt x="616" y="1105"/>
                  <a:pt x="615" y="1114"/>
                  <a:pt x="615" y="1123"/>
                </a:cubicBezTo>
                <a:cubicBezTo>
                  <a:pt x="615" y="1125"/>
                  <a:pt x="615" y="1128"/>
                  <a:pt x="614" y="1130"/>
                </a:cubicBezTo>
                <a:cubicBezTo>
                  <a:pt x="614" y="1133"/>
                  <a:pt x="613" y="1136"/>
                  <a:pt x="612" y="1138"/>
                </a:cubicBezTo>
                <a:cubicBezTo>
                  <a:pt x="612" y="1140"/>
                  <a:pt x="612" y="1142"/>
                  <a:pt x="613" y="1143"/>
                </a:cubicBezTo>
                <a:cubicBezTo>
                  <a:pt x="613" y="1146"/>
                  <a:pt x="613" y="1149"/>
                  <a:pt x="612" y="1151"/>
                </a:cubicBezTo>
                <a:cubicBezTo>
                  <a:pt x="611" y="1154"/>
                  <a:pt x="611" y="1156"/>
                  <a:pt x="612" y="1159"/>
                </a:cubicBezTo>
                <a:cubicBezTo>
                  <a:pt x="614" y="1162"/>
                  <a:pt x="613" y="1166"/>
                  <a:pt x="614" y="1169"/>
                </a:cubicBezTo>
                <a:cubicBezTo>
                  <a:pt x="615" y="1171"/>
                  <a:pt x="614" y="1173"/>
                  <a:pt x="614" y="1174"/>
                </a:cubicBezTo>
                <a:cubicBezTo>
                  <a:pt x="614" y="1176"/>
                  <a:pt x="614" y="1177"/>
                  <a:pt x="615" y="1179"/>
                </a:cubicBezTo>
                <a:cubicBezTo>
                  <a:pt x="615" y="1180"/>
                  <a:pt x="615" y="1181"/>
                  <a:pt x="615" y="1183"/>
                </a:cubicBezTo>
                <a:cubicBezTo>
                  <a:pt x="614" y="1185"/>
                  <a:pt x="613" y="1187"/>
                  <a:pt x="613" y="1189"/>
                </a:cubicBezTo>
                <a:cubicBezTo>
                  <a:pt x="611" y="1195"/>
                  <a:pt x="610" y="1202"/>
                  <a:pt x="608" y="1208"/>
                </a:cubicBezTo>
                <a:cubicBezTo>
                  <a:pt x="608" y="1210"/>
                  <a:pt x="608" y="1211"/>
                  <a:pt x="607" y="1211"/>
                </a:cubicBezTo>
                <a:cubicBezTo>
                  <a:pt x="605" y="1213"/>
                  <a:pt x="605" y="1215"/>
                  <a:pt x="606" y="1217"/>
                </a:cubicBezTo>
                <a:cubicBezTo>
                  <a:pt x="608" y="1220"/>
                  <a:pt x="608" y="1224"/>
                  <a:pt x="610" y="1227"/>
                </a:cubicBezTo>
                <a:cubicBezTo>
                  <a:pt x="612" y="1229"/>
                  <a:pt x="612" y="1232"/>
                  <a:pt x="610" y="1235"/>
                </a:cubicBezTo>
                <a:cubicBezTo>
                  <a:pt x="609" y="1237"/>
                  <a:pt x="609" y="1238"/>
                  <a:pt x="609" y="1240"/>
                </a:cubicBezTo>
                <a:cubicBezTo>
                  <a:pt x="609" y="1242"/>
                  <a:pt x="609" y="1243"/>
                  <a:pt x="609" y="1245"/>
                </a:cubicBezTo>
                <a:cubicBezTo>
                  <a:pt x="609" y="1247"/>
                  <a:pt x="610" y="1249"/>
                  <a:pt x="611" y="1251"/>
                </a:cubicBezTo>
                <a:cubicBezTo>
                  <a:pt x="612" y="1252"/>
                  <a:pt x="613" y="1253"/>
                  <a:pt x="613" y="1254"/>
                </a:cubicBezTo>
                <a:cubicBezTo>
                  <a:pt x="610" y="1253"/>
                  <a:pt x="610" y="1254"/>
                  <a:pt x="609" y="1256"/>
                </a:cubicBezTo>
                <a:cubicBezTo>
                  <a:pt x="609" y="1257"/>
                  <a:pt x="609" y="1258"/>
                  <a:pt x="609" y="1259"/>
                </a:cubicBezTo>
                <a:cubicBezTo>
                  <a:pt x="609" y="1262"/>
                  <a:pt x="610" y="1264"/>
                  <a:pt x="610" y="1267"/>
                </a:cubicBezTo>
                <a:cubicBezTo>
                  <a:pt x="610" y="1268"/>
                  <a:pt x="612" y="1269"/>
                  <a:pt x="613" y="1268"/>
                </a:cubicBezTo>
                <a:cubicBezTo>
                  <a:pt x="614" y="1267"/>
                  <a:pt x="615" y="1266"/>
                  <a:pt x="615" y="1264"/>
                </a:cubicBezTo>
                <a:cubicBezTo>
                  <a:pt x="615" y="1262"/>
                  <a:pt x="615" y="1260"/>
                  <a:pt x="615" y="1258"/>
                </a:cubicBezTo>
                <a:cubicBezTo>
                  <a:pt x="615" y="1257"/>
                  <a:pt x="615" y="1255"/>
                  <a:pt x="614" y="1254"/>
                </a:cubicBezTo>
                <a:cubicBezTo>
                  <a:pt x="615" y="1254"/>
                  <a:pt x="616" y="1254"/>
                  <a:pt x="618" y="1253"/>
                </a:cubicBezTo>
                <a:cubicBezTo>
                  <a:pt x="619" y="1252"/>
                  <a:pt x="619" y="1253"/>
                  <a:pt x="619" y="1254"/>
                </a:cubicBezTo>
                <a:cubicBezTo>
                  <a:pt x="619" y="1255"/>
                  <a:pt x="620" y="1256"/>
                  <a:pt x="620" y="1256"/>
                </a:cubicBezTo>
                <a:cubicBezTo>
                  <a:pt x="620" y="1260"/>
                  <a:pt x="619" y="1264"/>
                  <a:pt x="619" y="1268"/>
                </a:cubicBezTo>
                <a:cubicBezTo>
                  <a:pt x="619" y="1271"/>
                  <a:pt x="619" y="1275"/>
                  <a:pt x="618" y="1279"/>
                </a:cubicBezTo>
                <a:cubicBezTo>
                  <a:pt x="618" y="1280"/>
                  <a:pt x="618" y="1281"/>
                  <a:pt x="619" y="1282"/>
                </a:cubicBezTo>
                <a:cubicBezTo>
                  <a:pt x="621" y="1285"/>
                  <a:pt x="620" y="1289"/>
                  <a:pt x="618" y="1292"/>
                </a:cubicBezTo>
                <a:cubicBezTo>
                  <a:pt x="618" y="1293"/>
                  <a:pt x="618" y="1293"/>
                  <a:pt x="617" y="1292"/>
                </a:cubicBezTo>
                <a:cubicBezTo>
                  <a:pt x="617" y="1292"/>
                  <a:pt x="616" y="1292"/>
                  <a:pt x="616" y="1292"/>
                </a:cubicBezTo>
                <a:cubicBezTo>
                  <a:pt x="616" y="1291"/>
                  <a:pt x="616" y="1290"/>
                  <a:pt x="615" y="1289"/>
                </a:cubicBezTo>
                <a:cubicBezTo>
                  <a:pt x="613" y="1289"/>
                  <a:pt x="611" y="1290"/>
                  <a:pt x="610" y="1292"/>
                </a:cubicBezTo>
                <a:cubicBezTo>
                  <a:pt x="610" y="1295"/>
                  <a:pt x="608" y="1298"/>
                  <a:pt x="607" y="1300"/>
                </a:cubicBezTo>
                <a:cubicBezTo>
                  <a:pt x="607" y="1301"/>
                  <a:pt x="607" y="1301"/>
                  <a:pt x="607" y="1302"/>
                </a:cubicBezTo>
                <a:cubicBezTo>
                  <a:pt x="608" y="1302"/>
                  <a:pt x="608" y="1302"/>
                  <a:pt x="609" y="1302"/>
                </a:cubicBezTo>
                <a:cubicBezTo>
                  <a:pt x="610" y="1302"/>
                  <a:pt x="610" y="1301"/>
                  <a:pt x="611" y="1301"/>
                </a:cubicBezTo>
                <a:cubicBezTo>
                  <a:pt x="613" y="1301"/>
                  <a:pt x="614" y="1301"/>
                  <a:pt x="616" y="1302"/>
                </a:cubicBezTo>
                <a:cubicBezTo>
                  <a:pt x="617" y="1302"/>
                  <a:pt x="618" y="1304"/>
                  <a:pt x="617" y="1305"/>
                </a:cubicBezTo>
                <a:cubicBezTo>
                  <a:pt x="617" y="1307"/>
                  <a:pt x="616" y="1309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7" y="1311"/>
                  <a:pt x="617" y="1311"/>
                  <a:pt x="617" y="1312"/>
                </a:cubicBezTo>
                <a:cubicBezTo>
                  <a:pt x="617" y="1312"/>
                  <a:pt x="618" y="1312"/>
                  <a:pt x="617" y="1312"/>
                </a:cubicBezTo>
                <a:cubicBezTo>
                  <a:pt x="617" y="1312"/>
                  <a:pt x="617" y="1312"/>
                  <a:pt x="617" y="1312"/>
                </a:cubicBezTo>
                <a:cubicBezTo>
                  <a:pt x="617" y="1312"/>
                  <a:pt x="617" y="1312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5" y="1312"/>
                  <a:pt x="614" y="1312"/>
                  <a:pt x="612" y="1313"/>
                </a:cubicBezTo>
                <a:cubicBezTo>
                  <a:pt x="611" y="1314"/>
                  <a:pt x="611" y="1315"/>
                  <a:pt x="611" y="1316"/>
                </a:cubicBezTo>
                <a:cubicBezTo>
                  <a:pt x="611" y="1317"/>
                  <a:pt x="612" y="1318"/>
                  <a:pt x="612" y="1319"/>
                </a:cubicBezTo>
                <a:cubicBezTo>
                  <a:pt x="612" y="1320"/>
                  <a:pt x="613" y="1321"/>
                  <a:pt x="613" y="1321"/>
                </a:cubicBezTo>
                <a:cubicBezTo>
                  <a:pt x="613" y="1322"/>
                  <a:pt x="613" y="1324"/>
                  <a:pt x="614" y="1325"/>
                </a:cubicBezTo>
                <a:cubicBezTo>
                  <a:pt x="614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6"/>
                  <a:pt x="615" y="1326"/>
                  <a:pt x="615" y="1326"/>
                </a:cubicBezTo>
                <a:cubicBezTo>
                  <a:pt x="615" y="1326"/>
                  <a:pt x="615" y="1326"/>
                  <a:pt x="615" y="1325"/>
                </a:cubicBezTo>
                <a:cubicBezTo>
                  <a:pt x="615" y="1326"/>
                  <a:pt x="615" y="1327"/>
                  <a:pt x="615" y="1328"/>
                </a:cubicBezTo>
                <a:cubicBezTo>
                  <a:pt x="614" y="1330"/>
                  <a:pt x="614" y="1330"/>
                  <a:pt x="617" y="1332"/>
                </a:cubicBezTo>
                <a:cubicBezTo>
                  <a:pt x="618" y="1332"/>
                  <a:pt x="619" y="1333"/>
                  <a:pt x="620" y="1334"/>
                </a:cubicBezTo>
                <a:cubicBezTo>
                  <a:pt x="620" y="1334"/>
                  <a:pt x="620" y="1334"/>
                  <a:pt x="620" y="1334"/>
                </a:cubicBezTo>
                <a:cubicBezTo>
                  <a:pt x="620" y="1334"/>
                  <a:pt x="620" y="1334"/>
                  <a:pt x="621" y="1334"/>
                </a:cubicBezTo>
                <a:cubicBezTo>
                  <a:pt x="622" y="1336"/>
                  <a:pt x="622" y="1336"/>
                  <a:pt x="621" y="1338"/>
                </a:cubicBezTo>
                <a:cubicBezTo>
                  <a:pt x="621" y="1338"/>
                  <a:pt x="620" y="1338"/>
                  <a:pt x="620" y="1338"/>
                </a:cubicBezTo>
                <a:cubicBezTo>
                  <a:pt x="620" y="1338"/>
                  <a:pt x="620" y="1338"/>
                  <a:pt x="620" y="1338"/>
                </a:cubicBezTo>
                <a:cubicBezTo>
                  <a:pt x="621" y="1338"/>
                  <a:pt x="621" y="1338"/>
                  <a:pt x="621" y="1338"/>
                </a:cubicBezTo>
                <a:cubicBezTo>
                  <a:pt x="621" y="1340"/>
                  <a:pt x="622" y="1343"/>
                  <a:pt x="621" y="1346"/>
                </a:cubicBezTo>
                <a:cubicBezTo>
                  <a:pt x="620" y="1347"/>
                  <a:pt x="621" y="1348"/>
                  <a:pt x="623" y="1348"/>
                </a:cubicBezTo>
                <a:cubicBezTo>
                  <a:pt x="624" y="1348"/>
                  <a:pt x="625" y="1348"/>
                  <a:pt x="625" y="1346"/>
                </a:cubicBezTo>
                <a:cubicBezTo>
                  <a:pt x="625" y="1344"/>
                  <a:pt x="625" y="1342"/>
                  <a:pt x="626" y="1340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5" y="1339"/>
                  <a:pt x="625" y="1339"/>
                  <a:pt x="625" y="1339"/>
                </a:cubicBezTo>
                <a:cubicBezTo>
                  <a:pt x="626" y="1339"/>
                  <a:pt x="626" y="1339"/>
                  <a:pt x="626" y="1339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7" y="1341"/>
                  <a:pt x="627" y="1342"/>
                  <a:pt x="627" y="1343"/>
                </a:cubicBezTo>
                <a:cubicBezTo>
                  <a:pt x="627" y="1344"/>
                  <a:pt x="628" y="1345"/>
                  <a:pt x="628" y="1346"/>
                </a:cubicBezTo>
                <a:cubicBezTo>
                  <a:pt x="629" y="1347"/>
                  <a:pt x="630" y="1348"/>
                  <a:pt x="629" y="1349"/>
                </a:cubicBezTo>
                <a:cubicBezTo>
                  <a:pt x="628" y="1350"/>
                  <a:pt x="627" y="1351"/>
                  <a:pt x="626" y="1351"/>
                </a:cubicBezTo>
                <a:cubicBezTo>
                  <a:pt x="625" y="1351"/>
                  <a:pt x="625" y="1351"/>
                  <a:pt x="624" y="1351"/>
                </a:cubicBezTo>
                <a:cubicBezTo>
                  <a:pt x="624" y="1351"/>
                  <a:pt x="623" y="1351"/>
                  <a:pt x="623" y="1352"/>
                </a:cubicBezTo>
                <a:cubicBezTo>
                  <a:pt x="623" y="1352"/>
                  <a:pt x="623" y="1353"/>
                  <a:pt x="624" y="1353"/>
                </a:cubicBezTo>
                <a:cubicBezTo>
                  <a:pt x="624" y="1353"/>
                  <a:pt x="625" y="1354"/>
                  <a:pt x="626" y="1354"/>
                </a:cubicBezTo>
                <a:cubicBezTo>
                  <a:pt x="629" y="1354"/>
                  <a:pt x="630" y="1356"/>
                  <a:pt x="631" y="1358"/>
                </a:cubicBezTo>
                <a:cubicBezTo>
                  <a:pt x="630" y="1360"/>
                  <a:pt x="631" y="1361"/>
                  <a:pt x="632" y="1362"/>
                </a:cubicBezTo>
                <a:cubicBezTo>
                  <a:pt x="634" y="1363"/>
                  <a:pt x="636" y="1364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9" y="1366"/>
                  <a:pt x="639" y="1367"/>
                  <a:pt x="639" y="1367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8"/>
                  <a:pt x="640" y="1368"/>
                  <a:pt x="640" y="1368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7"/>
                  <a:pt x="639" y="1367"/>
                  <a:pt x="639" y="1367"/>
                </a:cubicBezTo>
                <a:cubicBezTo>
                  <a:pt x="639" y="1367"/>
                  <a:pt x="638" y="1367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5" y="1366"/>
                  <a:pt x="633" y="1365"/>
                  <a:pt x="631" y="1364"/>
                </a:cubicBezTo>
                <a:cubicBezTo>
                  <a:pt x="630" y="1364"/>
                  <a:pt x="630" y="1364"/>
                  <a:pt x="629" y="1364"/>
                </a:cubicBezTo>
                <a:cubicBezTo>
                  <a:pt x="629" y="1364"/>
                  <a:pt x="628" y="1364"/>
                  <a:pt x="628" y="1364"/>
                </a:cubicBezTo>
                <a:cubicBezTo>
                  <a:pt x="628" y="1365"/>
                  <a:pt x="629" y="1366"/>
                  <a:pt x="629" y="1366"/>
                </a:cubicBezTo>
                <a:cubicBezTo>
                  <a:pt x="632" y="1368"/>
                  <a:pt x="636" y="1371"/>
                  <a:pt x="639" y="1374"/>
                </a:cubicBezTo>
                <a:cubicBezTo>
                  <a:pt x="640" y="1375"/>
                  <a:pt x="642" y="1376"/>
                  <a:pt x="643" y="1376"/>
                </a:cubicBezTo>
                <a:cubicBezTo>
                  <a:pt x="644" y="1376"/>
                  <a:pt x="646" y="1376"/>
                  <a:pt x="647" y="1376"/>
                </a:cubicBezTo>
                <a:cubicBezTo>
                  <a:pt x="647" y="1376"/>
                  <a:pt x="647" y="1375"/>
                  <a:pt x="648" y="1374"/>
                </a:cubicBezTo>
                <a:cubicBezTo>
                  <a:pt x="648" y="1374"/>
                  <a:pt x="648" y="1374"/>
                  <a:pt x="648" y="1374"/>
                </a:cubicBezTo>
                <a:cubicBezTo>
                  <a:pt x="649" y="1374"/>
                  <a:pt x="649" y="1374"/>
                  <a:pt x="649" y="1375"/>
                </a:cubicBezTo>
                <a:cubicBezTo>
                  <a:pt x="649" y="1375"/>
                  <a:pt x="649" y="1376"/>
                  <a:pt x="649" y="1376"/>
                </a:cubicBezTo>
                <a:cubicBezTo>
                  <a:pt x="649" y="1376"/>
                  <a:pt x="650" y="1377"/>
                  <a:pt x="650" y="1377"/>
                </a:cubicBezTo>
                <a:cubicBezTo>
                  <a:pt x="652" y="1377"/>
                  <a:pt x="653" y="1378"/>
                  <a:pt x="653" y="1380"/>
                </a:cubicBezTo>
                <a:cubicBezTo>
                  <a:pt x="653" y="1381"/>
                  <a:pt x="653" y="1381"/>
                  <a:pt x="654" y="1381"/>
                </a:cubicBezTo>
                <a:cubicBezTo>
                  <a:pt x="656" y="1382"/>
                  <a:pt x="657" y="1383"/>
                  <a:pt x="658" y="1385"/>
                </a:cubicBezTo>
                <a:cubicBezTo>
                  <a:pt x="658" y="1386"/>
                  <a:pt x="660" y="1387"/>
                  <a:pt x="661" y="1387"/>
                </a:cubicBezTo>
                <a:cubicBezTo>
                  <a:pt x="662" y="1385"/>
                  <a:pt x="662" y="1384"/>
                  <a:pt x="664" y="1383"/>
                </a:cubicBezTo>
                <a:cubicBezTo>
                  <a:pt x="665" y="1383"/>
                  <a:pt x="665" y="1383"/>
                  <a:pt x="665" y="1384"/>
                </a:cubicBezTo>
                <a:cubicBezTo>
                  <a:pt x="666" y="1384"/>
                  <a:pt x="666" y="1385"/>
                  <a:pt x="666" y="1385"/>
                </a:cubicBezTo>
                <a:cubicBezTo>
                  <a:pt x="665" y="1386"/>
                  <a:pt x="665" y="1388"/>
                  <a:pt x="666" y="1388"/>
                </a:cubicBezTo>
                <a:cubicBezTo>
                  <a:pt x="667" y="1389"/>
                  <a:pt x="668" y="1389"/>
                  <a:pt x="669" y="1390"/>
                </a:cubicBezTo>
                <a:cubicBezTo>
                  <a:pt x="670" y="1390"/>
                  <a:pt x="671" y="1389"/>
                  <a:pt x="672" y="1389"/>
                </a:cubicBezTo>
                <a:cubicBezTo>
                  <a:pt x="673" y="1389"/>
                  <a:pt x="674" y="1389"/>
                  <a:pt x="675" y="1389"/>
                </a:cubicBezTo>
                <a:cubicBezTo>
                  <a:pt x="677" y="1390"/>
                  <a:pt x="677" y="1390"/>
                  <a:pt x="677" y="1387"/>
                </a:cubicBezTo>
                <a:cubicBezTo>
                  <a:pt x="677" y="1387"/>
                  <a:pt x="676" y="1387"/>
                  <a:pt x="676" y="1387"/>
                </a:cubicBezTo>
                <a:cubicBezTo>
                  <a:pt x="676" y="1387"/>
                  <a:pt x="676" y="1387"/>
                  <a:pt x="676" y="1387"/>
                </a:cubicBezTo>
                <a:cubicBezTo>
                  <a:pt x="676" y="1387"/>
                  <a:pt x="676" y="1386"/>
                  <a:pt x="676" y="1386"/>
                </a:cubicBezTo>
                <a:cubicBezTo>
                  <a:pt x="676" y="1386"/>
                  <a:pt x="676" y="1386"/>
                  <a:pt x="676" y="1387"/>
                </a:cubicBezTo>
                <a:cubicBezTo>
                  <a:pt x="676" y="1387"/>
                  <a:pt x="677" y="1387"/>
                  <a:pt x="677" y="1387"/>
                </a:cubicBezTo>
                <a:cubicBezTo>
                  <a:pt x="677" y="1387"/>
                  <a:pt x="677" y="1387"/>
                  <a:pt x="677" y="1387"/>
                </a:cubicBezTo>
                <a:cubicBezTo>
                  <a:pt x="678" y="1387"/>
                  <a:pt x="680" y="1386"/>
                  <a:pt x="681" y="1386"/>
                </a:cubicBezTo>
                <a:cubicBezTo>
                  <a:pt x="683" y="1385"/>
                  <a:pt x="683" y="1384"/>
                  <a:pt x="683" y="1383"/>
                </a:cubicBezTo>
                <a:cubicBezTo>
                  <a:pt x="684" y="1382"/>
                  <a:pt x="684" y="1382"/>
                  <a:pt x="685" y="1382"/>
                </a:cubicBezTo>
                <a:cubicBezTo>
                  <a:pt x="686" y="1383"/>
                  <a:pt x="687" y="1383"/>
                  <a:pt x="688" y="1383"/>
                </a:cubicBezTo>
                <a:cubicBezTo>
                  <a:pt x="690" y="1382"/>
                  <a:pt x="692" y="1380"/>
                  <a:pt x="694" y="1379"/>
                </a:cubicBezTo>
                <a:cubicBezTo>
                  <a:pt x="694" y="1379"/>
                  <a:pt x="694" y="1378"/>
                  <a:pt x="693" y="1378"/>
                </a:cubicBezTo>
                <a:cubicBezTo>
                  <a:pt x="693" y="1377"/>
                  <a:pt x="691" y="1378"/>
                  <a:pt x="690" y="1377"/>
                </a:cubicBezTo>
                <a:cubicBezTo>
                  <a:pt x="687" y="1376"/>
                  <a:pt x="683" y="1374"/>
                  <a:pt x="679" y="1372"/>
                </a:cubicBezTo>
                <a:cubicBezTo>
                  <a:pt x="679" y="1372"/>
                  <a:pt x="678" y="1372"/>
                  <a:pt x="678" y="1371"/>
                </a:cubicBezTo>
                <a:cubicBezTo>
                  <a:pt x="676" y="1369"/>
                  <a:pt x="674" y="1368"/>
                  <a:pt x="672" y="1366"/>
                </a:cubicBezTo>
                <a:cubicBezTo>
                  <a:pt x="671" y="1365"/>
                  <a:pt x="671" y="1364"/>
                  <a:pt x="671" y="1362"/>
                </a:cubicBezTo>
                <a:cubicBezTo>
                  <a:pt x="670" y="1358"/>
                  <a:pt x="668" y="1357"/>
                  <a:pt x="664" y="1357"/>
                </a:cubicBezTo>
                <a:cubicBezTo>
                  <a:pt x="663" y="1357"/>
                  <a:pt x="662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0" y="1358"/>
                  <a:pt x="660" y="1359"/>
                  <a:pt x="660" y="1359"/>
                </a:cubicBezTo>
                <a:cubicBezTo>
                  <a:pt x="657" y="1361"/>
                  <a:pt x="657" y="1363"/>
                  <a:pt x="657" y="1366"/>
                </a:cubicBezTo>
                <a:cubicBezTo>
                  <a:pt x="657" y="1366"/>
                  <a:pt x="657" y="1366"/>
                  <a:pt x="657" y="1367"/>
                </a:cubicBezTo>
                <a:cubicBezTo>
                  <a:pt x="657" y="1367"/>
                  <a:pt x="656" y="1367"/>
                  <a:pt x="656" y="1367"/>
                </a:cubicBezTo>
                <a:cubicBezTo>
                  <a:pt x="656" y="1367"/>
                  <a:pt x="656" y="1367"/>
                  <a:pt x="656" y="1366"/>
                </a:cubicBezTo>
                <a:cubicBezTo>
                  <a:pt x="656" y="1365"/>
                  <a:pt x="655" y="1364"/>
                  <a:pt x="656" y="1363"/>
                </a:cubicBezTo>
                <a:cubicBezTo>
                  <a:pt x="656" y="1360"/>
                  <a:pt x="658" y="1358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2" y="1355"/>
                  <a:pt x="663" y="1354"/>
                  <a:pt x="665" y="1354"/>
                </a:cubicBezTo>
                <a:cubicBezTo>
                  <a:pt x="665" y="1355"/>
                  <a:pt x="665" y="1355"/>
                  <a:pt x="666" y="1355"/>
                </a:cubicBezTo>
                <a:cubicBezTo>
                  <a:pt x="666" y="1354"/>
                  <a:pt x="667" y="1354"/>
                  <a:pt x="667" y="1354"/>
                </a:cubicBezTo>
                <a:cubicBezTo>
                  <a:pt x="667" y="1353"/>
                  <a:pt x="667" y="1353"/>
                  <a:pt x="667" y="1352"/>
                </a:cubicBezTo>
                <a:cubicBezTo>
                  <a:pt x="666" y="1350"/>
                  <a:pt x="664" y="1349"/>
                  <a:pt x="663" y="1347"/>
                </a:cubicBezTo>
                <a:cubicBezTo>
                  <a:pt x="662" y="1345"/>
                  <a:pt x="662" y="1342"/>
                  <a:pt x="661" y="1340"/>
                </a:cubicBezTo>
                <a:cubicBezTo>
                  <a:pt x="660" y="1338"/>
                  <a:pt x="661" y="1335"/>
                  <a:pt x="662" y="1334"/>
                </a:cubicBezTo>
                <a:cubicBezTo>
                  <a:pt x="663" y="1333"/>
                  <a:pt x="664" y="1332"/>
                  <a:pt x="665" y="1331"/>
                </a:cubicBezTo>
                <a:cubicBezTo>
                  <a:pt x="667" y="1329"/>
                  <a:pt x="668" y="1327"/>
                  <a:pt x="668" y="1324"/>
                </a:cubicBezTo>
                <a:cubicBezTo>
                  <a:pt x="668" y="1322"/>
                  <a:pt x="668" y="1320"/>
                  <a:pt x="670" y="1318"/>
                </a:cubicBezTo>
                <a:cubicBezTo>
                  <a:pt x="672" y="1316"/>
                  <a:pt x="674" y="1314"/>
                  <a:pt x="675" y="1312"/>
                </a:cubicBezTo>
                <a:cubicBezTo>
                  <a:pt x="676" y="1311"/>
                  <a:pt x="677" y="1309"/>
                  <a:pt x="676" y="1308"/>
                </a:cubicBezTo>
                <a:cubicBezTo>
                  <a:pt x="676" y="1307"/>
                  <a:pt x="676" y="1306"/>
                  <a:pt x="676" y="1305"/>
                </a:cubicBezTo>
                <a:cubicBezTo>
                  <a:pt x="675" y="1303"/>
                  <a:pt x="675" y="1301"/>
                  <a:pt x="672" y="1301"/>
                </a:cubicBezTo>
                <a:cubicBezTo>
                  <a:pt x="670" y="1301"/>
                  <a:pt x="669" y="1300"/>
                  <a:pt x="668" y="1299"/>
                </a:cubicBezTo>
                <a:cubicBezTo>
                  <a:pt x="666" y="1298"/>
                  <a:pt x="665" y="1297"/>
                  <a:pt x="664" y="1296"/>
                </a:cubicBezTo>
                <a:cubicBezTo>
                  <a:pt x="661" y="1293"/>
                  <a:pt x="661" y="1290"/>
                  <a:pt x="663" y="1287"/>
                </a:cubicBezTo>
                <a:cubicBezTo>
                  <a:pt x="664" y="1286"/>
                  <a:pt x="665" y="1285"/>
                  <a:pt x="666" y="1284"/>
                </a:cubicBezTo>
                <a:cubicBezTo>
                  <a:pt x="668" y="1283"/>
                  <a:pt x="670" y="1283"/>
                  <a:pt x="671" y="1282"/>
                </a:cubicBezTo>
                <a:cubicBezTo>
                  <a:pt x="672" y="1282"/>
                  <a:pt x="673" y="1281"/>
                  <a:pt x="673" y="1281"/>
                </a:cubicBezTo>
                <a:cubicBezTo>
                  <a:pt x="673" y="1278"/>
                  <a:pt x="675" y="1276"/>
                  <a:pt x="674" y="1273"/>
                </a:cubicBezTo>
                <a:cubicBezTo>
                  <a:pt x="673" y="1273"/>
                  <a:pt x="673" y="1272"/>
                  <a:pt x="673" y="1271"/>
                </a:cubicBezTo>
                <a:cubicBezTo>
                  <a:pt x="673" y="1268"/>
                  <a:pt x="674" y="1266"/>
                  <a:pt x="675" y="1264"/>
                </a:cubicBezTo>
                <a:cubicBezTo>
                  <a:pt x="677" y="1263"/>
                  <a:pt x="677" y="1262"/>
                  <a:pt x="678" y="1261"/>
                </a:cubicBezTo>
                <a:cubicBezTo>
                  <a:pt x="678" y="1261"/>
                  <a:pt x="678" y="1261"/>
                  <a:pt x="678" y="1261"/>
                </a:cubicBezTo>
                <a:cubicBezTo>
                  <a:pt x="678" y="1261"/>
                  <a:pt x="678" y="1260"/>
                  <a:pt x="678" y="1260"/>
                </a:cubicBezTo>
                <a:cubicBezTo>
                  <a:pt x="677" y="1260"/>
                  <a:pt x="677" y="1260"/>
                  <a:pt x="676" y="1260"/>
                </a:cubicBezTo>
                <a:cubicBezTo>
                  <a:pt x="676" y="1260"/>
                  <a:pt x="676" y="1259"/>
                  <a:pt x="676" y="1259"/>
                </a:cubicBezTo>
                <a:cubicBezTo>
                  <a:pt x="676" y="1259"/>
                  <a:pt x="677" y="1259"/>
                  <a:pt x="677" y="1259"/>
                </a:cubicBezTo>
                <a:cubicBezTo>
                  <a:pt x="677" y="1259"/>
                  <a:pt x="678" y="1260"/>
                  <a:pt x="678" y="1260"/>
                </a:cubicBezTo>
                <a:cubicBezTo>
                  <a:pt x="678" y="1260"/>
                  <a:pt x="678" y="1260"/>
                  <a:pt x="679" y="1260"/>
                </a:cubicBezTo>
                <a:cubicBezTo>
                  <a:pt x="679" y="1260"/>
                  <a:pt x="678" y="1261"/>
                  <a:pt x="678" y="1261"/>
                </a:cubicBezTo>
                <a:cubicBezTo>
                  <a:pt x="679" y="1261"/>
                  <a:pt x="680" y="1261"/>
                  <a:pt x="680" y="1261"/>
                </a:cubicBezTo>
                <a:cubicBezTo>
                  <a:pt x="682" y="1261"/>
                  <a:pt x="684" y="1259"/>
                  <a:pt x="683" y="1258"/>
                </a:cubicBezTo>
                <a:cubicBezTo>
                  <a:pt x="683" y="1256"/>
                  <a:pt x="682" y="1255"/>
                  <a:pt x="682" y="1253"/>
                </a:cubicBezTo>
                <a:cubicBezTo>
                  <a:pt x="682" y="1253"/>
                  <a:pt x="681" y="1252"/>
                  <a:pt x="680" y="1253"/>
                </a:cubicBezTo>
                <a:cubicBezTo>
                  <a:pt x="679" y="1253"/>
                  <a:pt x="679" y="1253"/>
                  <a:pt x="678" y="1253"/>
                </a:cubicBezTo>
                <a:cubicBezTo>
                  <a:pt x="676" y="1255"/>
                  <a:pt x="673" y="1253"/>
                  <a:pt x="672" y="1251"/>
                </a:cubicBezTo>
                <a:cubicBezTo>
                  <a:pt x="672" y="1249"/>
                  <a:pt x="671" y="1247"/>
                  <a:pt x="671" y="1245"/>
                </a:cubicBezTo>
                <a:cubicBezTo>
                  <a:pt x="671" y="1245"/>
                  <a:pt x="671" y="1244"/>
                  <a:pt x="671" y="1244"/>
                </a:cubicBezTo>
                <a:cubicBezTo>
                  <a:pt x="670" y="1243"/>
                  <a:pt x="672" y="1242"/>
                  <a:pt x="673" y="1242"/>
                </a:cubicBezTo>
                <a:cubicBezTo>
                  <a:pt x="675" y="1243"/>
                  <a:pt x="676" y="1243"/>
                  <a:pt x="678" y="1244"/>
                </a:cubicBezTo>
                <a:cubicBezTo>
                  <a:pt x="680" y="1245"/>
                  <a:pt x="682" y="1245"/>
                  <a:pt x="685" y="1245"/>
                </a:cubicBezTo>
                <a:cubicBezTo>
                  <a:pt x="687" y="1245"/>
                  <a:pt x="690" y="1242"/>
                  <a:pt x="690" y="1240"/>
                </a:cubicBezTo>
                <a:cubicBezTo>
                  <a:pt x="690" y="1238"/>
                  <a:pt x="689" y="1236"/>
                  <a:pt x="689" y="1235"/>
                </a:cubicBezTo>
                <a:cubicBezTo>
                  <a:pt x="689" y="1233"/>
                  <a:pt x="690" y="1231"/>
                  <a:pt x="690" y="1229"/>
                </a:cubicBezTo>
                <a:cubicBezTo>
                  <a:pt x="690" y="1228"/>
                  <a:pt x="690" y="1228"/>
                  <a:pt x="690" y="1228"/>
                </a:cubicBezTo>
                <a:cubicBezTo>
                  <a:pt x="689" y="1227"/>
                  <a:pt x="689" y="1227"/>
                  <a:pt x="689" y="1226"/>
                </a:cubicBezTo>
                <a:cubicBezTo>
                  <a:pt x="689" y="1224"/>
                  <a:pt x="690" y="1223"/>
                  <a:pt x="691" y="1224"/>
                </a:cubicBezTo>
                <a:cubicBezTo>
                  <a:pt x="698" y="1225"/>
                  <a:pt x="704" y="1224"/>
                  <a:pt x="710" y="1222"/>
                </a:cubicBezTo>
                <a:cubicBezTo>
                  <a:pt x="712" y="1221"/>
                  <a:pt x="714" y="1221"/>
                  <a:pt x="715" y="1220"/>
                </a:cubicBezTo>
                <a:cubicBezTo>
                  <a:pt x="718" y="1219"/>
                  <a:pt x="720" y="1217"/>
                  <a:pt x="721" y="1214"/>
                </a:cubicBezTo>
                <a:cubicBezTo>
                  <a:pt x="721" y="1212"/>
                  <a:pt x="722" y="1210"/>
                  <a:pt x="723" y="1208"/>
                </a:cubicBezTo>
                <a:cubicBezTo>
                  <a:pt x="724" y="1207"/>
                  <a:pt x="724" y="1206"/>
                  <a:pt x="724" y="1205"/>
                </a:cubicBezTo>
                <a:cubicBezTo>
                  <a:pt x="724" y="1204"/>
                  <a:pt x="724" y="1202"/>
                  <a:pt x="723" y="1201"/>
                </a:cubicBezTo>
                <a:cubicBezTo>
                  <a:pt x="722" y="1201"/>
                  <a:pt x="721" y="1201"/>
                  <a:pt x="720" y="1200"/>
                </a:cubicBezTo>
                <a:cubicBezTo>
                  <a:pt x="719" y="1200"/>
                  <a:pt x="719" y="1199"/>
                  <a:pt x="719" y="1198"/>
                </a:cubicBezTo>
                <a:cubicBezTo>
                  <a:pt x="719" y="1197"/>
                  <a:pt x="719" y="1196"/>
                  <a:pt x="720" y="1195"/>
                </a:cubicBezTo>
                <a:cubicBezTo>
                  <a:pt x="721" y="1193"/>
                  <a:pt x="719" y="1191"/>
                  <a:pt x="718" y="1190"/>
                </a:cubicBezTo>
                <a:cubicBezTo>
                  <a:pt x="716" y="1188"/>
                  <a:pt x="714" y="1187"/>
                  <a:pt x="712" y="1186"/>
                </a:cubicBezTo>
                <a:cubicBezTo>
                  <a:pt x="712" y="1186"/>
                  <a:pt x="712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2" y="1185"/>
                  <a:pt x="712" y="1185"/>
                  <a:pt x="712" y="1185"/>
                </a:cubicBezTo>
                <a:cubicBezTo>
                  <a:pt x="712" y="1185"/>
                  <a:pt x="712" y="1185"/>
                  <a:pt x="712" y="1186"/>
                </a:cubicBezTo>
                <a:cubicBezTo>
                  <a:pt x="716" y="1186"/>
                  <a:pt x="720" y="1186"/>
                  <a:pt x="724" y="1188"/>
                </a:cubicBezTo>
                <a:cubicBezTo>
                  <a:pt x="725" y="1189"/>
                  <a:pt x="726" y="1189"/>
                  <a:pt x="727" y="1189"/>
                </a:cubicBezTo>
                <a:cubicBezTo>
                  <a:pt x="728" y="1189"/>
                  <a:pt x="730" y="1189"/>
                  <a:pt x="732" y="1189"/>
                </a:cubicBezTo>
                <a:cubicBezTo>
                  <a:pt x="736" y="1189"/>
                  <a:pt x="740" y="1187"/>
                  <a:pt x="742" y="1183"/>
                </a:cubicBezTo>
                <a:cubicBezTo>
                  <a:pt x="743" y="1181"/>
                  <a:pt x="744" y="1179"/>
                  <a:pt x="746" y="1178"/>
                </a:cubicBezTo>
                <a:cubicBezTo>
                  <a:pt x="748" y="1176"/>
                  <a:pt x="749" y="1173"/>
                  <a:pt x="750" y="1171"/>
                </a:cubicBezTo>
                <a:cubicBezTo>
                  <a:pt x="750" y="1168"/>
                  <a:pt x="751" y="1165"/>
                  <a:pt x="752" y="1162"/>
                </a:cubicBezTo>
                <a:cubicBezTo>
                  <a:pt x="752" y="1163"/>
                  <a:pt x="752" y="1163"/>
                  <a:pt x="752" y="1163"/>
                </a:cubicBezTo>
                <a:cubicBezTo>
                  <a:pt x="752" y="1163"/>
                  <a:pt x="752" y="1162"/>
                  <a:pt x="752" y="1162"/>
                </a:cubicBezTo>
                <a:cubicBezTo>
                  <a:pt x="752" y="1162"/>
                  <a:pt x="752" y="1162"/>
                  <a:pt x="752" y="1162"/>
                </a:cubicBezTo>
                <a:cubicBezTo>
                  <a:pt x="751" y="1160"/>
                  <a:pt x="751" y="1159"/>
                  <a:pt x="753" y="1158"/>
                </a:cubicBezTo>
                <a:cubicBezTo>
                  <a:pt x="754" y="1157"/>
                  <a:pt x="755" y="1157"/>
                  <a:pt x="755" y="1157"/>
                </a:cubicBezTo>
                <a:cubicBezTo>
                  <a:pt x="756" y="1155"/>
                  <a:pt x="757" y="1153"/>
                  <a:pt x="758" y="1151"/>
                </a:cubicBezTo>
                <a:cubicBezTo>
                  <a:pt x="758" y="1151"/>
                  <a:pt x="759" y="1150"/>
                  <a:pt x="759" y="1150"/>
                </a:cubicBezTo>
                <a:cubicBezTo>
                  <a:pt x="760" y="1150"/>
                  <a:pt x="760" y="1151"/>
                  <a:pt x="760" y="1151"/>
                </a:cubicBezTo>
                <a:cubicBezTo>
                  <a:pt x="760" y="1152"/>
                  <a:pt x="761" y="1153"/>
                  <a:pt x="761" y="1154"/>
                </a:cubicBezTo>
                <a:cubicBezTo>
                  <a:pt x="762" y="1153"/>
                  <a:pt x="763" y="1152"/>
                  <a:pt x="764" y="1151"/>
                </a:cubicBezTo>
                <a:cubicBezTo>
                  <a:pt x="766" y="1145"/>
                  <a:pt x="769" y="1140"/>
                  <a:pt x="772" y="1135"/>
                </a:cubicBezTo>
                <a:cubicBezTo>
                  <a:pt x="775" y="1131"/>
                  <a:pt x="776" y="1127"/>
                  <a:pt x="774" y="1123"/>
                </a:cubicBezTo>
                <a:cubicBezTo>
                  <a:pt x="773" y="1123"/>
                  <a:pt x="773" y="1122"/>
                  <a:pt x="773" y="1121"/>
                </a:cubicBezTo>
                <a:cubicBezTo>
                  <a:pt x="772" y="1116"/>
                  <a:pt x="773" y="1112"/>
                  <a:pt x="778" y="1108"/>
                </a:cubicBezTo>
                <a:cubicBezTo>
                  <a:pt x="779" y="1107"/>
                  <a:pt x="781" y="1105"/>
                  <a:pt x="783" y="1103"/>
                </a:cubicBezTo>
                <a:cubicBezTo>
                  <a:pt x="785" y="1101"/>
                  <a:pt x="789" y="1099"/>
                  <a:pt x="792" y="1097"/>
                </a:cubicBezTo>
                <a:cubicBezTo>
                  <a:pt x="794" y="1097"/>
                  <a:pt x="796" y="1096"/>
                  <a:pt x="797" y="1094"/>
                </a:cubicBezTo>
                <a:cubicBezTo>
                  <a:pt x="799" y="1093"/>
                  <a:pt x="800" y="1092"/>
                  <a:pt x="801" y="1091"/>
                </a:cubicBezTo>
                <a:cubicBezTo>
                  <a:pt x="801" y="1090"/>
                  <a:pt x="802" y="1090"/>
                  <a:pt x="802" y="1090"/>
                </a:cubicBezTo>
                <a:cubicBezTo>
                  <a:pt x="804" y="1090"/>
                  <a:pt x="806" y="1090"/>
                  <a:pt x="807" y="1090"/>
                </a:cubicBezTo>
                <a:cubicBezTo>
                  <a:pt x="809" y="1089"/>
                  <a:pt x="811" y="1090"/>
                  <a:pt x="812" y="1090"/>
                </a:cubicBezTo>
                <a:cubicBezTo>
                  <a:pt x="816" y="1090"/>
                  <a:pt x="819" y="1089"/>
                  <a:pt x="821" y="1086"/>
                </a:cubicBezTo>
                <a:cubicBezTo>
                  <a:pt x="822" y="1085"/>
                  <a:pt x="824" y="1084"/>
                  <a:pt x="825" y="1083"/>
                </a:cubicBezTo>
                <a:cubicBezTo>
                  <a:pt x="826" y="1083"/>
                  <a:pt x="827" y="1082"/>
                  <a:pt x="826" y="1080"/>
                </a:cubicBezTo>
                <a:cubicBezTo>
                  <a:pt x="826" y="1079"/>
                  <a:pt x="826" y="1077"/>
                  <a:pt x="827" y="1076"/>
                </a:cubicBezTo>
                <a:cubicBezTo>
                  <a:pt x="829" y="1073"/>
                  <a:pt x="830" y="1070"/>
                  <a:pt x="832" y="1067"/>
                </a:cubicBezTo>
                <a:cubicBezTo>
                  <a:pt x="834" y="1065"/>
                  <a:pt x="834" y="1062"/>
                  <a:pt x="834" y="1060"/>
                </a:cubicBezTo>
                <a:cubicBezTo>
                  <a:pt x="834" y="1057"/>
                  <a:pt x="834" y="1055"/>
                  <a:pt x="835" y="1054"/>
                </a:cubicBezTo>
                <a:cubicBezTo>
                  <a:pt x="837" y="1050"/>
                  <a:pt x="838" y="1047"/>
                  <a:pt x="838" y="1043"/>
                </a:cubicBezTo>
                <a:cubicBezTo>
                  <a:pt x="838" y="1038"/>
                  <a:pt x="838" y="1033"/>
                  <a:pt x="838" y="1029"/>
                </a:cubicBezTo>
                <a:cubicBezTo>
                  <a:pt x="838" y="1026"/>
                  <a:pt x="838" y="1022"/>
                  <a:pt x="838" y="1019"/>
                </a:cubicBezTo>
                <a:cubicBezTo>
                  <a:pt x="838" y="1018"/>
                  <a:pt x="838" y="1016"/>
                  <a:pt x="840" y="1015"/>
                </a:cubicBezTo>
                <a:cubicBezTo>
                  <a:pt x="844" y="1014"/>
                  <a:pt x="846" y="1010"/>
                  <a:pt x="847" y="1006"/>
                </a:cubicBezTo>
                <a:cubicBezTo>
                  <a:pt x="848" y="1006"/>
                  <a:pt x="848" y="1005"/>
                  <a:pt x="849" y="1004"/>
                </a:cubicBezTo>
                <a:cubicBezTo>
                  <a:pt x="850" y="1002"/>
                  <a:pt x="851" y="1000"/>
                  <a:pt x="853" y="998"/>
                </a:cubicBezTo>
                <a:cubicBezTo>
                  <a:pt x="856" y="996"/>
                  <a:pt x="858" y="993"/>
                  <a:pt x="860" y="991"/>
                </a:cubicBezTo>
                <a:cubicBezTo>
                  <a:pt x="862" y="989"/>
                  <a:pt x="864" y="986"/>
                  <a:pt x="865" y="983"/>
                </a:cubicBezTo>
                <a:cubicBezTo>
                  <a:pt x="866" y="980"/>
                  <a:pt x="867" y="973"/>
                  <a:pt x="866" y="971"/>
                </a:cubicBezTo>
                <a:cubicBezTo>
                  <a:pt x="865" y="967"/>
                  <a:pt x="864" y="963"/>
                  <a:pt x="862" y="959"/>
                </a:cubicBezTo>
                <a:close/>
                <a:moveTo>
                  <a:pt x="729" y="473"/>
                </a:moveTo>
                <a:cubicBezTo>
                  <a:pt x="729" y="473"/>
                  <a:pt x="729" y="473"/>
                  <a:pt x="729" y="473"/>
                </a:cubicBezTo>
                <a:cubicBezTo>
                  <a:pt x="728" y="476"/>
                  <a:pt x="726" y="476"/>
                  <a:pt x="725" y="477"/>
                </a:cubicBezTo>
                <a:cubicBezTo>
                  <a:pt x="724" y="476"/>
                  <a:pt x="724" y="476"/>
                  <a:pt x="724" y="476"/>
                </a:cubicBezTo>
                <a:cubicBezTo>
                  <a:pt x="725" y="474"/>
                  <a:pt x="727" y="473"/>
                  <a:pt x="729" y="473"/>
                </a:cubicBezTo>
                <a:close/>
                <a:moveTo>
                  <a:pt x="691" y="484"/>
                </a:moveTo>
                <a:cubicBezTo>
                  <a:pt x="691" y="484"/>
                  <a:pt x="691" y="484"/>
                  <a:pt x="691" y="484"/>
                </a:cubicBezTo>
                <a:cubicBezTo>
                  <a:pt x="692" y="484"/>
                  <a:pt x="692" y="484"/>
                  <a:pt x="692" y="484"/>
                </a:cubicBezTo>
                <a:lnTo>
                  <a:pt x="691" y="484"/>
                </a:lnTo>
                <a:close/>
                <a:moveTo>
                  <a:pt x="689" y="468"/>
                </a:moveTo>
                <a:cubicBezTo>
                  <a:pt x="691" y="467"/>
                  <a:pt x="692" y="468"/>
                  <a:pt x="693" y="467"/>
                </a:cubicBezTo>
                <a:cubicBezTo>
                  <a:pt x="696" y="466"/>
                  <a:pt x="699" y="467"/>
                  <a:pt x="702" y="468"/>
                </a:cubicBezTo>
                <a:cubicBezTo>
                  <a:pt x="702" y="468"/>
                  <a:pt x="702" y="469"/>
                  <a:pt x="702" y="469"/>
                </a:cubicBezTo>
                <a:cubicBezTo>
                  <a:pt x="702" y="469"/>
                  <a:pt x="702" y="470"/>
                  <a:pt x="702" y="470"/>
                </a:cubicBezTo>
                <a:cubicBezTo>
                  <a:pt x="701" y="470"/>
                  <a:pt x="699" y="471"/>
                  <a:pt x="699" y="471"/>
                </a:cubicBezTo>
                <a:cubicBezTo>
                  <a:pt x="696" y="470"/>
                  <a:pt x="694" y="470"/>
                  <a:pt x="692" y="470"/>
                </a:cubicBezTo>
                <a:cubicBezTo>
                  <a:pt x="691" y="470"/>
                  <a:pt x="690" y="470"/>
                  <a:pt x="689" y="469"/>
                </a:cubicBezTo>
                <a:cubicBezTo>
                  <a:pt x="689" y="469"/>
                  <a:pt x="689" y="469"/>
                  <a:pt x="689" y="468"/>
                </a:cubicBezTo>
                <a:cubicBezTo>
                  <a:pt x="689" y="468"/>
                  <a:pt x="689" y="468"/>
                  <a:pt x="689" y="468"/>
                </a:cubicBezTo>
                <a:close/>
                <a:moveTo>
                  <a:pt x="687" y="483"/>
                </a:moveTo>
                <a:cubicBezTo>
                  <a:pt x="687" y="483"/>
                  <a:pt x="687" y="483"/>
                  <a:pt x="687" y="483"/>
                </a:cubicBezTo>
                <a:cubicBezTo>
                  <a:pt x="687" y="483"/>
                  <a:pt x="687" y="483"/>
                  <a:pt x="687" y="483"/>
                </a:cubicBezTo>
                <a:close/>
                <a:moveTo>
                  <a:pt x="666" y="459"/>
                </a:moveTo>
                <a:cubicBezTo>
                  <a:pt x="666" y="459"/>
                  <a:pt x="666" y="460"/>
                  <a:pt x="666" y="460"/>
                </a:cubicBezTo>
                <a:cubicBezTo>
                  <a:pt x="667" y="460"/>
                  <a:pt x="667" y="461"/>
                  <a:pt x="667" y="461"/>
                </a:cubicBezTo>
                <a:cubicBezTo>
                  <a:pt x="667" y="461"/>
                  <a:pt x="666" y="460"/>
                  <a:pt x="666" y="460"/>
                </a:cubicBezTo>
                <a:cubicBezTo>
                  <a:pt x="666" y="460"/>
                  <a:pt x="666" y="460"/>
                  <a:pt x="666" y="459"/>
                </a:cubicBezTo>
                <a:close/>
                <a:moveTo>
                  <a:pt x="660" y="462"/>
                </a:moveTo>
                <a:cubicBezTo>
                  <a:pt x="661" y="461"/>
                  <a:pt x="661" y="461"/>
                  <a:pt x="662" y="460"/>
                </a:cubicBezTo>
                <a:cubicBezTo>
                  <a:pt x="662" y="461"/>
                  <a:pt x="662" y="461"/>
                  <a:pt x="662" y="462"/>
                </a:cubicBezTo>
                <a:cubicBezTo>
                  <a:pt x="662" y="462"/>
                  <a:pt x="662" y="463"/>
                  <a:pt x="663" y="464"/>
                </a:cubicBezTo>
                <a:cubicBezTo>
                  <a:pt x="663" y="464"/>
                  <a:pt x="663" y="465"/>
                  <a:pt x="662" y="466"/>
                </a:cubicBezTo>
                <a:cubicBezTo>
                  <a:pt x="662" y="466"/>
                  <a:pt x="662" y="466"/>
                  <a:pt x="662" y="466"/>
                </a:cubicBezTo>
                <a:cubicBezTo>
                  <a:pt x="660" y="466"/>
                  <a:pt x="659" y="464"/>
                  <a:pt x="660" y="462"/>
                </a:cubicBezTo>
                <a:close/>
                <a:moveTo>
                  <a:pt x="644" y="454"/>
                </a:moveTo>
                <a:cubicBezTo>
                  <a:pt x="645" y="454"/>
                  <a:pt x="645" y="454"/>
                  <a:pt x="644" y="454"/>
                </a:cubicBezTo>
                <a:cubicBezTo>
                  <a:pt x="644" y="454"/>
                  <a:pt x="644" y="454"/>
                  <a:pt x="643" y="454"/>
                </a:cubicBezTo>
                <a:cubicBezTo>
                  <a:pt x="644" y="454"/>
                  <a:pt x="644" y="453"/>
                  <a:pt x="644" y="454"/>
                </a:cubicBezTo>
                <a:close/>
                <a:moveTo>
                  <a:pt x="630" y="495"/>
                </a:moveTo>
                <a:cubicBezTo>
                  <a:pt x="630" y="495"/>
                  <a:pt x="631" y="495"/>
                  <a:pt x="631" y="496"/>
                </a:cubicBezTo>
                <a:cubicBezTo>
                  <a:pt x="631" y="496"/>
                  <a:pt x="631" y="496"/>
                  <a:pt x="631" y="496"/>
                </a:cubicBezTo>
                <a:cubicBezTo>
                  <a:pt x="630" y="497"/>
                  <a:pt x="629" y="498"/>
                  <a:pt x="627" y="498"/>
                </a:cubicBezTo>
                <a:cubicBezTo>
                  <a:pt x="627" y="498"/>
                  <a:pt x="627" y="498"/>
                  <a:pt x="627" y="498"/>
                </a:cubicBezTo>
                <a:cubicBezTo>
                  <a:pt x="628" y="496"/>
                  <a:pt x="629" y="495"/>
                  <a:pt x="630" y="495"/>
                </a:cubicBezTo>
                <a:close/>
                <a:moveTo>
                  <a:pt x="615" y="520"/>
                </a:moveTo>
                <a:cubicBezTo>
                  <a:pt x="615" y="520"/>
                  <a:pt x="615" y="520"/>
                  <a:pt x="616" y="520"/>
                </a:cubicBezTo>
                <a:cubicBezTo>
                  <a:pt x="616" y="520"/>
                  <a:pt x="616" y="520"/>
                  <a:pt x="616" y="521"/>
                </a:cubicBezTo>
                <a:cubicBezTo>
                  <a:pt x="615" y="521"/>
                  <a:pt x="615" y="521"/>
                  <a:pt x="615" y="521"/>
                </a:cubicBezTo>
                <a:cubicBezTo>
                  <a:pt x="615" y="521"/>
                  <a:pt x="615" y="520"/>
                  <a:pt x="614" y="520"/>
                </a:cubicBezTo>
                <a:cubicBezTo>
                  <a:pt x="615" y="520"/>
                  <a:pt x="615" y="520"/>
                  <a:pt x="615" y="520"/>
                </a:cubicBezTo>
                <a:close/>
                <a:moveTo>
                  <a:pt x="580" y="309"/>
                </a:moveTo>
                <a:cubicBezTo>
                  <a:pt x="580" y="309"/>
                  <a:pt x="581" y="309"/>
                  <a:pt x="581" y="309"/>
                </a:cubicBezTo>
                <a:cubicBezTo>
                  <a:pt x="583" y="311"/>
                  <a:pt x="584" y="314"/>
                  <a:pt x="586" y="316"/>
                </a:cubicBezTo>
                <a:cubicBezTo>
                  <a:pt x="586" y="316"/>
                  <a:pt x="586" y="316"/>
                  <a:pt x="586" y="317"/>
                </a:cubicBezTo>
                <a:cubicBezTo>
                  <a:pt x="585" y="317"/>
                  <a:pt x="585" y="317"/>
                  <a:pt x="585" y="317"/>
                </a:cubicBezTo>
                <a:cubicBezTo>
                  <a:pt x="584" y="317"/>
                  <a:pt x="583" y="317"/>
                  <a:pt x="583" y="316"/>
                </a:cubicBezTo>
                <a:cubicBezTo>
                  <a:pt x="581" y="314"/>
                  <a:pt x="580" y="312"/>
                  <a:pt x="579" y="310"/>
                </a:cubicBezTo>
                <a:cubicBezTo>
                  <a:pt x="579" y="310"/>
                  <a:pt x="579" y="309"/>
                  <a:pt x="580" y="309"/>
                </a:cubicBezTo>
                <a:close/>
                <a:moveTo>
                  <a:pt x="534" y="323"/>
                </a:moveTo>
                <a:cubicBezTo>
                  <a:pt x="534" y="323"/>
                  <a:pt x="535" y="323"/>
                  <a:pt x="535" y="323"/>
                </a:cubicBezTo>
                <a:cubicBezTo>
                  <a:pt x="536" y="323"/>
                  <a:pt x="537" y="324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9" y="325"/>
                  <a:pt x="540" y="326"/>
                  <a:pt x="541" y="326"/>
                </a:cubicBezTo>
                <a:cubicBezTo>
                  <a:pt x="541" y="326"/>
                  <a:pt x="542" y="326"/>
                  <a:pt x="542" y="326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1" y="326"/>
                  <a:pt x="541" y="326"/>
                  <a:pt x="541" y="326"/>
                </a:cubicBezTo>
                <a:cubicBezTo>
                  <a:pt x="540" y="326"/>
                  <a:pt x="539" y="326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5" y="326"/>
                  <a:pt x="535" y="326"/>
                  <a:pt x="534" y="324"/>
                </a:cubicBezTo>
                <a:cubicBezTo>
                  <a:pt x="534" y="324"/>
                  <a:pt x="534" y="323"/>
                  <a:pt x="534" y="323"/>
                </a:cubicBezTo>
                <a:close/>
                <a:moveTo>
                  <a:pt x="517" y="317"/>
                </a:moveTo>
                <a:cubicBezTo>
                  <a:pt x="517" y="317"/>
                  <a:pt x="518" y="317"/>
                  <a:pt x="518" y="317"/>
                </a:cubicBezTo>
                <a:cubicBezTo>
                  <a:pt x="518" y="317"/>
                  <a:pt x="517" y="317"/>
                  <a:pt x="517" y="317"/>
                </a:cubicBezTo>
                <a:cubicBezTo>
                  <a:pt x="516" y="317"/>
                  <a:pt x="517" y="317"/>
                  <a:pt x="517" y="317"/>
                </a:cubicBezTo>
                <a:close/>
                <a:moveTo>
                  <a:pt x="581" y="516"/>
                </a:moveTo>
                <a:cubicBezTo>
                  <a:pt x="581" y="516"/>
                  <a:pt x="581" y="516"/>
                  <a:pt x="582" y="516"/>
                </a:cubicBezTo>
                <a:cubicBezTo>
                  <a:pt x="582" y="516"/>
                  <a:pt x="582" y="516"/>
                  <a:pt x="582" y="516"/>
                </a:cubicBezTo>
                <a:cubicBezTo>
                  <a:pt x="582" y="517"/>
                  <a:pt x="582" y="517"/>
                  <a:pt x="581" y="517"/>
                </a:cubicBezTo>
                <a:cubicBezTo>
                  <a:pt x="581" y="517"/>
                  <a:pt x="581" y="517"/>
                  <a:pt x="581" y="517"/>
                </a:cubicBezTo>
                <a:cubicBezTo>
                  <a:pt x="581" y="516"/>
                  <a:pt x="581" y="516"/>
                  <a:pt x="581" y="516"/>
                </a:cubicBezTo>
                <a:close/>
                <a:moveTo>
                  <a:pt x="575" y="568"/>
                </a:moveTo>
                <a:cubicBezTo>
                  <a:pt x="575" y="567"/>
                  <a:pt x="575" y="567"/>
                  <a:pt x="576" y="567"/>
                </a:cubicBezTo>
                <a:cubicBezTo>
                  <a:pt x="577" y="567"/>
                  <a:pt x="578" y="566"/>
                  <a:pt x="580" y="566"/>
                </a:cubicBezTo>
                <a:cubicBezTo>
                  <a:pt x="583" y="565"/>
                  <a:pt x="586" y="565"/>
                  <a:pt x="588" y="565"/>
                </a:cubicBezTo>
                <a:cubicBezTo>
                  <a:pt x="590" y="565"/>
                  <a:pt x="592" y="564"/>
                  <a:pt x="593" y="563"/>
                </a:cubicBezTo>
                <a:cubicBezTo>
                  <a:pt x="593" y="563"/>
                  <a:pt x="594" y="563"/>
                  <a:pt x="595" y="563"/>
                </a:cubicBezTo>
                <a:cubicBezTo>
                  <a:pt x="595" y="563"/>
                  <a:pt x="595" y="563"/>
                  <a:pt x="595" y="563"/>
                </a:cubicBezTo>
                <a:cubicBezTo>
                  <a:pt x="596" y="565"/>
                  <a:pt x="596" y="567"/>
                  <a:pt x="595" y="568"/>
                </a:cubicBezTo>
                <a:cubicBezTo>
                  <a:pt x="593" y="570"/>
                  <a:pt x="591" y="572"/>
                  <a:pt x="588" y="571"/>
                </a:cubicBezTo>
                <a:cubicBezTo>
                  <a:pt x="584" y="569"/>
                  <a:pt x="579" y="570"/>
                  <a:pt x="575" y="570"/>
                </a:cubicBezTo>
                <a:cubicBezTo>
                  <a:pt x="575" y="570"/>
                  <a:pt x="575" y="569"/>
                  <a:pt x="574" y="569"/>
                </a:cubicBezTo>
                <a:cubicBezTo>
                  <a:pt x="574" y="569"/>
                  <a:pt x="575" y="568"/>
                  <a:pt x="575" y="568"/>
                </a:cubicBezTo>
                <a:close/>
                <a:moveTo>
                  <a:pt x="574" y="576"/>
                </a:moveTo>
                <a:cubicBezTo>
                  <a:pt x="574" y="576"/>
                  <a:pt x="573" y="577"/>
                  <a:pt x="573" y="577"/>
                </a:cubicBezTo>
                <a:cubicBezTo>
                  <a:pt x="570" y="579"/>
                  <a:pt x="567" y="580"/>
                  <a:pt x="564" y="582"/>
                </a:cubicBezTo>
                <a:cubicBezTo>
                  <a:pt x="561" y="583"/>
                  <a:pt x="559" y="583"/>
                  <a:pt x="557" y="585"/>
                </a:cubicBezTo>
                <a:cubicBezTo>
                  <a:pt x="554" y="586"/>
                  <a:pt x="552" y="587"/>
                  <a:pt x="549" y="587"/>
                </a:cubicBezTo>
                <a:cubicBezTo>
                  <a:pt x="548" y="586"/>
                  <a:pt x="547" y="586"/>
                  <a:pt x="546" y="585"/>
                </a:cubicBezTo>
                <a:cubicBezTo>
                  <a:pt x="545" y="585"/>
                  <a:pt x="546" y="583"/>
                  <a:pt x="547" y="582"/>
                </a:cubicBezTo>
                <a:cubicBezTo>
                  <a:pt x="547" y="582"/>
                  <a:pt x="547" y="582"/>
                  <a:pt x="547" y="582"/>
                </a:cubicBezTo>
                <a:cubicBezTo>
                  <a:pt x="551" y="581"/>
                  <a:pt x="555" y="579"/>
                  <a:pt x="558" y="577"/>
                </a:cubicBezTo>
                <a:cubicBezTo>
                  <a:pt x="560" y="576"/>
                  <a:pt x="561" y="576"/>
                  <a:pt x="563" y="577"/>
                </a:cubicBezTo>
                <a:cubicBezTo>
                  <a:pt x="564" y="577"/>
                  <a:pt x="566" y="577"/>
                  <a:pt x="568" y="576"/>
                </a:cubicBezTo>
                <a:cubicBezTo>
                  <a:pt x="569" y="575"/>
                  <a:pt x="570" y="575"/>
                  <a:pt x="572" y="575"/>
                </a:cubicBezTo>
                <a:cubicBezTo>
                  <a:pt x="572" y="574"/>
                  <a:pt x="574" y="575"/>
                  <a:pt x="574" y="576"/>
                </a:cubicBezTo>
                <a:close/>
                <a:moveTo>
                  <a:pt x="549" y="540"/>
                </a:moveTo>
                <a:cubicBezTo>
                  <a:pt x="555" y="541"/>
                  <a:pt x="561" y="542"/>
                  <a:pt x="566" y="544"/>
                </a:cubicBezTo>
                <a:cubicBezTo>
                  <a:pt x="567" y="545"/>
                  <a:pt x="568" y="545"/>
                  <a:pt x="568" y="546"/>
                </a:cubicBezTo>
                <a:cubicBezTo>
                  <a:pt x="570" y="548"/>
                  <a:pt x="571" y="550"/>
                  <a:pt x="572" y="553"/>
                </a:cubicBezTo>
                <a:cubicBezTo>
                  <a:pt x="573" y="554"/>
                  <a:pt x="572" y="555"/>
                  <a:pt x="571" y="556"/>
                </a:cubicBezTo>
                <a:cubicBezTo>
                  <a:pt x="571" y="557"/>
                  <a:pt x="570" y="557"/>
                  <a:pt x="569" y="557"/>
                </a:cubicBezTo>
                <a:cubicBezTo>
                  <a:pt x="567" y="556"/>
                  <a:pt x="566" y="554"/>
                  <a:pt x="565" y="553"/>
                </a:cubicBezTo>
                <a:cubicBezTo>
                  <a:pt x="564" y="552"/>
                  <a:pt x="564" y="552"/>
                  <a:pt x="563" y="552"/>
                </a:cubicBezTo>
                <a:cubicBezTo>
                  <a:pt x="563" y="552"/>
                  <a:pt x="563" y="553"/>
                  <a:pt x="563" y="553"/>
                </a:cubicBezTo>
                <a:cubicBezTo>
                  <a:pt x="563" y="554"/>
                  <a:pt x="563" y="555"/>
                  <a:pt x="562" y="556"/>
                </a:cubicBezTo>
                <a:cubicBezTo>
                  <a:pt x="560" y="559"/>
                  <a:pt x="559" y="564"/>
                  <a:pt x="557" y="568"/>
                </a:cubicBezTo>
                <a:cubicBezTo>
                  <a:pt x="557" y="568"/>
                  <a:pt x="557" y="569"/>
                  <a:pt x="556" y="569"/>
                </a:cubicBezTo>
                <a:cubicBezTo>
                  <a:pt x="556" y="570"/>
                  <a:pt x="554" y="569"/>
                  <a:pt x="554" y="568"/>
                </a:cubicBezTo>
                <a:cubicBezTo>
                  <a:pt x="554" y="567"/>
                  <a:pt x="554" y="565"/>
                  <a:pt x="553" y="563"/>
                </a:cubicBezTo>
                <a:cubicBezTo>
                  <a:pt x="553" y="562"/>
                  <a:pt x="551" y="561"/>
                  <a:pt x="550" y="562"/>
                </a:cubicBezTo>
                <a:cubicBezTo>
                  <a:pt x="549" y="562"/>
                  <a:pt x="548" y="563"/>
                  <a:pt x="548" y="563"/>
                </a:cubicBezTo>
                <a:cubicBezTo>
                  <a:pt x="547" y="563"/>
                  <a:pt x="546" y="564"/>
                  <a:pt x="546" y="563"/>
                </a:cubicBezTo>
                <a:cubicBezTo>
                  <a:pt x="546" y="563"/>
                  <a:pt x="546" y="563"/>
                  <a:pt x="546" y="562"/>
                </a:cubicBezTo>
                <a:cubicBezTo>
                  <a:pt x="547" y="561"/>
                  <a:pt x="548" y="560"/>
                  <a:pt x="549" y="559"/>
                </a:cubicBezTo>
                <a:cubicBezTo>
                  <a:pt x="550" y="557"/>
                  <a:pt x="551" y="554"/>
                  <a:pt x="550" y="551"/>
                </a:cubicBezTo>
                <a:cubicBezTo>
                  <a:pt x="549" y="550"/>
                  <a:pt x="549" y="549"/>
                  <a:pt x="548" y="549"/>
                </a:cubicBezTo>
                <a:cubicBezTo>
                  <a:pt x="546" y="547"/>
                  <a:pt x="545" y="547"/>
                  <a:pt x="543" y="546"/>
                </a:cubicBezTo>
                <a:cubicBezTo>
                  <a:pt x="543" y="545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0" y="545"/>
                  <a:pt x="539" y="546"/>
                  <a:pt x="538" y="548"/>
                </a:cubicBezTo>
                <a:cubicBezTo>
                  <a:pt x="537" y="549"/>
                  <a:pt x="536" y="550"/>
                  <a:pt x="534" y="550"/>
                </a:cubicBezTo>
                <a:cubicBezTo>
                  <a:pt x="532" y="550"/>
                  <a:pt x="531" y="552"/>
                  <a:pt x="530" y="553"/>
                </a:cubicBezTo>
                <a:cubicBezTo>
                  <a:pt x="528" y="558"/>
                  <a:pt x="526" y="563"/>
                  <a:pt x="526" y="569"/>
                </a:cubicBezTo>
                <a:cubicBezTo>
                  <a:pt x="526" y="574"/>
                  <a:pt x="523" y="578"/>
                  <a:pt x="519" y="581"/>
                </a:cubicBezTo>
                <a:cubicBezTo>
                  <a:pt x="518" y="582"/>
                  <a:pt x="516" y="581"/>
                  <a:pt x="516" y="580"/>
                </a:cubicBezTo>
                <a:cubicBezTo>
                  <a:pt x="515" y="575"/>
                  <a:pt x="515" y="570"/>
                  <a:pt x="517" y="565"/>
                </a:cubicBezTo>
                <a:cubicBezTo>
                  <a:pt x="519" y="563"/>
                  <a:pt x="520" y="559"/>
                  <a:pt x="521" y="557"/>
                </a:cubicBezTo>
                <a:cubicBezTo>
                  <a:pt x="521" y="555"/>
                  <a:pt x="521" y="554"/>
                  <a:pt x="521" y="552"/>
                </a:cubicBezTo>
                <a:cubicBezTo>
                  <a:pt x="520" y="552"/>
                  <a:pt x="521" y="551"/>
                  <a:pt x="521" y="551"/>
                </a:cubicBezTo>
                <a:cubicBezTo>
                  <a:pt x="521" y="550"/>
                  <a:pt x="521" y="550"/>
                  <a:pt x="521" y="550"/>
                </a:cubicBezTo>
                <a:cubicBezTo>
                  <a:pt x="528" y="542"/>
                  <a:pt x="526" y="543"/>
                  <a:pt x="536" y="542"/>
                </a:cubicBezTo>
                <a:cubicBezTo>
                  <a:pt x="539" y="541"/>
                  <a:pt x="540" y="542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4" y="543"/>
                  <a:pt x="545" y="543"/>
                  <a:pt x="547" y="542"/>
                </a:cubicBezTo>
                <a:cubicBezTo>
                  <a:pt x="547" y="542"/>
                  <a:pt x="547" y="541"/>
                  <a:pt x="548" y="541"/>
                </a:cubicBezTo>
                <a:cubicBezTo>
                  <a:pt x="548" y="540"/>
                  <a:pt x="548" y="540"/>
                  <a:pt x="549" y="540"/>
                </a:cubicBezTo>
                <a:close/>
                <a:moveTo>
                  <a:pt x="547" y="463"/>
                </a:moveTo>
                <a:cubicBezTo>
                  <a:pt x="547" y="463"/>
                  <a:pt x="547" y="463"/>
                  <a:pt x="547" y="463"/>
                </a:cubicBezTo>
                <a:cubicBezTo>
                  <a:pt x="547" y="462"/>
                  <a:pt x="547" y="462"/>
                  <a:pt x="547" y="461"/>
                </a:cubicBezTo>
                <a:cubicBezTo>
                  <a:pt x="547" y="460"/>
                  <a:pt x="548" y="460"/>
                  <a:pt x="548" y="460"/>
                </a:cubicBezTo>
                <a:cubicBezTo>
                  <a:pt x="548" y="461"/>
                  <a:pt x="548" y="461"/>
                  <a:pt x="548" y="461"/>
                </a:cubicBezTo>
                <a:cubicBezTo>
                  <a:pt x="548" y="462"/>
                  <a:pt x="548" y="462"/>
                  <a:pt x="547" y="463"/>
                </a:cubicBezTo>
                <a:cubicBezTo>
                  <a:pt x="547" y="463"/>
                  <a:pt x="547" y="463"/>
                  <a:pt x="547" y="463"/>
                </a:cubicBezTo>
                <a:cubicBezTo>
                  <a:pt x="546" y="464"/>
                  <a:pt x="546" y="464"/>
                  <a:pt x="546" y="464"/>
                </a:cubicBezTo>
                <a:lnTo>
                  <a:pt x="547" y="463"/>
                </a:lnTo>
                <a:close/>
                <a:moveTo>
                  <a:pt x="525" y="499"/>
                </a:moveTo>
                <a:cubicBezTo>
                  <a:pt x="525" y="499"/>
                  <a:pt x="526" y="499"/>
                  <a:pt x="526" y="499"/>
                </a:cubicBezTo>
                <a:cubicBezTo>
                  <a:pt x="526" y="500"/>
                  <a:pt x="527" y="500"/>
                  <a:pt x="527" y="500"/>
                </a:cubicBezTo>
                <a:cubicBezTo>
                  <a:pt x="528" y="502"/>
                  <a:pt x="528" y="503"/>
                  <a:pt x="527" y="504"/>
                </a:cubicBezTo>
                <a:cubicBezTo>
                  <a:pt x="527" y="504"/>
                  <a:pt x="526" y="504"/>
                  <a:pt x="526" y="505"/>
                </a:cubicBezTo>
                <a:cubicBezTo>
                  <a:pt x="525" y="505"/>
                  <a:pt x="525" y="505"/>
                  <a:pt x="525" y="504"/>
                </a:cubicBezTo>
                <a:cubicBezTo>
                  <a:pt x="524" y="502"/>
                  <a:pt x="524" y="501"/>
                  <a:pt x="525" y="499"/>
                </a:cubicBezTo>
                <a:close/>
                <a:moveTo>
                  <a:pt x="517" y="487"/>
                </a:moveTo>
                <a:cubicBezTo>
                  <a:pt x="517" y="487"/>
                  <a:pt x="517" y="487"/>
                  <a:pt x="517" y="487"/>
                </a:cubicBezTo>
                <a:cubicBezTo>
                  <a:pt x="516" y="487"/>
                  <a:pt x="516" y="487"/>
                  <a:pt x="516" y="487"/>
                </a:cubicBezTo>
                <a:lnTo>
                  <a:pt x="517" y="487"/>
                </a:lnTo>
                <a:close/>
                <a:moveTo>
                  <a:pt x="512" y="342"/>
                </a:moveTo>
                <a:cubicBezTo>
                  <a:pt x="512" y="342"/>
                  <a:pt x="513" y="342"/>
                  <a:pt x="513" y="342"/>
                </a:cubicBezTo>
                <a:cubicBezTo>
                  <a:pt x="514" y="342"/>
                  <a:pt x="514" y="342"/>
                  <a:pt x="514" y="343"/>
                </a:cubicBezTo>
                <a:cubicBezTo>
                  <a:pt x="515" y="344"/>
                  <a:pt x="515" y="344"/>
                  <a:pt x="515" y="345"/>
                </a:cubicBezTo>
                <a:cubicBezTo>
                  <a:pt x="514" y="346"/>
                  <a:pt x="514" y="346"/>
                  <a:pt x="513" y="346"/>
                </a:cubicBezTo>
                <a:cubicBezTo>
                  <a:pt x="513" y="345"/>
                  <a:pt x="512" y="345"/>
                  <a:pt x="512" y="344"/>
                </a:cubicBezTo>
                <a:cubicBezTo>
                  <a:pt x="511" y="344"/>
                  <a:pt x="511" y="343"/>
                  <a:pt x="512" y="342"/>
                </a:cubicBezTo>
                <a:close/>
                <a:moveTo>
                  <a:pt x="506" y="337"/>
                </a:moveTo>
                <a:cubicBezTo>
                  <a:pt x="506" y="337"/>
                  <a:pt x="506" y="337"/>
                  <a:pt x="506" y="338"/>
                </a:cubicBezTo>
                <a:cubicBezTo>
                  <a:pt x="506" y="338"/>
                  <a:pt x="506" y="338"/>
                  <a:pt x="506" y="338"/>
                </a:cubicBezTo>
                <a:cubicBezTo>
                  <a:pt x="506" y="338"/>
                  <a:pt x="505" y="338"/>
                  <a:pt x="505" y="337"/>
                </a:cubicBezTo>
                <a:cubicBezTo>
                  <a:pt x="505" y="337"/>
                  <a:pt x="506" y="337"/>
                  <a:pt x="506" y="337"/>
                </a:cubicBezTo>
                <a:close/>
                <a:moveTo>
                  <a:pt x="503" y="445"/>
                </a:moveTo>
                <a:cubicBezTo>
                  <a:pt x="503" y="445"/>
                  <a:pt x="503" y="445"/>
                  <a:pt x="504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lose/>
                <a:moveTo>
                  <a:pt x="500" y="493"/>
                </a:moveTo>
                <a:cubicBezTo>
                  <a:pt x="500" y="493"/>
                  <a:pt x="500" y="493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502" y="493"/>
                  <a:pt x="503" y="493"/>
                  <a:pt x="505" y="494"/>
                </a:cubicBezTo>
                <a:cubicBezTo>
                  <a:pt x="505" y="494"/>
                  <a:pt x="505" y="495"/>
                  <a:pt x="505" y="495"/>
                </a:cubicBezTo>
                <a:cubicBezTo>
                  <a:pt x="505" y="495"/>
                  <a:pt x="504" y="496"/>
                  <a:pt x="504" y="495"/>
                </a:cubicBezTo>
                <a:cubicBezTo>
                  <a:pt x="503" y="495"/>
                  <a:pt x="501" y="494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499" y="493"/>
                  <a:pt x="499" y="493"/>
                  <a:pt x="500" y="493"/>
                </a:cubicBezTo>
                <a:close/>
                <a:moveTo>
                  <a:pt x="507" y="523"/>
                </a:moveTo>
                <a:cubicBezTo>
                  <a:pt x="510" y="522"/>
                  <a:pt x="514" y="521"/>
                  <a:pt x="517" y="518"/>
                </a:cubicBezTo>
                <a:cubicBezTo>
                  <a:pt x="520" y="516"/>
                  <a:pt x="524" y="516"/>
                  <a:pt x="526" y="513"/>
                </a:cubicBezTo>
                <a:cubicBezTo>
                  <a:pt x="527" y="513"/>
                  <a:pt x="528" y="513"/>
                  <a:pt x="529" y="513"/>
                </a:cubicBezTo>
                <a:cubicBezTo>
                  <a:pt x="530" y="513"/>
                  <a:pt x="531" y="514"/>
                  <a:pt x="532" y="514"/>
                </a:cubicBezTo>
                <a:cubicBezTo>
                  <a:pt x="535" y="514"/>
                  <a:pt x="537" y="516"/>
                  <a:pt x="538" y="519"/>
                </a:cubicBezTo>
                <a:cubicBezTo>
                  <a:pt x="538" y="521"/>
                  <a:pt x="540" y="522"/>
                  <a:pt x="541" y="523"/>
                </a:cubicBezTo>
                <a:cubicBezTo>
                  <a:pt x="544" y="523"/>
                  <a:pt x="544" y="524"/>
                  <a:pt x="544" y="526"/>
                </a:cubicBezTo>
                <a:cubicBezTo>
                  <a:pt x="544" y="529"/>
                  <a:pt x="545" y="532"/>
                  <a:pt x="545" y="534"/>
                </a:cubicBezTo>
                <a:cubicBezTo>
                  <a:pt x="545" y="535"/>
                  <a:pt x="544" y="536"/>
                  <a:pt x="542" y="536"/>
                </a:cubicBezTo>
                <a:cubicBezTo>
                  <a:pt x="541" y="535"/>
                  <a:pt x="540" y="534"/>
                  <a:pt x="539" y="535"/>
                </a:cubicBezTo>
                <a:cubicBezTo>
                  <a:pt x="537" y="535"/>
                  <a:pt x="534" y="535"/>
                  <a:pt x="532" y="535"/>
                </a:cubicBezTo>
                <a:cubicBezTo>
                  <a:pt x="529" y="536"/>
                  <a:pt x="527" y="535"/>
                  <a:pt x="525" y="533"/>
                </a:cubicBezTo>
                <a:cubicBezTo>
                  <a:pt x="525" y="532"/>
                  <a:pt x="525" y="532"/>
                  <a:pt x="524" y="532"/>
                </a:cubicBezTo>
                <a:cubicBezTo>
                  <a:pt x="523" y="531"/>
                  <a:pt x="522" y="531"/>
                  <a:pt x="522" y="530"/>
                </a:cubicBezTo>
                <a:cubicBezTo>
                  <a:pt x="523" y="529"/>
                  <a:pt x="523" y="529"/>
                  <a:pt x="524" y="528"/>
                </a:cubicBezTo>
                <a:cubicBezTo>
                  <a:pt x="524" y="528"/>
                  <a:pt x="524" y="527"/>
                  <a:pt x="524" y="527"/>
                </a:cubicBezTo>
                <a:cubicBezTo>
                  <a:pt x="524" y="526"/>
                  <a:pt x="523" y="526"/>
                  <a:pt x="523" y="526"/>
                </a:cubicBezTo>
                <a:cubicBezTo>
                  <a:pt x="522" y="526"/>
                  <a:pt x="522" y="526"/>
                  <a:pt x="521" y="526"/>
                </a:cubicBezTo>
                <a:cubicBezTo>
                  <a:pt x="521" y="527"/>
                  <a:pt x="520" y="527"/>
                  <a:pt x="520" y="527"/>
                </a:cubicBezTo>
                <a:cubicBezTo>
                  <a:pt x="516" y="530"/>
                  <a:pt x="513" y="531"/>
                  <a:pt x="509" y="532"/>
                </a:cubicBezTo>
                <a:cubicBezTo>
                  <a:pt x="506" y="533"/>
                  <a:pt x="504" y="534"/>
                  <a:pt x="503" y="531"/>
                </a:cubicBezTo>
                <a:cubicBezTo>
                  <a:pt x="502" y="529"/>
                  <a:pt x="500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7" y="530"/>
                  <a:pt x="497" y="530"/>
                  <a:pt x="497" y="531"/>
                </a:cubicBezTo>
                <a:cubicBezTo>
                  <a:pt x="497" y="530"/>
                  <a:pt x="497" y="530"/>
                  <a:pt x="497" y="530"/>
                </a:cubicBezTo>
                <a:cubicBezTo>
                  <a:pt x="497" y="530"/>
                  <a:pt x="497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500" y="527"/>
                  <a:pt x="503" y="525"/>
                  <a:pt x="507" y="523"/>
                </a:cubicBezTo>
                <a:close/>
                <a:moveTo>
                  <a:pt x="497" y="456"/>
                </a:moveTo>
                <a:cubicBezTo>
                  <a:pt x="497" y="455"/>
                  <a:pt x="496" y="455"/>
                  <a:pt x="497" y="454"/>
                </a:cubicBezTo>
                <a:cubicBezTo>
                  <a:pt x="497" y="454"/>
                  <a:pt x="497" y="454"/>
                  <a:pt x="497" y="454"/>
                </a:cubicBezTo>
                <a:cubicBezTo>
                  <a:pt x="498" y="455"/>
                  <a:pt x="498" y="455"/>
                  <a:pt x="498" y="455"/>
                </a:cubicBezTo>
                <a:cubicBezTo>
                  <a:pt x="498" y="455"/>
                  <a:pt x="497" y="456"/>
                  <a:pt x="497" y="456"/>
                </a:cubicBezTo>
                <a:close/>
                <a:moveTo>
                  <a:pt x="493" y="331"/>
                </a:moveTo>
                <a:cubicBezTo>
                  <a:pt x="494" y="331"/>
                  <a:pt x="495" y="330"/>
                  <a:pt x="496" y="330"/>
                </a:cubicBezTo>
                <a:cubicBezTo>
                  <a:pt x="497" y="330"/>
                  <a:pt x="497" y="331"/>
                  <a:pt x="498" y="331"/>
                </a:cubicBezTo>
                <a:cubicBezTo>
                  <a:pt x="496" y="333"/>
                  <a:pt x="496" y="335"/>
                  <a:pt x="496" y="338"/>
                </a:cubicBezTo>
                <a:cubicBezTo>
                  <a:pt x="495" y="339"/>
                  <a:pt x="493" y="340"/>
                  <a:pt x="492" y="338"/>
                </a:cubicBezTo>
                <a:cubicBezTo>
                  <a:pt x="489" y="335"/>
                  <a:pt x="489" y="333"/>
                  <a:pt x="493" y="331"/>
                </a:cubicBezTo>
                <a:close/>
                <a:moveTo>
                  <a:pt x="491" y="374"/>
                </a:moveTo>
                <a:cubicBezTo>
                  <a:pt x="491" y="374"/>
                  <a:pt x="491" y="373"/>
                  <a:pt x="491" y="373"/>
                </a:cubicBezTo>
                <a:cubicBezTo>
                  <a:pt x="491" y="373"/>
                  <a:pt x="491" y="373"/>
                  <a:pt x="491" y="372"/>
                </a:cubicBezTo>
                <a:cubicBezTo>
                  <a:pt x="492" y="372"/>
                  <a:pt x="492" y="372"/>
                  <a:pt x="492" y="373"/>
                </a:cubicBezTo>
                <a:cubicBezTo>
                  <a:pt x="492" y="373"/>
                  <a:pt x="491" y="373"/>
                  <a:pt x="491" y="373"/>
                </a:cubicBezTo>
                <a:cubicBezTo>
                  <a:pt x="491" y="373"/>
                  <a:pt x="491" y="374"/>
                  <a:pt x="491" y="374"/>
                </a:cubicBezTo>
                <a:cubicBezTo>
                  <a:pt x="490" y="375"/>
                  <a:pt x="490" y="375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5"/>
                  <a:pt x="490" y="374"/>
                  <a:pt x="491" y="374"/>
                </a:cubicBezTo>
                <a:close/>
                <a:moveTo>
                  <a:pt x="489" y="345"/>
                </a:moveTo>
                <a:cubicBezTo>
                  <a:pt x="489" y="345"/>
                  <a:pt x="489" y="345"/>
                  <a:pt x="489" y="345"/>
                </a:cubicBezTo>
                <a:cubicBezTo>
                  <a:pt x="488" y="345"/>
                  <a:pt x="488" y="345"/>
                  <a:pt x="488" y="345"/>
                </a:cubicBezTo>
                <a:lnTo>
                  <a:pt x="489" y="345"/>
                </a:lnTo>
                <a:close/>
                <a:moveTo>
                  <a:pt x="485" y="412"/>
                </a:moveTo>
                <a:cubicBezTo>
                  <a:pt x="485" y="413"/>
                  <a:pt x="485" y="413"/>
                  <a:pt x="485" y="413"/>
                </a:cubicBezTo>
                <a:cubicBezTo>
                  <a:pt x="485" y="413"/>
                  <a:pt x="485" y="413"/>
                  <a:pt x="485" y="413"/>
                </a:cubicBezTo>
                <a:lnTo>
                  <a:pt x="485" y="412"/>
                </a:lnTo>
                <a:close/>
                <a:moveTo>
                  <a:pt x="482" y="506"/>
                </a:moveTo>
                <a:cubicBezTo>
                  <a:pt x="482" y="504"/>
                  <a:pt x="482" y="503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1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3"/>
                  <a:pt x="484" y="504"/>
                  <a:pt x="484" y="505"/>
                </a:cubicBezTo>
                <a:cubicBezTo>
                  <a:pt x="485" y="505"/>
                  <a:pt x="485" y="506"/>
                  <a:pt x="484" y="506"/>
                </a:cubicBezTo>
                <a:cubicBezTo>
                  <a:pt x="484" y="506"/>
                  <a:pt x="484" y="507"/>
                  <a:pt x="483" y="507"/>
                </a:cubicBezTo>
                <a:cubicBezTo>
                  <a:pt x="483" y="507"/>
                  <a:pt x="483" y="507"/>
                  <a:pt x="482" y="507"/>
                </a:cubicBezTo>
                <a:cubicBezTo>
                  <a:pt x="482" y="507"/>
                  <a:pt x="481" y="506"/>
                  <a:pt x="482" y="506"/>
                </a:cubicBezTo>
                <a:close/>
                <a:moveTo>
                  <a:pt x="480" y="443"/>
                </a:moveTo>
                <a:cubicBezTo>
                  <a:pt x="481" y="443"/>
                  <a:pt x="481" y="443"/>
                  <a:pt x="481" y="443"/>
                </a:cubicBezTo>
                <a:cubicBezTo>
                  <a:pt x="480" y="443"/>
                  <a:pt x="480" y="443"/>
                  <a:pt x="480" y="443"/>
                </a:cubicBezTo>
                <a:close/>
                <a:moveTo>
                  <a:pt x="478" y="415"/>
                </a:moveTo>
                <a:cubicBezTo>
                  <a:pt x="478" y="415"/>
                  <a:pt x="479" y="416"/>
                  <a:pt x="479" y="416"/>
                </a:cubicBezTo>
                <a:cubicBezTo>
                  <a:pt x="479" y="417"/>
                  <a:pt x="479" y="417"/>
                  <a:pt x="478" y="417"/>
                </a:cubicBezTo>
                <a:cubicBezTo>
                  <a:pt x="477" y="417"/>
                  <a:pt x="477" y="417"/>
                  <a:pt x="477" y="417"/>
                </a:cubicBezTo>
                <a:cubicBezTo>
                  <a:pt x="477" y="416"/>
                  <a:pt x="477" y="416"/>
                  <a:pt x="478" y="415"/>
                </a:cubicBezTo>
                <a:close/>
                <a:moveTo>
                  <a:pt x="476" y="482"/>
                </a:moveTo>
                <a:cubicBezTo>
                  <a:pt x="477" y="485"/>
                  <a:pt x="476" y="488"/>
                  <a:pt x="474" y="489"/>
                </a:cubicBezTo>
                <a:cubicBezTo>
                  <a:pt x="474" y="490"/>
                  <a:pt x="474" y="490"/>
                  <a:pt x="474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4" y="489"/>
                  <a:pt x="474" y="489"/>
                </a:cubicBezTo>
                <a:cubicBezTo>
                  <a:pt x="473" y="487"/>
                  <a:pt x="474" y="484"/>
                  <a:pt x="475" y="481"/>
                </a:cubicBezTo>
                <a:cubicBezTo>
                  <a:pt x="476" y="481"/>
                  <a:pt x="476" y="481"/>
                  <a:pt x="476" y="481"/>
                </a:cubicBezTo>
                <a:cubicBezTo>
                  <a:pt x="476" y="481"/>
                  <a:pt x="476" y="482"/>
                  <a:pt x="476" y="482"/>
                </a:cubicBezTo>
                <a:close/>
                <a:moveTo>
                  <a:pt x="475" y="447"/>
                </a:moveTo>
                <a:cubicBezTo>
                  <a:pt x="476" y="447"/>
                  <a:pt x="476" y="447"/>
                  <a:pt x="476" y="447"/>
                </a:cubicBezTo>
                <a:cubicBezTo>
                  <a:pt x="476" y="447"/>
                  <a:pt x="476" y="448"/>
                  <a:pt x="476" y="448"/>
                </a:cubicBezTo>
                <a:cubicBezTo>
                  <a:pt x="476" y="448"/>
                  <a:pt x="475" y="448"/>
                  <a:pt x="475" y="448"/>
                </a:cubicBezTo>
                <a:cubicBezTo>
                  <a:pt x="475" y="447"/>
                  <a:pt x="475" y="447"/>
                  <a:pt x="475" y="447"/>
                </a:cubicBezTo>
                <a:close/>
                <a:moveTo>
                  <a:pt x="470" y="454"/>
                </a:moveTo>
                <a:cubicBezTo>
                  <a:pt x="470" y="454"/>
                  <a:pt x="471" y="454"/>
                  <a:pt x="471" y="454"/>
                </a:cubicBezTo>
                <a:cubicBezTo>
                  <a:pt x="473" y="454"/>
                  <a:pt x="474" y="455"/>
                  <a:pt x="475" y="457"/>
                </a:cubicBezTo>
                <a:cubicBezTo>
                  <a:pt x="475" y="459"/>
                  <a:pt x="476" y="461"/>
                  <a:pt x="476" y="463"/>
                </a:cubicBezTo>
                <a:cubicBezTo>
                  <a:pt x="475" y="466"/>
                  <a:pt x="475" y="468"/>
                  <a:pt x="475" y="471"/>
                </a:cubicBezTo>
                <a:cubicBezTo>
                  <a:pt x="476" y="472"/>
                  <a:pt x="476" y="473"/>
                  <a:pt x="476" y="474"/>
                </a:cubicBezTo>
                <a:cubicBezTo>
                  <a:pt x="476" y="475"/>
                  <a:pt x="476" y="476"/>
                  <a:pt x="475" y="476"/>
                </a:cubicBezTo>
                <a:cubicBezTo>
                  <a:pt x="475" y="477"/>
                  <a:pt x="474" y="476"/>
                  <a:pt x="474" y="475"/>
                </a:cubicBezTo>
                <a:cubicBezTo>
                  <a:pt x="473" y="474"/>
                  <a:pt x="473" y="473"/>
                  <a:pt x="472" y="473"/>
                </a:cubicBezTo>
                <a:cubicBezTo>
                  <a:pt x="470" y="473"/>
                  <a:pt x="470" y="472"/>
                  <a:pt x="469" y="470"/>
                </a:cubicBezTo>
                <a:cubicBezTo>
                  <a:pt x="469" y="470"/>
                  <a:pt x="469" y="469"/>
                  <a:pt x="468" y="468"/>
                </a:cubicBezTo>
                <a:cubicBezTo>
                  <a:pt x="468" y="466"/>
                  <a:pt x="467" y="463"/>
                  <a:pt x="468" y="461"/>
                </a:cubicBezTo>
                <a:cubicBezTo>
                  <a:pt x="468" y="460"/>
                  <a:pt x="467" y="459"/>
                  <a:pt x="467" y="458"/>
                </a:cubicBezTo>
                <a:cubicBezTo>
                  <a:pt x="468" y="457"/>
                  <a:pt x="469" y="455"/>
                  <a:pt x="470" y="454"/>
                </a:cubicBezTo>
                <a:close/>
                <a:moveTo>
                  <a:pt x="460" y="466"/>
                </a:moveTo>
                <a:cubicBezTo>
                  <a:pt x="459" y="467"/>
                  <a:pt x="458" y="469"/>
                  <a:pt x="457" y="470"/>
                </a:cubicBezTo>
                <a:cubicBezTo>
                  <a:pt x="457" y="470"/>
                  <a:pt x="457" y="471"/>
                  <a:pt x="456" y="470"/>
                </a:cubicBezTo>
                <a:cubicBezTo>
                  <a:pt x="456" y="470"/>
                  <a:pt x="456" y="469"/>
                  <a:pt x="456" y="469"/>
                </a:cubicBezTo>
                <a:cubicBezTo>
                  <a:pt x="456" y="469"/>
                  <a:pt x="456" y="469"/>
                  <a:pt x="456" y="468"/>
                </a:cubicBezTo>
                <a:cubicBezTo>
                  <a:pt x="457" y="467"/>
                  <a:pt x="458" y="465"/>
                  <a:pt x="457" y="464"/>
                </a:cubicBezTo>
                <a:cubicBezTo>
                  <a:pt x="457" y="461"/>
                  <a:pt x="455" y="462"/>
                  <a:pt x="454" y="461"/>
                </a:cubicBezTo>
                <a:cubicBezTo>
                  <a:pt x="453" y="461"/>
                  <a:pt x="453" y="460"/>
                  <a:pt x="453" y="460"/>
                </a:cubicBezTo>
                <a:cubicBezTo>
                  <a:pt x="454" y="460"/>
                  <a:pt x="454" y="459"/>
                  <a:pt x="454" y="459"/>
                </a:cubicBezTo>
                <a:cubicBezTo>
                  <a:pt x="455" y="459"/>
                  <a:pt x="455" y="459"/>
                  <a:pt x="456" y="459"/>
                </a:cubicBezTo>
                <a:cubicBezTo>
                  <a:pt x="457" y="460"/>
                  <a:pt x="458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8" y="458"/>
                  <a:pt x="457" y="457"/>
                  <a:pt x="457" y="456"/>
                </a:cubicBezTo>
                <a:cubicBezTo>
                  <a:pt x="455" y="453"/>
                  <a:pt x="456" y="451"/>
                  <a:pt x="456" y="449"/>
                </a:cubicBezTo>
                <a:cubicBezTo>
                  <a:pt x="457" y="448"/>
                  <a:pt x="458" y="447"/>
                  <a:pt x="458" y="447"/>
                </a:cubicBezTo>
                <a:cubicBezTo>
                  <a:pt x="459" y="447"/>
                  <a:pt x="460" y="447"/>
                  <a:pt x="460" y="448"/>
                </a:cubicBezTo>
                <a:cubicBezTo>
                  <a:pt x="461" y="449"/>
                  <a:pt x="462" y="450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2"/>
                  <a:pt x="463" y="452"/>
                  <a:pt x="463" y="452"/>
                </a:cubicBezTo>
                <a:cubicBezTo>
                  <a:pt x="463" y="452"/>
                  <a:pt x="463" y="451"/>
                  <a:pt x="463" y="451"/>
                </a:cubicBezTo>
                <a:cubicBezTo>
                  <a:pt x="461" y="454"/>
                  <a:pt x="461" y="456"/>
                  <a:pt x="463" y="458"/>
                </a:cubicBezTo>
                <a:cubicBezTo>
                  <a:pt x="463" y="458"/>
                  <a:pt x="463" y="459"/>
                  <a:pt x="462" y="459"/>
                </a:cubicBezTo>
                <a:cubicBezTo>
                  <a:pt x="461" y="459"/>
                  <a:pt x="460" y="459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60" y="461"/>
                  <a:pt x="460" y="462"/>
                  <a:pt x="460" y="463"/>
                </a:cubicBezTo>
                <a:cubicBezTo>
                  <a:pt x="460" y="464"/>
                  <a:pt x="460" y="465"/>
                  <a:pt x="460" y="466"/>
                </a:cubicBezTo>
                <a:close/>
                <a:moveTo>
                  <a:pt x="464" y="490"/>
                </a:moveTo>
                <a:cubicBezTo>
                  <a:pt x="464" y="490"/>
                  <a:pt x="463" y="490"/>
                  <a:pt x="463" y="490"/>
                </a:cubicBezTo>
                <a:cubicBezTo>
                  <a:pt x="463" y="490"/>
                  <a:pt x="462" y="490"/>
                  <a:pt x="462" y="490"/>
                </a:cubicBezTo>
                <a:cubicBezTo>
                  <a:pt x="461" y="488"/>
                  <a:pt x="461" y="486"/>
                  <a:pt x="461" y="485"/>
                </a:cubicBezTo>
                <a:cubicBezTo>
                  <a:pt x="460" y="484"/>
                  <a:pt x="461" y="484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1" y="482"/>
                  <a:pt x="461" y="482"/>
                  <a:pt x="462" y="482"/>
                </a:cubicBezTo>
                <a:cubicBezTo>
                  <a:pt x="462" y="482"/>
                  <a:pt x="462" y="482"/>
                  <a:pt x="462" y="482"/>
                </a:cubicBezTo>
                <a:cubicBezTo>
                  <a:pt x="462" y="481"/>
                  <a:pt x="462" y="481"/>
                  <a:pt x="462" y="481"/>
                </a:cubicBezTo>
                <a:cubicBezTo>
                  <a:pt x="462" y="481"/>
                  <a:pt x="462" y="481"/>
                  <a:pt x="462" y="482"/>
                </a:cubicBezTo>
                <a:cubicBezTo>
                  <a:pt x="461" y="482"/>
                  <a:pt x="461" y="483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2" y="485"/>
                  <a:pt x="463" y="486"/>
                  <a:pt x="464" y="488"/>
                </a:cubicBezTo>
                <a:cubicBezTo>
                  <a:pt x="464" y="489"/>
                  <a:pt x="464" y="489"/>
                  <a:pt x="464" y="490"/>
                </a:cubicBezTo>
                <a:close/>
                <a:moveTo>
                  <a:pt x="461" y="314"/>
                </a:moveTo>
                <a:cubicBezTo>
                  <a:pt x="461" y="314"/>
                  <a:pt x="461" y="313"/>
                  <a:pt x="462" y="313"/>
                </a:cubicBezTo>
                <a:cubicBezTo>
                  <a:pt x="462" y="314"/>
                  <a:pt x="462" y="314"/>
                  <a:pt x="462" y="315"/>
                </a:cubicBezTo>
                <a:cubicBezTo>
                  <a:pt x="462" y="315"/>
                  <a:pt x="462" y="315"/>
                  <a:pt x="461" y="315"/>
                </a:cubicBezTo>
                <a:cubicBezTo>
                  <a:pt x="461" y="315"/>
                  <a:pt x="461" y="314"/>
                  <a:pt x="461" y="314"/>
                </a:cubicBezTo>
                <a:close/>
                <a:moveTo>
                  <a:pt x="456" y="395"/>
                </a:moveTo>
                <a:cubicBezTo>
                  <a:pt x="456" y="394"/>
                  <a:pt x="457" y="393"/>
                  <a:pt x="459" y="393"/>
                </a:cubicBezTo>
                <a:cubicBezTo>
                  <a:pt x="459" y="393"/>
                  <a:pt x="460" y="393"/>
                  <a:pt x="460" y="394"/>
                </a:cubicBezTo>
                <a:cubicBezTo>
                  <a:pt x="460" y="394"/>
                  <a:pt x="460" y="394"/>
                  <a:pt x="460" y="394"/>
                </a:cubicBezTo>
                <a:cubicBezTo>
                  <a:pt x="459" y="396"/>
                  <a:pt x="458" y="397"/>
                  <a:pt x="456" y="398"/>
                </a:cubicBezTo>
                <a:cubicBezTo>
                  <a:pt x="456" y="398"/>
                  <a:pt x="456" y="398"/>
                  <a:pt x="456" y="399"/>
                </a:cubicBezTo>
                <a:cubicBezTo>
                  <a:pt x="456" y="399"/>
                  <a:pt x="456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6" y="399"/>
                  <a:pt x="456" y="398"/>
                  <a:pt x="456" y="398"/>
                </a:cubicBezTo>
                <a:cubicBezTo>
                  <a:pt x="456" y="398"/>
                  <a:pt x="456" y="398"/>
                  <a:pt x="456" y="398"/>
                </a:cubicBezTo>
                <a:cubicBezTo>
                  <a:pt x="456" y="397"/>
                  <a:pt x="456" y="396"/>
                  <a:pt x="456" y="395"/>
                </a:cubicBezTo>
                <a:close/>
                <a:moveTo>
                  <a:pt x="455" y="311"/>
                </a:moveTo>
                <a:cubicBezTo>
                  <a:pt x="456" y="311"/>
                  <a:pt x="456" y="311"/>
                  <a:pt x="455" y="312"/>
                </a:cubicBezTo>
                <a:cubicBezTo>
                  <a:pt x="455" y="312"/>
                  <a:pt x="455" y="312"/>
                  <a:pt x="455" y="312"/>
                </a:cubicBezTo>
                <a:cubicBezTo>
                  <a:pt x="455" y="312"/>
                  <a:pt x="454" y="312"/>
                  <a:pt x="454" y="311"/>
                </a:cubicBezTo>
                <a:cubicBezTo>
                  <a:pt x="454" y="311"/>
                  <a:pt x="455" y="311"/>
                  <a:pt x="455" y="311"/>
                </a:cubicBezTo>
                <a:close/>
                <a:moveTo>
                  <a:pt x="452" y="417"/>
                </a:moveTo>
                <a:cubicBezTo>
                  <a:pt x="453" y="417"/>
                  <a:pt x="454" y="417"/>
                  <a:pt x="455" y="416"/>
                </a:cubicBezTo>
                <a:cubicBezTo>
                  <a:pt x="455" y="416"/>
                  <a:pt x="455" y="416"/>
                  <a:pt x="456" y="416"/>
                </a:cubicBezTo>
                <a:cubicBezTo>
                  <a:pt x="456" y="415"/>
                  <a:pt x="457" y="415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6" y="406"/>
                  <a:pt x="455" y="406"/>
                  <a:pt x="463" y="401"/>
                </a:cubicBezTo>
                <a:cubicBezTo>
                  <a:pt x="464" y="401"/>
                  <a:pt x="464" y="401"/>
                  <a:pt x="465" y="402"/>
                </a:cubicBezTo>
                <a:cubicBezTo>
                  <a:pt x="465" y="402"/>
                  <a:pt x="465" y="403"/>
                  <a:pt x="465" y="403"/>
                </a:cubicBezTo>
                <a:cubicBezTo>
                  <a:pt x="465" y="403"/>
                  <a:pt x="465" y="404"/>
                  <a:pt x="465" y="404"/>
                </a:cubicBezTo>
                <a:cubicBezTo>
                  <a:pt x="464" y="405"/>
                  <a:pt x="462" y="407"/>
                  <a:pt x="461" y="408"/>
                </a:cubicBezTo>
                <a:cubicBezTo>
                  <a:pt x="460" y="410"/>
                  <a:pt x="460" y="411"/>
                  <a:pt x="459" y="413"/>
                </a:cubicBezTo>
                <a:cubicBezTo>
                  <a:pt x="459" y="413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7" y="415"/>
                  <a:pt x="456" y="416"/>
                  <a:pt x="456" y="416"/>
                </a:cubicBezTo>
                <a:cubicBezTo>
                  <a:pt x="456" y="416"/>
                  <a:pt x="455" y="416"/>
                  <a:pt x="455" y="416"/>
                </a:cubicBezTo>
                <a:cubicBezTo>
                  <a:pt x="454" y="417"/>
                  <a:pt x="453" y="418"/>
                  <a:pt x="452" y="418"/>
                </a:cubicBezTo>
                <a:cubicBezTo>
                  <a:pt x="452" y="418"/>
                  <a:pt x="452" y="418"/>
                  <a:pt x="452" y="418"/>
                </a:cubicBezTo>
                <a:cubicBezTo>
                  <a:pt x="452" y="417"/>
                  <a:pt x="452" y="417"/>
                  <a:pt x="452" y="417"/>
                </a:cubicBezTo>
                <a:close/>
                <a:moveTo>
                  <a:pt x="452" y="284"/>
                </a:moveTo>
                <a:cubicBezTo>
                  <a:pt x="451" y="285"/>
                  <a:pt x="451" y="285"/>
                  <a:pt x="451" y="285"/>
                </a:cubicBezTo>
                <a:cubicBezTo>
                  <a:pt x="451" y="284"/>
                  <a:pt x="451" y="284"/>
                  <a:pt x="451" y="284"/>
                </a:cubicBezTo>
                <a:lnTo>
                  <a:pt x="452" y="284"/>
                </a:lnTo>
                <a:close/>
                <a:moveTo>
                  <a:pt x="446" y="302"/>
                </a:moveTo>
                <a:cubicBezTo>
                  <a:pt x="446" y="301"/>
                  <a:pt x="447" y="302"/>
                  <a:pt x="447" y="302"/>
                </a:cubicBezTo>
                <a:cubicBezTo>
                  <a:pt x="447" y="302"/>
                  <a:pt x="447" y="302"/>
                  <a:pt x="447" y="303"/>
                </a:cubicBezTo>
                <a:cubicBezTo>
                  <a:pt x="447" y="303"/>
                  <a:pt x="446" y="303"/>
                  <a:pt x="446" y="303"/>
                </a:cubicBezTo>
                <a:cubicBezTo>
                  <a:pt x="446" y="303"/>
                  <a:pt x="446" y="302"/>
                  <a:pt x="446" y="302"/>
                </a:cubicBezTo>
                <a:close/>
                <a:moveTo>
                  <a:pt x="251" y="374"/>
                </a:move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lose/>
                <a:moveTo>
                  <a:pt x="256" y="362"/>
                </a:moveTo>
                <a:cubicBezTo>
                  <a:pt x="256" y="362"/>
                  <a:pt x="256" y="361"/>
                  <a:pt x="256" y="361"/>
                </a:cubicBezTo>
                <a:cubicBezTo>
                  <a:pt x="256" y="361"/>
                  <a:pt x="255" y="361"/>
                  <a:pt x="255" y="361"/>
                </a:cubicBezTo>
                <a:cubicBezTo>
                  <a:pt x="255" y="360"/>
                  <a:pt x="255" y="360"/>
                  <a:pt x="255" y="360"/>
                </a:cubicBezTo>
                <a:cubicBezTo>
                  <a:pt x="256" y="360"/>
                  <a:pt x="256" y="361"/>
                  <a:pt x="256" y="361"/>
                </a:cubicBezTo>
                <a:cubicBezTo>
                  <a:pt x="256" y="361"/>
                  <a:pt x="256" y="361"/>
                  <a:pt x="256" y="361"/>
                </a:cubicBezTo>
                <a:cubicBezTo>
                  <a:pt x="256" y="362"/>
                  <a:pt x="256" y="362"/>
                  <a:pt x="256" y="362"/>
                </a:cubicBezTo>
                <a:cubicBezTo>
                  <a:pt x="256" y="362"/>
                  <a:pt x="256" y="362"/>
                  <a:pt x="256" y="362"/>
                </a:cubicBezTo>
                <a:close/>
                <a:moveTo>
                  <a:pt x="257" y="351"/>
                </a:moveTo>
                <a:cubicBezTo>
                  <a:pt x="257" y="351"/>
                  <a:pt x="257" y="351"/>
                  <a:pt x="257" y="351"/>
                </a:cubicBezTo>
                <a:cubicBezTo>
                  <a:pt x="257" y="350"/>
                  <a:pt x="257" y="350"/>
                  <a:pt x="257" y="349"/>
                </a:cubicBezTo>
                <a:cubicBezTo>
                  <a:pt x="257" y="350"/>
                  <a:pt x="257" y="350"/>
                  <a:pt x="257" y="350"/>
                </a:cubicBezTo>
                <a:cubicBezTo>
                  <a:pt x="257" y="350"/>
                  <a:pt x="257" y="350"/>
                  <a:pt x="257" y="351"/>
                </a:cubicBezTo>
                <a:close/>
                <a:moveTo>
                  <a:pt x="258" y="397"/>
                </a:moveTo>
                <a:cubicBezTo>
                  <a:pt x="258" y="397"/>
                  <a:pt x="257" y="397"/>
                  <a:pt x="257" y="397"/>
                </a:cubicBezTo>
                <a:cubicBezTo>
                  <a:pt x="256" y="396"/>
                  <a:pt x="255" y="395"/>
                  <a:pt x="255" y="394"/>
                </a:cubicBezTo>
                <a:cubicBezTo>
                  <a:pt x="255" y="392"/>
                  <a:pt x="255" y="391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89"/>
                  <a:pt x="256" y="389"/>
                  <a:pt x="257" y="388"/>
                </a:cubicBezTo>
                <a:cubicBezTo>
                  <a:pt x="257" y="388"/>
                  <a:pt x="257" y="389"/>
                  <a:pt x="257" y="389"/>
                </a:cubicBezTo>
                <a:cubicBezTo>
                  <a:pt x="257" y="389"/>
                  <a:pt x="257" y="389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7" y="392"/>
                  <a:pt x="258" y="394"/>
                  <a:pt x="259" y="396"/>
                </a:cubicBezTo>
                <a:cubicBezTo>
                  <a:pt x="259" y="396"/>
                  <a:pt x="258" y="397"/>
                  <a:pt x="258" y="397"/>
                </a:cubicBezTo>
                <a:close/>
                <a:moveTo>
                  <a:pt x="261" y="391"/>
                </a:moveTo>
                <a:cubicBezTo>
                  <a:pt x="260" y="391"/>
                  <a:pt x="260" y="391"/>
                  <a:pt x="260" y="390"/>
                </a:cubicBezTo>
                <a:cubicBezTo>
                  <a:pt x="260" y="390"/>
                  <a:pt x="260" y="390"/>
                  <a:pt x="260" y="389"/>
                </a:cubicBezTo>
                <a:cubicBezTo>
                  <a:pt x="261" y="389"/>
                  <a:pt x="261" y="390"/>
                  <a:pt x="262" y="390"/>
                </a:cubicBezTo>
                <a:cubicBezTo>
                  <a:pt x="262" y="391"/>
                  <a:pt x="261" y="391"/>
                  <a:pt x="261" y="391"/>
                </a:cubicBezTo>
                <a:close/>
                <a:moveTo>
                  <a:pt x="339" y="206"/>
                </a:moveTo>
                <a:cubicBezTo>
                  <a:pt x="339" y="206"/>
                  <a:pt x="338" y="206"/>
                  <a:pt x="338" y="206"/>
                </a:cubicBezTo>
                <a:cubicBezTo>
                  <a:pt x="338" y="205"/>
                  <a:pt x="338" y="204"/>
                  <a:pt x="338" y="204"/>
                </a:cubicBezTo>
                <a:cubicBezTo>
                  <a:pt x="338" y="203"/>
                  <a:pt x="338" y="202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2"/>
                  <a:pt x="339" y="204"/>
                  <a:pt x="340" y="205"/>
                </a:cubicBezTo>
                <a:cubicBezTo>
                  <a:pt x="340" y="206"/>
                  <a:pt x="339" y="206"/>
                  <a:pt x="339" y="206"/>
                </a:cubicBezTo>
                <a:close/>
                <a:moveTo>
                  <a:pt x="351" y="202"/>
                </a:moveTo>
                <a:cubicBezTo>
                  <a:pt x="351" y="202"/>
                  <a:pt x="350" y="203"/>
                  <a:pt x="350" y="203"/>
                </a:cubicBezTo>
                <a:cubicBezTo>
                  <a:pt x="350" y="203"/>
                  <a:pt x="350" y="202"/>
                  <a:pt x="351" y="202"/>
                </a:cubicBezTo>
                <a:cubicBezTo>
                  <a:pt x="351" y="202"/>
                  <a:pt x="351" y="202"/>
                  <a:pt x="351" y="202"/>
                </a:cubicBezTo>
                <a:close/>
                <a:moveTo>
                  <a:pt x="354" y="348"/>
                </a:moveTo>
                <a:cubicBezTo>
                  <a:pt x="354" y="348"/>
                  <a:pt x="354" y="348"/>
                  <a:pt x="354" y="348"/>
                </a:cubicBezTo>
                <a:cubicBezTo>
                  <a:pt x="354" y="348"/>
                  <a:pt x="354" y="348"/>
                  <a:pt x="354" y="348"/>
                </a:cubicBezTo>
                <a:cubicBezTo>
                  <a:pt x="354" y="347"/>
                  <a:pt x="354" y="347"/>
                  <a:pt x="354" y="347"/>
                </a:cubicBezTo>
                <a:lnTo>
                  <a:pt x="354" y="348"/>
                </a:lnTo>
                <a:close/>
                <a:moveTo>
                  <a:pt x="367" y="419"/>
                </a:moveTo>
                <a:cubicBezTo>
                  <a:pt x="367" y="419"/>
                  <a:pt x="367" y="419"/>
                  <a:pt x="367" y="419"/>
                </a:cubicBezTo>
                <a:cubicBezTo>
                  <a:pt x="367" y="419"/>
                  <a:pt x="367" y="418"/>
                  <a:pt x="368" y="418"/>
                </a:cubicBezTo>
                <a:cubicBezTo>
                  <a:pt x="368" y="418"/>
                  <a:pt x="368" y="419"/>
                  <a:pt x="368" y="419"/>
                </a:cubicBezTo>
                <a:cubicBezTo>
                  <a:pt x="368" y="419"/>
                  <a:pt x="368" y="419"/>
                  <a:pt x="367" y="419"/>
                </a:cubicBezTo>
                <a:close/>
                <a:moveTo>
                  <a:pt x="369" y="196"/>
                </a:moveTo>
                <a:cubicBezTo>
                  <a:pt x="369" y="197"/>
                  <a:pt x="369" y="197"/>
                  <a:pt x="369" y="197"/>
                </a:cubicBezTo>
                <a:cubicBezTo>
                  <a:pt x="366" y="197"/>
                  <a:pt x="363" y="197"/>
                  <a:pt x="360" y="197"/>
                </a:cubicBezTo>
                <a:cubicBezTo>
                  <a:pt x="360" y="197"/>
                  <a:pt x="360" y="197"/>
                  <a:pt x="359" y="197"/>
                </a:cubicBezTo>
                <a:cubicBezTo>
                  <a:pt x="359" y="198"/>
                  <a:pt x="358" y="198"/>
                  <a:pt x="358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7" y="199"/>
                  <a:pt x="357" y="200"/>
                  <a:pt x="356" y="200"/>
                </a:cubicBezTo>
                <a:cubicBezTo>
                  <a:pt x="356" y="200"/>
                  <a:pt x="356" y="200"/>
                  <a:pt x="356" y="200"/>
                </a:cubicBezTo>
                <a:cubicBezTo>
                  <a:pt x="356" y="199"/>
                  <a:pt x="357" y="199"/>
                  <a:pt x="357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8" y="198"/>
                  <a:pt x="359" y="197"/>
                  <a:pt x="359" y="197"/>
                </a:cubicBezTo>
                <a:cubicBezTo>
                  <a:pt x="360" y="197"/>
                  <a:pt x="360" y="197"/>
                  <a:pt x="360" y="197"/>
                </a:cubicBezTo>
                <a:cubicBezTo>
                  <a:pt x="363" y="195"/>
                  <a:pt x="366" y="195"/>
                  <a:pt x="369" y="196"/>
                </a:cubicBezTo>
                <a:cubicBezTo>
                  <a:pt x="369" y="196"/>
                  <a:pt x="369" y="196"/>
                  <a:pt x="369" y="196"/>
                </a:cubicBezTo>
                <a:close/>
                <a:moveTo>
                  <a:pt x="433" y="433"/>
                </a:moveTo>
                <a:cubicBezTo>
                  <a:pt x="433" y="433"/>
                  <a:pt x="433" y="433"/>
                  <a:pt x="432" y="433"/>
                </a:cubicBezTo>
                <a:cubicBezTo>
                  <a:pt x="432" y="432"/>
                  <a:pt x="433" y="432"/>
                  <a:pt x="433" y="431"/>
                </a:cubicBezTo>
                <a:cubicBezTo>
                  <a:pt x="433" y="431"/>
                  <a:pt x="434" y="430"/>
                  <a:pt x="435" y="431"/>
                </a:cubicBezTo>
                <a:cubicBezTo>
                  <a:pt x="435" y="431"/>
                  <a:pt x="435" y="431"/>
                  <a:pt x="435" y="431"/>
                </a:cubicBezTo>
                <a:cubicBezTo>
                  <a:pt x="435" y="432"/>
                  <a:pt x="434" y="433"/>
                  <a:pt x="433" y="433"/>
                </a:cubicBezTo>
                <a:close/>
                <a:moveTo>
                  <a:pt x="432" y="405"/>
                </a:moveTo>
                <a:cubicBezTo>
                  <a:pt x="432" y="405"/>
                  <a:pt x="432" y="404"/>
                  <a:pt x="431" y="404"/>
                </a:cubicBezTo>
                <a:cubicBezTo>
                  <a:pt x="431" y="404"/>
                  <a:pt x="431" y="404"/>
                  <a:pt x="432" y="404"/>
                </a:cubicBezTo>
                <a:cubicBezTo>
                  <a:pt x="432" y="402"/>
                  <a:pt x="434" y="402"/>
                  <a:pt x="435" y="402"/>
                </a:cubicBezTo>
                <a:cubicBezTo>
                  <a:pt x="435" y="402"/>
                  <a:pt x="435" y="402"/>
                  <a:pt x="435" y="403"/>
                </a:cubicBezTo>
                <a:cubicBezTo>
                  <a:pt x="435" y="404"/>
                  <a:pt x="434" y="405"/>
                  <a:pt x="432" y="405"/>
                </a:cubicBezTo>
                <a:close/>
                <a:moveTo>
                  <a:pt x="435" y="344"/>
                </a:moveTo>
                <a:cubicBezTo>
                  <a:pt x="436" y="344"/>
                  <a:pt x="436" y="344"/>
                  <a:pt x="436" y="344"/>
                </a:cubicBezTo>
                <a:cubicBezTo>
                  <a:pt x="436" y="344"/>
                  <a:pt x="436" y="344"/>
                  <a:pt x="436" y="344"/>
                </a:cubicBezTo>
                <a:lnTo>
                  <a:pt x="435" y="344"/>
                </a:lnTo>
                <a:close/>
                <a:moveTo>
                  <a:pt x="440" y="275"/>
                </a:moveTo>
                <a:cubicBezTo>
                  <a:pt x="441" y="275"/>
                  <a:pt x="441" y="275"/>
                  <a:pt x="442" y="275"/>
                </a:cubicBezTo>
                <a:cubicBezTo>
                  <a:pt x="442" y="275"/>
                  <a:pt x="442" y="276"/>
                  <a:pt x="442" y="276"/>
                </a:cubicBezTo>
                <a:cubicBezTo>
                  <a:pt x="442" y="276"/>
                  <a:pt x="442" y="276"/>
                  <a:pt x="442" y="276"/>
                </a:cubicBezTo>
                <a:cubicBezTo>
                  <a:pt x="442" y="276"/>
                  <a:pt x="441" y="277"/>
                  <a:pt x="441" y="276"/>
                </a:cubicBezTo>
                <a:cubicBezTo>
                  <a:pt x="440" y="276"/>
                  <a:pt x="439" y="275"/>
                  <a:pt x="440" y="275"/>
                </a:cubicBezTo>
                <a:close/>
                <a:moveTo>
                  <a:pt x="373" y="242"/>
                </a:move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3"/>
                  <a:pt x="374" y="243"/>
                </a:cubicBezTo>
                <a:cubicBezTo>
                  <a:pt x="373" y="243"/>
                  <a:pt x="373" y="243"/>
                  <a:pt x="373" y="243"/>
                </a:cubicBezTo>
                <a:lnTo>
                  <a:pt x="373" y="242"/>
                </a:lnTo>
                <a:close/>
                <a:moveTo>
                  <a:pt x="380" y="339"/>
                </a:moveTo>
                <a:cubicBezTo>
                  <a:pt x="380" y="339"/>
                  <a:pt x="380" y="339"/>
                  <a:pt x="380" y="339"/>
                </a:cubicBezTo>
                <a:cubicBezTo>
                  <a:pt x="380" y="339"/>
                  <a:pt x="380" y="339"/>
                  <a:pt x="381" y="339"/>
                </a:cubicBezTo>
                <a:cubicBezTo>
                  <a:pt x="381" y="339"/>
                  <a:pt x="381" y="339"/>
                  <a:pt x="381" y="339"/>
                </a:cubicBezTo>
                <a:lnTo>
                  <a:pt x="380" y="339"/>
                </a:lnTo>
                <a:close/>
                <a:moveTo>
                  <a:pt x="382" y="280"/>
                </a:moveTo>
                <a:cubicBezTo>
                  <a:pt x="380" y="281"/>
                  <a:pt x="378" y="281"/>
                  <a:pt x="375" y="280"/>
                </a:cubicBezTo>
                <a:cubicBezTo>
                  <a:pt x="374" y="279"/>
                  <a:pt x="373" y="278"/>
                  <a:pt x="374" y="278"/>
                </a:cubicBezTo>
                <a:cubicBezTo>
                  <a:pt x="375" y="277"/>
                  <a:pt x="377" y="277"/>
                  <a:pt x="378" y="275"/>
                </a:cubicBezTo>
                <a:cubicBezTo>
                  <a:pt x="379" y="274"/>
                  <a:pt x="380" y="272"/>
                  <a:pt x="382" y="272"/>
                </a:cubicBezTo>
                <a:cubicBezTo>
                  <a:pt x="384" y="271"/>
                  <a:pt x="385" y="270"/>
                  <a:pt x="385" y="269"/>
                </a:cubicBezTo>
                <a:cubicBezTo>
                  <a:pt x="385" y="268"/>
                  <a:pt x="386" y="268"/>
                  <a:pt x="386" y="268"/>
                </a:cubicBezTo>
                <a:cubicBezTo>
                  <a:pt x="388" y="268"/>
                  <a:pt x="389" y="269"/>
                  <a:pt x="391" y="268"/>
                </a:cubicBezTo>
                <a:cubicBezTo>
                  <a:pt x="392" y="268"/>
                  <a:pt x="393" y="267"/>
                  <a:pt x="392" y="266"/>
                </a:cubicBezTo>
                <a:cubicBezTo>
                  <a:pt x="391" y="265"/>
                  <a:pt x="390" y="264"/>
                  <a:pt x="389" y="263"/>
                </a:cubicBezTo>
                <a:cubicBezTo>
                  <a:pt x="388" y="262"/>
                  <a:pt x="386" y="262"/>
                  <a:pt x="384" y="262"/>
                </a:cubicBezTo>
                <a:cubicBezTo>
                  <a:pt x="380" y="262"/>
                  <a:pt x="376" y="262"/>
                  <a:pt x="372" y="261"/>
                </a:cubicBezTo>
                <a:cubicBezTo>
                  <a:pt x="372" y="261"/>
                  <a:pt x="372" y="261"/>
                  <a:pt x="372" y="261"/>
                </a:cubicBezTo>
                <a:cubicBezTo>
                  <a:pt x="372" y="260"/>
                  <a:pt x="372" y="260"/>
                  <a:pt x="373" y="259"/>
                </a:cubicBezTo>
                <a:cubicBezTo>
                  <a:pt x="373" y="259"/>
                  <a:pt x="374" y="259"/>
                  <a:pt x="374" y="259"/>
                </a:cubicBezTo>
                <a:cubicBezTo>
                  <a:pt x="379" y="259"/>
                  <a:pt x="383" y="259"/>
                  <a:pt x="387" y="258"/>
                </a:cubicBezTo>
                <a:cubicBezTo>
                  <a:pt x="391" y="258"/>
                  <a:pt x="394" y="258"/>
                  <a:pt x="397" y="257"/>
                </a:cubicBezTo>
                <a:cubicBezTo>
                  <a:pt x="400" y="256"/>
                  <a:pt x="402" y="256"/>
                  <a:pt x="405" y="255"/>
                </a:cubicBezTo>
                <a:cubicBezTo>
                  <a:pt x="406" y="255"/>
                  <a:pt x="407" y="255"/>
                  <a:pt x="408" y="255"/>
                </a:cubicBezTo>
                <a:cubicBezTo>
                  <a:pt x="408" y="255"/>
                  <a:pt x="409" y="256"/>
                  <a:pt x="409" y="256"/>
                </a:cubicBezTo>
                <a:cubicBezTo>
                  <a:pt x="409" y="256"/>
                  <a:pt x="409" y="257"/>
                  <a:pt x="409" y="257"/>
                </a:cubicBezTo>
                <a:cubicBezTo>
                  <a:pt x="406" y="258"/>
                  <a:pt x="404" y="259"/>
                  <a:pt x="401" y="260"/>
                </a:cubicBezTo>
                <a:cubicBezTo>
                  <a:pt x="401" y="261"/>
                  <a:pt x="400" y="262"/>
                  <a:pt x="401" y="263"/>
                </a:cubicBezTo>
                <a:cubicBezTo>
                  <a:pt x="401" y="263"/>
                  <a:pt x="401" y="263"/>
                  <a:pt x="401" y="263"/>
                </a:cubicBezTo>
                <a:cubicBezTo>
                  <a:pt x="402" y="264"/>
                  <a:pt x="402" y="264"/>
                  <a:pt x="403" y="264"/>
                </a:cubicBezTo>
                <a:cubicBezTo>
                  <a:pt x="406" y="267"/>
                  <a:pt x="410" y="268"/>
                  <a:pt x="414" y="265"/>
                </a:cubicBezTo>
                <a:cubicBezTo>
                  <a:pt x="415" y="265"/>
                  <a:pt x="415" y="264"/>
                  <a:pt x="415" y="265"/>
                </a:cubicBezTo>
                <a:cubicBezTo>
                  <a:pt x="416" y="265"/>
                  <a:pt x="416" y="265"/>
                  <a:pt x="416" y="266"/>
                </a:cubicBezTo>
                <a:cubicBezTo>
                  <a:pt x="415" y="267"/>
                  <a:pt x="415" y="268"/>
                  <a:pt x="414" y="269"/>
                </a:cubicBezTo>
                <a:cubicBezTo>
                  <a:pt x="413" y="270"/>
                  <a:pt x="412" y="271"/>
                  <a:pt x="411" y="272"/>
                </a:cubicBezTo>
                <a:cubicBezTo>
                  <a:pt x="410" y="272"/>
                  <a:pt x="410" y="273"/>
                  <a:pt x="409" y="274"/>
                </a:cubicBezTo>
                <a:cubicBezTo>
                  <a:pt x="408" y="277"/>
                  <a:pt x="407" y="277"/>
                  <a:pt x="405" y="275"/>
                </a:cubicBezTo>
                <a:cubicBezTo>
                  <a:pt x="403" y="273"/>
                  <a:pt x="401" y="273"/>
                  <a:pt x="398" y="274"/>
                </a:cubicBezTo>
                <a:cubicBezTo>
                  <a:pt x="397" y="275"/>
                  <a:pt x="396" y="276"/>
                  <a:pt x="396" y="276"/>
                </a:cubicBezTo>
                <a:cubicBezTo>
                  <a:pt x="396" y="279"/>
                  <a:pt x="394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0" y="282"/>
                  <a:pt x="389" y="282"/>
                  <a:pt x="388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7" y="283"/>
                  <a:pt x="387" y="284"/>
                  <a:pt x="386" y="284"/>
                </a:cubicBezTo>
                <a:cubicBezTo>
                  <a:pt x="386" y="284"/>
                  <a:pt x="386" y="284"/>
                  <a:pt x="386" y="284"/>
                </a:cubicBezTo>
                <a:cubicBezTo>
                  <a:pt x="386" y="283"/>
                  <a:pt x="387" y="283"/>
                  <a:pt x="387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9" y="282"/>
                  <a:pt x="390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2" y="280"/>
                  <a:pt x="392" y="279"/>
                  <a:pt x="393" y="277"/>
                </a:cubicBezTo>
                <a:cubicBezTo>
                  <a:pt x="393" y="276"/>
                  <a:pt x="391" y="274"/>
                  <a:pt x="390" y="275"/>
                </a:cubicBezTo>
                <a:cubicBezTo>
                  <a:pt x="388" y="275"/>
                  <a:pt x="387" y="276"/>
                  <a:pt x="385" y="277"/>
                </a:cubicBezTo>
                <a:cubicBezTo>
                  <a:pt x="384" y="277"/>
                  <a:pt x="383" y="279"/>
                  <a:pt x="382" y="280"/>
                </a:cubicBezTo>
                <a:close/>
                <a:moveTo>
                  <a:pt x="403" y="285"/>
                </a:moveTo>
                <a:cubicBezTo>
                  <a:pt x="402" y="285"/>
                  <a:pt x="402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7"/>
                </a:cubicBezTo>
                <a:cubicBezTo>
                  <a:pt x="401" y="287"/>
                  <a:pt x="401" y="287"/>
                  <a:pt x="401" y="288"/>
                </a:cubicBezTo>
                <a:cubicBezTo>
                  <a:pt x="400" y="287"/>
                  <a:pt x="401" y="287"/>
                  <a:pt x="401" y="287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2" y="285"/>
                  <a:pt x="402" y="285"/>
                  <a:pt x="402" y="284"/>
                </a:cubicBezTo>
                <a:cubicBezTo>
                  <a:pt x="402" y="284"/>
                  <a:pt x="403" y="285"/>
                  <a:pt x="403" y="285"/>
                </a:cubicBezTo>
                <a:close/>
                <a:moveTo>
                  <a:pt x="395" y="312"/>
                </a:moveTo>
                <a:cubicBezTo>
                  <a:pt x="395" y="312"/>
                  <a:pt x="395" y="313"/>
                  <a:pt x="395" y="313"/>
                </a:cubicBezTo>
                <a:cubicBezTo>
                  <a:pt x="392" y="312"/>
                  <a:pt x="391" y="311"/>
                  <a:pt x="391" y="309"/>
                </a:cubicBezTo>
                <a:cubicBezTo>
                  <a:pt x="390" y="308"/>
                  <a:pt x="391" y="308"/>
                  <a:pt x="392" y="308"/>
                </a:cubicBezTo>
                <a:cubicBezTo>
                  <a:pt x="392" y="307"/>
                  <a:pt x="393" y="307"/>
                  <a:pt x="393" y="307"/>
                </a:cubicBezTo>
                <a:cubicBezTo>
                  <a:pt x="394" y="309"/>
                  <a:pt x="395" y="311"/>
                  <a:pt x="395" y="312"/>
                </a:cubicBezTo>
                <a:close/>
                <a:moveTo>
                  <a:pt x="389" y="358"/>
                </a:moveTo>
                <a:cubicBezTo>
                  <a:pt x="389" y="357"/>
                  <a:pt x="389" y="357"/>
                  <a:pt x="389" y="357"/>
                </a:cubicBezTo>
                <a:cubicBezTo>
                  <a:pt x="390" y="357"/>
                  <a:pt x="390" y="357"/>
                  <a:pt x="390" y="357"/>
                </a:cubicBezTo>
                <a:lnTo>
                  <a:pt x="389" y="358"/>
                </a:lnTo>
                <a:close/>
                <a:moveTo>
                  <a:pt x="403" y="384"/>
                </a:moveTo>
                <a:cubicBezTo>
                  <a:pt x="403" y="384"/>
                  <a:pt x="402" y="384"/>
                  <a:pt x="402" y="384"/>
                </a:cubicBezTo>
                <a:cubicBezTo>
                  <a:pt x="402" y="384"/>
                  <a:pt x="402" y="383"/>
                  <a:pt x="402" y="383"/>
                </a:cubicBezTo>
                <a:cubicBezTo>
                  <a:pt x="402" y="383"/>
                  <a:pt x="402" y="383"/>
                  <a:pt x="402" y="383"/>
                </a:cubicBezTo>
                <a:cubicBezTo>
                  <a:pt x="403" y="383"/>
                  <a:pt x="403" y="383"/>
                  <a:pt x="403" y="383"/>
                </a:cubicBezTo>
                <a:cubicBezTo>
                  <a:pt x="403" y="384"/>
                  <a:pt x="403" y="384"/>
                  <a:pt x="403" y="384"/>
                </a:cubicBezTo>
                <a:close/>
                <a:moveTo>
                  <a:pt x="406" y="345"/>
                </a:moveTo>
                <a:cubicBezTo>
                  <a:pt x="405" y="347"/>
                  <a:pt x="404" y="347"/>
                  <a:pt x="402" y="348"/>
                </a:cubicBezTo>
                <a:cubicBezTo>
                  <a:pt x="399" y="348"/>
                  <a:pt x="397" y="349"/>
                  <a:pt x="394" y="349"/>
                </a:cubicBezTo>
                <a:cubicBezTo>
                  <a:pt x="392" y="349"/>
                  <a:pt x="390" y="349"/>
                  <a:pt x="389" y="347"/>
                </a:cubicBezTo>
                <a:cubicBezTo>
                  <a:pt x="388" y="346"/>
                  <a:pt x="387" y="345"/>
                  <a:pt x="386" y="344"/>
                </a:cubicBezTo>
                <a:cubicBezTo>
                  <a:pt x="386" y="344"/>
                  <a:pt x="386" y="343"/>
                  <a:pt x="386" y="343"/>
                </a:cubicBezTo>
                <a:cubicBezTo>
                  <a:pt x="386" y="343"/>
                  <a:pt x="387" y="343"/>
                  <a:pt x="387" y="343"/>
                </a:cubicBezTo>
                <a:cubicBezTo>
                  <a:pt x="388" y="343"/>
                  <a:pt x="389" y="344"/>
                  <a:pt x="390" y="344"/>
                </a:cubicBezTo>
                <a:cubicBezTo>
                  <a:pt x="391" y="344"/>
                  <a:pt x="392" y="344"/>
                  <a:pt x="393" y="343"/>
                </a:cubicBezTo>
                <a:cubicBezTo>
                  <a:pt x="394" y="342"/>
                  <a:pt x="395" y="341"/>
                  <a:pt x="396" y="339"/>
                </a:cubicBezTo>
                <a:cubicBezTo>
                  <a:pt x="397" y="338"/>
                  <a:pt x="399" y="337"/>
                  <a:pt x="401" y="338"/>
                </a:cubicBezTo>
                <a:cubicBezTo>
                  <a:pt x="401" y="338"/>
                  <a:pt x="402" y="338"/>
                  <a:pt x="402" y="337"/>
                </a:cubicBezTo>
                <a:cubicBezTo>
                  <a:pt x="404" y="337"/>
                  <a:pt x="405" y="336"/>
                  <a:pt x="404" y="335"/>
                </a:cubicBezTo>
                <a:cubicBezTo>
                  <a:pt x="404" y="334"/>
                  <a:pt x="404" y="333"/>
                  <a:pt x="404" y="332"/>
                </a:cubicBezTo>
                <a:cubicBezTo>
                  <a:pt x="404" y="331"/>
                  <a:pt x="403" y="329"/>
                  <a:pt x="403" y="327"/>
                </a:cubicBezTo>
                <a:cubicBezTo>
                  <a:pt x="403" y="327"/>
                  <a:pt x="403" y="326"/>
                  <a:pt x="404" y="326"/>
                </a:cubicBezTo>
                <a:cubicBezTo>
                  <a:pt x="404" y="326"/>
                  <a:pt x="404" y="326"/>
                  <a:pt x="404" y="326"/>
                </a:cubicBezTo>
                <a:cubicBezTo>
                  <a:pt x="407" y="328"/>
                  <a:pt x="409" y="331"/>
                  <a:pt x="410" y="334"/>
                </a:cubicBezTo>
                <a:cubicBezTo>
                  <a:pt x="411" y="335"/>
                  <a:pt x="412" y="336"/>
                  <a:pt x="414" y="336"/>
                </a:cubicBezTo>
                <a:cubicBezTo>
                  <a:pt x="418" y="336"/>
                  <a:pt x="422" y="335"/>
                  <a:pt x="425" y="333"/>
                </a:cubicBezTo>
                <a:cubicBezTo>
                  <a:pt x="427" y="330"/>
                  <a:pt x="431" y="329"/>
                  <a:pt x="434" y="329"/>
                </a:cubicBezTo>
                <a:cubicBezTo>
                  <a:pt x="435" y="328"/>
                  <a:pt x="437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28"/>
                  <a:pt x="438" y="328"/>
                  <a:pt x="439" y="328"/>
                </a:cubicBezTo>
                <a:cubicBezTo>
                  <a:pt x="439" y="328"/>
                  <a:pt x="438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30"/>
                  <a:pt x="437" y="331"/>
                  <a:pt x="436" y="331"/>
                </a:cubicBezTo>
                <a:cubicBezTo>
                  <a:pt x="435" y="332"/>
                  <a:pt x="434" y="333"/>
                  <a:pt x="432" y="333"/>
                </a:cubicBezTo>
                <a:cubicBezTo>
                  <a:pt x="429" y="335"/>
                  <a:pt x="427" y="336"/>
                  <a:pt x="424" y="338"/>
                </a:cubicBezTo>
                <a:cubicBezTo>
                  <a:pt x="421" y="340"/>
                  <a:pt x="417" y="342"/>
                  <a:pt x="414" y="343"/>
                </a:cubicBezTo>
                <a:cubicBezTo>
                  <a:pt x="414" y="344"/>
                  <a:pt x="413" y="344"/>
                  <a:pt x="412" y="343"/>
                </a:cubicBezTo>
                <a:cubicBezTo>
                  <a:pt x="410" y="342"/>
                  <a:pt x="408" y="343"/>
                  <a:pt x="406" y="345"/>
                </a:cubicBezTo>
                <a:close/>
                <a:moveTo>
                  <a:pt x="412" y="420"/>
                </a:moveTo>
                <a:cubicBezTo>
                  <a:pt x="412" y="420"/>
                  <a:pt x="412" y="420"/>
                  <a:pt x="412" y="419"/>
                </a:cubicBezTo>
                <a:cubicBezTo>
                  <a:pt x="412" y="419"/>
                  <a:pt x="411" y="419"/>
                  <a:pt x="411" y="418"/>
                </a:cubicBezTo>
                <a:cubicBezTo>
                  <a:pt x="411" y="419"/>
                  <a:pt x="412" y="419"/>
                  <a:pt x="412" y="419"/>
                </a:cubicBezTo>
                <a:cubicBezTo>
                  <a:pt x="412" y="419"/>
                  <a:pt x="413" y="420"/>
                  <a:pt x="412" y="420"/>
                </a:cubicBezTo>
                <a:close/>
                <a:moveTo>
                  <a:pt x="413" y="384"/>
                </a:moveTo>
                <a:cubicBezTo>
                  <a:pt x="413" y="384"/>
                  <a:pt x="412" y="383"/>
                  <a:pt x="412" y="383"/>
                </a:cubicBezTo>
                <a:cubicBezTo>
                  <a:pt x="412" y="383"/>
                  <a:pt x="412" y="383"/>
                  <a:pt x="412" y="383"/>
                </a:cubicBezTo>
                <a:cubicBezTo>
                  <a:pt x="413" y="382"/>
                  <a:pt x="413" y="380"/>
                  <a:pt x="414" y="380"/>
                </a:cubicBezTo>
                <a:cubicBezTo>
                  <a:pt x="417" y="378"/>
                  <a:pt x="421" y="376"/>
                  <a:pt x="424" y="374"/>
                </a:cubicBezTo>
                <a:cubicBezTo>
                  <a:pt x="424" y="374"/>
                  <a:pt x="425" y="374"/>
                  <a:pt x="425" y="375"/>
                </a:cubicBezTo>
                <a:cubicBezTo>
                  <a:pt x="427" y="376"/>
                  <a:pt x="429" y="377"/>
                  <a:pt x="431" y="377"/>
                </a:cubicBezTo>
                <a:cubicBezTo>
                  <a:pt x="431" y="377"/>
                  <a:pt x="431" y="378"/>
                  <a:pt x="431" y="378"/>
                </a:cubicBezTo>
                <a:cubicBezTo>
                  <a:pt x="431" y="378"/>
                  <a:pt x="431" y="379"/>
                  <a:pt x="431" y="379"/>
                </a:cubicBezTo>
                <a:cubicBezTo>
                  <a:pt x="429" y="379"/>
                  <a:pt x="427" y="379"/>
                  <a:pt x="425" y="380"/>
                </a:cubicBezTo>
                <a:cubicBezTo>
                  <a:pt x="425" y="379"/>
                  <a:pt x="425" y="379"/>
                  <a:pt x="425" y="379"/>
                </a:cubicBezTo>
                <a:cubicBezTo>
                  <a:pt x="424" y="379"/>
                  <a:pt x="423" y="379"/>
                  <a:pt x="422" y="379"/>
                </a:cubicBezTo>
                <a:cubicBezTo>
                  <a:pt x="420" y="379"/>
                  <a:pt x="417" y="380"/>
                  <a:pt x="415" y="382"/>
                </a:cubicBezTo>
                <a:cubicBezTo>
                  <a:pt x="415" y="383"/>
                  <a:pt x="414" y="383"/>
                  <a:pt x="413" y="384"/>
                </a:cubicBezTo>
                <a:close/>
                <a:moveTo>
                  <a:pt x="504" y="835"/>
                </a:moveTo>
                <a:cubicBezTo>
                  <a:pt x="504" y="835"/>
                  <a:pt x="504" y="836"/>
                  <a:pt x="504" y="836"/>
                </a:cubicBezTo>
                <a:cubicBezTo>
                  <a:pt x="502" y="836"/>
                  <a:pt x="500" y="835"/>
                  <a:pt x="500" y="833"/>
                </a:cubicBezTo>
                <a:cubicBezTo>
                  <a:pt x="500" y="833"/>
                  <a:pt x="501" y="833"/>
                  <a:pt x="501" y="833"/>
                </a:cubicBezTo>
                <a:cubicBezTo>
                  <a:pt x="502" y="832"/>
                  <a:pt x="504" y="833"/>
                  <a:pt x="504" y="834"/>
                </a:cubicBezTo>
                <a:cubicBezTo>
                  <a:pt x="504" y="835"/>
                  <a:pt x="504" y="835"/>
                  <a:pt x="504" y="835"/>
                </a:cubicBezTo>
                <a:close/>
                <a:moveTo>
                  <a:pt x="602" y="850"/>
                </a:moveTo>
                <a:cubicBezTo>
                  <a:pt x="602" y="850"/>
                  <a:pt x="601" y="852"/>
                  <a:pt x="601" y="851"/>
                </a:cubicBezTo>
                <a:cubicBezTo>
                  <a:pt x="600" y="851"/>
                  <a:pt x="600" y="851"/>
                  <a:pt x="599" y="850"/>
                </a:cubicBezTo>
                <a:cubicBezTo>
                  <a:pt x="598" y="848"/>
                  <a:pt x="598" y="847"/>
                  <a:pt x="601" y="844"/>
                </a:cubicBezTo>
                <a:cubicBezTo>
                  <a:pt x="601" y="844"/>
                  <a:pt x="602" y="844"/>
                  <a:pt x="602" y="844"/>
                </a:cubicBezTo>
                <a:cubicBezTo>
                  <a:pt x="602" y="844"/>
                  <a:pt x="602" y="845"/>
                  <a:pt x="602" y="845"/>
                </a:cubicBezTo>
                <a:cubicBezTo>
                  <a:pt x="603" y="846"/>
                  <a:pt x="603" y="846"/>
                  <a:pt x="603" y="848"/>
                </a:cubicBezTo>
                <a:cubicBezTo>
                  <a:pt x="603" y="848"/>
                  <a:pt x="603" y="849"/>
                  <a:pt x="602" y="850"/>
                </a:cubicBezTo>
                <a:close/>
                <a:moveTo>
                  <a:pt x="620" y="1318"/>
                </a:moveTo>
                <a:cubicBezTo>
                  <a:pt x="620" y="1318"/>
                  <a:pt x="619" y="1318"/>
                  <a:pt x="619" y="1318"/>
                </a:cubicBezTo>
                <a:cubicBezTo>
                  <a:pt x="619" y="1318"/>
                  <a:pt x="619" y="1318"/>
                  <a:pt x="619" y="1317"/>
                </a:cubicBezTo>
                <a:cubicBezTo>
                  <a:pt x="620" y="1317"/>
                  <a:pt x="620" y="1317"/>
                  <a:pt x="620" y="1318"/>
                </a:cubicBezTo>
                <a:cubicBezTo>
                  <a:pt x="620" y="1318"/>
                  <a:pt x="620" y="1318"/>
                  <a:pt x="620" y="1318"/>
                </a:cubicBezTo>
                <a:close/>
                <a:moveTo>
                  <a:pt x="622" y="1040"/>
                </a:moveTo>
                <a:cubicBezTo>
                  <a:pt x="622" y="1040"/>
                  <a:pt x="622" y="1040"/>
                  <a:pt x="622" y="1040"/>
                </a:cubicBezTo>
                <a:cubicBezTo>
                  <a:pt x="619" y="1040"/>
                  <a:pt x="618" y="1038"/>
                  <a:pt x="616" y="1036"/>
                </a:cubicBezTo>
                <a:cubicBezTo>
                  <a:pt x="616" y="1036"/>
                  <a:pt x="616" y="1035"/>
                  <a:pt x="616" y="1034"/>
                </a:cubicBezTo>
                <a:cubicBezTo>
                  <a:pt x="617" y="1034"/>
                  <a:pt x="617" y="1034"/>
                  <a:pt x="617" y="1034"/>
                </a:cubicBezTo>
                <a:cubicBezTo>
                  <a:pt x="619" y="1036"/>
                  <a:pt x="621" y="1037"/>
                  <a:pt x="622" y="1040"/>
                </a:cubicBezTo>
                <a:cubicBezTo>
                  <a:pt x="622" y="1040"/>
                  <a:pt x="622" y="1040"/>
                  <a:pt x="622" y="1040"/>
                </a:cubicBezTo>
                <a:cubicBezTo>
                  <a:pt x="622" y="1040"/>
                  <a:pt x="623" y="1040"/>
                  <a:pt x="623" y="1040"/>
                </a:cubicBezTo>
                <a:cubicBezTo>
                  <a:pt x="622" y="1040"/>
                  <a:pt x="622" y="1040"/>
                  <a:pt x="622" y="1040"/>
                </a:cubicBezTo>
                <a:close/>
                <a:moveTo>
                  <a:pt x="638" y="1351"/>
                </a:move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1"/>
                </a:cubicBezTo>
                <a:cubicBezTo>
                  <a:pt x="638" y="1351"/>
                  <a:pt x="638" y="1351"/>
                  <a:pt x="638" y="1351"/>
                </a:cubicBezTo>
                <a:cubicBezTo>
                  <a:pt x="639" y="1351"/>
                  <a:pt x="639" y="1351"/>
                  <a:pt x="638" y="1351"/>
                </a:cubicBezTo>
                <a:close/>
                <a:moveTo>
                  <a:pt x="643" y="1360"/>
                </a:moveTo>
                <a:cubicBezTo>
                  <a:pt x="642" y="1360"/>
                  <a:pt x="642" y="1361"/>
                  <a:pt x="641" y="1361"/>
                </a:cubicBezTo>
                <a:cubicBezTo>
                  <a:pt x="641" y="1361"/>
                  <a:pt x="641" y="1361"/>
                  <a:pt x="641" y="1361"/>
                </a:cubicBezTo>
                <a:cubicBezTo>
                  <a:pt x="640" y="1360"/>
                  <a:pt x="641" y="1359"/>
                  <a:pt x="641" y="1359"/>
                </a:cubicBezTo>
                <a:cubicBezTo>
                  <a:pt x="642" y="1359"/>
                  <a:pt x="642" y="1360"/>
                  <a:pt x="643" y="1360"/>
                </a:cubicBezTo>
                <a:cubicBezTo>
                  <a:pt x="643" y="1360"/>
                  <a:pt x="643" y="1360"/>
                  <a:pt x="643" y="1360"/>
                </a:cubicBezTo>
                <a:close/>
                <a:moveTo>
                  <a:pt x="644" y="1370"/>
                </a:moveTo>
                <a:cubicBezTo>
                  <a:pt x="644" y="1370"/>
                  <a:pt x="644" y="1370"/>
                  <a:pt x="644" y="1370"/>
                </a:cubicBezTo>
                <a:cubicBezTo>
                  <a:pt x="644" y="1370"/>
                  <a:pt x="645" y="1370"/>
                  <a:pt x="645" y="1370"/>
                </a:cubicBezTo>
                <a:cubicBezTo>
                  <a:pt x="645" y="1370"/>
                  <a:pt x="645" y="1370"/>
                  <a:pt x="645" y="1370"/>
                </a:cubicBezTo>
                <a:cubicBezTo>
                  <a:pt x="645" y="1370"/>
                  <a:pt x="645" y="1370"/>
                  <a:pt x="644" y="1370"/>
                </a:cubicBezTo>
                <a:close/>
                <a:moveTo>
                  <a:pt x="649" y="1364"/>
                </a:moveTo>
                <a:cubicBezTo>
                  <a:pt x="649" y="1364"/>
                  <a:pt x="649" y="1364"/>
                  <a:pt x="649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8" y="1365"/>
                  <a:pt x="648" y="1365"/>
                  <a:pt x="647" y="1365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6" y="1366"/>
                  <a:pt x="646" y="1366"/>
                  <a:pt x="646" y="1366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7" y="1366"/>
                  <a:pt x="647" y="1365"/>
                  <a:pt x="647" y="1365"/>
                </a:cubicBezTo>
                <a:cubicBezTo>
                  <a:pt x="647" y="1365"/>
                  <a:pt x="648" y="1364"/>
                  <a:pt x="648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9" y="1364"/>
                  <a:pt x="649" y="1364"/>
                  <a:pt x="649" y="1364"/>
                </a:cubicBezTo>
                <a:cubicBezTo>
                  <a:pt x="649" y="1364"/>
                  <a:pt x="649" y="1363"/>
                  <a:pt x="649" y="1363"/>
                </a:cubicBezTo>
                <a:cubicBezTo>
                  <a:pt x="649" y="1364"/>
                  <a:pt x="649" y="1364"/>
                  <a:pt x="649" y="1364"/>
                </a:cubicBezTo>
                <a:close/>
                <a:moveTo>
                  <a:pt x="661" y="1368"/>
                </a:moveTo>
                <a:cubicBezTo>
                  <a:pt x="662" y="1368"/>
                  <a:pt x="662" y="1368"/>
                  <a:pt x="663" y="1368"/>
                </a:cubicBezTo>
                <a:cubicBezTo>
                  <a:pt x="663" y="1369"/>
                  <a:pt x="663" y="1369"/>
                  <a:pt x="662" y="1369"/>
                </a:cubicBezTo>
                <a:cubicBezTo>
                  <a:pt x="662" y="1370"/>
                  <a:pt x="662" y="1370"/>
                  <a:pt x="661" y="1370"/>
                </a:cubicBezTo>
                <a:cubicBezTo>
                  <a:pt x="661" y="1370"/>
                  <a:pt x="661" y="1370"/>
                  <a:pt x="660" y="1370"/>
                </a:cubicBezTo>
                <a:cubicBezTo>
                  <a:pt x="660" y="1370"/>
                  <a:pt x="660" y="1369"/>
                  <a:pt x="661" y="1368"/>
                </a:cubicBezTo>
                <a:close/>
                <a:moveTo>
                  <a:pt x="656" y="1374"/>
                </a:moveTo>
                <a:cubicBezTo>
                  <a:pt x="656" y="1375"/>
                  <a:pt x="656" y="1375"/>
                  <a:pt x="656" y="1375"/>
                </a:cubicBezTo>
                <a:cubicBezTo>
                  <a:pt x="657" y="1375"/>
                  <a:pt x="658" y="1376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6"/>
                  <a:pt x="659" y="1376"/>
                </a:cubicBezTo>
                <a:cubicBezTo>
                  <a:pt x="659" y="1376"/>
                  <a:pt x="659" y="1376"/>
                  <a:pt x="659" y="1375"/>
                </a:cubicBezTo>
                <a:cubicBezTo>
                  <a:pt x="659" y="1375"/>
                  <a:pt x="660" y="1374"/>
                  <a:pt x="660" y="1374"/>
                </a:cubicBezTo>
                <a:cubicBezTo>
                  <a:pt x="661" y="1374"/>
                  <a:pt x="661" y="1375"/>
                  <a:pt x="661" y="1375"/>
                </a:cubicBezTo>
                <a:cubicBezTo>
                  <a:pt x="662" y="1375"/>
                  <a:pt x="661" y="1376"/>
                  <a:pt x="661" y="1376"/>
                </a:cubicBezTo>
                <a:cubicBezTo>
                  <a:pt x="660" y="1376"/>
                  <a:pt x="660" y="1376"/>
                  <a:pt x="659" y="1376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8" y="1377"/>
                  <a:pt x="658" y="1377"/>
                </a:cubicBezTo>
                <a:cubicBezTo>
                  <a:pt x="657" y="1377"/>
                  <a:pt x="656" y="1377"/>
                  <a:pt x="656" y="1376"/>
                </a:cubicBezTo>
                <a:cubicBezTo>
                  <a:pt x="656" y="1376"/>
                  <a:pt x="656" y="1375"/>
                  <a:pt x="656" y="1375"/>
                </a:cubicBezTo>
                <a:cubicBezTo>
                  <a:pt x="656" y="1375"/>
                  <a:pt x="656" y="1375"/>
                  <a:pt x="655" y="1375"/>
                </a:cubicBezTo>
                <a:cubicBezTo>
                  <a:pt x="655" y="1375"/>
                  <a:pt x="655" y="1374"/>
                  <a:pt x="655" y="1374"/>
                </a:cubicBezTo>
                <a:cubicBezTo>
                  <a:pt x="655" y="1374"/>
                  <a:pt x="654" y="1374"/>
                  <a:pt x="654" y="1374"/>
                </a:cubicBezTo>
                <a:cubicBezTo>
                  <a:pt x="654" y="1373"/>
                  <a:pt x="655" y="1373"/>
                  <a:pt x="655" y="1373"/>
                </a:cubicBezTo>
                <a:cubicBezTo>
                  <a:pt x="655" y="1374"/>
                  <a:pt x="655" y="1374"/>
                  <a:pt x="655" y="1374"/>
                </a:cubicBezTo>
                <a:cubicBezTo>
                  <a:pt x="655" y="1374"/>
                  <a:pt x="656" y="1374"/>
                  <a:pt x="656" y="1374"/>
                </a:cubicBezTo>
                <a:close/>
                <a:moveTo>
                  <a:pt x="663" y="867"/>
                </a:moveTo>
                <a:cubicBezTo>
                  <a:pt x="664" y="866"/>
                  <a:pt x="664" y="866"/>
                  <a:pt x="664" y="866"/>
                </a:cubicBezTo>
                <a:cubicBezTo>
                  <a:pt x="664" y="867"/>
                  <a:pt x="664" y="867"/>
                  <a:pt x="664" y="867"/>
                </a:cubicBezTo>
                <a:lnTo>
                  <a:pt x="663" y="867"/>
                </a:lnTo>
                <a:close/>
                <a:moveTo>
                  <a:pt x="676" y="1153"/>
                </a:moveTo>
                <a:cubicBezTo>
                  <a:pt x="676" y="1153"/>
                  <a:pt x="675" y="1153"/>
                  <a:pt x="675" y="1153"/>
                </a:cubicBezTo>
                <a:cubicBezTo>
                  <a:pt x="675" y="1153"/>
                  <a:pt x="675" y="1152"/>
                  <a:pt x="676" y="1152"/>
                </a:cubicBezTo>
                <a:cubicBezTo>
                  <a:pt x="676" y="1152"/>
                  <a:pt x="676" y="1152"/>
                  <a:pt x="676" y="1152"/>
                </a:cubicBezTo>
                <a:cubicBezTo>
                  <a:pt x="677" y="1152"/>
                  <a:pt x="677" y="1153"/>
                  <a:pt x="677" y="1153"/>
                </a:cubicBezTo>
                <a:cubicBezTo>
                  <a:pt x="677" y="1153"/>
                  <a:pt x="677" y="1153"/>
                  <a:pt x="676" y="1153"/>
                </a:cubicBezTo>
                <a:close/>
                <a:moveTo>
                  <a:pt x="717" y="883"/>
                </a:moveTo>
                <a:cubicBezTo>
                  <a:pt x="716" y="883"/>
                  <a:pt x="716" y="883"/>
                  <a:pt x="716" y="883"/>
                </a:cubicBezTo>
                <a:cubicBezTo>
                  <a:pt x="717" y="882"/>
                  <a:pt x="717" y="882"/>
                  <a:pt x="718" y="882"/>
                </a:cubicBezTo>
                <a:cubicBezTo>
                  <a:pt x="718" y="882"/>
                  <a:pt x="718" y="883"/>
                  <a:pt x="718" y="883"/>
                </a:cubicBezTo>
                <a:cubicBezTo>
                  <a:pt x="718" y="883"/>
                  <a:pt x="717" y="884"/>
                  <a:pt x="717" y="883"/>
                </a:cubicBezTo>
                <a:close/>
                <a:moveTo>
                  <a:pt x="751" y="924"/>
                </a:moveTo>
                <a:cubicBezTo>
                  <a:pt x="750" y="925"/>
                  <a:pt x="749" y="925"/>
                  <a:pt x="748" y="925"/>
                </a:cubicBezTo>
                <a:cubicBezTo>
                  <a:pt x="747" y="924"/>
                  <a:pt x="747" y="923"/>
                  <a:pt x="747" y="923"/>
                </a:cubicBezTo>
                <a:cubicBezTo>
                  <a:pt x="748" y="922"/>
                  <a:pt x="748" y="921"/>
                  <a:pt x="748" y="921"/>
                </a:cubicBezTo>
                <a:cubicBezTo>
                  <a:pt x="748" y="921"/>
                  <a:pt x="748" y="922"/>
                  <a:pt x="749" y="922"/>
                </a:cubicBezTo>
                <a:cubicBezTo>
                  <a:pt x="749" y="923"/>
                  <a:pt x="750" y="923"/>
                  <a:pt x="751" y="923"/>
                </a:cubicBezTo>
                <a:cubicBezTo>
                  <a:pt x="751" y="923"/>
                  <a:pt x="751" y="923"/>
                  <a:pt x="752" y="923"/>
                </a:cubicBezTo>
                <a:cubicBezTo>
                  <a:pt x="751" y="923"/>
                  <a:pt x="751" y="924"/>
                  <a:pt x="751" y="924"/>
                </a:cubicBezTo>
                <a:close/>
                <a:moveTo>
                  <a:pt x="759" y="934"/>
                </a:moveTo>
                <a:cubicBezTo>
                  <a:pt x="759" y="934"/>
                  <a:pt x="759" y="933"/>
                  <a:pt x="760" y="933"/>
                </a:cubicBezTo>
                <a:cubicBezTo>
                  <a:pt x="760" y="933"/>
                  <a:pt x="760" y="933"/>
                  <a:pt x="761" y="933"/>
                </a:cubicBezTo>
                <a:cubicBezTo>
                  <a:pt x="761" y="933"/>
                  <a:pt x="761" y="933"/>
                  <a:pt x="761" y="933"/>
                </a:cubicBezTo>
                <a:cubicBezTo>
                  <a:pt x="761" y="933"/>
                  <a:pt x="761" y="934"/>
                  <a:pt x="761" y="934"/>
                </a:cubicBezTo>
                <a:cubicBezTo>
                  <a:pt x="760" y="934"/>
                  <a:pt x="760" y="934"/>
                  <a:pt x="759" y="934"/>
                </a:cubicBezTo>
                <a:close/>
                <a:moveTo>
                  <a:pt x="762" y="954"/>
                </a:moveTo>
                <a:cubicBezTo>
                  <a:pt x="762" y="954"/>
                  <a:pt x="761" y="954"/>
                  <a:pt x="761" y="954"/>
                </a:cubicBezTo>
                <a:cubicBezTo>
                  <a:pt x="761" y="953"/>
                  <a:pt x="760" y="952"/>
                  <a:pt x="760" y="951"/>
                </a:cubicBezTo>
                <a:cubicBezTo>
                  <a:pt x="760" y="951"/>
                  <a:pt x="760" y="950"/>
                  <a:pt x="760" y="950"/>
                </a:cubicBezTo>
                <a:cubicBezTo>
                  <a:pt x="760" y="950"/>
                  <a:pt x="761" y="950"/>
                  <a:pt x="761" y="951"/>
                </a:cubicBezTo>
                <a:cubicBezTo>
                  <a:pt x="761" y="951"/>
                  <a:pt x="762" y="952"/>
                  <a:pt x="762" y="953"/>
                </a:cubicBezTo>
                <a:cubicBezTo>
                  <a:pt x="762" y="953"/>
                  <a:pt x="762" y="953"/>
                  <a:pt x="762" y="954"/>
                </a:cubicBezTo>
                <a:close/>
                <a:moveTo>
                  <a:pt x="768" y="1055"/>
                </a:moveTo>
                <a:cubicBezTo>
                  <a:pt x="767" y="1055"/>
                  <a:pt x="767" y="1055"/>
                  <a:pt x="767" y="1055"/>
                </a:cubicBezTo>
                <a:cubicBezTo>
                  <a:pt x="768" y="1054"/>
                  <a:pt x="768" y="1054"/>
                  <a:pt x="768" y="1054"/>
                </a:cubicBezTo>
                <a:lnTo>
                  <a:pt x="768" y="1055"/>
                </a:lnTo>
                <a:close/>
                <a:moveTo>
                  <a:pt x="284" y="483"/>
                </a:moveTo>
                <a:cubicBezTo>
                  <a:pt x="284" y="483"/>
                  <a:pt x="284" y="482"/>
                  <a:pt x="284" y="482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lose/>
                <a:moveTo>
                  <a:pt x="808" y="299"/>
                </a:moveTo>
                <a:cubicBezTo>
                  <a:pt x="808" y="299"/>
                  <a:pt x="808" y="299"/>
                  <a:pt x="808" y="299"/>
                </a:cubicBezTo>
                <a:cubicBezTo>
                  <a:pt x="808" y="299"/>
                  <a:pt x="808" y="299"/>
                  <a:pt x="808" y="299"/>
                </a:cubicBezTo>
                <a:close/>
                <a:moveTo>
                  <a:pt x="985" y="293"/>
                </a:moveTo>
                <a:cubicBezTo>
                  <a:pt x="985" y="292"/>
                  <a:pt x="985" y="292"/>
                  <a:pt x="985" y="291"/>
                </a:cubicBezTo>
                <a:cubicBezTo>
                  <a:pt x="985" y="291"/>
                  <a:pt x="985" y="291"/>
                  <a:pt x="984" y="291"/>
                </a:cubicBezTo>
                <a:cubicBezTo>
                  <a:pt x="981" y="289"/>
                  <a:pt x="977" y="290"/>
                  <a:pt x="974" y="288"/>
                </a:cubicBezTo>
                <a:cubicBezTo>
                  <a:pt x="972" y="287"/>
                  <a:pt x="969" y="287"/>
                  <a:pt x="967" y="288"/>
                </a:cubicBezTo>
                <a:cubicBezTo>
                  <a:pt x="966" y="288"/>
                  <a:pt x="966" y="288"/>
                  <a:pt x="965" y="287"/>
                </a:cubicBezTo>
                <a:cubicBezTo>
                  <a:pt x="965" y="287"/>
                  <a:pt x="965" y="287"/>
                  <a:pt x="964" y="287"/>
                </a:cubicBezTo>
                <a:cubicBezTo>
                  <a:pt x="964" y="286"/>
                  <a:pt x="964" y="286"/>
                  <a:pt x="965" y="285"/>
                </a:cubicBezTo>
                <a:cubicBezTo>
                  <a:pt x="966" y="285"/>
                  <a:pt x="967" y="285"/>
                  <a:pt x="969" y="284"/>
                </a:cubicBezTo>
                <a:cubicBezTo>
                  <a:pt x="970" y="283"/>
                  <a:pt x="971" y="282"/>
                  <a:pt x="971" y="280"/>
                </a:cubicBezTo>
                <a:cubicBezTo>
                  <a:pt x="971" y="278"/>
                  <a:pt x="971" y="276"/>
                  <a:pt x="970" y="275"/>
                </a:cubicBezTo>
                <a:cubicBezTo>
                  <a:pt x="970" y="274"/>
                  <a:pt x="972" y="273"/>
                  <a:pt x="972" y="273"/>
                </a:cubicBezTo>
                <a:cubicBezTo>
                  <a:pt x="973" y="273"/>
                  <a:pt x="973" y="274"/>
                  <a:pt x="973" y="274"/>
                </a:cubicBezTo>
                <a:cubicBezTo>
                  <a:pt x="975" y="277"/>
                  <a:pt x="976" y="281"/>
                  <a:pt x="978" y="284"/>
                </a:cubicBezTo>
                <a:cubicBezTo>
                  <a:pt x="979" y="286"/>
                  <a:pt x="981" y="287"/>
                  <a:pt x="984" y="287"/>
                </a:cubicBezTo>
                <a:cubicBezTo>
                  <a:pt x="985" y="286"/>
                  <a:pt x="986" y="286"/>
                  <a:pt x="987" y="287"/>
                </a:cubicBezTo>
                <a:cubicBezTo>
                  <a:pt x="990" y="287"/>
                  <a:pt x="991" y="286"/>
                  <a:pt x="991" y="283"/>
                </a:cubicBezTo>
                <a:cubicBezTo>
                  <a:pt x="991" y="281"/>
                  <a:pt x="991" y="278"/>
                  <a:pt x="991" y="276"/>
                </a:cubicBezTo>
                <a:cubicBezTo>
                  <a:pt x="991" y="273"/>
                  <a:pt x="989" y="271"/>
                  <a:pt x="990" y="268"/>
                </a:cubicBezTo>
                <a:cubicBezTo>
                  <a:pt x="990" y="268"/>
                  <a:pt x="989" y="267"/>
                  <a:pt x="989" y="266"/>
                </a:cubicBezTo>
                <a:cubicBezTo>
                  <a:pt x="987" y="263"/>
                  <a:pt x="985" y="260"/>
                  <a:pt x="982" y="258"/>
                </a:cubicBezTo>
                <a:cubicBezTo>
                  <a:pt x="981" y="257"/>
                  <a:pt x="979" y="256"/>
                  <a:pt x="978" y="255"/>
                </a:cubicBezTo>
                <a:cubicBezTo>
                  <a:pt x="978" y="255"/>
                  <a:pt x="977" y="254"/>
                  <a:pt x="977" y="253"/>
                </a:cubicBezTo>
                <a:cubicBezTo>
                  <a:pt x="976" y="251"/>
                  <a:pt x="976" y="249"/>
                  <a:pt x="976" y="247"/>
                </a:cubicBezTo>
                <a:cubicBezTo>
                  <a:pt x="976" y="247"/>
                  <a:pt x="976" y="246"/>
                  <a:pt x="977" y="246"/>
                </a:cubicBezTo>
                <a:cubicBezTo>
                  <a:pt x="977" y="246"/>
                  <a:pt x="978" y="246"/>
                  <a:pt x="978" y="246"/>
                </a:cubicBezTo>
                <a:cubicBezTo>
                  <a:pt x="979" y="247"/>
                  <a:pt x="979" y="248"/>
                  <a:pt x="979" y="248"/>
                </a:cubicBezTo>
                <a:cubicBezTo>
                  <a:pt x="979" y="252"/>
                  <a:pt x="980" y="254"/>
                  <a:pt x="983" y="256"/>
                </a:cubicBezTo>
                <a:cubicBezTo>
                  <a:pt x="985" y="257"/>
                  <a:pt x="986" y="259"/>
                  <a:pt x="988" y="259"/>
                </a:cubicBezTo>
                <a:cubicBezTo>
                  <a:pt x="989" y="259"/>
                  <a:pt x="990" y="259"/>
                  <a:pt x="990" y="258"/>
                </a:cubicBezTo>
                <a:cubicBezTo>
                  <a:pt x="990" y="257"/>
                  <a:pt x="990" y="255"/>
                  <a:pt x="991" y="254"/>
                </a:cubicBezTo>
                <a:cubicBezTo>
                  <a:pt x="991" y="252"/>
                  <a:pt x="992" y="251"/>
                  <a:pt x="992" y="250"/>
                </a:cubicBezTo>
                <a:cubicBezTo>
                  <a:pt x="993" y="249"/>
                  <a:pt x="993" y="248"/>
                  <a:pt x="992" y="247"/>
                </a:cubicBezTo>
                <a:cubicBezTo>
                  <a:pt x="990" y="246"/>
                  <a:pt x="988" y="244"/>
                  <a:pt x="986" y="243"/>
                </a:cubicBezTo>
                <a:cubicBezTo>
                  <a:pt x="986" y="243"/>
                  <a:pt x="985" y="242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3" y="240"/>
                  <a:pt x="981" y="239"/>
                  <a:pt x="980" y="238"/>
                </a:cubicBezTo>
                <a:cubicBezTo>
                  <a:pt x="980" y="238"/>
                  <a:pt x="980" y="238"/>
                  <a:pt x="980" y="238"/>
                </a:cubicBezTo>
                <a:cubicBezTo>
                  <a:pt x="980" y="238"/>
                  <a:pt x="980" y="237"/>
                  <a:pt x="981" y="237"/>
                </a:cubicBezTo>
                <a:cubicBezTo>
                  <a:pt x="981" y="237"/>
                  <a:pt x="982" y="237"/>
                  <a:pt x="982" y="238"/>
                </a:cubicBezTo>
                <a:cubicBezTo>
                  <a:pt x="983" y="239"/>
                  <a:pt x="984" y="240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6" y="241"/>
                  <a:pt x="987" y="242"/>
                  <a:pt x="987" y="242"/>
                </a:cubicBezTo>
                <a:cubicBezTo>
                  <a:pt x="989" y="243"/>
                  <a:pt x="991" y="243"/>
                  <a:pt x="993" y="242"/>
                </a:cubicBezTo>
                <a:cubicBezTo>
                  <a:pt x="995" y="241"/>
                  <a:pt x="997" y="240"/>
                  <a:pt x="1000" y="240"/>
                </a:cubicBezTo>
                <a:cubicBezTo>
                  <a:pt x="1000" y="240"/>
                  <a:pt x="1001" y="239"/>
                  <a:pt x="1001" y="238"/>
                </a:cubicBezTo>
                <a:cubicBezTo>
                  <a:pt x="1002" y="237"/>
                  <a:pt x="1002" y="236"/>
                  <a:pt x="1002" y="235"/>
                </a:cubicBezTo>
                <a:cubicBezTo>
                  <a:pt x="1003" y="234"/>
                  <a:pt x="1002" y="232"/>
                  <a:pt x="1001" y="232"/>
                </a:cubicBezTo>
                <a:cubicBezTo>
                  <a:pt x="999" y="232"/>
                  <a:pt x="997" y="230"/>
                  <a:pt x="995" y="229"/>
                </a:cubicBezTo>
                <a:cubicBezTo>
                  <a:pt x="995" y="229"/>
                  <a:pt x="994" y="229"/>
                  <a:pt x="995" y="229"/>
                </a:cubicBezTo>
                <a:cubicBezTo>
                  <a:pt x="995" y="228"/>
                  <a:pt x="995" y="228"/>
                  <a:pt x="996" y="228"/>
                </a:cubicBezTo>
                <a:cubicBezTo>
                  <a:pt x="999" y="229"/>
                  <a:pt x="1001" y="230"/>
                  <a:pt x="1004" y="228"/>
                </a:cubicBezTo>
                <a:cubicBezTo>
                  <a:pt x="1004" y="227"/>
                  <a:pt x="1006" y="228"/>
                  <a:pt x="1006" y="227"/>
                </a:cubicBezTo>
                <a:cubicBezTo>
                  <a:pt x="1009" y="227"/>
                  <a:pt x="1011" y="222"/>
                  <a:pt x="1009" y="221"/>
                </a:cubicBezTo>
                <a:cubicBezTo>
                  <a:pt x="1007" y="219"/>
                  <a:pt x="1006" y="218"/>
                  <a:pt x="1006" y="216"/>
                </a:cubicBezTo>
                <a:cubicBezTo>
                  <a:pt x="1006" y="216"/>
                  <a:pt x="1005" y="215"/>
                  <a:pt x="1005" y="214"/>
                </a:cubicBezTo>
                <a:cubicBezTo>
                  <a:pt x="1004" y="214"/>
                  <a:pt x="1004" y="214"/>
                  <a:pt x="1004" y="213"/>
                </a:cubicBezTo>
                <a:cubicBezTo>
                  <a:pt x="1004" y="212"/>
                  <a:pt x="1005" y="212"/>
                  <a:pt x="1006" y="212"/>
                </a:cubicBezTo>
                <a:cubicBezTo>
                  <a:pt x="1006" y="212"/>
                  <a:pt x="1007" y="213"/>
                  <a:pt x="1008" y="212"/>
                </a:cubicBezTo>
                <a:cubicBezTo>
                  <a:pt x="1009" y="212"/>
                  <a:pt x="1010" y="211"/>
                  <a:pt x="1010" y="210"/>
                </a:cubicBezTo>
                <a:cubicBezTo>
                  <a:pt x="1010" y="207"/>
                  <a:pt x="1010" y="205"/>
                  <a:pt x="1010" y="203"/>
                </a:cubicBezTo>
                <a:cubicBezTo>
                  <a:pt x="1010" y="202"/>
                  <a:pt x="1010" y="200"/>
                  <a:pt x="1009" y="200"/>
                </a:cubicBezTo>
                <a:cubicBezTo>
                  <a:pt x="1007" y="198"/>
                  <a:pt x="1008" y="197"/>
                  <a:pt x="1009" y="196"/>
                </a:cubicBezTo>
                <a:cubicBezTo>
                  <a:pt x="1010" y="196"/>
                  <a:pt x="1009" y="194"/>
                  <a:pt x="1009" y="194"/>
                </a:cubicBezTo>
                <a:cubicBezTo>
                  <a:pt x="1007" y="193"/>
                  <a:pt x="1005" y="193"/>
                  <a:pt x="1004" y="192"/>
                </a:cubicBezTo>
                <a:cubicBezTo>
                  <a:pt x="1004" y="192"/>
                  <a:pt x="1003" y="192"/>
                  <a:pt x="1003" y="192"/>
                </a:cubicBezTo>
                <a:cubicBezTo>
                  <a:pt x="1001" y="191"/>
                  <a:pt x="1001" y="190"/>
                  <a:pt x="1001" y="189"/>
                </a:cubicBezTo>
                <a:cubicBezTo>
                  <a:pt x="1001" y="188"/>
                  <a:pt x="1001" y="187"/>
                  <a:pt x="1002" y="187"/>
                </a:cubicBezTo>
                <a:cubicBezTo>
                  <a:pt x="1003" y="187"/>
                  <a:pt x="1004" y="188"/>
                  <a:pt x="1004" y="188"/>
                </a:cubicBezTo>
                <a:cubicBezTo>
                  <a:pt x="1004" y="188"/>
                  <a:pt x="1004" y="189"/>
                  <a:pt x="1004" y="189"/>
                </a:cubicBezTo>
                <a:cubicBezTo>
                  <a:pt x="1004" y="188"/>
                  <a:pt x="1004" y="188"/>
                  <a:pt x="1004" y="188"/>
                </a:cubicBezTo>
                <a:cubicBezTo>
                  <a:pt x="1004" y="188"/>
                  <a:pt x="1003" y="187"/>
                  <a:pt x="1002" y="186"/>
                </a:cubicBezTo>
                <a:cubicBezTo>
                  <a:pt x="1002" y="186"/>
                  <a:pt x="1002" y="186"/>
                  <a:pt x="1002" y="186"/>
                </a:cubicBezTo>
                <a:cubicBezTo>
                  <a:pt x="1004" y="185"/>
                  <a:pt x="1005" y="184"/>
                  <a:pt x="1007" y="182"/>
                </a:cubicBezTo>
                <a:cubicBezTo>
                  <a:pt x="1007" y="181"/>
                  <a:pt x="1009" y="181"/>
                  <a:pt x="1010" y="182"/>
                </a:cubicBezTo>
                <a:cubicBezTo>
                  <a:pt x="1010" y="182"/>
                  <a:pt x="1010" y="182"/>
                  <a:pt x="1011" y="182"/>
                </a:cubicBezTo>
                <a:cubicBezTo>
                  <a:pt x="1012" y="184"/>
                  <a:pt x="1015" y="186"/>
                  <a:pt x="1014" y="189"/>
                </a:cubicBezTo>
                <a:cubicBezTo>
                  <a:pt x="1014" y="192"/>
                  <a:pt x="1014" y="194"/>
                  <a:pt x="1015" y="197"/>
                </a:cubicBezTo>
                <a:cubicBezTo>
                  <a:pt x="1015" y="197"/>
                  <a:pt x="1016" y="197"/>
                  <a:pt x="1016" y="197"/>
                </a:cubicBezTo>
                <a:cubicBezTo>
                  <a:pt x="1016" y="196"/>
                  <a:pt x="1017" y="195"/>
                  <a:pt x="1016" y="194"/>
                </a:cubicBezTo>
                <a:cubicBezTo>
                  <a:pt x="1016" y="191"/>
                  <a:pt x="1016" y="188"/>
                  <a:pt x="1018" y="185"/>
                </a:cubicBezTo>
                <a:cubicBezTo>
                  <a:pt x="1020" y="183"/>
                  <a:pt x="1020" y="180"/>
                  <a:pt x="1020" y="177"/>
                </a:cubicBezTo>
                <a:cubicBezTo>
                  <a:pt x="1020" y="176"/>
                  <a:pt x="1019" y="174"/>
                  <a:pt x="1018" y="174"/>
                </a:cubicBezTo>
                <a:cubicBezTo>
                  <a:pt x="1016" y="174"/>
                  <a:pt x="1015" y="174"/>
                  <a:pt x="1014" y="173"/>
                </a:cubicBezTo>
                <a:cubicBezTo>
                  <a:pt x="1013" y="173"/>
                  <a:pt x="1013" y="173"/>
                  <a:pt x="1012" y="172"/>
                </a:cubicBezTo>
                <a:cubicBezTo>
                  <a:pt x="1012" y="172"/>
                  <a:pt x="1012" y="171"/>
                  <a:pt x="1012" y="171"/>
                </a:cubicBezTo>
                <a:cubicBezTo>
                  <a:pt x="1012" y="171"/>
                  <a:pt x="1012" y="170"/>
                  <a:pt x="1013" y="170"/>
                </a:cubicBezTo>
                <a:cubicBezTo>
                  <a:pt x="1016" y="170"/>
                  <a:pt x="1016" y="169"/>
                  <a:pt x="1015" y="167"/>
                </a:cubicBezTo>
                <a:cubicBezTo>
                  <a:pt x="1014" y="165"/>
                  <a:pt x="1014" y="164"/>
                  <a:pt x="1012" y="163"/>
                </a:cubicBezTo>
                <a:cubicBezTo>
                  <a:pt x="1012" y="163"/>
                  <a:pt x="1011" y="162"/>
                  <a:pt x="1010" y="161"/>
                </a:cubicBezTo>
                <a:cubicBezTo>
                  <a:pt x="1010" y="161"/>
                  <a:pt x="1010" y="160"/>
                  <a:pt x="1010" y="160"/>
                </a:cubicBezTo>
                <a:cubicBezTo>
                  <a:pt x="1010" y="160"/>
                  <a:pt x="1011" y="160"/>
                  <a:pt x="1011" y="160"/>
                </a:cubicBezTo>
                <a:cubicBezTo>
                  <a:pt x="1013" y="161"/>
                  <a:pt x="1015" y="160"/>
                  <a:pt x="1016" y="157"/>
                </a:cubicBezTo>
                <a:cubicBezTo>
                  <a:pt x="1016" y="154"/>
                  <a:pt x="1018" y="152"/>
                  <a:pt x="1018" y="148"/>
                </a:cubicBezTo>
                <a:cubicBezTo>
                  <a:pt x="1018" y="140"/>
                  <a:pt x="1021" y="134"/>
                  <a:pt x="1026" y="128"/>
                </a:cubicBezTo>
                <a:cubicBezTo>
                  <a:pt x="1028" y="126"/>
                  <a:pt x="1029" y="124"/>
                  <a:pt x="1031" y="122"/>
                </a:cubicBezTo>
                <a:cubicBezTo>
                  <a:pt x="1031" y="121"/>
                  <a:pt x="1031" y="120"/>
                  <a:pt x="1031" y="120"/>
                </a:cubicBezTo>
                <a:cubicBezTo>
                  <a:pt x="1031" y="117"/>
                  <a:pt x="1031" y="117"/>
                  <a:pt x="1033" y="117"/>
                </a:cubicBezTo>
                <a:cubicBezTo>
                  <a:pt x="1035" y="117"/>
                  <a:pt x="1037" y="115"/>
                  <a:pt x="1038" y="113"/>
                </a:cubicBezTo>
                <a:cubicBezTo>
                  <a:pt x="1038" y="112"/>
                  <a:pt x="1038" y="110"/>
                  <a:pt x="1037" y="110"/>
                </a:cubicBezTo>
                <a:cubicBezTo>
                  <a:pt x="1036" y="109"/>
                  <a:pt x="1035" y="109"/>
                  <a:pt x="1035" y="109"/>
                </a:cubicBezTo>
                <a:cubicBezTo>
                  <a:pt x="1033" y="109"/>
                  <a:pt x="1032" y="109"/>
                  <a:pt x="1031" y="109"/>
                </a:cubicBezTo>
                <a:cubicBezTo>
                  <a:pt x="1031" y="109"/>
                  <a:pt x="1031" y="108"/>
                  <a:pt x="1031" y="108"/>
                </a:cubicBezTo>
                <a:cubicBezTo>
                  <a:pt x="1031" y="108"/>
                  <a:pt x="1031" y="107"/>
                  <a:pt x="1032" y="107"/>
                </a:cubicBezTo>
                <a:cubicBezTo>
                  <a:pt x="1033" y="106"/>
                  <a:pt x="1034" y="107"/>
                  <a:pt x="1036" y="107"/>
                </a:cubicBezTo>
                <a:cubicBezTo>
                  <a:pt x="1038" y="108"/>
                  <a:pt x="1040" y="108"/>
                  <a:pt x="1043" y="107"/>
                </a:cubicBezTo>
                <a:cubicBezTo>
                  <a:pt x="1043" y="106"/>
                  <a:pt x="1044" y="106"/>
                  <a:pt x="1045" y="105"/>
                </a:cubicBezTo>
                <a:cubicBezTo>
                  <a:pt x="1046" y="105"/>
                  <a:pt x="1046" y="104"/>
                  <a:pt x="1046" y="103"/>
                </a:cubicBezTo>
                <a:cubicBezTo>
                  <a:pt x="1046" y="102"/>
                  <a:pt x="1045" y="102"/>
                  <a:pt x="1045" y="101"/>
                </a:cubicBezTo>
                <a:cubicBezTo>
                  <a:pt x="1045" y="100"/>
                  <a:pt x="1046" y="99"/>
                  <a:pt x="1047" y="100"/>
                </a:cubicBezTo>
                <a:cubicBezTo>
                  <a:pt x="1049" y="100"/>
                  <a:pt x="1051" y="100"/>
                  <a:pt x="1052" y="98"/>
                </a:cubicBezTo>
                <a:cubicBezTo>
                  <a:pt x="1053" y="97"/>
                  <a:pt x="1054" y="96"/>
                  <a:pt x="1055" y="96"/>
                </a:cubicBezTo>
                <a:cubicBezTo>
                  <a:pt x="1059" y="92"/>
                  <a:pt x="1059" y="90"/>
                  <a:pt x="1056" y="86"/>
                </a:cubicBezTo>
                <a:cubicBezTo>
                  <a:pt x="1056" y="86"/>
                  <a:pt x="1055" y="85"/>
                  <a:pt x="1055" y="85"/>
                </a:cubicBezTo>
                <a:cubicBezTo>
                  <a:pt x="1051" y="81"/>
                  <a:pt x="1047" y="79"/>
                  <a:pt x="1042" y="79"/>
                </a:cubicBezTo>
                <a:cubicBezTo>
                  <a:pt x="1039" y="79"/>
                  <a:pt x="1036" y="80"/>
                  <a:pt x="1033" y="81"/>
                </a:cubicBezTo>
                <a:cubicBezTo>
                  <a:pt x="1033" y="81"/>
                  <a:pt x="1032" y="82"/>
                  <a:pt x="1032" y="82"/>
                </a:cubicBezTo>
                <a:cubicBezTo>
                  <a:pt x="1032" y="83"/>
                  <a:pt x="1031" y="84"/>
                  <a:pt x="1031" y="85"/>
                </a:cubicBezTo>
                <a:cubicBezTo>
                  <a:pt x="1031" y="86"/>
                  <a:pt x="1030" y="86"/>
                  <a:pt x="1028" y="86"/>
                </a:cubicBezTo>
                <a:cubicBezTo>
                  <a:pt x="1027" y="86"/>
                  <a:pt x="1026" y="85"/>
                  <a:pt x="1025" y="84"/>
                </a:cubicBezTo>
                <a:cubicBezTo>
                  <a:pt x="1024" y="84"/>
                  <a:pt x="1024" y="84"/>
                  <a:pt x="1023" y="85"/>
                </a:cubicBezTo>
                <a:cubicBezTo>
                  <a:pt x="1020" y="90"/>
                  <a:pt x="1016" y="92"/>
                  <a:pt x="1011" y="94"/>
                </a:cubicBezTo>
                <a:cubicBezTo>
                  <a:pt x="1008" y="95"/>
                  <a:pt x="1005" y="95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2" y="98"/>
                  <a:pt x="1002" y="98"/>
                  <a:pt x="1001" y="99"/>
                </a:cubicBezTo>
                <a:cubicBezTo>
                  <a:pt x="1000" y="99"/>
                  <a:pt x="1000" y="100"/>
                  <a:pt x="999" y="101"/>
                </a:cubicBezTo>
                <a:cubicBezTo>
                  <a:pt x="999" y="101"/>
                  <a:pt x="999" y="101"/>
                  <a:pt x="999" y="101"/>
                </a:cubicBezTo>
                <a:cubicBezTo>
                  <a:pt x="999" y="100"/>
                  <a:pt x="999" y="100"/>
                  <a:pt x="999" y="100"/>
                </a:cubicBezTo>
                <a:cubicBezTo>
                  <a:pt x="1000" y="100"/>
                  <a:pt x="1000" y="99"/>
                  <a:pt x="1001" y="99"/>
                </a:cubicBezTo>
                <a:cubicBezTo>
                  <a:pt x="1001" y="98"/>
                  <a:pt x="1002" y="98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3" y="96"/>
                  <a:pt x="1003" y="95"/>
                  <a:pt x="1003" y="95"/>
                </a:cubicBezTo>
                <a:cubicBezTo>
                  <a:pt x="1005" y="93"/>
                  <a:pt x="1007" y="90"/>
                  <a:pt x="1010" y="89"/>
                </a:cubicBezTo>
                <a:cubicBezTo>
                  <a:pt x="1013" y="88"/>
                  <a:pt x="1016" y="86"/>
                  <a:pt x="1017" y="83"/>
                </a:cubicBezTo>
                <a:cubicBezTo>
                  <a:pt x="1017" y="82"/>
                  <a:pt x="1017" y="81"/>
                  <a:pt x="1018" y="80"/>
                </a:cubicBezTo>
                <a:cubicBezTo>
                  <a:pt x="1020" y="74"/>
                  <a:pt x="1017" y="72"/>
                  <a:pt x="1012" y="73"/>
                </a:cubicBezTo>
                <a:cubicBezTo>
                  <a:pt x="1012" y="73"/>
                  <a:pt x="1011" y="73"/>
                  <a:pt x="1011" y="73"/>
                </a:cubicBezTo>
                <a:cubicBezTo>
                  <a:pt x="1011" y="73"/>
                  <a:pt x="1010" y="73"/>
                  <a:pt x="1010" y="74"/>
                </a:cubicBezTo>
                <a:cubicBezTo>
                  <a:pt x="1009" y="75"/>
                  <a:pt x="1009" y="77"/>
                  <a:pt x="1008" y="78"/>
                </a:cubicBezTo>
                <a:cubicBezTo>
                  <a:pt x="1008" y="80"/>
                  <a:pt x="1006" y="81"/>
                  <a:pt x="1004" y="81"/>
                </a:cubicBezTo>
                <a:cubicBezTo>
                  <a:pt x="1004" y="81"/>
                  <a:pt x="1004" y="81"/>
                  <a:pt x="1003" y="81"/>
                </a:cubicBezTo>
                <a:cubicBezTo>
                  <a:pt x="1000" y="79"/>
                  <a:pt x="997" y="80"/>
                  <a:pt x="994" y="80"/>
                </a:cubicBezTo>
                <a:cubicBezTo>
                  <a:pt x="994" y="80"/>
                  <a:pt x="993" y="80"/>
                  <a:pt x="993" y="80"/>
                </a:cubicBezTo>
                <a:cubicBezTo>
                  <a:pt x="993" y="80"/>
                  <a:pt x="994" y="79"/>
                  <a:pt x="994" y="79"/>
                </a:cubicBezTo>
                <a:cubicBezTo>
                  <a:pt x="995" y="78"/>
                  <a:pt x="997" y="78"/>
                  <a:pt x="999" y="77"/>
                </a:cubicBezTo>
                <a:cubicBezTo>
                  <a:pt x="1000" y="77"/>
                  <a:pt x="1001" y="76"/>
                  <a:pt x="1001" y="74"/>
                </a:cubicBezTo>
                <a:cubicBezTo>
                  <a:pt x="1002" y="73"/>
                  <a:pt x="1001" y="72"/>
                  <a:pt x="1000" y="71"/>
                </a:cubicBezTo>
                <a:cubicBezTo>
                  <a:pt x="998" y="71"/>
                  <a:pt x="996" y="70"/>
                  <a:pt x="994" y="70"/>
                </a:cubicBezTo>
                <a:cubicBezTo>
                  <a:pt x="985" y="68"/>
                  <a:pt x="982" y="68"/>
                  <a:pt x="974" y="72"/>
                </a:cubicBezTo>
                <a:cubicBezTo>
                  <a:pt x="973" y="72"/>
                  <a:pt x="972" y="73"/>
                  <a:pt x="971" y="73"/>
                </a:cubicBezTo>
                <a:cubicBezTo>
                  <a:pt x="969" y="74"/>
                  <a:pt x="967" y="74"/>
                  <a:pt x="966" y="75"/>
                </a:cubicBezTo>
                <a:cubicBezTo>
                  <a:pt x="965" y="75"/>
                  <a:pt x="965" y="74"/>
                  <a:pt x="965" y="74"/>
                </a:cubicBezTo>
                <a:cubicBezTo>
                  <a:pt x="964" y="74"/>
                  <a:pt x="965" y="73"/>
                  <a:pt x="965" y="73"/>
                </a:cubicBezTo>
                <a:cubicBezTo>
                  <a:pt x="966" y="72"/>
                  <a:pt x="967" y="72"/>
                  <a:pt x="968" y="71"/>
                </a:cubicBezTo>
                <a:cubicBezTo>
                  <a:pt x="971" y="70"/>
                  <a:pt x="974" y="69"/>
                  <a:pt x="977" y="68"/>
                </a:cubicBezTo>
                <a:cubicBezTo>
                  <a:pt x="982" y="65"/>
                  <a:pt x="987" y="65"/>
                  <a:pt x="993" y="67"/>
                </a:cubicBezTo>
                <a:cubicBezTo>
                  <a:pt x="997" y="68"/>
                  <a:pt x="1000" y="68"/>
                  <a:pt x="1004" y="68"/>
                </a:cubicBezTo>
                <a:cubicBezTo>
                  <a:pt x="1008" y="67"/>
                  <a:pt x="1011" y="66"/>
                  <a:pt x="1015" y="66"/>
                </a:cubicBezTo>
                <a:cubicBezTo>
                  <a:pt x="1019" y="66"/>
                  <a:pt x="1022" y="64"/>
                  <a:pt x="1025" y="61"/>
                </a:cubicBezTo>
                <a:cubicBezTo>
                  <a:pt x="1026" y="60"/>
                  <a:pt x="1026" y="57"/>
                  <a:pt x="1025" y="56"/>
                </a:cubicBezTo>
                <a:cubicBezTo>
                  <a:pt x="1023" y="54"/>
                  <a:pt x="1021" y="53"/>
                  <a:pt x="1019" y="51"/>
                </a:cubicBezTo>
                <a:cubicBezTo>
                  <a:pt x="1015" y="49"/>
                  <a:pt x="1011" y="47"/>
                  <a:pt x="1007" y="50"/>
                </a:cubicBezTo>
                <a:cubicBezTo>
                  <a:pt x="1007" y="50"/>
                  <a:pt x="1006" y="50"/>
                  <a:pt x="1005" y="50"/>
                </a:cubicBezTo>
                <a:cubicBezTo>
                  <a:pt x="1005" y="50"/>
                  <a:pt x="1005" y="49"/>
                  <a:pt x="1005" y="49"/>
                </a:cubicBezTo>
                <a:cubicBezTo>
                  <a:pt x="1005" y="49"/>
                  <a:pt x="1005" y="49"/>
                  <a:pt x="1005" y="49"/>
                </a:cubicBezTo>
                <a:cubicBezTo>
                  <a:pt x="1006" y="48"/>
                  <a:pt x="1007" y="48"/>
                  <a:pt x="1007" y="48"/>
                </a:cubicBezTo>
                <a:cubicBezTo>
                  <a:pt x="1010" y="46"/>
                  <a:pt x="1010" y="44"/>
                  <a:pt x="1009" y="41"/>
                </a:cubicBezTo>
                <a:cubicBezTo>
                  <a:pt x="1008" y="40"/>
                  <a:pt x="1007" y="40"/>
                  <a:pt x="1006" y="40"/>
                </a:cubicBezTo>
                <a:cubicBezTo>
                  <a:pt x="1000" y="42"/>
                  <a:pt x="995" y="42"/>
                  <a:pt x="990" y="39"/>
                </a:cubicBezTo>
                <a:cubicBezTo>
                  <a:pt x="988" y="39"/>
                  <a:pt x="986" y="39"/>
                  <a:pt x="985" y="39"/>
                </a:cubicBezTo>
                <a:cubicBezTo>
                  <a:pt x="983" y="39"/>
                  <a:pt x="981" y="40"/>
                  <a:pt x="979" y="40"/>
                </a:cubicBezTo>
                <a:cubicBezTo>
                  <a:pt x="976" y="41"/>
                  <a:pt x="973" y="41"/>
                  <a:pt x="970" y="41"/>
                </a:cubicBezTo>
                <a:cubicBezTo>
                  <a:pt x="968" y="40"/>
                  <a:pt x="966" y="41"/>
                  <a:pt x="964" y="42"/>
                </a:cubicBezTo>
                <a:cubicBezTo>
                  <a:pt x="963" y="42"/>
                  <a:pt x="962" y="42"/>
                  <a:pt x="962" y="42"/>
                </a:cubicBezTo>
                <a:cubicBezTo>
                  <a:pt x="961" y="42"/>
                  <a:pt x="961" y="42"/>
                  <a:pt x="961" y="42"/>
                </a:cubicBezTo>
                <a:cubicBezTo>
                  <a:pt x="961" y="42"/>
                  <a:pt x="961" y="41"/>
                  <a:pt x="961" y="41"/>
                </a:cubicBezTo>
                <a:cubicBezTo>
                  <a:pt x="962" y="41"/>
                  <a:pt x="963" y="40"/>
                  <a:pt x="964" y="40"/>
                </a:cubicBezTo>
                <a:cubicBezTo>
                  <a:pt x="966" y="40"/>
                  <a:pt x="969" y="40"/>
                  <a:pt x="971" y="39"/>
                </a:cubicBezTo>
                <a:cubicBezTo>
                  <a:pt x="975" y="38"/>
                  <a:pt x="980" y="38"/>
                  <a:pt x="984" y="38"/>
                </a:cubicBezTo>
                <a:cubicBezTo>
                  <a:pt x="987" y="37"/>
                  <a:pt x="991" y="37"/>
                  <a:pt x="994" y="38"/>
                </a:cubicBezTo>
                <a:cubicBezTo>
                  <a:pt x="998" y="40"/>
                  <a:pt x="1001" y="38"/>
                  <a:pt x="1003" y="37"/>
                </a:cubicBezTo>
                <a:cubicBezTo>
                  <a:pt x="1004" y="36"/>
                  <a:pt x="1004" y="35"/>
                  <a:pt x="1004" y="35"/>
                </a:cubicBezTo>
                <a:cubicBezTo>
                  <a:pt x="1002" y="32"/>
                  <a:pt x="999" y="30"/>
                  <a:pt x="996" y="29"/>
                </a:cubicBezTo>
                <a:cubicBezTo>
                  <a:pt x="989" y="28"/>
                  <a:pt x="983" y="25"/>
                  <a:pt x="977" y="23"/>
                </a:cubicBezTo>
                <a:cubicBezTo>
                  <a:pt x="974" y="22"/>
                  <a:pt x="972" y="22"/>
                  <a:pt x="969" y="22"/>
                </a:cubicBezTo>
                <a:cubicBezTo>
                  <a:pt x="965" y="21"/>
                  <a:pt x="962" y="23"/>
                  <a:pt x="959" y="23"/>
                </a:cubicBezTo>
                <a:cubicBezTo>
                  <a:pt x="957" y="24"/>
                  <a:pt x="955" y="26"/>
                  <a:pt x="954" y="28"/>
                </a:cubicBezTo>
                <a:cubicBezTo>
                  <a:pt x="954" y="28"/>
                  <a:pt x="954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4" y="29"/>
                  <a:pt x="954" y="29"/>
                  <a:pt x="954" y="29"/>
                </a:cubicBezTo>
                <a:cubicBezTo>
                  <a:pt x="953" y="29"/>
                  <a:pt x="953" y="30"/>
                  <a:pt x="953" y="30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4" y="31"/>
                  <a:pt x="954" y="31"/>
                  <a:pt x="954" y="31"/>
                </a:cubicBezTo>
                <a:cubicBezTo>
                  <a:pt x="953" y="31"/>
                  <a:pt x="953" y="31"/>
                  <a:pt x="953" y="31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1" y="31"/>
                  <a:pt x="950" y="29"/>
                  <a:pt x="948" y="28"/>
                </a:cubicBezTo>
                <a:cubicBezTo>
                  <a:pt x="947" y="28"/>
                  <a:pt x="947" y="28"/>
                  <a:pt x="947" y="29"/>
                </a:cubicBezTo>
                <a:cubicBezTo>
                  <a:pt x="946" y="29"/>
                  <a:pt x="946" y="29"/>
                  <a:pt x="946" y="29"/>
                </a:cubicBezTo>
                <a:cubicBezTo>
                  <a:pt x="946" y="30"/>
                  <a:pt x="947" y="31"/>
                  <a:pt x="947" y="32"/>
                </a:cubicBezTo>
                <a:cubicBezTo>
                  <a:pt x="947" y="32"/>
                  <a:pt x="947" y="33"/>
                  <a:pt x="947" y="33"/>
                </a:cubicBezTo>
                <a:cubicBezTo>
                  <a:pt x="946" y="33"/>
                  <a:pt x="945" y="34"/>
                  <a:pt x="945" y="34"/>
                </a:cubicBezTo>
                <a:cubicBezTo>
                  <a:pt x="943" y="33"/>
                  <a:pt x="940" y="32"/>
                  <a:pt x="938" y="30"/>
                </a:cubicBezTo>
                <a:cubicBezTo>
                  <a:pt x="937" y="29"/>
                  <a:pt x="935" y="29"/>
                  <a:pt x="933" y="30"/>
                </a:cubicBezTo>
                <a:cubicBezTo>
                  <a:pt x="932" y="31"/>
                  <a:pt x="930" y="32"/>
                  <a:pt x="929" y="32"/>
                </a:cubicBezTo>
                <a:cubicBezTo>
                  <a:pt x="927" y="32"/>
                  <a:pt x="927" y="33"/>
                  <a:pt x="927" y="33"/>
                </a:cubicBezTo>
                <a:cubicBezTo>
                  <a:pt x="927" y="35"/>
                  <a:pt x="927" y="38"/>
                  <a:pt x="927" y="40"/>
                </a:cubicBezTo>
                <a:cubicBezTo>
                  <a:pt x="926" y="41"/>
                  <a:pt x="926" y="42"/>
                  <a:pt x="925" y="42"/>
                </a:cubicBezTo>
                <a:cubicBezTo>
                  <a:pt x="924" y="43"/>
                  <a:pt x="923" y="44"/>
                  <a:pt x="922" y="45"/>
                </a:cubicBezTo>
                <a:cubicBezTo>
                  <a:pt x="922" y="45"/>
                  <a:pt x="921" y="45"/>
                  <a:pt x="921" y="45"/>
                </a:cubicBezTo>
                <a:cubicBezTo>
                  <a:pt x="919" y="44"/>
                  <a:pt x="917" y="43"/>
                  <a:pt x="915" y="43"/>
                </a:cubicBezTo>
                <a:cubicBezTo>
                  <a:pt x="915" y="43"/>
                  <a:pt x="913" y="44"/>
                  <a:pt x="913" y="45"/>
                </a:cubicBezTo>
                <a:cubicBezTo>
                  <a:pt x="913" y="45"/>
                  <a:pt x="913" y="46"/>
                  <a:pt x="913" y="47"/>
                </a:cubicBezTo>
                <a:cubicBezTo>
                  <a:pt x="914" y="50"/>
                  <a:pt x="914" y="54"/>
                  <a:pt x="915" y="57"/>
                </a:cubicBezTo>
                <a:cubicBezTo>
                  <a:pt x="916" y="61"/>
                  <a:pt x="916" y="65"/>
                  <a:pt x="918" y="68"/>
                </a:cubicBezTo>
                <a:cubicBezTo>
                  <a:pt x="918" y="69"/>
                  <a:pt x="918" y="70"/>
                  <a:pt x="916" y="70"/>
                </a:cubicBezTo>
                <a:cubicBezTo>
                  <a:pt x="915" y="70"/>
                  <a:pt x="914" y="70"/>
                  <a:pt x="913" y="68"/>
                </a:cubicBezTo>
                <a:cubicBezTo>
                  <a:pt x="913" y="67"/>
                  <a:pt x="912" y="66"/>
                  <a:pt x="910" y="65"/>
                </a:cubicBezTo>
                <a:cubicBezTo>
                  <a:pt x="910" y="65"/>
                  <a:pt x="910" y="65"/>
                  <a:pt x="911" y="64"/>
                </a:cubicBezTo>
                <a:cubicBezTo>
                  <a:pt x="912" y="63"/>
                  <a:pt x="912" y="62"/>
                  <a:pt x="911" y="61"/>
                </a:cubicBezTo>
                <a:cubicBezTo>
                  <a:pt x="910" y="60"/>
                  <a:pt x="908" y="59"/>
                  <a:pt x="908" y="57"/>
                </a:cubicBezTo>
                <a:cubicBezTo>
                  <a:pt x="907" y="54"/>
                  <a:pt x="906" y="52"/>
                  <a:pt x="904" y="49"/>
                </a:cubicBezTo>
                <a:cubicBezTo>
                  <a:pt x="904" y="47"/>
                  <a:pt x="902" y="46"/>
                  <a:pt x="901" y="45"/>
                </a:cubicBezTo>
                <a:cubicBezTo>
                  <a:pt x="899" y="45"/>
                  <a:pt x="897" y="45"/>
                  <a:pt x="897" y="46"/>
                </a:cubicBezTo>
                <a:cubicBezTo>
                  <a:pt x="897" y="47"/>
                  <a:pt x="897" y="47"/>
                  <a:pt x="896" y="48"/>
                </a:cubicBezTo>
                <a:cubicBezTo>
                  <a:pt x="895" y="51"/>
                  <a:pt x="895" y="55"/>
                  <a:pt x="895" y="58"/>
                </a:cubicBezTo>
                <a:cubicBezTo>
                  <a:pt x="895" y="60"/>
                  <a:pt x="895" y="61"/>
                  <a:pt x="895" y="63"/>
                </a:cubicBezTo>
                <a:cubicBezTo>
                  <a:pt x="894" y="64"/>
                  <a:pt x="892" y="63"/>
                  <a:pt x="891" y="63"/>
                </a:cubicBezTo>
                <a:cubicBezTo>
                  <a:pt x="890" y="63"/>
                  <a:pt x="890" y="63"/>
                  <a:pt x="890" y="63"/>
                </a:cubicBezTo>
                <a:cubicBezTo>
                  <a:pt x="889" y="63"/>
                  <a:pt x="889" y="64"/>
                  <a:pt x="888" y="64"/>
                </a:cubicBezTo>
                <a:cubicBezTo>
                  <a:pt x="888" y="64"/>
                  <a:pt x="887" y="64"/>
                  <a:pt x="887" y="63"/>
                </a:cubicBezTo>
                <a:cubicBezTo>
                  <a:pt x="886" y="61"/>
                  <a:pt x="888" y="60"/>
                  <a:pt x="888" y="59"/>
                </a:cubicBezTo>
                <a:cubicBezTo>
                  <a:pt x="887" y="56"/>
                  <a:pt x="887" y="53"/>
                  <a:pt x="887" y="50"/>
                </a:cubicBezTo>
                <a:cubicBezTo>
                  <a:pt x="887" y="49"/>
                  <a:pt x="887" y="49"/>
                  <a:pt x="886" y="48"/>
                </a:cubicBezTo>
                <a:cubicBezTo>
                  <a:pt x="886" y="48"/>
                  <a:pt x="886" y="47"/>
                  <a:pt x="886" y="47"/>
                </a:cubicBezTo>
                <a:cubicBezTo>
                  <a:pt x="885" y="47"/>
                  <a:pt x="885" y="47"/>
                  <a:pt x="884" y="48"/>
                </a:cubicBezTo>
                <a:cubicBezTo>
                  <a:pt x="883" y="49"/>
                  <a:pt x="883" y="51"/>
                  <a:pt x="883" y="52"/>
                </a:cubicBezTo>
                <a:cubicBezTo>
                  <a:pt x="883" y="53"/>
                  <a:pt x="884" y="55"/>
                  <a:pt x="883" y="56"/>
                </a:cubicBezTo>
                <a:cubicBezTo>
                  <a:pt x="883" y="57"/>
                  <a:pt x="881" y="58"/>
                  <a:pt x="881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1"/>
                  <a:pt x="879" y="61"/>
                  <a:pt x="878" y="62"/>
                </a:cubicBezTo>
                <a:cubicBezTo>
                  <a:pt x="878" y="63"/>
                  <a:pt x="877" y="63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6" y="65"/>
                  <a:pt x="876" y="65"/>
                  <a:pt x="876" y="65"/>
                </a:cubicBezTo>
                <a:cubicBezTo>
                  <a:pt x="875" y="65"/>
                  <a:pt x="876" y="65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7" y="63"/>
                  <a:pt x="877" y="62"/>
                  <a:pt x="878" y="62"/>
                </a:cubicBezTo>
                <a:cubicBezTo>
                  <a:pt x="879" y="61"/>
                  <a:pt x="879" y="61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59"/>
                  <a:pt x="879" y="58"/>
                  <a:pt x="879" y="57"/>
                </a:cubicBezTo>
                <a:cubicBezTo>
                  <a:pt x="880" y="55"/>
                  <a:pt x="881" y="53"/>
                  <a:pt x="882" y="51"/>
                </a:cubicBezTo>
                <a:cubicBezTo>
                  <a:pt x="882" y="49"/>
                  <a:pt x="882" y="47"/>
                  <a:pt x="882" y="45"/>
                </a:cubicBezTo>
                <a:cubicBezTo>
                  <a:pt x="882" y="44"/>
                  <a:pt x="880" y="43"/>
                  <a:pt x="879" y="43"/>
                </a:cubicBezTo>
                <a:cubicBezTo>
                  <a:pt x="878" y="44"/>
                  <a:pt x="876" y="44"/>
                  <a:pt x="875" y="45"/>
                </a:cubicBezTo>
                <a:cubicBezTo>
                  <a:pt x="872" y="46"/>
                  <a:pt x="870" y="46"/>
                  <a:pt x="867" y="47"/>
                </a:cubicBezTo>
                <a:cubicBezTo>
                  <a:pt x="863" y="47"/>
                  <a:pt x="859" y="47"/>
                  <a:pt x="855" y="48"/>
                </a:cubicBezTo>
                <a:cubicBezTo>
                  <a:pt x="853" y="48"/>
                  <a:pt x="852" y="49"/>
                  <a:pt x="852" y="51"/>
                </a:cubicBezTo>
                <a:cubicBezTo>
                  <a:pt x="852" y="52"/>
                  <a:pt x="852" y="52"/>
                  <a:pt x="852" y="53"/>
                </a:cubicBezTo>
                <a:cubicBezTo>
                  <a:pt x="852" y="53"/>
                  <a:pt x="852" y="54"/>
                  <a:pt x="852" y="54"/>
                </a:cubicBezTo>
                <a:cubicBezTo>
                  <a:pt x="851" y="54"/>
                  <a:pt x="851" y="54"/>
                  <a:pt x="851" y="54"/>
                </a:cubicBezTo>
                <a:cubicBezTo>
                  <a:pt x="850" y="53"/>
                  <a:pt x="850" y="51"/>
                  <a:pt x="849" y="51"/>
                </a:cubicBezTo>
                <a:cubicBezTo>
                  <a:pt x="847" y="50"/>
                  <a:pt x="846" y="51"/>
                  <a:pt x="844" y="52"/>
                </a:cubicBezTo>
                <a:cubicBezTo>
                  <a:pt x="843" y="52"/>
                  <a:pt x="842" y="53"/>
                  <a:pt x="842" y="55"/>
                </a:cubicBezTo>
                <a:cubicBezTo>
                  <a:pt x="841" y="56"/>
                  <a:pt x="841" y="56"/>
                  <a:pt x="841" y="57"/>
                </a:cubicBezTo>
                <a:cubicBezTo>
                  <a:pt x="841" y="59"/>
                  <a:pt x="841" y="61"/>
                  <a:pt x="840" y="62"/>
                </a:cubicBezTo>
                <a:cubicBezTo>
                  <a:pt x="840" y="64"/>
                  <a:pt x="838" y="65"/>
                  <a:pt x="837" y="66"/>
                </a:cubicBezTo>
                <a:cubicBezTo>
                  <a:pt x="837" y="67"/>
                  <a:pt x="836" y="67"/>
                  <a:pt x="836" y="68"/>
                </a:cubicBezTo>
                <a:cubicBezTo>
                  <a:pt x="835" y="69"/>
                  <a:pt x="834" y="69"/>
                  <a:pt x="833" y="68"/>
                </a:cubicBezTo>
                <a:cubicBezTo>
                  <a:pt x="831" y="66"/>
                  <a:pt x="829" y="66"/>
                  <a:pt x="827" y="67"/>
                </a:cubicBezTo>
                <a:cubicBezTo>
                  <a:pt x="824" y="67"/>
                  <a:pt x="821" y="68"/>
                  <a:pt x="819" y="70"/>
                </a:cubicBezTo>
                <a:cubicBezTo>
                  <a:pt x="817" y="73"/>
                  <a:pt x="815" y="74"/>
                  <a:pt x="812" y="74"/>
                </a:cubicBezTo>
                <a:cubicBezTo>
                  <a:pt x="811" y="75"/>
                  <a:pt x="811" y="76"/>
                  <a:pt x="810" y="76"/>
                </a:cubicBezTo>
                <a:cubicBezTo>
                  <a:pt x="807" y="78"/>
                  <a:pt x="805" y="81"/>
                  <a:pt x="803" y="84"/>
                </a:cubicBezTo>
                <a:cubicBezTo>
                  <a:pt x="802" y="86"/>
                  <a:pt x="803" y="88"/>
                  <a:pt x="805" y="88"/>
                </a:cubicBezTo>
                <a:cubicBezTo>
                  <a:pt x="807" y="89"/>
                  <a:pt x="809" y="90"/>
                  <a:pt x="811" y="90"/>
                </a:cubicBezTo>
                <a:cubicBezTo>
                  <a:pt x="811" y="90"/>
                  <a:pt x="811" y="90"/>
                  <a:pt x="811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1" y="90"/>
                </a:cubicBezTo>
                <a:cubicBezTo>
                  <a:pt x="812" y="91"/>
                  <a:pt x="812" y="91"/>
                  <a:pt x="812" y="92"/>
                </a:cubicBezTo>
                <a:cubicBezTo>
                  <a:pt x="812" y="93"/>
                  <a:pt x="812" y="94"/>
                  <a:pt x="811" y="94"/>
                </a:cubicBezTo>
                <a:cubicBezTo>
                  <a:pt x="810" y="95"/>
                  <a:pt x="809" y="96"/>
                  <a:pt x="809" y="97"/>
                </a:cubicBezTo>
                <a:cubicBezTo>
                  <a:pt x="809" y="99"/>
                  <a:pt x="808" y="100"/>
                  <a:pt x="807" y="100"/>
                </a:cubicBezTo>
                <a:cubicBezTo>
                  <a:pt x="806" y="102"/>
                  <a:pt x="804" y="104"/>
                  <a:pt x="802" y="106"/>
                </a:cubicBezTo>
                <a:cubicBezTo>
                  <a:pt x="801" y="107"/>
                  <a:pt x="800" y="108"/>
                  <a:pt x="799" y="107"/>
                </a:cubicBezTo>
                <a:cubicBezTo>
                  <a:pt x="795" y="105"/>
                  <a:pt x="791" y="106"/>
                  <a:pt x="788" y="106"/>
                </a:cubicBezTo>
                <a:cubicBezTo>
                  <a:pt x="786" y="106"/>
                  <a:pt x="785" y="106"/>
                  <a:pt x="784" y="107"/>
                </a:cubicBezTo>
                <a:cubicBezTo>
                  <a:pt x="782" y="108"/>
                  <a:pt x="780" y="109"/>
                  <a:pt x="778" y="109"/>
                </a:cubicBezTo>
                <a:cubicBezTo>
                  <a:pt x="774" y="110"/>
                  <a:pt x="770" y="111"/>
                  <a:pt x="766" y="111"/>
                </a:cubicBezTo>
                <a:cubicBezTo>
                  <a:pt x="763" y="112"/>
                  <a:pt x="761" y="114"/>
                  <a:pt x="759" y="117"/>
                </a:cubicBezTo>
                <a:cubicBezTo>
                  <a:pt x="758" y="119"/>
                  <a:pt x="757" y="121"/>
                  <a:pt x="759" y="123"/>
                </a:cubicBezTo>
                <a:cubicBezTo>
                  <a:pt x="761" y="125"/>
                  <a:pt x="762" y="128"/>
                  <a:pt x="764" y="130"/>
                </a:cubicBezTo>
                <a:cubicBezTo>
                  <a:pt x="764" y="130"/>
                  <a:pt x="764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5" y="132"/>
                  <a:pt x="765" y="134"/>
                  <a:pt x="766" y="135"/>
                </a:cubicBezTo>
                <a:cubicBezTo>
                  <a:pt x="767" y="137"/>
                  <a:pt x="769" y="138"/>
                  <a:pt x="771" y="137"/>
                </a:cubicBezTo>
                <a:cubicBezTo>
                  <a:pt x="772" y="137"/>
                  <a:pt x="773" y="136"/>
                  <a:pt x="775" y="137"/>
                </a:cubicBezTo>
                <a:cubicBezTo>
                  <a:pt x="776" y="137"/>
                  <a:pt x="778" y="137"/>
                  <a:pt x="780" y="137"/>
                </a:cubicBezTo>
                <a:cubicBezTo>
                  <a:pt x="780" y="137"/>
                  <a:pt x="781" y="137"/>
                  <a:pt x="781" y="137"/>
                </a:cubicBezTo>
                <a:cubicBezTo>
                  <a:pt x="782" y="138"/>
                  <a:pt x="782" y="138"/>
                  <a:pt x="782" y="139"/>
                </a:cubicBezTo>
                <a:cubicBezTo>
                  <a:pt x="782" y="139"/>
                  <a:pt x="782" y="140"/>
                  <a:pt x="781" y="140"/>
                </a:cubicBezTo>
                <a:cubicBezTo>
                  <a:pt x="780" y="140"/>
                  <a:pt x="779" y="140"/>
                  <a:pt x="779" y="140"/>
                </a:cubicBezTo>
                <a:cubicBezTo>
                  <a:pt x="775" y="139"/>
                  <a:pt x="772" y="138"/>
                  <a:pt x="769" y="140"/>
                </a:cubicBezTo>
                <a:cubicBezTo>
                  <a:pt x="767" y="141"/>
                  <a:pt x="766" y="141"/>
                  <a:pt x="764" y="141"/>
                </a:cubicBezTo>
                <a:cubicBezTo>
                  <a:pt x="763" y="140"/>
                  <a:pt x="761" y="141"/>
                  <a:pt x="759" y="141"/>
                </a:cubicBezTo>
                <a:cubicBezTo>
                  <a:pt x="757" y="143"/>
                  <a:pt x="756" y="146"/>
                  <a:pt x="758" y="148"/>
                </a:cubicBezTo>
                <a:cubicBezTo>
                  <a:pt x="759" y="150"/>
                  <a:pt x="761" y="152"/>
                  <a:pt x="763" y="153"/>
                </a:cubicBezTo>
                <a:cubicBezTo>
                  <a:pt x="764" y="154"/>
                  <a:pt x="764" y="154"/>
                  <a:pt x="763" y="155"/>
                </a:cubicBezTo>
                <a:cubicBezTo>
                  <a:pt x="762" y="156"/>
                  <a:pt x="761" y="156"/>
                  <a:pt x="760" y="157"/>
                </a:cubicBezTo>
                <a:cubicBezTo>
                  <a:pt x="760" y="157"/>
                  <a:pt x="759" y="159"/>
                  <a:pt x="759" y="159"/>
                </a:cubicBezTo>
                <a:cubicBezTo>
                  <a:pt x="761" y="163"/>
                  <a:pt x="763" y="166"/>
                  <a:pt x="766" y="168"/>
                </a:cubicBezTo>
                <a:cubicBezTo>
                  <a:pt x="769" y="169"/>
                  <a:pt x="770" y="169"/>
                  <a:pt x="771" y="167"/>
                </a:cubicBezTo>
                <a:cubicBezTo>
                  <a:pt x="772" y="165"/>
                  <a:pt x="772" y="165"/>
                  <a:pt x="774" y="166"/>
                </a:cubicBezTo>
                <a:cubicBezTo>
                  <a:pt x="775" y="166"/>
                  <a:pt x="776" y="166"/>
                  <a:pt x="777" y="168"/>
                </a:cubicBezTo>
                <a:cubicBezTo>
                  <a:pt x="777" y="168"/>
                  <a:pt x="778" y="168"/>
                  <a:pt x="778" y="168"/>
                </a:cubicBezTo>
                <a:cubicBezTo>
                  <a:pt x="782" y="167"/>
                  <a:pt x="786" y="169"/>
                  <a:pt x="789" y="167"/>
                </a:cubicBezTo>
                <a:cubicBezTo>
                  <a:pt x="789" y="167"/>
                  <a:pt x="790" y="167"/>
                  <a:pt x="790" y="167"/>
                </a:cubicBezTo>
                <a:cubicBezTo>
                  <a:pt x="793" y="168"/>
                  <a:pt x="797" y="170"/>
                  <a:pt x="800" y="172"/>
                </a:cubicBezTo>
                <a:cubicBezTo>
                  <a:pt x="802" y="174"/>
                  <a:pt x="805" y="176"/>
                  <a:pt x="807" y="178"/>
                </a:cubicBezTo>
                <a:cubicBezTo>
                  <a:pt x="808" y="179"/>
                  <a:pt x="809" y="180"/>
                  <a:pt x="810" y="181"/>
                </a:cubicBezTo>
                <a:cubicBezTo>
                  <a:pt x="810" y="181"/>
                  <a:pt x="810" y="182"/>
                  <a:pt x="810" y="183"/>
                </a:cubicBezTo>
                <a:cubicBezTo>
                  <a:pt x="810" y="184"/>
                  <a:pt x="810" y="186"/>
                  <a:pt x="809" y="187"/>
                </a:cubicBezTo>
                <a:cubicBezTo>
                  <a:pt x="807" y="190"/>
                  <a:pt x="808" y="192"/>
                  <a:pt x="810" y="194"/>
                </a:cubicBezTo>
                <a:cubicBezTo>
                  <a:pt x="810" y="194"/>
                  <a:pt x="811" y="196"/>
                  <a:pt x="811" y="197"/>
                </a:cubicBezTo>
                <a:cubicBezTo>
                  <a:pt x="811" y="198"/>
                  <a:pt x="811" y="200"/>
                  <a:pt x="810" y="201"/>
                </a:cubicBezTo>
                <a:cubicBezTo>
                  <a:pt x="809" y="201"/>
                  <a:pt x="809" y="202"/>
                  <a:pt x="810" y="202"/>
                </a:cubicBezTo>
                <a:cubicBezTo>
                  <a:pt x="811" y="202"/>
                  <a:pt x="811" y="202"/>
                  <a:pt x="812" y="203"/>
                </a:cubicBezTo>
                <a:cubicBezTo>
                  <a:pt x="813" y="203"/>
                  <a:pt x="814" y="204"/>
                  <a:pt x="813" y="205"/>
                </a:cubicBezTo>
                <a:cubicBezTo>
                  <a:pt x="813" y="205"/>
                  <a:pt x="813" y="206"/>
                  <a:pt x="812" y="206"/>
                </a:cubicBezTo>
                <a:cubicBezTo>
                  <a:pt x="811" y="208"/>
                  <a:pt x="811" y="209"/>
                  <a:pt x="812" y="210"/>
                </a:cubicBezTo>
                <a:cubicBezTo>
                  <a:pt x="813" y="210"/>
                  <a:pt x="813" y="211"/>
                  <a:pt x="813" y="212"/>
                </a:cubicBezTo>
                <a:cubicBezTo>
                  <a:pt x="812" y="212"/>
                  <a:pt x="811" y="213"/>
                  <a:pt x="812" y="214"/>
                </a:cubicBezTo>
                <a:cubicBezTo>
                  <a:pt x="812" y="215"/>
                  <a:pt x="813" y="216"/>
                  <a:pt x="813" y="217"/>
                </a:cubicBezTo>
                <a:cubicBezTo>
                  <a:pt x="813" y="219"/>
                  <a:pt x="813" y="220"/>
                  <a:pt x="813" y="222"/>
                </a:cubicBezTo>
                <a:cubicBezTo>
                  <a:pt x="814" y="224"/>
                  <a:pt x="813" y="226"/>
                  <a:pt x="813" y="227"/>
                </a:cubicBezTo>
                <a:cubicBezTo>
                  <a:pt x="812" y="227"/>
                  <a:pt x="812" y="228"/>
                  <a:pt x="813" y="229"/>
                </a:cubicBezTo>
                <a:cubicBezTo>
                  <a:pt x="813" y="229"/>
                  <a:pt x="814" y="229"/>
                  <a:pt x="814" y="230"/>
                </a:cubicBezTo>
                <a:cubicBezTo>
                  <a:pt x="815" y="231"/>
                  <a:pt x="815" y="232"/>
                  <a:pt x="813" y="233"/>
                </a:cubicBezTo>
                <a:cubicBezTo>
                  <a:pt x="812" y="233"/>
                  <a:pt x="811" y="233"/>
                  <a:pt x="810" y="234"/>
                </a:cubicBezTo>
                <a:cubicBezTo>
                  <a:pt x="809" y="234"/>
                  <a:pt x="809" y="235"/>
                  <a:pt x="810" y="235"/>
                </a:cubicBezTo>
                <a:cubicBezTo>
                  <a:pt x="810" y="236"/>
                  <a:pt x="813" y="236"/>
                  <a:pt x="810" y="237"/>
                </a:cubicBezTo>
                <a:cubicBezTo>
                  <a:pt x="808" y="238"/>
                  <a:pt x="808" y="240"/>
                  <a:pt x="808" y="242"/>
                </a:cubicBezTo>
                <a:cubicBezTo>
                  <a:pt x="809" y="243"/>
                  <a:pt x="809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2"/>
                  <a:pt x="810" y="242"/>
                  <a:pt x="810" y="242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09" y="243"/>
                  <a:pt x="809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7"/>
                  <a:pt x="807" y="249"/>
                  <a:pt x="805" y="250"/>
                </a:cubicBezTo>
                <a:cubicBezTo>
                  <a:pt x="804" y="251"/>
                  <a:pt x="805" y="253"/>
                  <a:pt x="806" y="254"/>
                </a:cubicBezTo>
                <a:cubicBezTo>
                  <a:pt x="809" y="258"/>
                  <a:pt x="811" y="258"/>
                  <a:pt x="814" y="255"/>
                </a:cubicBezTo>
                <a:cubicBezTo>
                  <a:pt x="815" y="254"/>
                  <a:pt x="815" y="253"/>
                  <a:pt x="816" y="253"/>
                </a:cubicBezTo>
                <a:cubicBezTo>
                  <a:pt x="817" y="252"/>
                  <a:pt x="818" y="252"/>
                  <a:pt x="819" y="252"/>
                </a:cubicBezTo>
                <a:cubicBezTo>
                  <a:pt x="819" y="252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1" y="253"/>
                  <a:pt x="821" y="253"/>
                  <a:pt x="822" y="254"/>
                </a:cubicBezTo>
                <a:cubicBezTo>
                  <a:pt x="822" y="255"/>
                  <a:pt x="821" y="255"/>
                  <a:pt x="820" y="255"/>
                </a:cubicBezTo>
                <a:cubicBezTo>
                  <a:pt x="819" y="256"/>
                  <a:pt x="818" y="258"/>
                  <a:pt x="818" y="259"/>
                </a:cubicBezTo>
                <a:cubicBezTo>
                  <a:pt x="817" y="260"/>
                  <a:pt x="817" y="261"/>
                  <a:pt x="818" y="261"/>
                </a:cubicBezTo>
                <a:cubicBezTo>
                  <a:pt x="819" y="261"/>
                  <a:pt x="820" y="262"/>
                  <a:pt x="820" y="262"/>
                </a:cubicBezTo>
                <a:cubicBezTo>
                  <a:pt x="821" y="263"/>
                  <a:pt x="822" y="264"/>
                  <a:pt x="821" y="265"/>
                </a:cubicBezTo>
                <a:cubicBezTo>
                  <a:pt x="821" y="266"/>
                  <a:pt x="820" y="266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2" y="267"/>
                  <a:pt x="824" y="269"/>
                  <a:pt x="824" y="271"/>
                </a:cubicBezTo>
                <a:cubicBezTo>
                  <a:pt x="824" y="271"/>
                  <a:pt x="824" y="271"/>
                  <a:pt x="824" y="271"/>
                </a:cubicBezTo>
                <a:cubicBezTo>
                  <a:pt x="823" y="271"/>
                  <a:pt x="823" y="271"/>
                  <a:pt x="823" y="271"/>
                </a:cubicBezTo>
                <a:cubicBezTo>
                  <a:pt x="822" y="270"/>
                  <a:pt x="821" y="269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18" y="267"/>
                  <a:pt x="816" y="266"/>
                  <a:pt x="814" y="265"/>
                </a:cubicBezTo>
                <a:cubicBezTo>
                  <a:pt x="812" y="265"/>
                  <a:pt x="811" y="265"/>
                  <a:pt x="809" y="264"/>
                </a:cubicBezTo>
                <a:cubicBezTo>
                  <a:pt x="808" y="264"/>
                  <a:pt x="806" y="266"/>
                  <a:pt x="806" y="268"/>
                </a:cubicBezTo>
                <a:cubicBezTo>
                  <a:pt x="806" y="268"/>
                  <a:pt x="806" y="268"/>
                  <a:pt x="806" y="268"/>
                </a:cubicBezTo>
                <a:cubicBezTo>
                  <a:pt x="807" y="269"/>
                  <a:pt x="807" y="270"/>
                  <a:pt x="807" y="271"/>
                </a:cubicBezTo>
                <a:cubicBezTo>
                  <a:pt x="806" y="272"/>
                  <a:pt x="805" y="272"/>
                  <a:pt x="805" y="272"/>
                </a:cubicBezTo>
                <a:cubicBezTo>
                  <a:pt x="803" y="273"/>
                  <a:pt x="803" y="274"/>
                  <a:pt x="802" y="275"/>
                </a:cubicBezTo>
                <a:cubicBezTo>
                  <a:pt x="802" y="276"/>
                  <a:pt x="801" y="278"/>
                  <a:pt x="802" y="280"/>
                </a:cubicBezTo>
                <a:cubicBezTo>
                  <a:pt x="802" y="283"/>
                  <a:pt x="803" y="286"/>
                  <a:pt x="806" y="288"/>
                </a:cubicBezTo>
                <a:cubicBezTo>
                  <a:pt x="806" y="288"/>
                  <a:pt x="806" y="288"/>
                  <a:pt x="807" y="288"/>
                </a:cubicBezTo>
                <a:cubicBezTo>
                  <a:pt x="810" y="289"/>
                  <a:pt x="813" y="288"/>
                  <a:pt x="816" y="287"/>
                </a:cubicBezTo>
                <a:cubicBezTo>
                  <a:pt x="817" y="286"/>
                  <a:pt x="818" y="284"/>
                  <a:pt x="817" y="282"/>
                </a:cubicBezTo>
                <a:cubicBezTo>
                  <a:pt x="817" y="282"/>
                  <a:pt x="816" y="281"/>
                  <a:pt x="815" y="280"/>
                </a:cubicBezTo>
                <a:cubicBezTo>
                  <a:pt x="814" y="279"/>
                  <a:pt x="814" y="278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5"/>
                  <a:pt x="813" y="275"/>
                  <a:pt x="813" y="275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7" y="278"/>
                  <a:pt x="821" y="280"/>
                  <a:pt x="825" y="280"/>
                </a:cubicBezTo>
                <a:cubicBezTo>
                  <a:pt x="826" y="280"/>
                  <a:pt x="827" y="282"/>
                  <a:pt x="826" y="282"/>
                </a:cubicBezTo>
                <a:cubicBezTo>
                  <a:pt x="825" y="283"/>
                  <a:pt x="825" y="284"/>
                  <a:pt x="824" y="285"/>
                </a:cubicBezTo>
                <a:cubicBezTo>
                  <a:pt x="824" y="285"/>
                  <a:pt x="824" y="284"/>
                  <a:pt x="824" y="284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3" y="286"/>
                  <a:pt x="823" y="287"/>
                  <a:pt x="822" y="288"/>
                </a:cubicBezTo>
                <a:cubicBezTo>
                  <a:pt x="822" y="289"/>
                  <a:pt x="822" y="289"/>
                  <a:pt x="822" y="290"/>
                </a:cubicBezTo>
                <a:cubicBezTo>
                  <a:pt x="823" y="292"/>
                  <a:pt x="823" y="292"/>
                  <a:pt x="821" y="292"/>
                </a:cubicBezTo>
                <a:cubicBezTo>
                  <a:pt x="820" y="292"/>
                  <a:pt x="819" y="292"/>
                  <a:pt x="819" y="293"/>
                </a:cubicBezTo>
                <a:cubicBezTo>
                  <a:pt x="818" y="297"/>
                  <a:pt x="816" y="299"/>
                  <a:pt x="812" y="298"/>
                </a:cubicBezTo>
                <a:cubicBezTo>
                  <a:pt x="811" y="298"/>
                  <a:pt x="810" y="298"/>
                  <a:pt x="808" y="299"/>
                </a:cubicBezTo>
                <a:cubicBezTo>
                  <a:pt x="808" y="300"/>
                  <a:pt x="809" y="302"/>
                  <a:pt x="809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09" y="304"/>
                  <a:pt x="809" y="304"/>
                  <a:pt x="809" y="304"/>
                </a:cubicBezTo>
                <a:cubicBezTo>
                  <a:pt x="809" y="304"/>
                  <a:pt x="808" y="303"/>
                  <a:pt x="807" y="303"/>
                </a:cubicBezTo>
                <a:cubicBezTo>
                  <a:pt x="805" y="303"/>
                  <a:pt x="805" y="303"/>
                  <a:pt x="805" y="305"/>
                </a:cubicBezTo>
                <a:cubicBezTo>
                  <a:pt x="804" y="305"/>
                  <a:pt x="804" y="306"/>
                  <a:pt x="804" y="307"/>
                </a:cubicBezTo>
                <a:cubicBezTo>
                  <a:pt x="802" y="308"/>
                  <a:pt x="801" y="309"/>
                  <a:pt x="800" y="311"/>
                </a:cubicBezTo>
                <a:cubicBezTo>
                  <a:pt x="800" y="312"/>
                  <a:pt x="799" y="314"/>
                  <a:pt x="799" y="315"/>
                </a:cubicBezTo>
                <a:cubicBezTo>
                  <a:pt x="798" y="316"/>
                  <a:pt x="798" y="318"/>
                  <a:pt x="798" y="319"/>
                </a:cubicBezTo>
                <a:cubicBezTo>
                  <a:pt x="798" y="320"/>
                  <a:pt x="798" y="321"/>
                  <a:pt x="799" y="322"/>
                </a:cubicBezTo>
                <a:cubicBezTo>
                  <a:pt x="799" y="322"/>
                  <a:pt x="800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2" y="323"/>
                  <a:pt x="802" y="322"/>
                  <a:pt x="802" y="322"/>
                </a:cubicBezTo>
                <a:cubicBezTo>
                  <a:pt x="802" y="322"/>
                  <a:pt x="802" y="322"/>
                  <a:pt x="803" y="322"/>
                </a:cubicBezTo>
                <a:cubicBezTo>
                  <a:pt x="802" y="323"/>
                  <a:pt x="802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799" y="324"/>
                  <a:pt x="798" y="325"/>
                  <a:pt x="797" y="327"/>
                </a:cubicBezTo>
                <a:cubicBezTo>
                  <a:pt x="796" y="328"/>
                  <a:pt x="795" y="330"/>
                  <a:pt x="797" y="332"/>
                </a:cubicBezTo>
                <a:cubicBezTo>
                  <a:pt x="798" y="333"/>
                  <a:pt x="798" y="335"/>
                  <a:pt x="798" y="336"/>
                </a:cubicBezTo>
                <a:cubicBezTo>
                  <a:pt x="798" y="337"/>
                  <a:pt x="798" y="339"/>
                  <a:pt x="799" y="340"/>
                </a:cubicBezTo>
                <a:cubicBezTo>
                  <a:pt x="800" y="343"/>
                  <a:pt x="801" y="347"/>
                  <a:pt x="800" y="352"/>
                </a:cubicBezTo>
                <a:cubicBezTo>
                  <a:pt x="800" y="352"/>
                  <a:pt x="800" y="353"/>
                  <a:pt x="800" y="353"/>
                </a:cubicBezTo>
                <a:cubicBezTo>
                  <a:pt x="800" y="354"/>
                  <a:pt x="801" y="355"/>
                  <a:pt x="802" y="355"/>
                </a:cubicBezTo>
                <a:cubicBezTo>
                  <a:pt x="804" y="354"/>
                  <a:pt x="806" y="354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9" y="352"/>
                  <a:pt x="809" y="352"/>
                  <a:pt x="809" y="352"/>
                </a:cubicBezTo>
                <a:cubicBezTo>
                  <a:pt x="809" y="353"/>
                  <a:pt x="809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7" y="355"/>
                  <a:pt x="805" y="356"/>
                  <a:pt x="804" y="357"/>
                </a:cubicBezTo>
                <a:cubicBezTo>
                  <a:pt x="802" y="358"/>
                  <a:pt x="801" y="360"/>
                  <a:pt x="802" y="362"/>
                </a:cubicBezTo>
                <a:cubicBezTo>
                  <a:pt x="802" y="365"/>
                  <a:pt x="803" y="368"/>
                  <a:pt x="805" y="371"/>
                </a:cubicBezTo>
                <a:cubicBezTo>
                  <a:pt x="805" y="370"/>
                  <a:pt x="805" y="370"/>
                  <a:pt x="805" y="370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4" y="371"/>
                  <a:pt x="804" y="371"/>
                  <a:pt x="804" y="371"/>
                </a:cubicBezTo>
                <a:cubicBezTo>
                  <a:pt x="805" y="371"/>
                  <a:pt x="805" y="372"/>
                  <a:pt x="806" y="373"/>
                </a:cubicBezTo>
                <a:cubicBezTo>
                  <a:pt x="807" y="374"/>
                  <a:pt x="808" y="375"/>
                  <a:pt x="807" y="376"/>
                </a:cubicBezTo>
                <a:cubicBezTo>
                  <a:pt x="807" y="377"/>
                  <a:pt x="806" y="378"/>
                  <a:pt x="807" y="379"/>
                </a:cubicBezTo>
                <a:cubicBezTo>
                  <a:pt x="809" y="381"/>
                  <a:pt x="809" y="383"/>
                  <a:pt x="810" y="385"/>
                </a:cubicBezTo>
                <a:cubicBezTo>
                  <a:pt x="810" y="387"/>
                  <a:pt x="810" y="388"/>
                  <a:pt x="810" y="389"/>
                </a:cubicBezTo>
                <a:cubicBezTo>
                  <a:pt x="809" y="390"/>
                  <a:pt x="809" y="391"/>
                  <a:pt x="809" y="391"/>
                </a:cubicBezTo>
                <a:cubicBezTo>
                  <a:pt x="811" y="392"/>
                  <a:pt x="812" y="394"/>
                  <a:pt x="813" y="395"/>
                </a:cubicBezTo>
                <a:cubicBezTo>
                  <a:pt x="816" y="395"/>
                  <a:pt x="817" y="397"/>
                  <a:pt x="817" y="399"/>
                </a:cubicBezTo>
                <a:cubicBezTo>
                  <a:pt x="817" y="400"/>
                  <a:pt x="818" y="400"/>
                  <a:pt x="818" y="400"/>
                </a:cubicBezTo>
                <a:cubicBezTo>
                  <a:pt x="820" y="400"/>
                  <a:pt x="821" y="399"/>
                  <a:pt x="823" y="399"/>
                </a:cubicBezTo>
                <a:cubicBezTo>
                  <a:pt x="824" y="399"/>
                  <a:pt x="825" y="398"/>
                  <a:pt x="826" y="398"/>
                </a:cubicBezTo>
                <a:cubicBezTo>
                  <a:pt x="827" y="398"/>
                  <a:pt x="829" y="398"/>
                  <a:pt x="829" y="400"/>
                </a:cubicBezTo>
                <a:cubicBezTo>
                  <a:pt x="829" y="402"/>
                  <a:pt x="830" y="404"/>
                  <a:pt x="832" y="406"/>
                </a:cubicBezTo>
                <a:cubicBezTo>
                  <a:pt x="832" y="406"/>
                  <a:pt x="832" y="408"/>
                  <a:pt x="833" y="408"/>
                </a:cubicBezTo>
                <a:cubicBezTo>
                  <a:pt x="834" y="409"/>
                  <a:pt x="834" y="410"/>
                  <a:pt x="835" y="409"/>
                </a:cubicBezTo>
                <a:cubicBezTo>
                  <a:pt x="837" y="409"/>
                  <a:pt x="839" y="410"/>
                  <a:pt x="841" y="411"/>
                </a:cubicBezTo>
                <a:cubicBezTo>
                  <a:pt x="842" y="411"/>
                  <a:pt x="844" y="410"/>
                  <a:pt x="845" y="409"/>
                </a:cubicBezTo>
                <a:cubicBezTo>
                  <a:pt x="846" y="405"/>
                  <a:pt x="846" y="401"/>
                  <a:pt x="848" y="398"/>
                </a:cubicBezTo>
                <a:cubicBezTo>
                  <a:pt x="849" y="396"/>
                  <a:pt x="850" y="393"/>
                  <a:pt x="852" y="391"/>
                </a:cubicBezTo>
                <a:cubicBezTo>
                  <a:pt x="853" y="390"/>
                  <a:pt x="854" y="388"/>
                  <a:pt x="854" y="386"/>
                </a:cubicBezTo>
                <a:cubicBezTo>
                  <a:pt x="854" y="384"/>
                  <a:pt x="855" y="383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4" y="381"/>
                  <a:pt x="854" y="380"/>
                </a:cubicBezTo>
                <a:cubicBezTo>
                  <a:pt x="854" y="380"/>
                  <a:pt x="854" y="380"/>
                  <a:pt x="854" y="380"/>
                </a:cubicBezTo>
                <a:cubicBezTo>
                  <a:pt x="854" y="379"/>
                  <a:pt x="854" y="379"/>
                  <a:pt x="855" y="380"/>
                </a:cubicBezTo>
                <a:cubicBezTo>
                  <a:pt x="855" y="380"/>
                  <a:pt x="855" y="380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7" y="380"/>
                  <a:pt x="858" y="379"/>
                  <a:pt x="859" y="378"/>
                </a:cubicBezTo>
                <a:cubicBezTo>
                  <a:pt x="860" y="375"/>
                  <a:pt x="862" y="372"/>
                  <a:pt x="865" y="370"/>
                </a:cubicBezTo>
                <a:cubicBezTo>
                  <a:pt x="867" y="368"/>
                  <a:pt x="868" y="365"/>
                  <a:pt x="867" y="361"/>
                </a:cubicBezTo>
                <a:cubicBezTo>
                  <a:pt x="866" y="360"/>
                  <a:pt x="867" y="359"/>
                  <a:pt x="868" y="359"/>
                </a:cubicBezTo>
                <a:cubicBezTo>
                  <a:pt x="869" y="358"/>
                  <a:pt x="869" y="358"/>
                  <a:pt x="870" y="358"/>
                </a:cubicBezTo>
                <a:cubicBezTo>
                  <a:pt x="870" y="357"/>
                  <a:pt x="870" y="356"/>
                  <a:pt x="870" y="355"/>
                </a:cubicBezTo>
                <a:cubicBezTo>
                  <a:pt x="870" y="355"/>
                  <a:pt x="870" y="354"/>
                  <a:pt x="870" y="354"/>
                </a:cubicBezTo>
                <a:cubicBezTo>
                  <a:pt x="869" y="352"/>
                  <a:pt x="869" y="352"/>
                  <a:pt x="871" y="351"/>
                </a:cubicBezTo>
                <a:cubicBezTo>
                  <a:pt x="873" y="351"/>
                  <a:pt x="874" y="351"/>
                  <a:pt x="874" y="349"/>
                </a:cubicBezTo>
                <a:cubicBezTo>
                  <a:pt x="875" y="347"/>
                  <a:pt x="877" y="346"/>
                  <a:pt x="879" y="346"/>
                </a:cubicBezTo>
                <a:cubicBezTo>
                  <a:pt x="882" y="347"/>
                  <a:pt x="885" y="345"/>
                  <a:pt x="889" y="346"/>
                </a:cubicBezTo>
                <a:cubicBezTo>
                  <a:pt x="890" y="346"/>
                  <a:pt x="890" y="345"/>
                  <a:pt x="891" y="345"/>
                </a:cubicBezTo>
                <a:cubicBezTo>
                  <a:pt x="891" y="344"/>
                  <a:pt x="892" y="343"/>
                  <a:pt x="893" y="343"/>
                </a:cubicBezTo>
                <a:cubicBezTo>
                  <a:pt x="897" y="343"/>
                  <a:pt x="901" y="341"/>
                  <a:pt x="905" y="338"/>
                </a:cubicBezTo>
                <a:cubicBezTo>
                  <a:pt x="905" y="338"/>
                  <a:pt x="906" y="338"/>
                  <a:pt x="906" y="338"/>
                </a:cubicBezTo>
                <a:cubicBezTo>
                  <a:pt x="909" y="337"/>
                  <a:pt x="911" y="335"/>
                  <a:pt x="912" y="333"/>
                </a:cubicBezTo>
                <a:cubicBezTo>
                  <a:pt x="914" y="329"/>
                  <a:pt x="917" y="327"/>
                  <a:pt x="919" y="324"/>
                </a:cubicBezTo>
                <a:cubicBezTo>
                  <a:pt x="921" y="320"/>
                  <a:pt x="925" y="320"/>
                  <a:pt x="928" y="316"/>
                </a:cubicBezTo>
                <a:cubicBezTo>
                  <a:pt x="930" y="315"/>
                  <a:pt x="932" y="316"/>
                  <a:pt x="934" y="316"/>
                </a:cubicBezTo>
                <a:cubicBezTo>
                  <a:pt x="935" y="316"/>
                  <a:pt x="936" y="315"/>
                  <a:pt x="937" y="315"/>
                </a:cubicBezTo>
                <a:cubicBezTo>
                  <a:pt x="938" y="315"/>
                  <a:pt x="939" y="314"/>
                  <a:pt x="939" y="314"/>
                </a:cubicBezTo>
                <a:cubicBezTo>
                  <a:pt x="941" y="315"/>
                  <a:pt x="943" y="315"/>
                  <a:pt x="944" y="314"/>
                </a:cubicBezTo>
                <a:cubicBezTo>
                  <a:pt x="947" y="312"/>
                  <a:pt x="950" y="312"/>
                  <a:pt x="954" y="311"/>
                </a:cubicBezTo>
                <a:cubicBezTo>
                  <a:pt x="959" y="310"/>
                  <a:pt x="964" y="308"/>
                  <a:pt x="968" y="305"/>
                </a:cubicBezTo>
                <a:cubicBezTo>
                  <a:pt x="973" y="301"/>
                  <a:pt x="979" y="297"/>
                  <a:pt x="985" y="293"/>
                </a:cubicBezTo>
                <a:close/>
                <a:moveTo>
                  <a:pt x="1024" y="116"/>
                </a:moveTo>
                <a:cubicBezTo>
                  <a:pt x="1024" y="116"/>
                  <a:pt x="1025" y="116"/>
                  <a:pt x="1025" y="116"/>
                </a:cubicBezTo>
                <a:cubicBezTo>
                  <a:pt x="1025" y="116"/>
                  <a:pt x="1026" y="116"/>
                  <a:pt x="1026" y="117"/>
                </a:cubicBezTo>
                <a:cubicBezTo>
                  <a:pt x="1026" y="117"/>
                  <a:pt x="1026" y="118"/>
                  <a:pt x="1025" y="118"/>
                </a:cubicBezTo>
                <a:cubicBezTo>
                  <a:pt x="1025" y="118"/>
                  <a:pt x="1024" y="117"/>
                  <a:pt x="1024" y="117"/>
                </a:cubicBezTo>
                <a:cubicBezTo>
                  <a:pt x="1024" y="117"/>
                  <a:pt x="1024" y="117"/>
                  <a:pt x="1024" y="116"/>
                </a:cubicBezTo>
                <a:close/>
                <a:moveTo>
                  <a:pt x="1018" y="119"/>
                </a:moveTo>
                <a:cubicBezTo>
                  <a:pt x="1018" y="119"/>
                  <a:pt x="1019" y="118"/>
                  <a:pt x="1019" y="118"/>
                </a:cubicBezTo>
                <a:cubicBezTo>
                  <a:pt x="1019" y="118"/>
                  <a:pt x="1020" y="118"/>
                  <a:pt x="1020" y="118"/>
                </a:cubicBezTo>
                <a:cubicBezTo>
                  <a:pt x="1021" y="119"/>
                  <a:pt x="1021" y="119"/>
                  <a:pt x="1020" y="120"/>
                </a:cubicBezTo>
                <a:cubicBezTo>
                  <a:pt x="1020" y="120"/>
                  <a:pt x="1019" y="121"/>
                  <a:pt x="1019" y="121"/>
                </a:cubicBezTo>
                <a:cubicBezTo>
                  <a:pt x="1018" y="121"/>
                  <a:pt x="1018" y="120"/>
                  <a:pt x="1018" y="119"/>
                </a:cubicBezTo>
                <a:close/>
                <a:moveTo>
                  <a:pt x="887" y="342"/>
                </a:moveTo>
                <a:cubicBezTo>
                  <a:pt x="887" y="342"/>
                  <a:pt x="887" y="342"/>
                  <a:pt x="886" y="342"/>
                </a:cubicBezTo>
                <a:cubicBezTo>
                  <a:pt x="887" y="341"/>
                  <a:pt x="887" y="341"/>
                  <a:pt x="887" y="341"/>
                </a:cubicBezTo>
                <a:cubicBezTo>
                  <a:pt x="887" y="341"/>
                  <a:pt x="887" y="341"/>
                  <a:pt x="888" y="342"/>
                </a:cubicBezTo>
                <a:cubicBezTo>
                  <a:pt x="887" y="342"/>
                  <a:pt x="887" y="342"/>
                  <a:pt x="887" y="342"/>
                </a:cubicBezTo>
                <a:close/>
                <a:moveTo>
                  <a:pt x="932" y="43"/>
                </a:moveTo>
                <a:cubicBezTo>
                  <a:pt x="932" y="43"/>
                  <a:pt x="932" y="42"/>
                  <a:pt x="932" y="43"/>
                </a:cubicBezTo>
                <a:cubicBezTo>
                  <a:pt x="932" y="43"/>
                  <a:pt x="933" y="43"/>
                  <a:pt x="933" y="43"/>
                </a:cubicBezTo>
                <a:cubicBezTo>
                  <a:pt x="933" y="43"/>
                  <a:pt x="932" y="43"/>
                  <a:pt x="932" y="43"/>
                </a:cubicBezTo>
                <a:close/>
                <a:moveTo>
                  <a:pt x="935" y="46"/>
                </a:moveTo>
                <a:cubicBezTo>
                  <a:pt x="934" y="46"/>
                  <a:pt x="934" y="45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4" y="44"/>
                  <a:pt x="934" y="44"/>
                  <a:pt x="934" y="44"/>
                </a:cubicBezTo>
                <a:cubicBezTo>
                  <a:pt x="934" y="44"/>
                  <a:pt x="934" y="44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5" y="45"/>
                  <a:pt x="935" y="45"/>
                  <a:pt x="935" y="46"/>
                </a:cubicBezTo>
                <a:cubicBezTo>
                  <a:pt x="935" y="46"/>
                  <a:pt x="935" y="46"/>
                  <a:pt x="935" y="46"/>
                </a:cubicBezTo>
                <a:close/>
                <a:moveTo>
                  <a:pt x="958" y="280"/>
                </a:moveTo>
                <a:cubicBezTo>
                  <a:pt x="958" y="279"/>
                  <a:pt x="958" y="279"/>
                  <a:pt x="958" y="279"/>
                </a:cubicBezTo>
                <a:cubicBezTo>
                  <a:pt x="958" y="279"/>
                  <a:pt x="958" y="279"/>
                  <a:pt x="958" y="279"/>
                </a:cubicBezTo>
                <a:lnTo>
                  <a:pt x="958" y="280"/>
                </a:lnTo>
                <a:close/>
                <a:moveTo>
                  <a:pt x="960" y="265"/>
                </a:moveTo>
                <a:cubicBezTo>
                  <a:pt x="960" y="265"/>
                  <a:pt x="960" y="265"/>
                  <a:pt x="960" y="265"/>
                </a:cubicBezTo>
                <a:cubicBezTo>
                  <a:pt x="961" y="265"/>
                  <a:pt x="961" y="265"/>
                  <a:pt x="961" y="265"/>
                </a:cubicBezTo>
                <a:cubicBezTo>
                  <a:pt x="961" y="266"/>
                  <a:pt x="961" y="266"/>
                  <a:pt x="961" y="266"/>
                </a:cubicBezTo>
                <a:lnTo>
                  <a:pt x="960" y="265"/>
                </a:lnTo>
                <a:close/>
                <a:moveTo>
                  <a:pt x="808" y="242"/>
                </a:moveTo>
                <a:cubicBezTo>
                  <a:pt x="808" y="242"/>
                  <a:pt x="808" y="242"/>
                  <a:pt x="808" y="242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2"/>
                  <a:pt x="808" y="242"/>
                </a:cubicBezTo>
                <a:close/>
                <a:moveTo>
                  <a:pt x="1004" y="192"/>
                </a:move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1"/>
                </a:cubicBez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2"/>
                </a:cubicBezTo>
                <a:close/>
                <a:moveTo>
                  <a:pt x="1923" y="1126"/>
                </a:moveTo>
                <a:cubicBezTo>
                  <a:pt x="1923" y="1126"/>
                  <a:pt x="1923" y="1126"/>
                  <a:pt x="1923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3" y="1126"/>
                </a:cubicBezTo>
                <a:close/>
                <a:moveTo>
                  <a:pt x="2208" y="1121"/>
                </a:moveTo>
                <a:cubicBezTo>
                  <a:pt x="2205" y="1123"/>
                  <a:pt x="2205" y="1123"/>
                  <a:pt x="2204" y="1121"/>
                </a:cubicBezTo>
                <a:cubicBezTo>
                  <a:pt x="2203" y="1120"/>
                  <a:pt x="2203" y="1120"/>
                  <a:pt x="2203" y="1119"/>
                </a:cubicBezTo>
                <a:cubicBezTo>
                  <a:pt x="2201" y="1117"/>
                  <a:pt x="2201" y="1114"/>
                  <a:pt x="2198" y="1112"/>
                </a:cubicBezTo>
                <a:cubicBezTo>
                  <a:pt x="2197" y="1109"/>
                  <a:pt x="2193" y="1106"/>
                  <a:pt x="2194" y="1102"/>
                </a:cubicBezTo>
                <a:cubicBezTo>
                  <a:pt x="2195" y="1100"/>
                  <a:pt x="2193" y="1099"/>
                  <a:pt x="2192" y="1098"/>
                </a:cubicBezTo>
                <a:cubicBezTo>
                  <a:pt x="2190" y="1098"/>
                  <a:pt x="2188" y="1097"/>
                  <a:pt x="2187" y="1096"/>
                </a:cubicBezTo>
                <a:cubicBezTo>
                  <a:pt x="2186" y="1096"/>
                  <a:pt x="2186" y="1095"/>
                  <a:pt x="2186" y="1095"/>
                </a:cubicBezTo>
                <a:cubicBezTo>
                  <a:pt x="2186" y="1092"/>
                  <a:pt x="2185" y="1090"/>
                  <a:pt x="2184" y="1087"/>
                </a:cubicBezTo>
                <a:cubicBezTo>
                  <a:pt x="2183" y="1085"/>
                  <a:pt x="2182" y="1083"/>
                  <a:pt x="2182" y="1081"/>
                </a:cubicBezTo>
                <a:cubicBezTo>
                  <a:pt x="2182" y="1080"/>
                  <a:pt x="2181" y="1079"/>
                  <a:pt x="2181" y="1079"/>
                </a:cubicBezTo>
                <a:cubicBezTo>
                  <a:pt x="2176" y="1076"/>
                  <a:pt x="2173" y="1072"/>
                  <a:pt x="2168" y="1070"/>
                </a:cubicBezTo>
                <a:cubicBezTo>
                  <a:pt x="2167" y="1070"/>
                  <a:pt x="2167" y="1069"/>
                  <a:pt x="2166" y="1068"/>
                </a:cubicBezTo>
                <a:cubicBezTo>
                  <a:pt x="2166" y="1065"/>
                  <a:pt x="2165" y="1063"/>
                  <a:pt x="2165" y="1061"/>
                </a:cubicBezTo>
                <a:cubicBezTo>
                  <a:pt x="2166" y="1057"/>
                  <a:pt x="2165" y="1054"/>
                  <a:pt x="2163" y="1052"/>
                </a:cubicBezTo>
                <a:cubicBezTo>
                  <a:pt x="2162" y="1049"/>
                  <a:pt x="2161" y="1047"/>
                  <a:pt x="2162" y="1044"/>
                </a:cubicBezTo>
                <a:cubicBezTo>
                  <a:pt x="2162" y="1042"/>
                  <a:pt x="2161" y="1040"/>
                  <a:pt x="2161" y="1038"/>
                </a:cubicBezTo>
                <a:cubicBezTo>
                  <a:pt x="2161" y="1035"/>
                  <a:pt x="2160" y="1033"/>
                  <a:pt x="2158" y="1031"/>
                </a:cubicBezTo>
                <a:cubicBezTo>
                  <a:pt x="2157" y="1030"/>
                  <a:pt x="2155" y="1029"/>
                  <a:pt x="2154" y="1030"/>
                </a:cubicBezTo>
                <a:cubicBezTo>
                  <a:pt x="2152" y="1030"/>
                  <a:pt x="2151" y="1029"/>
                  <a:pt x="2151" y="1028"/>
                </a:cubicBezTo>
                <a:cubicBezTo>
                  <a:pt x="2151" y="1027"/>
                  <a:pt x="2150" y="1026"/>
                  <a:pt x="2151" y="1025"/>
                </a:cubicBezTo>
                <a:cubicBezTo>
                  <a:pt x="2151" y="1022"/>
                  <a:pt x="2150" y="1020"/>
                  <a:pt x="2149" y="1017"/>
                </a:cubicBezTo>
                <a:cubicBezTo>
                  <a:pt x="2148" y="1013"/>
                  <a:pt x="2146" y="1009"/>
                  <a:pt x="2145" y="1005"/>
                </a:cubicBezTo>
                <a:cubicBezTo>
                  <a:pt x="2145" y="1005"/>
                  <a:pt x="2144" y="1004"/>
                  <a:pt x="2143" y="1004"/>
                </a:cubicBezTo>
                <a:cubicBezTo>
                  <a:pt x="2143" y="1003"/>
                  <a:pt x="2142" y="1004"/>
                  <a:pt x="2142" y="1004"/>
                </a:cubicBezTo>
                <a:cubicBezTo>
                  <a:pt x="2141" y="1004"/>
                  <a:pt x="2141" y="1005"/>
                  <a:pt x="2141" y="1005"/>
                </a:cubicBezTo>
                <a:cubicBezTo>
                  <a:pt x="2140" y="1008"/>
                  <a:pt x="2139" y="1010"/>
                  <a:pt x="2138" y="1013"/>
                </a:cubicBezTo>
                <a:cubicBezTo>
                  <a:pt x="2137" y="1015"/>
                  <a:pt x="2137" y="1018"/>
                  <a:pt x="2136" y="1020"/>
                </a:cubicBezTo>
                <a:cubicBezTo>
                  <a:pt x="2135" y="1025"/>
                  <a:pt x="2134" y="1029"/>
                  <a:pt x="2134" y="1033"/>
                </a:cubicBezTo>
                <a:cubicBezTo>
                  <a:pt x="2134" y="1035"/>
                  <a:pt x="2134" y="1036"/>
                  <a:pt x="2134" y="1037"/>
                </a:cubicBezTo>
                <a:cubicBezTo>
                  <a:pt x="2133" y="1041"/>
                  <a:pt x="2132" y="1044"/>
                  <a:pt x="2131" y="1048"/>
                </a:cubicBezTo>
                <a:cubicBezTo>
                  <a:pt x="2130" y="1050"/>
                  <a:pt x="2129" y="1052"/>
                  <a:pt x="2128" y="1054"/>
                </a:cubicBezTo>
                <a:cubicBezTo>
                  <a:pt x="2128" y="1056"/>
                  <a:pt x="2126" y="1057"/>
                  <a:pt x="2124" y="1057"/>
                </a:cubicBezTo>
                <a:cubicBezTo>
                  <a:pt x="2122" y="1058"/>
                  <a:pt x="2119" y="1057"/>
                  <a:pt x="2117" y="1055"/>
                </a:cubicBezTo>
                <a:cubicBezTo>
                  <a:pt x="2116" y="1054"/>
                  <a:pt x="2115" y="1052"/>
                  <a:pt x="2115" y="1050"/>
                </a:cubicBezTo>
                <a:cubicBezTo>
                  <a:pt x="2114" y="1050"/>
                  <a:pt x="2114" y="1050"/>
                  <a:pt x="2113" y="1050"/>
                </a:cubicBezTo>
                <a:cubicBezTo>
                  <a:pt x="2111" y="1050"/>
                  <a:pt x="2109" y="1050"/>
                  <a:pt x="2107" y="1048"/>
                </a:cubicBezTo>
                <a:cubicBezTo>
                  <a:pt x="2105" y="1045"/>
                  <a:pt x="2103" y="1044"/>
                  <a:pt x="2100" y="1043"/>
                </a:cubicBezTo>
                <a:cubicBezTo>
                  <a:pt x="2098" y="1042"/>
                  <a:pt x="2097" y="1041"/>
                  <a:pt x="2096" y="1040"/>
                </a:cubicBezTo>
                <a:cubicBezTo>
                  <a:pt x="2095" y="1038"/>
                  <a:pt x="2094" y="1037"/>
                  <a:pt x="2093" y="1036"/>
                </a:cubicBezTo>
                <a:cubicBezTo>
                  <a:pt x="2092" y="1035"/>
                  <a:pt x="2091" y="1034"/>
                  <a:pt x="2092" y="1033"/>
                </a:cubicBezTo>
                <a:cubicBezTo>
                  <a:pt x="2093" y="1030"/>
                  <a:pt x="2095" y="1027"/>
                  <a:pt x="2095" y="1024"/>
                </a:cubicBezTo>
                <a:cubicBezTo>
                  <a:pt x="2095" y="1024"/>
                  <a:pt x="2096" y="1023"/>
                  <a:pt x="2096" y="1023"/>
                </a:cubicBezTo>
                <a:cubicBezTo>
                  <a:pt x="2097" y="1022"/>
                  <a:pt x="2098" y="1022"/>
                  <a:pt x="2099" y="1021"/>
                </a:cubicBezTo>
                <a:cubicBezTo>
                  <a:pt x="2100" y="1019"/>
                  <a:pt x="2101" y="1017"/>
                  <a:pt x="2102" y="1014"/>
                </a:cubicBezTo>
                <a:cubicBezTo>
                  <a:pt x="2102" y="1014"/>
                  <a:pt x="2102" y="1013"/>
                  <a:pt x="2102" y="1013"/>
                </a:cubicBezTo>
                <a:cubicBezTo>
                  <a:pt x="2100" y="1012"/>
                  <a:pt x="2099" y="1011"/>
                  <a:pt x="2098" y="1012"/>
                </a:cubicBezTo>
                <a:cubicBezTo>
                  <a:pt x="2096" y="1013"/>
                  <a:pt x="2095" y="1013"/>
                  <a:pt x="2094" y="1012"/>
                </a:cubicBezTo>
                <a:cubicBezTo>
                  <a:pt x="2093" y="1011"/>
                  <a:pt x="2092" y="1012"/>
                  <a:pt x="2091" y="1012"/>
                </a:cubicBezTo>
                <a:cubicBezTo>
                  <a:pt x="2090" y="1012"/>
                  <a:pt x="2089" y="1013"/>
                  <a:pt x="2089" y="1013"/>
                </a:cubicBezTo>
                <a:cubicBezTo>
                  <a:pt x="2084" y="1011"/>
                  <a:pt x="2080" y="1010"/>
                  <a:pt x="2076" y="1008"/>
                </a:cubicBezTo>
                <a:cubicBezTo>
                  <a:pt x="2074" y="1007"/>
                  <a:pt x="2071" y="1006"/>
                  <a:pt x="2069" y="1005"/>
                </a:cubicBezTo>
                <a:cubicBezTo>
                  <a:pt x="2069" y="1005"/>
                  <a:pt x="2068" y="1005"/>
                  <a:pt x="2068" y="1005"/>
                </a:cubicBezTo>
                <a:cubicBezTo>
                  <a:pt x="2067" y="1006"/>
                  <a:pt x="2067" y="1006"/>
                  <a:pt x="2067" y="1006"/>
                </a:cubicBezTo>
                <a:cubicBezTo>
                  <a:pt x="2067" y="1006"/>
                  <a:pt x="2067" y="1007"/>
                  <a:pt x="2067" y="1007"/>
                </a:cubicBezTo>
                <a:cubicBezTo>
                  <a:pt x="2068" y="1008"/>
                  <a:pt x="2069" y="1008"/>
                  <a:pt x="2069" y="1009"/>
                </a:cubicBezTo>
                <a:cubicBezTo>
                  <a:pt x="2070" y="1010"/>
                  <a:pt x="2070" y="1011"/>
                  <a:pt x="2069" y="1012"/>
                </a:cubicBezTo>
                <a:cubicBezTo>
                  <a:pt x="2067" y="1013"/>
                  <a:pt x="2065" y="1013"/>
                  <a:pt x="2063" y="1013"/>
                </a:cubicBezTo>
                <a:cubicBezTo>
                  <a:pt x="2062" y="1013"/>
                  <a:pt x="2060" y="1013"/>
                  <a:pt x="2060" y="1014"/>
                </a:cubicBezTo>
                <a:cubicBezTo>
                  <a:pt x="2057" y="1015"/>
                  <a:pt x="2055" y="1016"/>
                  <a:pt x="2053" y="1018"/>
                </a:cubicBezTo>
                <a:cubicBezTo>
                  <a:pt x="2051" y="1021"/>
                  <a:pt x="2049" y="1024"/>
                  <a:pt x="2047" y="1027"/>
                </a:cubicBezTo>
                <a:cubicBezTo>
                  <a:pt x="2045" y="1029"/>
                  <a:pt x="2045" y="1030"/>
                  <a:pt x="2046" y="1032"/>
                </a:cubicBezTo>
                <a:cubicBezTo>
                  <a:pt x="2046" y="1033"/>
                  <a:pt x="2045" y="1034"/>
                  <a:pt x="2044" y="1034"/>
                </a:cubicBezTo>
                <a:cubicBezTo>
                  <a:pt x="2042" y="1034"/>
                  <a:pt x="2041" y="1033"/>
                  <a:pt x="2039" y="1034"/>
                </a:cubicBezTo>
                <a:cubicBezTo>
                  <a:pt x="2038" y="1034"/>
                  <a:pt x="2037" y="1034"/>
                  <a:pt x="2036" y="1033"/>
                </a:cubicBezTo>
                <a:cubicBezTo>
                  <a:pt x="2035" y="1031"/>
                  <a:pt x="2033" y="1029"/>
                  <a:pt x="2032" y="1028"/>
                </a:cubicBezTo>
                <a:cubicBezTo>
                  <a:pt x="2031" y="1026"/>
                  <a:pt x="2029" y="1026"/>
                  <a:pt x="2027" y="1026"/>
                </a:cubicBezTo>
                <a:cubicBezTo>
                  <a:pt x="2026" y="1027"/>
                  <a:pt x="2023" y="1027"/>
                  <a:pt x="2022" y="1029"/>
                </a:cubicBezTo>
                <a:cubicBezTo>
                  <a:pt x="2020" y="1030"/>
                  <a:pt x="2019" y="1030"/>
                  <a:pt x="2017" y="1031"/>
                </a:cubicBezTo>
                <a:cubicBezTo>
                  <a:pt x="2015" y="1031"/>
                  <a:pt x="2015" y="1034"/>
                  <a:pt x="2014" y="1035"/>
                </a:cubicBezTo>
                <a:cubicBezTo>
                  <a:pt x="2013" y="1036"/>
                  <a:pt x="2012" y="1037"/>
                  <a:pt x="2012" y="1037"/>
                </a:cubicBezTo>
                <a:cubicBezTo>
                  <a:pt x="2009" y="1038"/>
                  <a:pt x="2008" y="1040"/>
                  <a:pt x="2008" y="1042"/>
                </a:cubicBezTo>
                <a:cubicBezTo>
                  <a:pt x="2009" y="1043"/>
                  <a:pt x="2008" y="1043"/>
                  <a:pt x="2008" y="1044"/>
                </a:cubicBezTo>
                <a:cubicBezTo>
                  <a:pt x="2008" y="1045"/>
                  <a:pt x="2007" y="1046"/>
                  <a:pt x="2007" y="1046"/>
                </a:cubicBezTo>
                <a:cubicBezTo>
                  <a:pt x="2006" y="1045"/>
                  <a:pt x="2005" y="1045"/>
                  <a:pt x="2004" y="1045"/>
                </a:cubicBezTo>
                <a:cubicBezTo>
                  <a:pt x="2003" y="1045"/>
                  <a:pt x="2002" y="1047"/>
                  <a:pt x="2002" y="1048"/>
                </a:cubicBezTo>
                <a:cubicBezTo>
                  <a:pt x="2002" y="1049"/>
                  <a:pt x="2002" y="1050"/>
                  <a:pt x="2003" y="1051"/>
                </a:cubicBezTo>
                <a:cubicBezTo>
                  <a:pt x="2003" y="1051"/>
                  <a:pt x="2002" y="1052"/>
                  <a:pt x="2002" y="1052"/>
                </a:cubicBezTo>
                <a:cubicBezTo>
                  <a:pt x="2002" y="1052"/>
                  <a:pt x="2001" y="1052"/>
                  <a:pt x="2001" y="1052"/>
                </a:cubicBezTo>
                <a:cubicBezTo>
                  <a:pt x="2000" y="1051"/>
                  <a:pt x="1999" y="1049"/>
                  <a:pt x="1998" y="1048"/>
                </a:cubicBezTo>
                <a:cubicBezTo>
                  <a:pt x="1998" y="1047"/>
                  <a:pt x="1997" y="1047"/>
                  <a:pt x="1996" y="1048"/>
                </a:cubicBezTo>
                <a:cubicBezTo>
                  <a:pt x="1995" y="1049"/>
                  <a:pt x="1993" y="1050"/>
                  <a:pt x="1992" y="1051"/>
                </a:cubicBezTo>
                <a:cubicBezTo>
                  <a:pt x="1991" y="1052"/>
                  <a:pt x="1991" y="1053"/>
                  <a:pt x="1991" y="1054"/>
                </a:cubicBezTo>
                <a:cubicBezTo>
                  <a:pt x="1991" y="1058"/>
                  <a:pt x="1989" y="1062"/>
                  <a:pt x="1986" y="1064"/>
                </a:cubicBezTo>
                <a:cubicBezTo>
                  <a:pt x="1986" y="1065"/>
                  <a:pt x="1985" y="1066"/>
                  <a:pt x="1985" y="1067"/>
                </a:cubicBezTo>
                <a:cubicBezTo>
                  <a:pt x="1982" y="1071"/>
                  <a:pt x="1979" y="1073"/>
                  <a:pt x="1975" y="1073"/>
                </a:cubicBezTo>
                <a:cubicBezTo>
                  <a:pt x="1973" y="1073"/>
                  <a:pt x="1970" y="1074"/>
                  <a:pt x="1967" y="1074"/>
                </a:cubicBezTo>
                <a:cubicBezTo>
                  <a:pt x="1964" y="1077"/>
                  <a:pt x="1959" y="1076"/>
                  <a:pt x="1955" y="1079"/>
                </a:cubicBezTo>
                <a:cubicBezTo>
                  <a:pt x="1955" y="1079"/>
                  <a:pt x="1954" y="1080"/>
                  <a:pt x="1953" y="1079"/>
                </a:cubicBezTo>
                <a:cubicBezTo>
                  <a:pt x="1950" y="1079"/>
                  <a:pt x="1947" y="1080"/>
                  <a:pt x="1945" y="1081"/>
                </a:cubicBezTo>
                <a:cubicBezTo>
                  <a:pt x="1941" y="1083"/>
                  <a:pt x="1938" y="1085"/>
                  <a:pt x="1935" y="1086"/>
                </a:cubicBezTo>
                <a:cubicBezTo>
                  <a:pt x="1933" y="1087"/>
                  <a:pt x="1932" y="1089"/>
                  <a:pt x="1931" y="1090"/>
                </a:cubicBezTo>
                <a:cubicBezTo>
                  <a:pt x="1930" y="1091"/>
                  <a:pt x="1930" y="1090"/>
                  <a:pt x="1929" y="1090"/>
                </a:cubicBezTo>
                <a:cubicBezTo>
                  <a:pt x="1929" y="1090"/>
                  <a:pt x="1928" y="1090"/>
                  <a:pt x="1928" y="1090"/>
                </a:cubicBezTo>
                <a:cubicBezTo>
                  <a:pt x="1927" y="1091"/>
                  <a:pt x="1926" y="1092"/>
                  <a:pt x="1926" y="1093"/>
                </a:cubicBezTo>
                <a:cubicBezTo>
                  <a:pt x="1926" y="1094"/>
                  <a:pt x="1926" y="1096"/>
                  <a:pt x="1926" y="1097"/>
                </a:cubicBezTo>
                <a:cubicBezTo>
                  <a:pt x="1925" y="1100"/>
                  <a:pt x="1925" y="1102"/>
                  <a:pt x="1924" y="1104"/>
                </a:cubicBezTo>
                <a:cubicBezTo>
                  <a:pt x="1922" y="1106"/>
                  <a:pt x="1922" y="1108"/>
                  <a:pt x="1922" y="1111"/>
                </a:cubicBezTo>
                <a:cubicBezTo>
                  <a:pt x="1922" y="1114"/>
                  <a:pt x="1922" y="1117"/>
                  <a:pt x="1924" y="1120"/>
                </a:cubicBezTo>
                <a:cubicBezTo>
                  <a:pt x="1924" y="1121"/>
                  <a:pt x="1924" y="1122"/>
                  <a:pt x="1925" y="1122"/>
                </a:cubicBezTo>
                <a:cubicBezTo>
                  <a:pt x="1925" y="1123"/>
                  <a:pt x="1924" y="1124"/>
                  <a:pt x="1924" y="1125"/>
                </a:cubicBezTo>
                <a:cubicBezTo>
                  <a:pt x="1923" y="1125"/>
                  <a:pt x="1923" y="1125"/>
                  <a:pt x="1923" y="1126"/>
                </a:cubicBezTo>
                <a:cubicBezTo>
                  <a:pt x="1922" y="1127"/>
                  <a:pt x="1921" y="1128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30"/>
                  <a:pt x="1921" y="1131"/>
                  <a:pt x="1921" y="1132"/>
                </a:cubicBezTo>
                <a:cubicBezTo>
                  <a:pt x="1922" y="1134"/>
                  <a:pt x="1922" y="1136"/>
                  <a:pt x="1922" y="1138"/>
                </a:cubicBezTo>
                <a:cubicBezTo>
                  <a:pt x="1922" y="1141"/>
                  <a:pt x="1923" y="1145"/>
                  <a:pt x="1924" y="1148"/>
                </a:cubicBezTo>
                <a:cubicBezTo>
                  <a:pt x="1925" y="1152"/>
                  <a:pt x="1926" y="1155"/>
                  <a:pt x="1926" y="1159"/>
                </a:cubicBezTo>
                <a:cubicBezTo>
                  <a:pt x="1925" y="1163"/>
                  <a:pt x="1925" y="1168"/>
                  <a:pt x="1927" y="1172"/>
                </a:cubicBezTo>
                <a:cubicBezTo>
                  <a:pt x="1927" y="1173"/>
                  <a:pt x="1927" y="1174"/>
                  <a:pt x="1927" y="1176"/>
                </a:cubicBezTo>
                <a:cubicBezTo>
                  <a:pt x="1927" y="1178"/>
                  <a:pt x="1926" y="1180"/>
                  <a:pt x="1926" y="1182"/>
                </a:cubicBezTo>
                <a:cubicBezTo>
                  <a:pt x="1925" y="1186"/>
                  <a:pt x="1923" y="1188"/>
                  <a:pt x="1921" y="1190"/>
                </a:cubicBezTo>
                <a:cubicBezTo>
                  <a:pt x="1918" y="1192"/>
                  <a:pt x="1918" y="1195"/>
                  <a:pt x="1920" y="1197"/>
                </a:cubicBezTo>
                <a:cubicBezTo>
                  <a:pt x="1921" y="1199"/>
                  <a:pt x="1923" y="1200"/>
                  <a:pt x="1924" y="1201"/>
                </a:cubicBezTo>
                <a:cubicBezTo>
                  <a:pt x="1926" y="1203"/>
                  <a:pt x="1928" y="1204"/>
                  <a:pt x="1931" y="1205"/>
                </a:cubicBezTo>
                <a:cubicBezTo>
                  <a:pt x="1933" y="1205"/>
                  <a:pt x="1935" y="1205"/>
                  <a:pt x="1937" y="1205"/>
                </a:cubicBezTo>
                <a:cubicBezTo>
                  <a:pt x="1938" y="1205"/>
                  <a:pt x="1939" y="1205"/>
                  <a:pt x="1940" y="1204"/>
                </a:cubicBezTo>
                <a:cubicBezTo>
                  <a:pt x="1944" y="1201"/>
                  <a:pt x="1950" y="1201"/>
                  <a:pt x="1953" y="1197"/>
                </a:cubicBezTo>
                <a:cubicBezTo>
                  <a:pt x="1953" y="1197"/>
                  <a:pt x="1954" y="1196"/>
                  <a:pt x="1954" y="1196"/>
                </a:cubicBezTo>
                <a:cubicBezTo>
                  <a:pt x="1958" y="1196"/>
                  <a:pt x="1962" y="1195"/>
                  <a:pt x="1967" y="1195"/>
                </a:cubicBezTo>
                <a:cubicBezTo>
                  <a:pt x="1970" y="1196"/>
                  <a:pt x="1974" y="1196"/>
                  <a:pt x="1977" y="1196"/>
                </a:cubicBezTo>
                <a:cubicBezTo>
                  <a:pt x="1979" y="1196"/>
                  <a:pt x="1980" y="1195"/>
                  <a:pt x="1982" y="1194"/>
                </a:cubicBezTo>
                <a:cubicBezTo>
                  <a:pt x="1985" y="1190"/>
                  <a:pt x="1988" y="1188"/>
                  <a:pt x="1993" y="1186"/>
                </a:cubicBezTo>
                <a:cubicBezTo>
                  <a:pt x="1995" y="1185"/>
                  <a:pt x="1996" y="1184"/>
                  <a:pt x="1997" y="1183"/>
                </a:cubicBezTo>
                <a:cubicBezTo>
                  <a:pt x="1999" y="1182"/>
                  <a:pt x="2001" y="1182"/>
                  <a:pt x="2003" y="1182"/>
                </a:cubicBezTo>
                <a:cubicBezTo>
                  <a:pt x="2008" y="1183"/>
                  <a:pt x="2013" y="1182"/>
                  <a:pt x="2018" y="1179"/>
                </a:cubicBezTo>
                <a:cubicBezTo>
                  <a:pt x="2022" y="1177"/>
                  <a:pt x="2026" y="1177"/>
                  <a:pt x="2030" y="1177"/>
                </a:cubicBezTo>
                <a:cubicBezTo>
                  <a:pt x="2033" y="1177"/>
                  <a:pt x="2036" y="1177"/>
                  <a:pt x="2039" y="1177"/>
                </a:cubicBezTo>
                <a:cubicBezTo>
                  <a:pt x="2040" y="1177"/>
                  <a:pt x="2042" y="1178"/>
                  <a:pt x="2043" y="1179"/>
                </a:cubicBezTo>
                <a:cubicBezTo>
                  <a:pt x="2044" y="1181"/>
                  <a:pt x="2046" y="1181"/>
                  <a:pt x="2049" y="1182"/>
                </a:cubicBezTo>
                <a:cubicBezTo>
                  <a:pt x="2051" y="1182"/>
                  <a:pt x="2053" y="1184"/>
                  <a:pt x="2056" y="1185"/>
                </a:cubicBezTo>
                <a:cubicBezTo>
                  <a:pt x="2057" y="1185"/>
                  <a:pt x="2058" y="1187"/>
                  <a:pt x="2058" y="1188"/>
                </a:cubicBezTo>
                <a:cubicBezTo>
                  <a:pt x="2058" y="1190"/>
                  <a:pt x="2058" y="1192"/>
                  <a:pt x="2060" y="1193"/>
                </a:cubicBezTo>
                <a:cubicBezTo>
                  <a:pt x="2061" y="1194"/>
                  <a:pt x="2062" y="1196"/>
                  <a:pt x="2062" y="1198"/>
                </a:cubicBezTo>
                <a:cubicBezTo>
                  <a:pt x="2062" y="1200"/>
                  <a:pt x="2063" y="1202"/>
                  <a:pt x="2063" y="1204"/>
                </a:cubicBezTo>
                <a:cubicBezTo>
                  <a:pt x="2063" y="1205"/>
                  <a:pt x="2063" y="1206"/>
                  <a:pt x="2063" y="1207"/>
                </a:cubicBezTo>
                <a:cubicBezTo>
                  <a:pt x="2063" y="1207"/>
                  <a:pt x="2063" y="1208"/>
                  <a:pt x="2063" y="1208"/>
                </a:cubicBezTo>
                <a:cubicBezTo>
                  <a:pt x="2064" y="1208"/>
                  <a:pt x="2064" y="1209"/>
                  <a:pt x="2065" y="1209"/>
                </a:cubicBezTo>
                <a:cubicBezTo>
                  <a:pt x="2065" y="1210"/>
                  <a:pt x="2066" y="1209"/>
                  <a:pt x="2067" y="1209"/>
                </a:cubicBezTo>
                <a:cubicBezTo>
                  <a:pt x="2069" y="1207"/>
                  <a:pt x="2071" y="1204"/>
                  <a:pt x="2074" y="1201"/>
                </a:cubicBezTo>
                <a:cubicBezTo>
                  <a:pt x="2075" y="1200"/>
                  <a:pt x="2077" y="1199"/>
                  <a:pt x="2078" y="1198"/>
                </a:cubicBezTo>
                <a:cubicBezTo>
                  <a:pt x="2079" y="1197"/>
                  <a:pt x="2081" y="1195"/>
                  <a:pt x="2082" y="1194"/>
                </a:cubicBezTo>
                <a:cubicBezTo>
                  <a:pt x="2082" y="1194"/>
                  <a:pt x="2082" y="1194"/>
                  <a:pt x="2083" y="1194"/>
                </a:cubicBezTo>
                <a:cubicBezTo>
                  <a:pt x="2083" y="1194"/>
                  <a:pt x="2083" y="1194"/>
                  <a:pt x="2083" y="1194"/>
                </a:cubicBezTo>
                <a:cubicBezTo>
                  <a:pt x="2083" y="1196"/>
                  <a:pt x="2083" y="1197"/>
                  <a:pt x="2083" y="1198"/>
                </a:cubicBezTo>
                <a:cubicBezTo>
                  <a:pt x="2080" y="1200"/>
                  <a:pt x="2079" y="1202"/>
                  <a:pt x="2078" y="1205"/>
                </a:cubicBezTo>
                <a:cubicBezTo>
                  <a:pt x="2078" y="1208"/>
                  <a:pt x="2076" y="1210"/>
                  <a:pt x="2074" y="1211"/>
                </a:cubicBezTo>
                <a:cubicBezTo>
                  <a:pt x="2073" y="1211"/>
                  <a:pt x="2073" y="1212"/>
                  <a:pt x="2073" y="1213"/>
                </a:cubicBezTo>
                <a:cubicBezTo>
                  <a:pt x="2073" y="1213"/>
                  <a:pt x="2073" y="1214"/>
                  <a:pt x="2073" y="1214"/>
                </a:cubicBezTo>
                <a:cubicBezTo>
                  <a:pt x="2074" y="1214"/>
                  <a:pt x="2075" y="1214"/>
                  <a:pt x="2076" y="1214"/>
                </a:cubicBezTo>
                <a:cubicBezTo>
                  <a:pt x="2078" y="1214"/>
                  <a:pt x="2080" y="1213"/>
                  <a:pt x="2081" y="1210"/>
                </a:cubicBezTo>
                <a:cubicBezTo>
                  <a:pt x="2082" y="1210"/>
                  <a:pt x="2082" y="1209"/>
                  <a:pt x="2082" y="1209"/>
                </a:cubicBezTo>
                <a:cubicBezTo>
                  <a:pt x="2082" y="1209"/>
                  <a:pt x="2083" y="1208"/>
                  <a:pt x="2083" y="1208"/>
                </a:cubicBezTo>
                <a:cubicBezTo>
                  <a:pt x="2083" y="1209"/>
                  <a:pt x="2084" y="1209"/>
                  <a:pt x="2084" y="1209"/>
                </a:cubicBezTo>
                <a:cubicBezTo>
                  <a:pt x="2084" y="1212"/>
                  <a:pt x="2084" y="1215"/>
                  <a:pt x="2082" y="1217"/>
                </a:cubicBezTo>
                <a:cubicBezTo>
                  <a:pt x="2081" y="1218"/>
                  <a:pt x="2082" y="1219"/>
                  <a:pt x="2083" y="1219"/>
                </a:cubicBezTo>
                <a:cubicBezTo>
                  <a:pt x="2084" y="1219"/>
                  <a:pt x="2086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8"/>
                  <a:pt x="2087" y="1218"/>
                  <a:pt x="2087" y="1218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20"/>
                </a:cubicBezTo>
                <a:cubicBezTo>
                  <a:pt x="2089" y="1224"/>
                  <a:pt x="2090" y="1229"/>
                  <a:pt x="2088" y="1234"/>
                </a:cubicBezTo>
                <a:cubicBezTo>
                  <a:pt x="2087" y="1235"/>
                  <a:pt x="2088" y="1236"/>
                  <a:pt x="2088" y="1237"/>
                </a:cubicBezTo>
                <a:cubicBezTo>
                  <a:pt x="2089" y="1239"/>
                  <a:pt x="2090" y="1240"/>
                  <a:pt x="2090" y="1241"/>
                </a:cubicBezTo>
                <a:cubicBezTo>
                  <a:pt x="2092" y="1245"/>
                  <a:pt x="2095" y="1248"/>
                  <a:pt x="2099" y="1249"/>
                </a:cubicBezTo>
                <a:cubicBezTo>
                  <a:pt x="2101" y="1249"/>
                  <a:pt x="2103" y="1251"/>
                  <a:pt x="2105" y="1252"/>
                </a:cubicBezTo>
                <a:cubicBezTo>
                  <a:pt x="2106" y="1253"/>
                  <a:pt x="2107" y="1254"/>
                  <a:pt x="2108" y="1255"/>
                </a:cubicBezTo>
                <a:cubicBezTo>
                  <a:pt x="2109" y="1256"/>
                  <a:pt x="2111" y="1256"/>
                  <a:pt x="2112" y="1255"/>
                </a:cubicBezTo>
                <a:cubicBezTo>
                  <a:pt x="2115" y="1253"/>
                  <a:pt x="2119" y="1252"/>
                  <a:pt x="2121" y="1248"/>
                </a:cubicBezTo>
                <a:cubicBezTo>
                  <a:pt x="2122" y="1247"/>
                  <a:pt x="2122" y="1248"/>
                  <a:pt x="2123" y="1248"/>
                </a:cubicBezTo>
                <a:cubicBezTo>
                  <a:pt x="2123" y="1248"/>
                  <a:pt x="2123" y="1249"/>
                  <a:pt x="2123" y="1249"/>
                </a:cubicBezTo>
                <a:cubicBezTo>
                  <a:pt x="2123" y="1250"/>
                  <a:pt x="2122" y="1251"/>
                  <a:pt x="2122" y="1251"/>
                </a:cubicBezTo>
                <a:cubicBezTo>
                  <a:pt x="2124" y="1254"/>
                  <a:pt x="2126" y="1257"/>
                  <a:pt x="2128" y="1259"/>
                </a:cubicBezTo>
                <a:cubicBezTo>
                  <a:pt x="2129" y="1260"/>
                  <a:pt x="2130" y="1260"/>
                  <a:pt x="2130" y="1260"/>
                </a:cubicBezTo>
                <a:cubicBezTo>
                  <a:pt x="2133" y="1257"/>
                  <a:pt x="2137" y="1255"/>
                  <a:pt x="2140" y="1252"/>
                </a:cubicBezTo>
                <a:cubicBezTo>
                  <a:pt x="2143" y="1250"/>
                  <a:pt x="2147" y="1248"/>
                  <a:pt x="2151" y="1248"/>
                </a:cubicBezTo>
                <a:cubicBezTo>
                  <a:pt x="2152" y="1248"/>
                  <a:pt x="2153" y="1248"/>
                  <a:pt x="2155" y="1248"/>
                </a:cubicBezTo>
                <a:cubicBezTo>
                  <a:pt x="2157" y="1248"/>
                  <a:pt x="2161" y="1245"/>
                  <a:pt x="2161" y="1243"/>
                </a:cubicBezTo>
                <a:cubicBezTo>
                  <a:pt x="2161" y="1239"/>
                  <a:pt x="2163" y="1235"/>
                  <a:pt x="2164" y="1232"/>
                </a:cubicBezTo>
                <a:cubicBezTo>
                  <a:pt x="2165" y="1228"/>
                  <a:pt x="2167" y="1224"/>
                  <a:pt x="2170" y="1221"/>
                </a:cubicBezTo>
                <a:cubicBezTo>
                  <a:pt x="2172" y="1219"/>
                  <a:pt x="2173" y="1217"/>
                  <a:pt x="2174" y="1215"/>
                </a:cubicBezTo>
                <a:cubicBezTo>
                  <a:pt x="2176" y="1212"/>
                  <a:pt x="2177" y="1209"/>
                  <a:pt x="2179" y="1206"/>
                </a:cubicBezTo>
                <a:cubicBezTo>
                  <a:pt x="2181" y="1201"/>
                  <a:pt x="2184" y="1197"/>
                  <a:pt x="2189" y="1194"/>
                </a:cubicBezTo>
                <a:cubicBezTo>
                  <a:pt x="2190" y="1194"/>
                  <a:pt x="2191" y="1193"/>
                  <a:pt x="2191" y="1192"/>
                </a:cubicBezTo>
                <a:cubicBezTo>
                  <a:pt x="2192" y="1188"/>
                  <a:pt x="2196" y="1186"/>
                  <a:pt x="2197" y="1182"/>
                </a:cubicBezTo>
                <a:cubicBezTo>
                  <a:pt x="2198" y="1179"/>
                  <a:pt x="2198" y="1175"/>
                  <a:pt x="2200" y="1171"/>
                </a:cubicBezTo>
                <a:cubicBezTo>
                  <a:pt x="2202" y="1167"/>
                  <a:pt x="2202" y="1162"/>
                  <a:pt x="2205" y="1158"/>
                </a:cubicBezTo>
                <a:cubicBezTo>
                  <a:pt x="2206" y="1157"/>
                  <a:pt x="2206" y="1156"/>
                  <a:pt x="2206" y="1154"/>
                </a:cubicBezTo>
                <a:cubicBezTo>
                  <a:pt x="2207" y="1151"/>
                  <a:pt x="2207" y="1149"/>
                  <a:pt x="2206" y="1146"/>
                </a:cubicBezTo>
                <a:cubicBezTo>
                  <a:pt x="2205" y="1144"/>
                  <a:pt x="2205" y="1142"/>
                  <a:pt x="2206" y="1140"/>
                </a:cubicBezTo>
                <a:cubicBezTo>
                  <a:pt x="2206" y="1138"/>
                  <a:pt x="2206" y="1137"/>
                  <a:pt x="2206" y="1135"/>
                </a:cubicBezTo>
                <a:cubicBezTo>
                  <a:pt x="2206" y="1131"/>
                  <a:pt x="2207" y="1127"/>
                  <a:pt x="2209" y="1124"/>
                </a:cubicBezTo>
                <a:cubicBezTo>
                  <a:pt x="2209" y="1123"/>
                  <a:pt x="2209" y="1122"/>
                  <a:pt x="2209" y="1122"/>
                </a:cubicBezTo>
                <a:cubicBezTo>
                  <a:pt x="2209" y="1122"/>
                  <a:pt x="2209" y="1121"/>
                  <a:pt x="2209" y="1121"/>
                </a:cubicBezTo>
                <a:cubicBezTo>
                  <a:pt x="2208" y="1121"/>
                  <a:pt x="2208" y="1121"/>
                  <a:pt x="2208" y="1121"/>
                </a:cubicBezTo>
                <a:close/>
                <a:moveTo>
                  <a:pt x="705" y="90"/>
                </a:move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4" y="90"/>
                  <a:pt x="704" y="90"/>
                </a:cubicBezTo>
                <a:cubicBezTo>
                  <a:pt x="704" y="90"/>
                  <a:pt x="704" y="90"/>
                  <a:pt x="705" y="90"/>
                </a:cubicBezTo>
                <a:close/>
                <a:moveTo>
                  <a:pt x="713" y="64"/>
                </a:move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lose/>
                <a:moveTo>
                  <a:pt x="714" y="67"/>
                </a:moveTo>
                <a:cubicBezTo>
                  <a:pt x="713" y="69"/>
                  <a:pt x="713" y="70"/>
                  <a:pt x="714" y="72"/>
                </a:cubicBezTo>
                <a:cubicBezTo>
                  <a:pt x="714" y="74"/>
                  <a:pt x="715" y="76"/>
                  <a:pt x="714" y="79"/>
                </a:cubicBezTo>
                <a:cubicBezTo>
                  <a:pt x="713" y="80"/>
                  <a:pt x="713" y="83"/>
                  <a:pt x="713" y="84"/>
                </a:cubicBezTo>
                <a:cubicBezTo>
                  <a:pt x="712" y="85"/>
                  <a:pt x="712" y="85"/>
                  <a:pt x="711" y="86"/>
                </a:cubicBezTo>
                <a:cubicBezTo>
                  <a:pt x="709" y="86"/>
                  <a:pt x="710" y="88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11" y="91"/>
                  <a:pt x="711" y="91"/>
                  <a:pt x="712" y="92"/>
                </a:cubicBezTo>
                <a:cubicBezTo>
                  <a:pt x="712" y="92"/>
                  <a:pt x="712" y="92"/>
                  <a:pt x="713" y="92"/>
                </a:cubicBezTo>
                <a:cubicBezTo>
                  <a:pt x="713" y="93"/>
                  <a:pt x="714" y="93"/>
                  <a:pt x="715" y="93"/>
                </a:cubicBezTo>
                <a:cubicBezTo>
                  <a:pt x="715" y="93"/>
                  <a:pt x="715" y="93"/>
                  <a:pt x="716" y="93"/>
                </a:cubicBezTo>
                <a:cubicBezTo>
                  <a:pt x="716" y="93"/>
                  <a:pt x="716" y="94"/>
                  <a:pt x="715" y="94"/>
                </a:cubicBezTo>
                <a:cubicBezTo>
                  <a:pt x="716" y="94"/>
                  <a:pt x="716" y="94"/>
                  <a:pt x="717" y="94"/>
                </a:cubicBezTo>
                <a:cubicBezTo>
                  <a:pt x="717" y="94"/>
                  <a:pt x="717" y="95"/>
                  <a:pt x="717" y="95"/>
                </a:cubicBezTo>
                <a:cubicBezTo>
                  <a:pt x="717" y="95"/>
                  <a:pt x="717" y="95"/>
                  <a:pt x="717" y="95"/>
                </a:cubicBezTo>
                <a:cubicBezTo>
                  <a:pt x="716" y="96"/>
                  <a:pt x="716" y="96"/>
                  <a:pt x="716" y="95"/>
                </a:cubicBezTo>
                <a:cubicBezTo>
                  <a:pt x="715" y="95"/>
                  <a:pt x="715" y="94"/>
                  <a:pt x="715" y="94"/>
                </a:cubicBezTo>
                <a:cubicBezTo>
                  <a:pt x="715" y="94"/>
                  <a:pt x="715" y="94"/>
                  <a:pt x="715" y="94"/>
                </a:cubicBezTo>
                <a:cubicBezTo>
                  <a:pt x="715" y="93"/>
                  <a:pt x="715" y="93"/>
                  <a:pt x="715" y="93"/>
                </a:cubicBezTo>
                <a:cubicBezTo>
                  <a:pt x="714" y="93"/>
                  <a:pt x="713" y="93"/>
                  <a:pt x="713" y="92"/>
                </a:cubicBezTo>
                <a:cubicBezTo>
                  <a:pt x="712" y="92"/>
                  <a:pt x="712" y="92"/>
                  <a:pt x="712" y="92"/>
                </a:cubicBezTo>
                <a:cubicBezTo>
                  <a:pt x="711" y="91"/>
                  <a:pt x="710" y="91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08" y="90"/>
                  <a:pt x="706" y="90"/>
                  <a:pt x="705" y="90"/>
                </a:cubicBezTo>
                <a:cubicBezTo>
                  <a:pt x="704" y="91"/>
                  <a:pt x="703" y="91"/>
                  <a:pt x="702" y="91"/>
                </a:cubicBezTo>
                <a:cubicBezTo>
                  <a:pt x="700" y="91"/>
                  <a:pt x="698" y="92"/>
                  <a:pt x="696" y="92"/>
                </a:cubicBezTo>
                <a:cubicBezTo>
                  <a:pt x="695" y="95"/>
                  <a:pt x="693" y="97"/>
                  <a:pt x="691" y="99"/>
                </a:cubicBezTo>
                <a:cubicBezTo>
                  <a:pt x="689" y="100"/>
                  <a:pt x="688" y="102"/>
                  <a:pt x="688" y="104"/>
                </a:cubicBezTo>
                <a:cubicBezTo>
                  <a:pt x="688" y="105"/>
                  <a:pt x="688" y="107"/>
                  <a:pt x="690" y="107"/>
                </a:cubicBezTo>
                <a:cubicBezTo>
                  <a:pt x="690" y="107"/>
                  <a:pt x="691" y="107"/>
                  <a:pt x="691" y="107"/>
                </a:cubicBezTo>
                <a:cubicBezTo>
                  <a:pt x="694" y="107"/>
                  <a:pt x="695" y="108"/>
                  <a:pt x="695" y="111"/>
                </a:cubicBezTo>
                <a:cubicBezTo>
                  <a:pt x="695" y="112"/>
                  <a:pt x="695" y="113"/>
                  <a:pt x="695" y="114"/>
                </a:cubicBezTo>
                <a:cubicBezTo>
                  <a:pt x="695" y="116"/>
                  <a:pt x="694" y="117"/>
                  <a:pt x="693" y="118"/>
                </a:cubicBezTo>
                <a:cubicBezTo>
                  <a:pt x="693" y="118"/>
                  <a:pt x="693" y="118"/>
                  <a:pt x="692" y="118"/>
                </a:cubicBezTo>
                <a:cubicBezTo>
                  <a:pt x="692" y="118"/>
                  <a:pt x="692" y="118"/>
                  <a:pt x="692" y="118"/>
                </a:cubicBezTo>
                <a:cubicBezTo>
                  <a:pt x="691" y="116"/>
                  <a:pt x="691" y="114"/>
                  <a:pt x="690" y="112"/>
                </a:cubicBezTo>
                <a:cubicBezTo>
                  <a:pt x="690" y="111"/>
                  <a:pt x="689" y="110"/>
                  <a:pt x="688" y="110"/>
                </a:cubicBezTo>
                <a:cubicBezTo>
                  <a:pt x="686" y="109"/>
                  <a:pt x="684" y="109"/>
                  <a:pt x="682" y="110"/>
                </a:cubicBezTo>
                <a:cubicBezTo>
                  <a:pt x="682" y="110"/>
                  <a:pt x="681" y="110"/>
                  <a:pt x="681" y="111"/>
                </a:cubicBezTo>
                <a:cubicBezTo>
                  <a:pt x="681" y="112"/>
                  <a:pt x="680" y="112"/>
                  <a:pt x="680" y="113"/>
                </a:cubicBezTo>
                <a:cubicBezTo>
                  <a:pt x="680" y="117"/>
                  <a:pt x="681" y="120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1" y="123"/>
                  <a:pt x="680" y="124"/>
                  <a:pt x="679" y="123"/>
                </a:cubicBezTo>
                <a:cubicBezTo>
                  <a:pt x="674" y="122"/>
                  <a:pt x="670" y="124"/>
                  <a:pt x="665" y="127"/>
                </a:cubicBezTo>
                <a:cubicBezTo>
                  <a:pt x="665" y="127"/>
                  <a:pt x="665" y="127"/>
                  <a:pt x="664" y="127"/>
                </a:cubicBezTo>
                <a:cubicBezTo>
                  <a:pt x="664" y="127"/>
                  <a:pt x="663" y="128"/>
                  <a:pt x="662" y="129"/>
                </a:cubicBezTo>
                <a:cubicBezTo>
                  <a:pt x="661" y="130"/>
                  <a:pt x="661" y="128"/>
                  <a:pt x="660" y="128"/>
                </a:cubicBezTo>
                <a:cubicBezTo>
                  <a:pt x="659" y="127"/>
                  <a:pt x="658" y="127"/>
                  <a:pt x="657" y="128"/>
                </a:cubicBezTo>
                <a:cubicBezTo>
                  <a:pt x="657" y="130"/>
                  <a:pt x="657" y="132"/>
                  <a:pt x="658" y="133"/>
                </a:cubicBezTo>
                <a:cubicBezTo>
                  <a:pt x="661" y="136"/>
                  <a:pt x="663" y="138"/>
                  <a:pt x="667" y="139"/>
                </a:cubicBezTo>
                <a:cubicBezTo>
                  <a:pt x="670" y="140"/>
                  <a:pt x="673" y="142"/>
                  <a:pt x="677" y="144"/>
                </a:cubicBezTo>
                <a:cubicBezTo>
                  <a:pt x="678" y="144"/>
                  <a:pt x="678" y="145"/>
                  <a:pt x="679" y="145"/>
                </a:cubicBezTo>
                <a:cubicBezTo>
                  <a:pt x="680" y="146"/>
                  <a:pt x="682" y="146"/>
                  <a:pt x="683" y="144"/>
                </a:cubicBezTo>
                <a:cubicBezTo>
                  <a:pt x="683" y="144"/>
                  <a:pt x="683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3" y="142"/>
                  <a:pt x="683" y="142"/>
                  <a:pt x="683" y="142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5" y="142"/>
                  <a:pt x="686" y="142"/>
                  <a:pt x="688" y="143"/>
                </a:cubicBezTo>
                <a:cubicBezTo>
                  <a:pt x="691" y="145"/>
                  <a:pt x="694" y="146"/>
                  <a:pt x="697" y="146"/>
                </a:cubicBezTo>
                <a:cubicBezTo>
                  <a:pt x="698" y="145"/>
                  <a:pt x="699" y="146"/>
                  <a:pt x="699" y="146"/>
                </a:cubicBezTo>
                <a:cubicBezTo>
                  <a:pt x="701" y="146"/>
                  <a:pt x="701" y="147"/>
                  <a:pt x="701" y="149"/>
                </a:cubicBezTo>
                <a:cubicBezTo>
                  <a:pt x="701" y="149"/>
                  <a:pt x="701" y="150"/>
                  <a:pt x="701" y="150"/>
                </a:cubicBezTo>
                <a:cubicBezTo>
                  <a:pt x="701" y="151"/>
                  <a:pt x="703" y="152"/>
                  <a:pt x="704" y="152"/>
                </a:cubicBezTo>
                <a:cubicBezTo>
                  <a:pt x="706" y="151"/>
                  <a:pt x="708" y="151"/>
                  <a:pt x="709" y="150"/>
                </a:cubicBezTo>
                <a:cubicBezTo>
                  <a:pt x="711" y="150"/>
                  <a:pt x="712" y="149"/>
                  <a:pt x="714" y="149"/>
                </a:cubicBezTo>
                <a:cubicBezTo>
                  <a:pt x="717" y="149"/>
                  <a:pt x="719" y="147"/>
                  <a:pt x="721" y="145"/>
                </a:cubicBezTo>
                <a:cubicBezTo>
                  <a:pt x="721" y="145"/>
                  <a:pt x="721" y="144"/>
                  <a:pt x="721" y="144"/>
                </a:cubicBezTo>
                <a:cubicBezTo>
                  <a:pt x="723" y="142"/>
                  <a:pt x="722" y="140"/>
                  <a:pt x="719" y="139"/>
                </a:cubicBezTo>
                <a:cubicBezTo>
                  <a:pt x="718" y="138"/>
                  <a:pt x="718" y="138"/>
                  <a:pt x="717" y="137"/>
                </a:cubicBezTo>
                <a:cubicBezTo>
                  <a:pt x="717" y="136"/>
                  <a:pt x="718" y="135"/>
                  <a:pt x="718" y="134"/>
                </a:cubicBezTo>
                <a:cubicBezTo>
                  <a:pt x="719" y="133"/>
                  <a:pt x="720" y="133"/>
                  <a:pt x="721" y="132"/>
                </a:cubicBezTo>
                <a:cubicBezTo>
                  <a:pt x="722" y="131"/>
                  <a:pt x="724" y="131"/>
                  <a:pt x="726" y="130"/>
                </a:cubicBezTo>
                <a:cubicBezTo>
                  <a:pt x="728" y="129"/>
                  <a:pt x="730" y="127"/>
                  <a:pt x="730" y="125"/>
                </a:cubicBezTo>
                <a:cubicBezTo>
                  <a:pt x="731" y="124"/>
                  <a:pt x="731" y="123"/>
                  <a:pt x="731" y="123"/>
                </a:cubicBezTo>
                <a:cubicBezTo>
                  <a:pt x="731" y="123"/>
                  <a:pt x="731" y="122"/>
                  <a:pt x="731" y="122"/>
                </a:cubicBezTo>
                <a:cubicBezTo>
                  <a:pt x="732" y="121"/>
                  <a:pt x="733" y="120"/>
                  <a:pt x="734" y="121"/>
                </a:cubicBezTo>
                <a:cubicBezTo>
                  <a:pt x="737" y="122"/>
                  <a:pt x="740" y="121"/>
                  <a:pt x="743" y="121"/>
                </a:cubicBezTo>
                <a:cubicBezTo>
                  <a:pt x="744" y="121"/>
                  <a:pt x="745" y="119"/>
                  <a:pt x="744" y="118"/>
                </a:cubicBezTo>
                <a:cubicBezTo>
                  <a:pt x="744" y="117"/>
                  <a:pt x="744" y="117"/>
                  <a:pt x="744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2" y="116"/>
                  <a:pt x="742" y="116"/>
                </a:cubicBezTo>
                <a:cubicBezTo>
                  <a:pt x="742" y="115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4" y="116"/>
                  <a:pt x="744" y="116"/>
                </a:cubicBezTo>
                <a:cubicBezTo>
                  <a:pt x="746" y="117"/>
                  <a:pt x="748" y="116"/>
                  <a:pt x="750" y="114"/>
                </a:cubicBezTo>
                <a:cubicBezTo>
                  <a:pt x="751" y="113"/>
                  <a:pt x="751" y="112"/>
                  <a:pt x="753" y="111"/>
                </a:cubicBezTo>
                <a:cubicBezTo>
                  <a:pt x="754" y="110"/>
                  <a:pt x="754" y="108"/>
                  <a:pt x="755" y="107"/>
                </a:cubicBezTo>
                <a:cubicBezTo>
                  <a:pt x="756" y="106"/>
                  <a:pt x="756" y="104"/>
                  <a:pt x="755" y="103"/>
                </a:cubicBezTo>
                <a:cubicBezTo>
                  <a:pt x="754" y="101"/>
                  <a:pt x="754" y="100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4" y="99"/>
                  <a:pt x="753" y="99"/>
                  <a:pt x="753" y="99"/>
                </a:cubicBezTo>
                <a:cubicBezTo>
                  <a:pt x="753" y="99"/>
                  <a:pt x="754" y="99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5" y="100"/>
                  <a:pt x="756" y="100"/>
                  <a:pt x="758" y="100"/>
                </a:cubicBezTo>
                <a:cubicBezTo>
                  <a:pt x="759" y="101"/>
                  <a:pt x="761" y="100"/>
                  <a:pt x="761" y="98"/>
                </a:cubicBezTo>
                <a:cubicBezTo>
                  <a:pt x="761" y="97"/>
                  <a:pt x="761" y="95"/>
                  <a:pt x="759" y="95"/>
                </a:cubicBezTo>
                <a:cubicBezTo>
                  <a:pt x="758" y="94"/>
                  <a:pt x="757" y="94"/>
                  <a:pt x="756" y="93"/>
                </a:cubicBezTo>
                <a:cubicBezTo>
                  <a:pt x="756" y="93"/>
                  <a:pt x="756" y="93"/>
                  <a:pt x="755" y="93"/>
                </a:cubicBezTo>
                <a:cubicBezTo>
                  <a:pt x="756" y="93"/>
                  <a:pt x="756" y="92"/>
                  <a:pt x="756" y="92"/>
                </a:cubicBezTo>
                <a:cubicBezTo>
                  <a:pt x="757" y="91"/>
                  <a:pt x="758" y="91"/>
                  <a:pt x="759" y="91"/>
                </a:cubicBezTo>
                <a:cubicBezTo>
                  <a:pt x="761" y="92"/>
                  <a:pt x="764" y="92"/>
                  <a:pt x="767" y="91"/>
                </a:cubicBezTo>
                <a:cubicBezTo>
                  <a:pt x="768" y="91"/>
                  <a:pt x="769" y="91"/>
                  <a:pt x="770" y="89"/>
                </a:cubicBezTo>
                <a:cubicBezTo>
                  <a:pt x="770" y="88"/>
                  <a:pt x="770" y="88"/>
                  <a:pt x="770" y="87"/>
                </a:cubicBezTo>
                <a:cubicBezTo>
                  <a:pt x="771" y="88"/>
                  <a:pt x="771" y="88"/>
                  <a:pt x="771" y="88"/>
                </a:cubicBezTo>
                <a:cubicBezTo>
                  <a:pt x="772" y="88"/>
                  <a:pt x="772" y="89"/>
                  <a:pt x="773" y="89"/>
                </a:cubicBezTo>
                <a:cubicBezTo>
                  <a:pt x="777" y="91"/>
                  <a:pt x="779" y="90"/>
                  <a:pt x="782" y="87"/>
                </a:cubicBezTo>
                <a:cubicBezTo>
                  <a:pt x="785" y="84"/>
                  <a:pt x="788" y="80"/>
                  <a:pt x="792" y="78"/>
                </a:cubicBezTo>
                <a:cubicBezTo>
                  <a:pt x="794" y="77"/>
                  <a:pt x="796" y="76"/>
                  <a:pt x="798" y="74"/>
                </a:cubicBezTo>
                <a:cubicBezTo>
                  <a:pt x="799" y="73"/>
                  <a:pt x="800" y="73"/>
                  <a:pt x="801" y="72"/>
                </a:cubicBezTo>
                <a:cubicBezTo>
                  <a:pt x="806" y="71"/>
                  <a:pt x="810" y="68"/>
                  <a:pt x="814" y="67"/>
                </a:cubicBezTo>
                <a:cubicBezTo>
                  <a:pt x="818" y="65"/>
                  <a:pt x="822" y="63"/>
                  <a:pt x="826" y="60"/>
                </a:cubicBezTo>
                <a:cubicBezTo>
                  <a:pt x="827" y="60"/>
                  <a:pt x="827" y="59"/>
                  <a:pt x="827" y="58"/>
                </a:cubicBezTo>
                <a:cubicBezTo>
                  <a:pt x="828" y="57"/>
                  <a:pt x="827" y="56"/>
                  <a:pt x="825" y="56"/>
                </a:cubicBezTo>
                <a:cubicBezTo>
                  <a:pt x="824" y="56"/>
                  <a:pt x="823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4"/>
                  <a:pt x="823" y="53"/>
                  <a:pt x="824" y="53"/>
                </a:cubicBezTo>
                <a:cubicBezTo>
                  <a:pt x="828" y="53"/>
                  <a:pt x="833" y="52"/>
                  <a:pt x="837" y="52"/>
                </a:cubicBezTo>
                <a:cubicBezTo>
                  <a:pt x="841" y="50"/>
                  <a:pt x="845" y="47"/>
                  <a:pt x="849" y="45"/>
                </a:cubicBezTo>
                <a:cubicBezTo>
                  <a:pt x="850" y="45"/>
                  <a:pt x="851" y="45"/>
                  <a:pt x="851" y="45"/>
                </a:cubicBezTo>
                <a:cubicBezTo>
                  <a:pt x="852" y="43"/>
                  <a:pt x="853" y="42"/>
                  <a:pt x="853" y="41"/>
                </a:cubicBezTo>
                <a:cubicBezTo>
                  <a:pt x="854" y="40"/>
                  <a:pt x="854" y="38"/>
                  <a:pt x="854" y="36"/>
                </a:cubicBezTo>
                <a:cubicBezTo>
                  <a:pt x="854" y="34"/>
                  <a:pt x="853" y="33"/>
                  <a:pt x="852" y="32"/>
                </a:cubicBezTo>
                <a:cubicBezTo>
                  <a:pt x="850" y="32"/>
                  <a:pt x="850" y="31"/>
                  <a:pt x="850" y="30"/>
                </a:cubicBezTo>
                <a:cubicBezTo>
                  <a:pt x="850" y="28"/>
                  <a:pt x="850" y="25"/>
                  <a:pt x="850" y="23"/>
                </a:cubicBezTo>
                <a:cubicBezTo>
                  <a:pt x="850" y="23"/>
                  <a:pt x="850" y="22"/>
                  <a:pt x="849" y="22"/>
                </a:cubicBezTo>
                <a:cubicBezTo>
                  <a:pt x="847" y="21"/>
                  <a:pt x="845" y="21"/>
                  <a:pt x="843" y="20"/>
                </a:cubicBezTo>
                <a:cubicBezTo>
                  <a:pt x="842" y="20"/>
                  <a:pt x="840" y="20"/>
                  <a:pt x="839" y="21"/>
                </a:cubicBezTo>
                <a:cubicBezTo>
                  <a:pt x="838" y="21"/>
                  <a:pt x="837" y="21"/>
                  <a:pt x="837" y="22"/>
                </a:cubicBezTo>
                <a:cubicBezTo>
                  <a:pt x="837" y="22"/>
                  <a:pt x="836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5" y="23"/>
                  <a:pt x="835" y="23"/>
                </a:cubicBezTo>
                <a:cubicBezTo>
                  <a:pt x="835" y="23"/>
                  <a:pt x="835" y="23"/>
                  <a:pt x="834" y="23"/>
                </a:cubicBezTo>
                <a:cubicBezTo>
                  <a:pt x="835" y="22"/>
                  <a:pt x="835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6" y="22"/>
                  <a:pt x="837" y="22"/>
                </a:cubicBezTo>
                <a:cubicBezTo>
                  <a:pt x="838" y="21"/>
                  <a:pt x="838" y="20"/>
                  <a:pt x="839" y="19"/>
                </a:cubicBezTo>
                <a:cubicBezTo>
                  <a:pt x="840" y="18"/>
                  <a:pt x="841" y="17"/>
                  <a:pt x="839" y="16"/>
                </a:cubicBezTo>
                <a:cubicBezTo>
                  <a:pt x="839" y="16"/>
                  <a:pt x="838" y="15"/>
                  <a:pt x="838" y="15"/>
                </a:cubicBezTo>
                <a:cubicBezTo>
                  <a:pt x="838" y="15"/>
                  <a:pt x="837" y="15"/>
                  <a:pt x="837" y="15"/>
                </a:cubicBezTo>
                <a:cubicBezTo>
                  <a:pt x="835" y="14"/>
                  <a:pt x="833" y="13"/>
                  <a:pt x="831" y="12"/>
                </a:cubicBezTo>
                <a:cubicBezTo>
                  <a:pt x="829" y="12"/>
                  <a:pt x="828" y="11"/>
                  <a:pt x="828" y="10"/>
                </a:cubicBezTo>
                <a:cubicBezTo>
                  <a:pt x="827" y="8"/>
                  <a:pt x="826" y="8"/>
                  <a:pt x="825" y="7"/>
                </a:cubicBezTo>
                <a:cubicBezTo>
                  <a:pt x="823" y="7"/>
                  <a:pt x="820" y="7"/>
                  <a:pt x="818" y="6"/>
                </a:cubicBezTo>
                <a:cubicBezTo>
                  <a:pt x="816" y="5"/>
                  <a:pt x="814" y="5"/>
                  <a:pt x="812" y="7"/>
                </a:cubicBezTo>
                <a:cubicBezTo>
                  <a:pt x="810" y="8"/>
                  <a:pt x="809" y="7"/>
                  <a:pt x="809" y="5"/>
                </a:cubicBezTo>
                <a:cubicBezTo>
                  <a:pt x="809" y="4"/>
                  <a:pt x="809" y="3"/>
                  <a:pt x="809" y="3"/>
                </a:cubicBezTo>
                <a:cubicBezTo>
                  <a:pt x="806" y="2"/>
                  <a:pt x="803" y="2"/>
                  <a:pt x="800" y="1"/>
                </a:cubicBezTo>
                <a:cubicBezTo>
                  <a:pt x="799" y="1"/>
                  <a:pt x="797" y="1"/>
                  <a:pt x="796" y="1"/>
                </a:cubicBezTo>
                <a:cubicBezTo>
                  <a:pt x="795" y="1"/>
                  <a:pt x="794" y="2"/>
                  <a:pt x="794" y="3"/>
                </a:cubicBezTo>
                <a:cubicBezTo>
                  <a:pt x="794" y="5"/>
                  <a:pt x="793" y="7"/>
                  <a:pt x="793" y="9"/>
                </a:cubicBezTo>
                <a:cubicBezTo>
                  <a:pt x="793" y="9"/>
                  <a:pt x="793" y="10"/>
                  <a:pt x="793" y="10"/>
                </a:cubicBezTo>
                <a:cubicBezTo>
                  <a:pt x="792" y="10"/>
                  <a:pt x="791" y="10"/>
                  <a:pt x="791" y="9"/>
                </a:cubicBezTo>
                <a:cubicBezTo>
                  <a:pt x="791" y="8"/>
                  <a:pt x="791" y="7"/>
                  <a:pt x="791" y="6"/>
                </a:cubicBezTo>
                <a:cubicBezTo>
                  <a:pt x="791" y="6"/>
                  <a:pt x="791" y="6"/>
                  <a:pt x="791" y="6"/>
                </a:cubicBezTo>
                <a:cubicBezTo>
                  <a:pt x="791" y="5"/>
                  <a:pt x="790" y="5"/>
                  <a:pt x="790" y="5"/>
                </a:cubicBezTo>
                <a:cubicBezTo>
                  <a:pt x="787" y="5"/>
                  <a:pt x="786" y="3"/>
                  <a:pt x="785" y="2"/>
                </a:cubicBezTo>
                <a:cubicBezTo>
                  <a:pt x="784" y="1"/>
                  <a:pt x="782" y="0"/>
                  <a:pt x="781" y="1"/>
                </a:cubicBezTo>
                <a:cubicBezTo>
                  <a:pt x="779" y="2"/>
                  <a:pt x="779" y="3"/>
                  <a:pt x="779" y="4"/>
                </a:cubicBezTo>
                <a:cubicBezTo>
                  <a:pt x="779" y="6"/>
                  <a:pt x="779" y="7"/>
                  <a:pt x="779" y="8"/>
                </a:cubicBezTo>
                <a:cubicBezTo>
                  <a:pt x="779" y="8"/>
                  <a:pt x="779" y="8"/>
                  <a:pt x="778" y="9"/>
                </a:cubicBezTo>
                <a:cubicBezTo>
                  <a:pt x="778" y="9"/>
                  <a:pt x="778" y="9"/>
                  <a:pt x="778" y="8"/>
                </a:cubicBezTo>
                <a:cubicBezTo>
                  <a:pt x="777" y="7"/>
                  <a:pt x="776" y="5"/>
                  <a:pt x="775" y="4"/>
                </a:cubicBezTo>
                <a:cubicBezTo>
                  <a:pt x="774" y="2"/>
                  <a:pt x="772" y="2"/>
                  <a:pt x="771" y="4"/>
                </a:cubicBezTo>
                <a:cubicBezTo>
                  <a:pt x="770" y="6"/>
                  <a:pt x="770" y="6"/>
                  <a:pt x="769" y="6"/>
                </a:cubicBezTo>
                <a:cubicBezTo>
                  <a:pt x="769" y="6"/>
                  <a:pt x="768" y="5"/>
                  <a:pt x="768" y="5"/>
                </a:cubicBezTo>
                <a:cubicBezTo>
                  <a:pt x="766" y="5"/>
                  <a:pt x="765" y="6"/>
                  <a:pt x="765" y="7"/>
                </a:cubicBezTo>
                <a:cubicBezTo>
                  <a:pt x="766" y="10"/>
                  <a:pt x="765" y="11"/>
                  <a:pt x="763" y="12"/>
                </a:cubicBezTo>
                <a:cubicBezTo>
                  <a:pt x="762" y="13"/>
                  <a:pt x="762" y="14"/>
                  <a:pt x="762" y="15"/>
                </a:cubicBezTo>
                <a:cubicBezTo>
                  <a:pt x="761" y="16"/>
                  <a:pt x="759" y="16"/>
                  <a:pt x="758" y="15"/>
                </a:cubicBezTo>
                <a:cubicBezTo>
                  <a:pt x="757" y="13"/>
                  <a:pt x="756" y="10"/>
                  <a:pt x="755" y="8"/>
                </a:cubicBezTo>
                <a:cubicBezTo>
                  <a:pt x="754" y="7"/>
                  <a:pt x="753" y="7"/>
                  <a:pt x="751" y="7"/>
                </a:cubicBezTo>
                <a:cubicBezTo>
                  <a:pt x="751" y="6"/>
                  <a:pt x="749" y="7"/>
                  <a:pt x="749" y="9"/>
                </a:cubicBezTo>
                <a:cubicBezTo>
                  <a:pt x="749" y="10"/>
                  <a:pt x="748" y="11"/>
                  <a:pt x="746" y="12"/>
                </a:cubicBezTo>
                <a:cubicBezTo>
                  <a:pt x="746" y="12"/>
                  <a:pt x="745" y="12"/>
                  <a:pt x="745" y="12"/>
                </a:cubicBezTo>
                <a:cubicBezTo>
                  <a:pt x="744" y="12"/>
                  <a:pt x="744" y="13"/>
                  <a:pt x="744" y="13"/>
                </a:cubicBezTo>
                <a:cubicBezTo>
                  <a:pt x="745" y="16"/>
                  <a:pt x="746" y="18"/>
                  <a:pt x="746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6" y="20"/>
                  <a:pt x="746" y="20"/>
                </a:cubicBezTo>
                <a:cubicBezTo>
                  <a:pt x="745" y="20"/>
                  <a:pt x="744" y="20"/>
                  <a:pt x="743" y="18"/>
                </a:cubicBezTo>
                <a:cubicBezTo>
                  <a:pt x="742" y="17"/>
                  <a:pt x="741" y="17"/>
                  <a:pt x="740" y="17"/>
                </a:cubicBezTo>
                <a:cubicBezTo>
                  <a:pt x="739" y="17"/>
                  <a:pt x="738" y="17"/>
                  <a:pt x="738" y="16"/>
                </a:cubicBezTo>
                <a:cubicBezTo>
                  <a:pt x="737" y="16"/>
                  <a:pt x="737" y="15"/>
                  <a:pt x="736" y="14"/>
                </a:cubicBezTo>
                <a:cubicBezTo>
                  <a:pt x="735" y="13"/>
                  <a:pt x="734" y="13"/>
                  <a:pt x="733" y="14"/>
                </a:cubicBezTo>
                <a:cubicBezTo>
                  <a:pt x="732" y="15"/>
                  <a:pt x="732" y="16"/>
                  <a:pt x="731" y="16"/>
                </a:cubicBezTo>
                <a:cubicBezTo>
                  <a:pt x="730" y="17"/>
                  <a:pt x="730" y="17"/>
                  <a:pt x="729" y="16"/>
                </a:cubicBezTo>
                <a:cubicBezTo>
                  <a:pt x="728" y="15"/>
                  <a:pt x="727" y="15"/>
                  <a:pt x="725" y="15"/>
                </a:cubicBezTo>
                <a:cubicBezTo>
                  <a:pt x="722" y="16"/>
                  <a:pt x="719" y="17"/>
                  <a:pt x="716" y="19"/>
                </a:cubicBezTo>
                <a:cubicBezTo>
                  <a:pt x="716" y="19"/>
                  <a:pt x="715" y="20"/>
                  <a:pt x="714" y="20"/>
                </a:cubicBezTo>
                <a:cubicBezTo>
                  <a:pt x="713" y="21"/>
                  <a:pt x="714" y="24"/>
                  <a:pt x="715" y="25"/>
                </a:cubicBezTo>
                <a:cubicBezTo>
                  <a:pt x="716" y="25"/>
                  <a:pt x="716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4"/>
                  <a:pt x="718" y="24"/>
                  <a:pt x="718" y="23"/>
                </a:cubicBezTo>
                <a:cubicBezTo>
                  <a:pt x="718" y="23"/>
                  <a:pt x="719" y="23"/>
                  <a:pt x="719" y="23"/>
                </a:cubicBezTo>
                <a:cubicBezTo>
                  <a:pt x="720" y="24"/>
                  <a:pt x="720" y="24"/>
                  <a:pt x="719" y="25"/>
                </a:cubicBezTo>
                <a:cubicBezTo>
                  <a:pt x="718" y="25"/>
                  <a:pt x="718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6"/>
                  <a:pt x="717" y="27"/>
                  <a:pt x="717" y="28"/>
                </a:cubicBezTo>
                <a:cubicBezTo>
                  <a:pt x="718" y="30"/>
                  <a:pt x="718" y="30"/>
                  <a:pt x="717" y="31"/>
                </a:cubicBezTo>
                <a:cubicBezTo>
                  <a:pt x="717" y="32"/>
                  <a:pt x="716" y="32"/>
                  <a:pt x="716" y="33"/>
                </a:cubicBezTo>
                <a:cubicBezTo>
                  <a:pt x="714" y="35"/>
                  <a:pt x="715" y="37"/>
                  <a:pt x="717" y="38"/>
                </a:cubicBezTo>
                <a:cubicBezTo>
                  <a:pt x="717" y="38"/>
                  <a:pt x="718" y="38"/>
                  <a:pt x="718" y="38"/>
                </a:cubicBezTo>
                <a:cubicBezTo>
                  <a:pt x="718" y="39"/>
                  <a:pt x="718" y="39"/>
                  <a:pt x="717" y="39"/>
                </a:cubicBezTo>
                <a:cubicBezTo>
                  <a:pt x="717" y="39"/>
                  <a:pt x="716" y="39"/>
                  <a:pt x="716" y="39"/>
                </a:cubicBezTo>
                <a:cubicBezTo>
                  <a:pt x="714" y="39"/>
                  <a:pt x="713" y="41"/>
                  <a:pt x="714" y="42"/>
                </a:cubicBezTo>
                <a:cubicBezTo>
                  <a:pt x="714" y="45"/>
                  <a:pt x="715" y="46"/>
                  <a:pt x="717" y="48"/>
                </a:cubicBezTo>
                <a:cubicBezTo>
                  <a:pt x="718" y="50"/>
                  <a:pt x="720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49"/>
                  <a:pt x="722" y="49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1"/>
                  <a:pt x="723" y="52"/>
                  <a:pt x="723" y="53"/>
                </a:cubicBezTo>
                <a:cubicBezTo>
                  <a:pt x="725" y="55"/>
                  <a:pt x="728" y="56"/>
                  <a:pt x="731" y="57"/>
                </a:cubicBezTo>
                <a:cubicBezTo>
                  <a:pt x="734" y="57"/>
                  <a:pt x="736" y="56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6"/>
                  <a:pt x="738" y="57"/>
                  <a:pt x="739" y="58"/>
                </a:cubicBezTo>
                <a:cubicBezTo>
                  <a:pt x="742" y="60"/>
                  <a:pt x="746" y="61"/>
                  <a:pt x="749" y="60"/>
                </a:cubicBezTo>
                <a:cubicBezTo>
                  <a:pt x="753" y="60"/>
                  <a:pt x="757" y="59"/>
                  <a:pt x="760" y="55"/>
                </a:cubicBezTo>
                <a:cubicBezTo>
                  <a:pt x="760" y="54"/>
                  <a:pt x="761" y="54"/>
                  <a:pt x="762" y="54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4"/>
                  <a:pt x="762" y="54"/>
                  <a:pt x="762" y="54"/>
                </a:cubicBezTo>
                <a:cubicBezTo>
                  <a:pt x="762" y="54"/>
                  <a:pt x="762" y="54"/>
                  <a:pt x="762" y="55"/>
                </a:cubicBezTo>
                <a:cubicBezTo>
                  <a:pt x="761" y="55"/>
                  <a:pt x="761" y="55"/>
                  <a:pt x="761" y="56"/>
                </a:cubicBezTo>
                <a:cubicBezTo>
                  <a:pt x="761" y="57"/>
                  <a:pt x="761" y="58"/>
                  <a:pt x="762" y="58"/>
                </a:cubicBezTo>
                <a:cubicBezTo>
                  <a:pt x="764" y="59"/>
                  <a:pt x="766" y="59"/>
                  <a:pt x="767" y="60"/>
                </a:cubicBezTo>
                <a:cubicBezTo>
                  <a:pt x="767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7" y="60"/>
                  <a:pt x="767" y="60"/>
                  <a:pt x="767" y="60"/>
                </a:cubicBezTo>
                <a:cubicBezTo>
                  <a:pt x="761" y="60"/>
                  <a:pt x="755" y="60"/>
                  <a:pt x="750" y="62"/>
                </a:cubicBezTo>
                <a:cubicBezTo>
                  <a:pt x="747" y="64"/>
                  <a:pt x="745" y="64"/>
                  <a:pt x="742" y="63"/>
                </a:cubicBezTo>
                <a:cubicBezTo>
                  <a:pt x="741" y="62"/>
                  <a:pt x="739" y="62"/>
                  <a:pt x="737" y="62"/>
                </a:cubicBezTo>
                <a:cubicBezTo>
                  <a:pt x="736" y="62"/>
                  <a:pt x="735" y="63"/>
                  <a:pt x="734" y="64"/>
                </a:cubicBezTo>
                <a:cubicBezTo>
                  <a:pt x="734" y="66"/>
                  <a:pt x="734" y="68"/>
                  <a:pt x="734" y="71"/>
                </a:cubicBezTo>
                <a:cubicBezTo>
                  <a:pt x="734" y="72"/>
                  <a:pt x="734" y="72"/>
                  <a:pt x="733" y="72"/>
                </a:cubicBezTo>
                <a:cubicBezTo>
                  <a:pt x="733" y="72"/>
                  <a:pt x="733" y="71"/>
                  <a:pt x="733" y="71"/>
                </a:cubicBezTo>
                <a:cubicBezTo>
                  <a:pt x="732" y="65"/>
                  <a:pt x="729" y="61"/>
                  <a:pt x="723" y="58"/>
                </a:cubicBezTo>
                <a:cubicBezTo>
                  <a:pt x="723" y="58"/>
                  <a:pt x="723" y="58"/>
                  <a:pt x="723" y="58"/>
                </a:cubicBezTo>
                <a:cubicBezTo>
                  <a:pt x="721" y="57"/>
                  <a:pt x="720" y="57"/>
                  <a:pt x="719" y="58"/>
                </a:cubicBezTo>
                <a:cubicBezTo>
                  <a:pt x="717" y="60"/>
                  <a:pt x="715" y="62"/>
                  <a:pt x="713" y="64"/>
                </a:cubicBezTo>
                <a:cubicBezTo>
                  <a:pt x="714" y="65"/>
                  <a:pt x="715" y="66"/>
                  <a:pt x="714" y="67"/>
                </a:cubicBezTo>
                <a:close/>
                <a:moveTo>
                  <a:pt x="696" y="122"/>
                </a:moveTo>
                <a:cubicBezTo>
                  <a:pt x="695" y="122"/>
                  <a:pt x="695" y="121"/>
                  <a:pt x="695" y="121"/>
                </a:cubicBezTo>
                <a:cubicBezTo>
                  <a:pt x="695" y="121"/>
                  <a:pt x="696" y="121"/>
                  <a:pt x="696" y="122"/>
                </a:cubicBezTo>
                <a:cubicBezTo>
                  <a:pt x="696" y="122"/>
                  <a:pt x="696" y="122"/>
                  <a:pt x="696" y="122"/>
                </a:cubicBezTo>
                <a:close/>
                <a:moveTo>
                  <a:pt x="700" y="108"/>
                </a:moveTo>
                <a:cubicBezTo>
                  <a:pt x="699" y="108"/>
                  <a:pt x="699" y="108"/>
                  <a:pt x="699" y="108"/>
                </a:cubicBezTo>
                <a:cubicBezTo>
                  <a:pt x="699" y="107"/>
                  <a:pt x="699" y="107"/>
                  <a:pt x="699" y="107"/>
                </a:cubicBezTo>
                <a:cubicBezTo>
                  <a:pt x="700" y="107"/>
                  <a:pt x="700" y="107"/>
                  <a:pt x="700" y="107"/>
                </a:cubicBezTo>
                <a:lnTo>
                  <a:pt x="700" y="108"/>
                </a:lnTo>
                <a:close/>
                <a:moveTo>
                  <a:pt x="709" y="128"/>
                </a:moveTo>
                <a:cubicBezTo>
                  <a:pt x="709" y="128"/>
                  <a:pt x="709" y="128"/>
                  <a:pt x="709" y="128"/>
                </a:cubicBezTo>
                <a:cubicBezTo>
                  <a:pt x="709" y="128"/>
                  <a:pt x="708" y="128"/>
                  <a:pt x="708" y="129"/>
                </a:cubicBezTo>
                <a:cubicBezTo>
                  <a:pt x="708" y="129"/>
                  <a:pt x="708" y="129"/>
                  <a:pt x="708" y="129"/>
                </a:cubicBezTo>
                <a:cubicBezTo>
                  <a:pt x="708" y="129"/>
                  <a:pt x="707" y="129"/>
                  <a:pt x="707" y="129"/>
                </a:cubicBezTo>
                <a:cubicBezTo>
                  <a:pt x="707" y="129"/>
                  <a:pt x="708" y="129"/>
                  <a:pt x="708" y="129"/>
                </a:cubicBezTo>
                <a:cubicBezTo>
                  <a:pt x="708" y="128"/>
                  <a:pt x="708" y="128"/>
                  <a:pt x="709" y="128"/>
                </a:cubicBezTo>
                <a:cubicBezTo>
                  <a:pt x="709" y="128"/>
                  <a:pt x="709" y="127"/>
                  <a:pt x="709" y="127"/>
                </a:cubicBezTo>
                <a:cubicBezTo>
                  <a:pt x="709" y="127"/>
                  <a:pt x="709" y="128"/>
                  <a:pt x="709" y="128"/>
                </a:cubicBezTo>
                <a:close/>
                <a:moveTo>
                  <a:pt x="817" y="57"/>
                </a:moveTo>
                <a:cubicBezTo>
                  <a:pt x="817" y="57"/>
                  <a:pt x="817" y="57"/>
                  <a:pt x="817" y="58"/>
                </a:cubicBezTo>
                <a:cubicBezTo>
                  <a:pt x="817" y="58"/>
                  <a:pt x="817" y="58"/>
                  <a:pt x="817" y="58"/>
                </a:cubicBezTo>
                <a:cubicBezTo>
                  <a:pt x="817" y="58"/>
                  <a:pt x="817" y="58"/>
                  <a:pt x="816" y="58"/>
                </a:cubicBezTo>
                <a:cubicBezTo>
                  <a:pt x="817" y="58"/>
                  <a:pt x="817" y="57"/>
                  <a:pt x="817" y="57"/>
                </a:cubicBezTo>
                <a:close/>
                <a:moveTo>
                  <a:pt x="724" y="48"/>
                </a:moveTo>
                <a:cubicBezTo>
                  <a:pt x="724" y="48"/>
                  <a:pt x="724" y="48"/>
                  <a:pt x="723" y="48"/>
                </a:cubicBezTo>
                <a:cubicBezTo>
                  <a:pt x="724" y="48"/>
                  <a:pt x="724" y="48"/>
                  <a:pt x="724" y="48"/>
                </a:cubicBezTo>
                <a:cubicBezTo>
                  <a:pt x="724" y="48"/>
                  <a:pt x="724" y="48"/>
                  <a:pt x="724" y="48"/>
                </a:cubicBezTo>
                <a:close/>
                <a:moveTo>
                  <a:pt x="751" y="91"/>
                </a:moveTo>
                <a:cubicBezTo>
                  <a:pt x="750" y="91"/>
                  <a:pt x="750" y="91"/>
                  <a:pt x="750" y="91"/>
                </a:cubicBezTo>
                <a:cubicBezTo>
                  <a:pt x="750" y="91"/>
                  <a:pt x="750" y="91"/>
                  <a:pt x="750" y="91"/>
                </a:cubicBezTo>
                <a:lnTo>
                  <a:pt x="751" y="91"/>
                </a:lnTo>
                <a:close/>
                <a:moveTo>
                  <a:pt x="640" y="254"/>
                </a:moveTo>
                <a:cubicBezTo>
                  <a:pt x="644" y="255"/>
                  <a:pt x="647" y="258"/>
                  <a:pt x="650" y="257"/>
                </a:cubicBezTo>
                <a:cubicBezTo>
                  <a:pt x="651" y="257"/>
                  <a:pt x="651" y="257"/>
                  <a:pt x="651" y="257"/>
                </a:cubicBezTo>
                <a:cubicBezTo>
                  <a:pt x="652" y="258"/>
                  <a:pt x="652" y="258"/>
                  <a:pt x="653" y="258"/>
                </a:cubicBezTo>
                <a:cubicBezTo>
                  <a:pt x="654" y="259"/>
                  <a:pt x="655" y="261"/>
                  <a:pt x="657" y="262"/>
                </a:cubicBezTo>
                <a:cubicBezTo>
                  <a:pt x="657" y="262"/>
                  <a:pt x="658" y="262"/>
                  <a:pt x="659" y="262"/>
                </a:cubicBezTo>
                <a:cubicBezTo>
                  <a:pt x="660" y="262"/>
                  <a:pt x="660" y="261"/>
                  <a:pt x="661" y="260"/>
                </a:cubicBezTo>
                <a:cubicBezTo>
                  <a:pt x="660" y="260"/>
                  <a:pt x="659" y="259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57" y="258"/>
                  <a:pt x="656" y="258"/>
                  <a:pt x="656" y="257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5" y="256"/>
                  <a:pt x="655" y="256"/>
                  <a:pt x="655" y="256"/>
                </a:cubicBezTo>
                <a:cubicBezTo>
                  <a:pt x="656" y="256"/>
                  <a:pt x="656" y="256"/>
                  <a:pt x="656" y="256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7" y="257"/>
                  <a:pt x="658" y="257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60" y="259"/>
                  <a:pt x="660" y="260"/>
                  <a:pt x="661" y="260"/>
                </a:cubicBezTo>
                <a:cubicBezTo>
                  <a:pt x="661" y="260"/>
                  <a:pt x="661" y="260"/>
                  <a:pt x="661" y="260"/>
                </a:cubicBezTo>
                <a:cubicBezTo>
                  <a:pt x="662" y="260"/>
                  <a:pt x="663" y="260"/>
                  <a:pt x="665" y="260"/>
                </a:cubicBezTo>
                <a:cubicBezTo>
                  <a:pt x="667" y="259"/>
                  <a:pt x="668" y="257"/>
                  <a:pt x="668" y="255"/>
                </a:cubicBezTo>
                <a:cubicBezTo>
                  <a:pt x="668" y="254"/>
                  <a:pt x="668" y="253"/>
                  <a:pt x="668" y="252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6" y="250"/>
                  <a:pt x="666" y="250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7"/>
                  <a:pt x="668" y="247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9"/>
                  <a:pt x="668" y="250"/>
                  <a:pt x="668" y="251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70" y="252"/>
                  <a:pt x="671" y="253"/>
                  <a:pt x="673" y="254"/>
                </a:cubicBezTo>
                <a:cubicBezTo>
                  <a:pt x="673" y="254"/>
                  <a:pt x="674" y="255"/>
                  <a:pt x="674" y="255"/>
                </a:cubicBezTo>
                <a:cubicBezTo>
                  <a:pt x="674" y="256"/>
                  <a:pt x="674" y="256"/>
                  <a:pt x="674" y="256"/>
                </a:cubicBezTo>
                <a:cubicBezTo>
                  <a:pt x="673" y="258"/>
                  <a:pt x="672" y="259"/>
                  <a:pt x="672" y="260"/>
                </a:cubicBezTo>
                <a:cubicBezTo>
                  <a:pt x="672" y="262"/>
                  <a:pt x="674" y="263"/>
                  <a:pt x="674" y="264"/>
                </a:cubicBezTo>
                <a:cubicBezTo>
                  <a:pt x="675" y="267"/>
                  <a:pt x="676" y="270"/>
                  <a:pt x="678" y="272"/>
                </a:cubicBezTo>
                <a:cubicBezTo>
                  <a:pt x="679" y="272"/>
                  <a:pt x="679" y="273"/>
                  <a:pt x="678" y="274"/>
                </a:cubicBezTo>
                <a:cubicBezTo>
                  <a:pt x="677" y="274"/>
                  <a:pt x="676" y="274"/>
                  <a:pt x="675" y="275"/>
                </a:cubicBezTo>
                <a:cubicBezTo>
                  <a:pt x="675" y="275"/>
                  <a:pt x="674" y="276"/>
                  <a:pt x="674" y="277"/>
                </a:cubicBezTo>
                <a:cubicBezTo>
                  <a:pt x="674" y="277"/>
                  <a:pt x="674" y="278"/>
                  <a:pt x="675" y="278"/>
                </a:cubicBezTo>
                <a:cubicBezTo>
                  <a:pt x="677" y="279"/>
                  <a:pt x="679" y="277"/>
                  <a:pt x="682" y="278"/>
                </a:cubicBezTo>
                <a:cubicBezTo>
                  <a:pt x="682" y="278"/>
                  <a:pt x="682" y="279"/>
                  <a:pt x="682" y="279"/>
                </a:cubicBezTo>
                <a:cubicBezTo>
                  <a:pt x="683" y="279"/>
                  <a:pt x="683" y="280"/>
                  <a:pt x="682" y="280"/>
                </a:cubicBezTo>
                <a:cubicBezTo>
                  <a:pt x="681" y="281"/>
                  <a:pt x="680" y="281"/>
                  <a:pt x="680" y="281"/>
                </a:cubicBezTo>
                <a:cubicBezTo>
                  <a:pt x="679" y="282"/>
                  <a:pt x="679" y="283"/>
                  <a:pt x="679" y="284"/>
                </a:cubicBezTo>
                <a:cubicBezTo>
                  <a:pt x="680" y="284"/>
                  <a:pt x="680" y="284"/>
                  <a:pt x="681" y="284"/>
                </a:cubicBezTo>
                <a:cubicBezTo>
                  <a:pt x="681" y="284"/>
                  <a:pt x="682" y="284"/>
                  <a:pt x="683" y="284"/>
                </a:cubicBezTo>
                <a:cubicBezTo>
                  <a:pt x="685" y="283"/>
                  <a:pt x="687" y="284"/>
                  <a:pt x="687" y="286"/>
                </a:cubicBezTo>
                <a:cubicBezTo>
                  <a:pt x="687" y="287"/>
                  <a:pt x="688" y="288"/>
                  <a:pt x="688" y="288"/>
                </a:cubicBezTo>
                <a:cubicBezTo>
                  <a:pt x="691" y="289"/>
                  <a:pt x="691" y="291"/>
                  <a:pt x="691" y="294"/>
                </a:cubicBezTo>
                <a:cubicBezTo>
                  <a:pt x="690" y="296"/>
                  <a:pt x="690" y="299"/>
                  <a:pt x="690" y="302"/>
                </a:cubicBezTo>
                <a:cubicBezTo>
                  <a:pt x="690" y="303"/>
                  <a:pt x="689" y="305"/>
                  <a:pt x="688" y="305"/>
                </a:cubicBezTo>
                <a:cubicBezTo>
                  <a:pt x="686" y="305"/>
                  <a:pt x="685" y="306"/>
                  <a:pt x="684" y="308"/>
                </a:cubicBezTo>
                <a:cubicBezTo>
                  <a:pt x="682" y="310"/>
                  <a:pt x="680" y="312"/>
                  <a:pt x="677" y="313"/>
                </a:cubicBezTo>
                <a:cubicBezTo>
                  <a:pt x="673" y="317"/>
                  <a:pt x="671" y="317"/>
                  <a:pt x="674" y="324"/>
                </a:cubicBezTo>
                <a:cubicBezTo>
                  <a:pt x="674" y="324"/>
                  <a:pt x="674" y="325"/>
                  <a:pt x="673" y="325"/>
                </a:cubicBezTo>
                <a:cubicBezTo>
                  <a:pt x="670" y="325"/>
                  <a:pt x="668" y="326"/>
                  <a:pt x="665" y="327"/>
                </a:cubicBezTo>
                <a:cubicBezTo>
                  <a:pt x="662" y="328"/>
                  <a:pt x="659" y="328"/>
                  <a:pt x="657" y="326"/>
                </a:cubicBezTo>
                <a:cubicBezTo>
                  <a:pt x="655" y="326"/>
                  <a:pt x="654" y="325"/>
                  <a:pt x="652" y="324"/>
                </a:cubicBezTo>
                <a:cubicBezTo>
                  <a:pt x="652" y="324"/>
                  <a:pt x="651" y="324"/>
                  <a:pt x="650" y="324"/>
                </a:cubicBezTo>
                <a:cubicBezTo>
                  <a:pt x="649" y="326"/>
                  <a:pt x="647" y="328"/>
                  <a:pt x="645" y="329"/>
                </a:cubicBezTo>
                <a:cubicBezTo>
                  <a:pt x="645" y="330"/>
                  <a:pt x="644" y="331"/>
                  <a:pt x="643" y="332"/>
                </a:cubicBezTo>
                <a:cubicBezTo>
                  <a:pt x="643" y="334"/>
                  <a:pt x="643" y="336"/>
                  <a:pt x="644" y="337"/>
                </a:cubicBezTo>
                <a:cubicBezTo>
                  <a:pt x="647" y="340"/>
                  <a:pt x="650" y="342"/>
                  <a:pt x="654" y="340"/>
                </a:cubicBezTo>
                <a:cubicBezTo>
                  <a:pt x="655" y="339"/>
                  <a:pt x="656" y="339"/>
                  <a:pt x="657" y="339"/>
                </a:cubicBezTo>
                <a:cubicBezTo>
                  <a:pt x="658" y="339"/>
                  <a:pt x="659" y="339"/>
                  <a:pt x="659" y="339"/>
                </a:cubicBezTo>
                <a:cubicBezTo>
                  <a:pt x="662" y="340"/>
                  <a:pt x="665" y="339"/>
                  <a:pt x="668" y="340"/>
                </a:cubicBezTo>
                <a:cubicBezTo>
                  <a:pt x="670" y="340"/>
                  <a:pt x="671" y="341"/>
                  <a:pt x="672" y="342"/>
                </a:cubicBezTo>
                <a:cubicBezTo>
                  <a:pt x="673" y="345"/>
                  <a:pt x="674" y="348"/>
                  <a:pt x="676" y="350"/>
                </a:cubicBezTo>
                <a:cubicBezTo>
                  <a:pt x="677" y="352"/>
                  <a:pt x="678" y="353"/>
                  <a:pt x="677" y="355"/>
                </a:cubicBezTo>
                <a:cubicBezTo>
                  <a:pt x="676" y="356"/>
                  <a:pt x="677" y="357"/>
                  <a:pt x="677" y="358"/>
                </a:cubicBezTo>
                <a:cubicBezTo>
                  <a:pt x="679" y="360"/>
                  <a:pt x="681" y="362"/>
                  <a:pt x="683" y="363"/>
                </a:cubicBezTo>
                <a:cubicBezTo>
                  <a:pt x="683" y="364"/>
                  <a:pt x="683" y="364"/>
                  <a:pt x="683" y="364"/>
                </a:cubicBezTo>
                <a:cubicBezTo>
                  <a:pt x="684" y="364"/>
                  <a:pt x="684" y="364"/>
                  <a:pt x="684" y="364"/>
                </a:cubicBezTo>
                <a:cubicBezTo>
                  <a:pt x="684" y="363"/>
                  <a:pt x="684" y="363"/>
                  <a:pt x="684" y="363"/>
                </a:cubicBezTo>
                <a:cubicBezTo>
                  <a:pt x="685" y="364"/>
                  <a:pt x="687" y="366"/>
                  <a:pt x="688" y="367"/>
                </a:cubicBezTo>
                <a:cubicBezTo>
                  <a:pt x="691" y="370"/>
                  <a:pt x="693" y="372"/>
                  <a:pt x="697" y="373"/>
                </a:cubicBezTo>
                <a:cubicBezTo>
                  <a:pt x="698" y="373"/>
                  <a:pt x="700" y="375"/>
                  <a:pt x="701" y="375"/>
                </a:cubicBezTo>
                <a:cubicBezTo>
                  <a:pt x="703" y="376"/>
                  <a:pt x="704" y="377"/>
                  <a:pt x="706" y="377"/>
                </a:cubicBezTo>
                <a:cubicBezTo>
                  <a:pt x="706" y="377"/>
                  <a:pt x="707" y="377"/>
                  <a:pt x="707" y="376"/>
                </a:cubicBezTo>
                <a:cubicBezTo>
                  <a:pt x="708" y="375"/>
                  <a:pt x="708" y="373"/>
                  <a:pt x="708" y="371"/>
                </a:cubicBezTo>
                <a:cubicBezTo>
                  <a:pt x="705" y="367"/>
                  <a:pt x="703" y="363"/>
                  <a:pt x="699" y="359"/>
                </a:cubicBezTo>
                <a:cubicBezTo>
                  <a:pt x="698" y="358"/>
                  <a:pt x="698" y="357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698" y="355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8" y="354"/>
                  <a:pt x="698" y="355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700" y="356"/>
                  <a:pt x="703" y="357"/>
                  <a:pt x="705" y="360"/>
                </a:cubicBezTo>
                <a:cubicBezTo>
                  <a:pt x="706" y="361"/>
                  <a:pt x="708" y="363"/>
                  <a:pt x="710" y="364"/>
                </a:cubicBezTo>
                <a:cubicBezTo>
                  <a:pt x="712" y="364"/>
                  <a:pt x="713" y="366"/>
                  <a:pt x="714" y="367"/>
                </a:cubicBezTo>
                <a:cubicBezTo>
                  <a:pt x="715" y="369"/>
                  <a:pt x="715" y="370"/>
                  <a:pt x="716" y="372"/>
                </a:cubicBezTo>
                <a:cubicBezTo>
                  <a:pt x="717" y="372"/>
                  <a:pt x="717" y="373"/>
                  <a:pt x="718" y="373"/>
                </a:cubicBezTo>
                <a:cubicBezTo>
                  <a:pt x="718" y="372"/>
                  <a:pt x="719" y="372"/>
                  <a:pt x="718" y="371"/>
                </a:cubicBezTo>
                <a:cubicBezTo>
                  <a:pt x="717" y="369"/>
                  <a:pt x="717" y="367"/>
                  <a:pt x="719" y="365"/>
                </a:cubicBezTo>
                <a:cubicBezTo>
                  <a:pt x="720" y="363"/>
                  <a:pt x="720" y="362"/>
                  <a:pt x="722" y="361"/>
                </a:cubicBezTo>
                <a:cubicBezTo>
                  <a:pt x="723" y="360"/>
                  <a:pt x="723" y="358"/>
                  <a:pt x="723" y="357"/>
                </a:cubicBezTo>
                <a:cubicBezTo>
                  <a:pt x="723" y="356"/>
                  <a:pt x="723" y="355"/>
                  <a:pt x="722" y="354"/>
                </a:cubicBezTo>
                <a:cubicBezTo>
                  <a:pt x="721" y="351"/>
                  <a:pt x="720" y="348"/>
                  <a:pt x="721" y="345"/>
                </a:cubicBezTo>
                <a:cubicBezTo>
                  <a:pt x="721" y="343"/>
                  <a:pt x="720" y="342"/>
                  <a:pt x="718" y="341"/>
                </a:cubicBezTo>
                <a:cubicBezTo>
                  <a:pt x="717" y="340"/>
                  <a:pt x="715" y="338"/>
                  <a:pt x="714" y="337"/>
                </a:cubicBezTo>
                <a:cubicBezTo>
                  <a:pt x="713" y="336"/>
                  <a:pt x="713" y="335"/>
                  <a:pt x="713" y="334"/>
                </a:cubicBezTo>
                <a:cubicBezTo>
                  <a:pt x="713" y="331"/>
                  <a:pt x="712" y="329"/>
                  <a:pt x="710" y="327"/>
                </a:cubicBezTo>
                <a:cubicBezTo>
                  <a:pt x="710" y="326"/>
                  <a:pt x="710" y="326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1" y="325"/>
                  <a:pt x="711" y="325"/>
                  <a:pt x="712" y="325"/>
                </a:cubicBezTo>
                <a:cubicBezTo>
                  <a:pt x="714" y="325"/>
                  <a:pt x="715" y="325"/>
                  <a:pt x="715" y="322"/>
                </a:cubicBezTo>
                <a:cubicBezTo>
                  <a:pt x="715" y="322"/>
                  <a:pt x="716" y="321"/>
                  <a:pt x="716" y="320"/>
                </a:cubicBezTo>
                <a:cubicBezTo>
                  <a:pt x="716" y="319"/>
                  <a:pt x="718" y="319"/>
                  <a:pt x="718" y="320"/>
                </a:cubicBezTo>
                <a:cubicBezTo>
                  <a:pt x="719" y="322"/>
                  <a:pt x="721" y="323"/>
                  <a:pt x="722" y="325"/>
                </a:cubicBezTo>
                <a:cubicBezTo>
                  <a:pt x="723" y="327"/>
                  <a:pt x="725" y="329"/>
                  <a:pt x="725" y="332"/>
                </a:cubicBezTo>
                <a:cubicBezTo>
                  <a:pt x="725" y="333"/>
                  <a:pt x="725" y="334"/>
                  <a:pt x="726" y="335"/>
                </a:cubicBezTo>
                <a:cubicBezTo>
                  <a:pt x="726" y="336"/>
                  <a:pt x="726" y="336"/>
                  <a:pt x="726" y="337"/>
                </a:cubicBezTo>
                <a:cubicBezTo>
                  <a:pt x="728" y="338"/>
                  <a:pt x="730" y="340"/>
                  <a:pt x="732" y="340"/>
                </a:cubicBezTo>
                <a:cubicBezTo>
                  <a:pt x="733" y="341"/>
                  <a:pt x="734" y="340"/>
                  <a:pt x="734" y="340"/>
                </a:cubicBezTo>
                <a:cubicBezTo>
                  <a:pt x="734" y="338"/>
                  <a:pt x="735" y="336"/>
                  <a:pt x="735" y="335"/>
                </a:cubicBezTo>
                <a:cubicBezTo>
                  <a:pt x="735" y="334"/>
                  <a:pt x="736" y="333"/>
                  <a:pt x="737" y="332"/>
                </a:cubicBezTo>
                <a:cubicBezTo>
                  <a:pt x="738" y="332"/>
                  <a:pt x="739" y="332"/>
                  <a:pt x="740" y="332"/>
                </a:cubicBezTo>
                <a:cubicBezTo>
                  <a:pt x="744" y="330"/>
                  <a:pt x="745" y="326"/>
                  <a:pt x="749" y="324"/>
                </a:cubicBezTo>
                <a:cubicBezTo>
                  <a:pt x="750" y="323"/>
                  <a:pt x="751" y="322"/>
                  <a:pt x="752" y="321"/>
                </a:cubicBezTo>
                <a:cubicBezTo>
                  <a:pt x="752" y="320"/>
                  <a:pt x="752" y="319"/>
                  <a:pt x="752" y="318"/>
                </a:cubicBezTo>
                <a:cubicBezTo>
                  <a:pt x="751" y="316"/>
                  <a:pt x="750" y="315"/>
                  <a:pt x="748" y="314"/>
                </a:cubicBezTo>
                <a:cubicBezTo>
                  <a:pt x="747" y="314"/>
                  <a:pt x="745" y="314"/>
                  <a:pt x="745" y="313"/>
                </a:cubicBezTo>
                <a:cubicBezTo>
                  <a:pt x="745" y="313"/>
                  <a:pt x="745" y="313"/>
                  <a:pt x="745" y="313"/>
                </a:cubicBezTo>
                <a:cubicBezTo>
                  <a:pt x="745" y="313"/>
                  <a:pt x="745" y="313"/>
                  <a:pt x="745" y="312"/>
                </a:cubicBezTo>
                <a:cubicBezTo>
                  <a:pt x="745" y="312"/>
                  <a:pt x="745" y="313"/>
                  <a:pt x="745" y="313"/>
                </a:cubicBezTo>
                <a:cubicBezTo>
                  <a:pt x="744" y="312"/>
                  <a:pt x="744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4" y="310"/>
                  <a:pt x="744" y="310"/>
                  <a:pt x="744" y="310"/>
                </a:cubicBezTo>
                <a:cubicBezTo>
                  <a:pt x="743" y="309"/>
                  <a:pt x="742" y="310"/>
                  <a:pt x="742" y="310"/>
                </a:cubicBezTo>
                <a:cubicBezTo>
                  <a:pt x="741" y="309"/>
                  <a:pt x="741" y="310"/>
                  <a:pt x="740" y="309"/>
                </a:cubicBezTo>
                <a:cubicBezTo>
                  <a:pt x="739" y="309"/>
                  <a:pt x="738" y="308"/>
                  <a:pt x="739" y="307"/>
                </a:cubicBezTo>
                <a:cubicBezTo>
                  <a:pt x="740" y="304"/>
                  <a:pt x="740" y="304"/>
                  <a:pt x="738" y="303"/>
                </a:cubicBezTo>
                <a:cubicBezTo>
                  <a:pt x="737" y="302"/>
                  <a:pt x="735" y="301"/>
                  <a:pt x="735" y="299"/>
                </a:cubicBezTo>
                <a:cubicBezTo>
                  <a:pt x="734" y="299"/>
                  <a:pt x="732" y="298"/>
                  <a:pt x="731" y="297"/>
                </a:cubicBezTo>
                <a:cubicBezTo>
                  <a:pt x="729" y="297"/>
                  <a:pt x="728" y="296"/>
                  <a:pt x="728" y="294"/>
                </a:cubicBezTo>
                <a:cubicBezTo>
                  <a:pt x="727" y="291"/>
                  <a:pt x="725" y="290"/>
                  <a:pt x="723" y="289"/>
                </a:cubicBezTo>
                <a:cubicBezTo>
                  <a:pt x="722" y="289"/>
                  <a:pt x="721" y="288"/>
                  <a:pt x="722" y="287"/>
                </a:cubicBezTo>
                <a:cubicBezTo>
                  <a:pt x="724" y="285"/>
                  <a:pt x="726" y="283"/>
                  <a:pt x="725" y="280"/>
                </a:cubicBezTo>
                <a:cubicBezTo>
                  <a:pt x="725" y="280"/>
                  <a:pt x="725" y="279"/>
                  <a:pt x="726" y="280"/>
                </a:cubicBezTo>
                <a:cubicBezTo>
                  <a:pt x="727" y="280"/>
                  <a:pt x="729" y="281"/>
                  <a:pt x="730" y="281"/>
                </a:cubicBezTo>
                <a:cubicBezTo>
                  <a:pt x="731" y="281"/>
                  <a:pt x="732" y="280"/>
                  <a:pt x="732" y="280"/>
                </a:cubicBezTo>
                <a:cubicBezTo>
                  <a:pt x="733" y="279"/>
                  <a:pt x="732" y="278"/>
                  <a:pt x="732" y="277"/>
                </a:cubicBezTo>
                <a:cubicBezTo>
                  <a:pt x="732" y="277"/>
                  <a:pt x="732" y="277"/>
                  <a:pt x="732" y="277"/>
                </a:cubicBezTo>
                <a:cubicBezTo>
                  <a:pt x="730" y="275"/>
                  <a:pt x="730" y="274"/>
                  <a:pt x="731" y="272"/>
                </a:cubicBezTo>
                <a:cubicBezTo>
                  <a:pt x="733" y="271"/>
                  <a:pt x="733" y="269"/>
                  <a:pt x="732" y="267"/>
                </a:cubicBezTo>
                <a:cubicBezTo>
                  <a:pt x="731" y="265"/>
                  <a:pt x="730" y="263"/>
                  <a:pt x="730" y="260"/>
                </a:cubicBezTo>
                <a:cubicBezTo>
                  <a:pt x="729" y="256"/>
                  <a:pt x="726" y="253"/>
                  <a:pt x="722" y="253"/>
                </a:cubicBezTo>
                <a:cubicBezTo>
                  <a:pt x="721" y="252"/>
                  <a:pt x="719" y="251"/>
                  <a:pt x="719" y="249"/>
                </a:cubicBezTo>
                <a:cubicBezTo>
                  <a:pt x="719" y="249"/>
                  <a:pt x="718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8" y="246"/>
                  <a:pt x="718" y="244"/>
                  <a:pt x="717" y="242"/>
                </a:cubicBezTo>
                <a:cubicBezTo>
                  <a:pt x="716" y="241"/>
                  <a:pt x="715" y="239"/>
                  <a:pt x="714" y="238"/>
                </a:cubicBezTo>
                <a:cubicBezTo>
                  <a:pt x="713" y="237"/>
                  <a:pt x="712" y="236"/>
                  <a:pt x="710" y="237"/>
                </a:cubicBezTo>
                <a:cubicBezTo>
                  <a:pt x="708" y="238"/>
                  <a:pt x="707" y="238"/>
                  <a:pt x="707" y="237"/>
                </a:cubicBezTo>
                <a:cubicBezTo>
                  <a:pt x="706" y="235"/>
                  <a:pt x="704" y="235"/>
                  <a:pt x="703" y="235"/>
                </a:cubicBezTo>
                <a:cubicBezTo>
                  <a:pt x="702" y="235"/>
                  <a:pt x="702" y="235"/>
                  <a:pt x="702" y="235"/>
                </a:cubicBezTo>
                <a:cubicBezTo>
                  <a:pt x="701" y="235"/>
                  <a:pt x="701" y="234"/>
                  <a:pt x="702" y="234"/>
                </a:cubicBezTo>
                <a:cubicBezTo>
                  <a:pt x="703" y="233"/>
                  <a:pt x="703" y="232"/>
                  <a:pt x="704" y="231"/>
                </a:cubicBezTo>
                <a:cubicBezTo>
                  <a:pt x="704" y="231"/>
                  <a:pt x="704" y="230"/>
                  <a:pt x="704" y="229"/>
                </a:cubicBezTo>
                <a:cubicBezTo>
                  <a:pt x="703" y="229"/>
                  <a:pt x="702" y="228"/>
                  <a:pt x="702" y="228"/>
                </a:cubicBezTo>
                <a:cubicBezTo>
                  <a:pt x="701" y="227"/>
                  <a:pt x="702" y="226"/>
                  <a:pt x="702" y="224"/>
                </a:cubicBezTo>
                <a:cubicBezTo>
                  <a:pt x="702" y="223"/>
                  <a:pt x="702" y="222"/>
                  <a:pt x="701" y="221"/>
                </a:cubicBezTo>
                <a:cubicBezTo>
                  <a:pt x="698" y="218"/>
                  <a:pt x="695" y="217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3" y="215"/>
                  <a:pt x="693" y="215"/>
                  <a:pt x="693" y="215"/>
                </a:cubicBezTo>
                <a:cubicBezTo>
                  <a:pt x="690" y="214"/>
                  <a:pt x="687" y="215"/>
                  <a:pt x="685" y="217"/>
                </a:cubicBezTo>
                <a:cubicBezTo>
                  <a:pt x="683" y="218"/>
                  <a:pt x="680" y="218"/>
                  <a:pt x="678" y="217"/>
                </a:cubicBezTo>
                <a:cubicBezTo>
                  <a:pt x="676" y="216"/>
                  <a:pt x="675" y="217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3" y="218"/>
                  <a:pt x="673" y="218"/>
                  <a:pt x="672" y="219"/>
                </a:cubicBezTo>
                <a:cubicBezTo>
                  <a:pt x="672" y="218"/>
                  <a:pt x="673" y="218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4" y="216"/>
                  <a:pt x="674" y="215"/>
                  <a:pt x="674" y="213"/>
                </a:cubicBezTo>
                <a:cubicBezTo>
                  <a:pt x="675" y="209"/>
                  <a:pt x="677" y="206"/>
                  <a:pt x="677" y="202"/>
                </a:cubicBezTo>
                <a:cubicBezTo>
                  <a:pt x="677" y="201"/>
                  <a:pt x="678" y="200"/>
                  <a:pt x="678" y="199"/>
                </a:cubicBezTo>
                <a:cubicBezTo>
                  <a:pt x="678" y="198"/>
                  <a:pt x="678" y="198"/>
                  <a:pt x="678" y="197"/>
                </a:cubicBezTo>
                <a:cubicBezTo>
                  <a:pt x="678" y="194"/>
                  <a:pt x="677" y="193"/>
                  <a:pt x="674" y="192"/>
                </a:cubicBezTo>
                <a:cubicBezTo>
                  <a:pt x="673" y="192"/>
                  <a:pt x="671" y="192"/>
                  <a:pt x="670" y="192"/>
                </a:cubicBezTo>
                <a:cubicBezTo>
                  <a:pt x="666" y="193"/>
                  <a:pt x="663" y="195"/>
                  <a:pt x="660" y="195"/>
                </a:cubicBezTo>
                <a:cubicBezTo>
                  <a:pt x="657" y="195"/>
                  <a:pt x="654" y="196"/>
                  <a:pt x="652" y="199"/>
                </a:cubicBezTo>
                <a:cubicBezTo>
                  <a:pt x="651" y="200"/>
                  <a:pt x="650" y="201"/>
                  <a:pt x="649" y="202"/>
                </a:cubicBezTo>
                <a:cubicBezTo>
                  <a:pt x="646" y="205"/>
                  <a:pt x="645" y="208"/>
                  <a:pt x="646" y="212"/>
                </a:cubicBezTo>
                <a:cubicBezTo>
                  <a:pt x="647" y="213"/>
                  <a:pt x="647" y="214"/>
                  <a:pt x="646" y="214"/>
                </a:cubicBezTo>
                <a:cubicBezTo>
                  <a:pt x="644" y="214"/>
                  <a:pt x="643" y="215"/>
                  <a:pt x="642" y="216"/>
                </a:cubicBezTo>
                <a:cubicBezTo>
                  <a:pt x="641" y="217"/>
                  <a:pt x="640" y="218"/>
                  <a:pt x="641" y="220"/>
                </a:cubicBezTo>
                <a:cubicBezTo>
                  <a:pt x="641" y="221"/>
                  <a:pt x="642" y="223"/>
                  <a:pt x="642" y="225"/>
                </a:cubicBezTo>
                <a:cubicBezTo>
                  <a:pt x="642" y="225"/>
                  <a:pt x="642" y="226"/>
                  <a:pt x="642" y="226"/>
                </a:cubicBezTo>
                <a:cubicBezTo>
                  <a:pt x="642" y="227"/>
                  <a:pt x="642" y="227"/>
                  <a:pt x="642" y="227"/>
                </a:cubicBezTo>
                <a:cubicBezTo>
                  <a:pt x="642" y="227"/>
                  <a:pt x="641" y="228"/>
                  <a:pt x="641" y="227"/>
                </a:cubicBezTo>
                <a:cubicBezTo>
                  <a:pt x="638" y="225"/>
                  <a:pt x="637" y="220"/>
                  <a:pt x="638" y="217"/>
                </a:cubicBezTo>
                <a:cubicBezTo>
                  <a:pt x="638" y="217"/>
                  <a:pt x="638" y="217"/>
                  <a:pt x="638" y="216"/>
                </a:cubicBezTo>
                <a:cubicBezTo>
                  <a:pt x="639" y="215"/>
                  <a:pt x="639" y="214"/>
                  <a:pt x="640" y="213"/>
                </a:cubicBezTo>
                <a:cubicBezTo>
                  <a:pt x="641" y="211"/>
                  <a:pt x="642" y="209"/>
                  <a:pt x="641" y="207"/>
                </a:cubicBezTo>
                <a:cubicBezTo>
                  <a:pt x="641" y="205"/>
                  <a:pt x="642" y="204"/>
                  <a:pt x="643" y="203"/>
                </a:cubicBezTo>
                <a:cubicBezTo>
                  <a:pt x="644" y="202"/>
                  <a:pt x="645" y="201"/>
                  <a:pt x="646" y="200"/>
                </a:cubicBezTo>
                <a:cubicBezTo>
                  <a:pt x="649" y="196"/>
                  <a:pt x="653" y="193"/>
                  <a:pt x="657" y="191"/>
                </a:cubicBezTo>
                <a:cubicBezTo>
                  <a:pt x="658" y="191"/>
                  <a:pt x="658" y="191"/>
                  <a:pt x="658" y="190"/>
                </a:cubicBezTo>
                <a:cubicBezTo>
                  <a:pt x="659" y="190"/>
                  <a:pt x="659" y="189"/>
                  <a:pt x="658" y="189"/>
                </a:cubicBezTo>
                <a:cubicBezTo>
                  <a:pt x="658" y="188"/>
                  <a:pt x="657" y="187"/>
                  <a:pt x="656" y="186"/>
                </a:cubicBezTo>
                <a:cubicBezTo>
                  <a:pt x="650" y="184"/>
                  <a:pt x="644" y="185"/>
                  <a:pt x="639" y="188"/>
                </a:cubicBezTo>
                <a:cubicBezTo>
                  <a:pt x="637" y="190"/>
                  <a:pt x="635" y="192"/>
                  <a:pt x="632" y="193"/>
                </a:cubicBezTo>
                <a:cubicBezTo>
                  <a:pt x="629" y="196"/>
                  <a:pt x="627" y="201"/>
                  <a:pt x="623" y="203"/>
                </a:cubicBezTo>
                <a:cubicBezTo>
                  <a:pt x="623" y="203"/>
                  <a:pt x="623" y="204"/>
                  <a:pt x="622" y="204"/>
                </a:cubicBezTo>
                <a:cubicBezTo>
                  <a:pt x="622" y="205"/>
                  <a:pt x="621" y="206"/>
                  <a:pt x="620" y="207"/>
                </a:cubicBezTo>
                <a:cubicBezTo>
                  <a:pt x="620" y="208"/>
                  <a:pt x="620" y="210"/>
                  <a:pt x="619" y="210"/>
                </a:cubicBezTo>
                <a:cubicBezTo>
                  <a:pt x="615" y="213"/>
                  <a:pt x="614" y="218"/>
                  <a:pt x="612" y="222"/>
                </a:cubicBezTo>
                <a:cubicBezTo>
                  <a:pt x="611" y="224"/>
                  <a:pt x="612" y="226"/>
                  <a:pt x="615" y="227"/>
                </a:cubicBezTo>
                <a:cubicBezTo>
                  <a:pt x="617" y="227"/>
                  <a:pt x="619" y="228"/>
                  <a:pt x="621" y="229"/>
                </a:cubicBezTo>
                <a:cubicBezTo>
                  <a:pt x="622" y="230"/>
                  <a:pt x="622" y="230"/>
                  <a:pt x="623" y="231"/>
                </a:cubicBezTo>
                <a:cubicBezTo>
                  <a:pt x="623" y="231"/>
                  <a:pt x="623" y="232"/>
                  <a:pt x="623" y="233"/>
                </a:cubicBezTo>
                <a:cubicBezTo>
                  <a:pt x="622" y="233"/>
                  <a:pt x="622" y="233"/>
                  <a:pt x="621" y="233"/>
                </a:cubicBezTo>
                <a:cubicBezTo>
                  <a:pt x="620" y="232"/>
                  <a:pt x="618" y="231"/>
                  <a:pt x="617" y="230"/>
                </a:cubicBezTo>
                <a:cubicBezTo>
                  <a:pt x="615" y="229"/>
                  <a:pt x="612" y="231"/>
                  <a:pt x="612" y="233"/>
                </a:cubicBezTo>
                <a:cubicBezTo>
                  <a:pt x="612" y="235"/>
                  <a:pt x="612" y="236"/>
                  <a:pt x="612" y="238"/>
                </a:cubicBezTo>
                <a:cubicBezTo>
                  <a:pt x="612" y="240"/>
                  <a:pt x="614" y="241"/>
                  <a:pt x="615" y="243"/>
                </a:cubicBezTo>
                <a:cubicBezTo>
                  <a:pt x="616" y="244"/>
                  <a:pt x="617" y="244"/>
                  <a:pt x="619" y="245"/>
                </a:cubicBezTo>
                <a:cubicBezTo>
                  <a:pt x="620" y="245"/>
                  <a:pt x="621" y="245"/>
                  <a:pt x="621" y="245"/>
                </a:cubicBezTo>
                <a:cubicBezTo>
                  <a:pt x="623" y="245"/>
                  <a:pt x="624" y="246"/>
                  <a:pt x="624" y="248"/>
                </a:cubicBezTo>
                <a:cubicBezTo>
                  <a:pt x="626" y="249"/>
                  <a:pt x="627" y="251"/>
                  <a:pt x="630" y="250"/>
                </a:cubicBezTo>
                <a:cubicBezTo>
                  <a:pt x="632" y="250"/>
                  <a:pt x="632" y="251"/>
                  <a:pt x="633" y="253"/>
                </a:cubicBezTo>
                <a:cubicBezTo>
                  <a:pt x="635" y="253"/>
                  <a:pt x="636" y="253"/>
                  <a:pt x="638" y="255"/>
                </a:cubicBezTo>
                <a:cubicBezTo>
                  <a:pt x="639" y="255"/>
                  <a:pt x="640" y="254"/>
                  <a:pt x="640" y="254"/>
                </a:cubicBezTo>
                <a:close/>
                <a:moveTo>
                  <a:pt x="685" y="339"/>
                </a:moveTo>
                <a:cubicBezTo>
                  <a:pt x="685" y="339"/>
                  <a:pt x="684" y="338"/>
                  <a:pt x="684" y="338"/>
                </a:cubicBezTo>
                <a:cubicBezTo>
                  <a:pt x="683" y="338"/>
                  <a:pt x="683" y="338"/>
                  <a:pt x="683" y="337"/>
                </a:cubicBezTo>
                <a:cubicBezTo>
                  <a:pt x="684" y="336"/>
                  <a:pt x="685" y="334"/>
                  <a:pt x="686" y="333"/>
                </a:cubicBezTo>
                <a:cubicBezTo>
                  <a:pt x="686" y="332"/>
                  <a:pt x="687" y="332"/>
                  <a:pt x="687" y="332"/>
                </a:cubicBezTo>
                <a:cubicBezTo>
                  <a:pt x="687" y="332"/>
                  <a:pt x="688" y="333"/>
                  <a:pt x="688" y="333"/>
                </a:cubicBezTo>
                <a:cubicBezTo>
                  <a:pt x="688" y="334"/>
                  <a:pt x="688" y="334"/>
                  <a:pt x="688" y="335"/>
                </a:cubicBezTo>
                <a:cubicBezTo>
                  <a:pt x="688" y="337"/>
                  <a:pt x="687" y="338"/>
                  <a:pt x="685" y="339"/>
                </a:cubicBezTo>
                <a:close/>
                <a:moveTo>
                  <a:pt x="726" y="262"/>
                </a:moveTo>
                <a:cubicBezTo>
                  <a:pt x="726" y="262"/>
                  <a:pt x="727" y="263"/>
                  <a:pt x="727" y="263"/>
                </a:cubicBezTo>
                <a:cubicBezTo>
                  <a:pt x="727" y="264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6"/>
                  <a:pt x="725" y="266"/>
                  <a:pt x="725" y="266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4"/>
                  <a:pt x="725" y="264"/>
                  <a:pt x="725" y="263"/>
                </a:cubicBezTo>
                <a:cubicBezTo>
                  <a:pt x="725" y="263"/>
                  <a:pt x="726" y="263"/>
                  <a:pt x="726" y="262"/>
                </a:cubicBezTo>
                <a:close/>
                <a:moveTo>
                  <a:pt x="671" y="220"/>
                </a:moveTo>
                <a:cubicBezTo>
                  <a:pt x="672" y="219"/>
                  <a:pt x="672" y="219"/>
                  <a:pt x="672" y="219"/>
                </a:cubicBezTo>
                <a:cubicBezTo>
                  <a:pt x="672" y="219"/>
                  <a:pt x="672" y="219"/>
                  <a:pt x="672" y="220"/>
                </a:cubicBezTo>
                <a:cubicBezTo>
                  <a:pt x="672" y="220"/>
                  <a:pt x="671" y="220"/>
                  <a:pt x="671" y="220"/>
                </a:cubicBezTo>
                <a:close/>
                <a:moveTo>
                  <a:pt x="639" y="231"/>
                </a:moveTo>
                <a:cubicBezTo>
                  <a:pt x="640" y="231"/>
                  <a:pt x="640" y="231"/>
                  <a:pt x="640" y="231"/>
                </a:cubicBezTo>
                <a:cubicBezTo>
                  <a:pt x="639" y="232"/>
                  <a:pt x="639" y="232"/>
                  <a:pt x="639" y="232"/>
                </a:cubicBezTo>
                <a:lnTo>
                  <a:pt x="639" y="231"/>
                </a:lnTo>
                <a:close/>
                <a:moveTo>
                  <a:pt x="489" y="157"/>
                </a:move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lose/>
                <a:moveTo>
                  <a:pt x="489" y="157"/>
                </a:moveTo>
                <a:cubicBezTo>
                  <a:pt x="488" y="158"/>
                  <a:pt x="487" y="158"/>
                  <a:pt x="485" y="158"/>
                </a:cubicBezTo>
                <a:cubicBezTo>
                  <a:pt x="484" y="158"/>
                  <a:pt x="482" y="158"/>
                  <a:pt x="480" y="159"/>
                </a:cubicBezTo>
                <a:cubicBezTo>
                  <a:pt x="480" y="159"/>
                  <a:pt x="480" y="159"/>
                  <a:pt x="479" y="160"/>
                </a:cubicBezTo>
                <a:cubicBezTo>
                  <a:pt x="476" y="162"/>
                  <a:pt x="471" y="163"/>
                  <a:pt x="467" y="165"/>
                </a:cubicBezTo>
                <a:cubicBezTo>
                  <a:pt x="465" y="166"/>
                  <a:pt x="464" y="167"/>
                  <a:pt x="463" y="169"/>
                </a:cubicBezTo>
                <a:cubicBezTo>
                  <a:pt x="463" y="170"/>
                  <a:pt x="462" y="171"/>
                  <a:pt x="462" y="171"/>
                </a:cubicBezTo>
                <a:cubicBezTo>
                  <a:pt x="460" y="172"/>
                  <a:pt x="459" y="172"/>
                  <a:pt x="458" y="173"/>
                </a:cubicBezTo>
                <a:cubicBezTo>
                  <a:pt x="456" y="174"/>
                  <a:pt x="455" y="176"/>
                  <a:pt x="454" y="178"/>
                </a:cubicBezTo>
                <a:cubicBezTo>
                  <a:pt x="454" y="179"/>
                  <a:pt x="455" y="181"/>
                  <a:pt x="456" y="182"/>
                </a:cubicBezTo>
                <a:cubicBezTo>
                  <a:pt x="456" y="182"/>
                  <a:pt x="456" y="182"/>
                  <a:pt x="456" y="183"/>
                </a:cubicBezTo>
                <a:cubicBezTo>
                  <a:pt x="456" y="184"/>
                  <a:pt x="457" y="185"/>
                  <a:pt x="459" y="185"/>
                </a:cubicBezTo>
                <a:cubicBezTo>
                  <a:pt x="461" y="185"/>
                  <a:pt x="464" y="185"/>
                  <a:pt x="466" y="186"/>
                </a:cubicBezTo>
                <a:cubicBezTo>
                  <a:pt x="467" y="186"/>
                  <a:pt x="467" y="186"/>
                  <a:pt x="467" y="186"/>
                </a:cubicBezTo>
                <a:cubicBezTo>
                  <a:pt x="467" y="187"/>
                  <a:pt x="467" y="187"/>
                  <a:pt x="466" y="187"/>
                </a:cubicBezTo>
                <a:cubicBezTo>
                  <a:pt x="463" y="188"/>
                  <a:pt x="460" y="188"/>
                  <a:pt x="457" y="188"/>
                </a:cubicBezTo>
                <a:cubicBezTo>
                  <a:pt x="455" y="188"/>
                  <a:pt x="454" y="189"/>
                  <a:pt x="452" y="190"/>
                </a:cubicBezTo>
                <a:cubicBezTo>
                  <a:pt x="452" y="190"/>
                  <a:pt x="451" y="191"/>
                  <a:pt x="451" y="192"/>
                </a:cubicBezTo>
                <a:cubicBezTo>
                  <a:pt x="451" y="193"/>
                  <a:pt x="451" y="194"/>
                  <a:pt x="451" y="196"/>
                </a:cubicBezTo>
                <a:cubicBezTo>
                  <a:pt x="452" y="199"/>
                  <a:pt x="452" y="200"/>
                  <a:pt x="456" y="201"/>
                </a:cubicBezTo>
                <a:cubicBezTo>
                  <a:pt x="461" y="202"/>
                  <a:pt x="466" y="203"/>
                  <a:pt x="471" y="203"/>
                </a:cubicBezTo>
                <a:cubicBezTo>
                  <a:pt x="471" y="203"/>
                  <a:pt x="472" y="203"/>
                  <a:pt x="473" y="203"/>
                </a:cubicBezTo>
                <a:cubicBezTo>
                  <a:pt x="476" y="206"/>
                  <a:pt x="480" y="208"/>
                  <a:pt x="482" y="212"/>
                </a:cubicBezTo>
                <a:cubicBezTo>
                  <a:pt x="482" y="213"/>
                  <a:pt x="482" y="213"/>
                  <a:pt x="482" y="213"/>
                </a:cubicBezTo>
                <a:cubicBezTo>
                  <a:pt x="481" y="213"/>
                  <a:pt x="481" y="213"/>
                  <a:pt x="481" y="213"/>
                </a:cubicBezTo>
                <a:cubicBezTo>
                  <a:pt x="476" y="213"/>
                  <a:pt x="472" y="211"/>
                  <a:pt x="468" y="210"/>
                </a:cubicBezTo>
                <a:cubicBezTo>
                  <a:pt x="467" y="209"/>
                  <a:pt x="465" y="208"/>
                  <a:pt x="464" y="208"/>
                </a:cubicBezTo>
                <a:cubicBezTo>
                  <a:pt x="460" y="207"/>
                  <a:pt x="455" y="207"/>
                  <a:pt x="451" y="207"/>
                </a:cubicBezTo>
                <a:cubicBezTo>
                  <a:pt x="449" y="208"/>
                  <a:pt x="448" y="209"/>
                  <a:pt x="448" y="211"/>
                </a:cubicBezTo>
                <a:cubicBezTo>
                  <a:pt x="447" y="213"/>
                  <a:pt x="446" y="215"/>
                  <a:pt x="447" y="217"/>
                </a:cubicBezTo>
                <a:cubicBezTo>
                  <a:pt x="447" y="222"/>
                  <a:pt x="449" y="225"/>
                  <a:pt x="453" y="226"/>
                </a:cubicBezTo>
                <a:cubicBezTo>
                  <a:pt x="455" y="226"/>
                  <a:pt x="457" y="227"/>
                  <a:pt x="459" y="228"/>
                </a:cubicBezTo>
                <a:cubicBezTo>
                  <a:pt x="459" y="228"/>
                  <a:pt x="460" y="229"/>
                  <a:pt x="460" y="230"/>
                </a:cubicBezTo>
                <a:cubicBezTo>
                  <a:pt x="460" y="231"/>
                  <a:pt x="459" y="232"/>
                  <a:pt x="458" y="234"/>
                </a:cubicBezTo>
                <a:cubicBezTo>
                  <a:pt x="458" y="235"/>
                  <a:pt x="457" y="235"/>
                  <a:pt x="458" y="236"/>
                </a:cubicBezTo>
                <a:cubicBezTo>
                  <a:pt x="458" y="238"/>
                  <a:pt x="458" y="240"/>
                  <a:pt x="459" y="241"/>
                </a:cubicBezTo>
                <a:cubicBezTo>
                  <a:pt x="459" y="242"/>
                  <a:pt x="460" y="242"/>
                  <a:pt x="460" y="242"/>
                </a:cubicBezTo>
                <a:cubicBezTo>
                  <a:pt x="461" y="243"/>
                  <a:pt x="462" y="242"/>
                  <a:pt x="463" y="243"/>
                </a:cubicBezTo>
                <a:cubicBezTo>
                  <a:pt x="467" y="243"/>
                  <a:pt x="471" y="242"/>
                  <a:pt x="475" y="244"/>
                </a:cubicBezTo>
                <a:cubicBezTo>
                  <a:pt x="477" y="244"/>
                  <a:pt x="479" y="244"/>
                  <a:pt x="481" y="243"/>
                </a:cubicBezTo>
                <a:cubicBezTo>
                  <a:pt x="483" y="242"/>
                  <a:pt x="484" y="242"/>
                  <a:pt x="485" y="241"/>
                </a:cubicBezTo>
                <a:cubicBezTo>
                  <a:pt x="487" y="240"/>
                  <a:pt x="489" y="239"/>
                  <a:pt x="491" y="240"/>
                </a:cubicBezTo>
                <a:cubicBezTo>
                  <a:pt x="494" y="240"/>
                  <a:pt x="496" y="239"/>
                  <a:pt x="498" y="238"/>
                </a:cubicBezTo>
                <a:cubicBezTo>
                  <a:pt x="499" y="237"/>
                  <a:pt x="500" y="237"/>
                  <a:pt x="501" y="236"/>
                </a:cubicBezTo>
                <a:cubicBezTo>
                  <a:pt x="501" y="236"/>
                  <a:pt x="502" y="236"/>
                  <a:pt x="502" y="237"/>
                </a:cubicBezTo>
                <a:cubicBezTo>
                  <a:pt x="502" y="237"/>
                  <a:pt x="503" y="237"/>
                  <a:pt x="503" y="238"/>
                </a:cubicBezTo>
                <a:cubicBezTo>
                  <a:pt x="503" y="239"/>
                  <a:pt x="504" y="240"/>
                  <a:pt x="506" y="241"/>
                </a:cubicBezTo>
                <a:cubicBezTo>
                  <a:pt x="508" y="241"/>
                  <a:pt x="507" y="244"/>
                  <a:pt x="508" y="245"/>
                </a:cubicBezTo>
                <a:cubicBezTo>
                  <a:pt x="508" y="245"/>
                  <a:pt x="508" y="245"/>
                  <a:pt x="509" y="246"/>
                </a:cubicBezTo>
                <a:cubicBezTo>
                  <a:pt x="511" y="246"/>
                  <a:pt x="514" y="247"/>
                  <a:pt x="517" y="248"/>
                </a:cubicBezTo>
                <a:cubicBezTo>
                  <a:pt x="520" y="249"/>
                  <a:pt x="523" y="249"/>
                  <a:pt x="526" y="248"/>
                </a:cubicBezTo>
                <a:cubicBezTo>
                  <a:pt x="527" y="247"/>
                  <a:pt x="528" y="247"/>
                  <a:pt x="529" y="245"/>
                </a:cubicBezTo>
                <a:cubicBezTo>
                  <a:pt x="530" y="242"/>
                  <a:pt x="530" y="240"/>
                  <a:pt x="528" y="237"/>
                </a:cubicBezTo>
                <a:cubicBezTo>
                  <a:pt x="528" y="237"/>
                  <a:pt x="528" y="237"/>
                  <a:pt x="527" y="237"/>
                </a:cubicBezTo>
                <a:cubicBezTo>
                  <a:pt x="527" y="238"/>
                  <a:pt x="526" y="239"/>
                  <a:pt x="526" y="239"/>
                </a:cubicBezTo>
                <a:cubicBezTo>
                  <a:pt x="525" y="239"/>
                  <a:pt x="525" y="239"/>
                  <a:pt x="525" y="239"/>
                </a:cubicBezTo>
                <a:cubicBezTo>
                  <a:pt x="524" y="238"/>
                  <a:pt x="524" y="238"/>
                  <a:pt x="525" y="238"/>
                </a:cubicBezTo>
                <a:cubicBezTo>
                  <a:pt x="526" y="237"/>
                  <a:pt x="527" y="237"/>
                  <a:pt x="527" y="237"/>
                </a:cubicBezTo>
                <a:cubicBezTo>
                  <a:pt x="527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9" y="236"/>
                  <a:pt x="529" y="235"/>
                </a:cubicBezTo>
                <a:cubicBezTo>
                  <a:pt x="530" y="235"/>
                  <a:pt x="531" y="234"/>
                  <a:pt x="532" y="235"/>
                </a:cubicBezTo>
                <a:cubicBezTo>
                  <a:pt x="533" y="237"/>
                  <a:pt x="535" y="237"/>
                  <a:pt x="536" y="239"/>
                </a:cubicBezTo>
                <a:cubicBezTo>
                  <a:pt x="539" y="238"/>
                  <a:pt x="540" y="237"/>
                  <a:pt x="541" y="234"/>
                </a:cubicBezTo>
                <a:cubicBezTo>
                  <a:pt x="542" y="233"/>
                  <a:pt x="542" y="231"/>
                  <a:pt x="541" y="229"/>
                </a:cubicBezTo>
                <a:cubicBezTo>
                  <a:pt x="540" y="228"/>
                  <a:pt x="540" y="228"/>
                  <a:pt x="539" y="227"/>
                </a:cubicBezTo>
                <a:cubicBezTo>
                  <a:pt x="537" y="225"/>
                  <a:pt x="537" y="224"/>
                  <a:pt x="536" y="222"/>
                </a:cubicBezTo>
                <a:cubicBezTo>
                  <a:pt x="536" y="220"/>
                  <a:pt x="535" y="219"/>
                  <a:pt x="533" y="217"/>
                </a:cubicBezTo>
                <a:cubicBezTo>
                  <a:pt x="531" y="216"/>
                  <a:pt x="531" y="213"/>
                  <a:pt x="530" y="211"/>
                </a:cubicBezTo>
                <a:cubicBezTo>
                  <a:pt x="530" y="209"/>
                  <a:pt x="530" y="208"/>
                  <a:pt x="531" y="207"/>
                </a:cubicBezTo>
                <a:cubicBezTo>
                  <a:pt x="534" y="204"/>
                  <a:pt x="535" y="201"/>
                  <a:pt x="535" y="198"/>
                </a:cubicBezTo>
                <a:cubicBezTo>
                  <a:pt x="535" y="196"/>
                  <a:pt x="535" y="195"/>
                  <a:pt x="535" y="193"/>
                </a:cubicBezTo>
                <a:cubicBezTo>
                  <a:pt x="537" y="189"/>
                  <a:pt x="539" y="185"/>
                  <a:pt x="540" y="181"/>
                </a:cubicBezTo>
                <a:cubicBezTo>
                  <a:pt x="541" y="180"/>
                  <a:pt x="542" y="179"/>
                  <a:pt x="543" y="178"/>
                </a:cubicBezTo>
                <a:cubicBezTo>
                  <a:pt x="547" y="176"/>
                  <a:pt x="550" y="173"/>
                  <a:pt x="553" y="170"/>
                </a:cubicBezTo>
                <a:cubicBezTo>
                  <a:pt x="554" y="170"/>
                  <a:pt x="554" y="168"/>
                  <a:pt x="554" y="167"/>
                </a:cubicBezTo>
                <a:cubicBezTo>
                  <a:pt x="554" y="164"/>
                  <a:pt x="553" y="162"/>
                  <a:pt x="550" y="162"/>
                </a:cubicBezTo>
                <a:cubicBezTo>
                  <a:pt x="548" y="161"/>
                  <a:pt x="547" y="160"/>
                  <a:pt x="545" y="160"/>
                </a:cubicBezTo>
                <a:cubicBezTo>
                  <a:pt x="543" y="160"/>
                  <a:pt x="541" y="161"/>
                  <a:pt x="540" y="162"/>
                </a:cubicBezTo>
                <a:cubicBezTo>
                  <a:pt x="538" y="164"/>
                  <a:pt x="539" y="165"/>
                  <a:pt x="539" y="166"/>
                </a:cubicBezTo>
                <a:cubicBezTo>
                  <a:pt x="540" y="168"/>
                  <a:pt x="539" y="170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3"/>
                  <a:pt x="540" y="173"/>
                  <a:pt x="540" y="173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39" y="172"/>
                  <a:pt x="539" y="171"/>
                  <a:pt x="539" y="171"/>
                </a:cubicBezTo>
                <a:cubicBezTo>
                  <a:pt x="538" y="169"/>
                  <a:pt x="538" y="168"/>
                  <a:pt x="536" y="168"/>
                </a:cubicBezTo>
                <a:cubicBezTo>
                  <a:pt x="535" y="168"/>
                  <a:pt x="534" y="167"/>
                  <a:pt x="534" y="167"/>
                </a:cubicBezTo>
                <a:cubicBezTo>
                  <a:pt x="531" y="165"/>
                  <a:pt x="530" y="167"/>
                  <a:pt x="529" y="168"/>
                </a:cubicBezTo>
                <a:cubicBezTo>
                  <a:pt x="528" y="170"/>
                  <a:pt x="527" y="171"/>
                  <a:pt x="526" y="172"/>
                </a:cubicBezTo>
                <a:cubicBezTo>
                  <a:pt x="525" y="176"/>
                  <a:pt x="524" y="180"/>
                  <a:pt x="523" y="183"/>
                </a:cubicBezTo>
                <a:cubicBezTo>
                  <a:pt x="521" y="186"/>
                  <a:pt x="520" y="190"/>
                  <a:pt x="519" y="194"/>
                </a:cubicBezTo>
                <a:cubicBezTo>
                  <a:pt x="519" y="194"/>
                  <a:pt x="519" y="194"/>
                  <a:pt x="519" y="194"/>
                </a:cubicBezTo>
                <a:cubicBezTo>
                  <a:pt x="519" y="195"/>
                  <a:pt x="518" y="195"/>
                  <a:pt x="518" y="195"/>
                </a:cubicBezTo>
                <a:cubicBezTo>
                  <a:pt x="518" y="196"/>
                  <a:pt x="517" y="196"/>
                  <a:pt x="516" y="196"/>
                </a:cubicBezTo>
                <a:cubicBezTo>
                  <a:pt x="515" y="196"/>
                  <a:pt x="515" y="195"/>
                  <a:pt x="515" y="194"/>
                </a:cubicBezTo>
                <a:cubicBezTo>
                  <a:pt x="516" y="191"/>
                  <a:pt x="516" y="188"/>
                  <a:pt x="518" y="185"/>
                </a:cubicBezTo>
                <a:cubicBezTo>
                  <a:pt x="519" y="181"/>
                  <a:pt x="520" y="177"/>
                  <a:pt x="518" y="172"/>
                </a:cubicBezTo>
                <a:cubicBezTo>
                  <a:pt x="518" y="171"/>
                  <a:pt x="517" y="171"/>
                  <a:pt x="517" y="170"/>
                </a:cubicBezTo>
                <a:cubicBezTo>
                  <a:pt x="516" y="169"/>
                  <a:pt x="514" y="170"/>
                  <a:pt x="514" y="171"/>
                </a:cubicBezTo>
                <a:cubicBezTo>
                  <a:pt x="513" y="173"/>
                  <a:pt x="513" y="175"/>
                  <a:pt x="513" y="177"/>
                </a:cubicBezTo>
                <a:cubicBezTo>
                  <a:pt x="512" y="178"/>
                  <a:pt x="512" y="178"/>
                  <a:pt x="511" y="178"/>
                </a:cubicBezTo>
                <a:cubicBezTo>
                  <a:pt x="508" y="177"/>
                  <a:pt x="506" y="177"/>
                  <a:pt x="503" y="177"/>
                </a:cubicBezTo>
                <a:cubicBezTo>
                  <a:pt x="502" y="177"/>
                  <a:pt x="502" y="177"/>
                  <a:pt x="502" y="177"/>
                </a:cubicBezTo>
                <a:cubicBezTo>
                  <a:pt x="502" y="177"/>
                  <a:pt x="503" y="177"/>
                  <a:pt x="503" y="176"/>
                </a:cubicBezTo>
                <a:cubicBezTo>
                  <a:pt x="504" y="176"/>
                  <a:pt x="506" y="175"/>
                  <a:pt x="507" y="174"/>
                </a:cubicBezTo>
                <a:cubicBezTo>
                  <a:pt x="508" y="174"/>
                  <a:pt x="508" y="172"/>
                  <a:pt x="508" y="171"/>
                </a:cubicBezTo>
                <a:cubicBezTo>
                  <a:pt x="507" y="169"/>
                  <a:pt x="505" y="167"/>
                  <a:pt x="503" y="166"/>
                </a:cubicBezTo>
                <a:cubicBezTo>
                  <a:pt x="501" y="164"/>
                  <a:pt x="500" y="164"/>
                  <a:pt x="498" y="165"/>
                </a:cubicBezTo>
                <a:cubicBezTo>
                  <a:pt x="497" y="166"/>
                  <a:pt x="496" y="167"/>
                  <a:pt x="495" y="168"/>
                </a:cubicBezTo>
                <a:cubicBezTo>
                  <a:pt x="495" y="168"/>
                  <a:pt x="494" y="168"/>
                  <a:pt x="493" y="168"/>
                </a:cubicBezTo>
                <a:cubicBezTo>
                  <a:pt x="492" y="168"/>
                  <a:pt x="492" y="168"/>
                  <a:pt x="493" y="166"/>
                </a:cubicBezTo>
                <a:cubicBezTo>
                  <a:pt x="494" y="164"/>
                  <a:pt x="496" y="163"/>
                  <a:pt x="497" y="161"/>
                </a:cubicBezTo>
                <a:cubicBezTo>
                  <a:pt x="498" y="159"/>
                  <a:pt x="497" y="157"/>
                  <a:pt x="496" y="156"/>
                </a:cubicBezTo>
                <a:cubicBezTo>
                  <a:pt x="495" y="156"/>
                  <a:pt x="495" y="155"/>
                  <a:pt x="494" y="155"/>
                </a:cubicBezTo>
                <a:cubicBezTo>
                  <a:pt x="495" y="155"/>
                  <a:pt x="495" y="155"/>
                  <a:pt x="495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3" y="157"/>
                  <a:pt x="491" y="156"/>
                  <a:pt x="489" y="157"/>
                </a:cubicBezTo>
                <a:close/>
                <a:moveTo>
                  <a:pt x="2194" y="990"/>
                </a:moveTo>
                <a:cubicBezTo>
                  <a:pt x="2194" y="990"/>
                  <a:pt x="2194" y="990"/>
                  <a:pt x="2193" y="990"/>
                </a:cubicBezTo>
                <a:cubicBezTo>
                  <a:pt x="2192" y="989"/>
                  <a:pt x="2190" y="988"/>
                  <a:pt x="2189" y="986"/>
                </a:cubicBezTo>
                <a:cubicBezTo>
                  <a:pt x="2188" y="985"/>
                  <a:pt x="2187" y="983"/>
                  <a:pt x="2186" y="982"/>
                </a:cubicBezTo>
                <a:cubicBezTo>
                  <a:pt x="2185" y="981"/>
                  <a:pt x="2184" y="980"/>
                  <a:pt x="2183" y="979"/>
                </a:cubicBezTo>
                <a:cubicBezTo>
                  <a:pt x="2182" y="978"/>
                  <a:pt x="2181" y="976"/>
                  <a:pt x="2180" y="975"/>
                </a:cubicBezTo>
                <a:cubicBezTo>
                  <a:pt x="2179" y="974"/>
                  <a:pt x="2180" y="973"/>
                  <a:pt x="2181" y="972"/>
                </a:cubicBezTo>
                <a:cubicBezTo>
                  <a:pt x="2181" y="972"/>
                  <a:pt x="2182" y="971"/>
                  <a:pt x="2183" y="971"/>
                </a:cubicBezTo>
                <a:cubicBezTo>
                  <a:pt x="2184" y="970"/>
                  <a:pt x="2184" y="967"/>
                  <a:pt x="2182" y="966"/>
                </a:cubicBezTo>
                <a:cubicBezTo>
                  <a:pt x="2182" y="966"/>
                  <a:pt x="2181" y="965"/>
                  <a:pt x="2180" y="965"/>
                </a:cubicBezTo>
                <a:cubicBezTo>
                  <a:pt x="2178" y="964"/>
                  <a:pt x="2176" y="963"/>
                  <a:pt x="2174" y="963"/>
                </a:cubicBezTo>
                <a:cubicBezTo>
                  <a:pt x="2172" y="962"/>
                  <a:pt x="2170" y="960"/>
                  <a:pt x="2170" y="957"/>
                </a:cubicBezTo>
                <a:cubicBezTo>
                  <a:pt x="2170" y="956"/>
                  <a:pt x="2168" y="955"/>
                  <a:pt x="2168" y="955"/>
                </a:cubicBezTo>
                <a:cubicBezTo>
                  <a:pt x="2162" y="950"/>
                  <a:pt x="2156" y="947"/>
                  <a:pt x="2149" y="945"/>
                </a:cubicBezTo>
                <a:cubicBezTo>
                  <a:pt x="2146" y="944"/>
                  <a:pt x="2143" y="943"/>
                  <a:pt x="2140" y="942"/>
                </a:cubicBezTo>
                <a:cubicBezTo>
                  <a:pt x="2137" y="941"/>
                  <a:pt x="2134" y="939"/>
                  <a:pt x="2130" y="938"/>
                </a:cubicBezTo>
                <a:cubicBezTo>
                  <a:pt x="2125" y="937"/>
                  <a:pt x="2121" y="935"/>
                  <a:pt x="2116" y="933"/>
                </a:cubicBezTo>
                <a:cubicBezTo>
                  <a:pt x="2112" y="932"/>
                  <a:pt x="2109" y="931"/>
                  <a:pt x="2106" y="935"/>
                </a:cubicBezTo>
                <a:cubicBezTo>
                  <a:pt x="2106" y="936"/>
                  <a:pt x="2105" y="936"/>
                  <a:pt x="2105" y="936"/>
                </a:cubicBezTo>
                <a:cubicBezTo>
                  <a:pt x="2101" y="938"/>
                  <a:pt x="2098" y="941"/>
                  <a:pt x="2095" y="944"/>
                </a:cubicBezTo>
                <a:cubicBezTo>
                  <a:pt x="2095" y="945"/>
                  <a:pt x="2093" y="945"/>
                  <a:pt x="2092" y="945"/>
                </a:cubicBezTo>
                <a:cubicBezTo>
                  <a:pt x="2090" y="943"/>
                  <a:pt x="2089" y="941"/>
                  <a:pt x="2087" y="940"/>
                </a:cubicBezTo>
                <a:cubicBezTo>
                  <a:pt x="2086" y="939"/>
                  <a:pt x="2086" y="938"/>
                  <a:pt x="2086" y="937"/>
                </a:cubicBezTo>
                <a:cubicBezTo>
                  <a:pt x="2086" y="935"/>
                  <a:pt x="2086" y="934"/>
                  <a:pt x="2086" y="933"/>
                </a:cubicBezTo>
                <a:cubicBezTo>
                  <a:pt x="2087" y="931"/>
                  <a:pt x="2086" y="929"/>
                  <a:pt x="2085" y="927"/>
                </a:cubicBezTo>
                <a:cubicBezTo>
                  <a:pt x="2084" y="926"/>
                  <a:pt x="2082" y="926"/>
                  <a:pt x="2081" y="926"/>
                </a:cubicBezTo>
                <a:cubicBezTo>
                  <a:pt x="2079" y="925"/>
                  <a:pt x="2078" y="924"/>
                  <a:pt x="2076" y="924"/>
                </a:cubicBezTo>
                <a:cubicBezTo>
                  <a:pt x="2074" y="923"/>
                  <a:pt x="2073" y="923"/>
                  <a:pt x="2071" y="924"/>
                </a:cubicBezTo>
                <a:cubicBezTo>
                  <a:pt x="2068" y="926"/>
                  <a:pt x="2065" y="928"/>
                  <a:pt x="2062" y="928"/>
                </a:cubicBezTo>
                <a:cubicBezTo>
                  <a:pt x="2061" y="928"/>
                  <a:pt x="2061" y="929"/>
                  <a:pt x="2061" y="930"/>
                </a:cubicBezTo>
                <a:cubicBezTo>
                  <a:pt x="2061" y="930"/>
                  <a:pt x="2061" y="931"/>
                  <a:pt x="2062" y="931"/>
                </a:cubicBezTo>
                <a:cubicBezTo>
                  <a:pt x="2063" y="932"/>
                  <a:pt x="2064" y="932"/>
                  <a:pt x="2065" y="933"/>
                </a:cubicBezTo>
                <a:cubicBezTo>
                  <a:pt x="2066" y="933"/>
                  <a:pt x="2068" y="933"/>
                  <a:pt x="2068" y="935"/>
                </a:cubicBezTo>
                <a:cubicBezTo>
                  <a:pt x="2070" y="938"/>
                  <a:pt x="2072" y="939"/>
                  <a:pt x="2075" y="938"/>
                </a:cubicBezTo>
                <a:cubicBezTo>
                  <a:pt x="2077" y="938"/>
                  <a:pt x="2078" y="938"/>
                  <a:pt x="2080" y="938"/>
                </a:cubicBezTo>
                <a:cubicBezTo>
                  <a:pt x="2081" y="938"/>
                  <a:pt x="2081" y="939"/>
                  <a:pt x="2081" y="939"/>
                </a:cubicBezTo>
                <a:cubicBezTo>
                  <a:pt x="2081" y="939"/>
                  <a:pt x="2081" y="940"/>
                  <a:pt x="2081" y="940"/>
                </a:cubicBezTo>
                <a:cubicBezTo>
                  <a:pt x="2077" y="939"/>
                  <a:pt x="2075" y="942"/>
                  <a:pt x="2071" y="942"/>
                </a:cubicBezTo>
                <a:cubicBezTo>
                  <a:pt x="2071" y="942"/>
                  <a:pt x="2070" y="942"/>
                  <a:pt x="2071" y="943"/>
                </a:cubicBezTo>
                <a:cubicBezTo>
                  <a:pt x="2073" y="945"/>
                  <a:pt x="2074" y="948"/>
                  <a:pt x="2075" y="950"/>
                </a:cubicBezTo>
                <a:cubicBezTo>
                  <a:pt x="2075" y="952"/>
                  <a:pt x="2078" y="952"/>
                  <a:pt x="2079" y="951"/>
                </a:cubicBezTo>
                <a:cubicBezTo>
                  <a:pt x="2079" y="951"/>
                  <a:pt x="2080" y="950"/>
                  <a:pt x="2080" y="949"/>
                </a:cubicBezTo>
                <a:cubicBezTo>
                  <a:pt x="2081" y="949"/>
                  <a:pt x="2082" y="948"/>
                  <a:pt x="2082" y="949"/>
                </a:cubicBezTo>
                <a:cubicBezTo>
                  <a:pt x="2085" y="950"/>
                  <a:pt x="2087" y="951"/>
                  <a:pt x="2089" y="952"/>
                </a:cubicBezTo>
                <a:cubicBezTo>
                  <a:pt x="2091" y="953"/>
                  <a:pt x="2092" y="954"/>
                  <a:pt x="2094" y="955"/>
                </a:cubicBezTo>
                <a:cubicBezTo>
                  <a:pt x="2097" y="955"/>
                  <a:pt x="2099" y="956"/>
                  <a:pt x="2102" y="957"/>
                </a:cubicBezTo>
                <a:cubicBezTo>
                  <a:pt x="2104" y="958"/>
                  <a:pt x="2106" y="958"/>
                  <a:pt x="2107" y="959"/>
                </a:cubicBezTo>
                <a:cubicBezTo>
                  <a:pt x="2110" y="961"/>
                  <a:pt x="2113" y="962"/>
                  <a:pt x="2114" y="966"/>
                </a:cubicBezTo>
                <a:cubicBezTo>
                  <a:pt x="2114" y="968"/>
                  <a:pt x="2115" y="969"/>
                  <a:pt x="2116" y="970"/>
                </a:cubicBezTo>
                <a:cubicBezTo>
                  <a:pt x="2116" y="971"/>
                  <a:pt x="2117" y="972"/>
                  <a:pt x="2117" y="973"/>
                </a:cubicBezTo>
                <a:cubicBezTo>
                  <a:pt x="2118" y="974"/>
                  <a:pt x="2118" y="975"/>
                  <a:pt x="2117" y="976"/>
                </a:cubicBezTo>
                <a:cubicBezTo>
                  <a:pt x="2114" y="976"/>
                  <a:pt x="2112" y="978"/>
                  <a:pt x="2111" y="980"/>
                </a:cubicBezTo>
                <a:cubicBezTo>
                  <a:pt x="2110" y="982"/>
                  <a:pt x="2111" y="983"/>
                  <a:pt x="2113" y="984"/>
                </a:cubicBezTo>
                <a:cubicBezTo>
                  <a:pt x="2115" y="984"/>
                  <a:pt x="2118" y="983"/>
                  <a:pt x="2120" y="983"/>
                </a:cubicBezTo>
                <a:cubicBezTo>
                  <a:pt x="2123" y="982"/>
                  <a:pt x="2126" y="982"/>
                  <a:pt x="2128" y="985"/>
                </a:cubicBezTo>
                <a:cubicBezTo>
                  <a:pt x="2129" y="986"/>
                  <a:pt x="2129" y="987"/>
                  <a:pt x="2130" y="987"/>
                </a:cubicBezTo>
                <a:cubicBezTo>
                  <a:pt x="2131" y="989"/>
                  <a:pt x="2132" y="989"/>
                  <a:pt x="2134" y="989"/>
                </a:cubicBezTo>
                <a:cubicBezTo>
                  <a:pt x="2138" y="990"/>
                  <a:pt x="2141" y="990"/>
                  <a:pt x="2145" y="991"/>
                </a:cubicBezTo>
                <a:cubicBezTo>
                  <a:pt x="2146" y="991"/>
                  <a:pt x="2147" y="991"/>
                  <a:pt x="2149" y="990"/>
                </a:cubicBezTo>
                <a:cubicBezTo>
                  <a:pt x="2151" y="989"/>
                  <a:pt x="2151" y="988"/>
                  <a:pt x="2150" y="986"/>
                </a:cubicBezTo>
                <a:cubicBezTo>
                  <a:pt x="2150" y="985"/>
                  <a:pt x="2150" y="985"/>
                  <a:pt x="2150" y="984"/>
                </a:cubicBezTo>
                <a:cubicBezTo>
                  <a:pt x="2152" y="983"/>
                  <a:pt x="2154" y="981"/>
                  <a:pt x="2156" y="980"/>
                </a:cubicBezTo>
                <a:cubicBezTo>
                  <a:pt x="2158" y="978"/>
                  <a:pt x="2160" y="978"/>
                  <a:pt x="2162" y="979"/>
                </a:cubicBezTo>
                <a:cubicBezTo>
                  <a:pt x="2164" y="980"/>
                  <a:pt x="2166" y="981"/>
                  <a:pt x="2168" y="982"/>
                </a:cubicBezTo>
                <a:cubicBezTo>
                  <a:pt x="2169" y="982"/>
                  <a:pt x="2171" y="983"/>
                  <a:pt x="2172" y="985"/>
                </a:cubicBezTo>
                <a:cubicBezTo>
                  <a:pt x="2174" y="988"/>
                  <a:pt x="2177" y="991"/>
                  <a:pt x="2179" y="994"/>
                </a:cubicBezTo>
                <a:cubicBezTo>
                  <a:pt x="2181" y="997"/>
                  <a:pt x="2183" y="998"/>
                  <a:pt x="2186" y="998"/>
                </a:cubicBezTo>
                <a:cubicBezTo>
                  <a:pt x="2191" y="998"/>
                  <a:pt x="2195" y="999"/>
                  <a:pt x="2199" y="1001"/>
                </a:cubicBezTo>
                <a:cubicBezTo>
                  <a:pt x="2200" y="1001"/>
                  <a:pt x="2200" y="1001"/>
                  <a:pt x="2200" y="1001"/>
                </a:cubicBezTo>
                <a:cubicBezTo>
                  <a:pt x="2201" y="1001"/>
                  <a:pt x="2201" y="1001"/>
                  <a:pt x="2202" y="1001"/>
                </a:cubicBezTo>
                <a:cubicBezTo>
                  <a:pt x="2202" y="1000"/>
                  <a:pt x="2202" y="1000"/>
                  <a:pt x="2202" y="999"/>
                </a:cubicBezTo>
                <a:cubicBezTo>
                  <a:pt x="2202" y="998"/>
                  <a:pt x="2202" y="997"/>
                  <a:pt x="2200" y="996"/>
                </a:cubicBezTo>
                <a:cubicBezTo>
                  <a:pt x="2198" y="996"/>
                  <a:pt x="2199" y="994"/>
                  <a:pt x="2199" y="992"/>
                </a:cubicBezTo>
                <a:cubicBezTo>
                  <a:pt x="2197" y="992"/>
                  <a:pt x="2195" y="993"/>
                  <a:pt x="2194" y="990"/>
                </a:cubicBezTo>
                <a:close/>
                <a:moveTo>
                  <a:pt x="1903" y="919"/>
                </a:moveTo>
                <a:cubicBezTo>
                  <a:pt x="1904" y="922"/>
                  <a:pt x="1904" y="925"/>
                  <a:pt x="1905" y="928"/>
                </a:cubicBezTo>
                <a:cubicBezTo>
                  <a:pt x="1906" y="930"/>
                  <a:pt x="1906" y="932"/>
                  <a:pt x="1909" y="932"/>
                </a:cubicBezTo>
                <a:cubicBezTo>
                  <a:pt x="1909" y="932"/>
                  <a:pt x="1910" y="933"/>
                  <a:pt x="1910" y="933"/>
                </a:cubicBezTo>
                <a:cubicBezTo>
                  <a:pt x="1910" y="936"/>
                  <a:pt x="1911" y="938"/>
                  <a:pt x="1911" y="940"/>
                </a:cubicBezTo>
                <a:cubicBezTo>
                  <a:pt x="1912" y="943"/>
                  <a:pt x="1913" y="944"/>
                  <a:pt x="1915" y="944"/>
                </a:cubicBezTo>
                <a:cubicBezTo>
                  <a:pt x="1917" y="944"/>
                  <a:pt x="1918" y="944"/>
                  <a:pt x="1920" y="944"/>
                </a:cubicBezTo>
                <a:cubicBezTo>
                  <a:pt x="1921" y="944"/>
                  <a:pt x="1922" y="945"/>
                  <a:pt x="1923" y="946"/>
                </a:cubicBezTo>
                <a:cubicBezTo>
                  <a:pt x="1924" y="948"/>
                  <a:pt x="1925" y="948"/>
                  <a:pt x="1927" y="948"/>
                </a:cubicBezTo>
                <a:cubicBezTo>
                  <a:pt x="1928" y="947"/>
                  <a:pt x="1930" y="947"/>
                  <a:pt x="1932" y="946"/>
                </a:cubicBezTo>
                <a:cubicBezTo>
                  <a:pt x="1932" y="946"/>
                  <a:pt x="1933" y="946"/>
                  <a:pt x="1933" y="946"/>
                </a:cubicBezTo>
                <a:cubicBezTo>
                  <a:pt x="1936" y="947"/>
                  <a:pt x="1938" y="948"/>
                  <a:pt x="1941" y="949"/>
                </a:cubicBezTo>
                <a:cubicBezTo>
                  <a:pt x="1941" y="949"/>
                  <a:pt x="1942" y="950"/>
                  <a:pt x="1942" y="951"/>
                </a:cubicBezTo>
                <a:cubicBezTo>
                  <a:pt x="1943" y="952"/>
                  <a:pt x="1944" y="952"/>
                  <a:pt x="1945" y="952"/>
                </a:cubicBezTo>
                <a:cubicBezTo>
                  <a:pt x="1947" y="951"/>
                  <a:pt x="1948" y="951"/>
                  <a:pt x="1950" y="950"/>
                </a:cubicBezTo>
                <a:cubicBezTo>
                  <a:pt x="1951" y="950"/>
                  <a:pt x="1952" y="951"/>
                  <a:pt x="1953" y="951"/>
                </a:cubicBezTo>
                <a:cubicBezTo>
                  <a:pt x="1954" y="951"/>
                  <a:pt x="1955" y="950"/>
                  <a:pt x="1955" y="949"/>
                </a:cubicBezTo>
                <a:cubicBezTo>
                  <a:pt x="1955" y="949"/>
                  <a:pt x="1955" y="948"/>
                  <a:pt x="1955" y="948"/>
                </a:cubicBezTo>
                <a:cubicBezTo>
                  <a:pt x="1954" y="946"/>
                  <a:pt x="1954" y="944"/>
                  <a:pt x="1956" y="943"/>
                </a:cubicBezTo>
                <a:cubicBezTo>
                  <a:pt x="1956" y="941"/>
                  <a:pt x="1957" y="940"/>
                  <a:pt x="1956" y="938"/>
                </a:cubicBezTo>
                <a:cubicBezTo>
                  <a:pt x="1956" y="936"/>
                  <a:pt x="1957" y="934"/>
                  <a:pt x="1958" y="932"/>
                </a:cubicBezTo>
                <a:cubicBezTo>
                  <a:pt x="1961" y="929"/>
                  <a:pt x="1962" y="926"/>
                  <a:pt x="1963" y="923"/>
                </a:cubicBezTo>
                <a:cubicBezTo>
                  <a:pt x="1964" y="921"/>
                  <a:pt x="1965" y="920"/>
                  <a:pt x="1965" y="918"/>
                </a:cubicBezTo>
                <a:cubicBezTo>
                  <a:pt x="1966" y="917"/>
                  <a:pt x="1967" y="916"/>
                  <a:pt x="1968" y="916"/>
                </a:cubicBezTo>
                <a:cubicBezTo>
                  <a:pt x="1969" y="916"/>
                  <a:pt x="1970" y="916"/>
                  <a:pt x="1971" y="916"/>
                </a:cubicBezTo>
                <a:cubicBezTo>
                  <a:pt x="1971" y="916"/>
                  <a:pt x="1972" y="915"/>
                  <a:pt x="1972" y="915"/>
                </a:cubicBezTo>
                <a:cubicBezTo>
                  <a:pt x="1973" y="915"/>
                  <a:pt x="1973" y="914"/>
                  <a:pt x="1973" y="913"/>
                </a:cubicBezTo>
                <a:cubicBezTo>
                  <a:pt x="1972" y="911"/>
                  <a:pt x="1969" y="910"/>
                  <a:pt x="1968" y="908"/>
                </a:cubicBezTo>
                <a:cubicBezTo>
                  <a:pt x="1967" y="907"/>
                  <a:pt x="1967" y="906"/>
                  <a:pt x="1967" y="905"/>
                </a:cubicBezTo>
                <a:cubicBezTo>
                  <a:pt x="1968" y="904"/>
                  <a:pt x="1968" y="903"/>
                  <a:pt x="1967" y="902"/>
                </a:cubicBezTo>
                <a:cubicBezTo>
                  <a:pt x="1964" y="899"/>
                  <a:pt x="1964" y="895"/>
                  <a:pt x="1966" y="892"/>
                </a:cubicBezTo>
                <a:cubicBezTo>
                  <a:pt x="1966" y="891"/>
                  <a:pt x="1967" y="890"/>
                  <a:pt x="1968" y="889"/>
                </a:cubicBezTo>
                <a:cubicBezTo>
                  <a:pt x="1969" y="889"/>
                  <a:pt x="1970" y="888"/>
                  <a:pt x="1970" y="887"/>
                </a:cubicBezTo>
                <a:cubicBezTo>
                  <a:pt x="1970" y="885"/>
                  <a:pt x="1971" y="885"/>
                  <a:pt x="1972" y="884"/>
                </a:cubicBezTo>
                <a:cubicBezTo>
                  <a:pt x="1973" y="884"/>
                  <a:pt x="1975" y="884"/>
                  <a:pt x="1975" y="883"/>
                </a:cubicBezTo>
                <a:cubicBezTo>
                  <a:pt x="1975" y="882"/>
                  <a:pt x="1975" y="882"/>
                  <a:pt x="1976" y="882"/>
                </a:cubicBezTo>
                <a:cubicBezTo>
                  <a:pt x="1975" y="882"/>
                  <a:pt x="1975" y="881"/>
                  <a:pt x="1975" y="881"/>
                </a:cubicBezTo>
                <a:cubicBezTo>
                  <a:pt x="1973" y="880"/>
                  <a:pt x="1971" y="879"/>
                  <a:pt x="1969" y="878"/>
                </a:cubicBezTo>
                <a:cubicBezTo>
                  <a:pt x="1967" y="877"/>
                  <a:pt x="1965" y="876"/>
                  <a:pt x="1965" y="873"/>
                </a:cubicBezTo>
                <a:cubicBezTo>
                  <a:pt x="1964" y="872"/>
                  <a:pt x="1962" y="870"/>
                  <a:pt x="1961" y="869"/>
                </a:cubicBezTo>
                <a:cubicBezTo>
                  <a:pt x="1961" y="869"/>
                  <a:pt x="1960" y="869"/>
                  <a:pt x="1959" y="869"/>
                </a:cubicBezTo>
                <a:cubicBezTo>
                  <a:pt x="1957" y="869"/>
                  <a:pt x="1956" y="870"/>
                  <a:pt x="1955" y="872"/>
                </a:cubicBezTo>
                <a:cubicBezTo>
                  <a:pt x="1954" y="873"/>
                  <a:pt x="1954" y="875"/>
                  <a:pt x="1953" y="876"/>
                </a:cubicBezTo>
                <a:cubicBezTo>
                  <a:pt x="1952" y="877"/>
                  <a:pt x="1952" y="878"/>
                  <a:pt x="1951" y="879"/>
                </a:cubicBezTo>
                <a:cubicBezTo>
                  <a:pt x="1949" y="880"/>
                  <a:pt x="1947" y="882"/>
                  <a:pt x="1944" y="883"/>
                </a:cubicBezTo>
                <a:cubicBezTo>
                  <a:pt x="1941" y="885"/>
                  <a:pt x="1938" y="887"/>
                  <a:pt x="1937" y="890"/>
                </a:cubicBezTo>
                <a:cubicBezTo>
                  <a:pt x="1936" y="891"/>
                  <a:pt x="1935" y="893"/>
                  <a:pt x="1934" y="894"/>
                </a:cubicBezTo>
                <a:cubicBezTo>
                  <a:pt x="1932" y="897"/>
                  <a:pt x="1929" y="899"/>
                  <a:pt x="1926" y="899"/>
                </a:cubicBezTo>
                <a:cubicBezTo>
                  <a:pt x="1923" y="900"/>
                  <a:pt x="1921" y="902"/>
                  <a:pt x="1920" y="905"/>
                </a:cubicBezTo>
                <a:cubicBezTo>
                  <a:pt x="1919" y="906"/>
                  <a:pt x="1919" y="907"/>
                  <a:pt x="1918" y="908"/>
                </a:cubicBezTo>
                <a:cubicBezTo>
                  <a:pt x="1918" y="909"/>
                  <a:pt x="1917" y="910"/>
                  <a:pt x="1915" y="909"/>
                </a:cubicBezTo>
                <a:cubicBezTo>
                  <a:pt x="1914" y="909"/>
                  <a:pt x="1912" y="908"/>
                  <a:pt x="1910" y="907"/>
                </a:cubicBezTo>
                <a:cubicBezTo>
                  <a:pt x="1908" y="907"/>
                  <a:pt x="1906" y="907"/>
                  <a:pt x="1905" y="909"/>
                </a:cubicBezTo>
                <a:cubicBezTo>
                  <a:pt x="1905" y="909"/>
                  <a:pt x="1904" y="910"/>
                  <a:pt x="1904" y="911"/>
                </a:cubicBezTo>
                <a:cubicBezTo>
                  <a:pt x="1903" y="913"/>
                  <a:pt x="1902" y="916"/>
                  <a:pt x="1903" y="919"/>
                </a:cubicBezTo>
                <a:close/>
                <a:moveTo>
                  <a:pt x="1467" y="1008"/>
                </a:moveTo>
                <a:cubicBezTo>
                  <a:pt x="1466" y="1008"/>
                  <a:pt x="1466" y="1008"/>
                  <a:pt x="1465" y="1008"/>
                </a:cubicBezTo>
                <a:cubicBezTo>
                  <a:pt x="1464" y="1010"/>
                  <a:pt x="1463" y="1011"/>
                  <a:pt x="1463" y="1013"/>
                </a:cubicBezTo>
                <a:cubicBezTo>
                  <a:pt x="1463" y="1015"/>
                  <a:pt x="1462" y="1016"/>
                  <a:pt x="1460" y="1017"/>
                </a:cubicBezTo>
                <a:cubicBezTo>
                  <a:pt x="1460" y="1018"/>
                  <a:pt x="1460" y="1018"/>
                  <a:pt x="1459" y="1019"/>
                </a:cubicBezTo>
                <a:cubicBezTo>
                  <a:pt x="1458" y="1020"/>
                  <a:pt x="1456" y="1020"/>
                  <a:pt x="1456" y="1023"/>
                </a:cubicBezTo>
                <a:cubicBezTo>
                  <a:pt x="1455" y="1025"/>
                  <a:pt x="1454" y="1027"/>
                  <a:pt x="1451" y="1029"/>
                </a:cubicBezTo>
                <a:cubicBezTo>
                  <a:pt x="1449" y="1030"/>
                  <a:pt x="1447" y="1032"/>
                  <a:pt x="1445" y="1033"/>
                </a:cubicBezTo>
                <a:cubicBezTo>
                  <a:pt x="1442" y="1034"/>
                  <a:pt x="1440" y="1035"/>
                  <a:pt x="1437" y="1036"/>
                </a:cubicBezTo>
                <a:cubicBezTo>
                  <a:pt x="1437" y="1036"/>
                  <a:pt x="1437" y="1036"/>
                  <a:pt x="1436" y="1036"/>
                </a:cubicBezTo>
                <a:cubicBezTo>
                  <a:pt x="1434" y="1037"/>
                  <a:pt x="1432" y="1038"/>
                  <a:pt x="1429" y="1039"/>
                </a:cubicBezTo>
                <a:cubicBezTo>
                  <a:pt x="1428" y="1041"/>
                  <a:pt x="1428" y="1043"/>
                  <a:pt x="1427" y="1044"/>
                </a:cubicBezTo>
                <a:cubicBezTo>
                  <a:pt x="1424" y="1048"/>
                  <a:pt x="1424" y="1051"/>
                  <a:pt x="1426" y="1055"/>
                </a:cubicBezTo>
                <a:cubicBezTo>
                  <a:pt x="1426" y="1056"/>
                  <a:pt x="1426" y="1057"/>
                  <a:pt x="1427" y="1058"/>
                </a:cubicBezTo>
                <a:cubicBezTo>
                  <a:pt x="1428" y="1062"/>
                  <a:pt x="1428" y="1065"/>
                  <a:pt x="1426" y="1068"/>
                </a:cubicBezTo>
                <a:cubicBezTo>
                  <a:pt x="1424" y="1070"/>
                  <a:pt x="1422" y="1074"/>
                  <a:pt x="1420" y="1076"/>
                </a:cubicBezTo>
                <a:cubicBezTo>
                  <a:pt x="1418" y="1080"/>
                  <a:pt x="1417" y="1084"/>
                  <a:pt x="1418" y="1088"/>
                </a:cubicBezTo>
                <a:cubicBezTo>
                  <a:pt x="1419" y="1090"/>
                  <a:pt x="1419" y="1092"/>
                  <a:pt x="1419" y="1094"/>
                </a:cubicBezTo>
                <a:cubicBezTo>
                  <a:pt x="1419" y="1096"/>
                  <a:pt x="1419" y="1097"/>
                  <a:pt x="1419" y="1099"/>
                </a:cubicBezTo>
                <a:cubicBezTo>
                  <a:pt x="1420" y="1100"/>
                  <a:pt x="1420" y="1101"/>
                  <a:pt x="1421" y="1102"/>
                </a:cubicBezTo>
                <a:cubicBezTo>
                  <a:pt x="1423" y="1106"/>
                  <a:pt x="1426" y="1108"/>
                  <a:pt x="1430" y="1109"/>
                </a:cubicBezTo>
                <a:cubicBezTo>
                  <a:pt x="1432" y="1110"/>
                  <a:pt x="1433" y="1108"/>
                  <a:pt x="1435" y="1107"/>
                </a:cubicBezTo>
                <a:cubicBezTo>
                  <a:pt x="1437" y="1107"/>
                  <a:pt x="1438" y="1107"/>
                  <a:pt x="1440" y="1107"/>
                </a:cubicBezTo>
                <a:cubicBezTo>
                  <a:pt x="1443" y="1106"/>
                  <a:pt x="1445" y="1105"/>
                  <a:pt x="1446" y="1102"/>
                </a:cubicBezTo>
                <a:cubicBezTo>
                  <a:pt x="1447" y="1100"/>
                  <a:pt x="1448" y="1098"/>
                  <a:pt x="1449" y="1095"/>
                </a:cubicBezTo>
                <a:cubicBezTo>
                  <a:pt x="1451" y="1090"/>
                  <a:pt x="1453" y="1085"/>
                  <a:pt x="1455" y="1080"/>
                </a:cubicBezTo>
                <a:cubicBezTo>
                  <a:pt x="1458" y="1072"/>
                  <a:pt x="1460" y="1064"/>
                  <a:pt x="1464" y="1057"/>
                </a:cubicBezTo>
                <a:cubicBezTo>
                  <a:pt x="1465" y="1055"/>
                  <a:pt x="1465" y="1053"/>
                  <a:pt x="1466" y="1050"/>
                </a:cubicBezTo>
                <a:cubicBezTo>
                  <a:pt x="1466" y="1047"/>
                  <a:pt x="1467" y="1045"/>
                  <a:pt x="1468" y="1042"/>
                </a:cubicBezTo>
                <a:cubicBezTo>
                  <a:pt x="1469" y="1040"/>
                  <a:pt x="1469" y="1037"/>
                  <a:pt x="1472" y="1036"/>
                </a:cubicBezTo>
                <a:cubicBezTo>
                  <a:pt x="1473" y="1034"/>
                  <a:pt x="1473" y="1033"/>
                  <a:pt x="1473" y="1031"/>
                </a:cubicBezTo>
                <a:cubicBezTo>
                  <a:pt x="1473" y="1029"/>
                  <a:pt x="1472" y="1026"/>
                  <a:pt x="1472" y="1024"/>
                </a:cubicBezTo>
                <a:cubicBezTo>
                  <a:pt x="1472" y="1018"/>
                  <a:pt x="1470" y="1013"/>
                  <a:pt x="1467" y="1008"/>
                </a:cubicBezTo>
                <a:close/>
                <a:moveTo>
                  <a:pt x="1395" y="227"/>
                </a:moveTo>
                <a:cubicBezTo>
                  <a:pt x="1393" y="230"/>
                  <a:pt x="1394" y="233"/>
                  <a:pt x="1392" y="236"/>
                </a:cubicBezTo>
                <a:cubicBezTo>
                  <a:pt x="1391" y="237"/>
                  <a:pt x="1392" y="239"/>
                  <a:pt x="1393" y="240"/>
                </a:cubicBezTo>
                <a:cubicBezTo>
                  <a:pt x="1393" y="240"/>
                  <a:pt x="1394" y="241"/>
                  <a:pt x="1394" y="242"/>
                </a:cubicBezTo>
                <a:cubicBezTo>
                  <a:pt x="1395" y="244"/>
                  <a:pt x="1395" y="246"/>
                  <a:pt x="1393" y="247"/>
                </a:cubicBezTo>
                <a:cubicBezTo>
                  <a:pt x="1392" y="248"/>
                  <a:pt x="1390" y="248"/>
                  <a:pt x="1390" y="250"/>
                </a:cubicBezTo>
                <a:cubicBezTo>
                  <a:pt x="1389" y="252"/>
                  <a:pt x="1389" y="253"/>
                  <a:pt x="1390" y="255"/>
                </a:cubicBezTo>
                <a:cubicBezTo>
                  <a:pt x="1391" y="257"/>
                  <a:pt x="1392" y="258"/>
                  <a:pt x="1394" y="259"/>
                </a:cubicBezTo>
                <a:cubicBezTo>
                  <a:pt x="1394" y="259"/>
                  <a:pt x="1395" y="260"/>
                  <a:pt x="1396" y="260"/>
                </a:cubicBezTo>
                <a:cubicBezTo>
                  <a:pt x="1397" y="260"/>
                  <a:pt x="1398" y="259"/>
                  <a:pt x="1399" y="259"/>
                </a:cubicBezTo>
                <a:cubicBezTo>
                  <a:pt x="1401" y="258"/>
                  <a:pt x="1403" y="259"/>
                  <a:pt x="1404" y="261"/>
                </a:cubicBezTo>
                <a:cubicBezTo>
                  <a:pt x="1405" y="262"/>
                  <a:pt x="1405" y="263"/>
                  <a:pt x="1405" y="264"/>
                </a:cubicBezTo>
                <a:cubicBezTo>
                  <a:pt x="1406" y="267"/>
                  <a:pt x="1407" y="268"/>
                  <a:pt x="1410" y="268"/>
                </a:cubicBezTo>
                <a:cubicBezTo>
                  <a:pt x="1411" y="269"/>
                  <a:pt x="1413" y="269"/>
                  <a:pt x="1414" y="270"/>
                </a:cubicBezTo>
                <a:cubicBezTo>
                  <a:pt x="1415" y="270"/>
                  <a:pt x="1417" y="271"/>
                  <a:pt x="1418" y="271"/>
                </a:cubicBezTo>
                <a:cubicBezTo>
                  <a:pt x="1419" y="270"/>
                  <a:pt x="1420" y="271"/>
                  <a:pt x="1422" y="271"/>
                </a:cubicBezTo>
                <a:cubicBezTo>
                  <a:pt x="1422" y="271"/>
                  <a:pt x="1422" y="271"/>
                  <a:pt x="1422" y="271"/>
                </a:cubicBezTo>
                <a:cubicBezTo>
                  <a:pt x="1423" y="271"/>
                  <a:pt x="1425" y="271"/>
                  <a:pt x="1427" y="271"/>
                </a:cubicBezTo>
                <a:cubicBezTo>
                  <a:pt x="1427" y="271"/>
                  <a:pt x="1428" y="270"/>
                  <a:pt x="1428" y="270"/>
                </a:cubicBezTo>
                <a:cubicBezTo>
                  <a:pt x="1429" y="269"/>
                  <a:pt x="1429" y="268"/>
                  <a:pt x="1429" y="267"/>
                </a:cubicBezTo>
                <a:cubicBezTo>
                  <a:pt x="1429" y="266"/>
                  <a:pt x="1429" y="265"/>
                  <a:pt x="1428" y="264"/>
                </a:cubicBezTo>
                <a:cubicBezTo>
                  <a:pt x="1426" y="263"/>
                  <a:pt x="1424" y="262"/>
                  <a:pt x="1423" y="261"/>
                </a:cubicBezTo>
                <a:cubicBezTo>
                  <a:pt x="1418" y="258"/>
                  <a:pt x="1415" y="253"/>
                  <a:pt x="1413" y="248"/>
                </a:cubicBezTo>
                <a:cubicBezTo>
                  <a:pt x="1412" y="245"/>
                  <a:pt x="1412" y="243"/>
                  <a:pt x="1411" y="240"/>
                </a:cubicBezTo>
                <a:cubicBezTo>
                  <a:pt x="1410" y="237"/>
                  <a:pt x="1411" y="233"/>
                  <a:pt x="1411" y="229"/>
                </a:cubicBezTo>
                <a:cubicBezTo>
                  <a:pt x="1411" y="227"/>
                  <a:pt x="1412" y="226"/>
                  <a:pt x="1413" y="224"/>
                </a:cubicBezTo>
                <a:cubicBezTo>
                  <a:pt x="1414" y="223"/>
                  <a:pt x="1414" y="222"/>
                  <a:pt x="1414" y="221"/>
                </a:cubicBezTo>
                <a:cubicBezTo>
                  <a:pt x="1415" y="216"/>
                  <a:pt x="1416" y="211"/>
                  <a:pt x="1417" y="206"/>
                </a:cubicBezTo>
                <a:cubicBezTo>
                  <a:pt x="1417" y="204"/>
                  <a:pt x="1417" y="202"/>
                  <a:pt x="1419" y="201"/>
                </a:cubicBezTo>
                <a:cubicBezTo>
                  <a:pt x="1422" y="200"/>
                  <a:pt x="1423" y="197"/>
                  <a:pt x="1425" y="195"/>
                </a:cubicBezTo>
                <a:cubicBezTo>
                  <a:pt x="1426" y="191"/>
                  <a:pt x="1428" y="188"/>
                  <a:pt x="1430" y="185"/>
                </a:cubicBezTo>
                <a:cubicBezTo>
                  <a:pt x="1432" y="182"/>
                  <a:pt x="1434" y="179"/>
                  <a:pt x="1437" y="177"/>
                </a:cubicBezTo>
                <a:cubicBezTo>
                  <a:pt x="1440" y="174"/>
                  <a:pt x="1443" y="171"/>
                  <a:pt x="1447" y="169"/>
                </a:cubicBezTo>
                <a:cubicBezTo>
                  <a:pt x="1448" y="169"/>
                  <a:pt x="1449" y="167"/>
                  <a:pt x="1451" y="166"/>
                </a:cubicBezTo>
                <a:cubicBezTo>
                  <a:pt x="1454" y="164"/>
                  <a:pt x="1455" y="162"/>
                  <a:pt x="1454" y="158"/>
                </a:cubicBezTo>
                <a:cubicBezTo>
                  <a:pt x="1453" y="157"/>
                  <a:pt x="1453" y="156"/>
                  <a:pt x="1453" y="155"/>
                </a:cubicBezTo>
                <a:cubicBezTo>
                  <a:pt x="1453" y="154"/>
                  <a:pt x="1452" y="153"/>
                  <a:pt x="1451" y="153"/>
                </a:cubicBezTo>
                <a:cubicBezTo>
                  <a:pt x="1450" y="152"/>
                  <a:pt x="1449" y="152"/>
                  <a:pt x="1449" y="151"/>
                </a:cubicBezTo>
                <a:cubicBezTo>
                  <a:pt x="1447" y="149"/>
                  <a:pt x="1444" y="150"/>
                  <a:pt x="1442" y="151"/>
                </a:cubicBezTo>
                <a:cubicBezTo>
                  <a:pt x="1439" y="152"/>
                  <a:pt x="1436" y="154"/>
                  <a:pt x="1436" y="158"/>
                </a:cubicBezTo>
                <a:cubicBezTo>
                  <a:pt x="1436" y="161"/>
                  <a:pt x="1434" y="163"/>
                  <a:pt x="1432" y="164"/>
                </a:cubicBezTo>
                <a:cubicBezTo>
                  <a:pt x="1429" y="165"/>
                  <a:pt x="1426" y="167"/>
                  <a:pt x="1423" y="167"/>
                </a:cubicBezTo>
                <a:cubicBezTo>
                  <a:pt x="1418" y="167"/>
                  <a:pt x="1415" y="170"/>
                  <a:pt x="1412" y="174"/>
                </a:cubicBezTo>
                <a:cubicBezTo>
                  <a:pt x="1412" y="175"/>
                  <a:pt x="1411" y="175"/>
                  <a:pt x="1411" y="175"/>
                </a:cubicBezTo>
                <a:cubicBezTo>
                  <a:pt x="1411" y="177"/>
                  <a:pt x="1409" y="177"/>
                  <a:pt x="1408" y="178"/>
                </a:cubicBezTo>
                <a:cubicBezTo>
                  <a:pt x="1407" y="178"/>
                  <a:pt x="1406" y="179"/>
                  <a:pt x="1406" y="180"/>
                </a:cubicBezTo>
                <a:cubicBezTo>
                  <a:pt x="1406" y="182"/>
                  <a:pt x="1405" y="183"/>
                  <a:pt x="1404" y="184"/>
                </a:cubicBezTo>
                <a:cubicBezTo>
                  <a:pt x="1404" y="186"/>
                  <a:pt x="1403" y="187"/>
                  <a:pt x="1404" y="188"/>
                </a:cubicBezTo>
                <a:cubicBezTo>
                  <a:pt x="1404" y="189"/>
                  <a:pt x="1403" y="189"/>
                  <a:pt x="1403" y="190"/>
                </a:cubicBezTo>
                <a:cubicBezTo>
                  <a:pt x="1403" y="190"/>
                  <a:pt x="1403" y="190"/>
                  <a:pt x="1402" y="190"/>
                </a:cubicBezTo>
                <a:cubicBezTo>
                  <a:pt x="1401" y="191"/>
                  <a:pt x="1400" y="192"/>
                  <a:pt x="1399" y="193"/>
                </a:cubicBezTo>
                <a:cubicBezTo>
                  <a:pt x="1398" y="194"/>
                  <a:pt x="1397" y="194"/>
                  <a:pt x="1396" y="194"/>
                </a:cubicBezTo>
                <a:cubicBezTo>
                  <a:pt x="1395" y="194"/>
                  <a:pt x="1395" y="196"/>
                  <a:pt x="1395" y="196"/>
                </a:cubicBezTo>
                <a:cubicBezTo>
                  <a:pt x="1396" y="198"/>
                  <a:pt x="1398" y="200"/>
                  <a:pt x="1398" y="202"/>
                </a:cubicBezTo>
                <a:cubicBezTo>
                  <a:pt x="1399" y="204"/>
                  <a:pt x="1398" y="206"/>
                  <a:pt x="1398" y="209"/>
                </a:cubicBezTo>
                <a:cubicBezTo>
                  <a:pt x="1398" y="210"/>
                  <a:pt x="1397" y="211"/>
                  <a:pt x="1396" y="213"/>
                </a:cubicBezTo>
                <a:cubicBezTo>
                  <a:pt x="1395" y="214"/>
                  <a:pt x="1395" y="216"/>
                  <a:pt x="1394" y="218"/>
                </a:cubicBezTo>
                <a:cubicBezTo>
                  <a:pt x="1393" y="219"/>
                  <a:pt x="1393" y="221"/>
                  <a:pt x="1394" y="222"/>
                </a:cubicBezTo>
                <a:cubicBezTo>
                  <a:pt x="1397" y="224"/>
                  <a:pt x="1397" y="225"/>
                  <a:pt x="1395" y="227"/>
                </a:cubicBezTo>
                <a:close/>
                <a:moveTo>
                  <a:pt x="2038" y="667"/>
                </a:moveTo>
                <a:cubicBezTo>
                  <a:pt x="2038" y="667"/>
                  <a:pt x="2039" y="667"/>
                  <a:pt x="2039" y="666"/>
                </a:cubicBezTo>
                <a:cubicBezTo>
                  <a:pt x="2040" y="665"/>
                  <a:pt x="2041" y="664"/>
                  <a:pt x="2041" y="663"/>
                </a:cubicBezTo>
                <a:cubicBezTo>
                  <a:pt x="2042" y="658"/>
                  <a:pt x="2042" y="653"/>
                  <a:pt x="2042" y="649"/>
                </a:cubicBezTo>
                <a:cubicBezTo>
                  <a:pt x="2041" y="646"/>
                  <a:pt x="2041" y="642"/>
                  <a:pt x="2036" y="641"/>
                </a:cubicBezTo>
                <a:cubicBezTo>
                  <a:pt x="2036" y="641"/>
                  <a:pt x="2036" y="641"/>
                  <a:pt x="2036" y="641"/>
                </a:cubicBezTo>
                <a:cubicBezTo>
                  <a:pt x="2036" y="640"/>
                  <a:pt x="2036" y="640"/>
                  <a:pt x="2036" y="640"/>
                </a:cubicBezTo>
                <a:cubicBezTo>
                  <a:pt x="2037" y="640"/>
                  <a:pt x="2038" y="639"/>
                  <a:pt x="2038" y="639"/>
                </a:cubicBezTo>
                <a:cubicBezTo>
                  <a:pt x="2040" y="639"/>
                  <a:pt x="2041" y="639"/>
                  <a:pt x="2042" y="637"/>
                </a:cubicBezTo>
                <a:cubicBezTo>
                  <a:pt x="2043" y="637"/>
                  <a:pt x="2044" y="636"/>
                  <a:pt x="2044" y="636"/>
                </a:cubicBezTo>
                <a:cubicBezTo>
                  <a:pt x="2047" y="635"/>
                  <a:pt x="2049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1" y="637"/>
                  <a:pt x="2050" y="638"/>
                  <a:pt x="2048" y="638"/>
                </a:cubicBezTo>
                <a:cubicBezTo>
                  <a:pt x="2048" y="638"/>
                  <a:pt x="2047" y="638"/>
                  <a:pt x="2046" y="638"/>
                </a:cubicBezTo>
                <a:cubicBezTo>
                  <a:pt x="2045" y="639"/>
                  <a:pt x="2043" y="642"/>
                  <a:pt x="2044" y="643"/>
                </a:cubicBezTo>
                <a:cubicBezTo>
                  <a:pt x="2044" y="645"/>
                  <a:pt x="2045" y="646"/>
                  <a:pt x="2045" y="647"/>
                </a:cubicBezTo>
                <a:cubicBezTo>
                  <a:pt x="2046" y="647"/>
                  <a:pt x="2046" y="648"/>
                  <a:pt x="2046" y="648"/>
                </a:cubicBezTo>
                <a:cubicBezTo>
                  <a:pt x="2047" y="649"/>
                  <a:pt x="2049" y="649"/>
                  <a:pt x="2050" y="647"/>
                </a:cubicBezTo>
                <a:cubicBezTo>
                  <a:pt x="2050" y="646"/>
                  <a:pt x="2051" y="644"/>
                  <a:pt x="2052" y="643"/>
                </a:cubicBezTo>
                <a:cubicBezTo>
                  <a:pt x="2053" y="642"/>
                  <a:pt x="2055" y="643"/>
                  <a:pt x="2056" y="643"/>
                </a:cubicBezTo>
                <a:cubicBezTo>
                  <a:pt x="2056" y="643"/>
                  <a:pt x="2057" y="643"/>
                  <a:pt x="2057" y="643"/>
                </a:cubicBezTo>
                <a:cubicBezTo>
                  <a:pt x="2059" y="643"/>
                  <a:pt x="2060" y="639"/>
                  <a:pt x="2059" y="637"/>
                </a:cubicBezTo>
                <a:cubicBezTo>
                  <a:pt x="2058" y="636"/>
                  <a:pt x="2057" y="635"/>
                  <a:pt x="2056" y="634"/>
                </a:cubicBezTo>
                <a:cubicBezTo>
                  <a:pt x="2056" y="633"/>
                  <a:pt x="2056" y="632"/>
                  <a:pt x="2057" y="631"/>
                </a:cubicBezTo>
                <a:cubicBezTo>
                  <a:pt x="2058" y="631"/>
                  <a:pt x="2058" y="631"/>
                  <a:pt x="2059" y="630"/>
                </a:cubicBezTo>
                <a:cubicBezTo>
                  <a:pt x="2059" y="630"/>
                  <a:pt x="2060" y="630"/>
                  <a:pt x="2060" y="630"/>
                </a:cubicBezTo>
                <a:cubicBezTo>
                  <a:pt x="2061" y="631"/>
                  <a:pt x="2061" y="631"/>
                  <a:pt x="2060" y="632"/>
                </a:cubicBezTo>
                <a:cubicBezTo>
                  <a:pt x="2060" y="633"/>
                  <a:pt x="2059" y="634"/>
                  <a:pt x="2060" y="634"/>
                </a:cubicBezTo>
                <a:cubicBezTo>
                  <a:pt x="2060" y="636"/>
                  <a:pt x="2061" y="637"/>
                  <a:pt x="2062" y="639"/>
                </a:cubicBezTo>
                <a:cubicBezTo>
                  <a:pt x="2063" y="640"/>
                  <a:pt x="2064" y="641"/>
                  <a:pt x="2065" y="642"/>
                </a:cubicBezTo>
                <a:cubicBezTo>
                  <a:pt x="2066" y="642"/>
                  <a:pt x="2068" y="642"/>
                  <a:pt x="2068" y="641"/>
                </a:cubicBezTo>
                <a:cubicBezTo>
                  <a:pt x="2070" y="638"/>
                  <a:pt x="2072" y="635"/>
                  <a:pt x="2074" y="632"/>
                </a:cubicBezTo>
                <a:cubicBezTo>
                  <a:pt x="2074" y="631"/>
                  <a:pt x="2075" y="630"/>
                  <a:pt x="2076" y="630"/>
                </a:cubicBezTo>
                <a:cubicBezTo>
                  <a:pt x="2077" y="630"/>
                  <a:pt x="2079" y="630"/>
                  <a:pt x="2080" y="630"/>
                </a:cubicBezTo>
                <a:cubicBezTo>
                  <a:pt x="2082" y="630"/>
                  <a:pt x="2083" y="629"/>
                  <a:pt x="2084" y="628"/>
                </a:cubicBezTo>
                <a:cubicBezTo>
                  <a:pt x="2085" y="628"/>
                  <a:pt x="2085" y="628"/>
                  <a:pt x="2086" y="628"/>
                </a:cubicBezTo>
                <a:cubicBezTo>
                  <a:pt x="2087" y="629"/>
                  <a:pt x="2088" y="628"/>
                  <a:pt x="2088" y="627"/>
                </a:cubicBezTo>
                <a:cubicBezTo>
                  <a:pt x="2089" y="626"/>
                  <a:pt x="2089" y="623"/>
                  <a:pt x="2091" y="622"/>
                </a:cubicBezTo>
                <a:cubicBezTo>
                  <a:pt x="2091" y="622"/>
                  <a:pt x="2091" y="622"/>
                  <a:pt x="2091" y="621"/>
                </a:cubicBezTo>
                <a:cubicBezTo>
                  <a:pt x="2091" y="622"/>
                  <a:pt x="2092" y="622"/>
                  <a:pt x="2092" y="622"/>
                </a:cubicBezTo>
                <a:cubicBezTo>
                  <a:pt x="2092" y="623"/>
                  <a:pt x="2092" y="624"/>
                  <a:pt x="2092" y="625"/>
                </a:cubicBezTo>
                <a:cubicBezTo>
                  <a:pt x="2093" y="625"/>
                  <a:pt x="2094" y="626"/>
                  <a:pt x="2094" y="626"/>
                </a:cubicBezTo>
                <a:cubicBezTo>
                  <a:pt x="2098" y="624"/>
                  <a:pt x="2100" y="619"/>
                  <a:pt x="2098" y="616"/>
                </a:cubicBezTo>
                <a:cubicBezTo>
                  <a:pt x="2097" y="613"/>
                  <a:pt x="2096" y="611"/>
                  <a:pt x="2096" y="608"/>
                </a:cubicBezTo>
                <a:cubicBezTo>
                  <a:pt x="2097" y="603"/>
                  <a:pt x="2096" y="599"/>
                  <a:pt x="2094" y="595"/>
                </a:cubicBezTo>
                <a:cubicBezTo>
                  <a:pt x="2094" y="594"/>
                  <a:pt x="2094" y="592"/>
                  <a:pt x="2096" y="591"/>
                </a:cubicBezTo>
                <a:cubicBezTo>
                  <a:pt x="2097" y="590"/>
                  <a:pt x="2098" y="589"/>
                  <a:pt x="2097" y="587"/>
                </a:cubicBezTo>
                <a:cubicBezTo>
                  <a:pt x="2097" y="586"/>
                  <a:pt x="2097" y="585"/>
                  <a:pt x="2097" y="583"/>
                </a:cubicBezTo>
                <a:cubicBezTo>
                  <a:pt x="2097" y="579"/>
                  <a:pt x="2096" y="575"/>
                  <a:pt x="2094" y="571"/>
                </a:cubicBezTo>
                <a:cubicBezTo>
                  <a:pt x="2092" y="566"/>
                  <a:pt x="2088" y="563"/>
                  <a:pt x="2086" y="558"/>
                </a:cubicBezTo>
                <a:cubicBezTo>
                  <a:pt x="2086" y="557"/>
                  <a:pt x="2084" y="557"/>
                  <a:pt x="2083" y="558"/>
                </a:cubicBezTo>
                <a:cubicBezTo>
                  <a:pt x="2080" y="561"/>
                  <a:pt x="2078" y="565"/>
                  <a:pt x="2079" y="570"/>
                </a:cubicBezTo>
                <a:cubicBezTo>
                  <a:pt x="2079" y="572"/>
                  <a:pt x="2078" y="575"/>
                  <a:pt x="2081" y="576"/>
                </a:cubicBezTo>
                <a:cubicBezTo>
                  <a:pt x="2081" y="577"/>
                  <a:pt x="2082" y="577"/>
                  <a:pt x="2082" y="578"/>
                </a:cubicBezTo>
                <a:cubicBezTo>
                  <a:pt x="2082" y="584"/>
                  <a:pt x="2083" y="591"/>
                  <a:pt x="2079" y="597"/>
                </a:cubicBezTo>
                <a:cubicBezTo>
                  <a:pt x="2078" y="597"/>
                  <a:pt x="2078" y="599"/>
                  <a:pt x="2078" y="600"/>
                </a:cubicBezTo>
                <a:cubicBezTo>
                  <a:pt x="2077" y="604"/>
                  <a:pt x="2074" y="606"/>
                  <a:pt x="2071" y="607"/>
                </a:cubicBezTo>
                <a:cubicBezTo>
                  <a:pt x="2070" y="607"/>
                  <a:pt x="2069" y="606"/>
                  <a:pt x="2069" y="606"/>
                </a:cubicBezTo>
                <a:cubicBezTo>
                  <a:pt x="2069" y="605"/>
                  <a:pt x="2069" y="604"/>
                  <a:pt x="2068" y="604"/>
                </a:cubicBezTo>
                <a:cubicBezTo>
                  <a:pt x="2068" y="602"/>
                  <a:pt x="2068" y="602"/>
                  <a:pt x="2067" y="602"/>
                </a:cubicBezTo>
                <a:cubicBezTo>
                  <a:pt x="2066" y="602"/>
                  <a:pt x="2066" y="603"/>
                  <a:pt x="2065" y="604"/>
                </a:cubicBezTo>
                <a:cubicBezTo>
                  <a:pt x="2064" y="605"/>
                  <a:pt x="2065" y="606"/>
                  <a:pt x="2065" y="607"/>
                </a:cubicBezTo>
                <a:cubicBezTo>
                  <a:pt x="2065" y="608"/>
                  <a:pt x="2065" y="609"/>
                  <a:pt x="2065" y="610"/>
                </a:cubicBezTo>
                <a:cubicBezTo>
                  <a:pt x="2063" y="613"/>
                  <a:pt x="2063" y="616"/>
                  <a:pt x="2062" y="619"/>
                </a:cubicBezTo>
                <a:cubicBezTo>
                  <a:pt x="2062" y="620"/>
                  <a:pt x="2061" y="620"/>
                  <a:pt x="2061" y="620"/>
                </a:cubicBezTo>
                <a:cubicBezTo>
                  <a:pt x="2058" y="620"/>
                  <a:pt x="2056" y="620"/>
                  <a:pt x="2054" y="621"/>
                </a:cubicBezTo>
                <a:cubicBezTo>
                  <a:pt x="2051" y="622"/>
                  <a:pt x="2048" y="622"/>
                  <a:pt x="2045" y="623"/>
                </a:cubicBezTo>
                <a:cubicBezTo>
                  <a:pt x="2044" y="623"/>
                  <a:pt x="2043" y="624"/>
                  <a:pt x="2042" y="625"/>
                </a:cubicBezTo>
                <a:cubicBezTo>
                  <a:pt x="2039" y="629"/>
                  <a:pt x="2036" y="632"/>
                  <a:pt x="2032" y="635"/>
                </a:cubicBezTo>
                <a:cubicBezTo>
                  <a:pt x="2032" y="636"/>
                  <a:pt x="2032" y="637"/>
                  <a:pt x="2032" y="638"/>
                </a:cubicBezTo>
                <a:cubicBezTo>
                  <a:pt x="2032" y="639"/>
                  <a:pt x="2032" y="639"/>
                  <a:pt x="2031" y="640"/>
                </a:cubicBezTo>
                <a:cubicBezTo>
                  <a:pt x="2030" y="642"/>
                  <a:pt x="2028" y="643"/>
                  <a:pt x="2027" y="645"/>
                </a:cubicBezTo>
                <a:cubicBezTo>
                  <a:pt x="2026" y="646"/>
                  <a:pt x="2025" y="647"/>
                  <a:pt x="2026" y="649"/>
                </a:cubicBezTo>
                <a:cubicBezTo>
                  <a:pt x="2026" y="650"/>
                  <a:pt x="2026" y="651"/>
                  <a:pt x="2028" y="652"/>
                </a:cubicBezTo>
                <a:cubicBezTo>
                  <a:pt x="2027" y="653"/>
                  <a:pt x="2027" y="653"/>
                  <a:pt x="2027" y="653"/>
                </a:cubicBezTo>
                <a:cubicBezTo>
                  <a:pt x="2027" y="653"/>
                  <a:pt x="2028" y="653"/>
                  <a:pt x="2028" y="653"/>
                </a:cubicBezTo>
                <a:cubicBezTo>
                  <a:pt x="2028" y="653"/>
                  <a:pt x="2028" y="653"/>
                  <a:pt x="2028" y="652"/>
                </a:cubicBezTo>
                <a:cubicBezTo>
                  <a:pt x="2028" y="652"/>
                  <a:pt x="2028" y="652"/>
                  <a:pt x="2028" y="652"/>
                </a:cubicBezTo>
                <a:cubicBezTo>
                  <a:pt x="2029" y="652"/>
                  <a:pt x="2030" y="652"/>
                  <a:pt x="2030" y="653"/>
                </a:cubicBezTo>
                <a:cubicBezTo>
                  <a:pt x="2030" y="654"/>
                  <a:pt x="2030" y="655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31" y="659"/>
                  <a:pt x="2032" y="662"/>
                  <a:pt x="2033" y="665"/>
                </a:cubicBezTo>
                <a:cubicBezTo>
                  <a:pt x="2033" y="667"/>
                  <a:pt x="2037" y="668"/>
                  <a:pt x="2038" y="667"/>
                </a:cubicBezTo>
                <a:close/>
                <a:moveTo>
                  <a:pt x="2084" y="561"/>
                </a:moveTo>
                <a:cubicBezTo>
                  <a:pt x="2084" y="561"/>
                  <a:pt x="2084" y="561"/>
                  <a:pt x="2084" y="561"/>
                </a:cubicBezTo>
                <a:cubicBezTo>
                  <a:pt x="2084" y="562"/>
                  <a:pt x="2084" y="562"/>
                  <a:pt x="2084" y="562"/>
                </a:cubicBezTo>
                <a:cubicBezTo>
                  <a:pt x="2083" y="562"/>
                  <a:pt x="2083" y="562"/>
                  <a:pt x="2083" y="562"/>
                </a:cubicBezTo>
                <a:lnTo>
                  <a:pt x="2084" y="561"/>
                </a:lnTo>
                <a:close/>
                <a:moveTo>
                  <a:pt x="671" y="99"/>
                </a:moveTo>
                <a:cubicBezTo>
                  <a:pt x="671" y="100"/>
                  <a:pt x="673" y="100"/>
                  <a:pt x="674" y="100"/>
                </a:cubicBezTo>
                <a:cubicBezTo>
                  <a:pt x="676" y="100"/>
                  <a:pt x="678" y="100"/>
                  <a:pt x="680" y="101"/>
                </a:cubicBezTo>
                <a:cubicBezTo>
                  <a:pt x="681" y="102"/>
                  <a:pt x="682" y="102"/>
                  <a:pt x="683" y="101"/>
                </a:cubicBezTo>
                <a:cubicBezTo>
                  <a:pt x="684" y="100"/>
                  <a:pt x="684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7" y="98"/>
                  <a:pt x="689" y="97"/>
                  <a:pt x="691" y="95"/>
                </a:cubicBezTo>
                <a:cubicBezTo>
                  <a:pt x="692" y="94"/>
                  <a:pt x="694" y="93"/>
                  <a:pt x="696" y="92"/>
                </a:cubicBezTo>
                <a:cubicBezTo>
                  <a:pt x="696" y="91"/>
                  <a:pt x="697" y="90"/>
                  <a:pt x="697" y="89"/>
                </a:cubicBezTo>
                <a:cubicBezTo>
                  <a:pt x="698" y="87"/>
                  <a:pt x="699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6"/>
                  <a:pt x="701" y="86"/>
                  <a:pt x="702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9"/>
                  <a:pt x="701" y="89"/>
                  <a:pt x="703" y="90"/>
                </a:cubicBezTo>
                <a:cubicBezTo>
                  <a:pt x="704" y="90"/>
                  <a:pt x="704" y="90"/>
                  <a:pt x="705" y="90"/>
                </a:cubicBezTo>
                <a:cubicBezTo>
                  <a:pt x="706" y="88"/>
                  <a:pt x="706" y="86"/>
                  <a:pt x="708" y="85"/>
                </a:cubicBezTo>
                <a:cubicBezTo>
                  <a:pt x="710" y="83"/>
                  <a:pt x="712" y="82"/>
                  <a:pt x="712" y="80"/>
                </a:cubicBezTo>
                <a:cubicBezTo>
                  <a:pt x="712" y="77"/>
                  <a:pt x="712" y="74"/>
                  <a:pt x="710" y="72"/>
                </a:cubicBezTo>
                <a:cubicBezTo>
                  <a:pt x="710" y="71"/>
                  <a:pt x="709" y="71"/>
                  <a:pt x="709" y="70"/>
                </a:cubicBezTo>
                <a:cubicBezTo>
                  <a:pt x="709" y="70"/>
                  <a:pt x="709" y="69"/>
                  <a:pt x="709" y="68"/>
                </a:cubicBezTo>
                <a:cubicBezTo>
                  <a:pt x="710" y="66"/>
                  <a:pt x="711" y="65"/>
                  <a:pt x="713" y="64"/>
                </a:cubicBezTo>
                <a:cubicBezTo>
                  <a:pt x="713" y="62"/>
                  <a:pt x="712" y="60"/>
                  <a:pt x="713" y="58"/>
                </a:cubicBezTo>
                <a:cubicBezTo>
                  <a:pt x="714" y="57"/>
                  <a:pt x="714" y="55"/>
                  <a:pt x="714" y="54"/>
                </a:cubicBezTo>
                <a:cubicBezTo>
                  <a:pt x="714" y="52"/>
                  <a:pt x="712" y="52"/>
                  <a:pt x="711" y="50"/>
                </a:cubicBezTo>
                <a:cubicBezTo>
                  <a:pt x="709" y="49"/>
                  <a:pt x="708" y="48"/>
                  <a:pt x="706" y="47"/>
                </a:cubicBezTo>
                <a:cubicBezTo>
                  <a:pt x="706" y="47"/>
                  <a:pt x="705" y="46"/>
                  <a:pt x="705" y="45"/>
                </a:cubicBezTo>
                <a:cubicBezTo>
                  <a:pt x="705" y="43"/>
                  <a:pt x="705" y="41"/>
                  <a:pt x="705" y="38"/>
                </a:cubicBezTo>
                <a:cubicBezTo>
                  <a:pt x="706" y="36"/>
                  <a:pt x="706" y="34"/>
                  <a:pt x="706" y="32"/>
                </a:cubicBezTo>
                <a:cubicBezTo>
                  <a:pt x="707" y="29"/>
                  <a:pt x="705" y="27"/>
                  <a:pt x="703" y="25"/>
                </a:cubicBezTo>
                <a:cubicBezTo>
                  <a:pt x="701" y="23"/>
                  <a:pt x="699" y="23"/>
                  <a:pt x="697" y="23"/>
                </a:cubicBezTo>
                <a:cubicBezTo>
                  <a:pt x="696" y="24"/>
                  <a:pt x="695" y="25"/>
                  <a:pt x="695" y="26"/>
                </a:cubicBezTo>
                <a:cubicBezTo>
                  <a:pt x="695" y="27"/>
                  <a:pt x="695" y="27"/>
                  <a:pt x="696" y="28"/>
                </a:cubicBezTo>
                <a:cubicBezTo>
                  <a:pt x="697" y="28"/>
                  <a:pt x="698" y="29"/>
                  <a:pt x="699" y="29"/>
                </a:cubicBezTo>
                <a:cubicBezTo>
                  <a:pt x="700" y="29"/>
                  <a:pt x="700" y="30"/>
                  <a:pt x="700" y="31"/>
                </a:cubicBezTo>
                <a:cubicBezTo>
                  <a:pt x="700" y="31"/>
                  <a:pt x="699" y="31"/>
                  <a:pt x="699" y="31"/>
                </a:cubicBezTo>
                <a:cubicBezTo>
                  <a:pt x="698" y="31"/>
                  <a:pt x="696" y="31"/>
                  <a:pt x="695" y="31"/>
                </a:cubicBezTo>
                <a:cubicBezTo>
                  <a:pt x="693" y="32"/>
                  <a:pt x="692" y="32"/>
                  <a:pt x="691" y="32"/>
                </a:cubicBezTo>
                <a:cubicBezTo>
                  <a:pt x="689" y="33"/>
                  <a:pt x="688" y="35"/>
                  <a:pt x="688" y="37"/>
                </a:cubicBezTo>
                <a:cubicBezTo>
                  <a:pt x="688" y="38"/>
                  <a:pt x="689" y="39"/>
                  <a:pt x="689" y="40"/>
                </a:cubicBezTo>
                <a:cubicBezTo>
                  <a:pt x="689" y="40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7" y="40"/>
                  <a:pt x="685" y="40"/>
                  <a:pt x="684" y="41"/>
                </a:cubicBezTo>
                <a:cubicBezTo>
                  <a:pt x="683" y="42"/>
                  <a:pt x="681" y="43"/>
                  <a:pt x="679" y="42"/>
                </a:cubicBezTo>
                <a:cubicBezTo>
                  <a:pt x="677" y="42"/>
                  <a:pt x="677" y="44"/>
                  <a:pt x="677" y="45"/>
                </a:cubicBezTo>
                <a:cubicBezTo>
                  <a:pt x="678" y="47"/>
                  <a:pt x="678" y="48"/>
                  <a:pt x="679" y="49"/>
                </a:cubicBezTo>
                <a:cubicBezTo>
                  <a:pt x="680" y="50"/>
                  <a:pt x="681" y="52"/>
                  <a:pt x="681" y="53"/>
                </a:cubicBezTo>
                <a:cubicBezTo>
                  <a:pt x="681" y="53"/>
                  <a:pt x="682" y="53"/>
                  <a:pt x="682" y="53"/>
                </a:cubicBezTo>
                <a:cubicBezTo>
                  <a:pt x="682" y="53"/>
                  <a:pt x="682" y="54"/>
                  <a:pt x="682" y="54"/>
                </a:cubicBezTo>
                <a:cubicBezTo>
                  <a:pt x="683" y="54"/>
                  <a:pt x="683" y="54"/>
                  <a:pt x="683" y="54"/>
                </a:cubicBezTo>
                <a:cubicBezTo>
                  <a:pt x="683" y="54"/>
                  <a:pt x="683" y="54"/>
                  <a:pt x="682" y="54"/>
                </a:cubicBezTo>
                <a:cubicBezTo>
                  <a:pt x="682" y="54"/>
                  <a:pt x="682" y="54"/>
                  <a:pt x="681" y="54"/>
                </a:cubicBezTo>
                <a:cubicBezTo>
                  <a:pt x="681" y="54"/>
                  <a:pt x="681" y="53"/>
                  <a:pt x="681" y="53"/>
                </a:cubicBezTo>
                <a:cubicBezTo>
                  <a:pt x="680" y="53"/>
                  <a:pt x="678" y="52"/>
                  <a:pt x="677" y="51"/>
                </a:cubicBezTo>
                <a:cubicBezTo>
                  <a:pt x="676" y="51"/>
                  <a:pt x="675" y="51"/>
                  <a:pt x="675" y="52"/>
                </a:cubicBezTo>
                <a:cubicBezTo>
                  <a:pt x="672" y="56"/>
                  <a:pt x="671" y="62"/>
                  <a:pt x="669" y="66"/>
                </a:cubicBezTo>
                <a:cubicBezTo>
                  <a:pt x="668" y="68"/>
                  <a:pt x="669" y="70"/>
                  <a:pt x="670" y="71"/>
                </a:cubicBezTo>
                <a:cubicBezTo>
                  <a:pt x="672" y="72"/>
                  <a:pt x="673" y="73"/>
                  <a:pt x="675" y="73"/>
                </a:cubicBezTo>
                <a:cubicBezTo>
                  <a:pt x="676" y="73"/>
                  <a:pt x="677" y="73"/>
                  <a:pt x="677" y="74"/>
                </a:cubicBezTo>
                <a:cubicBezTo>
                  <a:pt x="678" y="74"/>
                  <a:pt x="678" y="75"/>
                  <a:pt x="678" y="76"/>
                </a:cubicBezTo>
                <a:cubicBezTo>
                  <a:pt x="678" y="76"/>
                  <a:pt x="677" y="77"/>
                  <a:pt x="677" y="77"/>
                </a:cubicBezTo>
                <a:cubicBezTo>
                  <a:pt x="676" y="77"/>
                  <a:pt x="676" y="77"/>
                  <a:pt x="675" y="77"/>
                </a:cubicBezTo>
                <a:cubicBezTo>
                  <a:pt x="671" y="76"/>
                  <a:pt x="669" y="77"/>
                  <a:pt x="668" y="81"/>
                </a:cubicBezTo>
                <a:cubicBezTo>
                  <a:pt x="667" y="84"/>
                  <a:pt x="666" y="86"/>
                  <a:pt x="666" y="89"/>
                </a:cubicBezTo>
                <a:cubicBezTo>
                  <a:pt x="665" y="94"/>
                  <a:pt x="667" y="97"/>
                  <a:pt x="671" y="99"/>
                </a:cubicBezTo>
                <a:close/>
                <a:moveTo>
                  <a:pt x="696" y="92"/>
                </a:move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lose/>
                <a:moveTo>
                  <a:pt x="1882" y="944"/>
                </a:moveTo>
                <a:cubicBezTo>
                  <a:pt x="1882" y="944"/>
                  <a:pt x="1882" y="944"/>
                  <a:pt x="1882" y="944"/>
                </a:cubicBezTo>
                <a:cubicBezTo>
                  <a:pt x="1881" y="943"/>
                  <a:pt x="1881" y="942"/>
                  <a:pt x="1880" y="942"/>
                </a:cubicBezTo>
                <a:cubicBezTo>
                  <a:pt x="1880" y="941"/>
                  <a:pt x="1880" y="941"/>
                  <a:pt x="1880" y="941"/>
                </a:cubicBezTo>
                <a:cubicBezTo>
                  <a:pt x="1880" y="941"/>
                  <a:pt x="1880" y="941"/>
                  <a:pt x="1879" y="940"/>
                </a:cubicBezTo>
                <a:cubicBezTo>
                  <a:pt x="1880" y="940"/>
                  <a:pt x="1880" y="940"/>
                  <a:pt x="1880" y="940"/>
                </a:cubicBezTo>
                <a:cubicBezTo>
                  <a:pt x="1880" y="940"/>
                  <a:pt x="1880" y="941"/>
                  <a:pt x="1880" y="941"/>
                </a:cubicBezTo>
                <a:cubicBezTo>
                  <a:pt x="1880" y="941"/>
                  <a:pt x="1880" y="941"/>
                  <a:pt x="1880" y="942"/>
                </a:cubicBezTo>
                <a:cubicBezTo>
                  <a:pt x="1881" y="942"/>
                  <a:pt x="1882" y="943"/>
                  <a:pt x="1882" y="943"/>
                </a:cubicBezTo>
                <a:cubicBezTo>
                  <a:pt x="1882" y="944"/>
                  <a:pt x="1882" y="944"/>
                  <a:pt x="1882" y="944"/>
                </a:cubicBezTo>
                <a:cubicBezTo>
                  <a:pt x="1883" y="944"/>
                  <a:pt x="1884" y="944"/>
                  <a:pt x="1885" y="944"/>
                </a:cubicBezTo>
                <a:cubicBezTo>
                  <a:pt x="1885" y="944"/>
                  <a:pt x="1885" y="944"/>
                  <a:pt x="1886" y="944"/>
                </a:cubicBezTo>
                <a:cubicBezTo>
                  <a:pt x="1886" y="944"/>
                  <a:pt x="1887" y="943"/>
                  <a:pt x="1887" y="942"/>
                </a:cubicBezTo>
                <a:cubicBezTo>
                  <a:pt x="1885" y="939"/>
                  <a:pt x="1883" y="937"/>
                  <a:pt x="1881" y="934"/>
                </a:cubicBezTo>
                <a:cubicBezTo>
                  <a:pt x="1881" y="934"/>
                  <a:pt x="1880" y="934"/>
                  <a:pt x="1880" y="934"/>
                </a:cubicBezTo>
                <a:cubicBezTo>
                  <a:pt x="1879" y="934"/>
                  <a:pt x="1878" y="934"/>
                  <a:pt x="1877" y="935"/>
                </a:cubicBezTo>
                <a:cubicBezTo>
                  <a:pt x="1877" y="936"/>
                  <a:pt x="1876" y="936"/>
                  <a:pt x="1876" y="937"/>
                </a:cubicBezTo>
                <a:cubicBezTo>
                  <a:pt x="1875" y="938"/>
                  <a:pt x="1874" y="938"/>
                  <a:pt x="1873" y="936"/>
                </a:cubicBezTo>
                <a:cubicBezTo>
                  <a:pt x="1872" y="935"/>
                  <a:pt x="1872" y="933"/>
                  <a:pt x="1871" y="932"/>
                </a:cubicBezTo>
                <a:cubicBezTo>
                  <a:pt x="1871" y="931"/>
                  <a:pt x="1870" y="930"/>
                  <a:pt x="1869" y="929"/>
                </a:cubicBezTo>
                <a:cubicBezTo>
                  <a:pt x="1868" y="929"/>
                  <a:pt x="1867" y="929"/>
                  <a:pt x="1866" y="928"/>
                </a:cubicBezTo>
                <a:cubicBezTo>
                  <a:pt x="1865" y="928"/>
                  <a:pt x="1864" y="927"/>
                  <a:pt x="1865" y="927"/>
                </a:cubicBezTo>
                <a:cubicBezTo>
                  <a:pt x="1866" y="926"/>
                  <a:pt x="1864" y="924"/>
                  <a:pt x="1865" y="922"/>
                </a:cubicBezTo>
                <a:cubicBezTo>
                  <a:pt x="1866" y="922"/>
                  <a:pt x="1866" y="921"/>
                  <a:pt x="1865" y="920"/>
                </a:cubicBezTo>
                <a:cubicBezTo>
                  <a:pt x="1864" y="918"/>
                  <a:pt x="1861" y="917"/>
                  <a:pt x="1860" y="914"/>
                </a:cubicBezTo>
                <a:cubicBezTo>
                  <a:pt x="1860" y="913"/>
                  <a:pt x="1859" y="913"/>
                  <a:pt x="1859" y="912"/>
                </a:cubicBezTo>
                <a:cubicBezTo>
                  <a:pt x="1857" y="912"/>
                  <a:pt x="1855" y="911"/>
                  <a:pt x="1854" y="910"/>
                </a:cubicBezTo>
                <a:cubicBezTo>
                  <a:pt x="1853" y="910"/>
                  <a:pt x="1852" y="909"/>
                  <a:pt x="1852" y="909"/>
                </a:cubicBezTo>
                <a:cubicBezTo>
                  <a:pt x="1851" y="907"/>
                  <a:pt x="1849" y="906"/>
                  <a:pt x="1847" y="905"/>
                </a:cubicBezTo>
                <a:cubicBezTo>
                  <a:pt x="1845" y="903"/>
                  <a:pt x="1843" y="902"/>
                  <a:pt x="1841" y="901"/>
                </a:cubicBezTo>
                <a:cubicBezTo>
                  <a:pt x="1840" y="901"/>
                  <a:pt x="1839" y="900"/>
                  <a:pt x="1838" y="899"/>
                </a:cubicBezTo>
                <a:cubicBezTo>
                  <a:pt x="1837" y="897"/>
                  <a:pt x="1835" y="895"/>
                  <a:pt x="1834" y="894"/>
                </a:cubicBezTo>
                <a:cubicBezTo>
                  <a:pt x="1829" y="892"/>
                  <a:pt x="1825" y="888"/>
                  <a:pt x="1822" y="883"/>
                </a:cubicBezTo>
                <a:cubicBezTo>
                  <a:pt x="1821" y="882"/>
                  <a:pt x="1819" y="881"/>
                  <a:pt x="1817" y="881"/>
                </a:cubicBezTo>
                <a:cubicBezTo>
                  <a:pt x="1813" y="881"/>
                  <a:pt x="1810" y="880"/>
                  <a:pt x="1806" y="879"/>
                </a:cubicBezTo>
                <a:cubicBezTo>
                  <a:pt x="1805" y="878"/>
                  <a:pt x="1804" y="879"/>
                  <a:pt x="1804" y="879"/>
                </a:cubicBezTo>
                <a:cubicBezTo>
                  <a:pt x="1803" y="879"/>
                  <a:pt x="1802" y="881"/>
                  <a:pt x="1803" y="882"/>
                </a:cubicBezTo>
                <a:cubicBezTo>
                  <a:pt x="1803" y="883"/>
                  <a:pt x="1804" y="885"/>
                  <a:pt x="1805" y="886"/>
                </a:cubicBezTo>
                <a:cubicBezTo>
                  <a:pt x="1807" y="889"/>
                  <a:pt x="1810" y="891"/>
                  <a:pt x="1813" y="893"/>
                </a:cubicBezTo>
                <a:cubicBezTo>
                  <a:pt x="1815" y="894"/>
                  <a:pt x="1816" y="895"/>
                  <a:pt x="1817" y="897"/>
                </a:cubicBezTo>
                <a:cubicBezTo>
                  <a:pt x="1818" y="898"/>
                  <a:pt x="1820" y="899"/>
                  <a:pt x="1820" y="901"/>
                </a:cubicBezTo>
                <a:cubicBezTo>
                  <a:pt x="1822" y="904"/>
                  <a:pt x="1824" y="906"/>
                  <a:pt x="1827" y="909"/>
                </a:cubicBezTo>
                <a:cubicBezTo>
                  <a:pt x="1828" y="909"/>
                  <a:pt x="1829" y="910"/>
                  <a:pt x="1829" y="911"/>
                </a:cubicBezTo>
                <a:cubicBezTo>
                  <a:pt x="1830" y="913"/>
                  <a:pt x="1830" y="915"/>
                  <a:pt x="1831" y="917"/>
                </a:cubicBezTo>
                <a:cubicBezTo>
                  <a:pt x="1832" y="918"/>
                  <a:pt x="1832" y="919"/>
                  <a:pt x="1833" y="920"/>
                </a:cubicBezTo>
                <a:cubicBezTo>
                  <a:pt x="1837" y="923"/>
                  <a:pt x="1839" y="927"/>
                  <a:pt x="1840" y="931"/>
                </a:cubicBezTo>
                <a:cubicBezTo>
                  <a:pt x="1841" y="933"/>
                  <a:pt x="1842" y="935"/>
                  <a:pt x="1842" y="937"/>
                </a:cubicBezTo>
                <a:cubicBezTo>
                  <a:pt x="1843" y="939"/>
                  <a:pt x="1844" y="940"/>
                  <a:pt x="1845" y="942"/>
                </a:cubicBezTo>
                <a:cubicBezTo>
                  <a:pt x="1848" y="945"/>
                  <a:pt x="1851" y="947"/>
                  <a:pt x="1853" y="950"/>
                </a:cubicBezTo>
                <a:cubicBezTo>
                  <a:pt x="1856" y="953"/>
                  <a:pt x="1858" y="955"/>
                  <a:pt x="1861" y="958"/>
                </a:cubicBezTo>
                <a:cubicBezTo>
                  <a:pt x="1864" y="959"/>
                  <a:pt x="1866" y="961"/>
                  <a:pt x="1868" y="963"/>
                </a:cubicBezTo>
                <a:cubicBezTo>
                  <a:pt x="1869" y="964"/>
                  <a:pt x="1870" y="964"/>
                  <a:pt x="1871" y="964"/>
                </a:cubicBezTo>
                <a:cubicBezTo>
                  <a:pt x="1874" y="964"/>
                  <a:pt x="1877" y="963"/>
                  <a:pt x="1880" y="964"/>
                </a:cubicBezTo>
                <a:cubicBezTo>
                  <a:pt x="1880" y="961"/>
                  <a:pt x="1881" y="958"/>
                  <a:pt x="1881" y="954"/>
                </a:cubicBezTo>
                <a:cubicBezTo>
                  <a:pt x="1881" y="951"/>
                  <a:pt x="1882" y="947"/>
                  <a:pt x="1882" y="944"/>
                </a:cubicBezTo>
                <a:close/>
                <a:moveTo>
                  <a:pt x="1880" y="964"/>
                </a:moveTo>
                <a:cubicBezTo>
                  <a:pt x="1880" y="964"/>
                  <a:pt x="1880" y="964"/>
                  <a:pt x="1880" y="965"/>
                </a:cubicBezTo>
                <a:cubicBezTo>
                  <a:pt x="1880" y="965"/>
                  <a:pt x="1880" y="965"/>
                  <a:pt x="1880" y="965"/>
                </a:cubicBezTo>
                <a:cubicBezTo>
                  <a:pt x="1880" y="964"/>
                  <a:pt x="1881" y="964"/>
                  <a:pt x="1881" y="964"/>
                </a:cubicBezTo>
                <a:cubicBezTo>
                  <a:pt x="1880" y="964"/>
                  <a:pt x="1880" y="964"/>
                  <a:pt x="1880" y="964"/>
                </a:cubicBezTo>
                <a:close/>
                <a:moveTo>
                  <a:pt x="428" y="172"/>
                </a:moveTo>
                <a:cubicBezTo>
                  <a:pt x="428" y="174"/>
                  <a:pt x="427" y="177"/>
                  <a:pt x="427" y="179"/>
                </a:cubicBezTo>
                <a:cubicBezTo>
                  <a:pt x="427" y="180"/>
                  <a:pt x="429" y="181"/>
                  <a:pt x="429" y="181"/>
                </a:cubicBezTo>
                <a:cubicBezTo>
                  <a:pt x="432" y="181"/>
                  <a:pt x="435" y="180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7"/>
                  <a:pt x="438" y="177"/>
                  <a:pt x="438" y="177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9" y="179"/>
                  <a:pt x="440" y="180"/>
                  <a:pt x="442" y="180"/>
                </a:cubicBezTo>
                <a:cubicBezTo>
                  <a:pt x="443" y="180"/>
                  <a:pt x="444" y="180"/>
                  <a:pt x="446" y="179"/>
                </a:cubicBezTo>
                <a:cubicBezTo>
                  <a:pt x="446" y="178"/>
                  <a:pt x="447" y="177"/>
                  <a:pt x="448" y="176"/>
                </a:cubicBezTo>
                <a:cubicBezTo>
                  <a:pt x="449" y="175"/>
                  <a:pt x="450" y="173"/>
                  <a:pt x="451" y="172"/>
                </a:cubicBezTo>
                <a:cubicBezTo>
                  <a:pt x="453" y="170"/>
                  <a:pt x="454" y="168"/>
                  <a:pt x="457" y="168"/>
                </a:cubicBezTo>
                <a:cubicBezTo>
                  <a:pt x="459" y="168"/>
                  <a:pt x="460" y="167"/>
                  <a:pt x="461" y="166"/>
                </a:cubicBezTo>
                <a:cubicBezTo>
                  <a:pt x="462" y="165"/>
                  <a:pt x="463" y="164"/>
                  <a:pt x="465" y="163"/>
                </a:cubicBezTo>
                <a:cubicBezTo>
                  <a:pt x="466" y="162"/>
                  <a:pt x="467" y="161"/>
                  <a:pt x="468" y="161"/>
                </a:cubicBezTo>
                <a:cubicBezTo>
                  <a:pt x="471" y="161"/>
                  <a:pt x="474" y="160"/>
                  <a:pt x="477" y="159"/>
                </a:cubicBezTo>
                <a:cubicBezTo>
                  <a:pt x="478" y="158"/>
                  <a:pt x="479" y="158"/>
                  <a:pt x="480" y="158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8"/>
                  <a:pt x="480" y="158"/>
                  <a:pt x="480" y="158"/>
                </a:cubicBezTo>
                <a:cubicBezTo>
                  <a:pt x="482" y="157"/>
                  <a:pt x="483" y="157"/>
                  <a:pt x="485" y="157"/>
                </a:cubicBezTo>
                <a:cubicBezTo>
                  <a:pt x="487" y="157"/>
                  <a:pt x="488" y="157"/>
                  <a:pt x="489" y="157"/>
                </a:cubicBezTo>
                <a:cubicBezTo>
                  <a:pt x="491" y="155"/>
                  <a:pt x="492" y="155"/>
                  <a:pt x="494" y="155"/>
                </a:cubicBezTo>
                <a:cubicBezTo>
                  <a:pt x="495" y="150"/>
                  <a:pt x="494" y="146"/>
                  <a:pt x="494" y="141"/>
                </a:cubicBezTo>
                <a:cubicBezTo>
                  <a:pt x="494" y="139"/>
                  <a:pt x="493" y="137"/>
                  <a:pt x="491" y="135"/>
                </a:cubicBezTo>
                <a:cubicBezTo>
                  <a:pt x="490" y="134"/>
                  <a:pt x="488" y="134"/>
                  <a:pt x="487" y="134"/>
                </a:cubicBezTo>
                <a:cubicBezTo>
                  <a:pt x="484" y="134"/>
                  <a:pt x="482" y="133"/>
                  <a:pt x="480" y="131"/>
                </a:cubicBezTo>
                <a:cubicBezTo>
                  <a:pt x="479" y="130"/>
                  <a:pt x="478" y="130"/>
                  <a:pt x="477" y="129"/>
                </a:cubicBezTo>
                <a:cubicBezTo>
                  <a:pt x="475" y="125"/>
                  <a:pt x="473" y="125"/>
                  <a:pt x="469" y="125"/>
                </a:cubicBezTo>
                <a:cubicBezTo>
                  <a:pt x="466" y="126"/>
                  <a:pt x="464" y="125"/>
                  <a:pt x="461" y="125"/>
                </a:cubicBezTo>
                <a:cubicBezTo>
                  <a:pt x="460" y="125"/>
                  <a:pt x="458" y="126"/>
                  <a:pt x="457" y="126"/>
                </a:cubicBezTo>
                <a:cubicBezTo>
                  <a:pt x="456" y="126"/>
                  <a:pt x="455" y="127"/>
                  <a:pt x="454" y="128"/>
                </a:cubicBezTo>
                <a:cubicBezTo>
                  <a:pt x="454" y="130"/>
                  <a:pt x="454" y="132"/>
                  <a:pt x="454" y="133"/>
                </a:cubicBezTo>
                <a:cubicBezTo>
                  <a:pt x="454" y="135"/>
                  <a:pt x="453" y="137"/>
                  <a:pt x="451" y="138"/>
                </a:cubicBezTo>
                <a:cubicBezTo>
                  <a:pt x="448" y="140"/>
                  <a:pt x="446" y="142"/>
                  <a:pt x="443" y="144"/>
                </a:cubicBezTo>
                <a:cubicBezTo>
                  <a:pt x="442" y="146"/>
                  <a:pt x="441" y="147"/>
                  <a:pt x="441" y="149"/>
                </a:cubicBezTo>
                <a:cubicBezTo>
                  <a:pt x="441" y="149"/>
                  <a:pt x="440" y="150"/>
                  <a:pt x="440" y="150"/>
                </a:cubicBezTo>
                <a:cubicBezTo>
                  <a:pt x="435" y="153"/>
                  <a:pt x="431" y="157"/>
                  <a:pt x="427" y="160"/>
                </a:cubicBezTo>
                <a:cubicBezTo>
                  <a:pt x="426" y="161"/>
                  <a:pt x="425" y="162"/>
                  <a:pt x="424" y="163"/>
                </a:cubicBezTo>
                <a:cubicBezTo>
                  <a:pt x="424" y="164"/>
                  <a:pt x="425" y="165"/>
                  <a:pt x="426" y="166"/>
                </a:cubicBezTo>
                <a:cubicBezTo>
                  <a:pt x="427" y="168"/>
                  <a:pt x="428" y="170"/>
                  <a:pt x="428" y="172"/>
                </a:cubicBezTo>
                <a:close/>
                <a:moveTo>
                  <a:pt x="1071" y="451"/>
                </a:moveTo>
                <a:cubicBezTo>
                  <a:pt x="1073" y="453"/>
                  <a:pt x="1073" y="455"/>
                  <a:pt x="1072" y="458"/>
                </a:cubicBezTo>
                <a:cubicBezTo>
                  <a:pt x="1072" y="459"/>
                  <a:pt x="1073" y="459"/>
                  <a:pt x="1073" y="460"/>
                </a:cubicBezTo>
                <a:cubicBezTo>
                  <a:pt x="1075" y="461"/>
                  <a:pt x="1075" y="462"/>
                  <a:pt x="1074" y="463"/>
                </a:cubicBezTo>
                <a:cubicBezTo>
                  <a:pt x="1073" y="464"/>
                  <a:pt x="1073" y="464"/>
                  <a:pt x="1073" y="465"/>
                </a:cubicBezTo>
                <a:cubicBezTo>
                  <a:pt x="1073" y="466"/>
                  <a:pt x="1073" y="466"/>
                  <a:pt x="1074" y="466"/>
                </a:cubicBezTo>
                <a:cubicBezTo>
                  <a:pt x="1074" y="467"/>
                  <a:pt x="1074" y="467"/>
                  <a:pt x="1074" y="468"/>
                </a:cubicBezTo>
                <a:cubicBezTo>
                  <a:pt x="1076" y="470"/>
                  <a:pt x="1076" y="470"/>
                  <a:pt x="1078" y="468"/>
                </a:cubicBezTo>
                <a:cubicBezTo>
                  <a:pt x="1078" y="468"/>
                  <a:pt x="1079" y="468"/>
                  <a:pt x="1079" y="467"/>
                </a:cubicBezTo>
                <a:cubicBezTo>
                  <a:pt x="1079" y="468"/>
                  <a:pt x="1079" y="468"/>
                  <a:pt x="1079" y="469"/>
                </a:cubicBezTo>
                <a:cubicBezTo>
                  <a:pt x="1079" y="470"/>
                  <a:pt x="1079" y="472"/>
                  <a:pt x="1078" y="473"/>
                </a:cubicBezTo>
                <a:cubicBezTo>
                  <a:pt x="1078" y="475"/>
                  <a:pt x="1079" y="476"/>
                  <a:pt x="1081" y="476"/>
                </a:cubicBezTo>
                <a:cubicBezTo>
                  <a:pt x="1081" y="476"/>
                  <a:pt x="1081" y="476"/>
                  <a:pt x="1082" y="476"/>
                </a:cubicBezTo>
                <a:cubicBezTo>
                  <a:pt x="1083" y="476"/>
                  <a:pt x="1085" y="476"/>
                  <a:pt x="1086" y="476"/>
                </a:cubicBezTo>
                <a:cubicBezTo>
                  <a:pt x="1088" y="477"/>
                  <a:pt x="1087" y="479"/>
                  <a:pt x="1088" y="480"/>
                </a:cubicBezTo>
                <a:cubicBezTo>
                  <a:pt x="1088" y="481"/>
                  <a:pt x="1089" y="482"/>
                  <a:pt x="1089" y="482"/>
                </a:cubicBezTo>
                <a:cubicBezTo>
                  <a:pt x="1091" y="483"/>
                  <a:pt x="1091" y="484"/>
                  <a:pt x="1091" y="486"/>
                </a:cubicBezTo>
                <a:cubicBezTo>
                  <a:pt x="1090" y="490"/>
                  <a:pt x="1089" y="491"/>
                  <a:pt x="1084" y="490"/>
                </a:cubicBezTo>
                <a:cubicBezTo>
                  <a:pt x="1084" y="490"/>
                  <a:pt x="1083" y="490"/>
                  <a:pt x="1083" y="490"/>
                </a:cubicBezTo>
                <a:cubicBezTo>
                  <a:pt x="1082" y="490"/>
                  <a:pt x="1082" y="490"/>
                  <a:pt x="1082" y="491"/>
                </a:cubicBezTo>
                <a:cubicBezTo>
                  <a:pt x="1082" y="493"/>
                  <a:pt x="1082" y="496"/>
                  <a:pt x="1084" y="498"/>
                </a:cubicBezTo>
                <a:cubicBezTo>
                  <a:pt x="1084" y="498"/>
                  <a:pt x="1084" y="500"/>
                  <a:pt x="1083" y="501"/>
                </a:cubicBezTo>
                <a:cubicBezTo>
                  <a:pt x="1082" y="501"/>
                  <a:pt x="1081" y="502"/>
                  <a:pt x="1080" y="503"/>
                </a:cubicBezTo>
                <a:cubicBezTo>
                  <a:pt x="1080" y="503"/>
                  <a:pt x="1079" y="504"/>
                  <a:pt x="1078" y="504"/>
                </a:cubicBezTo>
                <a:cubicBezTo>
                  <a:pt x="1078" y="505"/>
                  <a:pt x="1078" y="506"/>
                  <a:pt x="1078" y="506"/>
                </a:cubicBezTo>
                <a:cubicBezTo>
                  <a:pt x="1078" y="506"/>
                  <a:pt x="1079" y="507"/>
                  <a:pt x="1079" y="507"/>
                </a:cubicBezTo>
                <a:cubicBezTo>
                  <a:pt x="1083" y="508"/>
                  <a:pt x="1086" y="509"/>
                  <a:pt x="1089" y="511"/>
                </a:cubicBezTo>
                <a:cubicBezTo>
                  <a:pt x="1089" y="511"/>
                  <a:pt x="1089" y="511"/>
                  <a:pt x="1090" y="511"/>
                </a:cubicBezTo>
                <a:cubicBezTo>
                  <a:pt x="1089" y="511"/>
                  <a:pt x="1089" y="512"/>
                  <a:pt x="1088" y="512"/>
                </a:cubicBezTo>
                <a:cubicBezTo>
                  <a:pt x="1085" y="511"/>
                  <a:pt x="1083" y="512"/>
                  <a:pt x="1082" y="515"/>
                </a:cubicBezTo>
                <a:cubicBezTo>
                  <a:pt x="1080" y="518"/>
                  <a:pt x="1077" y="520"/>
                  <a:pt x="1075" y="522"/>
                </a:cubicBezTo>
                <a:cubicBezTo>
                  <a:pt x="1075" y="522"/>
                  <a:pt x="1075" y="523"/>
                  <a:pt x="1076" y="523"/>
                </a:cubicBezTo>
                <a:cubicBezTo>
                  <a:pt x="1076" y="523"/>
                  <a:pt x="1076" y="523"/>
                  <a:pt x="1076" y="523"/>
                </a:cubicBezTo>
                <a:cubicBezTo>
                  <a:pt x="1077" y="523"/>
                  <a:pt x="1078" y="523"/>
                  <a:pt x="1079" y="523"/>
                </a:cubicBezTo>
                <a:cubicBezTo>
                  <a:pt x="1080" y="522"/>
                  <a:pt x="1082" y="521"/>
                  <a:pt x="1083" y="522"/>
                </a:cubicBezTo>
                <a:cubicBezTo>
                  <a:pt x="1086" y="522"/>
                  <a:pt x="1088" y="521"/>
                  <a:pt x="1090" y="519"/>
                </a:cubicBezTo>
                <a:cubicBezTo>
                  <a:pt x="1091" y="518"/>
                  <a:pt x="1092" y="518"/>
                  <a:pt x="1093" y="518"/>
                </a:cubicBezTo>
                <a:cubicBezTo>
                  <a:pt x="1096" y="518"/>
                  <a:pt x="1099" y="518"/>
                  <a:pt x="1102" y="518"/>
                </a:cubicBezTo>
                <a:cubicBezTo>
                  <a:pt x="1105" y="517"/>
                  <a:pt x="1109" y="516"/>
                  <a:pt x="1112" y="516"/>
                </a:cubicBezTo>
                <a:cubicBezTo>
                  <a:pt x="1116" y="516"/>
                  <a:pt x="1118" y="514"/>
                  <a:pt x="1121" y="512"/>
                </a:cubicBezTo>
                <a:cubicBezTo>
                  <a:pt x="1121" y="511"/>
                  <a:pt x="1121" y="510"/>
                  <a:pt x="1120" y="509"/>
                </a:cubicBezTo>
                <a:cubicBezTo>
                  <a:pt x="1120" y="509"/>
                  <a:pt x="1119" y="509"/>
                  <a:pt x="1119" y="509"/>
                </a:cubicBezTo>
                <a:cubicBezTo>
                  <a:pt x="1118" y="508"/>
                  <a:pt x="1118" y="507"/>
                  <a:pt x="1118" y="507"/>
                </a:cubicBezTo>
                <a:cubicBezTo>
                  <a:pt x="1119" y="505"/>
                  <a:pt x="1121" y="503"/>
                  <a:pt x="1122" y="501"/>
                </a:cubicBezTo>
                <a:cubicBezTo>
                  <a:pt x="1124" y="498"/>
                  <a:pt x="1121" y="494"/>
                  <a:pt x="1117" y="493"/>
                </a:cubicBezTo>
                <a:cubicBezTo>
                  <a:pt x="1116" y="493"/>
                  <a:pt x="1114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2"/>
                  <a:pt x="1113" y="491"/>
                  <a:pt x="1113" y="490"/>
                </a:cubicBezTo>
                <a:cubicBezTo>
                  <a:pt x="1111" y="488"/>
                  <a:pt x="1110" y="485"/>
                  <a:pt x="1109" y="482"/>
                </a:cubicBezTo>
                <a:cubicBezTo>
                  <a:pt x="1108" y="481"/>
                  <a:pt x="1107" y="479"/>
                  <a:pt x="1106" y="478"/>
                </a:cubicBezTo>
                <a:cubicBezTo>
                  <a:pt x="1103" y="477"/>
                  <a:pt x="1102" y="475"/>
                  <a:pt x="1101" y="472"/>
                </a:cubicBezTo>
                <a:cubicBezTo>
                  <a:pt x="1099" y="467"/>
                  <a:pt x="1097" y="464"/>
                  <a:pt x="1093" y="463"/>
                </a:cubicBezTo>
                <a:cubicBezTo>
                  <a:pt x="1092" y="463"/>
                  <a:pt x="1092" y="462"/>
                  <a:pt x="1092" y="462"/>
                </a:cubicBezTo>
                <a:cubicBezTo>
                  <a:pt x="1093" y="460"/>
                  <a:pt x="1093" y="459"/>
                  <a:pt x="1094" y="458"/>
                </a:cubicBezTo>
                <a:cubicBezTo>
                  <a:pt x="1095" y="455"/>
                  <a:pt x="1096" y="452"/>
                  <a:pt x="1097" y="450"/>
                </a:cubicBezTo>
                <a:cubicBezTo>
                  <a:pt x="1097" y="448"/>
                  <a:pt x="1096" y="447"/>
                  <a:pt x="1095" y="446"/>
                </a:cubicBezTo>
                <a:cubicBezTo>
                  <a:pt x="1094" y="446"/>
                  <a:pt x="1094" y="446"/>
                  <a:pt x="1093" y="446"/>
                </a:cubicBezTo>
                <a:cubicBezTo>
                  <a:pt x="1091" y="446"/>
                  <a:pt x="1089" y="446"/>
                  <a:pt x="1087" y="446"/>
                </a:cubicBezTo>
                <a:cubicBezTo>
                  <a:pt x="1087" y="446"/>
                  <a:pt x="1086" y="445"/>
                  <a:pt x="1086" y="445"/>
                </a:cubicBezTo>
                <a:cubicBezTo>
                  <a:pt x="1086" y="445"/>
                  <a:pt x="1086" y="445"/>
                  <a:pt x="1086" y="444"/>
                </a:cubicBezTo>
                <a:cubicBezTo>
                  <a:pt x="1087" y="443"/>
                  <a:pt x="1088" y="442"/>
                  <a:pt x="1089" y="440"/>
                </a:cubicBezTo>
                <a:cubicBezTo>
                  <a:pt x="1090" y="440"/>
                  <a:pt x="1090" y="439"/>
                  <a:pt x="1090" y="439"/>
                </a:cubicBezTo>
                <a:cubicBezTo>
                  <a:pt x="1090" y="438"/>
                  <a:pt x="1089" y="437"/>
                  <a:pt x="1088" y="437"/>
                </a:cubicBezTo>
                <a:cubicBezTo>
                  <a:pt x="1085" y="437"/>
                  <a:pt x="1083" y="437"/>
                  <a:pt x="1081" y="438"/>
                </a:cubicBezTo>
                <a:cubicBezTo>
                  <a:pt x="1079" y="438"/>
                  <a:pt x="1079" y="438"/>
                  <a:pt x="1078" y="440"/>
                </a:cubicBezTo>
                <a:cubicBezTo>
                  <a:pt x="1077" y="442"/>
                  <a:pt x="1075" y="445"/>
                  <a:pt x="1074" y="447"/>
                </a:cubicBezTo>
                <a:cubicBezTo>
                  <a:pt x="1074" y="448"/>
                  <a:pt x="1073" y="448"/>
                  <a:pt x="1072" y="448"/>
                </a:cubicBezTo>
                <a:cubicBezTo>
                  <a:pt x="1070" y="448"/>
                  <a:pt x="1069" y="449"/>
                  <a:pt x="1071" y="451"/>
                </a:cubicBezTo>
                <a:close/>
                <a:moveTo>
                  <a:pt x="1161" y="142"/>
                </a:moveTo>
                <a:cubicBezTo>
                  <a:pt x="1161" y="145"/>
                  <a:pt x="1163" y="147"/>
                  <a:pt x="1164" y="149"/>
                </a:cubicBezTo>
                <a:cubicBezTo>
                  <a:pt x="1165" y="150"/>
                  <a:pt x="1167" y="152"/>
                  <a:pt x="1167" y="154"/>
                </a:cubicBezTo>
                <a:cubicBezTo>
                  <a:pt x="1169" y="156"/>
                  <a:pt x="1171" y="159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5" y="159"/>
                  <a:pt x="1176" y="157"/>
                  <a:pt x="1177" y="156"/>
                </a:cubicBezTo>
                <a:cubicBezTo>
                  <a:pt x="1178" y="155"/>
                  <a:pt x="1178" y="154"/>
                  <a:pt x="1178" y="152"/>
                </a:cubicBezTo>
                <a:cubicBezTo>
                  <a:pt x="1178" y="152"/>
                  <a:pt x="1179" y="151"/>
                  <a:pt x="1179" y="151"/>
                </a:cubicBezTo>
                <a:cubicBezTo>
                  <a:pt x="1180" y="151"/>
                  <a:pt x="1180" y="151"/>
                  <a:pt x="1180" y="151"/>
                </a:cubicBezTo>
                <a:cubicBezTo>
                  <a:pt x="1181" y="154"/>
                  <a:pt x="1183" y="153"/>
                  <a:pt x="1185" y="153"/>
                </a:cubicBezTo>
                <a:cubicBezTo>
                  <a:pt x="1185" y="153"/>
                  <a:pt x="1185" y="153"/>
                  <a:pt x="1185" y="153"/>
                </a:cubicBezTo>
                <a:cubicBezTo>
                  <a:pt x="1186" y="154"/>
                  <a:pt x="1186" y="154"/>
                  <a:pt x="1185" y="154"/>
                </a:cubicBezTo>
                <a:cubicBezTo>
                  <a:pt x="1183" y="155"/>
                  <a:pt x="1182" y="157"/>
                  <a:pt x="1180" y="158"/>
                </a:cubicBezTo>
                <a:cubicBezTo>
                  <a:pt x="1179" y="160"/>
                  <a:pt x="1177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2"/>
                  <a:pt x="1174" y="163"/>
                  <a:pt x="1174" y="165"/>
                </a:cubicBezTo>
                <a:cubicBezTo>
                  <a:pt x="1174" y="166"/>
                  <a:pt x="1175" y="167"/>
                  <a:pt x="1176" y="167"/>
                </a:cubicBezTo>
                <a:cubicBezTo>
                  <a:pt x="1177" y="168"/>
                  <a:pt x="1179" y="168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80" y="169"/>
                  <a:pt x="1180" y="169"/>
                </a:cubicBezTo>
                <a:cubicBezTo>
                  <a:pt x="1180" y="169"/>
                  <a:pt x="1181" y="169"/>
                  <a:pt x="1182" y="169"/>
                </a:cubicBezTo>
                <a:cubicBezTo>
                  <a:pt x="1183" y="169"/>
                  <a:pt x="1183" y="170"/>
                  <a:pt x="1182" y="170"/>
                </a:cubicBezTo>
                <a:cubicBezTo>
                  <a:pt x="1182" y="170"/>
                  <a:pt x="1182" y="170"/>
                  <a:pt x="1181" y="170"/>
                </a:cubicBezTo>
                <a:cubicBezTo>
                  <a:pt x="1181" y="170"/>
                  <a:pt x="1180" y="170"/>
                  <a:pt x="1180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8" y="169"/>
                  <a:pt x="1177" y="169"/>
                  <a:pt x="1176" y="170"/>
                </a:cubicBezTo>
                <a:cubicBezTo>
                  <a:pt x="1176" y="172"/>
                  <a:pt x="1176" y="173"/>
                  <a:pt x="1176" y="175"/>
                </a:cubicBezTo>
                <a:cubicBezTo>
                  <a:pt x="1179" y="179"/>
                  <a:pt x="1182" y="182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6" y="184"/>
                  <a:pt x="1186" y="184"/>
                  <a:pt x="1186" y="185"/>
                </a:cubicBezTo>
                <a:cubicBezTo>
                  <a:pt x="1187" y="187"/>
                  <a:pt x="1188" y="189"/>
                  <a:pt x="1190" y="191"/>
                </a:cubicBezTo>
                <a:cubicBezTo>
                  <a:pt x="1191" y="191"/>
                  <a:pt x="1193" y="191"/>
                  <a:pt x="1193" y="190"/>
                </a:cubicBezTo>
                <a:cubicBezTo>
                  <a:pt x="1194" y="190"/>
                  <a:pt x="1194" y="189"/>
                  <a:pt x="1194" y="188"/>
                </a:cubicBezTo>
                <a:cubicBezTo>
                  <a:pt x="1194" y="185"/>
                  <a:pt x="1195" y="181"/>
                  <a:pt x="1195" y="177"/>
                </a:cubicBezTo>
                <a:cubicBezTo>
                  <a:pt x="1195" y="175"/>
                  <a:pt x="1196" y="173"/>
                  <a:pt x="1197" y="172"/>
                </a:cubicBezTo>
                <a:cubicBezTo>
                  <a:pt x="1198" y="171"/>
                  <a:pt x="1199" y="169"/>
                  <a:pt x="1199" y="168"/>
                </a:cubicBezTo>
                <a:cubicBezTo>
                  <a:pt x="1198" y="164"/>
                  <a:pt x="1201" y="159"/>
                  <a:pt x="1201" y="155"/>
                </a:cubicBezTo>
                <a:cubicBezTo>
                  <a:pt x="1201" y="154"/>
                  <a:pt x="1201" y="154"/>
                  <a:pt x="1201" y="153"/>
                </a:cubicBezTo>
                <a:cubicBezTo>
                  <a:pt x="1202" y="151"/>
                  <a:pt x="1203" y="149"/>
                  <a:pt x="1205" y="149"/>
                </a:cubicBezTo>
                <a:cubicBezTo>
                  <a:pt x="1205" y="148"/>
                  <a:pt x="1206" y="148"/>
                  <a:pt x="1206" y="149"/>
                </a:cubicBezTo>
                <a:cubicBezTo>
                  <a:pt x="1206" y="150"/>
                  <a:pt x="1206" y="152"/>
                  <a:pt x="1206" y="152"/>
                </a:cubicBezTo>
                <a:cubicBezTo>
                  <a:pt x="1208" y="155"/>
                  <a:pt x="1209" y="159"/>
                  <a:pt x="1210" y="162"/>
                </a:cubicBezTo>
                <a:cubicBezTo>
                  <a:pt x="1211" y="163"/>
                  <a:pt x="1211" y="165"/>
                  <a:pt x="1211" y="166"/>
                </a:cubicBezTo>
                <a:cubicBezTo>
                  <a:pt x="1210" y="168"/>
                  <a:pt x="1210" y="169"/>
                  <a:pt x="1210" y="170"/>
                </a:cubicBezTo>
                <a:cubicBezTo>
                  <a:pt x="1209" y="171"/>
                  <a:pt x="1211" y="173"/>
                  <a:pt x="1212" y="173"/>
                </a:cubicBezTo>
                <a:cubicBezTo>
                  <a:pt x="1213" y="172"/>
                  <a:pt x="1215" y="171"/>
                  <a:pt x="1216" y="171"/>
                </a:cubicBezTo>
                <a:cubicBezTo>
                  <a:pt x="1217" y="170"/>
                  <a:pt x="1217" y="170"/>
                  <a:pt x="1218" y="172"/>
                </a:cubicBezTo>
                <a:cubicBezTo>
                  <a:pt x="1218" y="173"/>
                  <a:pt x="1218" y="173"/>
                  <a:pt x="1218" y="173"/>
                </a:cubicBezTo>
                <a:cubicBezTo>
                  <a:pt x="1219" y="175"/>
                  <a:pt x="1220" y="175"/>
                  <a:pt x="1221" y="174"/>
                </a:cubicBezTo>
                <a:cubicBezTo>
                  <a:pt x="1224" y="172"/>
                  <a:pt x="1226" y="168"/>
                  <a:pt x="1227" y="164"/>
                </a:cubicBezTo>
                <a:cubicBezTo>
                  <a:pt x="1227" y="163"/>
                  <a:pt x="1226" y="163"/>
                  <a:pt x="1226" y="163"/>
                </a:cubicBezTo>
                <a:cubicBezTo>
                  <a:pt x="1225" y="162"/>
                  <a:pt x="1225" y="162"/>
                  <a:pt x="1224" y="162"/>
                </a:cubicBezTo>
                <a:cubicBezTo>
                  <a:pt x="1221" y="162"/>
                  <a:pt x="1220" y="161"/>
                  <a:pt x="1220" y="158"/>
                </a:cubicBezTo>
                <a:cubicBezTo>
                  <a:pt x="1220" y="155"/>
                  <a:pt x="1219" y="155"/>
                  <a:pt x="1216" y="155"/>
                </a:cubicBezTo>
                <a:cubicBezTo>
                  <a:pt x="1214" y="156"/>
                  <a:pt x="1214" y="156"/>
                  <a:pt x="1215" y="154"/>
                </a:cubicBezTo>
                <a:cubicBezTo>
                  <a:pt x="1215" y="153"/>
                  <a:pt x="1215" y="153"/>
                  <a:pt x="1215" y="152"/>
                </a:cubicBezTo>
                <a:cubicBezTo>
                  <a:pt x="1215" y="150"/>
                  <a:pt x="1215" y="149"/>
                  <a:pt x="1213" y="148"/>
                </a:cubicBezTo>
                <a:cubicBezTo>
                  <a:pt x="1212" y="148"/>
                  <a:pt x="1210" y="148"/>
                  <a:pt x="1209" y="146"/>
                </a:cubicBezTo>
                <a:cubicBezTo>
                  <a:pt x="1208" y="144"/>
                  <a:pt x="1206" y="143"/>
                  <a:pt x="1205" y="140"/>
                </a:cubicBezTo>
                <a:cubicBezTo>
                  <a:pt x="1205" y="140"/>
                  <a:pt x="1204" y="139"/>
                  <a:pt x="1204" y="139"/>
                </a:cubicBezTo>
                <a:cubicBezTo>
                  <a:pt x="1203" y="139"/>
                  <a:pt x="1202" y="139"/>
                  <a:pt x="1201" y="138"/>
                </a:cubicBezTo>
                <a:cubicBezTo>
                  <a:pt x="1198" y="137"/>
                  <a:pt x="1196" y="136"/>
                  <a:pt x="1196" y="134"/>
                </a:cubicBezTo>
                <a:cubicBezTo>
                  <a:pt x="1195" y="131"/>
                  <a:pt x="1194" y="129"/>
                  <a:pt x="1192" y="128"/>
                </a:cubicBezTo>
                <a:cubicBezTo>
                  <a:pt x="1191" y="128"/>
                  <a:pt x="1191" y="127"/>
                  <a:pt x="1190" y="126"/>
                </a:cubicBezTo>
                <a:cubicBezTo>
                  <a:pt x="1189" y="125"/>
                  <a:pt x="1188" y="123"/>
                  <a:pt x="1186" y="123"/>
                </a:cubicBezTo>
                <a:cubicBezTo>
                  <a:pt x="1185" y="122"/>
                  <a:pt x="1184" y="122"/>
                  <a:pt x="1183" y="121"/>
                </a:cubicBezTo>
                <a:cubicBezTo>
                  <a:pt x="1182" y="121"/>
                  <a:pt x="1181" y="121"/>
                  <a:pt x="1181" y="123"/>
                </a:cubicBezTo>
                <a:cubicBezTo>
                  <a:pt x="1180" y="124"/>
                  <a:pt x="1180" y="126"/>
                  <a:pt x="1180" y="128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80" y="128"/>
                  <a:pt x="1180" y="129"/>
                  <a:pt x="1180" y="129"/>
                </a:cubicBezTo>
                <a:cubicBezTo>
                  <a:pt x="1181" y="130"/>
                  <a:pt x="1181" y="131"/>
                  <a:pt x="1181" y="132"/>
                </a:cubicBezTo>
                <a:cubicBezTo>
                  <a:pt x="1181" y="133"/>
                  <a:pt x="1181" y="133"/>
                  <a:pt x="1181" y="133"/>
                </a:cubicBezTo>
                <a:cubicBezTo>
                  <a:pt x="1180" y="134"/>
                  <a:pt x="1180" y="133"/>
                  <a:pt x="1180" y="132"/>
                </a:cubicBezTo>
                <a:cubicBezTo>
                  <a:pt x="1180" y="131"/>
                  <a:pt x="1180" y="130"/>
                  <a:pt x="1180" y="129"/>
                </a:cubicBezTo>
                <a:cubicBezTo>
                  <a:pt x="1180" y="129"/>
                  <a:pt x="1180" y="129"/>
                  <a:pt x="1179" y="129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79" y="128"/>
                  <a:pt x="1178" y="128"/>
                  <a:pt x="1178" y="128"/>
                </a:cubicBezTo>
                <a:cubicBezTo>
                  <a:pt x="1176" y="127"/>
                  <a:pt x="1174" y="128"/>
                  <a:pt x="1172" y="128"/>
                </a:cubicBezTo>
                <a:cubicBezTo>
                  <a:pt x="1172" y="128"/>
                  <a:pt x="1172" y="129"/>
                  <a:pt x="1172" y="129"/>
                </a:cubicBezTo>
                <a:cubicBezTo>
                  <a:pt x="1172" y="129"/>
                  <a:pt x="1172" y="129"/>
                  <a:pt x="1172" y="129"/>
                </a:cubicBezTo>
                <a:cubicBezTo>
                  <a:pt x="1172" y="129"/>
                  <a:pt x="1172" y="130"/>
                  <a:pt x="1172" y="130"/>
                </a:cubicBezTo>
                <a:cubicBezTo>
                  <a:pt x="1172" y="131"/>
                  <a:pt x="1172" y="131"/>
                  <a:pt x="1171" y="131"/>
                </a:cubicBezTo>
                <a:cubicBezTo>
                  <a:pt x="1171" y="131"/>
                  <a:pt x="1171" y="130"/>
                  <a:pt x="1170" y="130"/>
                </a:cubicBezTo>
                <a:cubicBezTo>
                  <a:pt x="1170" y="130"/>
                  <a:pt x="1170" y="129"/>
                  <a:pt x="1171" y="129"/>
                </a:cubicBezTo>
                <a:cubicBezTo>
                  <a:pt x="1171" y="129"/>
                  <a:pt x="1172" y="129"/>
                  <a:pt x="1172" y="129"/>
                </a:cubicBezTo>
                <a:cubicBezTo>
                  <a:pt x="1172" y="129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5"/>
                  <a:pt x="1171" y="125"/>
                  <a:pt x="1169" y="125"/>
                </a:cubicBezTo>
                <a:cubicBezTo>
                  <a:pt x="1167" y="126"/>
                  <a:pt x="1164" y="127"/>
                  <a:pt x="1162" y="127"/>
                </a:cubicBezTo>
                <a:cubicBezTo>
                  <a:pt x="1160" y="127"/>
                  <a:pt x="1159" y="128"/>
                  <a:pt x="1159" y="129"/>
                </a:cubicBezTo>
                <a:cubicBezTo>
                  <a:pt x="1159" y="130"/>
                  <a:pt x="1158" y="131"/>
                  <a:pt x="1158" y="132"/>
                </a:cubicBezTo>
                <a:cubicBezTo>
                  <a:pt x="1157" y="135"/>
                  <a:pt x="1157" y="138"/>
                  <a:pt x="1160" y="140"/>
                </a:cubicBezTo>
                <a:cubicBezTo>
                  <a:pt x="1161" y="141"/>
                  <a:pt x="1161" y="142"/>
                  <a:pt x="1161" y="142"/>
                </a:cubicBezTo>
                <a:close/>
                <a:moveTo>
                  <a:pt x="1183" y="167"/>
                </a:moveTo>
                <a:cubicBezTo>
                  <a:pt x="1182" y="166"/>
                  <a:pt x="1182" y="166"/>
                  <a:pt x="1182" y="166"/>
                </a:cubicBezTo>
                <a:cubicBezTo>
                  <a:pt x="1183" y="166"/>
                  <a:pt x="1183" y="166"/>
                  <a:pt x="1183" y="166"/>
                </a:cubicBezTo>
                <a:lnTo>
                  <a:pt x="1183" y="167"/>
                </a:lnTo>
                <a:close/>
                <a:moveTo>
                  <a:pt x="1181" y="139"/>
                </a:move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lose/>
                <a:moveTo>
                  <a:pt x="697" y="160"/>
                </a:moveTo>
                <a:cubicBezTo>
                  <a:pt x="696" y="159"/>
                  <a:pt x="695" y="158"/>
                  <a:pt x="695" y="157"/>
                </a:cubicBezTo>
                <a:cubicBezTo>
                  <a:pt x="694" y="156"/>
                  <a:pt x="692" y="155"/>
                  <a:pt x="690" y="155"/>
                </a:cubicBezTo>
                <a:cubicBezTo>
                  <a:pt x="688" y="155"/>
                  <a:pt x="685" y="155"/>
                  <a:pt x="683" y="154"/>
                </a:cubicBezTo>
                <a:cubicBezTo>
                  <a:pt x="682" y="153"/>
                  <a:pt x="681" y="153"/>
                  <a:pt x="680" y="153"/>
                </a:cubicBezTo>
                <a:cubicBezTo>
                  <a:pt x="677" y="154"/>
                  <a:pt x="673" y="154"/>
                  <a:pt x="669" y="155"/>
                </a:cubicBezTo>
                <a:cubicBezTo>
                  <a:pt x="667" y="155"/>
                  <a:pt x="665" y="156"/>
                  <a:pt x="663" y="153"/>
                </a:cubicBezTo>
                <a:cubicBezTo>
                  <a:pt x="663" y="152"/>
                  <a:pt x="661" y="152"/>
                  <a:pt x="660" y="152"/>
                </a:cubicBezTo>
                <a:cubicBezTo>
                  <a:pt x="657" y="150"/>
                  <a:pt x="654" y="149"/>
                  <a:pt x="653" y="145"/>
                </a:cubicBezTo>
                <a:cubicBezTo>
                  <a:pt x="652" y="143"/>
                  <a:pt x="651" y="143"/>
                  <a:pt x="650" y="142"/>
                </a:cubicBezTo>
                <a:cubicBezTo>
                  <a:pt x="649" y="142"/>
                  <a:pt x="649" y="142"/>
                  <a:pt x="650" y="141"/>
                </a:cubicBezTo>
                <a:cubicBezTo>
                  <a:pt x="651" y="141"/>
                  <a:pt x="651" y="140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4" y="139"/>
                  <a:pt x="656" y="140"/>
                  <a:pt x="657" y="139"/>
                </a:cubicBezTo>
                <a:cubicBezTo>
                  <a:pt x="658" y="139"/>
                  <a:pt x="659" y="138"/>
                  <a:pt x="658" y="137"/>
                </a:cubicBezTo>
                <a:cubicBezTo>
                  <a:pt x="658" y="137"/>
                  <a:pt x="658" y="136"/>
                  <a:pt x="657" y="136"/>
                </a:cubicBezTo>
                <a:cubicBezTo>
                  <a:pt x="656" y="134"/>
                  <a:pt x="655" y="133"/>
                  <a:pt x="655" y="130"/>
                </a:cubicBezTo>
                <a:cubicBezTo>
                  <a:pt x="656" y="129"/>
                  <a:pt x="654" y="127"/>
                  <a:pt x="652" y="127"/>
                </a:cubicBezTo>
                <a:cubicBezTo>
                  <a:pt x="651" y="127"/>
                  <a:pt x="649" y="127"/>
                  <a:pt x="648" y="127"/>
                </a:cubicBezTo>
                <a:cubicBezTo>
                  <a:pt x="647" y="126"/>
                  <a:pt x="646" y="126"/>
                  <a:pt x="645" y="125"/>
                </a:cubicBezTo>
                <a:cubicBezTo>
                  <a:pt x="645" y="124"/>
                  <a:pt x="645" y="122"/>
                  <a:pt x="644" y="121"/>
                </a:cubicBezTo>
                <a:cubicBezTo>
                  <a:pt x="644" y="120"/>
                  <a:pt x="644" y="119"/>
                  <a:pt x="643" y="119"/>
                </a:cubicBezTo>
                <a:cubicBezTo>
                  <a:pt x="641" y="117"/>
                  <a:pt x="639" y="115"/>
                  <a:pt x="636" y="114"/>
                </a:cubicBezTo>
                <a:cubicBezTo>
                  <a:pt x="634" y="113"/>
                  <a:pt x="632" y="113"/>
                  <a:pt x="630" y="115"/>
                </a:cubicBezTo>
                <a:cubicBezTo>
                  <a:pt x="629" y="115"/>
                  <a:pt x="628" y="117"/>
                  <a:pt x="628" y="118"/>
                </a:cubicBezTo>
                <a:cubicBezTo>
                  <a:pt x="629" y="122"/>
                  <a:pt x="630" y="125"/>
                  <a:pt x="630" y="129"/>
                </a:cubicBezTo>
                <a:cubicBezTo>
                  <a:pt x="630" y="129"/>
                  <a:pt x="631" y="130"/>
                  <a:pt x="631" y="130"/>
                </a:cubicBezTo>
                <a:cubicBezTo>
                  <a:pt x="634" y="131"/>
                  <a:pt x="636" y="132"/>
                  <a:pt x="638" y="133"/>
                </a:cubicBezTo>
                <a:cubicBezTo>
                  <a:pt x="641" y="134"/>
                  <a:pt x="641" y="134"/>
                  <a:pt x="641" y="136"/>
                </a:cubicBezTo>
                <a:cubicBezTo>
                  <a:pt x="641" y="137"/>
                  <a:pt x="641" y="139"/>
                  <a:pt x="641" y="141"/>
                </a:cubicBezTo>
                <a:cubicBezTo>
                  <a:pt x="641" y="143"/>
                  <a:pt x="640" y="145"/>
                  <a:pt x="638" y="146"/>
                </a:cubicBezTo>
                <a:cubicBezTo>
                  <a:pt x="637" y="147"/>
                  <a:pt x="636" y="149"/>
                  <a:pt x="635" y="150"/>
                </a:cubicBezTo>
                <a:cubicBezTo>
                  <a:pt x="632" y="153"/>
                  <a:pt x="632" y="158"/>
                  <a:pt x="632" y="162"/>
                </a:cubicBezTo>
                <a:cubicBezTo>
                  <a:pt x="632" y="164"/>
                  <a:pt x="636" y="164"/>
                  <a:pt x="637" y="166"/>
                </a:cubicBezTo>
                <a:cubicBezTo>
                  <a:pt x="637" y="166"/>
                  <a:pt x="638" y="167"/>
                  <a:pt x="638" y="167"/>
                </a:cubicBezTo>
                <a:cubicBezTo>
                  <a:pt x="640" y="169"/>
                  <a:pt x="642" y="169"/>
                  <a:pt x="644" y="167"/>
                </a:cubicBezTo>
                <a:cubicBezTo>
                  <a:pt x="645" y="167"/>
                  <a:pt x="645" y="167"/>
                  <a:pt x="646" y="167"/>
                </a:cubicBezTo>
                <a:cubicBezTo>
                  <a:pt x="647" y="167"/>
                  <a:pt x="647" y="167"/>
                  <a:pt x="647" y="168"/>
                </a:cubicBezTo>
                <a:cubicBezTo>
                  <a:pt x="647" y="169"/>
                  <a:pt x="646" y="169"/>
                  <a:pt x="646" y="170"/>
                </a:cubicBezTo>
                <a:cubicBezTo>
                  <a:pt x="647" y="171"/>
                  <a:pt x="648" y="172"/>
                  <a:pt x="649" y="172"/>
                </a:cubicBezTo>
                <a:cubicBezTo>
                  <a:pt x="652" y="173"/>
                  <a:pt x="654" y="174"/>
                  <a:pt x="657" y="174"/>
                </a:cubicBezTo>
                <a:cubicBezTo>
                  <a:pt x="663" y="174"/>
                  <a:pt x="668" y="177"/>
                  <a:pt x="674" y="177"/>
                </a:cubicBezTo>
                <a:cubicBezTo>
                  <a:pt x="675" y="177"/>
                  <a:pt x="676" y="178"/>
                  <a:pt x="677" y="178"/>
                </a:cubicBezTo>
                <a:cubicBezTo>
                  <a:pt x="679" y="180"/>
                  <a:pt x="681" y="180"/>
                  <a:pt x="683" y="180"/>
                </a:cubicBezTo>
                <a:cubicBezTo>
                  <a:pt x="685" y="180"/>
                  <a:pt x="687" y="180"/>
                  <a:pt x="689" y="179"/>
                </a:cubicBezTo>
                <a:cubicBezTo>
                  <a:pt x="689" y="179"/>
                  <a:pt x="690" y="179"/>
                  <a:pt x="691" y="178"/>
                </a:cubicBezTo>
                <a:cubicBezTo>
                  <a:pt x="692" y="177"/>
                  <a:pt x="694" y="176"/>
                  <a:pt x="696" y="175"/>
                </a:cubicBezTo>
                <a:cubicBezTo>
                  <a:pt x="697" y="174"/>
                  <a:pt x="697" y="173"/>
                  <a:pt x="697" y="172"/>
                </a:cubicBezTo>
                <a:cubicBezTo>
                  <a:pt x="697" y="171"/>
                  <a:pt x="698" y="170"/>
                  <a:pt x="698" y="169"/>
                </a:cubicBezTo>
                <a:cubicBezTo>
                  <a:pt x="701" y="165"/>
                  <a:pt x="700" y="162"/>
                  <a:pt x="697" y="160"/>
                </a:cubicBezTo>
                <a:close/>
                <a:moveTo>
                  <a:pt x="549" y="122"/>
                </a:moveTo>
                <a:cubicBezTo>
                  <a:pt x="547" y="121"/>
                  <a:pt x="544" y="121"/>
                  <a:pt x="542" y="120"/>
                </a:cubicBezTo>
                <a:cubicBezTo>
                  <a:pt x="541" y="120"/>
                  <a:pt x="541" y="119"/>
                  <a:pt x="541" y="119"/>
                </a:cubicBezTo>
                <a:cubicBezTo>
                  <a:pt x="543" y="117"/>
                  <a:pt x="541" y="114"/>
                  <a:pt x="541" y="112"/>
                </a:cubicBezTo>
                <a:cubicBezTo>
                  <a:pt x="541" y="109"/>
                  <a:pt x="541" y="107"/>
                  <a:pt x="541" y="105"/>
                </a:cubicBezTo>
                <a:cubicBezTo>
                  <a:pt x="541" y="103"/>
                  <a:pt x="539" y="103"/>
                  <a:pt x="537" y="102"/>
                </a:cubicBezTo>
                <a:cubicBezTo>
                  <a:pt x="536" y="102"/>
                  <a:pt x="536" y="101"/>
                  <a:pt x="536" y="100"/>
                </a:cubicBezTo>
                <a:cubicBezTo>
                  <a:pt x="536" y="97"/>
                  <a:pt x="535" y="96"/>
                  <a:pt x="533" y="95"/>
                </a:cubicBezTo>
                <a:cubicBezTo>
                  <a:pt x="531" y="95"/>
                  <a:pt x="529" y="95"/>
                  <a:pt x="528" y="96"/>
                </a:cubicBezTo>
                <a:cubicBezTo>
                  <a:pt x="525" y="98"/>
                  <a:pt x="522" y="99"/>
                  <a:pt x="520" y="100"/>
                </a:cubicBezTo>
                <a:cubicBezTo>
                  <a:pt x="519" y="101"/>
                  <a:pt x="519" y="102"/>
                  <a:pt x="518" y="103"/>
                </a:cubicBezTo>
                <a:cubicBezTo>
                  <a:pt x="518" y="105"/>
                  <a:pt x="517" y="106"/>
                  <a:pt x="515" y="106"/>
                </a:cubicBezTo>
                <a:cubicBezTo>
                  <a:pt x="514" y="107"/>
                  <a:pt x="513" y="108"/>
                  <a:pt x="512" y="109"/>
                </a:cubicBezTo>
                <a:cubicBezTo>
                  <a:pt x="511" y="110"/>
                  <a:pt x="511" y="110"/>
                  <a:pt x="512" y="111"/>
                </a:cubicBezTo>
                <a:cubicBezTo>
                  <a:pt x="513" y="111"/>
                  <a:pt x="514" y="112"/>
                  <a:pt x="515" y="113"/>
                </a:cubicBezTo>
                <a:cubicBezTo>
                  <a:pt x="515" y="113"/>
                  <a:pt x="516" y="113"/>
                  <a:pt x="515" y="114"/>
                </a:cubicBezTo>
                <a:cubicBezTo>
                  <a:pt x="515" y="114"/>
                  <a:pt x="515" y="114"/>
                  <a:pt x="514" y="114"/>
                </a:cubicBezTo>
                <a:cubicBezTo>
                  <a:pt x="512" y="114"/>
                  <a:pt x="510" y="113"/>
                  <a:pt x="508" y="113"/>
                </a:cubicBezTo>
                <a:cubicBezTo>
                  <a:pt x="506" y="113"/>
                  <a:pt x="505" y="115"/>
                  <a:pt x="504" y="117"/>
                </a:cubicBezTo>
                <a:cubicBezTo>
                  <a:pt x="504" y="119"/>
                  <a:pt x="504" y="120"/>
                  <a:pt x="505" y="121"/>
                </a:cubicBezTo>
                <a:cubicBezTo>
                  <a:pt x="507" y="122"/>
                  <a:pt x="508" y="123"/>
                  <a:pt x="509" y="124"/>
                </a:cubicBezTo>
                <a:cubicBezTo>
                  <a:pt x="512" y="126"/>
                  <a:pt x="515" y="128"/>
                  <a:pt x="518" y="126"/>
                </a:cubicBezTo>
                <a:cubicBezTo>
                  <a:pt x="519" y="126"/>
                  <a:pt x="520" y="126"/>
                  <a:pt x="520" y="126"/>
                </a:cubicBezTo>
                <a:cubicBezTo>
                  <a:pt x="522" y="127"/>
                  <a:pt x="524" y="127"/>
                  <a:pt x="527" y="127"/>
                </a:cubicBezTo>
                <a:cubicBezTo>
                  <a:pt x="527" y="127"/>
                  <a:pt x="527" y="128"/>
                  <a:pt x="527" y="128"/>
                </a:cubicBezTo>
                <a:cubicBezTo>
                  <a:pt x="527" y="128"/>
                  <a:pt x="527" y="128"/>
                  <a:pt x="527" y="128"/>
                </a:cubicBezTo>
                <a:cubicBezTo>
                  <a:pt x="523" y="129"/>
                  <a:pt x="519" y="129"/>
                  <a:pt x="515" y="130"/>
                </a:cubicBezTo>
                <a:cubicBezTo>
                  <a:pt x="514" y="130"/>
                  <a:pt x="513" y="131"/>
                  <a:pt x="513" y="133"/>
                </a:cubicBezTo>
                <a:cubicBezTo>
                  <a:pt x="513" y="135"/>
                  <a:pt x="514" y="137"/>
                  <a:pt x="516" y="138"/>
                </a:cubicBezTo>
                <a:cubicBezTo>
                  <a:pt x="517" y="139"/>
                  <a:pt x="518" y="139"/>
                  <a:pt x="520" y="139"/>
                </a:cubicBezTo>
                <a:cubicBezTo>
                  <a:pt x="521" y="140"/>
                  <a:pt x="523" y="139"/>
                  <a:pt x="525" y="140"/>
                </a:cubicBezTo>
                <a:cubicBezTo>
                  <a:pt x="528" y="140"/>
                  <a:pt x="531" y="139"/>
                  <a:pt x="534" y="138"/>
                </a:cubicBezTo>
                <a:cubicBezTo>
                  <a:pt x="535" y="137"/>
                  <a:pt x="536" y="136"/>
                  <a:pt x="537" y="136"/>
                </a:cubicBezTo>
                <a:cubicBezTo>
                  <a:pt x="540" y="136"/>
                  <a:pt x="542" y="136"/>
                  <a:pt x="545" y="135"/>
                </a:cubicBezTo>
                <a:cubicBezTo>
                  <a:pt x="545" y="135"/>
                  <a:pt x="546" y="135"/>
                  <a:pt x="547" y="135"/>
                </a:cubicBezTo>
                <a:cubicBezTo>
                  <a:pt x="548" y="136"/>
                  <a:pt x="550" y="137"/>
                  <a:pt x="552" y="137"/>
                </a:cubicBezTo>
                <a:cubicBezTo>
                  <a:pt x="554" y="138"/>
                  <a:pt x="555" y="138"/>
                  <a:pt x="556" y="138"/>
                </a:cubicBezTo>
                <a:cubicBezTo>
                  <a:pt x="557" y="138"/>
                  <a:pt x="559" y="138"/>
                  <a:pt x="560" y="137"/>
                </a:cubicBezTo>
                <a:cubicBezTo>
                  <a:pt x="562" y="137"/>
                  <a:pt x="563" y="136"/>
                  <a:pt x="564" y="135"/>
                </a:cubicBezTo>
                <a:cubicBezTo>
                  <a:pt x="567" y="132"/>
                  <a:pt x="569" y="130"/>
                  <a:pt x="572" y="127"/>
                </a:cubicBezTo>
                <a:cubicBezTo>
                  <a:pt x="573" y="126"/>
                  <a:pt x="574" y="125"/>
                  <a:pt x="574" y="124"/>
                </a:cubicBezTo>
                <a:cubicBezTo>
                  <a:pt x="575" y="122"/>
                  <a:pt x="574" y="119"/>
                  <a:pt x="572" y="117"/>
                </a:cubicBezTo>
                <a:cubicBezTo>
                  <a:pt x="572" y="117"/>
                  <a:pt x="571" y="117"/>
                  <a:pt x="570" y="117"/>
                </a:cubicBezTo>
                <a:cubicBezTo>
                  <a:pt x="569" y="117"/>
                  <a:pt x="568" y="118"/>
                  <a:pt x="568" y="119"/>
                </a:cubicBezTo>
                <a:cubicBezTo>
                  <a:pt x="567" y="120"/>
                  <a:pt x="567" y="120"/>
                  <a:pt x="566" y="120"/>
                </a:cubicBezTo>
                <a:cubicBezTo>
                  <a:pt x="565" y="118"/>
                  <a:pt x="563" y="118"/>
                  <a:pt x="564" y="115"/>
                </a:cubicBezTo>
                <a:cubicBezTo>
                  <a:pt x="563" y="114"/>
                  <a:pt x="562" y="113"/>
                  <a:pt x="563" y="112"/>
                </a:cubicBezTo>
                <a:cubicBezTo>
                  <a:pt x="564" y="111"/>
                  <a:pt x="565" y="110"/>
                  <a:pt x="565" y="109"/>
                </a:cubicBezTo>
                <a:cubicBezTo>
                  <a:pt x="564" y="106"/>
                  <a:pt x="565" y="103"/>
                  <a:pt x="566" y="101"/>
                </a:cubicBezTo>
                <a:cubicBezTo>
                  <a:pt x="567" y="100"/>
                  <a:pt x="566" y="99"/>
                  <a:pt x="565" y="99"/>
                </a:cubicBezTo>
                <a:cubicBezTo>
                  <a:pt x="565" y="98"/>
                  <a:pt x="563" y="98"/>
                  <a:pt x="562" y="98"/>
                </a:cubicBezTo>
                <a:cubicBezTo>
                  <a:pt x="560" y="100"/>
                  <a:pt x="558" y="102"/>
                  <a:pt x="555" y="104"/>
                </a:cubicBezTo>
                <a:cubicBezTo>
                  <a:pt x="554" y="105"/>
                  <a:pt x="554" y="106"/>
                  <a:pt x="554" y="108"/>
                </a:cubicBezTo>
                <a:cubicBezTo>
                  <a:pt x="554" y="108"/>
                  <a:pt x="554" y="109"/>
                  <a:pt x="554" y="110"/>
                </a:cubicBezTo>
                <a:cubicBezTo>
                  <a:pt x="555" y="112"/>
                  <a:pt x="554" y="113"/>
                  <a:pt x="553" y="114"/>
                </a:cubicBezTo>
                <a:cubicBezTo>
                  <a:pt x="552" y="114"/>
                  <a:pt x="552" y="114"/>
                  <a:pt x="552" y="114"/>
                </a:cubicBezTo>
                <a:cubicBezTo>
                  <a:pt x="550" y="115"/>
                  <a:pt x="550" y="116"/>
                  <a:pt x="551" y="118"/>
                </a:cubicBezTo>
                <a:cubicBezTo>
                  <a:pt x="551" y="118"/>
                  <a:pt x="551" y="119"/>
                  <a:pt x="551" y="120"/>
                </a:cubicBezTo>
                <a:cubicBezTo>
                  <a:pt x="552" y="121"/>
                  <a:pt x="550" y="122"/>
                  <a:pt x="549" y="122"/>
                </a:cubicBezTo>
                <a:close/>
                <a:moveTo>
                  <a:pt x="2316" y="1301"/>
                </a:moveTo>
                <a:cubicBezTo>
                  <a:pt x="2315" y="1302"/>
                  <a:pt x="2313" y="1302"/>
                  <a:pt x="2312" y="1302"/>
                </a:cubicBezTo>
                <a:cubicBezTo>
                  <a:pt x="2310" y="1302"/>
                  <a:pt x="2311" y="1300"/>
                  <a:pt x="2310" y="1299"/>
                </a:cubicBezTo>
                <a:cubicBezTo>
                  <a:pt x="2310" y="1298"/>
                  <a:pt x="2310" y="1298"/>
                  <a:pt x="2309" y="1297"/>
                </a:cubicBezTo>
                <a:cubicBezTo>
                  <a:pt x="2309" y="1296"/>
                  <a:pt x="2307" y="1296"/>
                  <a:pt x="2306" y="1297"/>
                </a:cubicBezTo>
                <a:cubicBezTo>
                  <a:pt x="2306" y="1297"/>
                  <a:pt x="2305" y="1298"/>
                  <a:pt x="2304" y="1299"/>
                </a:cubicBezTo>
                <a:cubicBezTo>
                  <a:pt x="2303" y="1303"/>
                  <a:pt x="2300" y="1307"/>
                  <a:pt x="2296" y="1309"/>
                </a:cubicBezTo>
                <a:cubicBezTo>
                  <a:pt x="2295" y="1310"/>
                  <a:pt x="2294" y="1311"/>
                  <a:pt x="2294" y="1312"/>
                </a:cubicBezTo>
                <a:cubicBezTo>
                  <a:pt x="2293" y="1313"/>
                  <a:pt x="2292" y="1314"/>
                  <a:pt x="2292" y="1316"/>
                </a:cubicBezTo>
                <a:cubicBezTo>
                  <a:pt x="2290" y="1319"/>
                  <a:pt x="2288" y="1321"/>
                  <a:pt x="2285" y="1323"/>
                </a:cubicBezTo>
                <a:cubicBezTo>
                  <a:pt x="2282" y="1324"/>
                  <a:pt x="2279" y="1326"/>
                  <a:pt x="2275" y="1328"/>
                </a:cubicBezTo>
                <a:cubicBezTo>
                  <a:pt x="2273" y="1330"/>
                  <a:pt x="2271" y="1333"/>
                  <a:pt x="2267" y="1333"/>
                </a:cubicBezTo>
                <a:cubicBezTo>
                  <a:pt x="2266" y="1333"/>
                  <a:pt x="2266" y="1334"/>
                  <a:pt x="2265" y="1334"/>
                </a:cubicBezTo>
                <a:cubicBezTo>
                  <a:pt x="2261" y="1338"/>
                  <a:pt x="2256" y="1341"/>
                  <a:pt x="2253" y="1345"/>
                </a:cubicBezTo>
                <a:cubicBezTo>
                  <a:pt x="2249" y="1348"/>
                  <a:pt x="2247" y="1352"/>
                  <a:pt x="2245" y="1356"/>
                </a:cubicBezTo>
                <a:cubicBezTo>
                  <a:pt x="2245" y="1357"/>
                  <a:pt x="2246" y="1359"/>
                  <a:pt x="2247" y="1360"/>
                </a:cubicBezTo>
                <a:cubicBezTo>
                  <a:pt x="2250" y="1361"/>
                  <a:pt x="2252" y="1362"/>
                  <a:pt x="2254" y="1364"/>
                </a:cubicBezTo>
                <a:cubicBezTo>
                  <a:pt x="2254" y="1365"/>
                  <a:pt x="2255" y="1365"/>
                  <a:pt x="2255" y="1366"/>
                </a:cubicBezTo>
                <a:cubicBezTo>
                  <a:pt x="2257" y="1368"/>
                  <a:pt x="2260" y="1368"/>
                  <a:pt x="2262" y="1367"/>
                </a:cubicBezTo>
                <a:cubicBezTo>
                  <a:pt x="2267" y="1365"/>
                  <a:pt x="2270" y="1361"/>
                  <a:pt x="2274" y="1359"/>
                </a:cubicBezTo>
                <a:cubicBezTo>
                  <a:pt x="2275" y="1357"/>
                  <a:pt x="2276" y="1355"/>
                  <a:pt x="2278" y="1353"/>
                </a:cubicBezTo>
                <a:cubicBezTo>
                  <a:pt x="2278" y="1352"/>
                  <a:pt x="2279" y="1350"/>
                  <a:pt x="2280" y="1349"/>
                </a:cubicBezTo>
                <a:cubicBezTo>
                  <a:pt x="2282" y="1348"/>
                  <a:pt x="2283" y="1346"/>
                  <a:pt x="2284" y="1344"/>
                </a:cubicBezTo>
                <a:cubicBezTo>
                  <a:pt x="2287" y="1338"/>
                  <a:pt x="2286" y="1339"/>
                  <a:pt x="2292" y="1336"/>
                </a:cubicBezTo>
                <a:cubicBezTo>
                  <a:pt x="2294" y="1335"/>
                  <a:pt x="2295" y="1335"/>
                  <a:pt x="2297" y="1335"/>
                </a:cubicBezTo>
                <a:cubicBezTo>
                  <a:pt x="2299" y="1335"/>
                  <a:pt x="2300" y="1334"/>
                  <a:pt x="2300" y="1333"/>
                </a:cubicBezTo>
                <a:cubicBezTo>
                  <a:pt x="2299" y="1330"/>
                  <a:pt x="2300" y="1328"/>
                  <a:pt x="2303" y="1326"/>
                </a:cubicBezTo>
                <a:cubicBezTo>
                  <a:pt x="2304" y="1326"/>
                  <a:pt x="2305" y="1325"/>
                  <a:pt x="2305" y="1324"/>
                </a:cubicBezTo>
                <a:cubicBezTo>
                  <a:pt x="2308" y="1320"/>
                  <a:pt x="2312" y="1317"/>
                  <a:pt x="2315" y="1313"/>
                </a:cubicBezTo>
                <a:cubicBezTo>
                  <a:pt x="2316" y="1312"/>
                  <a:pt x="2316" y="1311"/>
                  <a:pt x="2317" y="1310"/>
                </a:cubicBezTo>
                <a:cubicBezTo>
                  <a:pt x="2317" y="1309"/>
                  <a:pt x="2317" y="1307"/>
                  <a:pt x="2317" y="1307"/>
                </a:cubicBezTo>
                <a:cubicBezTo>
                  <a:pt x="2317" y="1306"/>
                  <a:pt x="2317" y="1306"/>
                  <a:pt x="2317" y="1305"/>
                </a:cubicBezTo>
                <a:cubicBezTo>
                  <a:pt x="2317" y="1305"/>
                  <a:pt x="2317" y="1304"/>
                  <a:pt x="2317" y="1304"/>
                </a:cubicBezTo>
                <a:cubicBezTo>
                  <a:pt x="2318" y="1303"/>
                  <a:pt x="2317" y="1303"/>
                  <a:pt x="2318" y="1303"/>
                </a:cubicBezTo>
                <a:cubicBezTo>
                  <a:pt x="2318" y="1302"/>
                  <a:pt x="2316" y="1301"/>
                  <a:pt x="2316" y="1301"/>
                </a:cubicBezTo>
                <a:close/>
                <a:moveTo>
                  <a:pt x="1000" y="379"/>
                </a:moveTo>
                <a:cubicBezTo>
                  <a:pt x="1004" y="377"/>
                  <a:pt x="1008" y="375"/>
                  <a:pt x="1012" y="373"/>
                </a:cubicBezTo>
                <a:cubicBezTo>
                  <a:pt x="1013" y="373"/>
                  <a:pt x="1014" y="373"/>
                  <a:pt x="1014" y="372"/>
                </a:cubicBezTo>
                <a:cubicBezTo>
                  <a:pt x="1017" y="370"/>
                  <a:pt x="1019" y="369"/>
                  <a:pt x="1022" y="368"/>
                </a:cubicBezTo>
                <a:cubicBezTo>
                  <a:pt x="1023" y="368"/>
                  <a:pt x="1024" y="367"/>
                  <a:pt x="1025" y="366"/>
                </a:cubicBezTo>
                <a:cubicBezTo>
                  <a:pt x="1026" y="365"/>
                  <a:pt x="1027" y="364"/>
                  <a:pt x="1028" y="363"/>
                </a:cubicBezTo>
                <a:cubicBezTo>
                  <a:pt x="1028" y="362"/>
                  <a:pt x="1028" y="362"/>
                  <a:pt x="1028" y="361"/>
                </a:cubicBezTo>
                <a:cubicBezTo>
                  <a:pt x="1027" y="359"/>
                  <a:pt x="1028" y="357"/>
                  <a:pt x="1029" y="355"/>
                </a:cubicBezTo>
                <a:cubicBezTo>
                  <a:pt x="1030" y="354"/>
                  <a:pt x="1030" y="354"/>
                  <a:pt x="1030" y="354"/>
                </a:cubicBezTo>
                <a:cubicBezTo>
                  <a:pt x="1029" y="354"/>
                  <a:pt x="1029" y="353"/>
                  <a:pt x="1029" y="353"/>
                </a:cubicBezTo>
                <a:cubicBezTo>
                  <a:pt x="1028" y="353"/>
                  <a:pt x="1027" y="352"/>
                  <a:pt x="1026" y="351"/>
                </a:cubicBezTo>
                <a:cubicBezTo>
                  <a:pt x="1025" y="350"/>
                  <a:pt x="1025" y="349"/>
                  <a:pt x="1025" y="347"/>
                </a:cubicBezTo>
                <a:cubicBezTo>
                  <a:pt x="1025" y="346"/>
                  <a:pt x="1024" y="345"/>
                  <a:pt x="1023" y="344"/>
                </a:cubicBezTo>
                <a:cubicBezTo>
                  <a:pt x="1023" y="343"/>
                  <a:pt x="1022" y="343"/>
                  <a:pt x="1022" y="343"/>
                </a:cubicBezTo>
                <a:cubicBezTo>
                  <a:pt x="1020" y="343"/>
                  <a:pt x="1019" y="343"/>
                  <a:pt x="1018" y="342"/>
                </a:cubicBezTo>
                <a:cubicBezTo>
                  <a:pt x="1017" y="341"/>
                  <a:pt x="1015" y="341"/>
                  <a:pt x="1014" y="342"/>
                </a:cubicBezTo>
                <a:cubicBezTo>
                  <a:pt x="1011" y="345"/>
                  <a:pt x="1009" y="346"/>
                  <a:pt x="1005" y="345"/>
                </a:cubicBezTo>
                <a:cubicBezTo>
                  <a:pt x="1004" y="344"/>
                  <a:pt x="1003" y="345"/>
                  <a:pt x="1002" y="345"/>
                </a:cubicBezTo>
                <a:cubicBezTo>
                  <a:pt x="999" y="344"/>
                  <a:pt x="997" y="345"/>
                  <a:pt x="996" y="347"/>
                </a:cubicBezTo>
                <a:cubicBezTo>
                  <a:pt x="996" y="347"/>
                  <a:pt x="995" y="348"/>
                  <a:pt x="995" y="347"/>
                </a:cubicBezTo>
                <a:cubicBezTo>
                  <a:pt x="994" y="347"/>
                  <a:pt x="994" y="346"/>
                  <a:pt x="993" y="345"/>
                </a:cubicBezTo>
                <a:cubicBezTo>
                  <a:pt x="993" y="345"/>
                  <a:pt x="991" y="345"/>
                  <a:pt x="991" y="346"/>
                </a:cubicBezTo>
                <a:cubicBezTo>
                  <a:pt x="990" y="347"/>
                  <a:pt x="990" y="348"/>
                  <a:pt x="990" y="349"/>
                </a:cubicBezTo>
                <a:cubicBezTo>
                  <a:pt x="991" y="351"/>
                  <a:pt x="990" y="352"/>
                  <a:pt x="988" y="352"/>
                </a:cubicBezTo>
                <a:cubicBezTo>
                  <a:pt x="988" y="352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6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6" y="352"/>
                  <a:pt x="985" y="350"/>
                  <a:pt x="986" y="348"/>
                </a:cubicBezTo>
                <a:cubicBezTo>
                  <a:pt x="986" y="347"/>
                  <a:pt x="985" y="345"/>
                  <a:pt x="984" y="344"/>
                </a:cubicBezTo>
                <a:cubicBezTo>
                  <a:pt x="983" y="343"/>
                  <a:pt x="982" y="343"/>
                  <a:pt x="982" y="342"/>
                </a:cubicBezTo>
                <a:cubicBezTo>
                  <a:pt x="980" y="340"/>
                  <a:pt x="979" y="340"/>
                  <a:pt x="976" y="342"/>
                </a:cubicBezTo>
                <a:cubicBezTo>
                  <a:pt x="976" y="343"/>
                  <a:pt x="976" y="343"/>
                  <a:pt x="976" y="343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5" y="343"/>
                  <a:pt x="973" y="343"/>
                  <a:pt x="972" y="344"/>
                </a:cubicBezTo>
                <a:cubicBezTo>
                  <a:pt x="971" y="346"/>
                  <a:pt x="969" y="348"/>
                  <a:pt x="968" y="350"/>
                </a:cubicBezTo>
                <a:cubicBezTo>
                  <a:pt x="967" y="351"/>
                  <a:pt x="969" y="353"/>
                  <a:pt x="970" y="353"/>
                </a:cubicBezTo>
                <a:cubicBezTo>
                  <a:pt x="971" y="353"/>
                  <a:pt x="972" y="353"/>
                  <a:pt x="972" y="353"/>
                </a:cubicBezTo>
                <a:cubicBezTo>
                  <a:pt x="974" y="352"/>
                  <a:pt x="976" y="352"/>
                  <a:pt x="978" y="353"/>
                </a:cubicBezTo>
                <a:cubicBezTo>
                  <a:pt x="979" y="353"/>
                  <a:pt x="979" y="354"/>
                  <a:pt x="978" y="355"/>
                </a:cubicBezTo>
                <a:cubicBezTo>
                  <a:pt x="978" y="356"/>
                  <a:pt x="977" y="357"/>
                  <a:pt x="975" y="357"/>
                </a:cubicBezTo>
                <a:cubicBezTo>
                  <a:pt x="973" y="357"/>
                  <a:pt x="971" y="358"/>
                  <a:pt x="970" y="358"/>
                </a:cubicBezTo>
                <a:cubicBezTo>
                  <a:pt x="969" y="358"/>
                  <a:pt x="969" y="359"/>
                  <a:pt x="969" y="360"/>
                </a:cubicBezTo>
                <a:cubicBezTo>
                  <a:pt x="969" y="360"/>
                  <a:pt x="969" y="361"/>
                  <a:pt x="970" y="361"/>
                </a:cubicBezTo>
                <a:cubicBezTo>
                  <a:pt x="971" y="362"/>
                  <a:pt x="973" y="362"/>
                  <a:pt x="974" y="362"/>
                </a:cubicBezTo>
                <a:cubicBezTo>
                  <a:pt x="975" y="362"/>
                  <a:pt x="976" y="363"/>
                  <a:pt x="976" y="363"/>
                </a:cubicBezTo>
                <a:cubicBezTo>
                  <a:pt x="977" y="364"/>
                  <a:pt x="978" y="366"/>
                  <a:pt x="978" y="367"/>
                </a:cubicBezTo>
                <a:cubicBezTo>
                  <a:pt x="979" y="367"/>
                  <a:pt x="978" y="368"/>
                  <a:pt x="978" y="369"/>
                </a:cubicBezTo>
                <a:cubicBezTo>
                  <a:pt x="978" y="369"/>
                  <a:pt x="977" y="369"/>
                  <a:pt x="976" y="369"/>
                </a:cubicBezTo>
                <a:cubicBezTo>
                  <a:pt x="975" y="369"/>
                  <a:pt x="974" y="370"/>
                  <a:pt x="974" y="372"/>
                </a:cubicBezTo>
                <a:cubicBezTo>
                  <a:pt x="975" y="373"/>
                  <a:pt x="975" y="374"/>
                  <a:pt x="977" y="374"/>
                </a:cubicBezTo>
                <a:cubicBezTo>
                  <a:pt x="978" y="374"/>
                  <a:pt x="979" y="375"/>
                  <a:pt x="980" y="374"/>
                </a:cubicBezTo>
                <a:cubicBezTo>
                  <a:pt x="983" y="374"/>
                  <a:pt x="986" y="374"/>
                  <a:pt x="988" y="377"/>
                </a:cubicBezTo>
                <a:cubicBezTo>
                  <a:pt x="991" y="378"/>
                  <a:pt x="993" y="379"/>
                  <a:pt x="996" y="379"/>
                </a:cubicBezTo>
                <a:cubicBezTo>
                  <a:pt x="997" y="379"/>
                  <a:pt x="999" y="379"/>
                  <a:pt x="1000" y="379"/>
                </a:cubicBezTo>
                <a:close/>
                <a:moveTo>
                  <a:pt x="1519" y="53"/>
                </a:moveTo>
                <a:cubicBezTo>
                  <a:pt x="1519" y="54"/>
                  <a:pt x="1519" y="54"/>
                  <a:pt x="1520" y="55"/>
                </a:cubicBezTo>
                <a:cubicBezTo>
                  <a:pt x="1521" y="55"/>
                  <a:pt x="1522" y="55"/>
                  <a:pt x="1523" y="55"/>
                </a:cubicBezTo>
                <a:cubicBezTo>
                  <a:pt x="1524" y="56"/>
                  <a:pt x="1526" y="57"/>
                  <a:pt x="1528" y="57"/>
                </a:cubicBezTo>
                <a:cubicBezTo>
                  <a:pt x="1529" y="57"/>
                  <a:pt x="1529" y="57"/>
                  <a:pt x="1529" y="57"/>
                </a:cubicBezTo>
                <a:cubicBezTo>
                  <a:pt x="1529" y="58"/>
                  <a:pt x="1529" y="58"/>
                  <a:pt x="1528" y="58"/>
                </a:cubicBezTo>
                <a:cubicBezTo>
                  <a:pt x="1527" y="58"/>
                  <a:pt x="1526" y="59"/>
                  <a:pt x="1525" y="59"/>
                </a:cubicBezTo>
                <a:cubicBezTo>
                  <a:pt x="1524" y="59"/>
                  <a:pt x="1523" y="59"/>
                  <a:pt x="1522" y="61"/>
                </a:cubicBezTo>
                <a:cubicBezTo>
                  <a:pt x="1522" y="61"/>
                  <a:pt x="1522" y="62"/>
                  <a:pt x="1523" y="63"/>
                </a:cubicBezTo>
                <a:cubicBezTo>
                  <a:pt x="1525" y="65"/>
                  <a:pt x="1527" y="67"/>
                  <a:pt x="1528" y="68"/>
                </a:cubicBezTo>
                <a:cubicBezTo>
                  <a:pt x="1529" y="68"/>
                  <a:pt x="1529" y="69"/>
                  <a:pt x="1530" y="69"/>
                </a:cubicBezTo>
                <a:cubicBezTo>
                  <a:pt x="1533" y="68"/>
                  <a:pt x="1536" y="64"/>
                  <a:pt x="1535" y="61"/>
                </a:cubicBezTo>
                <a:cubicBezTo>
                  <a:pt x="1535" y="60"/>
                  <a:pt x="1534" y="59"/>
                  <a:pt x="1534" y="58"/>
                </a:cubicBezTo>
                <a:cubicBezTo>
                  <a:pt x="1535" y="58"/>
                  <a:pt x="1535" y="58"/>
                  <a:pt x="1535" y="58"/>
                </a:cubicBezTo>
                <a:cubicBezTo>
                  <a:pt x="1535" y="58"/>
                  <a:pt x="1536" y="58"/>
                  <a:pt x="1536" y="58"/>
                </a:cubicBezTo>
                <a:cubicBezTo>
                  <a:pt x="1537" y="59"/>
                  <a:pt x="1538" y="61"/>
                  <a:pt x="1538" y="63"/>
                </a:cubicBezTo>
                <a:cubicBezTo>
                  <a:pt x="1538" y="64"/>
                  <a:pt x="1538" y="65"/>
                  <a:pt x="1538" y="67"/>
                </a:cubicBezTo>
                <a:cubicBezTo>
                  <a:pt x="1537" y="70"/>
                  <a:pt x="1537" y="70"/>
                  <a:pt x="1540" y="70"/>
                </a:cubicBezTo>
                <a:cubicBezTo>
                  <a:pt x="1542" y="70"/>
                  <a:pt x="1544" y="70"/>
                  <a:pt x="1545" y="72"/>
                </a:cubicBezTo>
                <a:cubicBezTo>
                  <a:pt x="1547" y="75"/>
                  <a:pt x="1549" y="76"/>
                  <a:pt x="1552" y="76"/>
                </a:cubicBezTo>
                <a:cubicBezTo>
                  <a:pt x="1557" y="76"/>
                  <a:pt x="1562" y="77"/>
                  <a:pt x="1567" y="78"/>
                </a:cubicBezTo>
                <a:cubicBezTo>
                  <a:pt x="1568" y="78"/>
                  <a:pt x="1569" y="78"/>
                  <a:pt x="1569" y="78"/>
                </a:cubicBezTo>
                <a:cubicBezTo>
                  <a:pt x="1572" y="77"/>
                  <a:pt x="1574" y="76"/>
                  <a:pt x="1575" y="74"/>
                </a:cubicBezTo>
                <a:cubicBezTo>
                  <a:pt x="1576" y="73"/>
                  <a:pt x="1576" y="71"/>
                  <a:pt x="1575" y="71"/>
                </a:cubicBezTo>
                <a:cubicBezTo>
                  <a:pt x="1575" y="70"/>
                  <a:pt x="1575" y="70"/>
                  <a:pt x="1574" y="69"/>
                </a:cubicBezTo>
                <a:cubicBezTo>
                  <a:pt x="1573" y="69"/>
                  <a:pt x="1572" y="68"/>
                  <a:pt x="1571" y="67"/>
                </a:cubicBezTo>
                <a:cubicBezTo>
                  <a:pt x="1570" y="67"/>
                  <a:pt x="1570" y="66"/>
                  <a:pt x="1570" y="64"/>
                </a:cubicBezTo>
                <a:cubicBezTo>
                  <a:pt x="1571" y="62"/>
                  <a:pt x="1568" y="60"/>
                  <a:pt x="1568" y="58"/>
                </a:cubicBezTo>
                <a:cubicBezTo>
                  <a:pt x="1567" y="54"/>
                  <a:pt x="1564" y="51"/>
                  <a:pt x="1560" y="49"/>
                </a:cubicBezTo>
                <a:cubicBezTo>
                  <a:pt x="1558" y="48"/>
                  <a:pt x="1557" y="48"/>
                  <a:pt x="1555" y="49"/>
                </a:cubicBezTo>
                <a:cubicBezTo>
                  <a:pt x="1554" y="50"/>
                  <a:pt x="1552" y="50"/>
                  <a:pt x="1551" y="49"/>
                </a:cubicBezTo>
                <a:cubicBezTo>
                  <a:pt x="1549" y="47"/>
                  <a:pt x="1547" y="48"/>
                  <a:pt x="1546" y="49"/>
                </a:cubicBezTo>
                <a:cubicBezTo>
                  <a:pt x="1545" y="49"/>
                  <a:pt x="1545" y="49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2" y="51"/>
                  <a:pt x="1541" y="53"/>
                  <a:pt x="1540" y="54"/>
                </a:cubicBezTo>
                <a:cubicBezTo>
                  <a:pt x="1539" y="54"/>
                  <a:pt x="1539" y="54"/>
                  <a:pt x="1539" y="54"/>
                </a:cubicBezTo>
                <a:cubicBezTo>
                  <a:pt x="1538" y="53"/>
                  <a:pt x="1539" y="53"/>
                  <a:pt x="1539" y="53"/>
                </a:cubicBezTo>
                <a:cubicBezTo>
                  <a:pt x="1540" y="51"/>
                  <a:pt x="1541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47"/>
                  <a:pt x="1544" y="45"/>
                  <a:pt x="1542" y="43"/>
                </a:cubicBezTo>
                <a:cubicBezTo>
                  <a:pt x="1540" y="42"/>
                  <a:pt x="1539" y="39"/>
                  <a:pt x="1539" y="37"/>
                </a:cubicBezTo>
                <a:cubicBezTo>
                  <a:pt x="1539" y="36"/>
                  <a:pt x="1538" y="35"/>
                  <a:pt x="1537" y="35"/>
                </a:cubicBezTo>
                <a:cubicBezTo>
                  <a:pt x="1533" y="34"/>
                  <a:pt x="1530" y="32"/>
                  <a:pt x="1528" y="29"/>
                </a:cubicBezTo>
                <a:cubicBezTo>
                  <a:pt x="1527" y="28"/>
                  <a:pt x="1526" y="28"/>
                  <a:pt x="1524" y="27"/>
                </a:cubicBezTo>
                <a:cubicBezTo>
                  <a:pt x="1524" y="26"/>
                  <a:pt x="1522" y="27"/>
                  <a:pt x="1521" y="28"/>
                </a:cubicBezTo>
                <a:cubicBezTo>
                  <a:pt x="1521" y="30"/>
                  <a:pt x="1520" y="33"/>
                  <a:pt x="1519" y="34"/>
                </a:cubicBezTo>
                <a:cubicBezTo>
                  <a:pt x="1517" y="38"/>
                  <a:pt x="1516" y="41"/>
                  <a:pt x="1518" y="44"/>
                </a:cubicBezTo>
                <a:cubicBezTo>
                  <a:pt x="1519" y="47"/>
                  <a:pt x="1519" y="50"/>
                  <a:pt x="1519" y="53"/>
                </a:cubicBezTo>
                <a:close/>
                <a:moveTo>
                  <a:pt x="2358" y="1265"/>
                </a:moveTo>
                <a:cubicBezTo>
                  <a:pt x="2358" y="1264"/>
                  <a:pt x="2357" y="1264"/>
                  <a:pt x="2356" y="1265"/>
                </a:cubicBezTo>
                <a:cubicBezTo>
                  <a:pt x="2356" y="1265"/>
                  <a:pt x="2355" y="1265"/>
                  <a:pt x="2355" y="1266"/>
                </a:cubicBezTo>
                <a:cubicBezTo>
                  <a:pt x="2351" y="1268"/>
                  <a:pt x="2350" y="1268"/>
                  <a:pt x="2348" y="1265"/>
                </a:cubicBezTo>
                <a:cubicBezTo>
                  <a:pt x="2346" y="1264"/>
                  <a:pt x="2345" y="1263"/>
                  <a:pt x="2345" y="1261"/>
                </a:cubicBezTo>
                <a:cubicBezTo>
                  <a:pt x="2345" y="1259"/>
                  <a:pt x="2345" y="1257"/>
                  <a:pt x="2344" y="1255"/>
                </a:cubicBezTo>
                <a:cubicBezTo>
                  <a:pt x="2344" y="1254"/>
                  <a:pt x="2344" y="1253"/>
                  <a:pt x="2343" y="1253"/>
                </a:cubicBezTo>
                <a:cubicBezTo>
                  <a:pt x="2343" y="1252"/>
                  <a:pt x="2342" y="1252"/>
                  <a:pt x="2342" y="1252"/>
                </a:cubicBezTo>
                <a:cubicBezTo>
                  <a:pt x="2342" y="1252"/>
                  <a:pt x="2341" y="1252"/>
                  <a:pt x="2341" y="1252"/>
                </a:cubicBezTo>
                <a:cubicBezTo>
                  <a:pt x="2341" y="1253"/>
                  <a:pt x="2341" y="1253"/>
                  <a:pt x="2341" y="1254"/>
                </a:cubicBezTo>
                <a:cubicBezTo>
                  <a:pt x="2340" y="1254"/>
                  <a:pt x="2340" y="1255"/>
                  <a:pt x="2340" y="1255"/>
                </a:cubicBezTo>
                <a:cubicBezTo>
                  <a:pt x="2339" y="1255"/>
                  <a:pt x="2338" y="1254"/>
                  <a:pt x="2338" y="1253"/>
                </a:cubicBezTo>
                <a:cubicBezTo>
                  <a:pt x="2339" y="1249"/>
                  <a:pt x="2338" y="1245"/>
                  <a:pt x="2339" y="1241"/>
                </a:cubicBezTo>
                <a:cubicBezTo>
                  <a:pt x="2340" y="1239"/>
                  <a:pt x="2340" y="1237"/>
                  <a:pt x="2338" y="1235"/>
                </a:cubicBezTo>
                <a:cubicBezTo>
                  <a:pt x="2336" y="1232"/>
                  <a:pt x="2335" y="1229"/>
                  <a:pt x="2332" y="1228"/>
                </a:cubicBezTo>
                <a:cubicBezTo>
                  <a:pt x="2332" y="1227"/>
                  <a:pt x="2331" y="1226"/>
                  <a:pt x="2331" y="1225"/>
                </a:cubicBezTo>
                <a:cubicBezTo>
                  <a:pt x="2331" y="1225"/>
                  <a:pt x="2331" y="1225"/>
                  <a:pt x="2330" y="1225"/>
                </a:cubicBezTo>
                <a:cubicBezTo>
                  <a:pt x="2330" y="1224"/>
                  <a:pt x="2329" y="1224"/>
                  <a:pt x="2329" y="1225"/>
                </a:cubicBezTo>
                <a:cubicBezTo>
                  <a:pt x="2329" y="1225"/>
                  <a:pt x="2329" y="1225"/>
                  <a:pt x="2329" y="1225"/>
                </a:cubicBezTo>
                <a:cubicBezTo>
                  <a:pt x="2329" y="1228"/>
                  <a:pt x="2331" y="1230"/>
                  <a:pt x="2330" y="1232"/>
                </a:cubicBezTo>
                <a:cubicBezTo>
                  <a:pt x="2329" y="1234"/>
                  <a:pt x="2329" y="1235"/>
                  <a:pt x="2330" y="1237"/>
                </a:cubicBezTo>
                <a:cubicBezTo>
                  <a:pt x="2331" y="1240"/>
                  <a:pt x="2331" y="1242"/>
                  <a:pt x="2332" y="1245"/>
                </a:cubicBezTo>
                <a:cubicBezTo>
                  <a:pt x="2332" y="1247"/>
                  <a:pt x="2334" y="1250"/>
                  <a:pt x="2333" y="1252"/>
                </a:cubicBezTo>
                <a:cubicBezTo>
                  <a:pt x="2332" y="1253"/>
                  <a:pt x="2333" y="1254"/>
                  <a:pt x="2333" y="1255"/>
                </a:cubicBezTo>
                <a:cubicBezTo>
                  <a:pt x="2334" y="1256"/>
                  <a:pt x="2334" y="1257"/>
                  <a:pt x="2334" y="1258"/>
                </a:cubicBezTo>
                <a:cubicBezTo>
                  <a:pt x="2334" y="1261"/>
                  <a:pt x="2334" y="1263"/>
                  <a:pt x="2333" y="1266"/>
                </a:cubicBezTo>
                <a:cubicBezTo>
                  <a:pt x="2331" y="1268"/>
                  <a:pt x="2330" y="1271"/>
                  <a:pt x="2329" y="1274"/>
                </a:cubicBezTo>
                <a:cubicBezTo>
                  <a:pt x="2329" y="1275"/>
                  <a:pt x="2328" y="1276"/>
                  <a:pt x="2326" y="1277"/>
                </a:cubicBezTo>
                <a:cubicBezTo>
                  <a:pt x="2325" y="1277"/>
                  <a:pt x="2324" y="1278"/>
                  <a:pt x="2322" y="1279"/>
                </a:cubicBezTo>
                <a:cubicBezTo>
                  <a:pt x="2320" y="1280"/>
                  <a:pt x="2320" y="1283"/>
                  <a:pt x="2321" y="1285"/>
                </a:cubicBezTo>
                <a:cubicBezTo>
                  <a:pt x="2323" y="1286"/>
                  <a:pt x="2324" y="1288"/>
                  <a:pt x="2326" y="1289"/>
                </a:cubicBezTo>
                <a:cubicBezTo>
                  <a:pt x="2327" y="1290"/>
                  <a:pt x="2327" y="1292"/>
                  <a:pt x="2327" y="1294"/>
                </a:cubicBezTo>
                <a:cubicBezTo>
                  <a:pt x="2327" y="1295"/>
                  <a:pt x="2327" y="1297"/>
                  <a:pt x="2326" y="1298"/>
                </a:cubicBezTo>
                <a:cubicBezTo>
                  <a:pt x="2324" y="1300"/>
                  <a:pt x="2322" y="1302"/>
                  <a:pt x="2321" y="1304"/>
                </a:cubicBezTo>
                <a:cubicBezTo>
                  <a:pt x="2320" y="1304"/>
                  <a:pt x="2320" y="1305"/>
                  <a:pt x="2321" y="1305"/>
                </a:cubicBezTo>
                <a:cubicBezTo>
                  <a:pt x="2322" y="1307"/>
                  <a:pt x="2323" y="1308"/>
                  <a:pt x="2324" y="1309"/>
                </a:cubicBezTo>
                <a:cubicBezTo>
                  <a:pt x="2324" y="1309"/>
                  <a:pt x="2325" y="1309"/>
                  <a:pt x="2325" y="1309"/>
                </a:cubicBezTo>
                <a:cubicBezTo>
                  <a:pt x="2328" y="1308"/>
                  <a:pt x="2329" y="1306"/>
                  <a:pt x="2331" y="1305"/>
                </a:cubicBezTo>
                <a:cubicBezTo>
                  <a:pt x="2334" y="1302"/>
                  <a:pt x="2337" y="1299"/>
                  <a:pt x="2339" y="1296"/>
                </a:cubicBezTo>
                <a:cubicBezTo>
                  <a:pt x="2342" y="1293"/>
                  <a:pt x="2344" y="1290"/>
                  <a:pt x="2344" y="1286"/>
                </a:cubicBezTo>
                <a:cubicBezTo>
                  <a:pt x="2344" y="1284"/>
                  <a:pt x="2346" y="1282"/>
                  <a:pt x="2348" y="1282"/>
                </a:cubicBezTo>
                <a:cubicBezTo>
                  <a:pt x="2349" y="1282"/>
                  <a:pt x="2350" y="1282"/>
                  <a:pt x="2350" y="1282"/>
                </a:cubicBezTo>
                <a:cubicBezTo>
                  <a:pt x="2351" y="1282"/>
                  <a:pt x="2352" y="1282"/>
                  <a:pt x="2352" y="1281"/>
                </a:cubicBezTo>
                <a:cubicBezTo>
                  <a:pt x="2352" y="1279"/>
                  <a:pt x="2355" y="1277"/>
                  <a:pt x="2356" y="1275"/>
                </a:cubicBezTo>
                <a:cubicBezTo>
                  <a:pt x="2357" y="1275"/>
                  <a:pt x="2358" y="1274"/>
                  <a:pt x="2358" y="1273"/>
                </a:cubicBezTo>
                <a:cubicBezTo>
                  <a:pt x="2359" y="1271"/>
                  <a:pt x="2359" y="1269"/>
                  <a:pt x="2360" y="1268"/>
                </a:cubicBezTo>
                <a:cubicBezTo>
                  <a:pt x="2360" y="1267"/>
                  <a:pt x="2360" y="1265"/>
                  <a:pt x="2358" y="1265"/>
                </a:cubicBezTo>
                <a:close/>
                <a:moveTo>
                  <a:pt x="1803" y="75"/>
                </a:moveTo>
                <a:cubicBezTo>
                  <a:pt x="1804" y="77"/>
                  <a:pt x="1806" y="78"/>
                  <a:pt x="1806" y="81"/>
                </a:cubicBezTo>
                <a:cubicBezTo>
                  <a:pt x="1806" y="82"/>
                  <a:pt x="1807" y="82"/>
                  <a:pt x="1808" y="83"/>
                </a:cubicBezTo>
                <a:cubicBezTo>
                  <a:pt x="1809" y="84"/>
                  <a:pt x="1811" y="85"/>
                  <a:pt x="1812" y="85"/>
                </a:cubicBezTo>
                <a:cubicBezTo>
                  <a:pt x="1814" y="86"/>
                  <a:pt x="1816" y="87"/>
                  <a:pt x="1818" y="88"/>
                </a:cubicBezTo>
                <a:cubicBezTo>
                  <a:pt x="1819" y="90"/>
                  <a:pt x="1820" y="90"/>
                  <a:pt x="1822" y="90"/>
                </a:cubicBezTo>
                <a:cubicBezTo>
                  <a:pt x="1824" y="90"/>
                  <a:pt x="1825" y="90"/>
                  <a:pt x="1827" y="90"/>
                </a:cubicBezTo>
                <a:cubicBezTo>
                  <a:pt x="1827" y="90"/>
                  <a:pt x="1828" y="89"/>
                  <a:pt x="1829" y="88"/>
                </a:cubicBezTo>
                <a:cubicBezTo>
                  <a:pt x="1829" y="87"/>
                  <a:pt x="1829" y="86"/>
                  <a:pt x="1831" y="85"/>
                </a:cubicBezTo>
                <a:cubicBezTo>
                  <a:pt x="1832" y="84"/>
                  <a:pt x="1833" y="83"/>
                  <a:pt x="1833" y="81"/>
                </a:cubicBezTo>
                <a:cubicBezTo>
                  <a:pt x="1835" y="79"/>
                  <a:pt x="1837" y="78"/>
                  <a:pt x="1840" y="79"/>
                </a:cubicBezTo>
                <a:cubicBezTo>
                  <a:pt x="1841" y="79"/>
                  <a:pt x="1842" y="78"/>
                  <a:pt x="1843" y="78"/>
                </a:cubicBezTo>
                <a:cubicBezTo>
                  <a:pt x="1843" y="78"/>
                  <a:pt x="1844" y="77"/>
                  <a:pt x="1844" y="76"/>
                </a:cubicBezTo>
                <a:cubicBezTo>
                  <a:pt x="1845" y="76"/>
                  <a:pt x="1845" y="75"/>
                  <a:pt x="1845" y="75"/>
                </a:cubicBezTo>
                <a:cubicBezTo>
                  <a:pt x="1845" y="74"/>
                  <a:pt x="1846" y="73"/>
                  <a:pt x="1846" y="73"/>
                </a:cubicBezTo>
                <a:cubicBezTo>
                  <a:pt x="1847" y="72"/>
                  <a:pt x="1847" y="72"/>
                  <a:pt x="1848" y="71"/>
                </a:cubicBezTo>
                <a:cubicBezTo>
                  <a:pt x="1848" y="71"/>
                  <a:pt x="1849" y="70"/>
                  <a:pt x="1849" y="69"/>
                </a:cubicBezTo>
                <a:cubicBezTo>
                  <a:pt x="1849" y="68"/>
                  <a:pt x="1849" y="67"/>
                  <a:pt x="1849" y="66"/>
                </a:cubicBezTo>
                <a:cubicBezTo>
                  <a:pt x="1848" y="64"/>
                  <a:pt x="1848" y="63"/>
                  <a:pt x="1847" y="62"/>
                </a:cubicBezTo>
                <a:cubicBezTo>
                  <a:pt x="1848" y="59"/>
                  <a:pt x="1846" y="58"/>
                  <a:pt x="1844" y="58"/>
                </a:cubicBezTo>
                <a:cubicBezTo>
                  <a:pt x="1840" y="57"/>
                  <a:pt x="1837" y="56"/>
                  <a:pt x="1833" y="55"/>
                </a:cubicBezTo>
                <a:cubicBezTo>
                  <a:pt x="1833" y="55"/>
                  <a:pt x="1832" y="55"/>
                  <a:pt x="1832" y="55"/>
                </a:cubicBezTo>
                <a:cubicBezTo>
                  <a:pt x="1831" y="56"/>
                  <a:pt x="1831" y="56"/>
                  <a:pt x="1830" y="57"/>
                </a:cubicBezTo>
                <a:cubicBezTo>
                  <a:pt x="1830" y="57"/>
                  <a:pt x="1830" y="58"/>
                  <a:pt x="1830" y="58"/>
                </a:cubicBezTo>
                <a:cubicBezTo>
                  <a:pt x="1832" y="61"/>
                  <a:pt x="1833" y="63"/>
                  <a:pt x="1832" y="66"/>
                </a:cubicBezTo>
                <a:cubicBezTo>
                  <a:pt x="1832" y="67"/>
                  <a:pt x="1833" y="68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2" y="68"/>
                  <a:pt x="1832" y="68"/>
                  <a:pt x="1832" y="68"/>
                </a:cubicBezTo>
                <a:cubicBezTo>
                  <a:pt x="1830" y="65"/>
                  <a:pt x="1828" y="62"/>
                  <a:pt x="1828" y="59"/>
                </a:cubicBezTo>
                <a:cubicBezTo>
                  <a:pt x="1828" y="57"/>
                  <a:pt x="1826" y="56"/>
                  <a:pt x="1825" y="56"/>
                </a:cubicBezTo>
                <a:cubicBezTo>
                  <a:pt x="1823" y="55"/>
                  <a:pt x="1821" y="55"/>
                  <a:pt x="1820" y="55"/>
                </a:cubicBezTo>
                <a:cubicBezTo>
                  <a:pt x="1819" y="55"/>
                  <a:pt x="1818" y="55"/>
                  <a:pt x="1818" y="56"/>
                </a:cubicBezTo>
                <a:cubicBezTo>
                  <a:pt x="1818" y="57"/>
                  <a:pt x="1817" y="58"/>
                  <a:pt x="1817" y="59"/>
                </a:cubicBezTo>
                <a:cubicBezTo>
                  <a:pt x="1817" y="60"/>
                  <a:pt x="1817" y="62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7" y="64"/>
                  <a:pt x="1818" y="64"/>
                  <a:pt x="1818" y="65"/>
                </a:cubicBezTo>
                <a:cubicBezTo>
                  <a:pt x="1818" y="64"/>
                  <a:pt x="1817" y="64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5" y="63"/>
                  <a:pt x="1812" y="63"/>
                  <a:pt x="1810" y="60"/>
                </a:cubicBezTo>
                <a:cubicBezTo>
                  <a:pt x="1809" y="59"/>
                  <a:pt x="1806" y="58"/>
                  <a:pt x="1804" y="57"/>
                </a:cubicBezTo>
                <a:cubicBezTo>
                  <a:pt x="1803" y="57"/>
                  <a:pt x="1802" y="58"/>
                  <a:pt x="1801" y="59"/>
                </a:cubicBezTo>
                <a:cubicBezTo>
                  <a:pt x="1801" y="61"/>
                  <a:pt x="1800" y="63"/>
                  <a:pt x="1799" y="66"/>
                </a:cubicBezTo>
                <a:cubicBezTo>
                  <a:pt x="1799" y="66"/>
                  <a:pt x="1799" y="67"/>
                  <a:pt x="1799" y="68"/>
                </a:cubicBezTo>
                <a:cubicBezTo>
                  <a:pt x="1801" y="70"/>
                  <a:pt x="1802" y="73"/>
                  <a:pt x="1803" y="75"/>
                </a:cubicBezTo>
                <a:close/>
                <a:moveTo>
                  <a:pt x="1835" y="71"/>
                </a:move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4" y="71"/>
                  <a:pt x="1834" y="70"/>
                </a:cubicBezTo>
                <a:cubicBezTo>
                  <a:pt x="1834" y="70"/>
                  <a:pt x="1835" y="71"/>
                  <a:pt x="1835" y="71"/>
                </a:cubicBezTo>
                <a:close/>
                <a:moveTo>
                  <a:pt x="1819" y="65"/>
                </a:moveTo>
                <a:cubicBezTo>
                  <a:pt x="1819" y="66"/>
                  <a:pt x="1819" y="66"/>
                  <a:pt x="1819" y="66"/>
                </a:cubicBezTo>
                <a:cubicBezTo>
                  <a:pt x="1819" y="65"/>
                  <a:pt x="1819" y="65"/>
                  <a:pt x="1819" y="65"/>
                </a:cubicBezTo>
                <a:cubicBezTo>
                  <a:pt x="1819" y="65"/>
                  <a:pt x="1818" y="65"/>
                  <a:pt x="1818" y="65"/>
                </a:cubicBezTo>
                <a:cubicBezTo>
                  <a:pt x="1818" y="65"/>
                  <a:pt x="1819" y="65"/>
                  <a:pt x="1819" y="65"/>
                </a:cubicBezTo>
                <a:close/>
                <a:moveTo>
                  <a:pt x="594" y="176"/>
                </a:moveTo>
                <a:cubicBezTo>
                  <a:pt x="595" y="175"/>
                  <a:pt x="596" y="174"/>
                  <a:pt x="595" y="173"/>
                </a:cubicBezTo>
                <a:cubicBezTo>
                  <a:pt x="595" y="171"/>
                  <a:pt x="594" y="171"/>
                  <a:pt x="593" y="170"/>
                </a:cubicBezTo>
                <a:cubicBezTo>
                  <a:pt x="591" y="170"/>
                  <a:pt x="589" y="170"/>
                  <a:pt x="587" y="170"/>
                </a:cubicBezTo>
                <a:cubicBezTo>
                  <a:pt x="586" y="170"/>
                  <a:pt x="585" y="169"/>
                  <a:pt x="584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4" y="169"/>
                  <a:pt x="584" y="169"/>
                  <a:pt x="583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3" y="168"/>
                  <a:pt x="583" y="168"/>
                  <a:pt x="582" y="167"/>
                </a:cubicBezTo>
                <a:cubicBezTo>
                  <a:pt x="581" y="167"/>
                  <a:pt x="580" y="166"/>
                  <a:pt x="580" y="166"/>
                </a:cubicBezTo>
                <a:cubicBezTo>
                  <a:pt x="578" y="166"/>
                  <a:pt x="577" y="167"/>
                  <a:pt x="575" y="167"/>
                </a:cubicBezTo>
                <a:cubicBezTo>
                  <a:pt x="575" y="168"/>
                  <a:pt x="574" y="168"/>
                  <a:pt x="573" y="169"/>
                </a:cubicBezTo>
                <a:cubicBezTo>
                  <a:pt x="573" y="171"/>
                  <a:pt x="571" y="172"/>
                  <a:pt x="569" y="173"/>
                </a:cubicBezTo>
                <a:cubicBezTo>
                  <a:pt x="569" y="174"/>
                  <a:pt x="569" y="175"/>
                  <a:pt x="569" y="175"/>
                </a:cubicBezTo>
                <a:cubicBezTo>
                  <a:pt x="569" y="176"/>
                  <a:pt x="569" y="177"/>
                  <a:pt x="570" y="178"/>
                </a:cubicBezTo>
                <a:cubicBezTo>
                  <a:pt x="572" y="181"/>
                  <a:pt x="571" y="183"/>
                  <a:pt x="569" y="186"/>
                </a:cubicBezTo>
                <a:cubicBezTo>
                  <a:pt x="569" y="187"/>
                  <a:pt x="567" y="187"/>
                  <a:pt x="567" y="186"/>
                </a:cubicBezTo>
                <a:cubicBezTo>
                  <a:pt x="565" y="185"/>
                  <a:pt x="565" y="183"/>
                  <a:pt x="564" y="181"/>
                </a:cubicBezTo>
                <a:cubicBezTo>
                  <a:pt x="564" y="180"/>
                  <a:pt x="563" y="179"/>
                  <a:pt x="561" y="179"/>
                </a:cubicBezTo>
                <a:cubicBezTo>
                  <a:pt x="558" y="179"/>
                  <a:pt x="556" y="181"/>
                  <a:pt x="556" y="185"/>
                </a:cubicBezTo>
                <a:cubicBezTo>
                  <a:pt x="555" y="187"/>
                  <a:pt x="555" y="189"/>
                  <a:pt x="555" y="192"/>
                </a:cubicBezTo>
                <a:cubicBezTo>
                  <a:pt x="555" y="193"/>
                  <a:pt x="555" y="193"/>
                  <a:pt x="556" y="194"/>
                </a:cubicBezTo>
                <a:cubicBezTo>
                  <a:pt x="558" y="194"/>
                  <a:pt x="560" y="196"/>
                  <a:pt x="560" y="198"/>
                </a:cubicBezTo>
                <a:cubicBezTo>
                  <a:pt x="561" y="202"/>
                  <a:pt x="563" y="205"/>
                  <a:pt x="563" y="209"/>
                </a:cubicBezTo>
                <a:cubicBezTo>
                  <a:pt x="563" y="211"/>
                  <a:pt x="564" y="213"/>
                  <a:pt x="565" y="215"/>
                </a:cubicBezTo>
                <a:cubicBezTo>
                  <a:pt x="566" y="215"/>
                  <a:pt x="567" y="216"/>
                  <a:pt x="568" y="215"/>
                </a:cubicBezTo>
                <a:cubicBezTo>
                  <a:pt x="570" y="214"/>
                  <a:pt x="571" y="212"/>
                  <a:pt x="572" y="212"/>
                </a:cubicBezTo>
                <a:cubicBezTo>
                  <a:pt x="574" y="211"/>
                  <a:pt x="576" y="210"/>
                  <a:pt x="577" y="210"/>
                </a:cubicBezTo>
                <a:cubicBezTo>
                  <a:pt x="579" y="209"/>
                  <a:pt x="580" y="208"/>
                  <a:pt x="582" y="207"/>
                </a:cubicBezTo>
                <a:cubicBezTo>
                  <a:pt x="583" y="207"/>
                  <a:pt x="583" y="206"/>
                  <a:pt x="583" y="206"/>
                </a:cubicBezTo>
                <a:cubicBezTo>
                  <a:pt x="584" y="203"/>
                  <a:pt x="586" y="200"/>
                  <a:pt x="588" y="198"/>
                </a:cubicBezTo>
                <a:cubicBezTo>
                  <a:pt x="589" y="197"/>
                  <a:pt x="590" y="195"/>
                  <a:pt x="589" y="192"/>
                </a:cubicBezTo>
                <a:cubicBezTo>
                  <a:pt x="589" y="191"/>
                  <a:pt x="588" y="190"/>
                  <a:pt x="588" y="188"/>
                </a:cubicBezTo>
                <a:cubicBezTo>
                  <a:pt x="587" y="186"/>
                  <a:pt x="586" y="185"/>
                  <a:pt x="584" y="184"/>
                </a:cubicBezTo>
                <a:cubicBezTo>
                  <a:pt x="584" y="184"/>
                  <a:pt x="584" y="184"/>
                  <a:pt x="585" y="183"/>
                </a:cubicBezTo>
                <a:cubicBezTo>
                  <a:pt x="586" y="183"/>
                  <a:pt x="588" y="182"/>
                  <a:pt x="589" y="181"/>
                </a:cubicBezTo>
                <a:cubicBezTo>
                  <a:pt x="591" y="181"/>
                  <a:pt x="592" y="180"/>
                  <a:pt x="592" y="179"/>
                </a:cubicBezTo>
                <a:cubicBezTo>
                  <a:pt x="592" y="177"/>
                  <a:pt x="593" y="177"/>
                  <a:pt x="594" y="176"/>
                </a:cubicBezTo>
                <a:close/>
                <a:moveTo>
                  <a:pt x="1987" y="919"/>
                </a:moveTo>
                <a:cubicBezTo>
                  <a:pt x="1994" y="919"/>
                  <a:pt x="2000" y="919"/>
                  <a:pt x="2006" y="919"/>
                </a:cubicBezTo>
                <a:cubicBezTo>
                  <a:pt x="2012" y="920"/>
                  <a:pt x="2017" y="918"/>
                  <a:pt x="2020" y="912"/>
                </a:cubicBezTo>
                <a:cubicBezTo>
                  <a:pt x="2021" y="912"/>
                  <a:pt x="2020" y="911"/>
                  <a:pt x="2020" y="910"/>
                </a:cubicBezTo>
                <a:cubicBezTo>
                  <a:pt x="2019" y="909"/>
                  <a:pt x="2018" y="909"/>
                  <a:pt x="2017" y="910"/>
                </a:cubicBezTo>
                <a:cubicBezTo>
                  <a:pt x="2016" y="910"/>
                  <a:pt x="2015" y="912"/>
                  <a:pt x="2014" y="912"/>
                </a:cubicBezTo>
                <a:cubicBezTo>
                  <a:pt x="2012" y="914"/>
                  <a:pt x="2010" y="915"/>
                  <a:pt x="2008" y="914"/>
                </a:cubicBezTo>
                <a:cubicBezTo>
                  <a:pt x="2004" y="914"/>
                  <a:pt x="2001" y="914"/>
                  <a:pt x="1997" y="913"/>
                </a:cubicBezTo>
                <a:cubicBezTo>
                  <a:pt x="1995" y="913"/>
                  <a:pt x="1993" y="912"/>
                  <a:pt x="1990" y="912"/>
                </a:cubicBezTo>
                <a:cubicBezTo>
                  <a:pt x="1988" y="912"/>
                  <a:pt x="1986" y="915"/>
                  <a:pt x="1984" y="915"/>
                </a:cubicBezTo>
                <a:cubicBezTo>
                  <a:pt x="1983" y="915"/>
                  <a:pt x="1983" y="916"/>
                  <a:pt x="1983" y="916"/>
                </a:cubicBezTo>
                <a:cubicBezTo>
                  <a:pt x="1981" y="917"/>
                  <a:pt x="1980" y="918"/>
                  <a:pt x="1980" y="920"/>
                </a:cubicBezTo>
                <a:cubicBezTo>
                  <a:pt x="1980" y="921"/>
                  <a:pt x="1980" y="922"/>
                  <a:pt x="1980" y="923"/>
                </a:cubicBezTo>
                <a:cubicBezTo>
                  <a:pt x="1979" y="925"/>
                  <a:pt x="1979" y="926"/>
                  <a:pt x="1978" y="927"/>
                </a:cubicBezTo>
                <a:cubicBezTo>
                  <a:pt x="1977" y="928"/>
                  <a:pt x="1976" y="931"/>
                  <a:pt x="1976" y="933"/>
                </a:cubicBezTo>
                <a:cubicBezTo>
                  <a:pt x="1976" y="935"/>
                  <a:pt x="1975" y="937"/>
                  <a:pt x="1975" y="939"/>
                </a:cubicBezTo>
                <a:cubicBezTo>
                  <a:pt x="1974" y="940"/>
                  <a:pt x="1973" y="942"/>
                  <a:pt x="1973" y="943"/>
                </a:cubicBezTo>
                <a:cubicBezTo>
                  <a:pt x="1972" y="945"/>
                  <a:pt x="1973" y="946"/>
                  <a:pt x="1974" y="948"/>
                </a:cubicBezTo>
                <a:cubicBezTo>
                  <a:pt x="1975" y="948"/>
                  <a:pt x="1976" y="949"/>
                  <a:pt x="1976" y="949"/>
                </a:cubicBezTo>
                <a:cubicBezTo>
                  <a:pt x="1978" y="951"/>
                  <a:pt x="1978" y="952"/>
                  <a:pt x="1978" y="954"/>
                </a:cubicBezTo>
                <a:cubicBezTo>
                  <a:pt x="1977" y="956"/>
                  <a:pt x="1976" y="958"/>
                  <a:pt x="1977" y="960"/>
                </a:cubicBezTo>
                <a:cubicBezTo>
                  <a:pt x="1977" y="961"/>
                  <a:pt x="1977" y="962"/>
                  <a:pt x="1978" y="962"/>
                </a:cubicBezTo>
                <a:cubicBezTo>
                  <a:pt x="1979" y="964"/>
                  <a:pt x="1982" y="963"/>
                  <a:pt x="1983" y="963"/>
                </a:cubicBezTo>
                <a:cubicBezTo>
                  <a:pt x="1985" y="962"/>
                  <a:pt x="1984" y="961"/>
                  <a:pt x="1984" y="960"/>
                </a:cubicBezTo>
                <a:cubicBezTo>
                  <a:pt x="1984" y="954"/>
                  <a:pt x="1986" y="949"/>
                  <a:pt x="1986" y="944"/>
                </a:cubicBezTo>
                <a:cubicBezTo>
                  <a:pt x="1986" y="944"/>
                  <a:pt x="1987" y="943"/>
                  <a:pt x="1987" y="943"/>
                </a:cubicBezTo>
                <a:cubicBezTo>
                  <a:pt x="1988" y="943"/>
                  <a:pt x="1988" y="944"/>
                  <a:pt x="1988" y="944"/>
                </a:cubicBezTo>
                <a:cubicBezTo>
                  <a:pt x="1988" y="947"/>
                  <a:pt x="1988" y="950"/>
                  <a:pt x="1991" y="952"/>
                </a:cubicBezTo>
                <a:cubicBezTo>
                  <a:pt x="1992" y="953"/>
                  <a:pt x="1992" y="954"/>
                  <a:pt x="1992" y="955"/>
                </a:cubicBezTo>
                <a:cubicBezTo>
                  <a:pt x="1993" y="957"/>
                  <a:pt x="1993" y="958"/>
                  <a:pt x="1996" y="958"/>
                </a:cubicBezTo>
                <a:cubicBezTo>
                  <a:pt x="1997" y="958"/>
                  <a:pt x="1997" y="958"/>
                  <a:pt x="1998" y="958"/>
                </a:cubicBezTo>
                <a:cubicBezTo>
                  <a:pt x="1998" y="958"/>
                  <a:pt x="1998" y="957"/>
                  <a:pt x="1998" y="957"/>
                </a:cubicBezTo>
                <a:cubicBezTo>
                  <a:pt x="1998" y="957"/>
                  <a:pt x="1998" y="957"/>
                  <a:pt x="1998" y="957"/>
                </a:cubicBezTo>
                <a:cubicBezTo>
                  <a:pt x="1998" y="957"/>
                  <a:pt x="1998" y="957"/>
                  <a:pt x="1998" y="958"/>
                </a:cubicBezTo>
                <a:cubicBezTo>
                  <a:pt x="1998" y="958"/>
                  <a:pt x="1998" y="958"/>
                  <a:pt x="1998" y="958"/>
                </a:cubicBezTo>
                <a:cubicBezTo>
                  <a:pt x="1998" y="959"/>
                  <a:pt x="1998" y="961"/>
                  <a:pt x="2000" y="961"/>
                </a:cubicBezTo>
                <a:cubicBezTo>
                  <a:pt x="2000" y="962"/>
                  <a:pt x="2001" y="962"/>
                  <a:pt x="2001" y="962"/>
                </a:cubicBezTo>
                <a:cubicBezTo>
                  <a:pt x="2002" y="963"/>
                  <a:pt x="2004" y="962"/>
                  <a:pt x="2004" y="961"/>
                </a:cubicBezTo>
                <a:cubicBezTo>
                  <a:pt x="2005" y="958"/>
                  <a:pt x="2005" y="956"/>
                  <a:pt x="2005" y="954"/>
                </a:cubicBezTo>
                <a:cubicBezTo>
                  <a:pt x="2005" y="952"/>
                  <a:pt x="2004" y="951"/>
                  <a:pt x="2003" y="951"/>
                </a:cubicBezTo>
                <a:cubicBezTo>
                  <a:pt x="2002" y="951"/>
                  <a:pt x="2001" y="950"/>
                  <a:pt x="2001" y="950"/>
                </a:cubicBezTo>
                <a:cubicBezTo>
                  <a:pt x="2000" y="949"/>
                  <a:pt x="1999" y="948"/>
                  <a:pt x="1999" y="947"/>
                </a:cubicBezTo>
                <a:cubicBezTo>
                  <a:pt x="2000" y="945"/>
                  <a:pt x="1999" y="944"/>
                  <a:pt x="1998" y="943"/>
                </a:cubicBezTo>
                <a:cubicBezTo>
                  <a:pt x="1997" y="941"/>
                  <a:pt x="1996" y="940"/>
                  <a:pt x="1995" y="938"/>
                </a:cubicBezTo>
                <a:cubicBezTo>
                  <a:pt x="1995" y="938"/>
                  <a:pt x="1995" y="936"/>
                  <a:pt x="1996" y="936"/>
                </a:cubicBezTo>
                <a:cubicBezTo>
                  <a:pt x="1997" y="935"/>
                  <a:pt x="1999" y="934"/>
                  <a:pt x="2000" y="933"/>
                </a:cubicBezTo>
                <a:cubicBezTo>
                  <a:pt x="2001" y="932"/>
                  <a:pt x="2002" y="933"/>
                  <a:pt x="2003" y="933"/>
                </a:cubicBezTo>
                <a:cubicBezTo>
                  <a:pt x="2004" y="933"/>
                  <a:pt x="2005" y="933"/>
                  <a:pt x="2006" y="933"/>
                </a:cubicBezTo>
                <a:cubicBezTo>
                  <a:pt x="2007" y="933"/>
                  <a:pt x="2007" y="933"/>
                  <a:pt x="2007" y="932"/>
                </a:cubicBezTo>
                <a:cubicBezTo>
                  <a:pt x="2008" y="931"/>
                  <a:pt x="2008" y="929"/>
                  <a:pt x="2008" y="927"/>
                </a:cubicBezTo>
                <a:cubicBezTo>
                  <a:pt x="2008" y="927"/>
                  <a:pt x="2007" y="926"/>
                  <a:pt x="2007" y="926"/>
                </a:cubicBezTo>
                <a:cubicBezTo>
                  <a:pt x="2006" y="926"/>
                  <a:pt x="2004" y="925"/>
                  <a:pt x="2003" y="926"/>
                </a:cubicBezTo>
                <a:cubicBezTo>
                  <a:pt x="2001" y="926"/>
                  <a:pt x="1999" y="927"/>
                  <a:pt x="1996" y="927"/>
                </a:cubicBezTo>
                <a:cubicBezTo>
                  <a:pt x="1994" y="927"/>
                  <a:pt x="1991" y="928"/>
                  <a:pt x="1990" y="930"/>
                </a:cubicBezTo>
                <a:cubicBezTo>
                  <a:pt x="1989" y="931"/>
                  <a:pt x="1988" y="931"/>
                  <a:pt x="1988" y="930"/>
                </a:cubicBezTo>
                <a:cubicBezTo>
                  <a:pt x="1985" y="929"/>
                  <a:pt x="1984" y="927"/>
                  <a:pt x="1983" y="925"/>
                </a:cubicBezTo>
                <a:cubicBezTo>
                  <a:pt x="1982" y="922"/>
                  <a:pt x="1985" y="919"/>
                  <a:pt x="1987" y="919"/>
                </a:cubicBezTo>
                <a:close/>
                <a:moveTo>
                  <a:pt x="1999" y="956"/>
                </a:moveTo>
                <a:cubicBezTo>
                  <a:pt x="2000" y="956"/>
                  <a:pt x="2000" y="956"/>
                  <a:pt x="2000" y="956"/>
                </a:cubicBezTo>
                <a:cubicBezTo>
                  <a:pt x="2000" y="955"/>
                  <a:pt x="2001" y="955"/>
                  <a:pt x="2001" y="955"/>
                </a:cubicBezTo>
                <a:cubicBezTo>
                  <a:pt x="2002" y="955"/>
                  <a:pt x="2002" y="955"/>
                  <a:pt x="2002" y="956"/>
                </a:cubicBezTo>
                <a:cubicBezTo>
                  <a:pt x="2002" y="956"/>
                  <a:pt x="2002" y="956"/>
                  <a:pt x="2002" y="956"/>
                </a:cubicBezTo>
                <a:cubicBezTo>
                  <a:pt x="2001" y="956"/>
                  <a:pt x="2000" y="956"/>
                  <a:pt x="2000" y="956"/>
                </a:cubicBezTo>
                <a:cubicBezTo>
                  <a:pt x="2000" y="956"/>
                  <a:pt x="2000" y="956"/>
                  <a:pt x="2000" y="956"/>
                </a:cubicBezTo>
                <a:cubicBezTo>
                  <a:pt x="1999" y="956"/>
                  <a:pt x="1999" y="956"/>
                  <a:pt x="1999" y="956"/>
                </a:cubicBezTo>
                <a:cubicBezTo>
                  <a:pt x="1999" y="956"/>
                  <a:pt x="1999" y="956"/>
                  <a:pt x="1999" y="956"/>
                </a:cubicBezTo>
                <a:close/>
                <a:moveTo>
                  <a:pt x="761" y="535"/>
                </a:move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lose/>
                <a:moveTo>
                  <a:pt x="758" y="522"/>
                </a:moveTo>
                <a:cubicBezTo>
                  <a:pt x="758" y="521"/>
                  <a:pt x="758" y="520"/>
                  <a:pt x="758" y="520"/>
                </a:cubicBezTo>
                <a:cubicBezTo>
                  <a:pt x="757" y="519"/>
                  <a:pt x="757" y="518"/>
                  <a:pt x="756" y="518"/>
                </a:cubicBezTo>
                <a:cubicBezTo>
                  <a:pt x="755" y="517"/>
                  <a:pt x="755" y="517"/>
                  <a:pt x="754" y="517"/>
                </a:cubicBezTo>
                <a:cubicBezTo>
                  <a:pt x="753" y="518"/>
                  <a:pt x="752" y="518"/>
                  <a:pt x="751" y="518"/>
                </a:cubicBezTo>
                <a:cubicBezTo>
                  <a:pt x="750" y="519"/>
                  <a:pt x="748" y="519"/>
                  <a:pt x="746" y="519"/>
                </a:cubicBezTo>
                <a:cubicBezTo>
                  <a:pt x="744" y="518"/>
                  <a:pt x="744" y="518"/>
                  <a:pt x="744" y="516"/>
                </a:cubicBezTo>
                <a:cubicBezTo>
                  <a:pt x="744" y="516"/>
                  <a:pt x="744" y="515"/>
                  <a:pt x="744" y="515"/>
                </a:cubicBezTo>
                <a:cubicBezTo>
                  <a:pt x="744" y="514"/>
                  <a:pt x="744" y="512"/>
                  <a:pt x="742" y="512"/>
                </a:cubicBezTo>
                <a:cubicBezTo>
                  <a:pt x="741" y="512"/>
                  <a:pt x="741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39" y="513"/>
                  <a:pt x="739" y="513"/>
                  <a:pt x="739" y="513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1" y="510"/>
                  <a:pt x="742" y="508"/>
                  <a:pt x="744" y="506"/>
                </a:cubicBezTo>
                <a:cubicBezTo>
                  <a:pt x="746" y="504"/>
                  <a:pt x="747" y="502"/>
                  <a:pt x="748" y="500"/>
                </a:cubicBezTo>
                <a:cubicBezTo>
                  <a:pt x="748" y="500"/>
                  <a:pt x="748" y="499"/>
                  <a:pt x="748" y="499"/>
                </a:cubicBezTo>
                <a:cubicBezTo>
                  <a:pt x="748" y="498"/>
                  <a:pt x="747" y="498"/>
                  <a:pt x="746" y="498"/>
                </a:cubicBezTo>
                <a:cubicBezTo>
                  <a:pt x="743" y="499"/>
                  <a:pt x="741" y="500"/>
                  <a:pt x="739" y="502"/>
                </a:cubicBezTo>
                <a:cubicBezTo>
                  <a:pt x="734" y="507"/>
                  <a:pt x="731" y="513"/>
                  <a:pt x="728" y="518"/>
                </a:cubicBezTo>
                <a:cubicBezTo>
                  <a:pt x="726" y="521"/>
                  <a:pt x="724" y="523"/>
                  <a:pt x="721" y="525"/>
                </a:cubicBezTo>
                <a:cubicBezTo>
                  <a:pt x="720" y="525"/>
                  <a:pt x="720" y="526"/>
                  <a:pt x="721" y="527"/>
                </a:cubicBezTo>
                <a:cubicBezTo>
                  <a:pt x="722" y="528"/>
                  <a:pt x="721" y="529"/>
                  <a:pt x="720" y="530"/>
                </a:cubicBezTo>
                <a:cubicBezTo>
                  <a:pt x="719" y="531"/>
                  <a:pt x="718" y="532"/>
                  <a:pt x="718" y="533"/>
                </a:cubicBezTo>
                <a:cubicBezTo>
                  <a:pt x="717" y="533"/>
                  <a:pt x="718" y="535"/>
                  <a:pt x="718" y="535"/>
                </a:cubicBezTo>
                <a:cubicBezTo>
                  <a:pt x="719" y="535"/>
                  <a:pt x="720" y="536"/>
                  <a:pt x="721" y="536"/>
                </a:cubicBezTo>
                <a:cubicBezTo>
                  <a:pt x="724" y="535"/>
                  <a:pt x="727" y="535"/>
                  <a:pt x="729" y="536"/>
                </a:cubicBezTo>
                <a:cubicBezTo>
                  <a:pt x="732" y="537"/>
                  <a:pt x="734" y="537"/>
                  <a:pt x="736" y="536"/>
                </a:cubicBezTo>
                <a:cubicBezTo>
                  <a:pt x="739" y="535"/>
                  <a:pt x="741" y="537"/>
                  <a:pt x="743" y="538"/>
                </a:cubicBezTo>
                <a:cubicBezTo>
                  <a:pt x="743" y="538"/>
                  <a:pt x="743" y="538"/>
                  <a:pt x="743" y="539"/>
                </a:cubicBezTo>
                <a:cubicBezTo>
                  <a:pt x="742" y="539"/>
                  <a:pt x="741" y="540"/>
                  <a:pt x="740" y="541"/>
                </a:cubicBezTo>
                <a:cubicBezTo>
                  <a:pt x="740" y="541"/>
                  <a:pt x="740" y="542"/>
                  <a:pt x="740" y="543"/>
                </a:cubicBezTo>
                <a:cubicBezTo>
                  <a:pt x="741" y="543"/>
                  <a:pt x="741" y="543"/>
                  <a:pt x="742" y="543"/>
                </a:cubicBezTo>
                <a:cubicBezTo>
                  <a:pt x="743" y="543"/>
                  <a:pt x="744" y="543"/>
                  <a:pt x="745" y="542"/>
                </a:cubicBezTo>
                <a:cubicBezTo>
                  <a:pt x="746" y="539"/>
                  <a:pt x="749" y="539"/>
                  <a:pt x="751" y="537"/>
                </a:cubicBezTo>
                <a:cubicBezTo>
                  <a:pt x="751" y="537"/>
                  <a:pt x="752" y="537"/>
                  <a:pt x="752" y="538"/>
                </a:cubicBezTo>
                <a:cubicBezTo>
                  <a:pt x="751" y="539"/>
                  <a:pt x="751" y="540"/>
                  <a:pt x="751" y="542"/>
                </a:cubicBezTo>
                <a:cubicBezTo>
                  <a:pt x="751" y="542"/>
                  <a:pt x="751" y="543"/>
                  <a:pt x="751" y="543"/>
                </a:cubicBezTo>
                <a:cubicBezTo>
                  <a:pt x="753" y="544"/>
                  <a:pt x="755" y="546"/>
                  <a:pt x="757" y="546"/>
                </a:cubicBezTo>
                <a:cubicBezTo>
                  <a:pt x="758" y="546"/>
                  <a:pt x="759" y="545"/>
                  <a:pt x="760" y="545"/>
                </a:cubicBezTo>
                <a:cubicBezTo>
                  <a:pt x="760" y="543"/>
                  <a:pt x="761" y="541"/>
                  <a:pt x="762" y="539"/>
                </a:cubicBezTo>
                <a:cubicBezTo>
                  <a:pt x="762" y="537"/>
                  <a:pt x="762" y="536"/>
                  <a:pt x="761" y="535"/>
                </a:cubicBezTo>
                <a:cubicBezTo>
                  <a:pt x="761" y="535"/>
                  <a:pt x="761" y="535"/>
                  <a:pt x="760" y="535"/>
                </a:cubicBezTo>
                <a:cubicBezTo>
                  <a:pt x="760" y="535"/>
                  <a:pt x="760" y="536"/>
                  <a:pt x="760" y="536"/>
                </a:cubicBezTo>
                <a:cubicBezTo>
                  <a:pt x="760" y="536"/>
                  <a:pt x="760" y="535"/>
                  <a:pt x="760" y="535"/>
                </a:cubicBezTo>
                <a:cubicBezTo>
                  <a:pt x="760" y="535"/>
                  <a:pt x="760" y="535"/>
                  <a:pt x="760" y="535"/>
                </a:cubicBezTo>
                <a:cubicBezTo>
                  <a:pt x="760" y="535"/>
                  <a:pt x="761" y="535"/>
                  <a:pt x="761" y="535"/>
                </a:cubicBezTo>
                <a:cubicBezTo>
                  <a:pt x="760" y="534"/>
                  <a:pt x="758" y="534"/>
                  <a:pt x="757" y="534"/>
                </a:cubicBezTo>
                <a:cubicBezTo>
                  <a:pt x="756" y="534"/>
                  <a:pt x="756" y="533"/>
                  <a:pt x="756" y="533"/>
                </a:cubicBezTo>
                <a:cubicBezTo>
                  <a:pt x="757" y="532"/>
                  <a:pt x="757" y="531"/>
                  <a:pt x="757" y="531"/>
                </a:cubicBezTo>
                <a:cubicBezTo>
                  <a:pt x="758" y="530"/>
                  <a:pt x="759" y="529"/>
                  <a:pt x="760" y="528"/>
                </a:cubicBezTo>
                <a:cubicBezTo>
                  <a:pt x="760" y="528"/>
                  <a:pt x="760" y="528"/>
                  <a:pt x="760" y="527"/>
                </a:cubicBezTo>
                <a:cubicBezTo>
                  <a:pt x="760" y="527"/>
                  <a:pt x="759" y="527"/>
                  <a:pt x="759" y="527"/>
                </a:cubicBezTo>
                <a:cubicBezTo>
                  <a:pt x="758" y="527"/>
                  <a:pt x="757" y="527"/>
                  <a:pt x="756" y="526"/>
                </a:cubicBezTo>
                <a:cubicBezTo>
                  <a:pt x="756" y="526"/>
                  <a:pt x="756" y="525"/>
                  <a:pt x="757" y="524"/>
                </a:cubicBezTo>
                <a:cubicBezTo>
                  <a:pt x="757" y="523"/>
                  <a:pt x="758" y="523"/>
                  <a:pt x="758" y="522"/>
                </a:cubicBezTo>
                <a:close/>
                <a:moveTo>
                  <a:pt x="489" y="93"/>
                </a:moveTo>
                <a:cubicBezTo>
                  <a:pt x="492" y="94"/>
                  <a:pt x="494" y="95"/>
                  <a:pt x="495" y="95"/>
                </a:cubicBezTo>
                <a:cubicBezTo>
                  <a:pt x="497" y="96"/>
                  <a:pt x="497" y="97"/>
                  <a:pt x="498" y="98"/>
                </a:cubicBezTo>
                <a:cubicBezTo>
                  <a:pt x="499" y="99"/>
                  <a:pt x="501" y="99"/>
                  <a:pt x="502" y="99"/>
                </a:cubicBezTo>
                <a:cubicBezTo>
                  <a:pt x="504" y="98"/>
                  <a:pt x="505" y="96"/>
                  <a:pt x="507" y="95"/>
                </a:cubicBezTo>
                <a:cubicBezTo>
                  <a:pt x="507" y="95"/>
                  <a:pt x="508" y="95"/>
                  <a:pt x="508" y="95"/>
                </a:cubicBezTo>
                <a:cubicBezTo>
                  <a:pt x="509" y="96"/>
                  <a:pt x="510" y="96"/>
                  <a:pt x="510" y="95"/>
                </a:cubicBezTo>
                <a:cubicBezTo>
                  <a:pt x="512" y="93"/>
                  <a:pt x="513" y="91"/>
                  <a:pt x="514" y="89"/>
                </a:cubicBezTo>
                <a:cubicBezTo>
                  <a:pt x="516" y="88"/>
                  <a:pt x="518" y="86"/>
                  <a:pt x="519" y="84"/>
                </a:cubicBezTo>
                <a:cubicBezTo>
                  <a:pt x="520" y="84"/>
                  <a:pt x="520" y="84"/>
                  <a:pt x="521" y="84"/>
                </a:cubicBezTo>
                <a:cubicBezTo>
                  <a:pt x="521" y="84"/>
                  <a:pt x="521" y="85"/>
                  <a:pt x="521" y="86"/>
                </a:cubicBezTo>
                <a:cubicBezTo>
                  <a:pt x="520" y="88"/>
                  <a:pt x="518" y="90"/>
                  <a:pt x="517" y="92"/>
                </a:cubicBezTo>
                <a:cubicBezTo>
                  <a:pt x="516" y="93"/>
                  <a:pt x="517" y="94"/>
                  <a:pt x="517" y="96"/>
                </a:cubicBezTo>
                <a:cubicBezTo>
                  <a:pt x="517" y="97"/>
                  <a:pt x="519" y="97"/>
                  <a:pt x="520" y="97"/>
                </a:cubicBezTo>
                <a:cubicBezTo>
                  <a:pt x="521" y="96"/>
                  <a:pt x="522" y="96"/>
                  <a:pt x="522" y="95"/>
                </a:cubicBezTo>
                <a:cubicBezTo>
                  <a:pt x="523" y="93"/>
                  <a:pt x="525" y="92"/>
                  <a:pt x="527" y="92"/>
                </a:cubicBezTo>
                <a:cubicBezTo>
                  <a:pt x="528" y="92"/>
                  <a:pt x="528" y="91"/>
                  <a:pt x="529" y="91"/>
                </a:cubicBezTo>
                <a:cubicBezTo>
                  <a:pt x="530" y="90"/>
                  <a:pt x="531" y="90"/>
                  <a:pt x="531" y="89"/>
                </a:cubicBezTo>
                <a:cubicBezTo>
                  <a:pt x="533" y="86"/>
                  <a:pt x="536" y="85"/>
                  <a:pt x="537" y="81"/>
                </a:cubicBezTo>
                <a:cubicBezTo>
                  <a:pt x="537" y="80"/>
                  <a:pt x="538" y="79"/>
                  <a:pt x="539" y="79"/>
                </a:cubicBezTo>
                <a:cubicBezTo>
                  <a:pt x="539" y="79"/>
                  <a:pt x="540" y="78"/>
                  <a:pt x="541" y="78"/>
                </a:cubicBezTo>
                <a:cubicBezTo>
                  <a:pt x="542" y="77"/>
                  <a:pt x="542" y="77"/>
                  <a:pt x="542" y="76"/>
                </a:cubicBezTo>
                <a:cubicBezTo>
                  <a:pt x="542" y="75"/>
                  <a:pt x="542" y="73"/>
                  <a:pt x="542" y="72"/>
                </a:cubicBezTo>
                <a:cubicBezTo>
                  <a:pt x="542" y="71"/>
                  <a:pt x="541" y="69"/>
                  <a:pt x="541" y="70"/>
                </a:cubicBezTo>
                <a:cubicBezTo>
                  <a:pt x="540" y="70"/>
                  <a:pt x="539" y="70"/>
                  <a:pt x="538" y="71"/>
                </a:cubicBezTo>
                <a:cubicBezTo>
                  <a:pt x="537" y="72"/>
                  <a:pt x="536" y="73"/>
                  <a:pt x="535" y="72"/>
                </a:cubicBezTo>
                <a:cubicBezTo>
                  <a:pt x="533" y="70"/>
                  <a:pt x="530" y="70"/>
                  <a:pt x="528" y="69"/>
                </a:cubicBezTo>
                <a:cubicBezTo>
                  <a:pt x="526" y="69"/>
                  <a:pt x="525" y="70"/>
                  <a:pt x="523" y="71"/>
                </a:cubicBezTo>
                <a:cubicBezTo>
                  <a:pt x="517" y="75"/>
                  <a:pt x="511" y="79"/>
                  <a:pt x="504" y="81"/>
                </a:cubicBezTo>
                <a:cubicBezTo>
                  <a:pt x="502" y="81"/>
                  <a:pt x="501" y="82"/>
                  <a:pt x="499" y="83"/>
                </a:cubicBezTo>
                <a:cubicBezTo>
                  <a:pt x="496" y="83"/>
                  <a:pt x="494" y="84"/>
                  <a:pt x="491" y="86"/>
                </a:cubicBezTo>
                <a:cubicBezTo>
                  <a:pt x="489" y="87"/>
                  <a:pt x="488" y="90"/>
                  <a:pt x="488" y="92"/>
                </a:cubicBezTo>
                <a:cubicBezTo>
                  <a:pt x="488" y="92"/>
                  <a:pt x="489" y="93"/>
                  <a:pt x="489" y="93"/>
                </a:cubicBezTo>
                <a:close/>
                <a:moveTo>
                  <a:pt x="1191" y="122"/>
                </a:moveTo>
                <a:cubicBezTo>
                  <a:pt x="1192" y="126"/>
                  <a:pt x="1194" y="127"/>
                  <a:pt x="1198" y="127"/>
                </a:cubicBezTo>
                <a:cubicBezTo>
                  <a:pt x="1199" y="127"/>
                  <a:pt x="1200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3" y="127"/>
                </a:cubicBezTo>
                <a:cubicBezTo>
                  <a:pt x="1203" y="126"/>
                  <a:pt x="1204" y="126"/>
                  <a:pt x="1204" y="126"/>
                </a:cubicBezTo>
                <a:cubicBezTo>
                  <a:pt x="1205" y="126"/>
                  <a:pt x="1205" y="126"/>
                  <a:pt x="1205" y="126"/>
                </a:cubicBezTo>
                <a:cubicBezTo>
                  <a:pt x="1205" y="126"/>
                  <a:pt x="1205" y="127"/>
                  <a:pt x="1204" y="127"/>
                </a:cubicBezTo>
                <a:cubicBezTo>
                  <a:pt x="1204" y="127"/>
                  <a:pt x="1203" y="127"/>
                  <a:pt x="1203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1" y="127"/>
                  <a:pt x="1201" y="128"/>
                  <a:pt x="1200" y="128"/>
                </a:cubicBezTo>
                <a:cubicBezTo>
                  <a:pt x="1199" y="129"/>
                  <a:pt x="1199" y="131"/>
                  <a:pt x="1200" y="131"/>
                </a:cubicBezTo>
                <a:cubicBezTo>
                  <a:pt x="1202" y="132"/>
                  <a:pt x="1203" y="133"/>
                  <a:pt x="1205" y="134"/>
                </a:cubicBezTo>
                <a:cubicBezTo>
                  <a:pt x="1206" y="135"/>
                  <a:pt x="1208" y="135"/>
                  <a:pt x="1209" y="135"/>
                </a:cubicBezTo>
                <a:cubicBezTo>
                  <a:pt x="1212" y="134"/>
                  <a:pt x="1213" y="134"/>
                  <a:pt x="1215" y="136"/>
                </a:cubicBezTo>
                <a:cubicBezTo>
                  <a:pt x="1217" y="138"/>
                  <a:pt x="1218" y="138"/>
                  <a:pt x="1221" y="136"/>
                </a:cubicBezTo>
                <a:cubicBezTo>
                  <a:pt x="1222" y="135"/>
                  <a:pt x="1222" y="134"/>
                  <a:pt x="1224" y="134"/>
                </a:cubicBezTo>
                <a:cubicBezTo>
                  <a:pt x="1227" y="134"/>
                  <a:pt x="1228" y="133"/>
                  <a:pt x="1229" y="130"/>
                </a:cubicBezTo>
                <a:cubicBezTo>
                  <a:pt x="1229" y="128"/>
                  <a:pt x="1230" y="127"/>
                  <a:pt x="1231" y="125"/>
                </a:cubicBezTo>
                <a:cubicBezTo>
                  <a:pt x="1234" y="123"/>
                  <a:pt x="1234" y="120"/>
                  <a:pt x="1234" y="117"/>
                </a:cubicBezTo>
                <a:cubicBezTo>
                  <a:pt x="1232" y="116"/>
                  <a:pt x="1231" y="115"/>
                  <a:pt x="1229" y="115"/>
                </a:cubicBezTo>
                <a:cubicBezTo>
                  <a:pt x="1226" y="114"/>
                  <a:pt x="1223" y="113"/>
                  <a:pt x="1220" y="112"/>
                </a:cubicBezTo>
                <a:cubicBezTo>
                  <a:pt x="1218" y="111"/>
                  <a:pt x="1217" y="112"/>
                  <a:pt x="1216" y="113"/>
                </a:cubicBezTo>
                <a:cubicBezTo>
                  <a:pt x="1215" y="114"/>
                  <a:pt x="1215" y="114"/>
                  <a:pt x="1214" y="112"/>
                </a:cubicBezTo>
                <a:cubicBezTo>
                  <a:pt x="1214" y="112"/>
                  <a:pt x="1213" y="111"/>
                  <a:pt x="1213" y="111"/>
                </a:cubicBezTo>
                <a:cubicBezTo>
                  <a:pt x="1213" y="110"/>
                  <a:pt x="1212" y="109"/>
                  <a:pt x="1211" y="110"/>
                </a:cubicBezTo>
                <a:cubicBezTo>
                  <a:pt x="1210" y="110"/>
                  <a:pt x="1210" y="110"/>
                  <a:pt x="1210" y="111"/>
                </a:cubicBezTo>
                <a:cubicBezTo>
                  <a:pt x="1209" y="112"/>
                  <a:pt x="1209" y="113"/>
                  <a:pt x="1209" y="113"/>
                </a:cubicBezTo>
                <a:cubicBezTo>
                  <a:pt x="1209" y="114"/>
                  <a:pt x="1209" y="115"/>
                  <a:pt x="1209" y="116"/>
                </a:cubicBezTo>
                <a:cubicBezTo>
                  <a:pt x="1208" y="117"/>
                  <a:pt x="1207" y="115"/>
                  <a:pt x="1207" y="115"/>
                </a:cubicBezTo>
                <a:cubicBezTo>
                  <a:pt x="1207" y="115"/>
                  <a:pt x="1206" y="115"/>
                  <a:pt x="1206" y="115"/>
                </a:cubicBezTo>
                <a:cubicBezTo>
                  <a:pt x="1203" y="115"/>
                  <a:pt x="1201" y="113"/>
                  <a:pt x="1199" y="111"/>
                </a:cubicBezTo>
                <a:cubicBezTo>
                  <a:pt x="1199" y="111"/>
                  <a:pt x="1198" y="111"/>
                  <a:pt x="1198" y="110"/>
                </a:cubicBezTo>
                <a:cubicBezTo>
                  <a:pt x="1197" y="110"/>
                  <a:pt x="1196" y="110"/>
                  <a:pt x="1196" y="112"/>
                </a:cubicBezTo>
                <a:cubicBezTo>
                  <a:pt x="1196" y="112"/>
                  <a:pt x="1196" y="113"/>
                  <a:pt x="1196" y="113"/>
                </a:cubicBezTo>
                <a:cubicBezTo>
                  <a:pt x="1196" y="114"/>
                  <a:pt x="1195" y="115"/>
                  <a:pt x="1195" y="115"/>
                </a:cubicBezTo>
                <a:cubicBezTo>
                  <a:pt x="1194" y="115"/>
                  <a:pt x="1194" y="114"/>
                  <a:pt x="1193" y="114"/>
                </a:cubicBezTo>
                <a:cubicBezTo>
                  <a:pt x="1193" y="114"/>
                  <a:pt x="1192" y="114"/>
                  <a:pt x="1192" y="114"/>
                </a:cubicBezTo>
                <a:cubicBezTo>
                  <a:pt x="1191" y="116"/>
                  <a:pt x="1190" y="117"/>
                  <a:pt x="1191" y="118"/>
                </a:cubicBezTo>
                <a:cubicBezTo>
                  <a:pt x="1191" y="119"/>
                  <a:pt x="1191" y="121"/>
                  <a:pt x="1191" y="122"/>
                </a:cubicBezTo>
                <a:close/>
                <a:moveTo>
                  <a:pt x="587" y="109"/>
                </a:moveTo>
                <a:cubicBezTo>
                  <a:pt x="586" y="110"/>
                  <a:pt x="586" y="111"/>
                  <a:pt x="586" y="112"/>
                </a:cubicBezTo>
                <a:cubicBezTo>
                  <a:pt x="585" y="114"/>
                  <a:pt x="585" y="116"/>
                  <a:pt x="584" y="118"/>
                </a:cubicBezTo>
                <a:cubicBezTo>
                  <a:pt x="583" y="118"/>
                  <a:pt x="583" y="119"/>
                  <a:pt x="583" y="119"/>
                </a:cubicBezTo>
                <a:cubicBezTo>
                  <a:pt x="584" y="122"/>
                  <a:pt x="585" y="125"/>
                  <a:pt x="584" y="128"/>
                </a:cubicBezTo>
                <a:cubicBezTo>
                  <a:pt x="583" y="128"/>
                  <a:pt x="584" y="128"/>
                  <a:pt x="585" y="129"/>
                </a:cubicBezTo>
                <a:cubicBezTo>
                  <a:pt x="585" y="129"/>
                  <a:pt x="586" y="130"/>
                  <a:pt x="586" y="130"/>
                </a:cubicBezTo>
                <a:cubicBezTo>
                  <a:pt x="585" y="133"/>
                  <a:pt x="587" y="133"/>
                  <a:pt x="589" y="134"/>
                </a:cubicBezTo>
                <a:cubicBezTo>
                  <a:pt x="592" y="134"/>
                  <a:pt x="594" y="134"/>
                  <a:pt x="597" y="135"/>
                </a:cubicBezTo>
                <a:cubicBezTo>
                  <a:pt x="597" y="135"/>
                  <a:pt x="598" y="135"/>
                  <a:pt x="598" y="135"/>
                </a:cubicBezTo>
                <a:cubicBezTo>
                  <a:pt x="597" y="135"/>
                  <a:pt x="597" y="136"/>
                  <a:pt x="597" y="136"/>
                </a:cubicBezTo>
                <a:cubicBezTo>
                  <a:pt x="596" y="137"/>
                  <a:pt x="595" y="137"/>
                  <a:pt x="594" y="137"/>
                </a:cubicBezTo>
                <a:cubicBezTo>
                  <a:pt x="592" y="138"/>
                  <a:pt x="591" y="139"/>
                  <a:pt x="591" y="141"/>
                </a:cubicBezTo>
                <a:cubicBezTo>
                  <a:pt x="591" y="142"/>
                  <a:pt x="591" y="143"/>
                  <a:pt x="590" y="144"/>
                </a:cubicBezTo>
                <a:cubicBezTo>
                  <a:pt x="590" y="145"/>
                  <a:pt x="591" y="146"/>
                  <a:pt x="592" y="147"/>
                </a:cubicBezTo>
                <a:cubicBezTo>
                  <a:pt x="594" y="147"/>
                  <a:pt x="597" y="148"/>
                  <a:pt x="599" y="149"/>
                </a:cubicBezTo>
                <a:cubicBezTo>
                  <a:pt x="601" y="149"/>
                  <a:pt x="604" y="148"/>
                  <a:pt x="605" y="146"/>
                </a:cubicBezTo>
                <a:cubicBezTo>
                  <a:pt x="605" y="145"/>
                  <a:pt x="605" y="145"/>
                  <a:pt x="605" y="144"/>
                </a:cubicBezTo>
                <a:cubicBezTo>
                  <a:pt x="606" y="142"/>
                  <a:pt x="608" y="141"/>
                  <a:pt x="610" y="141"/>
                </a:cubicBezTo>
                <a:cubicBezTo>
                  <a:pt x="610" y="139"/>
                  <a:pt x="611" y="137"/>
                  <a:pt x="612" y="136"/>
                </a:cubicBezTo>
                <a:cubicBezTo>
                  <a:pt x="613" y="134"/>
                  <a:pt x="614" y="132"/>
                  <a:pt x="615" y="131"/>
                </a:cubicBezTo>
                <a:cubicBezTo>
                  <a:pt x="616" y="131"/>
                  <a:pt x="616" y="130"/>
                  <a:pt x="616" y="130"/>
                </a:cubicBezTo>
                <a:cubicBezTo>
                  <a:pt x="617" y="128"/>
                  <a:pt x="619" y="125"/>
                  <a:pt x="620" y="123"/>
                </a:cubicBezTo>
                <a:cubicBezTo>
                  <a:pt x="620" y="122"/>
                  <a:pt x="620" y="122"/>
                  <a:pt x="620" y="121"/>
                </a:cubicBezTo>
                <a:cubicBezTo>
                  <a:pt x="620" y="120"/>
                  <a:pt x="619" y="119"/>
                  <a:pt x="619" y="118"/>
                </a:cubicBezTo>
                <a:cubicBezTo>
                  <a:pt x="618" y="117"/>
                  <a:pt x="617" y="117"/>
                  <a:pt x="616" y="117"/>
                </a:cubicBezTo>
                <a:cubicBezTo>
                  <a:pt x="614" y="117"/>
                  <a:pt x="613" y="116"/>
                  <a:pt x="612" y="115"/>
                </a:cubicBezTo>
                <a:cubicBezTo>
                  <a:pt x="609" y="114"/>
                  <a:pt x="607" y="114"/>
                  <a:pt x="605" y="115"/>
                </a:cubicBezTo>
                <a:cubicBezTo>
                  <a:pt x="604" y="116"/>
                  <a:pt x="603" y="118"/>
                  <a:pt x="603" y="119"/>
                </a:cubicBezTo>
                <a:cubicBezTo>
                  <a:pt x="603" y="121"/>
                  <a:pt x="603" y="123"/>
                  <a:pt x="603" y="125"/>
                </a:cubicBezTo>
                <a:cubicBezTo>
                  <a:pt x="603" y="126"/>
                  <a:pt x="603" y="126"/>
                  <a:pt x="602" y="126"/>
                </a:cubicBezTo>
                <a:cubicBezTo>
                  <a:pt x="602" y="126"/>
                  <a:pt x="602" y="126"/>
                  <a:pt x="602" y="125"/>
                </a:cubicBezTo>
                <a:cubicBezTo>
                  <a:pt x="601" y="123"/>
                  <a:pt x="600" y="121"/>
                  <a:pt x="599" y="119"/>
                </a:cubicBezTo>
                <a:cubicBezTo>
                  <a:pt x="599" y="119"/>
                  <a:pt x="598" y="118"/>
                  <a:pt x="598" y="118"/>
                </a:cubicBezTo>
                <a:cubicBezTo>
                  <a:pt x="597" y="118"/>
                  <a:pt x="596" y="119"/>
                  <a:pt x="596" y="119"/>
                </a:cubicBezTo>
                <a:cubicBezTo>
                  <a:pt x="595" y="122"/>
                  <a:pt x="594" y="124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7"/>
                  <a:pt x="592" y="127"/>
                  <a:pt x="592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5"/>
                  <a:pt x="591" y="124"/>
                  <a:pt x="592" y="122"/>
                </a:cubicBezTo>
                <a:cubicBezTo>
                  <a:pt x="592" y="121"/>
                  <a:pt x="593" y="120"/>
                  <a:pt x="592" y="120"/>
                </a:cubicBezTo>
                <a:cubicBezTo>
                  <a:pt x="591" y="118"/>
                  <a:pt x="591" y="115"/>
                  <a:pt x="591" y="113"/>
                </a:cubicBezTo>
                <a:cubicBezTo>
                  <a:pt x="591" y="112"/>
                  <a:pt x="591" y="112"/>
                  <a:pt x="591" y="111"/>
                </a:cubicBezTo>
                <a:cubicBezTo>
                  <a:pt x="591" y="111"/>
                  <a:pt x="590" y="110"/>
                  <a:pt x="590" y="109"/>
                </a:cubicBezTo>
                <a:cubicBezTo>
                  <a:pt x="589" y="108"/>
                  <a:pt x="587" y="108"/>
                  <a:pt x="587" y="109"/>
                </a:cubicBezTo>
                <a:close/>
                <a:moveTo>
                  <a:pt x="1057" y="474"/>
                </a:moveTo>
                <a:cubicBezTo>
                  <a:pt x="1057" y="475"/>
                  <a:pt x="1057" y="477"/>
                  <a:pt x="1056" y="478"/>
                </a:cubicBezTo>
                <a:cubicBezTo>
                  <a:pt x="1056" y="478"/>
                  <a:pt x="1055" y="479"/>
                  <a:pt x="1055" y="479"/>
                </a:cubicBezTo>
                <a:cubicBezTo>
                  <a:pt x="1053" y="479"/>
                  <a:pt x="1051" y="479"/>
                  <a:pt x="1049" y="479"/>
                </a:cubicBezTo>
                <a:cubicBezTo>
                  <a:pt x="1048" y="479"/>
                  <a:pt x="1048" y="480"/>
                  <a:pt x="1048" y="481"/>
                </a:cubicBezTo>
                <a:cubicBezTo>
                  <a:pt x="1047" y="482"/>
                  <a:pt x="1048" y="484"/>
                  <a:pt x="1047" y="486"/>
                </a:cubicBezTo>
                <a:cubicBezTo>
                  <a:pt x="1047" y="488"/>
                  <a:pt x="1048" y="489"/>
                  <a:pt x="1049" y="490"/>
                </a:cubicBezTo>
                <a:cubicBezTo>
                  <a:pt x="1050" y="491"/>
                  <a:pt x="1050" y="493"/>
                  <a:pt x="1049" y="494"/>
                </a:cubicBezTo>
                <a:cubicBezTo>
                  <a:pt x="1048" y="496"/>
                  <a:pt x="1047" y="497"/>
                  <a:pt x="1046" y="499"/>
                </a:cubicBezTo>
                <a:cubicBezTo>
                  <a:pt x="1046" y="499"/>
                  <a:pt x="1045" y="500"/>
                  <a:pt x="1045" y="500"/>
                </a:cubicBezTo>
                <a:cubicBezTo>
                  <a:pt x="1043" y="502"/>
                  <a:pt x="1044" y="505"/>
                  <a:pt x="1046" y="506"/>
                </a:cubicBezTo>
                <a:cubicBezTo>
                  <a:pt x="1049" y="508"/>
                  <a:pt x="1052" y="508"/>
                  <a:pt x="1055" y="507"/>
                </a:cubicBezTo>
                <a:cubicBezTo>
                  <a:pt x="1056" y="507"/>
                  <a:pt x="1058" y="506"/>
                  <a:pt x="1059" y="505"/>
                </a:cubicBezTo>
                <a:cubicBezTo>
                  <a:pt x="1062" y="503"/>
                  <a:pt x="1064" y="502"/>
                  <a:pt x="1067" y="502"/>
                </a:cubicBezTo>
                <a:cubicBezTo>
                  <a:pt x="1069" y="502"/>
                  <a:pt x="1069" y="501"/>
                  <a:pt x="1070" y="500"/>
                </a:cubicBezTo>
                <a:cubicBezTo>
                  <a:pt x="1072" y="497"/>
                  <a:pt x="1073" y="493"/>
                  <a:pt x="1072" y="489"/>
                </a:cubicBezTo>
                <a:cubicBezTo>
                  <a:pt x="1072" y="488"/>
                  <a:pt x="1072" y="487"/>
                  <a:pt x="1072" y="487"/>
                </a:cubicBezTo>
                <a:cubicBezTo>
                  <a:pt x="1071" y="485"/>
                  <a:pt x="1072" y="484"/>
                  <a:pt x="1073" y="483"/>
                </a:cubicBezTo>
                <a:cubicBezTo>
                  <a:pt x="1073" y="483"/>
                  <a:pt x="1073" y="483"/>
                  <a:pt x="1074" y="482"/>
                </a:cubicBezTo>
                <a:cubicBezTo>
                  <a:pt x="1076" y="480"/>
                  <a:pt x="1076" y="478"/>
                  <a:pt x="1075" y="476"/>
                </a:cubicBezTo>
                <a:cubicBezTo>
                  <a:pt x="1074" y="475"/>
                  <a:pt x="1074" y="474"/>
                  <a:pt x="1073" y="473"/>
                </a:cubicBezTo>
                <a:cubicBezTo>
                  <a:pt x="1072" y="472"/>
                  <a:pt x="1072" y="471"/>
                  <a:pt x="1071" y="471"/>
                </a:cubicBezTo>
                <a:cubicBezTo>
                  <a:pt x="1068" y="471"/>
                  <a:pt x="1066" y="471"/>
                  <a:pt x="1064" y="470"/>
                </a:cubicBezTo>
                <a:cubicBezTo>
                  <a:pt x="1063" y="470"/>
                  <a:pt x="1063" y="470"/>
                  <a:pt x="1062" y="471"/>
                </a:cubicBezTo>
                <a:cubicBezTo>
                  <a:pt x="1060" y="471"/>
                  <a:pt x="1058" y="472"/>
                  <a:pt x="1057" y="474"/>
                </a:cubicBezTo>
                <a:close/>
                <a:moveTo>
                  <a:pt x="2071" y="546"/>
                </a:moveTo>
                <a:cubicBezTo>
                  <a:pt x="2071" y="549"/>
                  <a:pt x="2074" y="550"/>
                  <a:pt x="2075" y="552"/>
                </a:cubicBezTo>
                <a:cubicBezTo>
                  <a:pt x="2075" y="554"/>
                  <a:pt x="2076" y="555"/>
                  <a:pt x="2077" y="557"/>
                </a:cubicBezTo>
                <a:cubicBezTo>
                  <a:pt x="2077" y="557"/>
                  <a:pt x="2078" y="558"/>
                  <a:pt x="2078" y="557"/>
                </a:cubicBezTo>
                <a:cubicBezTo>
                  <a:pt x="2080" y="556"/>
                  <a:pt x="2082" y="555"/>
                  <a:pt x="2084" y="553"/>
                </a:cubicBezTo>
                <a:cubicBezTo>
                  <a:pt x="2084" y="553"/>
                  <a:pt x="2084" y="552"/>
                  <a:pt x="2084" y="551"/>
                </a:cubicBezTo>
                <a:cubicBezTo>
                  <a:pt x="2082" y="550"/>
                  <a:pt x="2080" y="549"/>
                  <a:pt x="2078" y="548"/>
                </a:cubicBezTo>
                <a:cubicBezTo>
                  <a:pt x="2078" y="548"/>
                  <a:pt x="2078" y="547"/>
                  <a:pt x="2078" y="547"/>
                </a:cubicBezTo>
                <a:cubicBezTo>
                  <a:pt x="2079" y="546"/>
                  <a:pt x="2080" y="546"/>
                  <a:pt x="2081" y="546"/>
                </a:cubicBezTo>
                <a:cubicBezTo>
                  <a:pt x="2084" y="543"/>
                  <a:pt x="2087" y="544"/>
                  <a:pt x="2090" y="547"/>
                </a:cubicBezTo>
                <a:cubicBezTo>
                  <a:pt x="2092" y="548"/>
                  <a:pt x="2094" y="549"/>
                  <a:pt x="2096" y="549"/>
                </a:cubicBezTo>
                <a:cubicBezTo>
                  <a:pt x="2097" y="549"/>
                  <a:pt x="2097" y="549"/>
                  <a:pt x="2097" y="548"/>
                </a:cubicBezTo>
                <a:cubicBezTo>
                  <a:pt x="2098" y="546"/>
                  <a:pt x="2098" y="545"/>
                  <a:pt x="2098" y="543"/>
                </a:cubicBezTo>
                <a:cubicBezTo>
                  <a:pt x="2099" y="541"/>
                  <a:pt x="2100" y="539"/>
                  <a:pt x="2102" y="539"/>
                </a:cubicBezTo>
                <a:cubicBezTo>
                  <a:pt x="2104" y="538"/>
                  <a:pt x="2106" y="537"/>
                  <a:pt x="2108" y="536"/>
                </a:cubicBezTo>
                <a:cubicBezTo>
                  <a:pt x="2109" y="535"/>
                  <a:pt x="2110" y="533"/>
                  <a:pt x="2109" y="532"/>
                </a:cubicBezTo>
                <a:cubicBezTo>
                  <a:pt x="2108" y="531"/>
                  <a:pt x="2107" y="529"/>
                  <a:pt x="2106" y="528"/>
                </a:cubicBezTo>
                <a:cubicBezTo>
                  <a:pt x="2105" y="528"/>
                  <a:pt x="2105" y="527"/>
                  <a:pt x="2105" y="526"/>
                </a:cubicBezTo>
                <a:cubicBezTo>
                  <a:pt x="2104" y="524"/>
                  <a:pt x="2104" y="524"/>
                  <a:pt x="2103" y="525"/>
                </a:cubicBezTo>
                <a:cubicBezTo>
                  <a:pt x="2100" y="527"/>
                  <a:pt x="2098" y="526"/>
                  <a:pt x="2095" y="525"/>
                </a:cubicBezTo>
                <a:cubicBezTo>
                  <a:pt x="2091" y="523"/>
                  <a:pt x="2088" y="521"/>
                  <a:pt x="2085" y="518"/>
                </a:cubicBezTo>
                <a:cubicBezTo>
                  <a:pt x="2083" y="516"/>
                  <a:pt x="2081" y="514"/>
                  <a:pt x="2078" y="513"/>
                </a:cubicBezTo>
                <a:cubicBezTo>
                  <a:pt x="2077" y="512"/>
                  <a:pt x="2076" y="513"/>
                  <a:pt x="2076" y="513"/>
                </a:cubicBezTo>
                <a:cubicBezTo>
                  <a:pt x="2075" y="514"/>
                  <a:pt x="2075" y="515"/>
                  <a:pt x="2075" y="516"/>
                </a:cubicBezTo>
                <a:cubicBezTo>
                  <a:pt x="2075" y="517"/>
                  <a:pt x="2076" y="518"/>
                  <a:pt x="2077" y="520"/>
                </a:cubicBezTo>
                <a:cubicBezTo>
                  <a:pt x="2077" y="521"/>
                  <a:pt x="2078" y="522"/>
                  <a:pt x="2078" y="524"/>
                </a:cubicBezTo>
                <a:cubicBezTo>
                  <a:pt x="2078" y="528"/>
                  <a:pt x="2078" y="532"/>
                  <a:pt x="2078" y="536"/>
                </a:cubicBezTo>
                <a:cubicBezTo>
                  <a:pt x="2078" y="536"/>
                  <a:pt x="2078" y="537"/>
                  <a:pt x="2077" y="537"/>
                </a:cubicBezTo>
                <a:cubicBezTo>
                  <a:pt x="2077" y="537"/>
                  <a:pt x="2076" y="537"/>
                  <a:pt x="2076" y="537"/>
                </a:cubicBezTo>
                <a:cubicBezTo>
                  <a:pt x="2074" y="537"/>
                  <a:pt x="2074" y="537"/>
                  <a:pt x="2074" y="539"/>
                </a:cubicBezTo>
                <a:cubicBezTo>
                  <a:pt x="2074" y="540"/>
                  <a:pt x="2074" y="540"/>
                  <a:pt x="2074" y="541"/>
                </a:cubicBezTo>
                <a:cubicBezTo>
                  <a:pt x="2073" y="543"/>
                  <a:pt x="2072" y="544"/>
                  <a:pt x="2071" y="546"/>
                </a:cubicBezTo>
                <a:close/>
                <a:moveTo>
                  <a:pt x="612" y="76"/>
                </a:moveTo>
                <a:cubicBezTo>
                  <a:pt x="614" y="77"/>
                  <a:pt x="615" y="77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8" y="79"/>
                  <a:pt x="619" y="79"/>
                  <a:pt x="619" y="80"/>
                </a:cubicBezTo>
                <a:cubicBezTo>
                  <a:pt x="623" y="83"/>
                  <a:pt x="625" y="86"/>
                  <a:pt x="623" y="90"/>
                </a:cubicBezTo>
                <a:cubicBezTo>
                  <a:pt x="622" y="92"/>
                  <a:pt x="623" y="93"/>
                  <a:pt x="624" y="94"/>
                </a:cubicBezTo>
                <a:cubicBezTo>
                  <a:pt x="625" y="95"/>
                  <a:pt x="627" y="95"/>
                  <a:pt x="629" y="94"/>
                </a:cubicBezTo>
                <a:cubicBezTo>
                  <a:pt x="631" y="93"/>
                  <a:pt x="632" y="91"/>
                  <a:pt x="633" y="88"/>
                </a:cubicBezTo>
                <a:cubicBezTo>
                  <a:pt x="634" y="85"/>
                  <a:pt x="635" y="82"/>
                  <a:pt x="638" y="79"/>
                </a:cubicBezTo>
                <a:cubicBezTo>
                  <a:pt x="638" y="79"/>
                  <a:pt x="639" y="77"/>
                  <a:pt x="639" y="76"/>
                </a:cubicBezTo>
                <a:cubicBezTo>
                  <a:pt x="640" y="74"/>
                  <a:pt x="640" y="72"/>
                  <a:pt x="639" y="70"/>
                </a:cubicBezTo>
                <a:cubicBezTo>
                  <a:pt x="638" y="69"/>
                  <a:pt x="637" y="68"/>
                  <a:pt x="638" y="67"/>
                </a:cubicBezTo>
                <a:cubicBezTo>
                  <a:pt x="638" y="66"/>
                  <a:pt x="638" y="66"/>
                  <a:pt x="638" y="65"/>
                </a:cubicBezTo>
                <a:cubicBezTo>
                  <a:pt x="638" y="61"/>
                  <a:pt x="636" y="60"/>
                  <a:pt x="633" y="61"/>
                </a:cubicBezTo>
                <a:cubicBezTo>
                  <a:pt x="632" y="61"/>
                  <a:pt x="632" y="62"/>
                  <a:pt x="631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3"/>
                  <a:pt x="631" y="63"/>
                  <a:pt x="630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0"/>
                  <a:pt x="631" y="58"/>
                  <a:pt x="631" y="57"/>
                </a:cubicBezTo>
                <a:cubicBezTo>
                  <a:pt x="631" y="54"/>
                  <a:pt x="629" y="52"/>
                  <a:pt x="626" y="52"/>
                </a:cubicBezTo>
                <a:cubicBezTo>
                  <a:pt x="625" y="52"/>
                  <a:pt x="623" y="52"/>
                  <a:pt x="621" y="52"/>
                </a:cubicBezTo>
                <a:cubicBezTo>
                  <a:pt x="621" y="52"/>
                  <a:pt x="620" y="52"/>
                  <a:pt x="620" y="53"/>
                </a:cubicBezTo>
                <a:cubicBezTo>
                  <a:pt x="618" y="54"/>
                  <a:pt x="616" y="56"/>
                  <a:pt x="617" y="59"/>
                </a:cubicBezTo>
                <a:cubicBezTo>
                  <a:pt x="617" y="59"/>
                  <a:pt x="617" y="60"/>
                  <a:pt x="617" y="61"/>
                </a:cubicBezTo>
                <a:cubicBezTo>
                  <a:pt x="616" y="63"/>
                  <a:pt x="616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3"/>
                  <a:pt x="619" y="63"/>
                  <a:pt x="619" y="63"/>
                </a:cubicBezTo>
                <a:cubicBezTo>
                  <a:pt x="620" y="63"/>
                  <a:pt x="619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5"/>
                  <a:pt x="619" y="66"/>
                  <a:pt x="619" y="67"/>
                </a:cubicBezTo>
                <a:cubicBezTo>
                  <a:pt x="619" y="68"/>
                  <a:pt x="619" y="69"/>
                  <a:pt x="619" y="70"/>
                </a:cubicBezTo>
                <a:cubicBezTo>
                  <a:pt x="618" y="71"/>
                  <a:pt x="617" y="71"/>
                  <a:pt x="617" y="71"/>
                </a:cubicBezTo>
                <a:cubicBezTo>
                  <a:pt x="615" y="70"/>
                  <a:pt x="615" y="70"/>
                  <a:pt x="613" y="69"/>
                </a:cubicBezTo>
                <a:cubicBezTo>
                  <a:pt x="613" y="69"/>
                  <a:pt x="612" y="69"/>
                  <a:pt x="611" y="70"/>
                </a:cubicBezTo>
                <a:cubicBezTo>
                  <a:pt x="611" y="70"/>
                  <a:pt x="610" y="71"/>
                  <a:pt x="610" y="72"/>
                </a:cubicBezTo>
                <a:cubicBezTo>
                  <a:pt x="609" y="74"/>
                  <a:pt x="610" y="76"/>
                  <a:pt x="612" y="76"/>
                </a:cubicBezTo>
                <a:close/>
                <a:moveTo>
                  <a:pt x="1927" y="984"/>
                </a:moveTo>
                <a:cubicBezTo>
                  <a:pt x="1930" y="984"/>
                  <a:pt x="1933" y="984"/>
                  <a:pt x="1937" y="986"/>
                </a:cubicBezTo>
                <a:cubicBezTo>
                  <a:pt x="1938" y="987"/>
                  <a:pt x="1939" y="987"/>
                  <a:pt x="1940" y="986"/>
                </a:cubicBezTo>
                <a:cubicBezTo>
                  <a:pt x="1941" y="985"/>
                  <a:pt x="1942" y="985"/>
                  <a:pt x="1943" y="985"/>
                </a:cubicBezTo>
                <a:cubicBezTo>
                  <a:pt x="1944" y="985"/>
                  <a:pt x="1945" y="986"/>
                  <a:pt x="1946" y="986"/>
                </a:cubicBezTo>
                <a:cubicBezTo>
                  <a:pt x="1947" y="986"/>
                  <a:pt x="1949" y="984"/>
                  <a:pt x="1949" y="983"/>
                </a:cubicBezTo>
                <a:cubicBezTo>
                  <a:pt x="1949" y="983"/>
                  <a:pt x="1948" y="982"/>
                  <a:pt x="1947" y="982"/>
                </a:cubicBezTo>
                <a:cubicBezTo>
                  <a:pt x="1944" y="982"/>
                  <a:pt x="1941" y="981"/>
                  <a:pt x="1938" y="979"/>
                </a:cubicBezTo>
                <a:cubicBezTo>
                  <a:pt x="1938" y="978"/>
                  <a:pt x="1937" y="978"/>
                  <a:pt x="1937" y="978"/>
                </a:cubicBezTo>
                <a:cubicBezTo>
                  <a:pt x="1935" y="978"/>
                  <a:pt x="1934" y="978"/>
                  <a:pt x="1933" y="978"/>
                </a:cubicBezTo>
                <a:cubicBezTo>
                  <a:pt x="1932" y="978"/>
                  <a:pt x="1931" y="978"/>
                  <a:pt x="1931" y="977"/>
                </a:cubicBezTo>
                <a:cubicBezTo>
                  <a:pt x="1931" y="976"/>
                  <a:pt x="1931" y="976"/>
                  <a:pt x="1933" y="976"/>
                </a:cubicBezTo>
                <a:cubicBezTo>
                  <a:pt x="1933" y="975"/>
                  <a:pt x="1934" y="975"/>
                  <a:pt x="1934" y="975"/>
                </a:cubicBezTo>
                <a:cubicBezTo>
                  <a:pt x="1935" y="975"/>
                  <a:pt x="1936" y="975"/>
                  <a:pt x="1936" y="974"/>
                </a:cubicBezTo>
                <a:cubicBezTo>
                  <a:pt x="1936" y="974"/>
                  <a:pt x="1935" y="973"/>
                  <a:pt x="1934" y="973"/>
                </a:cubicBezTo>
                <a:cubicBezTo>
                  <a:pt x="1931" y="973"/>
                  <a:pt x="1927" y="972"/>
                  <a:pt x="1924" y="971"/>
                </a:cubicBezTo>
                <a:cubicBezTo>
                  <a:pt x="1922" y="971"/>
                  <a:pt x="1920" y="970"/>
                  <a:pt x="1919" y="969"/>
                </a:cubicBezTo>
                <a:cubicBezTo>
                  <a:pt x="1916" y="968"/>
                  <a:pt x="1914" y="968"/>
                  <a:pt x="1913" y="971"/>
                </a:cubicBezTo>
                <a:cubicBezTo>
                  <a:pt x="1912" y="972"/>
                  <a:pt x="1911" y="972"/>
                  <a:pt x="1910" y="972"/>
                </a:cubicBezTo>
                <a:cubicBezTo>
                  <a:pt x="1908" y="972"/>
                  <a:pt x="1907" y="972"/>
                  <a:pt x="1905" y="972"/>
                </a:cubicBezTo>
                <a:cubicBezTo>
                  <a:pt x="1903" y="971"/>
                  <a:pt x="1901" y="971"/>
                  <a:pt x="1899" y="969"/>
                </a:cubicBezTo>
                <a:cubicBezTo>
                  <a:pt x="1896" y="966"/>
                  <a:pt x="1893" y="966"/>
                  <a:pt x="1890" y="966"/>
                </a:cubicBezTo>
                <a:cubicBezTo>
                  <a:pt x="1887" y="966"/>
                  <a:pt x="1884" y="965"/>
                  <a:pt x="1880" y="965"/>
                </a:cubicBezTo>
                <a:cubicBezTo>
                  <a:pt x="1880" y="967"/>
                  <a:pt x="1879" y="969"/>
                  <a:pt x="1878" y="971"/>
                </a:cubicBezTo>
                <a:cubicBezTo>
                  <a:pt x="1877" y="971"/>
                  <a:pt x="1878" y="973"/>
                  <a:pt x="1879" y="973"/>
                </a:cubicBezTo>
                <a:cubicBezTo>
                  <a:pt x="1881" y="973"/>
                  <a:pt x="1883" y="974"/>
                  <a:pt x="1884" y="976"/>
                </a:cubicBezTo>
                <a:cubicBezTo>
                  <a:pt x="1884" y="977"/>
                  <a:pt x="1886" y="977"/>
                  <a:pt x="1887" y="977"/>
                </a:cubicBezTo>
                <a:cubicBezTo>
                  <a:pt x="1889" y="977"/>
                  <a:pt x="1891" y="978"/>
                  <a:pt x="1893" y="979"/>
                </a:cubicBezTo>
                <a:cubicBezTo>
                  <a:pt x="1895" y="980"/>
                  <a:pt x="1897" y="980"/>
                  <a:pt x="1899" y="979"/>
                </a:cubicBezTo>
                <a:cubicBezTo>
                  <a:pt x="1902" y="979"/>
                  <a:pt x="1906" y="979"/>
                  <a:pt x="1910" y="981"/>
                </a:cubicBezTo>
                <a:cubicBezTo>
                  <a:pt x="1913" y="983"/>
                  <a:pt x="1917" y="984"/>
                  <a:pt x="1920" y="984"/>
                </a:cubicBezTo>
                <a:cubicBezTo>
                  <a:pt x="1922" y="984"/>
                  <a:pt x="1924" y="984"/>
                  <a:pt x="1927" y="984"/>
                </a:cubicBezTo>
                <a:close/>
                <a:moveTo>
                  <a:pt x="1990" y="778"/>
                </a:moveTo>
                <a:cubicBezTo>
                  <a:pt x="1988" y="778"/>
                  <a:pt x="1987" y="778"/>
                  <a:pt x="1985" y="778"/>
                </a:cubicBezTo>
                <a:cubicBezTo>
                  <a:pt x="1982" y="776"/>
                  <a:pt x="1980" y="778"/>
                  <a:pt x="1979" y="781"/>
                </a:cubicBezTo>
                <a:cubicBezTo>
                  <a:pt x="1979" y="782"/>
                  <a:pt x="1978" y="783"/>
                  <a:pt x="1978" y="784"/>
                </a:cubicBezTo>
                <a:cubicBezTo>
                  <a:pt x="1978" y="787"/>
                  <a:pt x="1978" y="790"/>
                  <a:pt x="1977" y="793"/>
                </a:cubicBezTo>
                <a:cubicBezTo>
                  <a:pt x="1977" y="795"/>
                  <a:pt x="1977" y="796"/>
                  <a:pt x="1976" y="796"/>
                </a:cubicBezTo>
                <a:cubicBezTo>
                  <a:pt x="1976" y="797"/>
                  <a:pt x="1975" y="798"/>
                  <a:pt x="1975" y="798"/>
                </a:cubicBezTo>
                <a:cubicBezTo>
                  <a:pt x="1976" y="801"/>
                  <a:pt x="1977" y="804"/>
                  <a:pt x="1978" y="806"/>
                </a:cubicBezTo>
                <a:cubicBezTo>
                  <a:pt x="1978" y="808"/>
                  <a:pt x="1980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3"/>
                  <a:pt x="1982" y="815"/>
                  <a:pt x="1985" y="816"/>
                </a:cubicBezTo>
                <a:cubicBezTo>
                  <a:pt x="1986" y="816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8" y="817"/>
                  <a:pt x="1989" y="816"/>
                  <a:pt x="1991" y="815"/>
                </a:cubicBezTo>
                <a:cubicBezTo>
                  <a:pt x="1991" y="815"/>
                  <a:pt x="1992" y="815"/>
                  <a:pt x="1993" y="816"/>
                </a:cubicBezTo>
                <a:cubicBezTo>
                  <a:pt x="1993" y="816"/>
                  <a:pt x="1994" y="817"/>
                  <a:pt x="1994" y="817"/>
                </a:cubicBezTo>
                <a:cubicBezTo>
                  <a:pt x="1996" y="818"/>
                  <a:pt x="1998" y="819"/>
                  <a:pt x="2000" y="817"/>
                </a:cubicBezTo>
                <a:cubicBezTo>
                  <a:pt x="1999" y="817"/>
                  <a:pt x="1999" y="817"/>
                  <a:pt x="1999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8"/>
                  <a:pt x="2001" y="818"/>
                  <a:pt x="2002" y="819"/>
                </a:cubicBezTo>
                <a:cubicBezTo>
                  <a:pt x="2002" y="821"/>
                  <a:pt x="2003" y="822"/>
                  <a:pt x="2005" y="823"/>
                </a:cubicBezTo>
                <a:cubicBezTo>
                  <a:pt x="2006" y="823"/>
                  <a:pt x="2006" y="824"/>
                  <a:pt x="2005" y="825"/>
                </a:cubicBezTo>
                <a:cubicBezTo>
                  <a:pt x="2003" y="827"/>
                  <a:pt x="2003" y="828"/>
                  <a:pt x="2005" y="829"/>
                </a:cubicBezTo>
                <a:cubicBezTo>
                  <a:pt x="2006" y="829"/>
                  <a:pt x="2007" y="830"/>
                  <a:pt x="2008" y="830"/>
                </a:cubicBezTo>
                <a:cubicBezTo>
                  <a:pt x="2008" y="830"/>
                  <a:pt x="2009" y="830"/>
                  <a:pt x="2009" y="829"/>
                </a:cubicBezTo>
                <a:cubicBezTo>
                  <a:pt x="2009" y="827"/>
                  <a:pt x="2010" y="825"/>
                  <a:pt x="2010" y="824"/>
                </a:cubicBezTo>
                <a:cubicBezTo>
                  <a:pt x="2010" y="823"/>
                  <a:pt x="2010" y="822"/>
                  <a:pt x="2009" y="821"/>
                </a:cubicBezTo>
                <a:cubicBezTo>
                  <a:pt x="2008" y="820"/>
                  <a:pt x="2007" y="819"/>
                  <a:pt x="2006" y="818"/>
                </a:cubicBezTo>
                <a:cubicBezTo>
                  <a:pt x="2006" y="815"/>
                  <a:pt x="2005" y="814"/>
                  <a:pt x="2002" y="813"/>
                </a:cubicBezTo>
                <a:cubicBezTo>
                  <a:pt x="2001" y="813"/>
                  <a:pt x="2000" y="812"/>
                  <a:pt x="1999" y="811"/>
                </a:cubicBezTo>
                <a:cubicBezTo>
                  <a:pt x="1998" y="810"/>
                  <a:pt x="1997" y="810"/>
                  <a:pt x="1996" y="810"/>
                </a:cubicBezTo>
                <a:cubicBezTo>
                  <a:pt x="1996" y="811"/>
                  <a:pt x="1995" y="811"/>
                  <a:pt x="1994" y="811"/>
                </a:cubicBezTo>
                <a:cubicBezTo>
                  <a:pt x="1994" y="811"/>
                  <a:pt x="1994" y="811"/>
                  <a:pt x="1994" y="811"/>
                </a:cubicBezTo>
                <a:cubicBezTo>
                  <a:pt x="1993" y="811"/>
                  <a:pt x="1993" y="811"/>
                  <a:pt x="1992" y="811"/>
                </a:cubicBezTo>
                <a:cubicBezTo>
                  <a:pt x="1991" y="811"/>
                  <a:pt x="1991" y="810"/>
                  <a:pt x="1992" y="809"/>
                </a:cubicBezTo>
                <a:cubicBezTo>
                  <a:pt x="1994" y="806"/>
                  <a:pt x="1994" y="806"/>
                  <a:pt x="1991" y="806"/>
                </a:cubicBezTo>
                <a:cubicBezTo>
                  <a:pt x="1990" y="805"/>
                  <a:pt x="1989" y="805"/>
                  <a:pt x="1989" y="804"/>
                </a:cubicBezTo>
                <a:cubicBezTo>
                  <a:pt x="1989" y="802"/>
                  <a:pt x="1989" y="800"/>
                  <a:pt x="1991" y="799"/>
                </a:cubicBezTo>
                <a:cubicBezTo>
                  <a:pt x="1991" y="798"/>
                  <a:pt x="1992" y="798"/>
                  <a:pt x="1992" y="797"/>
                </a:cubicBezTo>
                <a:cubicBezTo>
                  <a:pt x="1994" y="794"/>
                  <a:pt x="1996" y="790"/>
                  <a:pt x="1994" y="786"/>
                </a:cubicBezTo>
                <a:cubicBezTo>
                  <a:pt x="1992" y="784"/>
                  <a:pt x="1992" y="782"/>
                  <a:pt x="1992" y="780"/>
                </a:cubicBezTo>
                <a:cubicBezTo>
                  <a:pt x="1992" y="779"/>
                  <a:pt x="1992" y="778"/>
                  <a:pt x="1990" y="778"/>
                </a:cubicBezTo>
                <a:close/>
                <a:moveTo>
                  <a:pt x="2135" y="1281"/>
                </a:moveTo>
                <a:cubicBezTo>
                  <a:pt x="2132" y="1281"/>
                  <a:pt x="2129" y="1281"/>
                  <a:pt x="2126" y="1282"/>
                </a:cubicBezTo>
                <a:cubicBezTo>
                  <a:pt x="2124" y="1283"/>
                  <a:pt x="2122" y="1282"/>
                  <a:pt x="2120" y="1281"/>
                </a:cubicBezTo>
                <a:cubicBezTo>
                  <a:pt x="2118" y="1280"/>
                  <a:pt x="2117" y="1279"/>
                  <a:pt x="2116" y="1278"/>
                </a:cubicBezTo>
                <a:cubicBezTo>
                  <a:pt x="2115" y="1277"/>
                  <a:pt x="2114" y="1277"/>
                  <a:pt x="2113" y="1277"/>
                </a:cubicBezTo>
                <a:cubicBezTo>
                  <a:pt x="2112" y="1277"/>
                  <a:pt x="2111" y="1278"/>
                  <a:pt x="2111" y="1280"/>
                </a:cubicBezTo>
                <a:cubicBezTo>
                  <a:pt x="2111" y="1280"/>
                  <a:pt x="2111" y="1281"/>
                  <a:pt x="2111" y="1281"/>
                </a:cubicBezTo>
                <a:cubicBezTo>
                  <a:pt x="2111" y="1287"/>
                  <a:pt x="2112" y="1292"/>
                  <a:pt x="2110" y="1297"/>
                </a:cubicBezTo>
                <a:cubicBezTo>
                  <a:pt x="2110" y="1297"/>
                  <a:pt x="2110" y="1297"/>
                  <a:pt x="2110" y="1299"/>
                </a:cubicBezTo>
                <a:cubicBezTo>
                  <a:pt x="2110" y="1301"/>
                  <a:pt x="2111" y="1303"/>
                  <a:pt x="2111" y="1306"/>
                </a:cubicBezTo>
                <a:cubicBezTo>
                  <a:pt x="2112" y="1309"/>
                  <a:pt x="2114" y="1311"/>
                  <a:pt x="2117" y="1311"/>
                </a:cubicBezTo>
                <a:cubicBezTo>
                  <a:pt x="2117" y="1311"/>
                  <a:pt x="2118" y="1311"/>
                  <a:pt x="2118" y="1311"/>
                </a:cubicBezTo>
                <a:cubicBezTo>
                  <a:pt x="2119" y="1310"/>
                  <a:pt x="2121" y="1309"/>
                  <a:pt x="2122" y="1308"/>
                </a:cubicBezTo>
                <a:cubicBezTo>
                  <a:pt x="2123" y="1307"/>
                  <a:pt x="2124" y="1306"/>
                  <a:pt x="2126" y="1307"/>
                </a:cubicBezTo>
                <a:cubicBezTo>
                  <a:pt x="2127" y="1307"/>
                  <a:pt x="2128" y="1306"/>
                  <a:pt x="2129" y="1305"/>
                </a:cubicBezTo>
                <a:cubicBezTo>
                  <a:pt x="2130" y="1301"/>
                  <a:pt x="2131" y="1298"/>
                  <a:pt x="2134" y="1295"/>
                </a:cubicBezTo>
                <a:cubicBezTo>
                  <a:pt x="2134" y="1295"/>
                  <a:pt x="2134" y="1294"/>
                  <a:pt x="2134" y="1293"/>
                </a:cubicBezTo>
                <a:cubicBezTo>
                  <a:pt x="2135" y="1291"/>
                  <a:pt x="2136" y="1288"/>
                  <a:pt x="2137" y="1285"/>
                </a:cubicBezTo>
                <a:cubicBezTo>
                  <a:pt x="2137" y="1284"/>
                  <a:pt x="2137" y="1284"/>
                  <a:pt x="2137" y="1283"/>
                </a:cubicBezTo>
                <a:cubicBezTo>
                  <a:pt x="2137" y="1282"/>
                  <a:pt x="2136" y="1280"/>
                  <a:pt x="2135" y="1281"/>
                </a:cubicBezTo>
                <a:close/>
                <a:moveTo>
                  <a:pt x="584" y="770"/>
                </a:moveTo>
                <a:cubicBezTo>
                  <a:pt x="585" y="770"/>
                  <a:pt x="585" y="768"/>
                  <a:pt x="584" y="767"/>
                </a:cubicBezTo>
                <a:cubicBezTo>
                  <a:pt x="584" y="766"/>
                  <a:pt x="583" y="765"/>
                  <a:pt x="582" y="765"/>
                </a:cubicBezTo>
                <a:cubicBezTo>
                  <a:pt x="576" y="762"/>
                  <a:pt x="570" y="759"/>
                  <a:pt x="564" y="757"/>
                </a:cubicBezTo>
                <a:cubicBezTo>
                  <a:pt x="562" y="756"/>
                  <a:pt x="561" y="755"/>
                  <a:pt x="559" y="754"/>
                </a:cubicBezTo>
                <a:cubicBezTo>
                  <a:pt x="557" y="753"/>
                  <a:pt x="555" y="752"/>
                  <a:pt x="553" y="751"/>
                </a:cubicBezTo>
                <a:cubicBezTo>
                  <a:pt x="552" y="751"/>
                  <a:pt x="550" y="750"/>
                  <a:pt x="550" y="750"/>
                </a:cubicBezTo>
                <a:cubicBezTo>
                  <a:pt x="547" y="747"/>
                  <a:pt x="544" y="746"/>
                  <a:pt x="541" y="746"/>
                </a:cubicBezTo>
                <a:cubicBezTo>
                  <a:pt x="538" y="746"/>
                  <a:pt x="536" y="746"/>
                  <a:pt x="534" y="745"/>
                </a:cubicBezTo>
                <a:cubicBezTo>
                  <a:pt x="533" y="744"/>
                  <a:pt x="531" y="744"/>
                  <a:pt x="530" y="744"/>
                </a:cubicBezTo>
                <a:cubicBezTo>
                  <a:pt x="526" y="745"/>
                  <a:pt x="522" y="745"/>
                  <a:pt x="518" y="747"/>
                </a:cubicBezTo>
                <a:cubicBezTo>
                  <a:pt x="514" y="749"/>
                  <a:pt x="513" y="752"/>
                  <a:pt x="510" y="755"/>
                </a:cubicBezTo>
                <a:cubicBezTo>
                  <a:pt x="510" y="755"/>
                  <a:pt x="511" y="756"/>
                  <a:pt x="511" y="756"/>
                </a:cubicBezTo>
                <a:cubicBezTo>
                  <a:pt x="512" y="756"/>
                  <a:pt x="513" y="756"/>
                  <a:pt x="514" y="755"/>
                </a:cubicBezTo>
                <a:cubicBezTo>
                  <a:pt x="518" y="753"/>
                  <a:pt x="523" y="752"/>
                  <a:pt x="527" y="750"/>
                </a:cubicBezTo>
                <a:cubicBezTo>
                  <a:pt x="528" y="749"/>
                  <a:pt x="529" y="750"/>
                  <a:pt x="530" y="751"/>
                </a:cubicBezTo>
                <a:cubicBezTo>
                  <a:pt x="531" y="752"/>
                  <a:pt x="532" y="753"/>
                  <a:pt x="533" y="753"/>
                </a:cubicBezTo>
                <a:cubicBezTo>
                  <a:pt x="535" y="754"/>
                  <a:pt x="537" y="754"/>
                  <a:pt x="539" y="754"/>
                </a:cubicBezTo>
                <a:cubicBezTo>
                  <a:pt x="541" y="755"/>
                  <a:pt x="542" y="755"/>
                  <a:pt x="543" y="756"/>
                </a:cubicBezTo>
                <a:cubicBezTo>
                  <a:pt x="546" y="757"/>
                  <a:pt x="549" y="758"/>
                  <a:pt x="552" y="758"/>
                </a:cubicBezTo>
                <a:cubicBezTo>
                  <a:pt x="553" y="758"/>
                  <a:pt x="554" y="759"/>
                  <a:pt x="555" y="761"/>
                </a:cubicBezTo>
                <a:cubicBezTo>
                  <a:pt x="556" y="764"/>
                  <a:pt x="559" y="765"/>
                  <a:pt x="562" y="765"/>
                </a:cubicBezTo>
                <a:cubicBezTo>
                  <a:pt x="562" y="765"/>
                  <a:pt x="562" y="766"/>
                  <a:pt x="562" y="766"/>
                </a:cubicBezTo>
                <a:cubicBezTo>
                  <a:pt x="563" y="766"/>
                  <a:pt x="564" y="767"/>
                  <a:pt x="563" y="768"/>
                </a:cubicBezTo>
                <a:cubicBezTo>
                  <a:pt x="563" y="768"/>
                  <a:pt x="562" y="769"/>
                  <a:pt x="562" y="769"/>
                </a:cubicBezTo>
                <a:cubicBezTo>
                  <a:pt x="561" y="770"/>
                  <a:pt x="562" y="772"/>
                  <a:pt x="563" y="772"/>
                </a:cubicBezTo>
                <a:cubicBezTo>
                  <a:pt x="565" y="772"/>
                  <a:pt x="567" y="772"/>
                  <a:pt x="571" y="772"/>
                </a:cubicBezTo>
                <a:cubicBezTo>
                  <a:pt x="575" y="773"/>
                  <a:pt x="579" y="771"/>
                  <a:pt x="584" y="770"/>
                </a:cubicBezTo>
                <a:close/>
                <a:moveTo>
                  <a:pt x="1583" y="72"/>
                </a:moveTo>
                <a:cubicBezTo>
                  <a:pt x="1583" y="73"/>
                  <a:pt x="1583" y="74"/>
                  <a:pt x="1583" y="73"/>
                </a:cubicBezTo>
                <a:cubicBezTo>
                  <a:pt x="1583" y="75"/>
                  <a:pt x="1582" y="76"/>
                  <a:pt x="1583" y="77"/>
                </a:cubicBezTo>
                <a:cubicBezTo>
                  <a:pt x="1583" y="80"/>
                  <a:pt x="1584" y="83"/>
                  <a:pt x="1585" y="87"/>
                </a:cubicBezTo>
                <a:cubicBezTo>
                  <a:pt x="1585" y="89"/>
                  <a:pt x="1586" y="91"/>
                  <a:pt x="1588" y="92"/>
                </a:cubicBezTo>
                <a:cubicBezTo>
                  <a:pt x="1589" y="93"/>
                  <a:pt x="1589" y="93"/>
                  <a:pt x="1590" y="93"/>
                </a:cubicBezTo>
                <a:cubicBezTo>
                  <a:pt x="1590" y="93"/>
                  <a:pt x="1591" y="92"/>
                  <a:pt x="1591" y="92"/>
                </a:cubicBezTo>
                <a:cubicBezTo>
                  <a:pt x="1595" y="87"/>
                  <a:pt x="1595" y="87"/>
                  <a:pt x="1601" y="83"/>
                </a:cubicBezTo>
                <a:cubicBezTo>
                  <a:pt x="1602" y="82"/>
                  <a:pt x="1604" y="81"/>
                  <a:pt x="1605" y="80"/>
                </a:cubicBezTo>
                <a:cubicBezTo>
                  <a:pt x="1606" y="78"/>
                  <a:pt x="1607" y="77"/>
                  <a:pt x="1608" y="76"/>
                </a:cubicBezTo>
                <a:cubicBezTo>
                  <a:pt x="1608" y="75"/>
                  <a:pt x="1608" y="74"/>
                  <a:pt x="1608" y="73"/>
                </a:cubicBezTo>
                <a:cubicBezTo>
                  <a:pt x="1607" y="72"/>
                  <a:pt x="1606" y="71"/>
                  <a:pt x="1606" y="70"/>
                </a:cubicBezTo>
                <a:cubicBezTo>
                  <a:pt x="1605" y="68"/>
                  <a:pt x="1604" y="66"/>
                  <a:pt x="1601" y="66"/>
                </a:cubicBezTo>
                <a:cubicBezTo>
                  <a:pt x="1599" y="65"/>
                  <a:pt x="1596" y="63"/>
                  <a:pt x="1594" y="62"/>
                </a:cubicBezTo>
                <a:cubicBezTo>
                  <a:pt x="1591" y="61"/>
                  <a:pt x="1588" y="60"/>
                  <a:pt x="1586" y="59"/>
                </a:cubicBezTo>
                <a:cubicBezTo>
                  <a:pt x="1585" y="58"/>
                  <a:pt x="1584" y="58"/>
                  <a:pt x="1582" y="58"/>
                </a:cubicBezTo>
                <a:cubicBezTo>
                  <a:pt x="1582" y="58"/>
                  <a:pt x="1581" y="58"/>
                  <a:pt x="1581" y="58"/>
                </a:cubicBezTo>
                <a:cubicBezTo>
                  <a:pt x="1580" y="61"/>
                  <a:pt x="1578" y="63"/>
                  <a:pt x="1580" y="66"/>
                </a:cubicBezTo>
                <a:cubicBezTo>
                  <a:pt x="1581" y="68"/>
                  <a:pt x="1582" y="70"/>
                  <a:pt x="1583" y="72"/>
                </a:cubicBezTo>
                <a:close/>
                <a:moveTo>
                  <a:pt x="2021" y="844"/>
                </a:moveTo>
                <a:cubicBezTo>
                  <a:pt x="2021" y="845"/>
                  <a:pt x="2021" y="845"/>
                  <a:pt x="2021" y="845"/>
                </a:cubicBezTo>
                <a:cubicBezTo>
                  <a:pt x="2020" y="847"/>
                  <a:pt x="2020" y="849"/>
                  <a:pt x="2019" y="850"/>
                </a:cubicBezTo>
                <a:cubicBezTo>
                  <a:pt x="2018" y="852"/>
                  <a:pt x="2017" y="852"/>
                  <a:pt x="2015" y="854"/>
                </a:cubicBezTo>
                <a:cubicBezTo>
                  <a:pt x="2015" y="854"/>
                  <a:pt x="2014" y="855"/>
                  <a:pt x="2014" y="855"/>
                </a:cubicBezTo>
                <a:cubicBezTo>
                  <a:pt x="2013" y="856"/>
                  <a:pt x="2012" y="857"/>
                  <a:pt x="2012" y="857"/>
                </a:cubicBezTo>
                <a:cubicBezTo>
                  <a:pt x="2011" y="858"/>
                  <a:pt x="2010" y="857"/>
                  <a:pt x="2010" y="857"/>
                </a:cubicBezTo>
                <a:cubicBezTo>
                  <a:pt x="2008" y="855"/>
                  <a:pt x="2006" y="854"/>
                  <a:pt x="2004" y="856"/>
                </a:cubicBezTo>
                <a:cubicBezTo>
                  <a:pt x="2002" y="858"/>
                  <a:pt x="2001" y="859"/>
                  <a:pt x="1999" y="860"/>
                </a:cubicBezTo>
                <a:cubicBezTo>
                  <a:pt x="1997" y="861"/>
                  <a:pt x="1996" y="863"/>
                  <a:pt x="1996" y="865"/>
                </a:cubicBezTo>
                <a:cubicBezTo>
                  <a:pt x="1996" y="865"/>
                  <a:pt x="1996" y="865"/>
                  <a:pt x="1996" y="866"/>
                </a:cubicBezTo>
                <a:cubicBezTo>
                  <a:pt x="1996" y="866"/>
                  <a:pt x="1996" y="867"/>
                  <a:pt x="1997" y="867"/>
                </a:cubicBezTo>
                <a:cubicBezTo>
                  <a:pt x="1997" y="867"/>
                  <a:pt x="1998" y="867"/>
                  <a:pt x="1998" y="867"/>
                </a:cubicBezTo>
                <a:cubicBezTo>
                  <a:pt x="1999" y="866"/>
                  <a:pt x="2000" y="865"/>
                  <a:pt x="2001" y="864"/>
                </a:cubicBezTo>
                <a:cubicBezTo>
                  <a:pt x="2003" y="865"/>
                  <a:pt x="2006" y="865"/>
                  <a:pt x="2008" y="864"/>
                </a:cubicBezTo>
                <a:cubicBezTo>
                  <a:pt x="2009" y="864"/>
                  <a:pt x="2011" y="865"/>
                  <a:pt x="2011" y="866"/>
                </a:cubicBezTo>
                <a:cubicBezTo>
                  <a:pt x="2011" y="867"/>
                  <a:pt x="2011" y="868"/>
                  <a:pt x="2011" y="869"/>
                </a:cubicBezTo>
                <a:cubicBezTo>
                  <a:pt x="2011" y="873"/>
                  <a:pt x="2013" y="876"/>
                  <a:pt x="2017" y="877"/>
                </a:cubicBezTo>
                <a:cubicBezTo>
                  <a:pt x="2018" y="877"/>
                  <a:pt x="2020" y="878"/>
                  <a:pt x="2021" y="878"/>
                </a:cubicBezTo>
                <a:cubicBezTo>
                  <a:pt x="2022" y="878"/>
                  <a:pt x="2023" y="877"/>
                  <a:pt x="2023" y="877"/>
                </a:cubicBezTo>
                <a:cubicBezTo>
                  <a:pt x="2024" y="876"/>
                  <a:pt x="2024" y="875"/>
                  <a:pt x="2024" y="873"/>
                </a:cubicBezTo>
                <a:cubicBezTo>
                  <a:pt x="2024" y="872"/>
                  <a:pt x="2022" y="870"/>
                  <a:pt x="2023" y="868"/>
                </a:cubicBezTo>
                <a:cubicBezTo>
                  <a:pt x="2023" y="868"/>
                  <a:pt x="2024" y="868"/>
                  <a:pt x="2024" y="868"/>
                </a:cubicBezTo>
                <a:cubicBezTo>
                  <a:pt x="2025" y="868"/>
                  <a:pt x="2025" y="868"/>
                  <a:pt x="2026" y="869"/>
                </a:cubicBezTo>
                <a:cubicBezTo>
                  <a:pt x="2027" y="870"/>
                  <a:pt x="2027" y="870"/>
                  <a:pt x="2028" y="869"/>
                </a:cubicBezTo>
                <a:cubicBezTo>
                  <a:pt x="2030" y="868"/>
                  <a:pt x="2031" y="866"/>
                  <a:pt x="2030" y="863"/>
                </a:cubicBezTo>
                <a:cubicBezTo>
                  <a:pt x="2029" y="860"/>
                  <a:pt x="2028" y="857"/>
                  <a:pt x="2028" y="855"/>
                </a:cubicBezTo>
                <a:cubicBezTo>
                  <a:pt x="2027" y="853"/>
                  <a:pt x="2027" y="851"/>
                  <a:pt x="2026" y="850"/>
                </a:cubicBezTo>
                <a:cubicBezTo>
                  <a:pt x="2024" y="849"/>
                  <a:pt x="2023" y="847"/>
                  <a:pt x="2022" y="845"/>
                </a:cubicBezTo>
                <a:cubicBezTo>
                  <a:pt x="2022" y="844"/>
                  <a:pt x="2022" y="844"/>
                  <a:pt x="2021" y="844"/>
                </a:cubicBezTo>
                <a:close/>
                <a:moveTo>
                  <a:pt x="587" y="785"/>
                </a:moveTo>
                <a:cubicBezTo>
                  <a:pt x="589" y="785"/>
                  <a:pt x="591" y="785"/>
                  <a:pt x="592" y="785"/>
                </a:cubicBezTo>
                <a:cubicBezTo>
                  <a:pt x="594" y="785"/>
                  <a:pt x="596" y="785"/>
                  <a:pt x="598" y="785"/>
                </a:cubicBezTo>
                <a:cubicBezTo>
                  <a:pt x="600" y="786"/>
                  <a:pt x="601" y="788"/>
                  <a:pt x="603" y="788"/>
                </a:cubicBezTo>
                <a:cubicBezTo>
                  <a:pt x="603" y="789"/>
                  <a:pt x="604" y="788"/>
                  <a:pt x="604" y="788"/>
                </a:cubicBezTo>
                <a:cubicBezTo>
                  <a:pt x="605" y="788"/>
                  <a:pt x="605" y="788"/>
                  <a:pt x="605" y="787"/>
                </a:cubicBezTo>
                <a:cubicBezTo>
                  <a:pt x="607" y="785"/>
                  <a:pt x="609" y="784"/>
                  <a:pt x="611" y="784"/>
                </a:cubicBezTo>
                <a:cubicBezTo>
                  <a:pt x="612" y="785"/>
                  <a:pt x="613" y="784"/>
                  <a:pt x="614" y="784"/>
                </a:cubicBezTo>
                <a:cubicBezTo>
                  <a:pt x="617" y="782"/>
                  <a:pt x="621" y="783"/>
                  <a:pt x="624" y="783"/>
                </a:cubicBezTo>
                <a:cubicBezTo>
                  <a:pt x="625" y="783"/>
                  <a:pt x="625" y="783"/>
                  <a:pt x="626" y="783"/>
                </a:cubicBezTo>
                <a:cubicBezTo>
                  <a:pt x="626" y="783"/>
                  <a:pt x="627" y="782"/>
                  <a:pt x="627" y="781"/>
                </a:cubicBezTo>
                <a:cubicBezTo>
                  <a:pt x="627" y="781"/>
                  <a:pt x="627" y="780"/>
                  <a:pt x="627" y="780"/>
                </a:cubicBezTo>
                <a:cubicBezTo>
                  <a:pt x="623" y="778"/>
                  <a:pt x="620" y="775"/>
                  <a:pt x="617" y="773"/>
                </a:cubicBezTo>
                <a:cubicBezTo>
                  <a:pt x="617" y="772"/>
                  <a:pt x="615" y="772"/>
                  <a:pt x="614" y="772"/>
                </a:cubicBezTo>
                <a:cubicBezTo>
                  <a:pt x="610" y="771"/>
                  <a:pt x="606" y="770"/>
                  <a:pt x="602" y="771"/>
                </a:cubicBezTo>
                <a:cubicBezTo>
                  <a:pt x="601" y="772"/>
                  <a:pt x="600" y="771"/>
                  <a:pt x="598" y="770"/>
                </a:cubicBezTo>
                <a:cubicBezTo>
                  <a:pt x="598" y="770"/>
                  <a:pt x="597" y="770"/>
                  <a:pt x="597" y="769"/>
                </a:cubicBezTo>
                <a:cubicBezTo>
                  <a:pt x="596" y="769"/>
                  <a:pt x="594" y="770"/>
                  <a:pt x="593" y="771"/>
                </a:cubicBezTo>
                <a:cubicBezTo>
                  <a:pt x="593" y="772"/>
                  <a:pt x="593" y="773"/>
                  <a:pt x="594" y="773"/>
                </a:cubicBezTo>
                <a:cubicBezTo>
                  <a:pt x="596" y="775"/>
                  <a:pt x="595" y="777"/>
                  <a:pt x="596" y="779"/>
                </a:cubicBezTo>
                <a:cubicBezTo>
                  <a:pt x="596" y="780"/>
                  <a:pt x="596" y="780"/>
                  <a:pt x="594" y="779"/>
                </a:cubicBezTo>
                <a:cubicBezTo>
                  <a:pt x="593" y="779"/>
                  <a:pt x="592" y="780"/>
                  <a:pt x="591" y="780"/>
                </a:cubicBezTo>
                <a:cubicBezTo>
                  <a:pt x="589" y="781"/>
                  <a:pt x="587" y="781"/>
                  <a:pt x="585" y="781"/>
                </a:cubicBezTo>
                <a:cubicBezTo>
                  <a:pt x="584" y="781"/>
                  <a:pt x="584" y="782"/>
                  <a:pt x="584" y="782"/>
                </a:cubicBezTo>
                <a:cubicBezTo>
                  <a:pt x="584" y="784"/>
                  <a:pt x="586" y="785"/>
                  <a:pt x="587" y="785"/>
                </a:cubicBezTo>
                <a:close/>
                <a:moveTo>
                  <a:pt x="678" y="202"/>
                </a:moveTo>
                <a:cubicBezTo>
                  <a:pt x="679" y="204"/>
                  <a:pt x="679" y="206"/>
                  <a:pt x="678" y="208"/>
                </a:cubicBezTo>
                <a:cubicBezTo>
                  <a:pt x="677" y="211"/>
                  <a:pt x="681" y="214"/>
                  <a:pt x="684" y="214"/>
                </a:cubicBezTo>
                <a:cubicBezTo>
                  <a:pt x="685" y="214"/>
                  <a:pt x="687" y="213"/>
                  <a:pt x="689" y="213"/>
                </a:cubicBezTo>
                <a:cubicBezTo>
                  <a:pt x="690" y="213"/>
                  <a:pt x="691" y="213"/>
                  <a:pt x="692" y="214"/>
                </a:cubicBezTo>
                <a:cubicBezTo>
                  <a:pt x="694" y="215"/>
                  <a:pt x="696" y="215"/>
                  <a:pt x="698" y="215"/>
                </a:cubicBezTo>
                <a:cubicBezTo>
                  <a:pt x="699" y="215"/>
                  <a:pt x="700" y="214"/>
                  <a:pt x="700" y="213"/>
                </a:cubicBezTo>
                <a:cubicBezTo>
                  <a:pt x="700" y="210"/>
                  <a:pt x="700" y="207"/>
                  <a:pt x="699" y="204"/>
                </a:cubicBezTo>
                <a:cubicBezTo>
                  <a:pt x="698" y="200"/>
                  <a:pt x="696" y="198"/>
                  <a:pt x="692" y="197"/>
                </a:cubicBezTo>
                <a:cubicBezTo>
                  <a:pt x="689" y="197"/>
                  <a:pt x="686" y="196"/>
                  <a:pt x="683" y="194"/>
                </a:cubicBezTo>
                <a:cubicBezTo>
                  <a:pt x="682" y="194"/>
                  <a:pt x="681" y="194"/>
                  <a:pt x="680" y="195"/>
                </a:cubicBezTo>
                <a:cubicBezTo>
                  <a:pt x="680" y="196"/>
                  <a:pt x="679" y="197"/>
                  <a:pt x="678" y="199"/>
                </a:cubicBezTo>
                <a:cubicBezTo>
                  <a:pt x="678" y="200"/>
                  <a:pt x="678" y="201"/>
                  <a:pt x="678" y="202"/>
                </a:cubicBezTo>
                <a:close/>
                <a:moveTo>
                  <a:pt x="678" y="199"/>
                </a:move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lose/>
                <a:moveTo>
                  <a:pt x="1694" y="848"/>
                </a:moveTo>
                <a:cubicBezTo>
                  <a:pt x="1694" y="848"/>
                  <a:pt x="1693" y="848"/>
                  <a:pt x="1692" y="847"/>
                </a:cubicBezTo>
                <a:cubicBezTo>
                  <a:pt x="1692" y="847"/>
                  <a:pt x="1691" y="848"/>
                  <a:pt x="1691" y="848"/>
                </a:cubicBezTo>
                <a:cubicBezTo>
                  <a:pt x="1691" y="849"/>
                  <a:pt x="1692" y="850"/>
                  <a:pt x="1692" y="851"/>
                </a:cubicBezTo>
                <a:cubicBezTo>
                  <a:pt x="1689" y="854"/>
                  <a:pt x="1690" y="858"/>
                  <a:pt x="1689" y="861"/>
                </a:cubicBezTo>
                <a:cubicBezTo>
                  <a:pt x="1689" y="866"/>
                  <a:pt x="1690" y="870"/>
                  <a:pt x="1692" y="874"/>
                </a:cubicBezTo>
                <a:cubicBezTo>
                  <a:pt x="1693" y="876"/>
                  <a:pt x="1695" y="877"/>
                  <a:pt x="1697" y="877"/>
                </a:cubicBezTo>
                <a:cubicBezTo>
                  <a:pt x="1703" y="876"/>
                  <a:pt x="1707" y="870"/>
                  <a:pt x="1705" y="864"/>
                </a:cubicBezTo>
                <a:cubicBezTo>
                  <a:pt x="1703" y="858"/>
                  <a:pt x="1699" y="853"/>
                  <a:pt x="1694" y="848"/>
                </a:cubicBezTo>
                <a:close/>
                <a:moveTo>
                  <a:pt x="640" y="95"/>
                </a:moveTo>
                <a:cubicBezTo>
                  <a:pt x="640" y="97"/>
                  <a:pt x="641" y="97"/>
                  <a:pt x="642" y="97"/>
                </a:cubicBezTo>
                <a:cubicBezTo>
                  <a:pt x="645" y="98"/>
                  <a:pt x="648" y="98"/>
                  <a:pt x="652" y="98"/>
                </a:cubicBezTo>
                <a:cubicBezTo>
                  <a:pt x="652" y="98"/>
                  <a:pt x="653" y="97"/>
                  <a:pt x="654" y="96"/>
                </a:cubicBezTo>
                <a:cubicBezTo>
                  <a:pt x="654" y="95"/>
                  <a:pt x="654" y="93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5" y="92"/>
                  <a:pt x="655" y="92"/>
                  <a:pt x="655" y="92"/>
                </a:cubicBezTo>
                <a:cubicBezTo>
                  <a:pt x="657" y="90"/>
                  <a:pt x="657" y="87"/>
                  <a:pt x="656" y="85"/>
                </a:cubicBezTo>
                <a:cubicBezTo>
                  <a:pt x="654" y="83"/>
                  <a:pt x="653" y="80"/>
                  <a:pt x="651" y="78"/>
                </a:cubicBezTo>
                <a:cubicBezTo>
                  <a:pt x="651" y="77"/>
                  <a:pt x="651" y="76"/>
                  <a:pt x="650" y="75"/>
                </a:cubicBezTo>
                <a:cubicBezTo>
                  <a:pt x="649" y="74"/>
                  <a:pt x="647" y="74"/>
                  <a:pt x="646" y="75"/>
                </a:cubicBezTo>
                <a:cubicBezTo>
                  <a:pt x="643" y="78"/>
                  <a:pt x="641" y="82"/>
                  <a:pt x="641" y="86"/>
                </a:cubicBezTo>
                <a:cubicBezTo>
                  <a:pt x="641" y="88"/>
                  <a:pt x="640" y="89"/>
                  <a:pt x="639" y="91"/>
                </a:cubicBezTo>
                <a:cubicBezTo>
                  <a:pt x="639" y="92"/>
                  <a:pt x="640" y="94"/>
                  <a:pt x="640" y="95"/>
                </a:cubicBezTo>
                <a:close/>
                <a:moveTo>
                  <a:pt x="1321" y="93"/>
                </a:moveTo>
                <a:cubicBezTo>
                  <a:pt x="1319" y="93"/>
                  <a:pt x="1318" y="95"/>
                  <a:pt x="1318" y="97"/>
                </a:cubicBezTo>
                <a:cubicBezTo>
                  <a:pt x="1320" y="98"/>
                  <a:pt x="1320" y="98"/>
                  <a:pt x="1320" y="99"/>
                </a:cubicBezTo>
                <a:cubicBezTo>
                  <a:pt x="1320" y="100"/>
                  <a:pt x="1320" y="101"/>
                  <a:pt x="1320" y="102"/>
                </a:cubicBezTo>
                <a:cubicBezTo>
                  <a:pt x="1320" y="104"/>
                  <a:pt x="1321" y="106"/>
                  <a:pt x="1323" y="106"/>
                </a:cubicBezTo>
                <a:cubicBezTo>
                  <a:pt x="1324" y="106"/>
                  <a:pt x="1325" y="107"/>
                  <a:pt x="1326" y="107"/>
                </a:cubicBezTo>
                <a:cubicBezTo>
                  <a:pt x="1327" y="107"/>
                  <a:pt x="1328" y="106"/>
                  <a:pt x="1329" y="105"/>
                </a:cubicBezTo>
                <a:cubicBezTo>
                  <a:pt x="1330" y="104"/>
                  <a:pt x="1330" y="103"/>
                  <a:pt x="1331" y="101"/>
                </a:cubicBezTo>
                <a:cubicBezTo>
                  <a:pt x="1331" y="100"/>
                  <a:pt x="1331" y="99"/>
                  <a:pt x="1332" y="98"/>
                </a:cubicBezTo>
                <a:cubicBezTo>
                  <a:pt x="1334" y="97"/>
                  <a:pt x="1334" y="94"/>
                  <a:pt x="1336" y="92"/>
                </a:cubicBezTo>
                <a:cubicBezTo>
                  <a:pt x="1338" y="91"/>
                  <a:pt x="1338" y="89"/>
                  <a:pt x="1337" y="88"/>
                </a:cubicBezTo>
                <a:cubicBezTo>
                  <a:pt x="1336" y="86"/>
                  <a:pt x="1334" y="85"/>
                  <a:pt x="1333" y="83"/>
                </a:cubicBezTo>
                <a:cubicBezTo>
                  <a:pt x="1333" y="83"/>
                  <a:pt x="1332" y="83"/>
                  <a:pt x="1331" y="83"/>
                </a:cubicBezTo>
                <a:cubicBezTo>
                  <a:pt x="1329" y="84"/>
                  <a:pt x="1328" y="84"/>
                  <a:pt x="1328" y="87"/>
                </a:cubicBezTo>
                <a:cubicBezTo>
                  <a:pt x="1328" y="89"/>
                  <a:pt x="1327" y="91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4" y="93"/>
                  <a:pt x="1323" y="93"/>
                  <a:pt x="1321" y="93"/>
                </a:cubicBezTo>
                <a:close/>
                <a:moveTo>
                  <a:pt x="1980" y="721"/>
                </a:moveTo>
                <a:cubicBezTo>
                  <a:pt x="1979" y="720"/>
                  <a:pt x="1979" y="720"/>
                  <a:pt x="1978" y="721"/>
                </a:cubicBezTo>
                <a:cubicBezTo>
                  <a:pt x="1977" y="722"/>
                  <a:pt x="1976" y="723"/>
                  <a:pt x="1975" y="724"/>
                </a:cubicBezTo>
                <a:cubicBezTo>
                  <a:pt x="1974" y="726"/>
                  <a:pt x="1973" y="728"/>
                  <a:pt x="1972" y="730"/>
                </a:cubicBezTo>
                <a:cubicBezTo>
                  <a:pt x="1971" y="732"/>
                  <a:pt x="1971" y="734"/>
                  <a:pt x="1971" y="737"/>
                </a:cubicBezTo>
                <a:cubicBezTo>
                  <a:pt x="1971" y="741"/>
                  <a:pt x="1971" y="744"/>
                  <a:pt x="1975" y="747"/>
                </a:cubicBezTo>
                <a:cubicBezTo>
                  <a:pt x="1976" y="748"/>
                  <a:pt x="1976" y="749"/>
                  <a:pt x="1977" y="749"/>
                </a:cubicBezTo>
                <a:cubicBezTo>
                  <a:pt x="1978" y="750"/>
                  <a:pt x="1978" y="750"/>
                  <a:pt x="1979" y="749"/>
                </a:cubicBezTo>
                <a:cubicBezTo>
                  <a:pt x="1979" y="748"/>
                  <a:pt x="1979" y="746"/>
                  <a:pt x="1980" y="745"/>
                </a:cubicBezTo>
                <a:cubicBezTo>
                  <a:pt x="1982" y="741"/>
                  <a:pt x="1982" y="738"/>
                  <a:pt x="1982" y="734"/>
                </a:cubicBezTo>
                <a:cubicBezTo>
                  <a:pt x="1982" y="731"/>
                  <a:pt x="1983" y="728"/>
                  <a:pt x="1983" y="725"/>
                </a:cubicBezTo>
                <a:cubicBezTo>
                  <a:pt x="1983" y="723"/>
                  <a:pt x="1982" y="721"/>
                  <a:pt x="1980" y="721"/>
                </a:cubicBezTo>
                <a:close/>
                <a:moveTo>
                  <a:pt x="1351" y="80"/>
                </a:moveTo>
                <a:cubicBezTo>
                  <a:pt x="1352" y="80"/>
                  <a:pt x="1352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2" y="81"/>
                  <a:pt x="1351" y="82"/>
                  <a:pt x="1350" y="82"/>
                </a:cubicBezTo>
                <a:cubicBezTo>
                  <a:pt x="1349" y="82"/>
                  <a:pt x="1349" y="83"/>
                  <a:pt x="1349" y="84"/>
                </a:cubicBezTo>
                <a:cubicBezTo>
                  <a:pt x="1349" y="84"/>
                  <a:pt x="1349" y="85"/>
                  <a:pt x="1350" y="85"/>
                </a:cubicBezTo>
                <a:cubicBezTo>
                  <a:pt x="1352" y="86"/>
                  <a:pt x="1355" y="86"/>
                  <a:pt x="1357" y="87"/>
                </a:cubicBezTo>
                <a:cubicBezTo>
                  <a:pt x="1358" y="88"/>
                  <a:pt x="1359" y="87"/>
                  <a:pt x="1360" y="87"/>
                </a:cubicBezTo>
                <a:cubicBezTo>
                  <a:pt x="1360" y="87"/>
                  <a:pt x="1361" y="87"/>
                  <a:pt x="1361" y="86"/>
                </a:cubicBezTo>
                <a:cubicBezTo>
                  <a:pt x="1362" y="83"/>
                  <a:pt x="1364" y="82"/>
                  <a:pt x="1366" y="80"/>
                </a:cubicBezTo>
                <a:cubicBezTo>
                  <a:pt x="1367" y="79"/>
                  <a:pt x="1367" y="78"/>
                  <a:pt x="1366" y="77"/>
                </a:cubicBezTo>
                <a:cubicBezTo>
                  <a:pt x="1366" y="77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7"/>
                  <a:pt x="1364" y="76"/>
                  <a:pt x="1364" y="76"/>
                </a:cubicBezTo>
                <a:cubicBezTo>
                  <a:pt x="1364" y="76"/>
                  <a:pt x="1363" y="76"/>
                  <a:pt x="1363" y="76"/>
                </a:cubicBezTo>
                <a:cubicBezTo>
                  <a:pt x="1363" y="76"/>
                  <a:pt x="1363" y="76"/>
                  <a:pt x="1363" y="76"/>
                </a:cubicBezTo>
                <a:cubicBezTo>
                  <a:pt x="1364" y="76"/>
                  <a:pt x="1364" y="76"/>
                  <a:pt x="1364" y="76"/>
                </a:cubicBezTo>
                <a:cubicBezTo>
                  <a:pt x="1363" y="76"/>
                  <a:pt x="1361" y="75"/>
                  <a:pt x="1360" y="75"/>
                </a:cubicBezTo>
                <a:cubicBezTo>
                  <a:pt x="1360" y="74"/>
                  <a:pt x="1359" y="74"/>
                  <a:pt x="1360" y="73"/>
                </a:cubicBezTo>
                <a:cubicBezTo>
                  <a:pt x="1360" y="70"/>
                  <a:pt x="1357" y="67"/>
                  <a:pt x="1359" y="63"/>
                </a:cubicBezTo>
                <a:cubicBezTo>
                  <a:pt x="1359" y="63"/>
                  <a:pt x="1359" y="62"/>
                  <a:pt x="1358" y="62"/>
                </a:cubicBezTo>
                <a:cubicBezTo>
                  <a:pt x="1356" y="60"/>
                  <a:pt x="1353" y="61"/>
                  <a:pt x="1353" y="64"/>
                </a:cubicBezTo>
                <a:cubicBezTo>
                  <a:pt x="1353" y="67"/>
                  <a:pt x="1353" y="70"/>
                  <a:pt x="1351" y="72"/>
                </a:cubicBezTo>
                <a:cubicBezTo>
                  <a:pt x="1350" y="73"/>
                  <a:pt x="1351" y="74"/>
                  <a:pt x="1352" y="74"/>
                </a:cubicBezTo>
                <a:cubicBezTo>
                  <a:pt x="1352" y="75"/>
                  <a:pt x="1352" y="75"/>
                  <a:pt x="1353" y="75"/>
                </a:cubicBezTo>
                <a:cubicBezTo>
                  <a:pt x="1353" y="75"/>
                  <a:pt x="1352" y="76"/>
                  <a:pt x="1352" y="76"/>
                </a:cubicBezTo>
                <a:cubicBezTo>
                  <a:pt x="1350" y="76"/>
                  <a:pt x="1348" y="76"/>
                  <a:pt x="1348" y="77"/>
                </a:cubicBezTo>
                <a:cubicBezTo>
                  <a:pt x="1348" y="80"/>
                  <a:pt x="1350" y="80"/>
                  <a:pt x="1351" y="80"/>
                </a:cubicBezTo>
                <a:close/>
                <a:moveTo>
                  <a:pt x="1358" y="78"/>
                </a:moveTo>
                <a:cubicBezTo>
                  <a:pt x="1358" y="78"/>
                  <a:pt x="1358" y="78"/>
                  <a:pt x="1358" y="78"/>
                </a:cubicBezTo>
                <a:cubicBezTo>
                  <a:pt x="1358" y="78"/>
                  <a:pt x="1358" y="78"/>
                  <a:pt x="1358" y="78"/>
                </a:cubicBezTo>
                <a:cubicBezTo>
                  <a:pt x="1358" y="77"/>
                  <a:pt x="1358" y="77"/>
                  <a:pt x="1358" y="77"/>
                </a:cubicBezTo>
                <a:lnTo>
                  <a:pt x="1358" y="78"/>
                </a:lnTo>
                <a:close/>
                <a:moveTo>
                  <a:pt x="611" y="149"/>
                </a:moveTo>
                <a:cubicBezTo>
                  <a:pt x="610" y="151"/>
                  <a:pt x="609" y="153"/>
                  <a:pt x="611" y="155"/>
                </a:cubicBezTo>
                <a:cubicBezTo>
                  <a:pt x="613" y="157"/>
                  <a:pt x="615" y="159"/>
                  <a:pt x="618" y="160"/>
                </a:cubicBezTo>
                <a:cubicBezTo>
                  <a:pt x="618" y="161"/>
                  <a:pt x="619" y="161"/>
                  <a:pt x="619" y="161"/>
                </a:cubicBezTo>
                <a:cubicBezTo>
                  <a:pt x="621" y="162"/>
                  <a:pt x="623" y="161"/>
                  <a:pt x="624" y="160"/>
                </a:cubicBezTo>
                <a:cubicBezTo>
                  <a:pt x="624" y="157"/>
                  <a:pt x="625" y="155"/>
                  <a:pt x="626" y="153"/>
                </a:cubicBezTo>
                <a:cubicBezTo>
                  <a:pt x="626" y="152"/>
                  <a:pt x="626" y="151"/>
                  <a:pt x="626" y="150"/>
                </a:cubicBezTo>
                <a:cubicBezTo>
                  <a:pt x="626" y="147"/>
                  <a:pt x="625" y="145"/>
                  <a:pt x="624" y="143"/>
                </a:cubicBezTo>
                <a:cubicBezTo>
                  <a:pt x="623" y="142"/>
                  <a:pt x="621" y="142"/>
                  <a:pt x="620" y="143"/>
                </a:cubicBezTo>
                <a:cubicBezTo>
                  <a:pt x="619" y="143"/>
                  <a:pt x="618" y="143"/>
                  <a:pt x="617" y="143"/>
                </a:cubicBezTo>
                <a:cubicBezTo>
                  <a:pt x="616" y="145"/>
                  <a:pt x="613" y="147"/>
                  <a:pt x="611" y="149"/>
                </a:cubicBezTo>
                <a:close/>
                <a:moveTo>
                  <a:pt x="617" y="143"/>
                </a:moveTo>
                <a:cubicBezTo>
                  <a:pt x="617" y="143"/>
                  <a:pt x="617" y="142"/>
                  <a:pt x="617" y="142"/>
                </a:cubicBezTo>
                <a:cubicBezTo>
                  <a:pt x="617" y="142"/>
                  <a:pt x="617" y="142"/>
                  <a:pt x="617" y="142"/>
                </a:cubicBezTo>
                <a:cubicBezTo>
                  <a:pt x="617" y="143"/>
                  <a:pt x="617" y="143"/>
                  <a:pt x="617" y="143"/>
                </a:cubicBezTo>
                <a:cubicBezTo>
                  <a:pt x="617" y="143"/>
                  <a:pt x="617" y="143"/>
                  <a:pt x="617" y="143"/>
                </a:cubicBezTo>
                <a:close/>
                <a:moveTo>
                  <a:pt x="1860" y="64"/>
                </a:moveTo>
                <a:cubicBezTo>
                  <a:pt x="1865" y="66"/>
                  <a:pt x="1869" y="67"/>
                  <a:pt x="1874" y="67"/>
                </a:cubicBezTo>
                <a:cubicBezTo>
                  <a:pt x="1875" y="67"/>
                  <a:pt x="1876" y="67"/>
                  <a:pt x="1877" y="67"/>
                </a:cubicBezTo>
                <a:cubicBezTo>
                  <a:pt x="1880" y="66"/>
                  <a:pt x="1881" y="65"/>
                  <a:pt x="1882" y="62"/>
                </a:cubicBezTo>
                <a:cubicBezTo>
                  <a:pt x="1882" y="61"/>
                  <a:pt x="1882" y="60"/>
                  <a:pt x="1882" y="60"/>
                </a:cubicBezTo>
                <a:cubicBezTo>
                  <a:pt x="1881" y="57"/>
                  <a:pt x="1879" y="56"/>
                  <a:pt x="1876" y="56"/>
                </a:cubicBezTo>
                <a:cubicBezTo>
                  <a:pt x="1874" y="56"/>
                  <a:pt x="1872" y="57"/>
                  <a:pt x="1870" y="57"/>
                </a:cubicBezTo>
                <a:cubicBezTo>
                  <a:pt x="1868" y="57"/>
                  <a:pt x="1865" y="57"/>
                  <a:pt x="1863" y="57"/>
                </a:cubicBezTo>
                <a:cubicBezTo>
                  <a:pt x="1863" y="57"/>
                  <a:pt x="1862" y="57"/>
                  <a:pt x="1861" y="57"/>
                </a:cubicBezTo>
                <a:cubicBezTo>
                  <a:pt x="1860" y="58"/>
                  <a:pt x="1859" y="58"/>
                  <a:pt x="1857" y="58"/>
                </a:cubicBezTo>
                <a:cubicBezTo>
                  <a:pt x="1857" y="58"/>
                  <a:pt x="1856" y="59"/>
                  <a:pt x="1856" y="60"/>
                </a:cubicBezTo>
                <a:cubicBezTo>
                  <a:pt x="1857" y="61"/>
                  <a:pt x="1859" y="63"/>
                  <a:pt x="1860" y="64"/>
                </a:cubicBezTo>
                <a:close/>
                <a:moveTo>
                  <a:pt x="2216" y="952"/>
                </a:moveTo>
                <a:cubicBezTo>
                  <a:pt x="2214" y="952"/>
                  <a:pt x="2212" y="952"/>
                  <a:pt x="2212" y="955"/>
                </a:cubicBezTo>
                <a:cubicBezTo>
                  <a:pt x="2211" y="958"/>
                  <a:pt x="2208" y="960"/>
                  <a:pt x="2206" y="961"/>
                </a:cubicBezTo>
                <a:cubicBezTo>
                  <a:pt x="2204" y="961"/>
                  <a:pt x="2202" y="961"/>
                  <a:pt x="2201" y="960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60"/>
                  <a:pt x="2201" y="960"/>
                  <a:pt x="2201" y="960"/>
                </a:cubicBezTo>
                <a:cubicBezTo>
                  <a:pt x="2198" y="960"/>
                  <a:pt x="2196" y="961"/>
                  <a:pt x="2193" y="961"/>
                </a:cubicBezTo>
                <a:cubicBezTo>
                  <a:pt x="2192" y="961"/>
                  <a:pt x="2192" y="961"/>
                  <a:pt x="2191" y="961"/>
                </a:cubicBezTo>
                <a:cubicBezTo>
                  <a:pt x="2190" y="961"/>
                  <a:pt x="2190" y="961"/>
                  <a:pt x="2189" y="961"/>
                </a:cubicBezTo>
                <a:cubicBezTo>
                  <a:pt x="2189" y="961"/>
                  <a:pt x="2188" y="962"/>
                  <a:pt x="2188" y="962"/>
                </a:cubicBezTo>
                <a:cubicBezTo>
                  <a:pt x="2188" y="963"/>
                  <a:pt x="2188" y="964"/>
                  <a:pt x="2188" y="964"/>
                </a:cubicBezTo>
                <a:cubicBezTo>
                  <a:pt x="2194" y="968"/>
                  <a:pt x="2200" y="969"/>
                  <a:pt x="2206" y="968"/>
                </a:cubicBezTo>
                <a:cubicBezTo>
                  <a:pt x="2207" y="968"/>
                  <a:pt x="2207" y="967"/>
                  <a:pt x="2208" y="967"/>
                </a:cubicBezTo>
                <a:cubicBezTo>
                  <a:pt x="2211" y="966"/>
                  <a:pt x="2212" y="963"/>
                  <a:pt x="2215" y="962"/>
                </a:cubicBezTo>
                <a:cubicBezTo>
                  <a:pt x="2215" y="962"/>
                  <a:pt x="2216" y="961"/>
                  <a:pt x="2216" y="961"/>
                </a:cubicBezTo>
                <a:cubicBezTo>
                  <a:pt x="2216" y="959"/>
                  <a:pt x="2217" y="958"/>
                  <a:pt x="2218" y="956"/>
                </a:cubicBezTo>
                <a:cubicBezTo>
                  <a:pt x="2219" y="954"/>
                  <a:pt x="2218" y="952"/>
                  <a:pt x="2216" y="952"/>
                </a:cubicBezTo>
                <a:close/>
                <a:moveTo>
                  <a:pt x="570" y="61"/>
                </a:moveTo>
                <a:cubicBezTo>
                  <a:pt x="572" y="62"/>
                  <a:pt x="574" y="63"/>
                  <a:pt x="576" y="65"/>
                </a:cubicBezTo>
                <a:cubicBezTo>
                  <a:pt x="578" y="65"/>
                  <a:pt x="579" y="67"/>
                  <a:pt x="581" y="68"/>
                </a:cubicBezTo>
                <a:cubicBezTo>
                  <a:pt x="584" y="70"/>
                  <a:pt x="589" y="68"/>
                  <a:pt x="589" y="64"/>
                </a:cubicBezTo>
                <a:cubicBezTo>
                  <a:pt x="589" y="63"/>
                  <a:pt x="589" y="62"/>
                  <a:pt x="590" y="61"/>
                </a:cubicBezTo>
                <a:cubicBezTo>
                  <a:pt x="590" y="61"/>
                  <a:pt x="590" y="60"/>
                  <a:pt x="590" y="60"/>
                </a:cubicBezTo>
                <a:cubicBezTo>
                  <a:pt x="590" y="57"/>
                  <a:pt x="588" y="55"/>
                  <a:pt x="586" y="56"/>
                </a:cubicBezTo>
                <a:cubicBezTo>
                  <a:pt x="583" y="56"/>
                  <a:pt x="581" y="57"/>
                  <a:pt x="578" y="57"/>
                </a:cubicBezTo>
                <a:cubicBezTo>
                  <a:pt x="576" y="56"/>
                  <a:pt x="574" y="57"/>
                  <a:pt x="572" y="57"/>
                </a:cubicBezTo>
                <a:cubicBezTo>
                  <a:pt x="571" y="57"/>
                  <a:pt x="570" y="58"/>
                  <a:pt x="570" y="59"/>
                </a:cubicBezTo>
                <a:cubicBezTo>
                  <a:pt x="569" y="59"/>
                  <a:pt x="569" y="60"/>
                  <a:pt x="569" y="60"/>
                </a:cubicBezTo>
                <a:cubicBezTo>
                  <a:pt x="569" y="61"/>
                  <a:pt x="570" y="61"/>
                  <a:pt x="570" y="61"/>
                </a:cubicBezTo>
                <a:close/>
                <a:moveTo>
                  <a:pt x="1850" y="112"/>
                </a:moveTo>
                <a:cubicBezTo>
                  <a:pt x="1851" y="112"/>
                  <a:pt x="1851" y="112"/>
                  <a:pt x="1851" y="112"/>
                </a:cubicBezTo>
                <a:cubicBezTo>
                  <a:pt x="1854" y="110"/>
                  <a:pt x="1856" y="110"/>
                  <a:pt x="1859" y="110"/>
                </a:cubicBezTo>
                <a:cubicBezTo>
                  <a:pt x="1863" y="110"/>
                  <a:pt x="1866" y="109"/>
                  <a:pt x="1869" y="109"/>
                </a:cubicBezTo>
                <a:cubicBezTo>
                  <a:pt x="1870" y="109"/>
                  <a:pt x="1871" y="107"/>
                  <a:pt x="1870" y="106"/>
                </a:cubicBezTo>
                <a:cubicBezTo>
                  <a:pt x="1869" y="103"/>
                  <a:pt x="1867" y="101"/>
                  <a:pt x="1864" y="100"/>
                </a:cubicBezTo>
                <a:cubicBezTo>
                  <a:pt x="1862" y="100"/>
                  <a:pt x="1861" y="99"/>
                  <a:pt x="1860" y="99"/>
                </a:cubicBezTo>
                <a:cubicBezTo>
                  <a:pt x="1858" y="98"/>
                  <a:pt x="1857" y="99"/>
                  <a:pt x="1855" y="99"/>
                </a:cubicBezTo>
                <a:cubicBezTo>
                  <a:pt x="1854" y="99"/>
                  <a:pt x="1852" y="100"/>
                  <a:pt x="1852" y="101"/>
                </a:cubicBezTo>
                <a:cubicBezTo>
                  <a:pt x="1852" y="103"/>
                  <a:pt x="1851" y="105"/>
                  <a:pt x="1851" y="108"/>
                </a:cubicBezTo>
                <a:cubicBezTo>
                  <a:pt x="1851" y="108"/>
                  <a:pt x="1850" y="110"/>
                  <a:pt x="1850" y="111"/>
                </a:cubicBezTo>
                <a:cubicBezTo>
                  <a:pt x="1850" y="112"/>
                  <a:pt x="1850" y="112"/>
                  <a:pt x="1850" y="112"/>
                </a:cubicBezTo>
                <a:close/>
                <a:moveTo>
                  <a:pt x="1909" y="769"/>
                </a:moveTo>
                <a:cubicBezTo>
                  <a:pt x="1910" y="768"/>
                  <a:pt x="1909" y="767"/>
                  <a:pt x="1908" y="767"/>
                </a:cubicBezTo>
                <a:cubicBezTo>
                  <a:pt x="1907" y="766"/>
                  <a:pt x="1906" y="766"/>
                  <a:pt x="1905" y="766"/>
                </a:cubicBezTo>
                <a:cubicBezTo>
                  <a:pt x="1905" y="766"/>
                  <a:pt x="1904" y="766"/>
                  <a:pt x="1904" y="766"/>
                </a:cubicBezTo>
                <a:cubicBezTo>
                  <a:pt x="1900" y="766"/>
                  <a:pt x="1896" y="768"/>
                  <a:pt x="1894" y="771"/>
                </a:cubicBezTo>
                <a:cubicBezTo>
                  <a:pt x="1893" y="771"/>
                  <a:pt x="1893" y="772"/>
                  <a:pt x="1893" y="773"/>
                </a:cubicBezTo>
                <a:cubicBezTo>
                  <a:pt x="1892" y="776"/>
                  <a:pt x="1894" y="779"/>
                  <a:pt x="1897" y="780"/>
                </a:cubicBezTo>
                <a:cubicBezTo>
                  <a:pt x="1900" y="781"/>
                  <a:pt x="1904" y="780"/>
                  <a:pt x="1906" y="777"/>
                </a:cubicBezTo>
                <a:cubicBezTo>
                  <a:pt x="1908" y="775"/>
                  <a:pt x="1909" y="772"/>
                  <a:pt x="1909" y="769"/>
                </a:cubicBezTo>
                <a:close/>
                <a:moveTo>
                  <a:pt x="1166" y="607"/>
                </a:moveTo>
                <a:cubicBezTo>
                  <a:pt x="1167" y="610"/>
                  <a:pt x="1167" y="614"/>
                  <a:pt x="1167" y="617"/>
                </a:cubicBezTo>
                <a:cubicBezTo>
                  <a:pt x="1167" y="622"/>
                  <a:pt x="1170" y="623"/>
                  <a:pt x="1174" y="620"/>
                </a:cubicBezTo>
                <a:cubicBezTo>
                  <a:pt x="1175" y="620"/>
                  <a:pt x="1176" y="619"/>
                  <a:pt x="1176" y="618"/>
                </a:cubicBezTo>
                <a:cubicBezTo>
                  <a:pt x="1176" y="616"/>
                  <a:pt x="1176" y="614"/>
                  <a:pt x="1176" y="612"/>
                </a:cubicBezTo>
                <a:cubicBezTo>
                  <a:pt x="1176" y="612"/>
                  <a:pt x="1176" y="612"/>
                  <a:pt x="1176" y="612"/>
                </a:cubicBezTo>
                <a:cubicBezTo>
                  <a:pt x="1176" y="611"/>
                  <a:pt x="1176" y="610"/>
                  <a:pt x="1176" y="609"/>
                </a:cubicBezTo>
                <a:cubicBezTo>
                  <a:pt x="1176" y="608"/>
                  <a:pt x="1176" y="607"/>
                  <a:pt x="1176" y="606"/>
                </a:cubicBezTo>
                <a:cubicBezTo>
                  <a:pt x="1176" y="604"/>
                  <a:pt x="1173" y="600"/>
                  <a:pt x="1169" y="603"/>
                </a:cubicBezTo>
                <a:cubicBezTo>
                  <a:pt x="1168" y="603"/>
                  <a:pt x="1167" y="604"/>
                  <a:pt x="1166" y="605"/>
                </a:cubicBezTo>
                <a:cubicBezTo>
                  <a:pt x="1166" y="605"/>
                  <a:pt x="1165" y="606"/>
                  <a:pt x="1166" y="607"/>
                </a:cubicBezTo>
                <a:close/>
                <a:moveTo>
                  <a:pt x="663" y="294"/>
                </a:moveTo>
                <a:cubicBezTo>
                  <a:pt x="662" y="297"/>
                  <a:pt x="664" y="299"/>
                  <a:pt x="666" y="299"/>
                </a:cubicBezTo>
                <a:cubicBezTo>
                  <a:pt x="671" y="299"/>
                  <a:pt x="675" y="297"/>
                  <a:pt x="677" y="293"/>
                </a:cubicBezTo>
                <a:cubicBezTo>
                  <a:pt x="677" y="292"/>
                  <a:pt x="678" y="290"/>
                  <a:pt x="678" y="289"/>
                </a:cubicBezTo>
                <a:cubicBezTo>
                  <a:pt x="679" y="288"/>
                  <a:pt x="678" y="286"/>
                  <a:pt x="676" y="285"/>
                </a:cubicBezTo>
                <a:cubicBezTo>
                  <a:pt x="674" y="284"/>
                  <a:pt x="672" y="284"/>
                  <a:pt x="670" y="285"/>
                </a:cubicBezTo>
                <a:cubicBezTo>
                  <a:pt x="667" y="287"/>
                  <a:pt x="664" y="290"/>
                  <a:pt x="663" y="294"/>
                </a:cubicBezTo>
                <a:cubicBezTo>
                  <a:pt x="663" y="294"/>
                  <a:pt x="663" y="294"/>
                  <a:pt x="663" y="294"/>
                </a:cubicBezTo>
                <a:close/>
                <a:moveTo>
                  <a:pt x="247" y="418"/>
                </a:moveTo>
                <a:cubicBezTo>
                  <a:pt x="246" y="417"/>
                  <a:pt x="244" y="418"/>
                  <a:pt x="244" y="419"/>
                </a:cubicBezTo>
                <a:cubicBezTo>
                  <a:pt x="243" y="420"/>
                  <a:pt x="242" y="422"/>
                  <a:pt x="242" y="423"/>
                </a:cubicBezTo>
                <a:cubicBezTo>
                  <a:pt x="242" y="425"/>
                  <a:pt x="242" y="426"/>
                  <a:pt x="243" y="428"/>
                </a:cubicBezTo>
                <a:cubicBezTo>
                  <a:pt x="243" y="428"/>
                  <a:pt x="242" y="428"/>
                  <a:pt x="242" y="428"/>
                </a:cubicBezTo>
                <a:cubicBezTo>
                  <a:pt x="243" y="430"/>
                  <a:pt x="243" y="431"/>
                  <a:pt x="243" y="432"/>
                </a:cubicBezTo>
                <a:cubicBezTo>
                  <a:pt x="243" y="436"/>
                  <a:pt x="244" y="439"/>
                  <a:pt x="246" y="442"/>
                </a:cubicBezTo>
                <a:cubicBezTo>
                  <a:pt x="246" y="443"/>
                  <a:pt x="246" y="443"/>
                  <a:pt x="247" y="443"/>
                </a:cubicBezTo>
                <a:cubicBezTo>
                  <a:pt x="247" y="443"/>
                  <a:pt x="248" y="443"/>
                  <a:pt x="248" y="443"/>
                </a:cubicBezTo>
                <a:cubicBezTo>
                  <a:pt x="248" y="443"/>
                  <a:pt x="248" y="443"/>
                  <a:pt x="248" y="443"/>
                </a:cubicBezTo>
                <a:cubicBezTo>
                  <a:pt x="247" y="438"/>
                  <a:pt x="248" y="434"/>
                  <a:pt x="249" y="429"/>
                </a:cubicBezTo>
                <a:cubicBezTo>
                  <a:pt x="250" y="427"/>
                  <a:pt x="251" y="424"/>
                  <a:pt x="252" y="422"/>
                </a:cubicBezTo>
                <a:cubicBezTo>
                  <a:pt x="252" y="421"/>
                  <a:pt x="252" y="421"/>
                  <a:pt x="251" y="420"/>
                </a:cubicBezTo>
                <a:cubicBezTo>
                  <a:pt x="250" y="419"/>
                  <a:pt x="248" y="419"/>
                  <a:pt x="247" y="418"/>
                </a:cubicBezTo>
                <a:close/>
                <a:moveTo>
                  <a:pt x="2007" y="1000"/>
                </a:moveTo>
                <a:cubicBezTo>
                  <a:pt x="2010" y="999"/>
                  <a:pt x="2013" y="998"/>
                  <a:pt x="2016" y="995"/>
                </a:cubicBezTo>
                <a:cubicBezTo>
                  <a:pt x="2018" y="993"/>
                  <a:pt x="2021" y="991"/>
                  <a:pt x="2025" y="990"/>
                </a:cubicBezTo>
                <a:cubicBezTo>
                  <a:pt x="2026" y="990"/>
                  <a:pt x="2028" y="989"/>
                  <a:pt x="2029" y="989"/>
                </a:cubicBezTo>
                <a:cubicBezTo>
                  <a:pt x="2030" y="988"/>
                  <a:pt x="2031" y="988"/>
                  <a:pt x="2031" y="986"/>
                </a:cubicBezTo>
                <a:cubicBezTo>
                  <a:pt x="2031" y="986"/>
                  <a:pt x="2030" y="985"/>
                  <a:pt x="2028" y="985"/>
                </a:cubicBezTo>
                <a:cubicBezTo>
                  <a:pt x="2024" y="985"/>
                  <a:pt x="2019" y="985"/>
                  <a:pt x="2015" y="988"/>
                </a:cubicBezTo>
                <a:cubicBezTo>
                  <a:pt x="2014" y="989"/>
                  <a:pt x="2012" y="989"/>
                  <a:pt x="2011" y="990"/>
                </a:cubicBezTo>
                <a:cubicBezTo>
                  <a:pt x="2010" y="990"/>
                  <a:pt x="2009" y="991"/>
                  <a:pt x="2008" y="992"/>
                </a:cubicBezTo>
                <a:cubicBezTo>
                  <a:pt x="2006" y="994"/>
                  <a:pt x="2005" y="997"/>
                  <a:pt x="2005" y="999"/>
                </a:cubicBezTo>
                <a:cubicBezTo>
                  <a:pt x="2006" y="1000"/>
                  <a:pt x="2007" y="1000"/>
                  <a:pt x="2007" y="1000"/>
                </a:cubicBezTo>
                <a:close/>
                <a:moveTo>
                  <a:pt x="64" y="228"/>
                </a:moveTo>
                <a:cubicBezTo>
                  <a:pt x="65" y="228"/>
                  <a:pt x="66" y="228"/>
                  <a:pt x="67" y="228"/>
                </a:cubicBezTo>
                <a:cubicBezTo>
                  <a:pt x="69" y="229"/>
                  <a:pt x="70" y="229"/>
                  <a:pt x="71" y="231"/>
                </a:cubicBezTo>
                <a:cubicBezTo>
                  <a:pt x="71" y="233"/>
                  <a:pt x="72" y="234"/>
                  <a:pt x="72" y="236"/>
                </a:cubicBezTo>
                <a:cubicBezTo>
                  <a:pt x="73" y="237"/>
                  <a:pt x="74" y="237"/>
                  <a:pt x="75" y="237"/>
                </a:cubicBezTo>
                <a:cubicBezTo>
                  <a:pt x="76" y="236"/>
                  <a:pt x="78" y="236"/>
                  <a:pt x="80" y="235"/>
                </a:cubicBezTo>
                <a:cubicBezTo>
                  <a:pt x="80" y="235"/>
                  <a:pt x="80" y="235"/>
                  <a:pt x="80" y="235"/>
                </a:cubicBezTo>
                <a:cubicBezTo>
                  <a:pt x="80" y="234"/>
                  <a:pt x="80" y="234"/>
                  <a:pt x="80" y="234"/>
                </a:cubicBezTo>
                <a:cubicBezTo>
                  <a:pt x="79" y="232"/>
                  <a:pt x="78" y="230"/>
                  <a:pt x="77" y="228"/>
                </a:cubicBezTo>
                <a:cubicBezTo>
                  <a:pt x="76" y="225"/>
                  <a:pt x="75" y="224"/>
                  <a:pt x="72" y="223"/>
                </a:cubicBezTo>
                <a:cubicBezTo>
                  <a:pt x="71" y="223"/>
                  <a:pt x="69" y="222"/>
                  <a:pt x="68" y="221"/>
                </a:cubicBezTo>
                <a:cubicBezTo>
                  <a:pt x="68" y="221"/>
                  <a:pt x="67" y="221"/>
                  <a:pt x="67" y="221"/>
                </a:cubicBezTo>
                <a:cubicBezTo>
                  <a:pt x="66" y="222"/>
                  <a:pt x="64" y="223"/>
                  <a:pt x="64" y="225"/>
                </a:cubicBezTo>
                <a:cubicBezTo>
                  <a:pt x="63" y="226"/>
                  <a:pt x="64" y="227"/>
                  <a:pt x="64" y="228"/>
                </a:cubicBezTo>
                <a:close/>
                <a:moveTo>
                  <a:pt x="651" y="111"/>
                </a:moveTo>
                <a:cubicBezTo>
                  <a:pt x="653" y="111"/>
                  <a:pt x="654" y="110"/>
                  <a:pt x="655" y="109"/>
                </a:cubicBezTo>
                <a:cubicBezTo>
                  <a:pt x="655" y="109"/>
                  <a:pt x="656" y="107"/>
                  <a:pt x="655" y="107"/>
                </a:cubicBezTo>
                <a:cubicBezTo>
                  <a:pt x="652" y="104"/>
                  <a:pt x="648" y="101"/>
                  <a:pt x="643" y="101"/>
                </a:cubicBezTo>
                <a:cubicBezTo>
                  <a:pt x="641" y="100"/>
                  <a:pt x="639" y="102"/>
                  <a:pt x="639" y="104"/>
                </a:cubicBezTo>
                <a:cubicBezTo>
                  <a:pt x="638" y="105"/>
                  <a:pt x="639" y="106"/>
                  <a:pt x="639" y="107"/>
                </a:cubicBezTo>
                <a:cubicBezTo>
                  <a:pt x="643" y="109"/>
                  <a:pt x="647" y="110"/>
                  <a:pt x="650" y="111"/>
                </a:cubicBezTo>
                <a:cubicBezTo>
                  <a:pt x="651" y="111"/>
                  <a:pt x="651" y="111"/>
                  <a:pt x="651" y="111"/>
                </a:cubicBezTo>
                <a:close/>
                <a:moveTo>
                  <a:pt x="2013" y="825"/>
                </a:moveTo>
                <a:cubicBezTo>
                  <a:pt x="2012" y="825"/>
                  <a:pt x="2011" y="826"/>
                  <a:pt x="2012" y="827"/>
                </a:cubicBezTo>
                <a:cubicBezTo>
                  <a:pt x="2012" y="829"/>
                  <a:pt x="2013" y="830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2"/>
                  <a:pt x="2014" y="832"/>
                  <a:pt x="2015" y="832"/>
                </a:cubicBezTo>
                <a:cubicBezTo>
                  <a:pt x="2015" y="832"/>
                  <a:pt x="2015" y="833"/>
                  <a:pt x="2015" y="833"/>
                </a:cubicBezTo>
                <a:cubicBezTo>
                  <a:pt x="2014" y="833"/>
                  <a:pt x="2014" y="833"/>
                  <a:pt x="2014" y="833"/>
                </a:cubicBezTo>
                <a:cubicBezTo>
                  <a:pt x="2014" y="832"/>
                  <a:pt x="2014" y="832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3" y="831"/>
                  <a:pt x="2013" y="832"/>
                  <a:pt x="2013" y="832"/>
                </a:cubicBezTo>
                <a:cubicBezTo>
                  <a:pt x="2012" y="834"/>
                  <a:pt x="2011" y="836"/>
                  <a:pt x="2013" y="838"/>
                </a:cubicBezTo>
                <a:cubicBezTo>
                  <a:pt x="2014" y="840"/>
                  <a:pt x="2015" y="841"/>
                  <a:pt x="2016" y="843"/>
                </a:cubicBezTo>
                <a:cubicBezTo>
                  <a:pt x="2016" y="843"/>
                  <a:pt x="2017" y="843"/>
                  <a:pt x="2017" y="843"/>
                </a:cubicBezTo>
                <a:cubicBezTo>
                  <a:pt x="2018" y="843"/>
                  <a:pt x="2019" y="842"/>
                  <a:pt x="2019" y="841"/>
                </a:cubicBezTo>
                <a:cubicBezTo>
                  <a:pt x="2018" y="840"/>
                  <a:pt x="2018" y="840"/>
                  <a:pt x="2018" y="839"/>
                </a:cubicBezTo>
                <a:cubicBezTo>
                  <a:pt x="2018" y="838"/>
                  <a:pt x="2018" y="837"/>
                  <a:pt x="2018" y="837"/>
                </a:cubicBezTo>
                <a:cubicBezTo>
                  <a:pt x="2021" y="836"/>
                  <a:pt x="2021" y="834"/>
                  <a:pt x="2021" y="832"/>
                </a:cubicBezTo>
                <a:cubicBezTo>
                  <a:pt x="2020" y="830"/>
                  <a:pt x="2020" y="828"/>
                  <a:pt x="2019" y="827"/>
                </a:cubicBezTo>
                <a:cubicBezTo>
                  <a:pt x="2018" y="825"/>
                  <a:pt x="2016" y="824"/>
                  <a:pt x="2013" y="825"/>
                </a:cubicBezTo>
                <a:close/>
                <a:moveTo>
                  <a:pt x="1374" y="78"/>
                </a:moveTo>
                <a:cubicBezTo>
                  <a:pt x="1374" y="78"/>
                  <a:pt x="1373" y="78"/>
                  <a:pt x="1373" y="79"/>
                </a:cubicBezTo>
                <a:cubicBezTo>
                  <a:pt x="1373" y="81"/>
                  <a:pt x="1373" y="84"/>
                  <a:pt x="1374" y="87"/>
                </a:cubicBezTo>
                <a:cubicBezTo>
                  <a:pt x="1375" y="87"/>
                  <a:pt x="1376" y="89"/>
                  <a:pt x="1377" y="89"/>
                </a:cubicBezTo>
                <a:cubicBezTo>
                  <a:pt x="1379" y="89"/>
                  <a:pt x="1382" y="89"/>
                  <a:pt x="1384" y="87"/>
                </a:cubicBezTo>
                <a:cubicBezTo>
                  <a:pt x="1384" y="86"/>
                  <a:pt x="1385" y="85"/>
                  <a:pt x="1384" y="84"/>
                </a:cubicBezTo>
                <a:cubicBezTo>
                  <a:pt x="1384" y="84"/>
                  <a:pt x="1384" y="84"/>
                  <a:pt x="1384" y="84"/>
                </a:cubicBezTo>
                <a:cubicBezTo>
                  <a:pt x="1383" y="83"/>
                  <a:pt x="1383" y="83"/>
                  <a:pt x="1383" y="82"/>
                </a:cubicBezTo>
                <a:cubicBezTo>
                  <a:pt x="1382" y="81"/>
                  <a:pt x="1382" y="81"/>
                  <a:pt x="1383" y="79"/>
                </a:cubicBezTo>
                <a:cubicBezTo>
                  <a:pt x="1384" y="78"/>
                  <a:pt x="1385" y="77"/>
                  <a:pt x="1384" y="76"/>
                </a:cubicBezTo>
                <a:cubicBezTo>
                  <a:pt x="1383" y="74"/>
                  <a:pt x="1381" y="75"/>
                  <a:pt x="1380" y="75"/>
                </a:cubicBezTo>
                <a:cubicBezTo>
                  <a:pt x="1379" y="76"/>
                  <a:pt x="1378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6" y="77"/>
                  <a:pt x="1375" y="77"/>
                  <a:pt x="1374" y="78"/>
                </a:cubicBezTo>
                <a:close/>
                <a:moveTo>
                  <a:pt x="1309" y="98"/>
                </a:moveTo>
                <a:cubicBezTo>
                  <a:pt x="1311" y="99"/>
                  <a:pt x="1314" y="99"/>
                  <a:pt x="1316" y="99"/>
                </a:cubicBezTo>
                <a:cubicBezTo>
                  <a:pt x="1318" y="100"/>
                  <a:pt x="1317" y="98"/>
                  <a:pt x="1318" y="97"/>
                </a:cubicBezTo>
                <a:cubicBezTo>
                  <a:pt x="1317" y="97"/>
                  <a:pt x="1317" y="96"/>
                  <a:pt x="1317" y="96"/>
                </a:cubicBezTo>
                <a:cubicBezTo>
                  <a:pt x="1316" y="94"/>
                  <a:pt x="1316" y="93"/>
                  <a:pt x="1317" y="92"/>
                </a:cubicBezTo>
                <a:cubicBezTo>
                  <a:pt x="1318" y="91"/>
                  <a:pt x="1319" y="91"/>
                  <a:pt x="1321" y="91"/>
                </a:cubicBezTo>
                <a:cubicBezTo>
                  <a:pt x="1322" y="92"/>
                  <a:pt x="1323" y="92"/>
                  <a:pt x="1325" y="92"/>
                </a:cubicBezTo>
                <a:cubicBezTo>
                  <a:pt x="1325" y="91"/>
                  <a:pt x="1325" y="91"/>
                  <a:pt x="1324" y="90"/>
                </a:cubicBezTo>
                <a:cubicBezTo>
                  <a:pt x="1323" y="88"/>
                  <a:pt x="1320" y="87"/>
                  <a:pt x="1318" y="87"/>
                </a:cubicBezTo>
                <a:cubicBezTo>
                  <a:pt x="1317" y="87"/>
                  <a:pt x="1315" y="87"/>
                  <a:pt x="1314" y="87"/>
                </a:cubicBezTo>
                <a:cubicBezTo>
                  <a:pt x="1312" y="89"/>
                  <a:pt x="1309" y="91"/>
                  <a:pt x="1307" y="94"/>
                </a:cubicBezTo>
                <a:cubicBezTo>
                  <a:pt x="1306" y="95"/>
                  <a:pt x="1307" y="98"/>
                  <a:pt x="1309" y="98"/>
                </a:cubicBezTo>
                <a:close/>
                <a:moveTo>
                  <a:pt x="1318" y="97"/>
                </a:move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lose/>
                <a:moveTo>
                  <a:pt x="1360" y="92"/>
                </a:moveTo>
                <a:cubicBezTo>
                  <a:pt x="1360" y="93"/>
                  <a:pt x="1359" y="93"/>
                  <a:pt x="1359" y="94"/>
                </a:cubicBezTo>
                <a:cubicBezTo>
                  <a:pt x="1359" y="96"/>
                  <a:pt x="1360" y="98"/>
                  <a:pt x="1362" y="99"/>
                </a:cubicBezTo>
                <a:cubicBezTo>
                  <a:pt x="1362" y="100"/>
                  <a:pt x="1364" y="101"/>
                  <a:pt x="1365" y="100"/>
                </a:cubicBezTo>
                <a:cubicBezTo>
                  <a:pt x="1366" y="100"/>
                  <a:pt x="1367" y="99"/>
                  <a:pt x="1368" y="99"/>
                </a:cubicBezTo>
                <a:cubicBezTo>
                  <a:pt x="1370" y="98"/>
                  <a:pt x="1370" y="97"/>
                  <a:pt x="1371" y="96"/>
                </a:cubicBezTo>
                <a:cubicBezTo>
                  <a:pt x="1371" y="95"/>
                  <a:pt x="1372" y="94"/>
                  <a:pt x="1372" y="93"/>
                </a:cubicBezTo>
                <a:cubicBezTo>
                  <a:pt x="1373" y="92"/>
                  <a:pt x="1373" y="91"/>
                  <a:pt x="1372" y="90"/>
                </a:cubicBezTo>
                <a:cubicBezTo>
                  <a:pt x="1371" y="89"/>
                  <a:pt x="1370" y="89"/>
                  <a:pt x="1368" y="89"/>
                </a:cubicBezTo>
                <a:cubicBezTo>
                  <a:pt x="1368" y="88"/>
                  <a:pt x="1367" y="88"/>
                  <a:pt x="1367" y="89"/>
                </a:cubicBezTo>
                <a:cubicBezTo>
                  <a:pt x="1365" y="91"/>
                  <a:pt x="1363" y="92"/>
                  <a:pt x="1360" y="92"/>
                </a:cubicBezTo>
                <a:close/>
                <a:moveTo>
                  <a:pt x="1387" y="75"/>
                </a:moveTo>
                <a:cubicBezTo>
                  <a:pt x="1388" y="75"/>
                  <a:pt x="1389" y="75"/>
                  <a:pt x="1389" y="75"/>
                </a:cubicBezTo>
                <a:cubicBezTo>
                  <a:pt x="1390" y="73"/>
                  <a:pt x="1391" y="70"/>
                  <a:pt x="1393" y="69"/>
                </a:cubicBezTo>
                <a:cubicBezTo>
                  <a:pt x="1393" y="69"/>
                  <a:pt x="1393" y="68"/>
                  <a:pt x="1393" y="67"/>
                </a:cubicBezTo>
                <a:cubicBezTo>
                  <a:pt x="1391" y="65"/>
                  <a:pt x="1391" y="62"/>
                  <a:pt x="1389" y="60"/>
                </a:cubicBezTo>
                <a:cubicBezTo>
                  <a:pt x="1388" y="60"/>
                  <a:pt x="1387" y="60"/>
                  <a:pt x="1386" y="60"/>
                </a:cubicBezTo>
                <a:cubicBezTo>
                  <a:pt x="1385" y="62"/>
                  <a:pt x="1384" y="63"/>
                  <a:pt x="1383" y="64"/>
                </a:cubicBezTo>
                <a:cubicBezTo>
                  <a:pt x="1383" y="65"/>
                  <a:pt x="1383" y="66"/>
                  <a:pt x="1383" y="66"/>
                </a:cubicBezTo>
                <a:cubicBezTo>
                  <a:pt x="1382" y="71"/>
                  <a:pt x="1384" y="73"/>
                  <a:pt x="1387" y="75"/>
                </a:cubicBezTo>
                <a:close/>
                <a:moveTo>
                  <a:pt x="2042" y="948"/>
                </a:moveTo>
                <a:cubicBezTo>
                  <a:pt x="2047" y="947"/>
                  <a:pt x="2053" y="947"/>
                  <a:pt x="2058" y="949"/>
                </a:cubicBezTo>
                <a:cubicBezTo>
                  <a:pt x="2058" y="950"/>
                  <a:pt x="2059" y="950"/>
                  <a:pt x="2059" y="950"/>
                </a:cubicBezTo>
                <a:cubicBezTo>
                  <a:pt x="2060" y="950"/>
                  <a:pt x="2061" y="949"/>
                  <a:pt x="2061" y="948"/>
                </a:cubicBezTo>
                <a:cubicBezTo>
                  <a:pt x="2061" y="948"/>
                  <a:pt x="2061" y="947"/>
                  <a:pt x="2060" y="946"/>
                </a:cubicBezTo>
                <a:cubicBezTo>
                  <a:pt x="2060" y="945"/>
                  <a:pt x="2059" y="945"/>
                  <a:pt x="2058" y="944"/>
                </a:cubicBezTo>
                <a:cubicBezTo>
                  <a:pt x="2053" y="942"/>
                  <a:pt x="2048" y="941"/>
                  <a:pt x="2043" y="942"/>
                </a:cubicBezTo>
                <a:cubicBezTo>
                  <a:pt x="2041" y="943"/>
                  <a:pt x="2040" y="944"/>
                  <a:pt x="2040" y="945"/>
                </a:cubicBezTo>
                <a:cubicBezTo>
                  <a:pt x="2040" y="947"/>
                  <a:pt x="2041" y="948"/>
                  <a:pt x="2042" y="948"/>
                </a:cubicBezTo>
                <a:close/>
                <a:moveTo>
                  <a:pt x="2308" y="1101"/>
                </a:moveTo>
                <a:cubicBezTo>
                  <a:pt x="2308" y="1101"/>
                  <a:pt x="2309" y="1101"/>
                  <a:pt x="2310" y="1100"/>
                </a:cubicBezTo>
                <a:cubicBezTo>
                  <a:pt x="2310" y="1100"/>
                  <a:pt x="2310" y="1100"/>
                  <a:pt x="2310" y="1100"/>
                </a:cubicBezTo>
                <a:cubicBezTo>
                  <a:pt x="2310" y="1099"/>
                  <a:pt x="2310" y="1099"/>
                  <a:pt x="2310" y="1098"/>
                </a:cubicBezTo>
                <a:cubicBezTo>
                  <a:pt x="2307" y="1094"/>
                  <a:pt x="2303" y="1091"/>
                  <a:pt x="2300" y="1087"/>
                </a:cubicBezTo>
                <a:cubicBezTo>
                  <a:pt x="2299" y="1086"/>
                  <a:pt x="2298" y="1085"/>
                  <a:pt x="2296" y="1083"/>
                </a:cubicBezTo>
                <a:cubicBezTo>
                  <a:pt x="2296" y="1083"/>
                  <a:pt x="2295" y="1083"/>
                  <a:pt x="2295" y="1083"/>
                </a:cubicBezTo>
                <a:cubicBezTo>
                  <a:pt x="2294" y="1082"/>
                  <a:pt x="2294" y="1082"/>
                  <a:pt x="2293" y="1083"/>
                </a:cubicBezTo>
                <a:cubicBezTo>
                  <a:pt x="2293" y="1083"/>
                  <a:pt x="2293" y="1084"/>
                  <a:pt x="2293" y="1084"/>
                </a:cubicBezTo>
                <a:cubicBezTo>
                  <a:pt x="2294" y="1088"/>
                  <a:pt x="2296" y="1091"/>
                  <a:pt x="2299" y="1093"/>
                </a:cubicBezTo>
                <a:cubicBezTo>
                  <a:pt x="2302" y="1096"/>
                  <a:pt x="2304" y="1099"/>
                  <a:pt x="2308" y="1101"/>
                </a:cubicBezTo>
                <a:close/>
                <a:moveTo>
                  <a:pt x="1952" y="987"/>
                </a:moveTo>
                <a:cubicBezTo>
                  <a:pt x="1954" y="988"/>
                  <a:pt x="1955" y="988"/>
                  <a:pt x="1957" y="989"/>
                </a:cubicBezTo>
                <a:cubicBezTo>
                  <a:pt x="1958" y="989"/>
                  <a:pt x="1959" y="989"/>
                  <a:pt x="1960" y="990"/>
                </a:cubicBezTo>
                <a:cubicBezTo>
                  <a:pt x="1965" y="989"/>
                  <a:pt x="1970" y="988"/>
                  <a:pt x="1974" y="987"/>
                </a:cubicBezTo>
                <a:cubicBezTo>
                  <a:pt x="1975" y="987"/>
                  <a:pt x="1975" y="986"/>
                  <a:pt x="1974" y="985"/>
                </a:cubicBezTo>
                <a:cubicBezTo>
                  <a:pt x="1972" y="983"/>
                  <a:pt x="1969" y="982"/>
                  <a:pt x="1966" y="982"/>
                </a:cubicBezTo>
                <a:cubicBezTo>
                  <a:pt x="1965" y="982"/>
                  <a:pt x="1965" y="983"/>
                  <a:pt x="1965" y="983"/>
                </a:cubicBezTo>
                <a:cubicBezTo>
                  <a:pt x="1964" y="984"/>
                  <a:pt x="1964" y="984"/>
                  <a:pt x="1964" y="985"/>
                </a:cubicBezTo>
                <a:cubicBezTo>
                  <a:pt x="1961" y="983"/>
                  <a:pt x="1958" y="985"/>
                  <a:pt x="1955" y="984"/>
                </a:cubicBezTo>
                <a:cubicBezTo>
                  <a:pt x="1953" y="983"/>
                  <a:pt x="1952" y="984"/>
                  <a:pt x="1952" y="985"/>
                </a:cubicBezTo>
                <a:cubicBezTo>
                  <a:pt x="1951" y="986"/>
                  <a:pt x="1951" y="987"/>
                  <a:pt x="1952" y="987"/>
                </a:cubicBezTo>
                <a:close/>
                <a:moveTo>
                  <a:pt x="1999" y="987"/>
                </a:moveTo>
                <a:cubicBezTo>
                  <a:pt x="2000" y="987"/>
                  <a:pt x="2001" y="986"/>
                  <a:pt x="2001" y="985"/>
                </a:cubicBezTo>
                <a:cubicBezTo>
                  <a:pt x="2002" y="985"/>
                  <a:pt x="2002" y="985"/>
                  <a:pt x="2002" y="984"/>
                </a:cubicBezTo>
                <a:cubicBezTo>
                  <a:pt x="2003" y="984"/>
                  <a:pt x="2003" y="983"/>
                  <a:pt x="2002" y="983"/>
                </a:cubicBezTo>
                <a:cubicBezTo>
                  <a:pt x="2002" y="983"/>
                  <a:pt x="2001" y="982"/>
                  <a:pt x="2001" y="982"/>
                </a:cubicBezTo>
                <a:cubicBezTo>
                  <a:pt x="1999" y="983"/>
                  <a:pt x="1996" y="984"/>
                  <a:pt x="1994" y="984"/>
                </a:cubicBezTo>
                <a:cubicBezTo>
                  <a:pt x="1991" y="983"/>
                  <a:pt x="1989" y="983"/>
                  <a:pt x="1986" y="983"/>
                </a:cubicBezTo>
                <a:cubicBezTo>
                  <a:pt x="1986" y="983"/>
                  <a:pt x="1985" y="982"/>
                  <a:pt x="1985" y="982"/>
                </a:cubicBezTo>
                <a:cubicBezTo>
                  <a:pt x="1983" y="982"/>
                  <a:pt x="1981" y="983"/>
                  <a:pt x="1980" y="984"/>
                </a:cubicBezTo>
                <a:cubicBezTo>
                  <a:pt x="1979" y="985"/>
                  <a:pt x="1979" y="985"/>
                  <a:pt x="1979" y="986"/>
                </a:cubicBezTo>
                <a:cubicBezTo>
                  <a:pt x="1979" y="986"/>
                  <a:pt x="1980" y="987"/>
                  <a:pt x="1980" y="987"/>
                </a:cubicBezTo>
                <a:cubicBezTo>
                  <a:pt x="1982" y="988"/>
                  <a:pt x="1985" y="988"/>
                  <a:pt x="1987" y="988"/>
                </a:cubicBezTo>
                <a:cubicBezTo>
                  <a:pt x="1991" y="988"/>
                  <a:pt x="1995" y="987"/>
                  <a:pt x="1999" y="987"/>
                </a:cubicBezTo>
                <a:close/>
                <a:moveTo>
                  <a:pt x="1383" y="292"/>
                </a:moveTo>
                <a:cubicBezTo>
                  <a:pt x="1382" y="293"/>
                  <a:pt x="1382" y="294"/>
                  <a:pt x="1382" y="295"/>
                </a:cubicBezTo>
                <a:cubicBezTo>
                  <a:pt x="1382" y="296"/>
                  <a:pt x="1383" y="298"/>
                  <a:pt x="1383" y="299"/>
                </a:cubicBezTo>
                <a:cubicBezTo>
                  <a:pt x="1384" y="301"/>
                  <a:pt x="1386" y="301"/>
                  <a:pt x="1387" y="301"/>
                </a:cubicBezTo>
                <a:cubicBezTo>
                  <a:pt x="1391" y="300"/>
                  <a:pt x="1392" y="297"/>
                  <a:pt x="1393" y="294"/>
                </a:cubicBezTo>
                <a:cubicBezTo>
                  <a:pt x="1393" y="293"/>
                  <a:pt x="1393" y="293"/>
                  <a:pt x="1393" y="292"/>
                </a:cubicBezTo>
                <a:cubicBezTo>
                  <a:pt x="1391" y="290"/>
                  <a:pt x="1388" y="289"/>
                  <a:pt x="1386" y="290"/>
                </a:cubicBezTo>
                <a:cubicBezTo>
                  <a:pt x="1384" y="290"/>
                  <a:pt x="1383" y="291"/>
                  <a:pt x="1383" y="292"/>
                </a:cubicBezTo>
                <a:close/>
                <a:moveTo>
                  <a:pt x="612" y="356"/>
                </a:moveTo>
                <a:cubicBezTo>
                  <a:pt x="612" y="356"/>
                  <a:pt x="612" y="355"/>
                  <a:pt x="612" y="354"/>
                </a:cubicBezTo>
                <a:cubicBezTo>
                  <a:pt x="612" y="354"/>
                  <a:pt x="611" y="353"/>
                  <a:pt x="611" y="353"/>
                </a:cubicBezTo>
                <a:cubicBezTo>
                  <a:pt x="610" y="353"/>
                  <a:pt x="609" y="353"/>
                  <a:pt x="609" y="353"/>
                </a:cubicBezTo>
                <a:cubicBezTo>
                  <a:pt x="607" y="353"/>
                  <a:pt x="606" y="353"/>
                  <a:pt x="605" y="353"/>
                </a:cubicBezTo>
                <a:cubicBezTo>
                  <a:pt x="604" y="353"/>
                  <a:pt x="603" y="354"/>
                  <a:pt x="603" y="354"/>
                </a:cubicBezTo>
                <a:cubicBezTo>
                  <a:pt x="601" y="355"/>
                  <a:pt x="600" y="356"/>
                  <a:pt x="599" y="358"/>
                </a:cubicBezTo>
                <a:cubicBezTo>
                  <a:pt x="598" y="358"/>
                  <a:pt x="598" y="359"/>
                  <a:pt x="599" y="360"/>
                </a:cubicBezTo>
                <a:cubicBezTo>
                  <a:pt x="599" y="361"/>
                  <a:pt x="599" y="362"/>
                  <a:pt x="600" y="362"/>
                </a:cubicBezTo>
                <a:cubicBezTo>
                  <a:pt x="601" y="362"/>
                  <a:pt x="603" y="362"/>
                  <a:pt x="604" y="362"/>
                </a:cubicBezTo>
                <a:cubicBezTo>
                  <a:pt x="607" y="361"/>
                  <a:pt x="610" y="359"/>
                  <a:pt x="612" y="356"/>
                </a:cubicBezTo>
                <a:close/>
                <a:moveTo>
                  <a:pt x="1694" y="142"/>
                </a:moveTo>
                <a:cubicBezTo>
                  <a:pt x="1694" y="144"/>
                  <a:pt x="1695" y="145"/>
                  <a:pt x="1697" y="146"/>
                </a:cubicBezTo>
                <a:cubicBezTo>
                  <a:pt x="1697" y="146"/>
                  <a:pt x="1698" y="146"/>
                  <a:pt x="1699" y="146"/>
                </a:cubicBezTo>
                <a:cubicBezTo>
                  <a:pt x="1699" y="146"/>
                  <a:pt x="1700" y="146"/>
                  <a:pt x="1700" y="146"/>
                </a:cubicBezTo>
                <a:cubicBezTo>
                  <a:pt x="1702" y="146"/>
                  <a:pt x="1704" y="145"/>
                  <a:pt x="1704" y="143"/>
                </a:cubicBezTo>
                <a:cubicBezTo>
                  <a:pt x="1703" y="141"/>
                  <a:pt x="1703" y="139"/>
                  <a:pt x="1702" y="138"/>
                </a:cubicBezTo>
                <a:cubicBezTo>
                  <a:pt x="1701" y="137"/>
                  <a:pt x="1700" y="136"/>
                  <a:pt x="1699" y="137"/>
                </a:cubicBezTo>
                <a:cubicBezTo>
                  <a:pt x="1697" y="137"/>
                  <a:pt x="1696" y="138"/>
                  <a:pt x="1695" y="138"/>
                </a:cubicBezTo>
                <a:cubicBezTo>
                  <a:pt x="1694" y="139"/>
                  <a:pt x="1693" y="140"/>
                  <a:pt x="1694" y="141"/>
                </a:cubicBezTo>
                <a:cubicBezTo>
                  <a:pt x="1694" y="142"/>
                  <a:pt x="1694" y="142"/>
                  <a:pt x="1694" y="142"/>
                </a:cubicBezTo>
                <a:close/>
                <a:moveTo>
                  <a:pt x="690" y="511"/>
                </a:moveTo>
                <a:cubicBezTo>
                  <a:pt x="689" y="511"/>
                  <a:pt x="689" y="511"/>
                  <a:pt x="688" y="512"/>
                </a:cubicBezTo>
                <a:cubicBezTo>
                  <a:pt x="688" y="512"/>
                  <a:pt x="688" y="513"/>
                  <a:pt x="688" y="514"/>
                </a:cubicBezTo>
                <a:cubicBezTo>
                  <a:pt x="689" y="514"/>
                  <a:pt x="689" y="515"/>
                  <a:pt x="690" y="515"/>
                </a:cubicBezTo>
                <a:cubicBezTo>
                  <a:pt x="691" y="517"/>
                  <a:pt x="693" y="518"/>
                  <a:pt x="695" y="519"/>
                </a:cubicBezTo>
                <a:cubicBezTo>
                  <a:pt x="697" y="520"/>
                  <a:pt x="699" y="521"/>
                  <a:pt x="702" y="521"/>
                </a:cubicBezTo>
                <a:cubicBezTo>
                  <a:pt x="702" y="521"/>
                  <a:pt x="702" y="521"/>
                  <a:pt x="702" y="521"/>
                </a:cubicBezTo>
                <a:cubicBezTo>
                  <a:pt x="703" y="521"/>
                  <a:pt x="703" y="520"/>
                  <a:pt x="704" y="520"/>
                </a:cubicBezTo>
                <a:cubicBezTo>
                  <a:pt x="704" y="520"/>
                  <a:pt x="704" y="519"/>
                  <a:pt x="703" y="519"/>
                </a:cubicBezTo>
                <a:cubicBezTo>
                  <a:pt x="700" y="514"/>
                  <a:pt x="695" y="512"/>
                  <a:pt x="690" y="511"/>
                </a:cubicBezTo>
                <a:close/>
                <a:moveTo>
                  <a:pt x="1341" y="658"/>
                </a:moveTo>
                <a:cubicBezTo>
                  <a:pt x="1343" y="657"/>
                  <a:pt x="1344" y="657"/>
                  <a:pt x="1346" y="656"/>
                </a:cubicBezTo>
                <a:cubicBezTo>
                  <a:pt x="1348" y="655"/>
                  <a:pt x="1349" y="652"/>
                  <a:pt x="1350" y="650"/>
                </a:cubicBezTo>
                <a:cubicBezTo>
                  <a:pt x="1349" y="650"/>
                  <a:pt x="1349" y="650"/>
                  <a:pt x="1349" y="650"/>
                </a:cubicBezTo>
                <a:cubicBezTo>
                  <a:pt x="1347" y="650"/>
                  <a:pt x="1344" y="650"/>
                  <a:pt x="1342" y="651"/>
                </a:cubicBezTo>
                <a:cubicBezTo>
                  <a:pt x="1340" y="651"/>
                  <a:pt x="1338" y="652"/>
                  <a:pt x="1337" y="653"/>
                </a:cubicBezTo>
                <a:cubicBezTo>
                  <a:pt x="1336" y="654"/>
                  <a:pt x="1336" y="655"/>
                  <a:pt x="1336" y="656"/>
                </a:cubicBezTo>
                <a:cubicBezTo>
                  <a:pt x="1337" y="658"/>
                  <a:pt x="1339" y="658"/>
                  <a:pt x="1341" y="658"/>
                </a:cubicBezTo>
                <a:close/>
                <a:moveTo>
                  <a:pt x="514" y="100"/>
                </a:moveTo>
                <a:cubicBezTo>
                  <a:pt x="514" y="100"/>
                  <a:pt x="514" y="99"/>
                  <a:pt x="514" y="99"/>
                </a:cubicBezTo>
                <a:cubicBezTo>
                  <a:pt x="513" y="99"/>
                  <a:pt x="513" y="99"/>
                  <a:pt x="512" y="99"/>
                </a:cubicBezTo>
                <a:cubicBezTo>
                  <a:pt x="508" y="100"/>
                  <a:pt x="504" y="102"/>
                  <a:pt x="500" y="105"/>
                </a:cubicBezTo>
                <a:cubicBezTo>
                  <a:pt x="499" y="106"/>
                  <a:pt x="499" y="107"/>
                  <a:pt x="501" y="108"/>
                </a:cubicBezTo>
                <a:cubicBezTo>
                  <a:pt x="502" y="109"/>
                  <a:pt x="503" y="109"/>
                  <a:pt x="504" y="109"/>
                </a:cubicBezTo>
                <a:cubicBezTo>
                  <a:pt x="507" y="106"/>
                  <a:pt x="510" y="103"/>
                  <a:pt x="514" y="101"/>
                </a:cubicBezTo>
                <a:cubicBezTo>
                  <a:pt x="514" y="101"/>
                  <a:pt x="514" y="100"/>
                  <a:pt x="514" y="100"/>
                </a:cubicBezTo>
                <a:close/>
                <a:moveTo>
                  <a:pt x="1173" y="599"/>
                </a:moveTo>
                <a:cubicBezTo>
                  <a:pt x="1173" y="598"/>
                  <a:pt x="1174" y="598"/>
                  <a:pt x="1174" y="597"/>
                </a:cubicBezTo>
                <a:cubicBezTo>
                  <a:pt x="1174" y="595"/>
                  <a:pt x="1174" y="593"/>
                  <a:pt x="1175" y="592"/>
                </a:cubicBezTo>
                <a:cubicBezTo>
                  <a:pt x="1174" y="591"/>
                  <a:pt x="1174" y="590"/>
                  <a:pt x="1174" y="590"/>
                </a:cubicBezTo>
                <a:cubicBezTo>
                  <a:pt x="1174" y="590"/>
                  <a:pt x="1174" y="589"/>
                  <a:pt x="1174" y="589"/>
                </a:cubicBezTo>
                <a:cubicBezTo>
                  <a:pt x="1174" y="588"/>
                  <a:pt x="1173" y="587"/>
                  <a:pt x="1172" y="587"/>
                </a:cubicBezTo>
                <a:cubicBezTo>
                  <a:pt x="1171" y="588"/>
                  <a:pt x="1170" y="588"/>
                  <a:pt x="1169" y="589"/>
                </a:cubicBezTo>
                <a:cubicBezTo>
                  <a:pt x="1167" y="590"/>
                  <a:pt x="1167" y="591"/>
                  <a:pt x="1167" y="593"/>
                </a:cubicBezTo>
                <a:cubicBezTo>
                  <a:pt x="1167" y="595"/>
                  <a:pt x="1168" y="597"/>
                  <a:pt x="1170" y="599"/>
                </a:cubicBezTo>
                <a:cubicBezTo>
                  <a:pt x="1170" y="600"/>
                  <a:pt x="1172" y="600"/>
                  <a:pt x="1173" y="599"/>
                </a:cubicBezTo>
                <a:close/>
                <a:moveTo>
                  <a:pt x="1962" y="854"/>
                </a:moveTo>
                <a:cubicBezTo>
                  <a:pt x="1962" y="854"/>
                  <a:pt x="1962" y="855"/>
                  <a:pt x="1962" y="855"/>
                </a:cubicBezTo>
                <a:cubicBezTo>
                  <a:pt x="1962" y="855"/>
                  <a:pt x="1963" y="855"/>
                  <a:pt x="1963" y="855"/>
                </a:cubicBezTo>
                <a:cubicBezTo>
                  <a:pt x="1963" y="855"/>
                  <a:pt x="1963" y="855"/>
                  <a:pt x="1964" y="855"/>
                </a:cubicBezTo>
                <a:cubicBezTo>
                  <a:pt x="1966" y="854"/>
                  <a:pt x="1969" y="852"/>
                  <a:pt x="1971" y="849"/>
                </a:cubicBezTo>
                <a:cubicBezTo>
                  <a:pt x="1973" y="846"/>
                  <a:pt x="1975" y="843"/>
                  <a:pt x="1978" y="842"/>
                </a:cubicBezTo>
                <a:cubicBezTo>
                  <a:pt x="1979" y="841"/>
                  <a:pt x="1979" y="841"/>
                  <a:pt x="1978" y="840"/>
                </a:cubicBezTo>
                <a:cubicBezTo>
                  <a:pt x="1976" y="837"/>
                  <a:pt x="1975" y="838"/>
                  <a:pt x="1974" y="839"/>
                </a:cubicBezTo>
                <a:cubicBezTo>
                  <a:pt x="1970" y="844"/>
                  <a:pt x="1967" y="849"/>
                  <a:pt x="1963" y="853"/>
                </a:cubicBezTo>
                <a:cubicBezTo>
                  <a:pt x="1962" y="853"/>
                  <a:pt x="1962" y="854"/>
                  <a:pt x="1962" y="854"/>
                </a:cubicBezTo>
                <a:close/>
                <a:moveTo>
                  <a:pt x="2006" y="840"/>
                </a:moveTo>
                <a:cubicBezTo>
                  <a:pt x="2006" y="838"/>
                  <a:pt x="2004" y="838"/>
                  <a:pt x="2003" y="837"/>
                </a:cubicBezTo>
                <a:cubicBezTo>
                  <a:pt x="2003" y="836"/>
                  <a:pt x="2003" y="836"/>
                  <a:pt x="2003" y="836"/>
                </a:cubicBezTo>
                <a:cubicBezTo>
                  <a:pt x="2003" y="836"/>
                  <a:pt x="2003" y="837"/>
                  <a:pt x="2003" y="837"/>
                </a:cubicBezTo>
                <a:cubicBezTo>
                  <a:pt x="2003" y="837"/>
                  <a:pt x="2003" y="837"/>
                  <a:pt x="2003" y="837"/>
                </a:cubicBezTo>
                <a:cubicBezTo>
                  <a:pt x="2002" y="837"/>
                  <a:pt x="2002" y="838"/>
                  <a:pt x="2001" y="838"/>
                </a:cubicBezTo>
                <a:cubicBezTo>
                  <a:pt x="2001" y="840"/>
                  <a:pt x="2001" y="843"/>
                  <a:pt x="1999" y="845"/>
                </a:cubicBezTo>
                <a:cubicBezTo>
                  <a:pt x="1998" y="847"/>
                  <a:pt x="1998" y="848"/>
                  <a:pt x="2000" y="849"/>
                </a:cubicBezTo>
                <a:cubicBezTo>
                  <a:pt x="2001" y="850"/>
                  <a:pt x="2002" y="850"/>
                  <a:pt x="2003" y="851"/>
                </a:cubicBezTo>
                <a:cubicBezTo>
                  <a:pt x="2004" y="851"/>
                  <a:pt x="2005" y="851"/>
                  <a:pt x="2005" y="850"/>
                </a:cubicBezTo>
                <a:cubicBezTo>
                  <a:pt x="2006" y="849"/>
                  <a:pt x="2007" y="847"/>
                  <a:pt x="2006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6" y="845"/>
                  <a:pt x="2006" y="845"/>
                </a:cubicBezTo>
                <a:cubicBezTo>
                  <a:pt x="2005" y="844"/>
                  <a:pt x="2005" y="842"/>
                  <a:pt x="2006" y="840"/>
                </a:cubicBezTo>
                <a:close/>
                <a:moveTo>
                  <a:pt x="561" y="781"/>
                </a:moveTo>
                <a:cubicBezTo>
                  <a:pt x="559" y="782"/>
                  <a:pt x="558" y="782"/>
                  <a:pt x="556" y="782"/>
                </a:cubicBezTo>
                <a:cubicBezTo>
                  <a:pt x="555" y="782"/>
                  <a:pt x="555" y="783"/>
                  <a:pt x="556" y="784"/>
                </a:cubicBezTo>
                <a:cubicBezTo>
                  <a:pt x="558" y="787"/>
                  <a:pt x="561" y="789"/>
                  <a:pt x="566" y="788"/>
                </a:cubicBezTo>
                <a:cubicBezTo>
                  <a:pt x="567" y="787"/>
                  <a:pt x="568" y="787"/>
                  <a:pt x="568" y="787"/>
                </a:cubicBezTo>
                <a:cubicBezTo>
                  <a:pt x="569" y="786"/>
                  <a:pt x="569" y="785"/>
                  <a:pt x="569" y="784"/>
                </a:cubicBezTo>
                <a:cubicBezTo>
                  <a:pt x="567" y="782"/>
                  <a:pt x="564" y="781"/>
                  <a:pt x="561" y="781"/>
                </a:cubicBezTo>
                <a:close/>
                <a:moveTo>
                  <a:pt x="2003" y="837"/>
                </a:moveTo>
                <a:cubicBezTo>
                  <a:pt x="2003" y="836"/>
                  <a:pt x="2003" y="835"/>
                  <a:pt x="2003" y="835"/>
                </a:cubicBezTo>
                <a:cubicBezTo>
                  <a:pt x="2003" y="834"/>
                  <a:pt x="2003" y="834"/>
                  <a:pt x="2002" y="833"/>
                </a:cubicBezTo>
                <a:cubicBezTo>
                  <a:pt x="2000" y="832"/>
                  <a:pt x="1997" y="831"/>
                  <a:pt x="1995" y="830"/>
                </a:cubicBezTo>
                <a:cubicBezTo>
                  <a:pt x="1995" y="830"/>
                  <a:pt x="1994" y="830"/>
                  <a:pt x="1994" y="831"/>
                </a:cubicBezTo>
                <a:cubicBezTo>
                  <a:pt x="1994" y="833"/>
                  <a:pt x="1994" y="836"/>
                  <a:pt x="1995" y="839"/>
                </a:cubicBezTo>
                <a:cubicBezTo>
                  <a:pt x="1995" y="840"/>
                  <a:pt x="1996" y="840"/>
                  <a:pt x="1997" y="840"/>
                </a:cubicBezTo>
                <a:cubicBezTo>
                  <a:pt x="1998" y="841"/>
                  <a:pt x="1999" y="841"/>
                  <a:pt x="2000" y="840"/>
                </a:cubicBezTo>
                <a:cubicBezTo>
                  <a:pt x="2000" y="839"/>
                  <a:pt x="2001" y="839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2" y="838"/>
                  <a:pt x="2002" y="837"/>
                  <a:pt x="2003" y="837"/>
                </a:cubicBezTo>
                <a:close/>
                <a:moveTo>
                  <a:pt x="71" y="292"/>
                </a:moveTo>
                <a:cubicBezTo>
                  <a:pt x="72" y="292"/>
                  <a:pt x="74" y="289"/>
                  <a:pt x="73" y="288"/>
                </a:cubicBezTo>
                <a:cubicBezTo>
                  <a:pt x="73" y="287"/>
                  <a:pt x="72" y="285"/>
                  <a:pt x="70" y="285"/>
                </a:cubicBezTo>
                <a:cubicBezTo>
                  <a:pt x="68" y="286"/>
                  <a:pt x="66" y="286"/>
                  <a:pt x="63" y="287"/>
                </a:cubicBezTo>
                <a:cubicBezTo>
                  <a:pt x="63" y="287"/>
                  <a:pt x="63" y="288"/>
                  <a:pt x="63" y="288"/>
                </a:cubicBezTo>
                <a:cubicBezTo>
                  <a:pt x="63" y="289"/>
                  <a:pt x="63" y="290"/>
                  <a:pt x="64" y="291"/>
                </a:cubicBezTo>
                <a:cubicBezTo>
                  <a:pt x="66" y="293"/>
                  <a:pt x="68" y="293"/>
                  <a:pt x="71" y="292"/>
                </a:cubicBezTo>
                <a:close/>
                <a:moveTo>
                  <a:pt x="1484" y="218"/>
                </a:moveTo>
                <a:cubicBezTo>
                  <a:pt x="1486" y="219"/>
                  <a:pt x="1490" y="218"/>
                  <a:pt x="1491" y="215"/>
                </a:cubicBezTo>
                <a:cubicBezTo>
                  <a:pt x="1491" y="215"/>
                  <a:pt x="1491" y="215"/>
                  <a:pt x="1491" y="214"/>
                </a:cubicBezTo>
                <a:cubicBezTo>
                  <a:pt x="1490" y="212"/>
                  <a:pt x="1489" y="211"/>
                  <a:pt x="1487" y="210"/>
                </a:cubicBezTo>
                <a:cubicBezTo>
                  <a:pt x="1487" y="209"/>
                  <a:pt x="1486" y="209"/>
                  <a:pt x="1486" y="209"/>
                </a:cubicBezTo>
                <a:cubicBezTo>
                  <a:pt x="1482" y="210"/>
                  <a:pt x="1481" y="212"/>
                  <a:pt x="1482" y="216"/>
                </a:cubicBezTo>
                <a:cubicBezTo>
                  <a:pt x="1482" y="217"/>
                  <a:pt x="1483" y="217"/>
                  <a:pt x="1484" y="218"/>
                </a:cubicBezTo>
                <a:close/>
                <a:moveTo>
                  <a:pt x="1277" y="650"/>
                </a:moveTo>
                <a:cubicBezTo>
                  <a:pt x="1277" y="650"/>
                  <a:pt x="1276" y="650"/>
                  <a:pt x="1275" y="651"/>
                </a:cubicBezTo>
                <a:cubicBezTo>
                  <a:pt x="1275" y="651"/>
                  <a:pt x="1275" y="651"/>
                  <a:pt x="1275" y="652"/>
                </a:cubicBezTo>
                <a:cubicBezTo>
                  <a:pt x="1274" y="652"/>
                  <a:pt x="1275" y="653"/>
                  <a:pt x="1275" y="653"/>
                </a:cubicBezTo>
                <a:cubicBezTo>
                  <a:pt x="1278" y="654"/>
                  <a:pt x="1281" y="655"/>
                  <a:pt x="1283" y="655"/>
                </a:cubicBezTo>
                <a:cubicBezTo>
                  <a:pt x="1284" y="655"/>
                  <a:pt x="1284" y="655"/>
                  <a:pt x="1284" y="655"/>
                </a:cubicBezTo>
                <a:cubicBezTo>
                  <a:pt x="1287" y="655"/>
                  <a:pt x="1289" y="655"/>
                  <a:pt x="1291" y="654"/>
                </a:cubicBezTo>
                <a:cubicBezTo>
                  <a:pt x="1291" y="654"/>
                  <a:pt x="1292" y="654"/>
                  <a:pt x="1292" y="654"/>
                </a:cubicBezTo>
                <a:cubicBezTo>
                  <a:pt x="1292" y="653"/>
                  <a:pt x="1292" y="653"/>
                  <a:pt x="1291" y="652"/>
                </a:cubicBezTo>
                <a:cubicBezTo>
                  <a:pt x="1289" y="651"/>
                  <a:pt x="1287" y="650"/>
                  <a:pt x="1285" y="650"/>
                </a:cubicBezTo>
                <a:cubicBezTo>
                  <a:pt x="1282" y="651"/>
                  <a:pt x="1280" y="651"/>
                  <a:pt x="1277" y="650"/>
                </a:cubicBezTo>
                <a:close/>
                <a:moveTo>
                  <a:pt x="645" y="782"/>
                </a:moveTo>
                <a:cubicBezTo>
                  <a:pt x="644" y="782"/>
                  <a:pt x="642" y="782"/>
                  <a:pt x="641" y="782"/>
                </a:cubicBezTo>
                <a:cubicBezTo>
                  <a:pt x="639" y="782"/>
                  <a:pt x="638" y="782"/>
                  <a:pt x="636" y="782"/>
                </a:cubicBezTo>
                <a:cubicBezTo>
                  <a:pt x="636" y="783"/>
                  <a:pt x="635" y="784"/>
                  <a:pt x="635" y="784"/>
                </a:cubicBezTo>
                <a:cubicBezTo>
                  <a:pt x="634" y="785"/>
                  <a:pt x="635" y="786"/>
                  <a:pt x="636" y="786"/>
                </a:cubicBezTo>
                <a:cubicBezTo>
                  <a:pt x="636" y="787"/>
                  <a:pt x="637" y="787"/>
                  <a:pt x="637" y="787"/>
                </a:cubicBezTo>
                <a:cubicBezTo>
                  <a:pt x="641" y="788"/>
                  <a:pt x="644" y="787"/>
                  <a:pt x="646" y="785"/>
                </a:cubicBezTo>
                <a:cubicBezTo>
                  <a:pt x="647" y="785"/>
                  <a:pt x="647" y="784"/>
                  <a:pt x="646" y="784"/>
                </a:cubicBezTo>
                <a:cubicBezTo>
                  <a:pt x="646" y="783"/>
                  <a:pt x="645" y="782"/>
                  <a:pt x="645" y="782"/>
                </a:cubicBezTo>
                <a:close/>
                <a:moveTo>
                  <a:pt x="1983" y="818"/>
                </a:moveTo>
                <a:cubicBezTo>
                  <a:pt x="1983" y="818"/>
                  <a:pt x="1982" y="819"/>
                  <a:pt x="1982" y="819"/>
                </a:cubicBezTo>
                <a:cubicBezTo>
                  <a:pt x="1983" y="822"/>
                  <a:pt x="1984" y="824"/>
                  <a:pt x="1986" y="827"/>
                </a:cubicBezTo>
                <a:cubicBezTo>
                  <a:pt x="1987" y="828"/>
                  <a:pt x="1989" y="828"/>
                  <a:pt x="1990" y="826"/>
                </a:cubicBezTo>
                <a:cubicBezTo>
                  <a:pt x="1991" y="824"/>
                  <a:pt x="1991" y="822"/>
                  <a:pt x="1990" y="821"/>
                </a:cubicBezTo>
                <a:cubicBezTo>
                  <a:pt x="1989" y="819"/>
                  <a:pt x="1988" y="818"/>
                  <a:pt x="1987" y="817"/>
                </a:cubicBezTo>
                <a:cubicBezTo>
                  <a:pt x="1986" y="817"/>
                  <a:pt x="1984" y="817"/>
                  <a:pt x="1983" y="818"/>
                </a:cubicBezTo>
                <a:close/>
                <a:moveTo>
                  <a:pt x="1974" y="994"/>
                </a:moveTo>
                <a:cubicBezTo>
                  <a:pt x="1976" y="995"/>
                  <a:pt x="1979" y="997"/>
                  <a:pt x="1981" y="998"/>
                </a:cubicBezTo>
                <a:cubicBezTo>
                  <a:pt x="1982" y="998"/>
                  <a:pt x="1983" y="998"/>
                  <a:pt x="1984" y="998"/>
                </a:cubicBezTo>
                <a:cubicBezTo>
                  <a:pt x="1985" y="998"/>
                  <a:pt x="1986" y="996"/>
                  <a:pt x="1985" y="995"/>
                </a:cubicBezTo>
                <a:cubicBezTo>
                  <a:pt x="1985" y="995"/>
                  <a:pt x="1985" y="994"/>
                  <a:pt x="1984" y="994"/>
                </a:cubicBezTo>
                <a:cubicBezTo>
                  <a:pt x="1982" y="991"/>
                  <a:pt x="1979" y="991"/>
                  <a:pt x="1976" y="991"/>
                </a:cubicBezTo>
                <a:cubicBezTo>
                  <a:pt x="1976" y="991"/>
                  <a:pt x="1975" y="991"/>
                  <a:pt x="1974" y="991"/>
                </a:cubicBezTo>
                <a:cubicBezTo>
                  <a:pt x="1973" y="991"/>
                  <a:pt x="1973" y="992"/>
                  <a:pt x="1973" y="993"/>
                </a:cubicBezTo>
                <a:cubicBezTo>
                  <a:pt x="1973" y="993"/>
                  <a:pt x="1973" y="994"/>
                  <a:pt x="1974" y="994"/>
                </a:cubicBezTo>
                <a:close/>
                <a:moveTo>
                  <a:pt x="594" y="99"/>
                </a:moveTo>
                <a:cubicBezTo>
                  <a:pt x="594" y="100"/>
                  <a:pt x="596" y="99"/>
                  <a:pt x="596" y="99"/>
                </a:cubicBezTo>
                <a:cubicBezTo>
                  <a:pt x="598" y="96"/>
                  <a:pt x="598" y="93"/>
                  <a:pt x="598" y="89"/>
                </a:cubicBezTo>
                <a:cubicBezTo>
                  <a:pt x="598" y="89"/>
                  <a:pt x="598" y="88"/>
                  <a:pt x="598" y="87"/>
                </a:cubicBezTo>
                <a:cubicBezTo>
                  <a:pt x="598" y="87"/>
                  <a:pt x="597" y="86"/>
                  <a:pt x="597" y="86"/>
                </a:cubicBezTo>
                <a:cubicBezTo>
                  <a:pt x="596" y="86"/>
                  <a:pt x="596" y="86"/>
                  <a:pt x="595" y="87"/>
                </a:cubicBezTo>
                <a:cubicBezTo>
                  <a:pt x="594" y="89"/>
                  <a:pt x="593" y="91"/>
                  <a:pt x="592" y="94"/>
                </a:cubicBezTo>
                <a:cubicBezTo>
                  <a:pt x="592" y="95"/>
                  <a:pt x="592" y="96"/>
                  <a:pt x="592" y="97"/>
                </a:cubicBezTo>
                <a:cubicBezTo>
                  <a:pt x="592" y="98"/>
                  <a:pt x="593" y="99"/>
                  <a:pt x="594" y="99"/>
                </a:cubicBezTo>
                <a:close/>
                <a:moveTo>
                  <a:pt x="2236" y="962"/>
                </a:moveTo>
                <a:cubicBezTo>
                  <a:pt x="2236" y="962"/>
                  <a:pt x="2235" y="962"/>
                  <a:pt x="2235" y="962"/>
                </a:cubicBezTo>
                <a:cubicBezTo>
                  <a:pt x="2235" y="963"/>
                  <a:pt x="2234" y="963"/>
                  <a:pt x="2234" y="964"/>
                </a:cubicBezTo>
                <a:cubicBezTo>
                  <a:pt x="2235" y="967"/>
                  <a:pt x="2236" y="969"/>
                  <a:pt x="2238" y="971"/>
                </a:cubicBezTo>
                <a:cubicBezTo>
                  <a:pt x="2238" y="972"/>
                  <a:pt x="2241" y="972"/>
                  <a:pt x="2242" y="971"/>
                </a:cubicBezTo>
                <a:cubicBezTo>
                  <a:pt x="2243" y="970"/>
                  <a:pt x="2243" y="968"/>
                  <a:pt x="2242" y="967"/>
                </a:cubicBezTo>
                <a:cubicBezTo>
                  <a:pt x="2241" y="965"/>
                  <a:pt x="2238" y="963"/>
                  <a:pt x="2236" y="962"/>
                </a:cubicBezTo>
                <a:close/>
                <a:moveTo>
                  <a:pt x="622" y="361"/>
                </a:moveTo>
                <a:cubicBezTo>
                  <a:pt x="619" y="363"/>
                  <a:pt x="618" y="366"/>
                  <a:pt x="619" y="369"/>
                </a:cubicBezTo>
                <a:cubicBezTo>
                  <a:pt x="619" y="370"/>
                  <a:pt x="620" y="371"/>
                  <a:pt x="620" y="371"/>
                </a:cubicBezTo>
                <a:cubicBezTo>
                  <a:pt x="621" y="371"/>
                  <a:pt x="622" y="371"/>
                  <a:pt x="622" y="370"/>
                </a:cubicBezTo>
                <a:cubicBezTo>
                  <a:pt x="623" y="369"/>
                  <a:pt x="624" y="368"/>
                  <a:pt x="625" y="366"/>
                </a:cubicBezTo>
                <a:cubicBezTo>
                  <a:pt x="625" y="366"/>
                  <a:pt x="626" y="365"/>
                  <a:pt x="626" y="365"/>
                </a:cubicBezTo>
                <a:cubicBezTo>
                  <a:pt x="626" y="364"/>
                  <a:pt x="626" y="362"/>
                  <a:pt x="625" y="362"/>
                </a:cubicBezTo>
                <a:cubicBezTo>
                  <a:pt x="624" y="361"/>
                  <a:pt x="623" y="361"/>
                  <a:pt x="622" y="361"/>
                </a:cubicBezTo>
                <a:close/>
                <a:moveTo>
                  <a:pt x="2150" y="306"/>
                </a:moveTo>
                <a:cubicBezTo>
                  <a:pt x="2150" y="307"/>
                  <a:pt x="2149" y="307"/>
                  <a:pt x="2148" y="308"/>
                </a:cubicBezTo>
                <a:cubicBezTo>
                  <a:pt x="2147" y="309"/>
                  <a:pt x="2147" y="310"/>
                  <a:pt x="2147" y="312"/>
                </a:cubicBezTo>
                <a:cubicBezTo>
                  <a:pt x="2148" y="314"/>
                  <a:pt x="2148" y="316"/>
                  <a:pt x="2149" y="317"/>
                </a:cubicBezTo>
                <a:cubicBezTo>
                  <a:pt x="2149" y="318"/>
                  <a:pt x="2149" y="318"/>
                  <a:pt x="2150" y="318"/>
                </a:cubicBezTo>
                <a:cubicBezTo>
                  <a:pt x="2150" y="318"/>
                  <a:pt x="2150" y="317"/>
                  <a:pt x="2150" y="317"/>
                </a:cubicBezTo>
                <a:cubicBezTo>
                  <a:pt x="2151" y="315"/>
                  <a:pt x="2152" y="313"/>
                  <a:pt x="2154" y="311"/>
                </a:cubicBezTo>
                <a:cubicBezTo>
                  <a:pt x="2154" y="310"/>
                  <a:pt x="2154" y="308"/>
                  <a:pt x="2153" y="307"/>
                </a:cubicBezTo>
                <a:cubicBezTo>
                  <a:pt x="2152" y="306"/>
                  <a:pt x="2151" y="306"/>
                  <a:pt x="2150" y="306"/>
                </a:cubicBezTo>
                <a:close/>
                <a:moveTo>
                  <a:pt x="685" y="547"/>
                </a:move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8"/>
                  <a:pt x="686" y="548"/>
                </a:cubicBezTo>
                <a:cubicBezTo>
                  <a:pt x="685" y="547"/>
                  <a:pt x="685" y="547"/>
                  <a:pt x="685" y="547"/>
                </a:cubicBezTo>
                <a:close/>
                <a:moveTo>
                  <a:pt x="691" y="551"/>
                </a:moveTo>
                <a:cubicBezTo>
                  <a:pt x="692" y="551"/>
                  <a:pt x="693" y="551"/>
                  <a:pt x="694" y="551"/>
                </a:cubicBezTo>
                <a:cubicBezTo>
                  <a:pt x="694" y="546"/>
                  <a:pt x="695" y="547"/>
                  <a:pt x="691" y="545"/>
                </a:cubicBezTo>
                <a:cubicBezTo>
                  <a:pt x="688" y="544"/>
                  <a:pt x="686" y="543"/>
                  <a:pt x="684" y="541"/>
                </a:cubicBezTo>
                <a:cubicBezTo>
                  <a:pt x="684" y="541"/>
                  <a:pt x="683" y="541"/>
                  <a:pt x="683" y="542"/>
                </a:cubicBezTo>
                <a:cubicBezTo>
                  <a:pt x="682" y="542"/>
                  <a:pt x="682" y="542"/>
                  <a:pt x="683" y="542"/>
                </a:cubicBezTo>
                <a:cubicBezTo>
                  <a:pt x="683" y="544"/>
                  <a:pt x="684" y="546"/>
                  <a:pt x="685" y="547"/>
                </a:cubicBezTo>
                <a:cubicBezTo>
                  <a:pt x="686" y="548"/>
                  <a:pt x="687" y="548"/>
                  <a:pt x="688" y="548"/>
                </a:cubicBezTo>
                <a:cubicBezTo>
                  <a:pt x="689" y="549"/>
                  <a:pt x="690" y="550"/>
                  <a:pt x="691" y="551"/>
                </a:cubicBezTo>
                <a:close/>
                <a:moveTo>
                  <a:pt x="691" y="551"/>
                </a:moveTo>
                <a:cubicBezTo>
                  <a:pt x="691" y="551"/>
                  <a:pt x="690" y="551"/>
                  <a:pt x="690" y="551"/>
                </a:cubicBezTo>
                <a:cubicBezTo>
                  <a:pt x="690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lose/>
                <a:moveTo>
                  <a:pt x="2115" y="518"/>
                </a:moveTo>
                <a:cubicBezTo>
                  <a:pt x="2118" y="514"/>
                  <a:pt x="2121" y="511"/>
                  <a:pt x="2124" y="508"/>
                </a:cubicBezTo>
                <a:cubicBezTo>
                  <a:pt x="2124" y="508"/>
                  <a:pt x="2124" y="507"/>
                  <a:pt x="2124" y="507"/>
                </a:cubicBezTo>
                <a:cubicBezTo>
                  <a:pt x="2123" y="506"/>
                  <a:pt x="2123" y="506"/>
                  <a:pt x="2123" y="506"/>
                </a:cubicBezTo>
                <a:cubicBezTo>
                  <a:pt x="2122" y="506"/>
                  <a:pt x="2121" y="507"/>
                  <a:pt x="2120" y="507"/>
                </a:cubicBezTo>
                <a:cubicBezTo>
                  <a:pt x="2118" y="508"/>
                  <a:pt x="2117" y="509"/>
                  <a:pt x="2116" y="511"/>
                </a:cubicBezTo>
                <a:cubicBezTo>
                  <a:pt x="2116" y="512"/>
                  <a:pt x="2115" y="514"/>
                  <a:pt x="2114" y="515"/>
                </a:cubicBezTo>
                <a:cubicBezTo>
                  <a:pt x="2114" y="516"/>
                  <a:pt x="2114" y="516"/>
                  <a:pt x="2114" y="517"/>
                </a:cubicBezTo>
                <a:cubicBezTo>
                  <a:pt x="2114" y="517"/>
                  <a:pt x="2114" y="518"/>
                  <a:pt x="2115" y="518"/>
                </a:cubicBezTo>
                <a:cubicBezTo>
                  <a:pt x="2115" y="518"/>
                  <a:pt x="2115" y="518"/>
                  <a:pt x="2115" y="518"/>
                </a:cubicBezTo>
                <a:close/>
                <a:moveTo>
                  <a:pt x="2034" y="949"/>
                </a:moveTo>
                <a:cubicBezTo>
                  <a:pt x="2034" y="948"/>
                  <a:pt x="2034" y="948"/>
                  <a:pt x="2034" y="947"/>
                </a:cubicBezTo>
                <a:cubicBezTo>
                  <a:pt x="2034" y="947"/>
                  <a:pt x="2034" y="946"/>
                  <a:pt x="2034" y="946"/>
                </a:cubicBezTo>
                <a:cubicBezTo>
                  <a:pt x="2032" y="943"/>
                  <a:pt x="2028" y="943"/>
                  <a:pt x="2026" y="946"/>
                </a:cubicBezTo>
                <a:cubicBezTo>
                  <a:pt x="2025" y="946"/>
                  <a:pt x="2025" y="948"/>
                  <a:pt x="2026" y="948"/>
                </a:cubicBezTo>
                <a:cubicBezTo>
                  <a:pt x="2027" y="950"/>
                  <a:pt x="2029" y="951"/>
                  <a:pt x="2032" y="950"/>
                </a:cubicBezTo>
                <a:cubicBezTo>
                  <a:pt x="2032" y="950"/>
                  <a:pt x="2033" y="949"/>
                  <a:pt x="2034" y="949"/>
                </a:cubicBezTo>
                <a:close/>
                <a:moveTo>
                  <a:pt x="1013" y="209"/>
                </a:moveTo>
                <a:cubicBezTo>
                  <a:pt x="1013" y="210"/>
                  <a:pt x="1013" y="211"/>
                  <a:pt x="1013" y="212"/>
                </a:cubicBezTo>
                <a:cubicBezTo>
                  <a:pt x="1012" y="213"/>
                  <a:pt x="1013" y="215"/>
                  <a:pt x="1014" y="215"/>
                </a:cubicBezTo>
                <a:cubicBezTo>
                  <a:pt x="1016" y="216"/>
                  <a:pt x="1017" y="216"/>
                  <a:pt x="1019" y="215"/>
                </a:cubicBezTo>
                <a:cubicBezTo>
                  <a:pt x="1019" y="215"/>
                  <a:pt x="1019" y="215"/>
                  <a:pt x="1020" y="215"/>
                </a:cubicBezTo>
                <a:cubicBezTo>
                  <a:pt x="1020" y="214"/>
                  <a:pt x="1020" y="214"/>
                  <a:pt x="1020" y="214"/>
                </a:cubicBezTo>
                <a:cubicBezTo>
                  <a:pt x="1019" y="212"/>
                  <a:pt x="1018" y="211"/>
                  <a:pt x="1018" y="209"/>
                </a:cubicBezTo>
                <a:cubicBezTo>
                  <a:pt x="1017" y="208"/>
                  <a:pt x="1014" y="208"/>
                  <a:pt x="1013" y="209"/>
                </a:cubicBezTo>
                <a:close/>
                <a:moveTo>
                  <a:pt x="22" y="380"/>
                </a:moveTo>
                <a:cubicBezTo>
                  <a:pt x="21" y="380"/>
                  <a:pt x="20" y="380"/>
                  <a:pt x="20" y="380"/>
                </a:cubicBezTo>
                <a:cubicBezTo>
                  <a:pt x="18" y="382"/>
                  <a:pt x="16" y="385"/>
                  <a:pt x="14" y="387"/>
                </a:cubicBezTo>
                <a:cubicBezTo>
                  <a:pt x="14" y="387"/>
                  <a:pt x="14" y="387"/>
                  <a:pt x="14" y="388"/>
                </a:cubicBezTo>
                <a:cubicBezTo>
                  <a:pt x="14" y="388"/>
                  <a:pt x="14" y="388"/>
                  <a:pt x="15" y="388"/>
                </a:cubicBezTo>
                <a:cubicBezTo>
                  <a:pt x="18" y="388"/>
                  <a:pt x="21" y="386"/>
                  <a:pt x="23" y="384"/>
                </a:cubicBezTo>
                <a:cubicBezTo>
                  <a:pt x="24" y="384"/>
                  <a:pt x="24" y="383"/>
                  <a:pt x="24" y="382"/>
                </a:cubicBezTo>
                <a:cubicBezTo>
                  <a:pt x="24" y="381"/>
                  <a:pt x="23" y="380"/>
                  <a:pt x="22" y="380"/>
                </a:cubicBezTo>
                <a:close/>
                <a:moveTo>
                  <a:pt x="658" y="52"/>
                </a:moveTo>
                <a:cubicBezTo>
                  <a:pt x="658" y="53"/>
                  <a:pt x="660" y="53"/>
                  <a:pt x="660" y="53"/>
                </a:cubicBezTo>
                <a:cubicBezTo>
                  <a:pt x="661" y="51"/>
                  <a:pt x="663" y="50"/>
                  <a:pt x="663" y="47"/>
                </a:cubicBezTo>
                <a:cubicBezTo>
                  <a:pt x="663" y="47"/>
                  <a:pt x="663" y="46"/>
                  <a:pt x="663" y="46"/>
                </a:cubicBezTo>
                <a:cubicBezTo>
                  <a:pt x="662" y="45"/>
                  <a:pt x="661" y="45"/>
                  <a:pt x="660" y="44"/>
                </a:cubicBezTo>
                <a:cubicBezTo>
                  <a:pt x="657" y="45"/>
                  <a:pt x="655" y="47"/>
                  <a:pt x="657" y="50"/>
                </a:cubicBezTo>
                <a:cubicBezTo>
                  <a:pt x="657" y="51"/>
                  <a:pt x="657" y="52"/>
                  <a:pt x="658" y="52"/>
                </a:cubicBezTo>
                <a:close/>
                <a:moveTo>
                  <a:pt x="661" y="119"/>
                </a:moveTo>
                <a:cubicBezTo>
                  <a:pt x="661" y="119"/>
                  <a:pt x="661" y="119"/>
                  <a:pt x="661" y="119"/>
                </a:cubicBezTo>
                <a:cubicBezTo>
                  <a:pt x="662" y="120"/>
                  <a:pt x="664" y="120"/>
                  <a:pt x="665" y="119"/>
                </a:cubicBezTo>
                <a:cubicBezTo>
                  <a:pt x="667" y="119"/>
                  <a:pt x="667" y="118"/>
                  <a:pt x="668" y="116"/>
                </a:cubicBezTo>
                <a:cubicBezTo>
                  <a:pt x="668" y="114"/>
                  <a:pt x="666" y="112"/>
                  <a:pt x="664" y="112"/>
                </a:cubicBezTo>
                <a:cubicBezTo>
                  <a:pt x="663" y="112"/>
                  <a:pt x="663" y="113"/>
                  <a:pt x="662" y="113"/>
                </a:cubicBezTo>
                <a:cubicBezTo>
                  <a:pt x="661" y="115"/>
                  <a:pt x="661" y="116"/>
                  <a:pt x="661" y="119"/>
                </a:cubicBezTo>
                <a:close/>
                <a:moveTo>
                  <a:pt x="9" y="385"/>
                </a:moveTo>
                <a:cubicBezTo>
                  <a:pt x="8" y="385"/>
                  <a:pt x="7" y="385"/>
                  <a:pt x="7" y="385"/>
                </a:cubicBezTo>
                <a:cubicBezTo>
                  <a:pt x="4" y="387"/>
                  <a:pt x="2" y="389"/>
                  <a:pt x="0" y="391"/>
                </a:cubicBezTo>
                <a:cubicBezTo>
                  <a:pt x="0" y="392"/>
                  <a:pt x="0" y="392"/>
                  <a:pt x="1" y="393"/>
                </a:cubicBezTo>
                <a:cubicBezTo>
                  <a:pt x="1" y="393"/>
                  <a:pt x="1" y="393"/>
                  <a:pt x="1" y="393"/>
                </a:cubicBezTo>
                <a:cubicBezTo>
                  <a:pt x="5" y="391"/>
                  <a:pt x="8" y="390"/>
                  <a:pt x="10" y="387"/>
                </a:cubicBezTo>
                <a:cubicBezTo>
                  <a:pt x="10" y="387"/>
                  <a:pt x="10" y="386"/>
                  <a:pt x="10" y="386"/>
                </a:cubicBezTo>
                <a:cubicBezTo>
                  <a:pt x="10" y="386"/>
                  <a:pt x="9" y="385"/>
                  <a:pt x="9" y="385"/>
                </a:cubicBezTo>
                <a:close/>
                <a:moveTo>
                  <a:pt x="1844" y="94"/>
                </a:moveTo>
                <a:cubicBezTo>
                  <a:pt x="1844" y="93"/>
                  <a:pt x="1843" y="94"/>
                  <a:pt x="1842" y="94"/>
                </a:cubicBezTo>
                <a:cubicBezTo>
                  <a:pt x="1841" y="94"/>
                  <a:pt x="1841" y="95"/>
                  <a:pt x="1841" y="96"/>
                </a:cubicBezTo>
                <a:cubicBezTo>
                  <a:pt x="1841" y="99"/>
                  <a:pt x="1843" y="100"/>
                  <a:pt x="1845" y="101"/>
                </a:cubicBezTo>
                <a:cubicBezTo>
                  <a:pt x="1846" y="102"/>
                  <a:pt x="1847" y="101"/>
                  <a:pt x="1847" y="101"/>
                </a:cubicBezTo>
                <a:cubicBezTo>
                  <a:pt x="1847" y="100"/>
                  <a:pt x="1848" y="99"/>
                  <a:pt x="1848" y="98"/>
                </a:cubicBezTo>
                <a:cubicBezTo>
                  <a:pt x="1848" y="96"/>
                  <a:pt x="1846" y="94"/>
                  <a:pt x="1844" y="94"/>
                </a:cubicBezTo>
                <a:close/>
                <a:moveTo>
                  <a:pt x="612" y="90"/>
                </a:moveTo>
                <a:cubicBezTo>
                  <a:pt x="613" y="92"/>
                  <a:pt x="614" y="93"/>
                  <a:pt x="616" y="94"/>
                </a:cubicBezTo>
                <a:cubicBezTo>
                  <a:pt x="618" y="94"/>
                  <a:pt x="619" y="92"/>
                  <a:pt x="619" y="91"/>
                </a:cubicBezTo>
                <a:cubicBezTo>
                  <a:pt x="619" y="88"/>
                  <a:pt x="617" y="87"/>
                  <a:pt x="614" y="87"/>
                </a:cubicBezTo>
                <a:cubicBezTo>
                  <a:pt x="613" y="87"/>
                  <a:pt x="611" y="89"/>
                  <a:pt x="612" y="90"/>
                </a:cubicBezTo>
                <a:close/>
                <a:moveTo>
                  <a:pt x="557" y="73"/>
                </a:moveTo>
                <a:cubicBezTo>
                  <a:pt x="557" y="73"/>
                  <a:pt x="557" y="73"/>
                  <a:pt x="557" y="73"/>
                </a:cubicBezTo>
                <a:cubicBezTo>
                  <a:pt x="557" y="73"/>
                  <a:pt x="557" y="73"/>
                  <a:pt x="557" y="73"/>
                </a:cubicBezTo>
                <a:cubicBezTo>
                  <a:pt x="557" y="74"/>
                  <a:pt x="557" y="75"/>
                  <a:pt x="556" y="76"/>
                </a:cubicBezTo>
                <a:cubicBezTo>
                  <a:pt x="556" y="77"/>
                  <a:pt x="556" y="79"/>
                  <a:pt x="557" y="80"/>
                </a:cubicBezTo>
                <a:cubicBezTo>
                  <a:pt x="558" y="81"/>
                  <a:pt x="559" y="82"/>
                  <a:pt x="559" y="83"/>
                </a:cubicBezTo>
                <a:cubicBezTo>
                  <a:pt x="560" y="84"/>
                  <a:pt x="561" y="85"/>
                  <a:pt x="562" y="85"/>
                </a:cubicBezTo>
                <a:cubicBezTo>
                  <a:pt x="564" y="85"/>
                  <a:pt x="565" y="85"/>
                  <a:pt x="566" y="85"/>
                </a:cubicBezTo>
                <a:cubicBezTo>
                  <a:pt x="568" y="85"/>
                  <a:pt x="570" y="85"/>
                  <a:pt x="571" y="83"/>
                </a:cubicBezTo>
                <a:cubicBezTo>
                  <a:pt x="572" y="82"/>
                  <a:pt x="573" y="80"/>
                  <a:pt x="574" y="79"/>
                </a:cubicBezTo>
                <a:cubicBezTo>
                  <a:pt x="574" y="77"/>
                  <a:pt x="575" y="77"/>
                  <a:pt x="576" y="76"/>
                </a:cubicBezTo>
                <a:cubicBezTo>
                  <a:pt x="577" y="75"/>
                  <a:pt x="578" y="75"/>
                  <a:pt x="579" y="74"/>
                </a:cubicBezTo>
                <a:cubicBezTo>
                  <a:pt x="580" y="74"/>
                  <a:pt x="580" y="73"/>
                  <a:pt x="580" y="72"/>
                </a:cubicBezTo>
                <a:cubicBezTo>
                  <a:pt x="579" y="72"/>
                  <a:pt x="579" y="71"/>
                  <a:pt x="578" y="71"/>
                </a:cubicBezTo>
                <a:cubicBezTo>
                  <a:pt x="575" y="70"/>
                  <a:pt x="571" y="69"/>
                  <a:pt x="567" y="69"/>
                </a:cubicBezTo>
                <a:cubicBezTo>
                  <a:pt x="564" y="69"/>
                  <a:pt x="562" y="69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8" y="72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69"/>
                  <a:pt x="559" y="68"/>
                  <a:pt x="559" y="66"/>
                </a:cubicBezTo>
                <a:cubicBezTo>
                  <a:pt x="559" y="65"/>
                  <a:pt x="557" y="64"/>
                  <a:pt x="556" y="64"/>
                </a:cubicBezTo>
                <a:cubicBezTo>
                  <a:pt x="555" y="65"/>
                  <a:pt x="554" y="66"/>
                  <a:pt x="554" y="67"/>
                </a:cubicBezTo>
                <a:cubicBezTo>
                  <a:pt x="553" y="68"/>
                  <a:pt x="553" y="69"/>
                  <a:pt x="554" y="71"/>
                </a:cubicBezTo>
                <a:cubicBezTo>
                  <a:pt x="555" y="72"/>
                  <a:pt x="556" y="72"/>
                  <a:pt x="557" y="73"/>
                </a:cubicBezTo>
                <a:close/>
                <a:moveTo>
                  <a:pt x="2149" y="445"/>
                </a:moveTo>
                <a:cubicBezTo>
                  <a:pt x="2151" y="442"/>
                  <a:pt x="2152" y="439"/>
                  <a:pt x="2152" y="436"/>
                </a:cubicBezTo>
                <a:cubicBezTo>
                  <a:pt x="2152" y="436"/>
                  <a:pt x="2151" y="435"/>
                  <a:pt x="2151" y="435"/>
                </a:cubicBezTo>
                <a:cubicBezTo>
                  <a:pt x="2151" y="435"/>
                  <a:pt x="2150" y="435"/>
                  <a:pt x="2150" y="435"/>
                </a:cubicBezTo>
                <a:cubicBezTo>
                  <a:pt x="2150" y="436"/>
                  <a:pt x="2149" y="436"/>
                  <a:pt x="2149" y="436"/>
                </a:cubicBezTo>
                <a:cubicBezTo>
                  <a:pt x="2148" y="438"/>
                  <a:pt x="2147" y="441"/>
                  <a:pt x="2146" y="443"/>
                </a:cubicBezTo>
                <a:cubicBezTo>
                  <a:pt x="2146" y="444"/>
                  <a:pt x="2147" y="444"/>
                  <a:pt x="2147" y="445"/>
                </a:cubicBezTo>
                <a:cubicBezTo>
                  <a:pt x="2147" y="445"/>
                  <a:pt x="2147" y="445"/>
                  <a:pt x="2148" y="445"/>
                </a:cubicBezTo>
                <a:cubicBezTo>
                  <a:pt x="2148" y="445"/>
                  <a:pt x="2149" y="445"/>
                  <a:pt x="2149" y="445"/>
                </a:cubicBezTo>
                <a:close/>
                <a:moveTo>
                  <a:pt x="603" y="441"/>
                </a:moveTo>
                <a:cubicBezTo>
                  <a:pt x="605" y="440"/>
                  <a:pt x="606" y="439"/>
                  <a:pt x="608" y="437"/>
                </a:cubicBezTo>
                <a:cubicBezTo>
                  <a:pt x="608" y="437"/>
                  <a:pt x="608" y="436"/>
                  <a:pt x="607" y="436"/>
                </a:cubicBezTo>
                <a:cubicBezTo>
                  <a:pt x="607" y="434"/>
                  <a:pt x="606" y="434"/>
                  <a:pt x="605" y="434"/>
                </a:cubicBezTo>
                <a:cubicBezTo>
                  <a:pt x="604" y="435"/>
                  <a:pt x="603" y="435"/>
                  <a:pt x="601" y="435"/>
                </a:cubicBezTo>
                <a:cubicBezTo>
                  <a:pt x="600" y="436"/>
                  <a:pt x="600" y="437"/>
                  <a:pt x="600" y="438"/>
                </a:cubicBezTo>
                <a:cubicBezTo>
                  <a:pt x="600" y="438"/>
                  <a:pt x="600" y="439"/>
                  <a:pt x="600" y="439"/>
                </a:cubicBezTo>
                <a:cubicBezTo>
                  <a:pt x="600" y="440"/>
                  <a:pt x="602" y="441"/>
                  <a:pt x="603" y="441"/>
                </a:cubicBezTo>
                <a:close/>
                <a:moveTo>
                  <a:pt x="1798" y="82"/>
                </a:moveTo>
                <a:cubicBezTo>
                  <a:pt x="1798" y="82"/>
                  <a:pt x="1799" y="82"/>
                  <a:pt x="1799" y="82"/>
                </a:cubicBezTo>
                <a:cubicBezTo>
                  <a:pt x="1799" y="82"/>
                  <a:pt x="1799" y="81"/>
                  <a:pt x="1800" y="81"/>
                </a:cubicBezTo>
                <a:cubicBezTo>
                  <a:pt x="1800" y="80"/>
                  <a:pt x="1799" y="79"/>
                  <a:pt x="1799" y="78"/>
                </a:cubicBezTo>
                <a:cubicBezTo>
                  <a:pt x="1798" y="76"/>
                  <a:pt x="1797" y="74"/>
                  <a:pt x="1795" y="74"/>
                </a:cubicBezTo>
                <a:cubicBezTo>
                  <a:pt x="1794" y="73"/>
                  <a:pt x="1794" y="73"/>
                  <a:pt x="1793" y="73"/>
                </a:cubicBezTo>
                <a:cubicBezTo>
                  <a:pt x="1793" y="72"/>
                  <a:pt x="1792" y="72"/>
                  <a:pt x="1792" y="73"/>
                </a:cubicBezTo>
                <a:cubicBezTo>
                  <a:pt x="1792" y="73"/>
                  <a:pt x="1792" y="74"/>
                  <a:pt x="1792" y="74"/>
                </a:cubicBezTo>
                <a:cubicBezTo>
                  <a:pt x="1794" y="77"/>
                  <a:pt x="1796" y="79"/>
                  <a:pt x="1798" y="82"/>
                </a:cubicBezTo>
                <a:close/>
                <a:moveTo>
                  <a:pt x="591" y="169"/>
                </a:moveTo>
                <a:cubicBezTo>
                  <a:pt x="592" y="169"/>
                  <a:pt x="593" y="168"/>
                  <a:pt x="594" y="168"/>
                </a:cubicBezTo>
                <a:cubicBezTo>
                  <a:pt x="594" y="168"/>
                  <a:pt x="594" y="167"/>
                  <a:pt x="595" y="166"/>
                </a:cubicBezTo>
                <a:cubicBezTo>
                  <a:pt x="595" y="166"/>
                  <a:pt x="594" y="166"/>
                  <a:pt x="594" y="166"/>
                </a:cubicBezTo>
                <a:cubicBezTo>
                  <a:pt x="592" y="165"/>
                  <a:pt x="589" y="165"/>
                  <a:pt x="587" y="166"/>
                </a:cubicBezTo>
                <a:cubicBezTo>
                  <a:pt x="585" y="166"/>
                  <a:pt x="584" y="167"/>
                  <a:pt x="584" y="169"/>
                </a:cubicBezTo>
                <a:cubicBezTo>
                  <a:pt x="586" y="169"/>
                  <a:pt x="589" y="170"/>
                  <a:pt x="591" y="169"/>
                </a:cubicBezTo>
                <a:close/>
                <a:moveTo>
                  <a:pt x="571" y="139"/>
                </a:moveTo>
                <a:cubicBezTo>
                  <a:pt x="572" y="139"/>
                  <a:pt x="574" y="139"/>
                  <a:pt x="575" y="137"/>
                </a:cubicBezTo>
                <a:cubicBezTo>
                  <a:pt x="575" y="136"/>
                  <a:pt x="575" y="135"/>
                  <a:pt x="575" y="133"/>
                </a:cubicBezTo>
                <a:cubicBezTo>
                  <a:pt x="574" y="133"/>
                  <a:pt x="574" y="133"/>
                  <a:pt x="573" y="133"/>
                </a:cubicBezTo>
                <a:cubicBezTo>
                  <a:pt x="571" y="133"/>
                  <a:pt x="570" y="135"/>
                  <a:pt x="569" y="136"/>
                </a:cubicBezTo>
                <a:cubicBezTo>
                  <a:pt x="569" y="137"/>
                  <a:pt x="570" y="139"/>
                  <a:pt x="571" y="139"/>
                </a:cubicBezTo>
                <a:close/>
                <a:moveTo>
                  <a:pt x="1159" y="147"/>
                </a:moveTo>
                <a:cubicBezTo>
                  <a:pt x="1159" y="147"/>
                  <a:pt x="1159" y="148"/>
                  <a:pt x="1159" y="148"/>
                </a:cubicBezTo>
                <a:cubicBezTo>
                  <a:pt x="1159" y="152"/>
                  <a:pt x="1161" y="155"/>
                  <a:pt x="1164" y="157"/>
                </a:cubicBezTo>
                <a:cubicBezTo>
                  <a:pt x="1165" y="157"/>
                  <a:pt x="1165" y="157"/>
                  <a:pt x="1165" y="157"/>
                </a:cubicBezTo>
                <a:cubicBezTo>
                  <a:pt x="1165" y="157"/>
                  <a:pt x="1165" y="156"/>
                  <a:pt x="1165" y="156"/>
                </a:cubicBezTo>
                <a:cubicBezTo>
                  <a:pt x="1164" y="153"/>
                  <a:pt x="1162" y="150"/>
                  <a:pt x="1160" y="147"/>
                </a:cubicBezTo>
                <a:cubicBezTo>
                  <a:pt x="1160" y="147"/>
                  <a:pt x="1160" y="147"/>
                  <a:pt x="1159" y="147"/>
                </a:cubicBezTo>
                <a:close/>
                <a:moveTo>
                  <a:pt x="636" y="349"/>
                </a:moveTo>
                <a:cubicBezTo>
                  <a:pt x="635" y="350"/>
                  <a:pt x="635" y="351"/>
                  <a:pt x="636" y="353"/>
                </a:cubicBezTo>
                <a:cubicBezTo>
                  <a:pt x="637" y="353"/>
                  <a:pt x="637" y="354"/>
                  <a:pt x="637" y="354"/>
                </a:cubicBezTo>
                <a:cubicBezTo>
                  <a:pt x="638" y="355"/>
                  <a:pt x="639" y="355"/>
                  <a:pt x="640" y="354"/>
                </a:cubicBezTo>
                <a:cubicBezTo>
                  <a:pt x="640" y="354"/>
                  <a:pt x="641" y="353"/>
                  <a:pt x="641" y="353"/>
                </a:cubicBezTo>
                <a:cubicBezTo>
                  <a:pt x="641" y="351"/>
                  <a:pt x="641" y="350"/>
                  <a:pt x="640" y="350"/>
                </a:cubicBezTo>
                <a:cubicBezTo>
                  <a:pt x="638" y="349"/>
                  <a:pt x="637" y="348"/>
                  <a:pt x="636" y="349"/>
                </a:cubicBezTo>
                <a:close/>
                <a:moveTo>
                  <a:pt x="580" y="470"/>
                </a:moveTo>
                <a:cubicBezTo>
                  <a:pt x="580" y="470"/>
                  <a:pt x="579" y="471"/>
                  <a:pt x="579" y="472"/>
                </a:cubicBezTo>
                <a:cubicBezTo>
                  <a:pt x="579" y="472"/>
                  <a:pt x="579" y="473"/>
                  <a:pt x="579" y="473"/>
                </a:cubicBezTo>
                <a:cubicBezTo>
                  <a:pt x="581" y="474"/>
                  <a:pt x="582" y="474"/>
                  <a:pt x="583" y="474"/>
                </a:cubicBezTo>
                <a:cubicBezTo>
                  <a:pt x="584" y="474"/>
                  <a:pt x="584" y="475"/>
                  <a:pt x="584" y="474"/>
                </a:cubicBezTo>
                <a:cubicBezTo>
                  <a:pt x="585" y="474"/>
                  <a:pt x="585" y="474"/>
                  <a:pt x="586" y="474"/>
                </a:cubicBezTo>
                <a:cubicBezTo>
                  <a:pt x="586" y="473"/>
                  <a:pt x="586" y="472"/>
                  <a:pt x="586" y="471"/>
                </a:cubicBezTo>
                <a:cubicBezTo>
                  <a:pt x="584" y="470"/>
                  <a:pt x="582" y="469"/>
                  <a:pt x="580" y="470"/>
                </a:cubicBezTo>
                <a:close/>
                <a:moveTo>
                  <a:pt x="2006" y="400"/>
                </a:moveTo>
                <a:cubicBezTo>
                  <a:pt x="2004" y="399"/>
                  <a:pt x="2003" y="400"/>
                  <a:pt x="2002" y="401"/>
                </a:cubicBezTo>
                <a:cubicBezTo>
                  <a:pt x="2001" y="403"/>
                  <a:pt x="2002" y="404"/>
                  <a:pt x="2004" y="404"/>
                </a:cubicBezTo>
                <a:cubicBezTo>
                  <a:pt x="2004" y="405"/>
                  <a:pt x="2005" y="405"/>
                  <a:pt x="2005" y="405"/>
                </a:cubicBezTo>
                <a:cubicBezTo>
                  <a:pt x="2006" y="405"/>
                  <a:pt x="2007" y="404"/>
                  <a:pt x="2007" y="404"/>
                </a:cubicBezTo>
                <a:cubicBezTo>
                  <a:pt x="2008" y="402"/>
                  <a:pt x="2007" y="400"/>
                  <a:pt x="2006" y="400"/>
                </a:cubicBezTo>
                <a:close/>
                <a:moveTo>
                  <a:pt x="2071" y="1220"/>
                </a:moveTo>
                <a:cubicBezTo>
                  <a:pt x="2070" y="1220"/>
                  <a:pt x="2070" y="1221"/>
                  <a:pt x="2070" y="1221"/>
                </a:cubicBezTo>
                <a:cubicBezTo>
                  <a:pt x="2070" y="1221"/>
                  <a:pt x="2071" y="1222"/>
                  <a:pt x="2071" y="1222"/>
                </a:cubicBezTo>
                <a:cubicBezTo>
                  <a:pt x="2072" y="1222"/>
                  <a:pt x="2073" y="1222"/>
                  <a:pt x="2074" y="1222"/>
                </a:cubicBezTo>
                <a:cubicBezTo>
                  <a:pt x="2075" y="1222"/>
                  <a:pt x="2075" y="1222"/>
                  <a:pt x="2076" y="1222"/>
                </a:cubicBezTo>
                <a:cubicBezTo>
                  <a:pt x="2076" y="1222"/>
                  <a:pt x="2077" y="1222"/>
                  <a:pt x="2077" y="1222"/>
                </a:cubicBezTo>
                <a:cubicBezTo>
                  <a:pt x="2077" y="1222"/>
                  <a:pt x="2078" y="1221"/>
                  <a:pt x="2078" y="1221"/>
                </a:cubicBezTo>
                <a:cubicBezTo>
                  <a:pt x="2078" y="1220"/>
                  <a:pt x="2078" y="1220"/>
                  <a:pt x="2077" y="1219"/>
                </a:cubicBezTo>
                <a:cubicBezTo>
                  <a:pt x="2075" y="1218"/>
                  <a:pt x="2073" y="1218"/>
                  <a:pt x="2071" y="1220"/>
                </a:cubicBezTo>
                <a:close/>
                <a:moveTo>
                  <a:pt x="1534" y="208"/>
                </a:moveTo>
                <a:cubicBezTo>
                  <a:pt x="1534" y="208"/>
                  <a:pt x="1533" y="208"/>
                  <a:pt x="1533" y="208"/>
                </a:cubicBezTo>
                <a:cubicBezTo>
                  <a:pt x="1531" y="209"/>
                  <a:pt x="1530" y="212"/>
                  <a:pt x="1532" y="213"/>
                </a:cubicBezTo>
                <a:cubicBezTo>
                  <a:pt x="1533" y="214"/>
                  <a:pt x="1534" y="215"/>
                  <a:pt x="1535" y="214"/>
                </a:cubicBezTo>
                <a:cubicBezTo>
                  <a:pt x="1536" y="214"/>
                  <a:pt x="1536" y="214"/>
                  <a:pt x="1537" y="213"/>
                </a:cubicBezTo>
                <a:cubicBezTo>
                  <a:pt x="1537" y="211"/>
                  <a:pt x="1536" y="209"/>
                  <a:pt x="1534" y="208"/>
                </a:cubicBezTo>
                <a:close/>
                <a:moveTo>
                  <a:pt x="2087" y="963"/>
                </a:moveTo>
                <a:cubicBezTo>
                  <a:pt x="2087" y="963"/>
                  <a:pt x="2086" y="963"/>
                  <a:pt x="2086" y="963"/>
                </a:cubicBezTo>
                <a:cubicBezTo>
                  <a:pt x="2085" y="965"/>
                  <a:pt x="2084" y="967"/>
                  <a:pt x="2084" y="970"/>
                </a:cubicBezTo>
                <a:cubicBezTo>
                  <a:pt x="2084" y="970"/>
                  <a:pt x="2085" y="971"/>
                  <a:pt x="2085" y="971"/>
                </a:cubicBezTo>
                <a:cubicBezTo>
                  <a:pt x="2085" y="971"/>
                  <a:pt x="2085" y="971"/>
                  <a:pt x="2086" y="971"/>
                </a:cubicBezTo>
                <a:cubicBezTo>
                  <a:pt x="2088" y="970"/>
                  <a:pt x="2089" y="967"/>
                  <a:pt x="2088" y="964"/>
                </a:cubicBezTo>
                <a:cubicBezTo>
                  <a:pt x="2088" y="963"/>
                  <a:pt x="2088" y="963"/>
                  <a:pt x="2087" y="963"/>
                </a:cubicBezTo>
                <a:close/>
                <a:moveTo>
                  <a:pt x="2059" y="1011"/>
                </a:moveTo>
                <a:cubicBezTo>
                  <a:pt x="2060" y="1011"/>
                  <a:pt x="2061" y="1010"/>
                  <a:pt x="2062" y="1009"/>
                </a:cubicBezTo>
                <a:cubicBezTo>
                  <a:pt x="2063" y="1008"/>
                  <a:pt x="2062" y="1007"/>
                  <a:pt x="2061" y="1007"/>
                </a:cubicBezTo>
                <a:cubicBezTo>
                  <a:pt x="2061" y="1006"/>
                  <a:pt x="2060" y="1006"/>
                  <a:pt x="2059" y="1006"/>
                </a:cubicBezTo>
                <a:cubicBezTo>
                  <a:pt x="2058" y="1006"/>
                  <a:pt x="2057" y="1006"/>
                  <a:pt x="2056" y="1007"/>
                </a:cubicBezTo>
                <a:cubicBezTo>
                  <a:pt x="2055" y="1007"/>
                  <a:pt x="2055" y="1007"/>
                  <a:pt x="2055" y="1008"/>
                </a:cubicBezTo>
                <a:cubicBezTo>
                  <a:pt x="2055" y="1008"/>
                  <a:pt x="2055" y="1009"/>
                  <a:pt x="2055" y="1009"/>
                </a:cubicBezTo>
                <a:cubicBezTo>
                  <a:pt x="2056" y="1010"/>
                  <a:pt x="2058" y="1010"/>
                  <a:pt x="2059" y="1011"/>
                </a:cubicBezTo>
                <a:close/>
                <a:moveTo>
                  <a:pt x="141" y="334"/>
                </a:moveTo>
                <a:cubicBezTo>
                  <a:pt x="139" y="336"/>
                  <a:pt x="137" y="337"/>
                  <a:pt x="137" y="339"/>
                </a:cubicBezTo>
                <a:cubicBezTo>
                  <a:pt x="139" y="339"/>
                  <a:pt x="141" y="340"/>
                  <a:pt x="143" y="339"/>
                </a:cubicBezTo>
                <a:cubicBezTo>
                  <a:pt x="143" y="339"/>
                  <a:pt x="144" y="338"/>
                  <a:pt x="144" y="338"/>
                </a:cubicBezTo>
                <a:cubicBezTo>
                  <a:pt x="145" y="337"/>
                  <a:pt x="144" y="336"/>
                  <a:pt x="144" y="335"/>
                </a:cubicBezTo>
                <a:cubicBezTo>
                  <a:pt x="143" y="334"/>
                  <a:pt x="141" y="334"/>
                  <a:pt x="141" y="334"/>
                </a:cubicBezTo>
                <a:close/>
                <a:moveTo>
                  <a:pt x="137" y="339"/>
                </a:moveTo>
                <a:cubicBezTo>
                  <a:pt x="136" y="340"/>
                  <a:pt x="134" y="341"/>
                  <a:pt x="133" y="340"/>
                </a:cubicBezTo>
                <a:cubicBezTo>
                  <a:pt x="131" y="340"/>
                  <a:pt x="130" y="340"/>
                  <a:pt x="129" y="342"/>
                </a:cubicBezTo>
                <a:cubicBezTo>
                  <a:pt x="129" y="342"/>
                  <a:pt x="129" y="343"/>
                  <a:pt x="128" y="343"/>
                </a:cubicBezTo>
                <a:cubicBezTo>
                  <a:pt x="128" y="343"/>
                  <a:pt x="128" y="343"/>
                  <a:pt x="127" y="343"/>
                </a:cubicBezTo>
                <a:cubicBezTo>
                  <a:pt x="121" y="344"/>
                  <a:pt x="120" y="345"/>
                  <a:pt x="120" y="351"/>
                </a:cubicBezTo>
                <a:cubicBezTo>
                  <a:pt x="120" y="352"/>
                  <a:pt x="120" y="353"/>
                  <a:pt x="121" y="353"/>
                </a:cubicBezTo>
                <a:cubicBezTo>
                  <a:pt x="122" y="354"/>
                  <a:pt x="122" y="355"/>
                  <a:pt x="122" y="355"/>
                </a:cubicBezTo>
                <a:cubicBezTo>
                  <a:pt x="123" y="356"/>
                  <a:pt x="124" y="356"/>
                  <a:pt x="124" y="356"/>
                </a:cubicBezTo>
                <a:cubicBezTo>
                  <a:pt x="127" y="353"/>
                  <a:pt x="130" y="351"/>
                  <a:pt x="134" y="349"/>
                </a:cubicBezTo>
                <a:cubicBezTo>
                  <a:pt x="136" y="349"/>
                  <a:pt x="137" y="347"/>
                  <a:pt x="139" y="346"/>
                </a:cubicBezTo>
                <a:cubicBezTo>
                  <a:pt x="140" y="345"/>
                  <a:pt x="140" y="344"/>
                  <a:pt x="140" y="342"/>
                </a:cubicBezTo>
                <a:cubicBezTo>
                  <a:pt x="140" y="341"/>
                  <a:pt x="139" y="341"/>
                  <a:pt x="138" y="340"/>
                </a:cubicBezTo>
                <a:cubicBezTo>
                  <a:pt x="138" y="340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lose/>
                <a:moveTo>
                  <a:pt x="2249" y="1366"/>
                </a:moveTo>
                <a:cubicBezTo>
                  <a:pt x="2248" y="1368"/>
                  <a:pt x="2247" y="1369"/>
                  <a:pt x="2247" y="1372"/>
                </a:cubicBezTo>
                <a:cubicBezTo>
                  <a:pt x="2247" y="1372"/>
                  <a:pt x="2247" y="1372"/>
                  <a:pt x="2247" y="1372"/>
                </a:cubicBezTo>
                <a:cubicBezTo>
                  <a:pt x="2248" y="1372"/>
                  <a:pt x="2250" y="1372"/>
                  <a:pt x="2251" y="1371"/>
                </a:cubicBezTo>
                <a:cubicBezTo>
                  <a:pt x="2252" y="1371"/>
                  <a:pt x="2252" y="1369"/>
                  <a:pt x="2251" y="1367"/>
                </a:cubicBezTo>
                <a:cubicBezTo>
                  <a:pt x="2251" y="1366"/>
                  <a:pt x="2250" y="1366"/>
                  <a:pt x="2249" y="1366"/>
                </a:cubicBezTo>
                <a:close/>
                <a:moveTo>
                  <a:pt x="673" y="843"/>
                </a:moveTo>
                <a:cubicBezTo>
                  <a:pt x="673" y="845"/>
                  <a:pt x="673" y="846"/>
                  <a:pt x="675" y="846"/>
                </a:cubicBezTo>
                <a:cubicBezTo>
                  <a:pt x="676" y="846"/>
                  <a:pt x="677" y="845"/>
                  <a:pt x="678" y="843"/>
                </a:cubicBezTo>
                <a:cubicBezTo>
                  <a:pt x="678" y="842"/>
                  <a:pt x="677" y="840"/>
                  <a:pt x="675" y="840"/>
                </a:cubicBezTo>
                <a:cubicBezTo>
                  <a:pt x="674" y="840"/>
                  <a:pt x="673" y="841"/>
                  <a:pt x="673" y="842"/>
                </a:cubicBezTo>
                <a:cubicBezTo>
                  <a:pt x="673" y="842"/>
                  <a:pt x="673" y="843"/>
                  <a:pt x="673" y="843"/>
                </a:cubicBezTo>
                <a:close/>
                <a:moveTo>
                  <a:pt x="1377" y="76"/>
                </a:moveTo>
                <a:cubicBezTo>
                  <a:pt x="1378" y="75"/>
                  <a:pt x="1379" y="75"/>
                  <a:pt x="1379" y="74"/>
                </a:cubicBezTo>
                <a:cubicBezTo>
                  <a:pt x="1379" y="73"/>
                  <a:pt x="1379" y="71"/>
                  <a:pt x="1377" y="71"/>
                </a:cubicBezTo>
                <a:cubicBezTo>
                  <a:pt x="1376" y="70"/>
                  <a:pt x="1375" y="71"/>
                  <a:pt x="1374" y="71"/>
                </a:cubicBezTo>
                <a:cubicBezTo>
                  <a:pt x="1372" y="72"/>
                  <a:pt x="1372" y="74"/>
                  <a:pt x="1374" y="75"/>
                </a:cubicBezTo>
                <a:cubicBezTo>
                  <a:pt x="1375" y="76"/>
                  <a:pt x="1376" y="76"/>
                  <a:pt x="1377" y="76"/>
                </a:cubicBezTo>
                <a:close/>
                <a:moveTo>
                  <a:pt x="1501" y="826"/>
                </a:moveTo>
                <a:cubicBezTo>
                  <a:pt x="1500" y="826"/>
                  <a:pt x="1500" y="826"/>
                  <a:pt x="1500" y="826"/>
                </a:cubicBezTo>
                <a:cubicBezTo>
                  <a:pt x="1499" y="826"/>
                  <a:pt x="1498" y="827"/>
                  <a:pt x="1498" y="827"/>
                </a:cubicBezTo>
                <a:cubicBezTo>
                  <a:pt x="1497" y="828"/>
                  <a:pt x="1499" y="830"/>
                  <a:pt x="1500" y="830"/>
                </a:cubicBezTo>
                <a:cubicBezTo>
                  <a:pt x="1501" y="830"/>
                  <a:pt x="1503" y="830"/>
                  <a:pt x="1504" y="828"/>
                </a:cubicBezTo>
                <a:cubicBezTo>
                  <a:pt x="1504" y="827"/>
                  <a:pt x="1504" y="827"/>
                  <a:pt x="1504" y="826"/>
                </a:cubicBezTo>
                <a:cubicBezTo>
                  <a:pt x="1503" y="826"/>
                  <a:pt x="1501" y="826"/>
                  <a:pt x="1501" y="826"/>
                </a:cubicBezTo>
                <a:close/>
                <a:moveTo>
                  <a:pt x="664" y="268"/>
                </a:moveTo>
                <a:cubicBezTo>
                  <a:pt x="664" y="269"/>
                  <a:pt x="663" y="269"/>
                  <a:pt x="663" y="269"/>
                </a:cubicBezTo>
                <a:cubicBezTo>
                  <a:pt x="661" y="270"/>
                  <a:pt x="659" y="270"/>
                  <a:pt x="658" y="272"/>
                </a:cubicBezTo>
                <a:cubicBezTo>
                  <a:pt x="658" y="272"/>
                  <a:pt x="658" y="273"/>
                  <a:pt x="658" y="274"/>
                </a:cubicBezTo>
                <a:cubicBezTo>
                  <a:pt x="658" y="274"/>
                  <a:pt x="658" y="274"/>
                  <a:pt x="659" y="274"/>
                </a:cubicBezTo>
                <a:cubicBezTo>
                  <a:pt x="660" y="274"/>
                  <a:pt x="661" y="274"/>
                  <a:pt x="661" y="274"/>
                </a:cubicBezTo>
                <a:cubicBezTo>
                  <a:pt x="663" y="273"/>
                  <a:pt x="664" y="272"/>
                  <a:pt x="665" y="271"/>
                </a:cubicBezTo>
                <a:cubicBezTo>
                  <a:pt x="666" y="270"/>
                  <a:pt x="666" y="269"/>
                  <a:pt x="666" y="269"/>
                </a:cubicBezTo>
                <a:cubicBezTo>
                  <a:pt x="665" y="268"/>
                  <a:pt x="665" y="268"/>
                  <a:pt x="664" y="268"/>
                </a:cubicBezTo>
                <a:close/>
                <a:moveTo>
                  <a:pt x="2319" y="1039"/>
                </a:moveTo>
                <a:cubicBezTo>
                  <a:pt x="2318" y="1038"/>
                  <a:pt x="2317" y="1037"/>
                  <a:pt x="2316" y="1036"/>
                </a:cubicBezTo>
                <a:cubicBezTo>
                  <a:pt x="2315" y="1036"/>
                  <a:pt x="2315" y="1036"/>
                  <a:pt x="2315" y="1037"/>
                </a:cubicBezTo>
                <a:cubicBezTo>
                  <a:pt x="2314" y="1038"/>
                  <a:pt x="2315" y="1040"/>
                  <a:pt x="2315" y="1041"/>
                </a:cubicBezTo>
                <a:cubicBezTo>
                  <a:pt x="2315" y="1042"/>
                  <a:pt x="2316" y="1042"/>
                  <a:pt x="2318" y="1042"/>
                </a:cubicBezTo>
                <a:cubicBezTo>
                  <a:pt x="2319" y="1041"/>
                  <a:pt x="2319" y="1040"/>
                  <a:pt x="2319" y="1039"/>
                </a:cubicBezTo>
                <a:close/>
                <a:moveTo>
                  <a:pt x="685" y="294"/>
                </a:moveTo>
                <a:cubicBezTo>
                  <a:pt x="685" y="294"/>
                  <a:pt x="686" y="293"/>
                  <a:pt x="686" y="293"/>
                </a:cubicBezTo>
                <a:cubicBezTo>
                  <a:pt x="686" y="292"/>
                  <a:pt x="686" y="292"/>
                  <a:pt x="686" y="291"/>
                </a:cubicBezTo>
                <a:cubicBezTo>
                  <a:pt x="685" y="290"/>
                  <a:pt x="683" y="290"/>
                  <a:pt x="682" y="290"/>
                </a:cubicBezTo>
                <a:cubicBezTo>
                  <a:pt x="681" y="290"/>
                  <a:pt x="680" y="290"/>
                  <a:pt x="680" y="291"/>
                </a:cubicBezTo>
                <a:cubicBezTo>
                  <a:pt x="680" y="292"/>
                  <a:pt x="680" y="293"/>
                  <a:pt x="681" y="293"/>
                </a:cubicBezTo>
                <a:cubicBezTo>
                  <a:pt x="682" y="294"/>
                  <a:pt x="683" y="295"/>
                  <a:pt x="685" y="294"/>
                </a:cubicBezTo>
                <a:close/>
                <a:moveTo>
                  <a:pt x="2282" y="993"/>
                </a:moveTo>
                <a:cubicBezTo>
                  <a:pt x="2282" y="993"/>
                  <a:pt x="2282" y="992"/>
                  <a:pt x="2282" y="992"/>
                </a:cubicBezTo>
                <a:cubicBezTo>
                  <a:pt x="2283" y="992"/>
                  <a:pt x="2283" y="992"/>
                  <a:pt x="2283" y="992"/>
                </a:cubicBezTo>
                <a:cubicBezTo>
                  <a:pt x="2282" y="991"/>
                  <a:pt x="2281" y="990"/>
                  <a:pt x="2281" y="989"/>
                </a:cubicBezTo>
                <a:cubicBezTo>
                  <a:pt x="2281" y="989"/>
                  <a:pt x="2281" y="989"/>
                  <a:pt x="2281" y="989"/>
                </a:cubicBezTo>
                <a:cubicBezTo>
                  <a:pt x="2280" y="988"/>
                  <a:pt x="2279" y="987"/>
                  <a:pt x="2278" y="986"/>
                </a:cubicBezTo>
                <a:cubicBezTo>
                  <a:pt x="2278" y="985"/>
                  <a:pt x="2277" y="985"/>
                  <a:pt x="2277" y="985"/>
                </a:cubicBezTo>
                <a:cubicBezTo>
                  <a:pt x="2277" y="985"/>
                  <a:pt x="2276" y="987"/>
                  <a:pt x="2277" y="987"/>
                </a:cubicBezTo>
                <a:cubicBezTo>
                  <a:pt x="2278" y="990"/>
                  <a:pt x="2279" y="991"/>
                  <a:pt x="2282" y="993"/>
                </a:cubicBezTo>
                <a:close/>
                <a:moveTo>
                  <a:pt x="1353" y="91"/>
                </a:moveTo>
                <a:cubicBezTo>
                  <a:pt x="1352" y="91"/>
                  <a:pt x="1351" y="90"/>
                  <a:pt x="1350" y="90"/>
                </a:cubicBezTo>
                <a:cubicBezTo>
                  <a:pt x="1350" y="90"/>
                  <a:pt x="1349" y="91"/>
                  <a:pt x="1349" y="91"/>
                </a:cubicBezTo>
                <a:cubicBezTo>
                  <a:pt x="1348" y="91"/>
                  <a:pt x="1348" y="92"/>
                  <a:pt x="1348" y="92"/>
                </a:cubicBezTo>
                <a:cubicBezTo>
                  <a:pt x="1347" y="93"/>
                  <a:pt x="1348" y="93"/>
                  <a:pt x="1348" y="93"/>
                </a:cubicBezTo>
                <a:cubicBezTo>
                  <a:pt x="1351" y="93"/>
                  <a:pt x="1353" y="94"/>
                  <a:pt x="1355" y="95"/>
                </a:cubicBezTo>
                <a:cubicBezTo>
                  <a:pt x="1355" y="94"/>
                  <a:pt x="1355" y="94"/>
                  <a:pt x="1355" y="93"/>
                </a:cubicBezTo>
                <a:cubicBezTo>
                  <a:pt x="1354" y="91"/>
                  <a:pt x="1354" y="91"/>
                  <a:pt x="1353" y="91"/>
                </a:cubicBezTo>
                <a:close/>
                <a:moveTo>
                  <a:pt x="1355" y="95"/>
                </a:move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lose/>
                <a:moveTo>
                  <a:pt x="1580" y="118"/>
                </a:moveTo>
                <a:cubicBezTo>
                  <a:pt x="1582" y="118"/>
                  <a:pt x="1584" y="116"/>
                  <a:pt x="1584" y="114"/>
                </a:cubicBezTo>
                <a:cubicBezTo>
                  <a:pt x="1584" y="114"/>
                  <a:pt x="1584" y="113"/>
                  <a:pt x="1583" y="113"/>
                </a:cubicBezTo>
                <a:cubicBezTo>
                  <a:pt x="1583" y="113"/>
                  <a:pt x="1583" y="113"/>
                  <a:pt x="1583" y="113"/>
                </a:cubicBezTo>
                <a:cubicBezTo>
                  <a:pt x="1582" y="113"/>
                  <a:pt x="1580" y="114"/>
                  <a:pt x="1579" y="115"/>
                </a:cubicBezTo>
                <a:cubicBezTo>
                  <a:pt x="1579" y="115"/>
                  <a:pt x="1579" y="116"/>
                  <a:pt x="1579" y="117"/>
                </a:cubicBezTo>
                <a:cubicBezTo>
                  <a:pt x="1579" y="117"/>
                  <a:pt x="1579" y="118"/>
                  <a:pt x="1580" y="118"/>
                </a:cubicBezTo>
                <a:close/>
                <a:moveTo>
                  <a:pt x="1624" y="77"/>
                </a:moveTo>
                <a:cubicBezTo>
                  <a:pt x="1624" y="77"/>
                  <a:pt x="1624" y="77"/>
                  <a:pt x="1624" y="77"/>
                </a:cubicBezTo>
                <a:cubicBezTo>
                  <a:pt x="1624" y="76"/>
                  <a:pt x="1624" y="76"/>
                  <a:pt x="1623" y="75"/>
                </a:cubicBezTo>
                <a:cubicBezTo>
                  <a:pt x="1621" y="75"/>
                  <a:pt x="1619" y="76"/>
                  <a:pt x="1617" y="75"/>
                </a:cubicBezTo>
                <a:cubicBezTo>
                  <a:pt x="1617" y="75"/>
                  <a:pt x="1616" y="75"/>
                  <a:pt x="1616" y="76"/>
                </a:cubicBezTo>
                <a:cubicBezTo>
                  <a:pt x="1616" y="76"/>
                  <a:pt x="1616" y="76"/>
                  <a:pt x="1616" y="76"/>
                </a:cubicBezTo>
                <a:cubicBezTo>
                  <a:pt x="1618" y="79"/>
                  <a:pt x="1621" y="79"/>
                  <a:pt x="1624" y="77"/>
                </a:cubicBezTo>
                <a:close/>
                <a:moveTo>
                  <a:pt x="761" y="1154"/>
                </a:move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lose/>
                <a:moveTo>
                  <a:pt x="755" y="1157"/>
                </a:moveTo>
                <a:cubicBezTo>
                  <a:pt x="755" y="1158"/>
                  <a:pt x="754" y="1159"/>
                  <a:pt x="753" y="1160"/>
                </a:cubicBezTo>
                <a:cubicBezTo>
                  <a:pt x="752" y="1161"/>
                  <a:pt x="752" y="1162"/>
                  <a:pt x="752" y="1162"/>
                </a:cubicBezTo>
                <a:cubicBezTo>
                  <a:pt x="757" y="1162"/>
                  <a:pt x="759" y="1159"/>
                  <a:pt x="761" y="1155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0" y="1154"/>
                  <a:pt x="759" y="1154"/>
                  <a:pt x="759" y="1155"/>
                </a:cubicBezTo>
                <a:cubicBezTo>
                  <a:pt x="757" y="1156"/>
                  <a:pt x="756" y="1156"/>
                  <a:pt x="755" y="1157"/>
                </a:cubicBezTo>
                <a:close/>
                <a:moveTo>
                  <a:pt x="755" y="1157"/>
                </a:moveTo>
                <a:cubicBezTo>
                  <a:pt x="755" y="1157"/>
                  <a:pt x="756" y="1157"/>
                  <a:pt x="756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lose/>
                <a:moveTo>
                  <a:pt x="922" y="39"/>
                </a:moveTo>
                <a:cubicBezTo>
                  <a:pt x="923" y="39"/>
                  <a:pt x="923" y="39"/>
                  <a:pt x="924" y="39"/>
                </a:cubicBezTo>
                <a:cubicBezTo>
                  <a:pt x="924" y="39"/>
                  <a:pt x="925" y="38"/>
                  <a:pt x="925" y="38"/>
                </a:cubicBezTo>
                <a:cubicBezTo>
                  <a:pt x="926" y="36"/>
                  <a:pt x="925" y="35"/>
                  <a:pt x="924" y="35"/>
                </a:cubicBezTo>
                <a:cubicBezTo>
                  <a:pt x="923" y="34"/>
                  <a:pt x="922" y="35"/>
                  <a:pt x="921" y="36"/>
                </a:cubicBezTo>
                <a:cubicBezTo>
                  <a:pt x="921" y="37"/>
                  <a:pt x="921" y="38"/>
                  <a:pt x="922" y="39"/>
                </a:cubicBezTo>
                <a:close/>
                <a:moveTo>
                  <a:pt x="2020" y="936"/>
                </a:moveTo>
                <a:cubicBezTo>
                  <a:pt x="2021" y="936"/>
                  <a:pt x="2022" y="936"/>
                  <a:pt x="2023" y="936"/>
                </a:cubicBezTo>
                <a:cubicBezTo>
                  <a:pt x="2023" y="936"/>
                  <a:pt x="2024" y="936"/>
                  <a:pt x="2024" y="935"/>
                </a:cubicBezTo>
                <a:cubicBezTo>
                  <a:pt x="2024" y="935"/>
                  <a:pt x="2024" y="935"/>
                  <a:pt x="2023" y="935"/>
                </a:cubicBezTo>
                <a:cubicBezTo>
                  <a:pt x="2021" y="935"/>
                  <a:pt x="2018" y="934"/>
                  <a:pt x="2016" y="934"/>
                </a:cubicBezTo>
                <a:cubicBezTo>
                  <a:pt x="2015" y="934"/>
                  <a:pt x="2015" y="935"/>
                  <a:pt x="2015" y="935"/>
                </a:cubicBezTo>
                <a:cubicBezTo>
                  <a:pt x="2014" y="936"/>
                  <a:pt x="2015" y="936"/>
                  <a:pt x="2015" y="936"/>
                </a:cubicBezTo>
                <a:cubicBezTo>
                  <a:pt x="2017" y="936"/>
                  <a:pt x="2018" y="936"/>
                  <a:pt x="2020" y="936"/>
                </a:cubicBezTo>
                <a:cubicBezTo>
                  <a:pt x="2020" y="936"/>
                  <a:pt x="2020" y="936"/>
                  <a:pt x="2020" y="936"/>
                </a:cubicBezTo>
                <a:close/>
                <a:moveTo>
                  <a:pt x="2275" y="995"/>
                </a:moveTo>
                <a:cubicBezTo>
                  <a:pt x="2275" y="995"/>
                  <a:pt x="2276" y="995"/>
                  <a:pt x="2276" y="994"/>
                </a:cubicBezTo>
                <a:cubicBezTo>
                  <a:pt x="2276" y="994"/>
                  <a:pt x="2276" y="993"/>
                  <a:pt x="2276" y="993"/>
                </a:cubicBezTo>
                <a:cubicBezTo>
                  <a:pt x="2275" y="992"/>
                  <a:pt x="2273" y="991"/>
                  <a:pt x="2271" y="991"/>
                </a:cubicBezTo>
                <a:cubicBezTo>
                  <a:pt x="2271" y="991"/>
                  <a:pt x="2270" y="991"/>
                  <a:pt x="2270" y="992"/>
                </a:cubicBezTo>
                <a:cubicBezTo>
                  <a:pt x="2269" y="992"/>
                  <a:pt x="2270" y="993"/>
                  <a:pt x="2270" y="994"/>
                </a:cubicBezTo>
                <a:cubicBezTo>
                  <a:pt x="2272" y="995"/>
                  <a:pt x="2273" y="995"/>
                  <a:pt x="2275" y="995"/>
                </a:cubicBezTo>
                <a:close/>
                <a:moveTo>
                  <a:pt x="2107" y="528"/>
                </a:move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7" y="528"/>
                </a:cubicBezTo>
                <a:cubicBezTo>
                  <a:pt x="2107" y="528"/>
                  <a:pt x="2107" y="528"/>
                  <a:pt x="2107" y="528"/>
                </a:cubicBezTo>
                <a:close/>
                <a:moveTo>
                  <a:pt x="2110" y="521"/>
                </a:moveTo>
                <a:cubicBezTo>
                  <a:pt x="2110" y="520"/>
                  <a:pt x="2109" y="520"/>
                  <a:pt x="2109" y="520"/>
                </a:cubicBezTo>
                <a:cubicBezTo>
                  <a:pt x="2108" y="521"/>
                  <a:pt x="2108" y="521"/>
                  <a:pt x="2108" y="522"/>
                </a:cubicBezTo>
                <a:cubicBezTo>
                  <a:pt x="2107" y="524"/>
                  <a:pt x="2106" y="526"/>
                  <a:pt x="2107" y="528"/>
                </a:cubicBezTo>
                <a:cubicBezTo>
                  <a:pt x="2109" y="526"/>
                  <a:pt x="2111" y="524"/>
                  <a:pt x="2111" y="521"/>
                </a:cubicBezTo>
                <a:cubicBezTo>
                  <a:pt x="2111" y="521"/>
                  <a:pt x="2111" y="521"/>
                  <a:pt x="2110" y="521"/>
                </a:cubicBezTo>
                <a:close/>
                <a:moveTo>
                  <a:pt x="1337" y="106"/>
                </a:moveTo>
                <a:cubicBezTo>
                  <a:pt x="1337" y="107"/>
                  <a:pt x="1337" y="108"/>
                  <a:pt x="1337" y="108"/>
                </a:cubicBezTo>
                <a:cubicBezTo>
                  <a:pt x="1338" y="109"/>
                  <a:pt x="1341" y="108"/>
                  <a:pt x="1342" y="107"/>
                </a:cubicBezTo>
                <a:cubicBezTo>
                  <a:pt x="1342" y="107"/>
                  <a:pt x="1342" y="107"/>
                  <a:pt x="1342" y="106"/>
                </a:cubicBezTo>
                <a:cubicBezTo>
                  <a:pt x="1341" y="106"/>
                  <a:pt x="1341" y="104"/>
                  <a:pt x="1340" y="104"/>
                </a:cubicBezTo>
                <a:cubicBezTo>
                  <a:pt x="1339" y="103"/>
                  <a:pt x="1338" y="104"/>
                  <a:pt x="1337" y="104"/>
                </a:cubicBezTo>
                <a:cubicBezTo>
                  <a:pt x="1337" y="105"/>
                  <a:pt x="1337" y="106"/>
                  <a:pt x="1337" y="106"/>
                </a:cubicBezTo>
                <a:close/>
                <a:moveTo>
                  <a:pt x="1376" y="100"/>
                </a:moveTo>
                <a:cubicBezTo>
                  <a:pt x="1376" y="101"/>
                  <a:pt x="1377" y="102"/>
                  <a:pt x="1378" y="102"/>
                </a:cubicBezTo>
                <a:cubicBezTo>
                  <a:pt x="1380" y="101"/>
                  <a:pt x="1381" y="100"/>
                  <a:pt x="1381" y="99"/>
                </a:cubicBezTo>
                <a:cubicBezTo>
                  <a:pt x="1381" y="98"/>
                  <a:pt x="1379" y="97"/>
                  <a:pt x="1378" y="97"/>
                </a:cubicBezTo>
                <a:cubicBezTo>
                  <a:pt x="1377" y="97"/>
                  <a:pt x="1376" y="98"/>
                  <a:pt x="1376" y="100"/>
                </a:cubicBezTo>
                <a:close/>
                <a:moveTo>
                  <a:pt x="1820" y="911"/>
                </a:moveTo>
                <a:cubicBezTo>
                  <a:pt x="1820" y="911"/>
                  <a:pt x="1819" y="911"/>
                  <a:pt x="1819" y="911"/>
                </a:cubicBezTo>
                <a:cubicBezTo>
                  <a:pt x="1819" y="911"/>
                  <a:pt x="1818" y="911"/>
                  <a:pt x="1818" y="912"/>
                </a:cubicBezTo>
                <a:cubicBezTo>
                  <a:pt x="1818" y="914"/>
                  <a:pt x="1819" y="915"/>
                  <a:pt x="1821" y="916"/>
                </a:cubicBezTo>
                <a:cubicBezTo>
                  <a:pt x="1821" y="916"/>
                  <a:pt x="1821" y="916"/>
                  <a:pt x="1821" y="916"/>
                </a:cubicBezTo>
                <a:cubicBezTo>
                  <a:pt x="1822" y="916"/>
                  <a:pt x="1822" y="915"/>
                  <a:pt x="1822" y="915"/>
                </a:cubicBezTo>
                <a:cubicBezTo>
                  <a:pt x="1822" y="913"/>
                  <a:pt x="1821" y="912"/>
                  <a:pt x="1820" y="911"/>
                </a:cubicBezTo>
                <a:close/>
                <a:moveTo>
                  <a:pt x="1349" y="101"/>
                </a:moveTo>
                <a:cubicBezTo>
                  <a:pt x="1351" y="100"/>
                  <a:pt x="1353" y="99"/>
                  <a:pt x="1354" y="97"/>
                </a:cubicBezTo>
                <a:cubicBezTo>
                  <a:pt x="1352" y="97"/>
                  <a:pt x="1351" y="97"/>
                  <a:pt x="1349" y="97"/>
                </a:cubicBezTo>
                <a:cubicBezTo>
                  <a:pt x="1348" y="97"/>
                  <a:pt x="1347" y="98"/>
                  <a:pt x="1347" y="100"/>
                </a:cubicBezTo>
                <a:cubicBezTo>
                  <a:pt x="1347" y="100"/>
                  <a:pt x="1347" y="101"/>
                  <a:pt x="1348" y="101"/>
                </a:cubicBezTo>
                <a:cubicBezTo>
                  <a:pt x="1348" y="101"/>
                  <a:pt x="1349" y="101"/>
                  <a:pt x="1349" y="101"/>
                </a:cubicBezTo>
                <a:close/>
                <a:moveTo>
                  <a:pt x="188" y="316"/>
                </a:move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lose/>
                <a:moveTo>
                  <a:pt x="2129" y="503"/>
                </a:moveTo>
                <a:cubicBezTo>
                  <a:pt x="2132" y="502"/>
                  <a:pt x="2133" y="500"/>
                  <a:pt x="2132" y="497"/>
                </a:cubicBezTo>
                <a:cubicBezTo>
                  <a:pt x="2132" y="497"/>
                  <a:pt x="2132" y="497"/>
                  <a:pt x="2132" y="497"/>
                </a:cubicBezTo>
                <a:cubicBezTo>
                  <a:pt x="2132" y="497"/>
                  <a:pt x="2131" y="497"/>
                  <a:pt x="2131" y="497"/>
                </a:cubicBezTo>
                <a:cubicBezTo>
                  <a:pt x="2130" y="498"/>
                  <a:pt x="2129" y="500"/>
                  <a:pt x="2128" y="502"/>
                </a:cubicBezTo>
                <a:cubicBezTo>
                  <a:pt x="2128" y="502"/>
                  <a:pt x="2128" y="502"/>
                  <a:pt x="2129" y="503"/>
                </a:cubicBezTo>
                <a:cubicBezTo>
                  <a:pt x="2129" y="503"/>
                  <a:pt x="2129" y="503"/>
                  <a:pt x="2129" y="503"/>
                </a:cubicBezTo>
                <a:close/>
                <a:moveTo>
                  <a:pt x="1067" y="446"/>
                </a:move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lose/>
                <a:moveTo>
                  <a:pt x="1072" y="441"/>
                </a:moveTo>
                <a:cubicBezTo>
                  <a:pt x="1072" y="440"/>
                  <a:pt x="1072" y="440"/>
                  <a:pt x="1071" y="440"/>
                </a:cubicBezTo>
                <a:cubicBezTo>
                  <a:pt x="1071" y="439"/>
                  <a:pt x="1071" y="439"/>
                  <a:pt x="1071" y="439"/>
                </a:cubicBezTo>
                <a:cubicBezTo>
                  <a:pt x="1069" y="440"/>
                  <a:pt x="1068" y="441"/>
                  <a:pt x="1068" y="442"/>
                </a:cubicBezTo>
                <a:cubicBezTo>
                  <a:pt x="1067" y="443"/>
                  <a:pt x="1067" y="444"/>
                  <a:pt x="1067" y="446"/>
                </a:cubicBezTo>
                <a:cubicBezTo>
                  <a:pt x="1068" y="445"/>
                  <a:pt x="1068" y="445"/>
                  <a:pt x="1069" y="445"/>
                </a:cubicBezTo>
                <a:cubicBezTo>
                  <a:pt x="1071" y="444"/>
                  <a:pt x="1071" y="443"/>
                  <a:pt x="1072" y="441"/>
                </a:cubicBezTo>
                <a:close/>
                <a:moveTo>
                  <a:pt x="1894" y="941"/>
                </a:moveTo>
                <a:cubicBezTo>
                  <a:pt x="1893" y="941"/>
                  <a:pt x="1893" y="941"/>
                  <a:pt x="1893" y="941"/>
                </a:cubicBezTo>
                <a:cubicBezTo>
                  <a:pt x="1893" y="942"/>
                  <a:pt x="1892" y="943"/>
                  <a:pt x="1893" y="944"/>
                </a:cubicBezTo>
                <a:cubicBezTo>
                  <a:pt x="1893" y="945"/>
                  <a:pt x="1894" y="945"/>
                  <a:pt x="1896" y="945"/>
                </a:cubicBezTo>
                <a:cubicBezTo>
                  <a:pt x="1896" y="945"/>
                  <a:pt x="1897" y="944"/>
                  <a:pt x="1898" y="944"/>
                </a:cubicBezTo>
                <a:cubicBezTo>
                  <a:pt x="1898" y="944"/>
                  <a:pt x="1898" y="943"/>
                  <a:pt x="1898" y="943"/>
                </a:cubicBezTo>
                <a:cubicBezTo>
                  <a:pt x="1897" y="941"/>
                  <a:pt x="1895" y="940"/>
                  <a:pt x="1894" y="941"/>
                </a:cubicBezTo>
                <a:close/>
                <a:moveTo>
                  <a:pt x="2268" y="983"/>
                </a:moveTo>
                <a:cubicBezTo>
                  <a:pt x="2268" y="983"/>
                  <a:pt x="2269" y="983"/>
                  <a:pt x="2269" y="983"/>
                </a:cubicBezTo>
                <a:cubicBezTo>
                  <a:pt x="2269" y="982"/>
                  <a:pt x="2269" y="982"/>
                  <a:pt x="2269" y="981"/>
                </a:cubicBezTo>
                <a:cubicBezTo>
                  <a:pt x="2268" y="979"/>
                  <a:pt x="2266" y="978"/>
                  <a:pt x="2264" y="978"/>
                </a:cubicBezTo>
                <a:cubicBezTo>
                  <a:pt x="2264" y="978"/>
                  <a:pt x="2263" y="978"/>
                  <a:pt x="2263" y="978"/>
                </a:cubicBezTo>
                <a:cubicBezTo>
                  <a:pt x="2263" y="979"/>
                  <a:pt x="2263" y="979"/>
                  <a:pt x="2263" y="979"/>
                </a:cubicBezTo>
                <a:cubicBezTo>
                  <a:pt x="2264" y="981"/>
                  <a:pt x="2266" y="982"/>
                  <a:pt x="2268" y="983"/>
                </a:cubicBezTo>
                <a:close/>
                <a:moveTo>
                  <a:pt x="538" y="247"/>
                </a:moveTo>
                <a:cubicBezTo>
                  <a:pt x="537" y="248"/>
                  <a:pt x="536" y="248"/>
                  <a:pt x="535" y="249"/>
                </a:cubicBezTo>
                <a:cubicBezTo>
                  <a:pt x="534" y="250"/>
                  <a:pt x="534" y="251"/>
                  <a:pt x="534" y="252"/>
                </a:cubicBezTo>
                <a:cubicBezTo>
                  <a:pt x="535" y="253"/>
                  <a:pt x="535" y="253"/>
                  <a:pt x="536" y="253"/>
                </a:cubicBezTo>
                <a:cubicBezTo>
                  <a:pt x="537" y="252"/>
                  <a:pt x="539" y="250"/>
                  <a:pt x="539" y="248"/>
                </a:cubicBezTo>
                <a:cubicBezTo>
                  <a:pt x="539" y="248"/>
                  <a:pt x="539" y="248"/>
                  <a:pt x="539" y="248"/>
                </a:cubicBezTo>
                <a:cubicBezTo>
                  <a:pt x="539" y="247"/>
                  <a:pt x="538" y="247"/>
                  <a:pt x="538" y="247"/>
                </a:cubicBezTo>
                <a:close/>
                <a:moveTo>
                  <a:pt x="1830" y="930"/>
                </a:moveTo>
                <a:cubicBezTo>
                  <a:pt x="1830" y="929"/>
                  <a:pt x="1829" y="930"/>
                  <a:pt x="1829" y="930"/>
                </a:cubicBezTo>
                <a:cubicBezTo>
                  <a:pt x="1828" y="930"/>
                  <a:pt x="1828" y="931"/>
                  <a:pt x="1828" y="931"/>
                </a:cubicBezTo>
                <a:cubicBezTo>
                  <a:pt x="1829" y="933"/>
                  <a:pt x="1829" y="934"/>
                  <a:pt x="1831" y="934"/>
                </a:cubicBezTo>
                <a:cubicBezTo>
                  <a:pt x="1831" y="934"/>
                  <a:pt x="1831" y="934"/>
                  <a:pt x="1832" y="934"/>
                </a:cubicBezTo>
                <a:cubicBezTo>
                  <a:pt x="1832" y="934"/>
                  <a:pt x="1832" y="933"/>
                  <a:pt x="1832" y="933"/>
                </a:cubicBezTo>
                <a:cubicBezTo>
                  <a:pt x="1832" y="931"/>
                  <a:pt x="1831" y="930"/>
                  <a:pt x="1830" y="930"/>
                </a:cubicBezTo>
                <a:close/>
                <a:moveTo>
                  <a:pt x="690" y="393"/>
                </a:moveTo>
                <a:cubicBezTo>
                  <a:pt x="689" y="393"/>
                  <a:pt x="688" y="394"/>
                  <a:pt x="688" y="394"/>
                </a:cubicBezTo>
                <a:cubicBezTo>
                  <a:pt x="688" y="395"/>
                  <a:pt x="688" y="395"/>
                  <a:pt x="688" y="395"/>
                </a:cubicBezTo>
                <a:cubicBezTo>
                  <a:pt x="688" y="396"/>
                  <a:pt x="689" y="396"/>
                  <a:pt x="689" y="396"/>
                </a:cubicBezTo>
                <a:cubicBezTo>
                  <a:pt x="690" y="396"/>
                  <a:pt x="691" y="395"/>
                  <a:pt x="691" y="395"/>
                </a:cubicBezTo>
                <a:cubicBezTo>
                  <a:pt x="692" y="394"/>
                  <a:pt x="692" y="394"/>
                  <a:pt x="692" y="393"/>
                </a:cubicBezTo>
                <a:cubicBezTo>
                  <a:pt x="691" y="392"/>
                  <a:pt x="690" y="392"/>
                  <a:pt x="690" y="393"/>
                </a:cubicBezTo>
                <a:close/>
                <a:moveTo>
                  <a:pt x="2281" y="1000"/>
                </a:moveTo>
                <a:cubicBezTo>
                  <a:pt x="2281" y="1000"/>
                  <a:pt x="2281" y="1000"/>
                  <a:pt x="2281" y="1001"/>
                </a:cubicBezTo>
                <a:cubicBezTo>
                  <a:pt x="2282" y="1002"/>
                  <a:pt x="2283" y="1003"/>
                  <a:pt x="2284" y="1003"/>
                </a:cubicBezTo>
                <a:cubicBezTo>
                  <a:pt x="2285" y="1003"/>
                  <a:pt x="2286" y="1002"/>
                  <a:pt x="2286" y="1002"/>
                </a:cubicBezTo>
                <a:cubicBezTo>
                  <a:pt x="2286" y="1002"/>
                  <a:pt x="2286" y="1001"/>
                  <a:pt x="2286" y="1001"/>
                </a:cubicBezTo>
                <a:cubicBezTo>
                  <a:pt x="2285" y="1000"/>
                  <a:pt x="2284" y="999"/>
                  <a:pt x="2282" y="999"/>
                </a:cubicBezTo>
                <a:cubicBezTo>
                  <a:pt x="2282" y="999"/>
                  <a:pt x="2281" y="999"/>
                  <a:pt x="2281" y="1000"/>
                </a:cubicBezTo>
                <a:close/>
                <a:moveTo>
                  <a:pt x="608" y="112"/>
                </a:moveTo>
                <a:cubicBezTo>
                  <a:pt x="608" y="112"/>
                  <a:pt x="608" y="111"/>
                  <a:pt x="607" y="111"/>
                </a:cubicBezTo>
                <a:cubicBezTo>
                  <a:pt x="606" y="111"/>
                  <a:pt x="604" y="111"/>
                  <a:pt x="603" y="112"/>
                </a:cubicBezTo>
                <a:cubicBezTo>
                  <a:pt x="602" y="112"/>
                  <a:pt x="602" y="113"/>
                  <a:pt x="603" y="113"/>
                </a:cubicBezTo>
                <a:cubicBezTo>
                  <a:pt x="603" y="114"/>
                  <a:pt x="604" y="114"/>
                  <a:pt x="605" y="115"/>
                </a:cubicBezTo>
                <a:cubicBezTo>
                  <a:pt x="606" y="114"/>
                  <a:pt x="607" y="113"/>
                  <a:pt x="608" y="113"/>
                </a:cubicBezTo>
                <a:cubicBezTo>
                  <a:pt x="608" y="112"/>
                  <a:pt x="608" y="112"/>
                  <a:pt x="608" y="112"/>
                </a:cubicBezTo>
                <a:close/>
                <a:moveTo>
                  <a:pt x="605" y="115"/>
                </a:moveTo>
                <a:cubicBezTo>
                  <a:pt x="605" y="115"/>
                  <a:pt x="604" y="115"/>
                  <a:pt x="604" y="115"/>
                </a:cubicBezTo>
                <a:cubicBezTo>
                  <a:pt x="604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lose/>
                <a:moveTo>
                  <a:pt x="615" y="310"/>
                </a:moveTo>
                <a:cubicBezTo>
                  <a:pt x="614" y="310"/>
                  <a:pt x="614" y="311"/>
                  <a:pt x="614" y="311"/>
                </a:cubicBezTo>
                <a:cubicBezTo>
                  <a:pt x="614" y="312"/>
                  <a:pt x="614" y="312"/>
                  <a:pt x="614" y="313"/>
                </a:cubicBezTo>
                <a:cubicBezTo>
                  <a:pt x="614" y="314"/>
                  <a:pt x="615" y="314"/>
                  <a:pt x="616" y="315"/>
                </a:cubicBezTo>
                <a:cubicBezTo>
                  <a:pt x="616" y="315"/>
                  <a:pt x="617" y="315"/>
                  <a:pt x="617" y="315"/>
                </a:cubicBezTo>
                <a:cubicBezTo>
                  <a:pt x="617" y="315"/>
                  <a:pt x="618" y="315"/>
                  <a:pt x="617" y="314"/>
                </a:cubicBezTo>
                <a:cubicBezTo>
                  <a:pt x="617" y="312"/>
                  <a:pt x="616" y="311"/>
                  <a:pt x="615" y="310"/>
                </a:cubicBezTo>
                <a:close/>
                <a:moveTo>
                  <a:pt x="713" y="380"/>
                </a:moveTo>
                <a:cubicBezTo>
                  <a:pt x="712" y="380"/>
                  <a:pt x="712" y="380"/>
                  <a:pt x="712" y="380"/>
                </a:cubicBezTo>
                <a:cubicBezTo>
                  <a:pt x="711" y="381"/>
                  <a:pt x="710" y="381"/>
                  <a:pt x="710" y="382"/>
                </a:cubicBezTo>
                <a:cubicBezTo>
                  <a:pt x="710" y="383"/>
                  <a:pt x="711" y="384"/>
                  <a:pt x="711" y="384"/>
                </a:cubicBezTo>
                <a:cubicBezTo>
                  <a:pt x="711" y="385"/>
                  <a:pt x="712" y="385"/>
                  <a:pt x="712" y="385"/>
                </a:cubicBezTo>
                <a:cubicBezTo>
                  <a:pt x="713" y="384"/>
                  <a:pt x="713" y="384"/>
                  <a:pt x="714" y="383"/>
                </a:cubicBezTo>
                <a:cubicBezTo>
                  <a:pt x="714" y="382"/>
                  <a:pt x="714" y="381"/>
                  <a:pt x="713" y="380"/>
                </a:cubicBezTo>
                <a:cubicBezTo>
                  <a:pt x="713" y="380"/>
                  <a:pt x="713" y="380"/>
                  <a:pt x="713" y="380"/>
                </a:cubicBezTo>
                <a:close/>
                <a:moveTo>
                  <a:pt x="2219" y="947"/>
                </a:moveTo>
                <a:cubicBezTo>
                  <a:pt x="2219" y="950"/>
                  <a:pt x="2220" y="952"/>
                  <a:pt x="2221" y="955"/>
                </a:cubicBezTo>
                <a:cubicBezTo>
                  <a:pt x="2221" y="955"/>
                  <a:pt x="2221" y="955"/>
                  <a:pt x="2222" y="955"/>
                </a:cubicBezTo>
                <a:cubicBezTo>
                  <a:pt x="2222" y="955"/>
                  <a:pt x="2223" y="954"/>
                  <a:pt x="2223" y="953"/>
                </a:cubicBezTo>
                <a:cubicBezTo>
                  <a:pt x="2223" y="951"/>
                  <a:pt x="2221" y="948"/>
                  <a:pt x="2219" y="947"/>
                </a:cubicBezTo>
                <a:close/>
                <a:moveTo>
                  <a:pt x="1356" y="57"/>
                </a:moveTo>
                <a:cubicBezTo>
                  <a:pt x="1357" y="57"/>
                  <a:pt x="1357" y="57"/>
                  <a:pt x="1358" y="57"/>
                </a:cubicBezTo>
                <a:cubicBezTo>
                  <a:pt x="1359" y="57"/>
                  <a:pt x="1360" y="55"/>
                  <a:pt x="1359" y="54"/>
                </a:cubicBezTo>
                <a:cubicBezTo>
                  <a:pt x="1359" y="54"/>
                  <a:pt x="1358" y="53"/>
                  <a:pt x="1357" y="53"/>
                </a:cubicBezTo>
                <a:cubicBezTo>
                  <a:pt x="1356" y="53"/>
                  <a:pt x="1355" y="54"/>
                  <a:pt x="1355" y="55"/>
                </a:cubicBezTo>
                <a:cubicBezTo>
                  <a:pt x="1355" y="56"/>
                  <a:pt x="1356" y="56"/>
                  <a:pt x="1356" y="57"/>
                </a:cubicBezTo>
                <a:close/>
                <a:moveTo>
                  <a:pt x="1378" y="56"/>
                </a:moveTo>
                <a:cubicBezTo>
                  <a:pt x="1380" y="56"/>
                  <a:pt x="1380" y="55"/>
                  <a:pt x="1380" y="55"/>
                </a:cubicBezTo>
                <a:cubicBezTo>
                  <a:pt x="1380" y="54"/>
                  <a:pt x="1379" y="54"/>
                  <a:pt x="1378" y="54"/>
                </a:cubicBezTo>
                <a:cubicBezTo>
                  <a:pt x="1377" y="54"/>
                  <a:pt x="1376" y="55"/>
                  <a:pt x="1377" y="55"/>
                </a:cubicBezTo>
                <a:cubicBezTo>
                  <a:pt x="1377" y="56"/>
                  <a:pt x="1378" y="56"/>
                  <a:pt x="1378" y="56"/>
                </a:cubicBezTo>
                <a:close/>
                <a:moveTo>
                  <a:pt x="540" y="89"/>
                </a:moveTo>
                <a:cubicBezTo>
                  <a:pt x="540" y="90"/>
                  <a:pt x="541" y="90"/>
                  <a:pt x="541" y="91"/>
                </a:cubicBezTo>
                <a:cubicBezTo>
                  <a:pt x="541" y="92"/>
                  <a:pt x="542" y="92"/>
                  <a:pt x="543" y="92"/>
                </a:cubicBezTo>
                <a:cubicBezTo>
                  <a:pt x="544" y="92"/>
                  <a:pt x="545" y="91"/>
                  <a:pt x="545" y="90"/>
                </a:cubicBezTo>
                <a:cubicBezTo>
                  <a:pt x="544" y="90"/>
                  <a:pt x="544" y="89"/>
                  <a:pt x="544" y="89"/>
                </a:cubicBezTo>
                <a:cubicBezTo>
                  <a:pt x="543" y="89"/>
                  <a:pt x="542" y="88"/>
                  <a:pt x="542" y="88"/>
                </a:cubicBezTo>
                <a:cubicBezTo>
                  <a:pt x="541" y="88"/>
                  <a:pt x="540" y="89"/>
                  <a:pt x="540" y="89"/>
                </a:cubicBezTo>
                <a:close/>
                <a:moveTo>
                  <a:pt x="1872" y="914"/>
                </a:moveTo>
                <a:cubicBezTo>
                  <a:pt x="1872" y="914"/>
                  <a:pt x="1872" y="914"/>
                  <a:pt x="1872" y="913"/>
                </a:cubicBezTo>
                <a:cubicBezTo>
                  <a:pt x="1872" y="913"/>
                  <a:pt x="1872" y="912"/>
                  <a:pt x="1871" y="912"/>
                </a:cubicBezTo>
                <a:cubicBezTo>
                  <a:pt x="1871" y="912"/>
                  <a:pt x="1870" y="912"/>
                  <a:pt x="1869" y="912"/>
                </a:cubicBezTo>
                <a:cubicBezTo>
                  <a:pt x="1868" y="912"/>
                  <a:pt x="1868" y="912"/>
                  <a:pt x="1867" y="912"/>
                </a:cubicBezTo>
                <a:cubicBezTo>
                  <a:pt x="1868" y="913"/>
                  <a:pt x="1869" y="914"/>
                  <a:pt x="1871" y="915"/>
                </a:cubicBezTo>
                <a:cubicBezTo>
                  <a:pt x="1871" y="915"/>
                  <a:pt x="1872" y="914"/>
                  <a:pt x="1872" y="914"/>
                </a:cubicBezTo>
                <a:close/>
                <a:moveTo>
                  <a:pt x="2060" y="922"/>
                </a:moveTo>
                <a:cubicBezTo>
                  <a:pt x="2060" y="922"/>
                  <a:pt x="2060" y="923"/>
                  <a:pt x="2060" y="923"/>
                </a:cubicBezTo>
                <a:cubicBezTo>
                  <a:pt x="2060" y="923"/>
                  <a:pt x="2061" y="924"/>
                  <a:pt x="2061" y="924"/>
                </a:cubicBezTo>
                <a:cubicBezTo>
                  <a:pt x="2062" y="924"/>
                  <a:pt x="2063" y="924"/>
                  <a:pt x="2064" y="924"/>
                </a:cubicBezTo>
                <a:cubicBezTo>
                  <a:pt x="2064" y="924"/>
                  <a:pt x="2065" y="923"/>
                  <a:pt x="2065" y="923"/>
                </a:cubicBezTo>
                <a:cubicBezTo>
                  <a:pt x="2065" y="923"/>
                  <a:pt x="2065" y="923"/>
                  <a:pt x="2065" y="922"/>
                </a:cubicBezTo>
                <a:cubicBezTo>
                  <a:pt x="2063" y="921"/>
                  <a:pt x="2062" y="921"/>
                  <a:pt x="2060" y="922"/>
                </a:cubicBezTo>
                <a:close/>
                <a:moveTo>
                  <a:pt x="1528" y="166"/>
                </a:moveTo>
                <a:cubicBezTo>
                  <a:pt x="1529" y="166"/>
                  <a:pt x="1530" y="166"/>
                  <a:pt x="1530" y="164"/>
                </a:cubicBezTo>
                <a:cubicBezTo>
                  <a:pt x="1530" y="164"/>
                  <a:pt x="1529" y="163"/>
                  <a:pt x="1529" y="163"/>
                </a:cubicBezTo>
                <a:cubicBezTo>
                  <a:pt x="1528" y="162"/>
                  <a:pt x="1527" y="163"/>
                  <a:pt x="1527" y="164"/>
                </a:cubicBezTo>
                <a:cubicBezTo>
                  <a:pt x="1527" y="165"/>
                  <a:pt x="1527" y="166"/>
                  <a:pt x="1528" y="166"/>
                </a:cubicBezTo>
                <a:close/>
                <a:moveTo>
                  <a:pt x="615" y="143"/>
                </a:moveTo>
                <a:cubicBezTo>
                  <a:pt x="616" y="143"/>
                  <a:pt x="616" y="143"/>
                  <a:pt x="617" y="142"/>
                </a:cubicBezTo>
                <a:cubicBezTo>
                  <a:pt x="615" y="141"/>
                  <a:pt x="613" y="141"/>
                  <a:pt x="610" y="141"/>
                </a:cubicBezTo>
                <a:cubicBezTo>
                  <a:pt x="611" y="144"/>
                  <a:pt x="611" y="144"/>
                  <a:pt x="615" y="143"/>
                </a:cubicBezTo>
                <a:close/>
                <a:moveTo>
                  <a:pt x="610" y="141"/>
                </a:move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lose/>
                <a:moveTo>
                  <a:pt x="2011" y="844"/>
                </a:moveTo>
                <a:cubicBezTo>
                  <a:pt x="2010" y="844"/>
                  <a:pt x="2009" y="845"/>
                  <a:pt x="2008" y="845"/>
                </a:cubicBezTo>
                <a:cubicBezTo>
                  <a:pt x="2010" y="848"/>
                  <a:pt x="2011" y="848"/>
                  <a:pt x="2012" y="847"/>
                </a:cubicBezTo>
                <a:cubicBezTo>
                  <a:pt x="2013" y="847"/>
                  <a:pt x="2014" y="845"/>
                  <a:pt x="2013" y="845"/>
                </a:cubicBezTo>
                <a:cubicBezTo>
                  <a:pt x="2013" y="844"/>
                  <a:pt x="2012" y="844"/>
                  <a:pt x="2011" y="844"/>
                </a:cubicBezTo>
                <a:close/>
                <a:moveTo>
                  <a:pt x="2010" y="839"/>
                </a:moveTo>
                <a:cubicBezTo>
                  <a:pt x="2010" y="839"/>
                  <a:pt x="2010" y="839"/>
                  <a:pt x="2010" y="838"/>
                </a:cubicBezTo>
                <a:cubicBezTo>
                  <a:pt x="2009" y="838"/>
                  <a:pt x="2009" y="838"/>
                  <a:pt x="2008" y="838"/>
                </a:cubicBezTo>
                <a:cubicBezTo>
                  <a:pt x="2008" y="839"/>
                  <a:pt x="2007" y="840"/>
                  <a:pt x="2007" y="840"/>
                </a:cubicBezTo>
                <a:cubicBezTo>
                  <a:pt x="2007" y="842"/>
                  <a:pt x="2007" y="844"/>
                  <a:pt x="2007" y="845"/>
                </a:cubicBezTo>
                <a:cubicBezTo>
                  <a:pt x="2007" y="845"/>
                  <a:pt x="2008" y="845"/>
                  <a:pt x="2008" y="845"/>
                </a:cubicBezTo>
                <a:cubicBezTo>
                  <a:pt x="2009" y="844"/>
                  <a:pt x="2009" y="843"/>
                  <a:pt x="2010" y="842"/>
                </a:cubicBezTo>
                <a:cubicBezTo>
                  <a:pt x="2010" y="841"/>
                  <a:pt x="2010" y="840"/>
                  <a:pt x="2010" y="839"/>
                </a:cubicBezTo>
                <a:close/>
                <a:moveTo>
                  <a:pt x="2007" y="840"/>
                </a:moveTo>
                <a:cubicBezTo>
                  <a:pt x="2007" y="840"/>
                  <a:pt x="2007" y="840"/>
                  <a:pt x="2007" y="840"/>
                </a:cubicBezTo>
                <a:cubicBezTo>
                  <a:pt x="2007" y="840"/>
                  <a:pt x="2006" y="840"/>
                  <a:pt x="2006" y="840"/>
                </a:cubicBezTo>
                <a:cubicBezTo>
                  <a:pt x="2006" y="840"/>
                  <a:pt x="2006" y="840"/>
                  <a:pt x="2006" y="840"/>
                </a:cubicBezTo>
                <a:cubicBezTo>
                  <a:pt x="2006" y="840"/>
                  <a:pt x="2007" y="840"/>
                  <a:pt x="2007" y="840"/>
                </a:cubicBezTo>
                <a:close/>
                <a:moveTo>
                  <a:pt x="2008" y="845"/>
                </a:move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lose/>
                <a:moveTo>
                  <a:pt x="678" y="810"/>
                </a:moveTo>
                <a:cubicBezTo>
                  <a:pt x="678" y="810"/>
                  <a:pt x="677" y="809"/>
                  <a:pt x="677" y="810"/>
                </a:cubicBezTo>
                <a:cubicBezTo>
                  <a:pt x="676" y="810"/>
                  <a:pt x="676" y="811"/>
                  <a:pt x="676" y="811"/>
                </a:cubicBezTo>
                <a:cubicBezTo>
                  <a:pt x="677" y="812"/>
                  <a:pt x="677" y="812"/>
                  <a:pt x="678" y="813"/>
                </a:cubicBezTo>
                <a:cubicBezTo>
                  <a:pt x="678" y="813"/>
                  <a:pt x="679" y="812"/>
                  <a:pt x="679" y="812"/>
                </a:cubicBezTo>
                <a:cubicBezTo>
                  <a:pt x="679" y="811"/>
                  <a:pt x="679" y="811"/>
                  <a:pt x="678" y="810"/>
                </a:cubicBezTo>
                <a:close/>
                <a:moveTo>
                  <a:pt x="677" y="798"/>
                </a:moveTo>
                <a:cubicBezTo>
                  <a:pt x="677" y="798"/>
                  <a:pt x="676" y="797"/>
                  <a:pt x="676" y="797"/>
                </a:cubicBezTo>
                <a:cubicBezTo>
                  <a:pt x="675" y="797"/>
                  <a:pt x="674" y="798"/>
                  <a:pt x="673" y="799"/>
                </a:cubicBezTo>
                <a:cubicBezTo>
                  <a:pt x="673" y="799"/>
                  <a:pt x="674" y="800"/>
                  <a:pt x="674" y="800"/>
                </a:cubicBezTo>
                <a:cubicBezTo>
                  <a:pt x="675" y="801"/>
                  <a:pt x="677" y="799"/>
                  <a:pt x="677" y="798"/>
                </a:cubicBezTo>
                <a:close/>
                <a:moveTo>
                  <a:pt x="644" y="347"/>
                </a:moveTo>
                <a:cubicBezTo>
                  <a:pt x="644" y="348"/>
                  <a:pt x="644" y="348"/>
                  <a:pt x="644" y="349"/>
                </a:cubicBezTo>
                <a:cubicBezTo>
                  <a:pt x="644" y="350"/>
                  <a:pt x="645" y="351"/>
                  <a:pt x="646" y="351"/>
                </a:cubicBezTo>
                <a:cubicBezTo>
                  <a:pt x="647" y="351"/>
                  <a:pt x="647" y="351"/>
                  <a:pt x="648" y="350"/>
                </a:cubicBezTo>
                <a:cubicBezTo>
                  <a:pt x="648" y="350"/>
                  <a:pt x="648" y="349"/>
                  <a:pt x="648" y="349"/>
                </a:cubicBezTo>
                <a:cubicBezTo>
                  <a:pt x="647" y="348"/>
                  <a:pt x="646" y="347"/>
                  <a:pt x="644" y="347"/>
                </a:cubicBezTo>
                <a:close/>
                <a:moveTo>
                  <a:pt x="562" y="731"/>
                </a:moveTo>
                <a:cubicBezTo>
                  <a:pt x="561" y="731"/>
                  <a:pt x="560" y="732"/>
                  <a:pt x="560" y="733"/>
                </a:cubicBezTo>
                <a:cubicBezTo>
                  <a:pt x="560" y="734"/>
                  <a:pt x="561" y="735"/>
                  <a:pt x="562" y="735"/>
                </a:cubicBezTo>
                <a:cubicBezTo>
                  <a:pt x="562" y="735"/>
                  <a:pt x="563" y="734"/>
                  <a:pt x="563" y="733"/>
                </a:cubicBezTo>
                <a:cubicBezTo>
                  <a:pt x="563" y="732"/>
                  <a:pt x="562" y="731"/>
                  <a:pt x="562" y="731"/>
                </a:cubicBezTo>
                <a:close/>
                <a:moveTo>
                  <a:pt x="569" y="721"/>
                </a:moveTo>
                <a:cubicBezTo>
                  <a:pt x="571" y="720"/>
                  <a:pt x="570" y="717"/>
                  <a:pt x="569" y="716"/>
                </a:cubicBezTo>
                <a:cubicBezTo>
                  <a:pt x="568" y="716"/>
                  <a:pt x="568" y="716"/>
                  <a:pt x="568" y="717"/>
                </a:cubicBezTo>
                <a:cubicBezTo>
                  <a:pt x="567" y="718"/>
                  <a:pt x="568" y="720"/>
                  <a:pt x="569" y="721"/>
                </a:cubicBezTo>
                <a:cubicBezTo>
                  <a:pt x="569" y="721"/>
                  <a:pt x="569" y="721"/>
                  <a:pt x="569" y="721"/>
                </a:cubicBezTo>
                <a:close/>
                <a:moveTo>
                  <a:pt x="559" y="716"/>
                </a:moveTo>
                <a:cubicBezTo>
                  <a:pt x="558" y="717"/>
                  <a:pt x="558" y="717"/>
                  <a:pt x="559" y="718"/>
                </a:cubicBezTo>
                <a:cubicBezTo>
                  <a:pt x="559" y="718"/>
                  <a:pt x="559" y="718"/>
                  <a:pt x="559" y="718"/>
                </a:cubicBezTo>
                <a:cubicBezTo>
                  <a:pt x="560" y="719"/>
                  <a:pt x="561" y="718"/>
                  <a:pt x="562" y="717"/>
                </a:cubicBezTo>
                <a:cubicBezTo>
                  <a:pt x="563" y="717"/>
                  <a:pt x="563" y="717"/>
                  <a:pt x="563" y="716"/>
                </a:cubicBezTo>
                <a:cubicBezTo>
                  <a:pt x="562" y="716"/>
                  <a:pt x="562" y="716"/>
                  <a:pt x="562" y="716"/>
                </a:cubicBezTo>
                <a:cubicBezTo>
                  <a:pt x="561" y="716"/>
                  <a:pt x="560" y="716"/>
                  <a:pt x="559" y="716"/>
                </a:cubicBezTo>
                <a:close/>
                <a:moveTo>
                  <a:pt x="593" y="763"/>
                </a:moveTo>
                <a:cubicBezTo>
                  <a:pt x="593" y="763"/>
                  <a:pt x="594" y="762"/>
                  <a:pt x="594" y="762"/>
                </a:cubicBezTo>
                <a:cubicBezTo>
                  <a:pt x="594" y="762"/>
                  <a:pt x="593" y="761"/>
                  <a:pt x="593" y="761"/>
                </a:cubicBezTo>
                <a:cubicBezTo>
                  <a:pt x="592" y="760"/>
                  <a:pt x="592" y="760"/>
                  <a:pt x="591" y="761"/>
                </a:cubicBezTo>
                <a:cubicBezTo>
                  <a:pt x="591" y="761"/>
                  <a:pt x="590" y="762"/>
                  <a:pt x="590" y="762"/>
                </a:cubicBezTo>
                <a:cubicBezTo>
                  <a:pt x="590" y="763"/>
                  <a:pt x="591" y="763"/>
                  <a:pt x="591" y="763"/>
                </a:cubicBezTo>
                <a:cubicBezTo>
                  <a:pt x="592" y="763"/>
                  <a:pt x="593" y="763"/>
                  <a:pt x="593" y="763"/>
                </a:cubicBezTo>
                <a:close/>
                <a:moveTo>
                  <a:pt x="2215" y="945"/>
                </a:move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lose/>
                <a:moveTo>
                  <a:pt x="2208" y="942"/>
                </a:moveTo>
                <a:cubicBezTo>
                  <a:pt x="2210" y="944"/>
                  <a:pt x="2212" y="945"/>
                  <a:pt x="2215" y="945"/>
                </a:cubicBezTo>
                <a:cubicBezTo>
                  <a:pt x="2213" y="942"/>
                  <a:pt x="2211" y="942"/>
                  <a:pt x="2208" y="942"/>
                </a:cubicBezTo>
                <a:close/>
                <a:moveTo>
                  <a:pt x="2036" y="927"/>
                </a:moveTo>
                <a:cubicBezTo>
                  <a:pt x="2036" y="927"/>
                  <a:pt x="2037" y="928"/>
                  <a:pt x="2038" y="927"/>
                </a:cubicBezTo>
                <a:cubicBezTo>
                  <a:pt x="2039" y="927"/>
                  <a:pt x="2039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1" y="926"/>
                  <a:pt x="2041" y="926"/>
                </a:cubicBezTo>
                <a:cubicBezTo>
                  <a:pt x="2041" y="924"/>
                  <a:pt x="2041" y="923"/>
                  <a:pt x="2041" y="922"/>
                </a:cubicBezTo>
                <a:cubicBezTo>
                  <a:pt x="2040" y="921"/>
                  <a:pt x="2041" y="920"/>
                  <a:pt x="2042" y="920"/>
                </a:cubicBezTo>
                <a:cubicBezTo>
                  <a:pt x="2042" y="919"/>
                  <a:pt x="2042" y="919"/>
                  <a:pt x="2042" y="919"/>
                </a:cubicBezTo>
                <a:cubicBezTo>
                  <a:pt x="2044" y="919"/>
                  <a:pt x="2045" y="919"/>
                  <a:pt x="2044" y="916"/>
                </a:cubicBezTo>
                <a:cubicBezTo>
                  <a:pt x="2044" y="916"/>
                  <a:pt x="2045" y="915"/>
                  <a:pt x="2045" y="914"/>
                </a:cubicBezTo>
                <a:cubicBezTo>
                  <a:pt x="2046" y="913"/>
                  <a:pt x="2047" y="913"/>
                  <a:pt x="2047" y="911"/>
                </a:cubicBezTo>
                <a:cubicBezTo>
                  <a:pt x="2047" y="911"/>
                  <a:pt x="2046" y="910"/>
                  <a:pt x="2046" y="910"/>
                </a:cubicBezTo>
                <a:cubicBezTo>
                  <a:pt x="2045" y="910"/>
                  <a:pt x="2044" y="909"/>
                  <a:pt x="2044" y="909"/>
                </a:cubicBezTo>
                <a:cubicBezTo>
                  <a:pt x="2043" y="909"/>
                  <a:pt x="2042" y="909"/>
                  <a:pt x="2042" y="908"/>
                </a:cubicBezTo>
                <a:cubicBezTo>
                  <a:pt x="2041" y="908"/>
                  <a:pt x="2041" y="907"/>
                  <a:pt x="2043" y="906"/>
                </a:cubicBezTo>
                <a:cubicBezTo>
                  <a:pt x="2043" y="906"/>
                  <a:pt x="2044" y="906"/>
                  <a:pt x="2044" y="906"/>
                </a:cubicBezTo>
                <a:cubicBezTo>
                  <a:pt x="2044" y="905"/>
                  <a:pt x="2044" y="905"/>
                  <a:pt x="2044" y="904"/>
                </a:cubicBezTo>
                <a:cubicBezTo>
                  <a:pt x="2044" y="904"/>
                  <a:pt x="2044" y="904"/>
                  <a:pt x="2043" y="904"/>
                </a:cubicBezTo>
                <a:cubicBezTo>
                  <a:pt x="2037" y="905"/>
                  <a:pt x="2036" y="909"/>
                  <a:pt x="2036" y="915"/>
                </a:cubicBezTo>
                <a:cubicBezTo>
                  <a:pt x="2036" y="916"/>
                  <a:pt x="2037" y="917"/>
                  <a:pt x="2037" y="918"/>
                </a:cubicBezTo>
                <a:cubicBezTo>
                  <a:pt x="2037" y="920"/>
                  <a:pt x="2038" y="922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9" y="925"/>
                  <a:pt x="2039" y="925"/>
                </a:cubicBezTo>
                <a:cubicBezTo>
                  <a:pt x="2039" y="925"/>
                  <a:pt x="2038" y="924"/>
                  <a:pt x="2038" y="924"/>
                </a:cubicBezTo>
                <a:cubicBezTo>
                  <a:pt x="2038" y="924"/>
                  <a:pt x="2037" y="924"/>
                  <a:pt x="2037" y="925"/>
                </a:cubicBezTo>
                <a:cubicBezTo>
                  <a:pt x="2036" y="925"/>
                  <a:pt x="2035" y="926"/>
                  <a:pt x="2036" y="927"/>
                </a:cubicBezTo>
                <a:close/>
                <a:moveTo>
                  <a:pt x="1783" y="821"/>
                </a:moveTo>
                <a:cubicBezTo>
                  <a:pt x="1783" y="820"/>
                  <a:pt x="1783" y="821"/>
                  <a:pt x="1782" y="821"/>
                </a:cubicBezTo>
                <a:cubicBezTo>
                  <a:pt x="1782" y="822"/>
                  <a:pt x="1782" y="823"/>
                  <a:pt x="1782" y="823"/>
                </a:cubicBezTo>
                <a:cubicBezTo>
                  <a:pt x="1782" y="824"/>
                  <a:pt x="1782" y="824"/>
                  <a:pt x="1782" y="825"/>
                </a:cubicBezTo>
                <a:cubicBezTo>
                  <a:pt x="1782" y="825"/>
                  <a:pt x="1783" y="826"/>
                  <a:pt x="1783" y="826"/>
                </a:cubicBezTo>
                <a:cubicBezTo>
                  <a:pt x="1783" y="826"/>
                  <a:pt x="1784" y="825"/>
                  <a:pt x="1784" y="825"/>
                </a:cubicBezTo>
                <a:cubicBezTo>
                  <a:pt x="1784" y="824"/>
                  <a:pt x="1784" y="823"/>
                  <a:pt x="1784" y="821"/>
                </a:cubicBezTo>
                <a:cubicBezTo>
                  <a:pt x="1784" y="821"/>
                  <a:pt x="1784" y="821"/>
                  <a:pt x="1783" y="821"/>
                </a:cubicBezTo>
                <a:close/>
                <a:moveTo>
                  <a:pt x="2063" y="979"/>
                </a:moveTo>
                <a:cubicBezTo>
                  <a:pt x="2063" y="979"/>
                  <a:pt x="2063" y="980"/>
                  <a:pt x="2064" y="980"/>
                </a:cubicBezTo>
                <a:cubicBezTo>
                  <a:pt x="2064" y="980"/>
                  <a:pt x="2064" y="980"/>
                  <a:pt x="2065" y="980"/>
                </a:cubicBezTo>
                <a:cubicBezTo>
                  <a:pt x="2066" y="979"/>
                  <a:pt x="2066" y="979"/>
                  <a:pt x="2066" y="977"/>
                </a:cubicBezTo>
                <a:cubicBezTo>
                  <a:pt x="2066" y="977"/>
                  <a:pt x="2066" y="976"/>
                  <a:pt x="2065" y="976"/>
                </a:cubicBezTo>
                <a:cubicBezTo>
                  <a:pt x="2065" y="976"/>
                  <a:pt x="2064" y="976"/>
                  <a:pt x="2064" y="976"/>
                </a:cubicBezTo>
                <a:cubicBezTo>
                  <a:pt x="2063" y="977"/>
                  <a:pt x="2063" y="978"/>
                  <a:pt x="2063" y="979"/>
                </a:cubicBezTo>
                <a:close/>
                <a:moveTo>
                  <a:pt x="1509" y="217"/>
                </a:moveTo>
                <a:cubicBezTo>
                  <a:pt x="1510" y="217"/>
                  <a:pt x="1510" y="217"/>
                  <a:pt x="1510" y="216"/>
                </a:cubicBezTo>
                <a:cubicBezTo>
                  <a:pt x="1510" y="216"/>
                  <a:pt x="1510" y="215"/>
                  <a:pt x="1509" y="214"/>
                </a:cubicBezTo>
                <a:cubicBezTo>
                  <a:pt x="1509" y="214"/>
                  <a:pt x="1509" y="213"/>
                  <a:pt x="1508" y="213"/>
                </a:cubicBezTo>
                <a:cubicBezTo>
                  <a:pt x="1508" y="213"/>
                  <a:pt x="1507" y="214"/>
                  <a:pt x="1507" y="214"/>
                </a:cubicBezTo>
                <a:cubicBezTo>
                  <a:pt x="1507" y="215"/>
                  <a:pt x="1507" y="216"/>
                  <a:pt x="1508" y="217"/>
                </a:cubicBezTo>
                <a:cubicBezTo>
                  <a:pt x="1508" y="217"/>
                  <a:pt x="1509" y="217"/>
                  <a:pt x="1509" y="217"/>
                </a:cubicBezTo>
                <a:close/>
                <a:moveTo>
                  <a:pt x="675" y="270"/>
                </a:moveTo>
                <a:cubicBezTo>
                  <a:pt x="675" y="270"/>
                  <a:pt x="674" y="269"/>
                  <a:pt x="673" y="269"/>
                </a:cubicBezTo>
                <a:cubicBezTo>
                  <a:pt x="673" y="270"/>
                  <a:pt x="672" y="270"/>
                  <a:pt x="672" y="271"/>
                </a:cubicBezTo>
                <a:cubicBezTo>
                  <a:pt x="672" y="272"/>
                  <a:pt x="672" y="272"/>
                  <a:pt x="673" y="273"/>
                </a:cubicBezTo>
                <a:cubicBezTo>
                  <a:pt x="673" y="273"/>
                  <a:pt x="674" y="273"/>
                  <a:pt x="674" y="272"/>
                </a:cubicBezTo>
                <a:cubicBezTo>
                  <a:pt x="675" y="272"/>
                  <a:pt x="675" y="271"/>
                  <a:pt x="675" y="270"/>
                </a:cubicBezTo>
                <a:close/>
                <a:moveTo>
                  <a:pt x="2004" y="646"/>
                </a:moveTo>
                <a:cubicBezTo>
                  <a:pt x="2004" y="645"/>
                  <a:pt x="2004" y="644"/>
                  <a:pt x="2003" y="644"/>
                </a:cubicBezTo>
                <a:cubicBezTo>
                  <a:pt x="2002" y="644"/>
                  <a:pt x="2002" y="644"/>
                  <a:pt x="2001" y="645"/>
                </a:cubicBezTo>
                <a:cubicBezTo>
                  <a:pt x="2001" y="645"/>
                  <a:pt x="2000" y="646"/>
                  <a:pt x="2001" y="647"/>
                </a:cubicBezTo>
                <a:cubicBezTo>
                  <a:pt x="2001" y="647"/>
                  <a:pt x="2001" y="647"/>
                  <a:pt x="2002" y="647"/>
                </a:cubicBezTo>
                <a:cubicBezTo>
                  <a:pt x="2003" y="647"/>
                  <a:pt x="2004" y="647"/>
                  <a:pt x="2004" y="646"/>
                </a:cubicBezTo>
                <a:close/>
                <a:moveTo>
                  <a:pt x="1922" y="1122"/>
                </a:moveTo>
                <a:cubicBezTo>
                  <a:pt x="1921" y="1122"/>
                  <a:pt x="1921" y="1121"/>
                  <a:pt x="1920" y="1121"/>
                </a:cubicBezTo>
                <a:cubicBezTo>
                  <a:pt x="1920" y="1122"/>
                  <a:pt x="1919" y="1122"/>
                  <a:pt x="1919" y="1123"/>
                </a:cubicBezTo>
                <a:cubicBezTo>
                  <a:pt x="1920" y="1124"/>
                  <a:pt x="1920" y="1125"/>
                  <a:pt x="1921" y="1126"/>
                </a:cubicBezTo>
                <a:cubicBezTo>
                  <a:pt x="1921" y="1126"/>
                  <a:pt x="1922" y="1126"/>
                  <a:pt x="1922" y="1126"/>
                </a:cubicBezTo>
                <a:cubicBezTo>
                  <a:pt x="1923" y="1124"/>
                  <a:pt x="1923" y="1123"/>
                  <a:pt x="1922" y="1122"/>
                </a:cubicBezTo>
                <a:close/>
                <a:moveTo>
                  <a:pt x="1921" y="1126"/>
                </a:move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lose/>
                <a:moveTo>
                  <a:pt x="1337" y="104"/>
                </a:move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lose/>
                <a:moveTo>
                  <a:pt x="1335" y="101"/>
                </a:moveTo>
                <a:cubicBezTo>
                  <a:pt x="1334" y="101"/>
                  <a:pt x="1333" y="101"/>
                  <a:pt x="1333" y="102"/>
                </a:cubicBezTo>
                <a:cubicBezTo>
                  <a:pt x="1333" y="102"/>
                  <a:pt x="1334" y="104"/>
                  <a:pt x="1334" y="104"/>
                </a:cubicBezTo>
                <a:cubicBezTo>
                  <a:pt x="1335" y="104"/>
                  <a:pt x="1336" y="104"/>
                  <a:pt x="1337" y="104"/>
                </a:cubicBezTo>
                <a:cubicBezTo>
                  <a:pt x="1337" y="103"/>
                  <a:pt x="1336" y="102"/>
                  <a:pt x="1336" y="101"/>
                </a:cubicBezTo>
                <a:cubicBezTo>
                  <a:pt x="1336" y="101"/>
                  <a:pt x="1335" y="101"/>
                  <a:pt x="1335" y="101"/>
                </a:cubicBezTo>
                <a:close/>
                <a:moveTo>
                  <a:pt x="1981" y="829"/>
                </a:moveTo>
                <a:cubicBezTo>
                  <a:pt x="1980" y="828"/>
                  <a:pt x="1980" y="828"/>
                  <a:pt x="1979" y="827"/>
                </a:cubicBezTo>
                <a:cubicBezTo>
                  <a:pt x="1978" y="827"/>
                  <a:pt x="1977" y="828"/>
                  <a:pt x="1977" y="829"/>
                </a:cubicBezTo>
                <a:cubicBezTo>
                  <a:pt x="1977" y="829"/>
                  <a:pt x="1978" y="830"/>
                  <a:pt x="1978" y="830"/>
                </a:cubicBezTo>
                <a:cubicBezTo>
                  <a:pt x="1979" y="831"/>
                  <a:pt x="1980" y="830"/>
                  <a:pt x="1981" y="829"/>
                </a:cubicBezTo>
                <a:close/>
                <a:moveTo>
                  <a:pt x="2026" y="980"/>
                </a:moveTo>
                <a:cubicBezTo>
                  <a:pt x="2027" y="980"/>
                  <a:pt x="2027" y="980"/>
                  <a:pt x="2028" y="980"/>
                </a:cubicBezTo>
                <a:cubicBezTo>
                  <a:pt x="2028" y="980"/>
                  <a:pt x="2029" y="980"/>
                  <a:pt x="2029" y="979"/>
                </a:cubicBezTo>
                <a:cubicBezTo>
                  <a:pt x="2029" y="979"/>
                  <a:pt x="2028" y="978"/>
                  <a:pt x="2028" y="978"/>
                </a:cubicBezTo>
                <a:cubicBezTo>
                  <a:pt x="2028" y="978"/>
                  <a:pt x="2027" y="978"/>
                  <a:pt x="2027" y="978"/>
                </a:cubicBezTo>
                <a:cubicBezTo>
                  <a:pt x="2027" y="978"/>
                  <a:pt x="2026" y="978"/>
                  <a:pt x="2026" y="978"/>
                </a:cubicBezTo>
                <a:cubicBezTo>
                  <a:pt x="2025" y="978"/>
                  <a:pt x="2024" y="978"/>
                  <a:pt x="2024" y="979"/>
                </a:cubicBezTo>
                <a:cubicBezTo>
                  <a:pt x="2024" y="980"/>
                  <a:pt x="2025" y="980"/>
                  <a:pt x="2026" y="980"/>
                </a:cubicBezTo>
                <a:close/>
                <a:moveTo>
                  <a:pt x="1029" y="79"/>
                </a:moveTo>
                <a:cubicBezTo>
                  <a:pt x="1029" y="79"/>
                  <a:pt x="1029" y="78"/>
                  <a:pt x="1030" y="77"/>
                </a:cubicBezTo>
                <a:cubicBezTo>
                  <a:pt x="1030" y="77"/>
                  <a:pt x="1029" y="76"/>
                  <a:pt x="1029" y="76"/>
                </a:cubicBezTo>
                <a:cubicBezTo>
                  <a:pt x="1029" y="75"/>
                  <a:pt x="1027" y="76"/>
                  <a:pt x="1027" y="77"/>
                </a:cubicBezTo>
                <a:cubicBezTo>
                  <a:pt x="1027" y="78"/>
                  <a:pt x="1028" y="79"/>
                  <a:pt x="1029" y="79"/>
                </a:cubicBezTo>
                <a:close/>
                <a:moveTo>
                  <a:pt x="1424" y="1005"/>
                </a:moveTo>
                <a:cubicBezTo>
                  <a:pt x="1425" y="1004"/>
                  <a:pt x="1424" y="1003"/>
                  <a:pt x="1424" y="1003"/>
                </a:cubicBezTo>
                <a:cubicBezTo>
                  <a:pt x="1423" y="1002"/>
                  <a:pt x="1422" y="1003"/>
                  <a:pt x="1422" y="1004"/>
                </a:cubicBezTo>
                <a:cubicBezTo>
                  <a:pt x="1422" y="1005"/>
                  <a:pt x="1422" y="1005"/>
                  <a:pt x="1423" y="1005"/>
                </a:cubicBezTo>
                <a:cubicBezTo>
                  <a:pt x="1423" y="1006"/>
                  <a:pt x="1424" y="1006"/>
                  <a:pt x="1424" y="1005"/>
                </a:cubicBezTo>
                <a:close/>
                <a:moveTo>
                  <a:pt x="1025" y="137"/>
                </a:moveTo>
                <a:cubicBezTo>
                  <a:pt x="1024" y="138"/>
                  <a:pt x="1024" y="138"/>
                  <a:pt x="1024" y="139"/>
                </a:cubicBezTo>
                <a:cubicBezTo>
                  <a:pt x="1024" y="140"/>
                  <a:pt x="1024" y="140"/>
                  <a:pt x="1024" y="140"/>
                </a:cubicBezTo>
                <a:cubicBezTo>
                  <a:pt x="1025" y="140"/>
                  <a:pt x="1026" y="140"/>
                  <a:pt x="1026" y="140"/>
                </a:cubicBezTo>
                <a:cubicBezTo>
                  <a:pt x="1026" y="139"/>
                  <a:pt x="1026" y="139"/>
                  <a:pt x="1027" y="138"/>
                </a:cubicBezTo>
                <a:cubicBezTo>
                  <a:pt x="1026" y="137"/>
                  <a:pt x="1026" y="137"/>
                  <a:pt x="1025" y="137"/>
                </a:cubicBezTo>
                <a:close/>
                <a:moveTo>
                  <a:pt x="1254" y="627"/>
                </a:moveTo>
                <a:cubicBezTo>
                  <a:pt x="1253" y="627"/>
                  <a:pt x="1253" y="627"/>
                  <a:pt x="1253" y="627"/>
                </a:cubicBezTo>
                <a:cubicBezTo>
                  <a:pt x="1252" y="627"/>
                  <a:pt x="1252" y="626"/>
                  <a:pt x="1251" y="627"/>
                </a:cubicBezTo>
                <a:cubicBezTo>
                  <a:pt x="1251" y="627"/>
                  <a:pt x="1251" y="628"/>
                  <a:pt x="1251" y="628"/>
                </a:cubicBezTo>
                <a:cubicBezTo>
                  <a:pt x="1251" y="629"/>
                  <a:pt x="1251" y="629"/>
                  <a:pt x="1252" y="630"/>
                </a:cubicBezTo>
                <a:cubicBezTo>
                  <a:pt x="1253" y="630"/>
                  <a:pt x="1254" y="630"/>
                  <a:pt x="1255" y="630"/>
                </a:cubicBezTo>
                <a:cubicBezTo>
                  <a:pt x="1255" y="629"/>
                  <a:pt x="1255" y="629"/>
                  <a:pt x="1255" y="628"/>
                </a:cubicBezTo>
                <a:cubicBezTo>
                  <a:pt x="1254" y="628"/>
                  <a:pt x="1254" y="628"/>
                  <a:pt x="1254" y="627"/>
                </a:cubicBezTo>
                <a:close/>
                <a:moveTo>
                  <a:pt x="1255" y="630"/>
                </a:move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lose/>
                <a:moveTo>
                  <a:pt x="2111" y="1269"/>
                </a:moveTo>
                <a:cubicBezTo>
                  <a:pt x="2112" y="1268"/>
                  <a:pt x="2112" y="1268"/>
                  <a:pt x="2112" y="1267"/>
                </a:cubicBezTo>
                <a:cubicBezTo>
                  <a:pt x="2112" y="1267"/>
                  <a:pt x="2112" y="1266"/>
                  <a:pt x="2112" y="1266"/>
                </a:cubicBezTo>
                <a:cubicBezTo>
                  <a:pt x="2112" y="1266"/>
                  <a:pt x="2111" y="1265"/>
                  <a:pt x="2111" y="1265"/>
                </a:cubicBezTo>
                <a:cubicBezTo>
                  <a:pt x="2111" y="1265"/>
                  <a:pt x="2110" y="1265"/>
                  <a:pt x="2110" y="1266"/>
                </a:cubicBezTo>
                <a:cubicBezTo>
                  <a:pt x="2109" y="1266"/>
                  <a:pt x="2109" y="1267"/>
                  <a:pt x="2109" y="1268"/>
                </a:cubicBezTo>
                <a:cubicBezTo>
                  <a:pt x="2109" y="1268"/>
                  <a:pt x="2110" y="1269"/>
                  <a:pt x="2110" y="1269"/>
                </a:cubicBezTo>
                <a:cubicBezTo>
                  <a:pt x="2111" y="1269"/>
                  <a:pt x="2111" y="1269"/>
                  <a:pt x="2111" y="1269"/>
                </a:cubicBezTo>
                <a:close/>
                <a:moveTo>
                  <a:pt x="2039" y="935"/>
                </a:moveTo>
                <a:cubicBezTo>
                  <a:pt x="2040" y="934"/>
                  <a:pt x="2040" y="934"/>
                  <a:pt x="2041" y="934"/>
                </a:cubicBezTo>
                <a:cubicBezTo>
                  <a:pt x="2040" y="933"/>
                  <a:pt x="2040" y="933"/>
                  <a:pt x="2040" y="933"/>
                </a:cubicBezTo>
                <a:cubicBezTo>
                  <a:pt x="2040" y="932"/>
                  <a:pt x="2039" y="932"/>
                  <a:pt x="2038" y="932"/>
                </a:cubicBezTo>
                <a:cubicBezTo>
                  <a:pt x="2037" y="932"/>
                  <a:pt x="2037" y="933"/>
                  <a:pt x="2037" y="934"/>
                </a:cubicBezTo>
                <a:cubicBezTo>
                  <a:pt x="2038" y="935"/>
                  <a:pt x="2038" y="935"/>
                  <a:pt x="2039" y="935"/>
                </a:cubicBezTo>
                <a:close/>
                <a:moveTo>
                  <a:pt x="614" y="1281"/>
                </a:moveTo>
                <a:cubicBezTo>
                  <a:pt x="614" y="1281"/>
                  <a:pt x="614" y="1280"/>
                  <a:pt x="614" y="1280"/>
                </a:cubicBezTo>
                <a:cubicBezTo>
                  <a:pt x="614" y="1279"/>
                  <a:pt x="614" y="1278"/>
                  <a:pt x="613" y="1277"/>
                </a:cubicBezTo>
                <a:cubicBezTo>
                  <a:pt x="612" y="1278"/>
                  <a:pt x="612" y="1278"/>
                  <a:pt x="611" y="1278"/>
                </a:cubicBezTo>
                <a:cubicBezTo>
                  <a:pt x="611" y="1279"/>
                  <a:pt x="611" y="1280"/>
                  <a:pt x="613" y="1281"/>
                </a:cubicBezTo>
                <a:cubicBezTo>
                  <a:pt x="613" y="1281"/>
                  <a:pt x="613" y="1281"/>
                  <a:pt x="614" y="1281"/>
                </a:cubicBezTo>
                <a:close/>
                <a:moveTo>
                  <a:pt x="2098" y="1028"/>
                </a:moveTo>
                <a:cubicBezTo>
                  <a:pt x="2098" y="1028"/>
                  <a:pt x="2099" y="1029"/>
                  <a:pt x="2099" y="1029"/>
                </a:cubicBezTo>
                <a:cubicBezTo>
                  <a:pt x="2100" y="1029"/>
                  <a:pt x="2100" y="1029"/>
                  <a:pt x="2101" y="1028"/>
                </a:cubicBezTo>
                <a:cubicBezTo>
                  <a:pt x="2101" y="1028"/>
                  <a:pt x="2100" y="1027"/>
                  <a:pt x="2100" y="1027"/>
                </a:cubicBezTo>
                <a:cubicBezTo>
                  <a:pt x="2100" y="1026"/>
                  <a:pt x="2099" y="1026"/>
                  <a:pt x="2099" y="1026"/>
                </a:cubicBezTo>
                <a:cubicBezTo>
                  <a:pt x="2098" y="1026"/>
                  <a:pt x="2097" y="1027"/>
                  <a:pt x="2098" y="1028"/>
                </a:cubicBezTo>
                <a:close/>
                <a:moveTo>
                  <a:pt x="909" y="50"/>
                </a:moveTo>
                <a:cubicBezTo>
                  <a:pt x="909" y="50"/>
                  <a:pt x="909" y="50"/>
                  <a:pt x="909" y="49"/>
                </a:cubicBezTo>
                <a:cubicBezTo>
                  <a:pt x="910" y="48"/>
                  <a:pt x="909" y="47"/>
                  <a:pt x="908" y="47"/>
                </a:cubicBezTo>
                <a:cubicBezTo>
                  <a:pt x="908" y="47"/>
                  <a:pt x="907" y="47"/>
                  <a:pt x="907" y="47"/>
                </a:cubicBezTo>
                <a:cubicBezTo>
                  <a:pt x="907" y="48"/>
                  <a:pt x="907" y="49"/>
                  <a:pt x="907" y="49"/>
                </a:cubicBezTo>
                <a:cubicBezTo>
                  <a:pt x="908" y="50"/>
                  <a:pt x="908" y="50"/>
                  <a:pt x="909" y="50"/>
                </a:cubicBezTo>
                <a:close/>
                <a:moveTo>
                  <a:pt x="2322" y="1048"/>
                </a:moveTo>
                <a:cubicBezTo>
                  <a:pt x="2321" y="1048"/>
                  <a:pt x="2321" y="1047"/>
                  <a:pt x="2320" y="1046"/>
                </a:cubicBezTo>
                <a:cubicBezTo>
                  <a:pt x="2320" y="1046"/>
                  <a:pt x="2320" y="1046"/>
                  <a:pt x="2320" y="1046"/>
                </a:cubicBezTo>
                <a:cubicBezTo>
                  <a:pt x="2320" y="1046"/>
                  <a:pt x="2319" y="1046"/>
                  <a:pt x="2319" y="1046"/>
                </a:cubicBezTo>
                <a:cubicBezTo>
                  <a:pt x="2319" y="1048"/>
                  <a:pt x="2319" y="1050"/>
                  <a:pt x="2320" y="1050"/>
                </a:cubicBezTo>
                <a:cubicBezTo>
                  <a:pt x="2321" y="1050"/>
                  <a:pt x="2321" y="1050"/>
                  <a:pt x="2322" y="1049"/>
                </a:cubicBezTo>
                <a:cubicBezTo>
                  <a:pt x="2322" y="1049"/>
                  <a:pt x="2322" y="1049"/>
                  <a:pt x="2322" y="1048"/>
                </a:cubicBezTo>
                <a:close/>
                <a:moveTo>
                  <a:pt x="1400" y="260"/>
                </a:moveTo>
                <a:cubicBezTo>
                  <a:pt x="1400" y="260"/>
                  <a:pt x="1399" y="260"/>
                  <a:pt x="1399" y="261"/>
                </a:cubicBezTo>
                <a:cubicBezTo>
                  <a:pt x="1399" y="261"/>
                  <a:pt x="1399" y="261"/>
                  <a:pt x="1399" y="262"/>
                </a:cubicBezTo>
                <a:cubicBezTo>
                  <a:pt x="1400" y="262"/>
                  <a:pt x="1401" y="263"/>
                  <a:pt x="1402" y="264"/>
                </a:cubicBezTo>
                <a:cubicBezTo>
                  <a:pt x="1402" y="264"/>
                  <a:pt x="1403" y="264"/>
                  <a:pt x="1403" y="264"/>
                </a:cubicBezTo>
                <a:cubicBezTo>
                  <a:pt x="1404" y="264"/>
                  <a:pt x="1404" y="262"/>
                  <a:pt x="1403" y="262"/>
                </a:cubicBezTo>
                <a:cubicBezTo>
                  <a:pt x="1402" y="261"/>
                  <a:pt x="1402" y="260"/>
                  <a:pt x="1400" y="260"/>
                </a:cubicBezTo>
                <a:close/>
                <a:moveTo>
                  <a:pt x="1898" y="890"/>
                </a:moveTo>
                <a:cubicBezTo>
                  <a:pt x="1898" y="889"/>
                  <a:pt x="1897" y="889"/>
                  <a:pt x="1897" y="889"/>
                </a:cubicBezTo>
                <a:cubicBezTo>
                  <a:pt x="1896" y="889"/>
                  <a:pt x="1895" y="890"/>
                  <a:pt x="1896" y="891"/>
                </a:cubicBezTo>
                <a:cubicBezTo>
                  <a:pt x="1896" y="891"/>
                  <a:pt x="1897" y="891"/>
                  <a:pt x="1897" y="892"/>
                </a:cubicBezTo>
                <a:cubicBezTo>
                  <a:pt x="1898" y="892"/>
                  <a:pt x="1899" y="891"/>
                  <a:pt x="1898" y="890"/>
                </a:cubicBezTo>
                <a:close/>
                <a:moveTo>
                  <a:pt x="2009" y="815"/>
                </a:moveTo>
                <a:cubicBezTo>
                  <a:pt x="2009" y="815"/>
                  <a:pt x="2009" y="817"/>
                  <a:pt x="2010" y="817"/>
                </a:cubicBezTo>
                <a:cubicBezTo>
                  <a:pt x="2010" y="817"/>
                  <a:pt x="2011" y="816"/>
                  <a:pt x="2011" y="816"/>
                </a:cubicBezTo>
                <a:cubicBezTo>
                  <a:pt x="2011" y="815"/>
                  <a:pt x="2011" y="815"/>
                  <a:pt x="2010" y="815"/>
                </a:cubicBezTo>
                <a:cubicBezTo>
                  <a:pt x="2010" y="814"/>
                  <a:pt x="2009" y="815"/>
                  <a:pt x="2009" y="815"/>
                </a:cubicBezTo>
                <a:close/>
                <a:moveTo>
                  <a:pt x="679" y="817"/>
                </a:moveTo>
                <a:cubicBezTo>
                  <a:pt x="679" y="817"/>
                  <a:pt x="678" y="816"/>
                  <a:pt x="678" y="817"/>
                </a:cubicBezTo>
                <a:cubicBezTo>
                  <a:pt x="678" y="817"/>
                  <a:pt x="677" y="817"/>
                  <a:pt x="677" y="817"/>
                </a:cubicBezTo>
                <a:cubicBezTo>
                  <a:pt x="677" y="818"/>
                  <a:pt x="677" y="818"/>
                  <a:pt x="678" y="818"/>
                </a:cubicBezTo>
                <a:cubicBezTo>
                  <a:pt x="678" y="818"/>
                  <a:pt x="679" y="818"/>
                  <a:pt x="679" y="817"/>
                </a:cubicBezTo>
                <a:close/>
                <a:moveTo>
                  <a:pt x="2248" y="972"/>
                </a:moveTo>
                <a:cubicBezTo>
                  <a:pt x="2248" y="972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2"/>
                  <a:pt x="2248" y="972"/>
                </a:cubicBezTo>
                <a:cubicBezTo>
                  <a:pt x="2248" y="972"/>
                  <a:pt x="2248" y="972"/>
                  <a:pt x="2248" y="972"/>
                </a:cubicBezTo>
                <a:close/>
                <a:moveTo>
                  <a:pt x="2252" y="975"/>
                </a:moveTo>
                <a:cubicBezTo>
                  <a:pt x="2252" y="975"/>
                  <a:pt x="2253" y="974"/>
                  <a:pt x="2253" y="974"/>
                </a:cubicBezTo>
                <a:cubicBezTo>
                  <a:pt x="2253" y="974"/>
                  <a:pt x="2253" y="974"/>
                  <a:pt x="2253" y="973"/>
                </a:cubicBezTo>
                <a:cubicBezTo>
                  <a:pt x="2252" y="972"/>
                  <a:pt x="2250" y="971"/>
                  <a:pt x="2248" y="972"/>
                </a:cubicBezTo>
                <a:cubicBezTo>
                  <a:pt x="2249" y="974"/>
                  <a:pt x="2250" y="975"/>
                  <a:pt x="2252" y="975"/>
                </a:cubicBezTo>
                <a:close/>
                <a:moveTo>
                  <a:pt x="626" y="137"/>
                </a:moveTo>
                <a:cubicBezTo>
                  <a:pt x="625" y="137"/>
                  <a:pt x="624" y="138"/>
                  <a:pt x="625" y="139"/>
                </a:cubicBezTo>
                <a:cubicBezTo>
                  <a:pt x="625" y="140"/>
                  <a:pt x="625" y="140"/>
                  <a:pt x="625" y="140"/>
                </a:cubicBezTo>
                <a:cubicBezTo>
                  <a:pt x="626" y="140"/>
                  <a:pt x="628" y="139"/>
                  <a:pt x="627" y="138"/>
                </a:cubicBezTo>
                <a:cubicBezTo>
                  <a:pt x="627" y="137"/>
                  <a:pt x="627" y="137"/>
                  <a:pt x="626" y="137"/>
                </a:cubicBezTo>
                <a:close/>
                <a:moveTo>
                  <a:pt x="2033" y="693"/>
                </a:moveTo>
                <a:cubicBezTo>
                  <a:pt x="2033" y="692"/>
                  <a:pt x="2033" y="692"/>
                  <a:pt x="2033" y="692"/>
                </a:cubicBezTo>
                <a:cubicBezTo>
                  <a:pt x="2032" y="692"/>
                  <a:pt x="2032" y="692"/>
                  <a:pt x="2031" y="692"/>
                </a:cubicBezTo>
                <a:cubicBezTo>
                  <a:pt x="2030" y="693"/>
                  <a:pt x="2030" y="694"/>
                  <a:pt x="2031" y="694"/>
                </a:cubicBezTo>
                <a:cubicBezTo>
                  <a:pt x="2032" y="694"/>
                  <a:pt x="2032" y="694"/>
                  <a:pt x="2033" y="693"/>
                </a:cubicBezTo>
                <a:cubicBezTo>
                  <a:pt x="2033" y="693"/>
                  <a:pt x="2033" y="693"/>
                  <a:pt x="2033" y="693"/>
                </a:cubicBezTo>
                <a:close/>
                <a:moveTo>
                  <a:pt x="619" y="248"/>
                </a:moveTo>
                <a:cubicBezTo>
                  <a:pt x="619" y="248"/>
                  <a:pt x="620" y="249"/>
                  <a:pt x="621" y="250"/>
                </a:cubicBezTo>
                <a:cubicBezTo>
                  <a:pt x="622" y="250"/>
                  <a:pt x="623" y="249"/>
                  <a:pt x="624" y="248"/>
                </a:cubicBezTo>
                <a:cubicBezTo>
                  <a:pt x="623" y="248"/>
                  <a:pt x="622" y="247"/>
                  <a:pt x="621" y="247"/>
                </a:cubicBezTo>
                <a:cubicBezTo>
                  <a:pt x="620" y="247"/>
                  <a:pt x="620" y="248"/>
                  <a:pt x="619" y="248"/>
                </a:cubicBezTo>
                <a:close/>
                <a:moveTo>
                  <a:pt x="624" y="248"/>
                </a:move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lose/>
                <a:moveTo>
                  <a:pt x="757" y="136"/>
                </a:moveTo>
                <a:cubicBezTo>
                  <a:pt x="757" y="135"/>
                  <a:pt x="756" y="135"/>
                  <a:pt x="755" y="136"/>
                </a:cubicBezTo>
                <a:cubicBezTo>
                  <a:pt x="755" y="136"/>
                  <a:pt x="754" y="136"/>
                  <a:pt x="754" y="136"/>
                </a:cubicBezTo>
                <a:cubicBezTo>
                  <a:pt x="754" y="136"/>
                  <a:pt x="754" y="137"/>
                  <a:pt x="754" y="137"/>
                </a:cubicBezTo>
                <a:cubicBezTo>
                  <a:pt x="755" y="138"/>
                  <a:pt x="755" y="138"/>
                  <a:pt x="756" y="138"/>
                </a:cubicBezTo>
                <a:cubicBezTo>
                  <a:pt x="757" y="138"/>
                  <a:pt x="757" y="137"/>
                  <a:pt x="757" y="137"/>
                </a:cubicBezTo>
                <a:cubicBezTo>
                  <a:pt x="757" y="137"/>
                  <a:pt x="757" y="136"/>
                  <a:pt x="757" y="136"/>
                </a:cubicBezTo>
                <a:close/>
                <a:moveTo>
                  <a:pt x="2098" y="934"/>
                </a:moveTo>
                <a:cubicBezTo>
                  <a:pt x="2099" y="935"/>
                  <a:pt x="2099" y="935"/>
                  <a:pt x="2099" y="935"/>
                </a:cubicBezTo>
                <a:cubicBezTo>
                  <a:pt x="2100" y="935"/>
                  <a:pt x="2101" y="935"/>
                  <a:pt x="2101" y="934"/>
                </a:cubicBezTo>
                <a:cubicBezTo>
                  <a:pt x="2101" y="934"/>
                  <a:pt x="2100" y="933"/>
                  <a:pt x="2100" y="933"/>
                </a:cubicBezTo>
                <a:cubicBezTo>
                  <a:pt x="2099" y="933"/>
                  <a:pt x="2099" y="933"/>
                  <a:pt x="2098" y="933"/>
                </a:cubicBezTo>
                <a:cubicBezTo>
                  <a:pt x="2098" y="933"/>
                  <a:pt x="2098" y="934"/>
                  <a:pt x="2098" y="934"/>
                </a:cubicBezTo>
                <a:cubicBezTo>
                  <a:pt x="2098" y="934"/>
                  <a:pt x="2098" y="934"/>
                  <a:pt x="2098" y="934"/>
                </a:cubicBezTo>
                <a:close/>
                <a:moveTo>
                  <a:pt x="1284" y="613"/>
                </a:moveTo>
                <a:cubicBezTo>
                  <a:pt x="1284" y="612"/>
                  <a:pt x="1284" y="612"/>
                  <a:pt x="1283" y="611"/>
                </a:cubicBezTo>
                <a:cubicBezTo>
                  <a:pt x="1283" y="611"/>
                  <a:pt x="1283" y="611"/>
                  <a:pt x="1282" y="612"/>
                </a:cubicBezTo>
                <a:cubicBezTo>
                  <a:pt x="1282" y="612"/>
                  <a:pt x="1282" y="612"/>
                  <a:pt x="1282" y="613"/>
                </a:cubicBezTo>
                <a:cubicBezTo>
                  <a:pt x="1283" y="613"/>
                  <a:pt x="1283" y="613"/>
                  <a:pt x="1284" y="613"/>
                </a:cubicBezTo>
                <a:close/>
                <a:moveTo>
                  <a:pt x="1548" y="120"/>
                </a:moveTo>
                <a:cubicBezTo>
                  <a:pt x="1549" y="120"/>
                  <a:pt x="1548" y="119"/>
                  <a:pt x="1547" y="119"/>
                </a:cubicBezTo>
                <a:cubicBezTo>
                  <a:pt x="1547" y="118"/>
                  <a:pt x="1546" y="118"/>
                  <a:pt x="1546" y="119"/>
                </a:cubicBezTo>
                <a:cubicBezTo>
                  <a:pt x="1546" y="120"/>
                  <a:pt x="1546" y="121"/>
                  <a:pt x="1547" y="121"/>
                </a:cubicBezTo>
                <a:cubicBezTo>
                  <a:pt x="1547" y="121"/>
                  <a:pt x="1548" y="121"/>
                  <a:pt x="1548" y="120"/>
                </a:cubicBezTo>
                <a:close/>
                <a:moveTo>
                  <a:pt x="2254" y="983"/>
                </a:moveTo>
                <a:cubicBezTo>
                  <a:pt x="2254" y="984"/>
                  <a:pt x="2255" y="983"/>
                  <a:pt x="2255" y="983"/>
                </a:cubicBezTo>
                <a:cubicBezTo>
                  <a:pt x="2256" y="983"/>
                  <a:pt x="2256" y="982"/>
                  <a:pt x="2256" y="982"/>
                </a:cubicBezTo>
                <a:cubicBezTo>
                  <a:pt x="2255" y="980"/>
                  <a:pt x="2253" y="980"/>
                  <a:pt x="2252" y="980"/>
                </a:cubicBezTo>
                <a:cubicBezTo>
                  <a:pt x="2252" y="982"/>
                  <a:pt x="2253" y="983"/>
                  <a:pt x="2254" y="983"/>
                </a:cubicBezTo>
                <a:close/>
                <a:moveTo>
                  <a:pt x="249" y="409"/>
                </a:moveTo>
                <a:cubicBezTo>
                  <a:pt x="249" y="408"/>
                  <a:pt x="249" y="407"/>
                  <a:pt x="248" y="407"/>
                </a:cubicBezTo>
                <a:cubicBezTo>
                  <a:pt x="247" y="407"/>
                  <a:pt x="247" y="408"/>
                  <a:pt x="248" y="409"/>
                </a:cubicBezTo>
                <a:cubicBezTo>
                  <a:pt x="248" y="410"/>
                  <a:pt x="248" y="410"/>
                  <a:pt x="249" y="410"/>
                </a:cubicBezTo>
                <a:cubicBezTo>
                  <a:pt x="249" y="410"/>
                  <a:pt x="249" y="409"/>
                  <a:pt x="249" y="409"/>
                </a:cubicBezTo>
                <a:close/>
                <a:moveTo>
                  <a:pt x="1819" y="108"/>
                </a:moveTo>
                <a:cubicBezTo>
                  <a:pt x="1820" y="110"/>
                  <a:pt x="1821" y="110"/>
                  <a:pt x="1823" y="110"/>
                </a:cubicBezTo>
                <a:cubicBezTo>
                  <a:pt x="1823" y="110"/>
                  <a:pt x="1823" y="109"/>
                  <a:pt x="1823" y="109"/>
                </a:cubicBezTo>
                <a:cubicBezTo>
                  <a:pt x="1823" y="109"/>
                  <a:pt x="1823" y="108"/>
                  <a:pt x="1823" y="108"/>
                </a:cubicBezTo>
                <a:cubicBezTo>
                  <a:pt x="1822" y="107"/>
                  <a:pt x="1821" y="107"/>
                  <a:pt x="1819" y="108"/>
                </a:cubicBezTo>
                <a:close/>
                <a:moveTo>
                  <a:pt x="2099" y="929"/>
                </a:moveTo>
                <a:cubicBezTo>
                  <a:pt x="2100" y="929"/>
                  <a:pt x="2100" y="929"/>
                  <a:pt x="2100" y="928"/>
                </a:cubicBezTo>
                <a:cubicBezTo>
                  <a:pt x="2100" y="927"/>
                  <a:pt x="2099" y="926"/>
                  <a:pt x="2098" y="926"/>
                </a:cubicBezTo>
                <a:cubicBezTo>
                  <a:pt x="2097" y="927"/>
                  <a:pt x="2097" y="927"/>
                  <a:pt x="2097" y="927"/>
                </a:cubicBezTo>
                <a:cubicBezTo>
                  <a:pt x="2097" y="928"/>
                  <a:pt x="2098" y="928"/>
                  <a:pt x="2098" y="929"/>
                </a:cubicBezTo>
                <a:cubicBezTo>
                  <a:pt x="2098" y="929"/>
                  <a:pt x="2099" y="929"/>
                  <a:pt x="2099" y="929"/>
                </a:cubicBezTo>
                <a:close/>
                <a:moveTo>
                  <a:pt x="708" y="155"/>
                </a:move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lose/>
                <a:moveTo>
                  <a:pt x="706" y="158"/>
                </a:moveTo>
                <a:cubicBezTo>
                  <a:pt x="707" y="158"/>
                  <a:pt x="707" y="158"/>
                  <a:pt x="708" y="157"/>
                </a:cubicBezTo>
                <a:cubicBezTo>
                  <a:pt x="708" y="157"/>
                  <a:pt x="708" y="156"/>
                  <a:pt x="708" y="155"/>
                </a:cubicBezTo>
                <a:cubicBezTo>
                  <a:pt x="707" y="155"/>
                  <a:pt x="706" y="155"/>
                  <a:pt x="706" y="156"/>
                </a:cubicBezTo>
                <a:cubicBezTo>
                  <a:pt x="705" y="156"/>
                  <a:pt x="705" y="158"/>
                  <a:pt x="706" y="158"/>
                </a:cubicBezTo>
                <a:close/>
                <a:moveTo>
                  <a:pt x="2180" y="936"/>
                </a:moveTo>
                <a:cubicBezTo>
                  <a:pt x="2180" y="936"/>
                  <a:pt x="2180" y="936"/>
                  <a:pt x="2180" y="935"/>
                </a:cubicBezTo>
                <a:cubicBezTo>
                  <a:pt x="2180" y="935"/>
                  <a:pt x="2179" y="935"/>
                  <a:pt x="2178" y="935"/>
                </a:cubicBezTo>
                <a:cubicBezTo>
                  <a:pt x="2178" y="935"/>
                  <a:pt x="2177" y="935"/>
                  <a:pt x="2177" y="935"/>
                </a:cubicBezTo>
                <a:cubicBezTo>
                  <a:pt x="2177" y="936"/>
                  <a:pt x="2177" y="936"/>
                  <a:pt x="2178" y="937"/>
                </a:cubicBezTo>
                <a:cubicBezTo>
                  <a:pt x="2179" y="937"/>
                  <a:pt x="2180" y="937"/>
                  <a:pt x="2180" y="936"/>
                </a:cubicBezTo>
                <a:close/>
                <a:moveTo>
                  <a:pt x="2315" y="1089"/>
                </a:moveTo>
                <a:cubicBezTo>
                  <a:pt x="2315" y="1089"/>
                  <a:pt x="2315" y="1088"/>
                  <a:pt x="2315" y="1087"/>
                </a:cubicBezTo>
                <a:cubicBezTo>
                  <a:pt x="2315" y="1087"/>
                  <a:pt x="2314" y="1087"/>
                  <a:pt x="2314" y="1087"/>
                </a:cubicBezTo>
                <a:cubicBezTo>
                  <a:pt x="2314" y="1087"/>
                  <a:pt x="2313" y="1088"/>
                  <a:pt x="2313" y="1088"/>
                </a:cubicBezTo>
                <a:cubicBezTo>
                  <a:pt x="2313" y="1088"/>
                  <a:pt x="2314" y="1089"/>
                  <a:pt x="2314" y="1089"/>
                </a:cubicBezTo>
                <a:cubicBezTo>
                  <a:pt x="2314" y="1090"/>
                  <a:pt x="2315" y="1090"/>
                  <a:pt x="2315" y="1089"/>
                </a:cubicBezTo>
                <a:close/>
                <a:moveTo>
                  <a:pt x="823" y="282"/>
                </a:moveTo>
                <a:cubicBezTo>
                  <a:pt x="823" y="282"/>
                  <a:pt x="823" y="281"/>
                  <a:pt x="822" y="282"/>
                </a:cubicBezTo>
                <a:cubicBezTo>
                  <a:pt x="822" y="282"/>
                  <a:pt x="821" y="282"/>
                  <a:pt x="821" y="282"/>
                </a:cubicBezTo>
                <a:cubicBezTo>
                  <a:pt x="821" y="283"/>
                  <a:pt x="821" y="283"/>
                  <a:pt x="822" y="284"/>
                </a:cubicBezTo>
                <a:cubicBezTo>
                  <a:pt x="822" y="284"/>
                  <a:pt x="823" y="284"/>
                  <a:pt x="824" y="284"/>
                </a:cubicBezTo>
                <a:cubicBezTo>
                  <a:pt x="824" y="284"/>
                  <a:pt x="824" y="284"/>
                  <a:pt x="824" y="283"/>
                </a:cubicBezTo>
                <a:cubicBezTo>
                  <a:pt x="824" y="283"/>
                  <a:pt x="823" y="283"/>
                  <a:pt x="823" y="282"/>
                </a:cubicBezTo>
                <a:close/>
                <a:moveTo>
                  <a:pt x="617" y="1285"/>
                </a:moveTo>
                <a:cubicBezTo>
                  <a:pt x="617" y="1285"/>
                  <a:pt x="616" y="1284"/>
                  <a:pt x="615" y="1284"/>
                </a:cubicBezTo>
                <a:cubicBezTo>
                  <a:pt x="615" y="1284"/>
                  <a:pt x="614" y="1285"/>
                  <a:pt x="615" y="1286"/>
                </a:cubicBezTo>
                <a:cubicBezTo>
                  <a:pt x="615" y="1287"/>
                  <a:pt x="615" y="1288"/>
                  <a:pt x="615" y="1289"/>
                </a:cubicBezTo>
                <a:cubicBezTo>
                  <a:pt x="616" y="1288"/>
                  <a:pt x="617" y="1287"/>
                  <a:pt x="617" y="1287"/>
                </a:cubicBezTo>
                <a:cubicBezTo>
                  <a:pt x="617" y="1286"/>
                  <a:pt x="617" y="1286"/>
                  <a:pt x="617" y="1285"/>
                </a:cubicBezTo>
                <a:close/>
                <a:moveTo>
                  <a:pt x="615" y="1289"/>
                </a:move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lose/>
                <a:moveTo>
                  <a:pt x="1635" y="93"/>
                </a:moveTo>
                <a:cubicBezTo>
                  <a:pt x="1636" y="93"/>
                  <a:pt x="1636" y="92"/>
                  <a:pt x="1635" y="91"/>
                </a:cubicBezTo>
                <a:cubicBezTo>
                  <a:pt x="1634" y="91"/>
                  <a:pt x="1634" y="91"/>
                  <a:pt x="1633" y="92"/>
                </a:cubicBezTo>
                <a:cubicBezTo>
                  <a:pt x="1633" y="93"/>
                  <a:pt x="1633" y="94"/>
                  <a:pt x="1634" y="94"/>
                </a:cubicBezTo>
                <a:cubicBezTo>
                  <a:pt x="1635" y="94"/>
                  <a:pt x="1635" y="94"/>
                  <a:pt x="1635" y="93"/>
                </a:cubicBezTo>
                <a:close/>
                <a:moveTo>
                  <a:pt x="914" y="39"/>
                </a:moveTo>
                <a:cubicBezTo>
                  <a:pt x="915" y="39"/>
                  <a:pt x="915" y="38"/>
                  <a:pt x="915" y="37"/>
                </a:cubicBezTo>
                <a:cubicBezTo>
                  <a:pt x="915" y="37"/>
                  <a:pt x="914" y="37"/>
                  <a:pt x="914" y="36"/>
                </a:cubicBezTo>
                <a:cubicBezTo>
                  <a:pt x="914" y="36"/>
                  <a:pt x="913" y="36"/>
                  <a:pt x="913" y="36"/>
                </a:cubicBezTo>
                <a:cubicBezTo>
                  <a:pt x="912" y="37"/>
                  <a:pt x="912" y="37"/>
                  <a:pt x="913" y="38"/>
                </a:cubicBezTo>
                <a:cubicBezTo>
                  <a:pt x="913" y="38"/>
                  <a:pt x="914" y="38"/>
                  <a:pt x="914" y="39"/>
                </a:cubicBezTo>
                <a:close/>
                <a:moveTo>
                  <a:pt x="1331" y="79"/>
                </a:moveTo>
                <a:cubicBezTo>
                  <a:pt x="1331" y="79"/>
                  <a:pt x="1331" y="78"/>
                  <a:pt x="1331" y="78"/>
                </a:cubicBezTo>
                <a:cubicBezTo>
                  <a:pt x="1331" y="78"/>
                  <a:pt x="1331" y="77"/>
                  <a:pt x="1330" y="77"/>
                </a:cubicBezTo>
                <a:cubicBezTo>
                  <a:pt x="1330" y="77"/>
                  <a:pt x="1329" y="77"/>
                  <a:pt x="1329" y="78"/>
                </a:cubicBezTo>
                <a:cubicBezTo>
                  <a:pt x="1330" y="79"/>
                  <a:pt x="1330" y="79"/>
                  <a:pt x="1331" y="79"/>
                </a:cubicBezTo>
                <a:close/>
                <a:moveTo>
                  <a:pt x="2138" y="1270"/>
                </a:moveTo>
                <a:cubicBezTo>
                  <a:pt x="2137" y="1270"/>
                  <a:pt x="2137" y="1271"/>
                  <a:pt x="2137" y="1271"/>
                </a:cubicBezTo>
                <a:cubicBezTo>
                  <a:pt x="2137" y="1272"/>
                  <a:pt x="2138" y="1272"/>
                  <a:pt x="2138" y="1273"/>
                </a:cubicBezTo>
                <a:cubicBezTo>
                  <a:pt x="2139" y="1273"/>
                  <a:pt x="2139" y="1273"/>
                  <a:pt x="2139" y="1272"/>
                </a:cubicBezTo>
                <a:cubicBezTo>
                  <a:pt x="2140" y="1272"/>
                  <a:pt x="2139" y="1271"/>
                  <a:pt x="2139" y="1271"/>
                </a:cubicBezTo>
                <a:cubicBezTo>
                  <a:pt x="2139" y="1270"/>
                  <a:pt x="2138" y="1270"/>
                  <a:pt x="2138" y="1270"/>
                </a:cubicBezTo>
                <a:close/>
                <a:moveTo>
                  <a:pt x="618" y="1335"/>
                </a:moveTo>
                <a:cubicBezTo>
                  <a:pt x="617" y="1335"/>
                  <a:pt x="617" y="1337"/>
                  <a:pt x="618" y="1337"/>
                </a:cubicBezTo>
                <a:cubicBezTo>
                  <a:pt x="619" y="1337"/>
                  <a:pt x="620" y="1337"/>
                  <a:pt x="620" y="1338"/>
                </a:cubicBezTo>
                <a:cubicBezTo>
                  <a:pt x="620" y="1337"/>
                  <a:pt x="620" y="1335"/>
                  <a:pt x="620" y="1334"/>
                </a:cubicBezTo>
                <a:cubicBezTo>
                  <a:pt x="620" y="1334"/>
                  <a:pt x="619" y="1335"/>
                  <a:pt x="618" y="1335"/>
                </a:cubicBezTo>
                <a:close/>
                <a:moveTo>
                  <a:pt x="2204" y="994"/>
                </a:moveTo>
                <a:cubicBezTo>
                  <a:pt x="2203" y="991"/>
                  <a:pt x="2203" y="991"/>
                  <a:pt x="2201" y="992"/>
                </a:cubicBezTo>
                <a:cubicBezTo>
                  <a:pt x="2200" y="992"/>
                  <a:pt x="2200" y="992"/>
                  <a:pt x="2199" y="992"/>
                </a:cubicBezTo>
                <a:cubicBezTo>
                  <a:pt x="2201" y="992"/>
                  <a:pt x="2203" y="993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lose/>
                <a:moveTo>
                  <a:pt x="2199" y="992"/>
                </a:move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lose/>
                <a:moveTo>
                  <a:pt x="522" y="253"/>
                </a:moveTo>
                <a:cubicBezTo>
                  <a:pt x="522" y="253"/>
                  <a:pt x="522" y="253"/>
                  <a:pt x="522" y="253"/>
                </a:cubicBezTo>
                <a:cubicBezTo>
                  <a:pt x="523" y="254"/>
                  <a:pt x="524" y="253"/>
                  <a:pt x="524" y="253"/>
                </a:cubicBezTo>
                <a:cubicBezTo>
                  <a:pt x="524" y="252"/>
                  <a:pt x="523" y="252"/>
                  <a:pt x="523" y="252"/>
                </a:cubicBezTo>
                <a:cubicBezTo>
                  <a:pt x="522" y="252"/>
                  <a:pt x="522" y="252"/>
                  <a:pt x="522" y="253"/>
                </a:cubicBezTo>
                <a:close/>
                <a:moveTo>
                  <a:pt x="1013" y="710"/>
                </a:moveTo>
                <a:cubicBezTo>
                  <a:pt x="1013" y="710"/>
                  <a:pt x="1013" y="710"/>
                  <a:pt x="1013" y="710"/>
                </a:cubicBezTo>
                <a:cubicBezTo>
                  <a:pt x="1014" y="709"/>
                  <a:pt x="1014" y="709"/>
                  <a:pt x="1014" y="709"/>
                </a:cubicBezTo>
                <a:cubicBezTo>
                  <a:pt x="1014" y="708"/>
                  <a:pt x="1014" y="708"/>
                  <a:pt x="1014" y="707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9"/>
                  <a:pt x="1012" y="709"/>
                  <a:pt x="1013" y="710"/>
                </a:cubicBezTo>
                <a:close/>
                <a:moveTo>
                  <a:pt x="2025" y="708"/>
                </a:moveTo>
                <a:cubicBezTo>
                  <a:pt x="2025" y="708"/>
                  <a:pt x="2024" y="708"/>
                  <a:pt x="2024" y="708"/>
                </a:cubicBezTo>
                <a:cubicBezTo>
                  <a:pt x="2023" y="708"/>
                  <a:pt x="2023" y="708"/>
                  <a:pt x="2023" y="709"/>
                </a:cubicBezTo>
                <a:cubicBezTo>
                  <a:pt x="2023" y="709"/>
                  <a:pt x="2023" y="710"/>
                  <a:pt x="2023" y="710"/>
                </a:cubicBezTo>
                <a:cubicBezTo>
                  <a:pt x="2024" y="710"/>
                  <a:pt x="2024" y="710"/>
                  <a:pt x="2024" y="710"/>
                </a:cubicBezTo>
                <a:cubicBezTo>
                  <a:pt x="2024" y="709"/>
                  <a:pt x="2025" y="709"/>
                  <a:pt x="2025" y="708"/>
                </a:cubicBezTo>
                <a:close/>
                <a:moveTo>
                  <a:pt x="580" y="737"/>
                </a:moveTo>
                <a:cubicBezTo>
                  <a:pt x="580" y="737"/>
                  <a:pt x="580" y="736"/>
                  <a:pt x="579" y="736"/>
                </a:cubicBezTo>
                <a:cubicBezTo>
                  <a:pt x="579" y="737"/>
                  <a:pt x="579" y="737"/>
                  <a:pt x="579" y="737"/>
                </a:cubicBezTo>
                <a:cubicBezTo>
                  <a:pt x="579" y="738"/>
                  <a:pt x="579" y="738"/>
                  <a:pt x="580" y="738"/>
                </a:cubicBezTo>
                <a:cubicBezTo>
                  <a:pt x="580" y="738"/>
                  <a:pt x="580" y="738"/>
                  <a:pt x="580" y="737"/>
                </a:cubicBezTo>
                <a:close/>
                <a:moveTo>
                  <a:pt x="564" y="740"/>
                </a:moveTo>
                <a:cubicBezTo>
                  <a:pt x="564" y="740"/>
                  <a:pt x="564" y="740"/>
                  <a:pt x="564" y="739"/>
                </a:cubicBezTo>
                <a:cubicBezTo>
                  <a:pt x="564" y="739"/>
                  <a:pt x="564" y="738"/>
                  <a:pt x="564" y="738"/>
                </a:cubicBezTo>
                <a:cubicBezTo>
                  <a:pt x="563" y="738"/>
                  <a:pt x="563" y="739"/>
                  <a:pt x="563" y="739"/>
                </a:cubicBezTo>
                <a:cubicBezTo>
                  <a:pt x="562" y="740"/>
                  <a:pt x="563" y="741"/>
                  <a:pt x="564" y="740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lose/>
                <a:moveTo>
                  <a:pt x="589" y="751"/>
                </a:moveTo>
                <a:cubicBezTo>
                  <a:pt x="589" y="751"/>
                  <a:pt x="589" y="750"/>
                  <a:pt x="589" y="750"/>
                </a:cubicBezTo>
                <a:cubicBezTo>
                  <a:pt x="590" y="750"/>
                  <a:pt x="589" y="749"/>
                  <a:pt x="589" y="749"/>
                </a:cubicBezTo>
                <a:cubicBezTo>
                  <a:pt x="588" y="749"/>
                  <a:pt x="588" y="749"/>
                  <a:pt x="587" y="749"/>
                </a:cubicBezTo>
                <a:cubicBezTo>
                  <a:pt x="587" y="750"/>
                  <a:pt x="587" y="750"/>
                  <a:pt x="588" y="751"/>
                </a:cubicBezTo>
                <a:cubicBezTo>
                  <a:pt x="588" y="751"/>
                  <a:pt x="588" y="751"/>
                  <a:pt x="589" y="751"/>
                </a:cubicBezTo>
                <a:close/>
                <a:moveTo>
                  <a:pt x="815" y="261"/>
                </a:moveTo>
                <a:cubicBezTo>
                  <a:pt x="815" y="260"/>
                  <a:pt x="814" y="260"/>
                  <a:pt x="814" y="259"/>
                </a:cubicBezTo>
                <a:cubicBezTo>
                  <a:pt x="814" y="259"/>
                  <a:pt x="813" y="259"/>
                  <a:pt x="813" y="260"/>
                </a:cubicBezTo>
                <a:cubicBezTo>
                  <a:pt x="812" y="260"/>
                  <a:pt x="813" y="261"/>
                  <a:pt x="813" y="261"/>
                </a:cubicBezTo>
                <a:cubicBezTo>
                  <a:pt x="814" y="261"/>
                  <a:pt x="814" y="261"/>
                  <a:pt x="815" y="261"/>
                </a:cubicBezTo>
                <a:close/>
                <a:moveTo>
                  <a:pt x="524" y="756"/>
                </a:moveTo>
                <a:cubicBezTo>
                  <a:pt x="524" y="757"/>
                  <a:pt x="524" y="757"/>
                  <a:pt x="524" y="758"/>
                </a:cubicBezTo>
                <a:cubicBezTo>
                  <a:pt x="525" y="758"/>
                  <a:pt x="525" y="758"/>
                  <a:pt x="526" y="757"/>
                </a:cubicBezTo>
                <a:cubicBezTo>
                  <a:pt x="526" y="757"/>
                  <a:pt x="526" y="756"/>
                  <a:pt x="525" y="756"/>
                </a:cubicBezTo>
                <a:cubicBezTo>
                  <a:pt x="525" y="755"/>
                  <a:pt x="524" y="756"/>
                  <a:pt x="524" y="756"/>
                </a:cubicBezTo>
                <a:close/>
                <a:moveTo>
                  <a:pt x="688" y="822"/>
                </a:moveTo>
                <a:cubicBezTo>
                  <a:pt x="688" y="822"/>
                  <a:pt x="689" y="823"/>
                  <a:pt x="689" y="823"/>
                </a:cubicBezTo>
                <a:cubicBezTo>
                  <a:pt x="690" y="823"/>
                  <a:pt x="690" y="823"/>
                  <a:pt x="690" y="822"/>
                </a:cubicBezTo>
                <a:cubicBezTo>
                  <a:pt x="690" y="822"/>
                  <a:pt x="690" y="821"/>
                  <a:pt x="689" y="821"/>
                </a:cubicBezTo>
                <a:cubicBezTo>
                  <a:pt x="689" y="821"/>
                  <a:pt x="688" y="822"/>
                  <a:pt x="688" y="822"/>
                </a:cubicBezTo>
                <a:close/>
                <a:moveTo>
                  <a:pt x="669" y="264"/>
                </a:moveTo>
                <a:cubicBezTo>
                  <a:pt x="668" y="263"/>
                  <a:pt x="668" y="263"/>
                  <a:pt x="667" y="264"/>
                </a:cubicBezTo>
                <a:cubicBezTo>
                  <a:pt x="667" y="264"/>
                  <a:pt x="667" y="264"/>
                  <a:pt x="667" y="264"/>
                </a:cubicBezTo>
                <a:cubicBezTo>
                  <a:pt x="667" y="264"/>
                  <a:pt x="668" y="265"/>
                  <a:pt x="668" y="265"/>
                </a:cubicBezTo>
                <a:cubicBezTo>
                  <a:pt x="669" y="265"/>
                  <a:pt x="669" y="264"/>
                  <a:pt x="669" y="264"/>
                </a:cubicBezTo>
                <a:close/>
                <a:moveTo>
                  <a:pt x="1996" y="827"/>
                </a:moveTo>
                <a:cubicBezTo>
                  <a:pt x="1995" y="826"/>
                  <a:pt x="1995" y="826"/>
                  <a:pt x="1995" y="826"/>
                </a:cubicBezTo>
                <a:cubicBezTo>
                  <a:pt x="1995" y="826"/>
                  <a:pt x="1994" y="826"/>
                  <a:pt x="1994" y="827"/>
                </a:cubicBezTo>
                <a:cubicBezTo>
                  <a:pt x="1994" y="827"/>
                  <a:pt x="1995" y="827"/>
                  <a:pt x="1995" y="827"/>
                </a:cubicBezTo>
                <a:cubicBezTo>
                  <a:pt x="1995" y="827"/>
                  <a:pt x="1996" y="827"/>
                  <a:pt x="1996" y="827"/>
                </a:cubicBezTo>
                <a:close/>
                <a:moveTo>
                  <a:pt x="1781" y="831"/>
                </a:moveTo>
                <a:cubicBezTo>
                  <a:pt x="1781" y="832"/>
                  <a:pt x="1781" y="833"/>
                  <a:pt x="1781" y="833"/>
                </a:cubicBezTo>
                <a:cubicBezTo>
                  <a:pt x="1782" y="833"/>
                  <a:pt x="1782" y="833"/>
                  <a:pt x="1782" y="833"/>
                </a:cubicBezTo>
                <a:cubicBezTo>
                  <a:pt x="1782" y="832"/>
                  <a:pt x="1782" y="832"/>
                  <a:pt x="1782" y="831"/>
                </a:cubicBezTo>
                <a:cubicBezTo>
                  <a:pt x="1782" y="831"/>
                  <a:pt x="1781" y="831"/>
                  <a:pt x="1781" y="831"/>
                </a:cubicBezTo>
                <a:close/>
                <a:moveTo>
                  <a:pt x="1997" y="871"/>
                </a:moveTo>
                <a:cubicBezTo>
                  <a:pt x="1997" y="870"/>
                  <a:pt x="1997" y="870"/>
                  <a:pt x="1996" y="870"/>
                </a:cubicBezTo>
                <a:cubicBezTo>
                  <a:pt x="1996" y="871"/>
                  <a:pt x="1995" y="871"/>
                  <a:pt x="1996" y="872"/>
                </a:cubicBezTo>
                <a:cubicBezTo>
                  <a:pt x="1996" y="872"/>
                  <a:pt x="1996" y="872"/>
                  <a:pt x="1997" y="872"/>
                </a:cubicBezTo>
                <a:cubicBezTo>
                  <a:pt x="1997" y="872"/>
                  <a:pt x="1998" y="871"/>
                  <a:pt x="1997" y="871"/>
                </a:cubicBezTo>
                <a:close/>
                <a:moveTo>
                  <a:pt x="2056" y="934"/>
                </a:moveTo>
                <a:cubicBezTo>
                  <a:pt x="2055" y="935"/>
                  <a:pt x="2055" y="935"/>
                  <a:pt x="2055" y="935"/>
                </a:cubicBezTo>
                <a:cubicBezTo>
                  <a:pt x="2054" y="936"/>
                  <a:pt x="2055" y="936"/>
                  <a:pt x="2055" y="936"/>
                </a:cubicBezTo>
                <a:cubicBezTo>
                  <a:pt x="2056" y="936"/>
                  <a:pt x="2057" y="936"/>
                  <a:pt x="2057" y="935"/>
                </a:cubicBezTo>
                <a:cubicBezTo>
                  <a:pt x="2057" y="935"/>
                  <a:pt x="2056" y="935"/>
                  <a:pt x="2056" y="934"/>
                </a:cubicBezTo>
                <a:close/>
                <a:moveTo>
                  <a:pt x="1022" y="168"/>
                </a:moveTo>
                <a:cubicBezTo>
                  <a:pt x="1022" y="168"/>
                  <a:pt x="1022" y="168"/>
                  <a:pt x="1023" y="167"/>
                </a:cubicBezTo>
                <a:cubicBezTo>
                  <a:pt x="1023" y="167"/>
                  <a:pt x="1023" y="167"/>
                  <a:pt x="1022" y="167"/>
                </a:cubicBezTo>
                <a:cubicBezTo>
                  <a:pt x="1022" y="167"/>
                  <a:pt x="1022" y="167"/>
                  <a:pt x="1021" y="168"/>
                </a:cubicBezTo>
                <a:cubicBezTo>
                  <a:pt x="1021" y="168"/>
                  <a:pt x="1022" y="168"/>
                  <a:pt x="1022" y="168"/>
                </a:cubicBezTo>
                <a:close/>
                <a:moveTo>
                  <a:pt x="2016" y="983"/>
                </a:moveTo>
                <a:cubicBezTo>
                  <a:pt x="2016" y="983"/>
                  <a:pt x="2016" y="983"/>
                  <a:pt x="2016" y="983"/>
                </a:cubicBezTo>
                <a:cubicBezTo>
                  <a:pt x="2015" y="982"/>
                  <a:pt x="2014" y="983"/>
                  <a:pt x="2014" y="983"/>
                </a:cubicBezTo>
                <a:cubicBezTo>
                  <a:pt x="2014" y="984"/>
                  <a:pt x="2015" y="984"/>
                  <a:pt x="2015" y="984"/>
                </a:cubicBezTo>
                <a:cubicBezTo>
                  <a:pt x="2016" y="984"/>
                  <a:pt x="2017" y="984"/>
                  <a:pt x="2016" y="983"/>
                </a:cubicBezTo>
                <a:close/>
                <a:moveTo>
                  <a:pt x="2207" y="996"/>
                </a:moveTo>
                <a:cubicBezTo>
                  <a:pt x="2207" y="995"/>
                  <a:pt x="2207" y="995"/>
                  <a:pt x="2207" y="995"/>
                </a:cubicBezTo>
                <a:cubicBezTo>
                  <a:pt x="2206" y="995"/>
                  <a:pt x="2205" y="995"/>
                  <a:pt x="2205" y="995"/>
                </a:cubicBezTo>
                <a:cubicBezTo>
                  <a:pt x="2205" y="995"/>
                  <a:pt x="2205" y="996"/>
                  <a:pt x="2206" y="996"/>
                </a:cubicBezTo>
                <a:cubicBezTo>
                  <a:pt x="2206" y="997"/>
                  <a:pt x="2207" y="996"/>
                  <a:pt x="2207" y="996"/>
                </a:cubicBezTo>
                <a:close/>
                <a:moveTo>
                  <a:pt x="2205" y="995"/>
                </a:moveTo>
                <a:cubicBezTo>
                  <a:pt x="2205" y="994"/>
                  <a:pt x="2205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5"/>
                  <a:pt x="2205" y="995"/>
                  <a:pt x="2205" y="995"/>
                </a:cubicBezTo>
                <a:close/>
                <a:moveTo>
                  <a:pt x="2115" y="1050"/>
                </a:move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lose/>
                <a:moveTo>
                  <a:pt x="2117" y="1048"/>
                </a:moveTo>
                <a:cubicBezTo>
                  <a:pt x="2117" y="1048"/>
                  <a:pt x="2117" y="1048"/>
                  <a:pt x="2117" y="1048"/>
                </a:cubicBezTo>
                <a:cubicBezTo>
                  <a:pt x="2116" y="1049"/>
                  <a:pt x="2116" y="1050"/>
                  <a:pt x="2115" y="1050"/>
                </a:cubicBezTo>
                <a:cubicBezTo>
                  <a:pt x="2116" y="1050"/>
                  <a:pt x="2117" y="1050"/>
                  <a:pt x="2117" y="1050"/>
                </a:cubicBezTo>
                <a:cubicBezTo>
                  <a:pt x="2118" y="1049"/>
                  <a:pt x="2118" y="1049"/>
                  <a:pt x="2117" y="1048"/>
                </a:cubicBezTo>
                <a:close/>
                <a:moveTo>
                  <a:pt x="1920" y="1126"/>
                </a:moveTo>
                <a:cubicBezTo>
                  <a:pt x="1918" y="1126"/>
                  <a:pt x="1918" y="1127"/>
                  <a:pt x="1919" y="1129"/>
                </a:cubicBezTo>
                <a:cubicBezTo>
                  <a:pt x="1920" y="1129"/>
                  <a:pt x="1920" y="1129"/>
                  <a:pt x="1921" y="1129"/>
                </a:cubicBezTo>
                <a:cubicBezTo>
                  <a:pt x="1921" y="1128"/>
                  <a:pt x="1921" y="1127"/>
                  <a:pt x="1921" y="1126"/>
                </a:cubicBezTo>
                <a:cubicBezTo>
                  <a:pt x="1920" y="1126"/>
                  <a:pt x="1920" y="1126"/>
                  <a:pt x="1920" y="1126"/>
                </a:cubicBezTo>
                <a:close/>
                <a:moveTo>
                  <a:pt x="1035" y="75"/>
                </a:moveTo>
                <a:cubicBezTo>
                  <a:pt x="1035" y="75"/>
                  <a:pt x="1035" y="74"/>
                  <a:pt x="1035" y="74"/>
                </a:cubicBezTo>
                <a:cubicBezTo>
                  <a:pt x="1035" y="74"/>
                  <a:pt x="1034" y="75"/>
                  <a:pt x="1034" y="75"/>
                </a:cubicBezTo>
                <a:cubicBezTo>
                  <a:pt x="1034" y="76"/>
                  <a:pt x="1035" y="76"/>
                  <a:pt x="1035" y="77"/>
                </a:cubicBezTo>
                <a:cubicBezTo>
                  <a:pt x="1035" y="76"/>
                  <a:pt x="1035" y="76"/>
                  <a:pt x="1035" y="75"/>
                </a:cubicBezTo>
                <a:close/>
                <a:moveTo>
                  <a:pt x="1364" y="73"/>
                </a:moveTo>
                <a:cubicBezTo>
                  <a:pt x="1364" y="73"/>
                  <a:pt x="1363" y="73"/>
                  <a:pt x="1363" y="73"/>
                </a:cubicBezTo>
                <a:cubicBezTo>
                  <a:pt x="1362" y="73"/>
                  <a:pt x="1362" y="73"/>
                  <a:pt x="1362" y="74"/>
                </a:cubicBezTo>
                <a:cubicBezTo>
                  <a:pt x="1363" y="75"/>
                  <a:pt x="1363" y="75"/>
                  <a:pt x="1363" y="76"/>
                </a:cubicBezTo>
                <a:cubicBezTo>
                  <a:pt x="1364" y="76"/>
                  <a:pt x="1365" y="76"/>
                  <a:pt x="1365" y="76"/>
                </a:cubicBezTo>
                <a:cubicBezTo>
                  <a:pt x="1365" y="75"/>
                  <a:pt x="1365" y="74"/>
                  <a:pt x="1364" y="73"/>
                </a:cubicBezTo>
                <a:close/>
                <a:moveTo>
                  <a:pt x="590" y="185"/>
                </a:moveTo>
                <a:cubicBezTo>
                  <a:pt x="590" y="185"/>
                  <a:pt x="589" y="185"/>
                  <a:pt x="589" y="186"/>
                </a:cubicBezTo>
                <a:cubicBezTo>
                  <a:pt x="589" y="186"/>
                  <a:pt x="589" y="187"/>
                  <a:pt x="590" y="187"/>
                </a:cubicBezTo>
                <a:cubicBezTo>
                  <a:pt x="590" y="188"/>
                  <a:pt x="591" y="187"/>
                  <a:pt x="591" y="186"/>
                </a:cubicBezTo>
                <a:cubicBezTo>
                  <a:pt x="591" y="186"/>
                  <a:pt x="591" y="185"/>
                  <a:pt x="590" y="185"/>
                </a:cubicBezTo>
                <a:close/>
                <a:moveTo>
                  <a:pt x="1510" y="206"/>
                </a:moveTo>
                <a:cubicBezTo>
                  <a:pt x="1510" y="206"/>
                  <a:pt x="1510" y="205"/>
                  <a:pt x="1510" y="205"/>
                </a:cubicBezTo>
                <a:cubicBezTo>
                  <a:pt x="1510" y="205"/>
                  <a:pt x="1510" y="204"/>
                  <a:pt x="1510" y="204"/>
                </a:cubicBezTo>
                <a:cubicBezTo>
                  <a:pt x="1509" y="205"/>
                  <a:pt x="1509" y="205"/>
                  <a:pt x="1509" y="205"/>
                </a:cubicBezTo>
                <a:cubicBezTo>
                  <a:pt x="1508" y="206"/>
                  <a:pt x="1508" y="206"/>
                  <a:pt x="1509" y="207"/>
                </a:cubicBezTo>
                <a:cubicBezTo>
                  <a:pt x="1509" y="207"/>
                  <a:pt x="1510" y="206"/>
                  <a:pt x="1510" y="206"/>
                </a:cubicBezTo>
                <a:close/>
                <a:moveTo>
                  <a:pt x="194" y="315"/>
                </a:moveTo>
                <a:cubicBezTo>
                  <a:pt x="194" y="315"/>
                  <a:pt x="193" y="315"/>
                  <a:pt x="193" y="316"/>
                </a:cubicBezTo>
                <a:cubicBezTo>
                  <a:pt x="193" y="317"/>
                  <a:pt x="194" y="317"/>
                  <a:pt x="195" y="317"/>
                </a:cubicBezTo>
                <a:cubicBezTo>
                  <a:pt x="195" y="317"/>
                  <a:pt x="195" y="317"/>
                  <a:pt x="195" y="317"/>
                </a:cubicBezTo>
                <a:cubicBezTo>
                  <a:pt x="195" y="316"/>
                  <a:pt x="194" y="315"/>
                  <a:pt x="194" y="315"/>
                </a:cubicBezTo>
                <a:close/>
                <a:moveTo>
                  <a:pt x="1188" y="320"/>
                </a:moveTo>
                <a:cubicBezTo>
                  <a:pt x="1188" y="320"/>
                  <a:pt x="1188" y="320"/>
                  <a:pt x="1188" y="320"/>
                </a:cubicBezTo>
                <a:cubicBezTo>
                  <a:pt x="1189" y="319"/>
                  <a:pt x="1189" y="319"/>
                  <a:pt x="1190" y="318"/>
                </a:cubicBezTo>
                <a:cubicBezTo>
                  <a:pt x="1189" y="318"/>
                  <a:pt x="1188" y="318"/>
                  <a:pt x="1188" y="319"/>
                </a:cubicBezTo>
                <a:cubicBezTo>
                  <a:pt x="1187" y="319"/>
                  <a:pt x="1187" y="320"/>
                  <a:pt x="1188" y="320"/>
                </a:cubicBezTo>
                <a:close/>
                <a:moveTo>
                  <a:pt x="1190" y="318"/>
                </a:move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lose/>
                <a:moveTo>
                  <a:pt x="1319" y="354"/>
                </a:moveTo>
                <a:cubicBezTo>
                  <a:pt x="1319" y="354"/>
                  <a:pt x="1319" y="355"/>
                  <a:pt x="1320" y="355"/>
                </a:cubicBezTo>
                <a:cubicBezTo>
                  <a:pt x="1320" y="355"/>
                  <a:pt x="1320" y="355"/>
                  <a:pt x="1320" y="355"/>
                </a:cubicBezTo>
                <a:cubicBezTo>
                  <a:pt x="1321" y="354"/>
                  <a:pt x="1320" y="354"/>
                  <a:pt x="1319" y="354"/>
                </a:cubicBezTo>
                <a:cubicBezTo>
                  <a:pt x="1319" y="354"/>
                  <a:pt x="1319" y="354"/>
                  <a:pt x="1319" y="354"/>
                </a:cubicBezTo>
                <a:close/>
                <a:moveTo>
                  <a:pt x="682" y="363"/>
                </a:moveTo>
                <a:cubicBezTo>
                  <a:pt x="682" y="364"/>
                  <a:pt x="681" y="364"/>
                  <a:pt x="681" y="364"/>
                </a:cubicBezTo>
                <a:cubicBezTo>
                  <a:pt x="681" y="365"/>
                  <a:pt x="682" y="365"/>
                  <a:pt x="682" y="366"/>
                </a:cubicBezTo>
                <a:cubicBezTo>
                  <a:pt x="682" y="366"/>
                  <a:pt x="683" y="366"/>
                  <a:pt x="683" y="365"/>
                </a:cubicBezTo>
                <a:cubicBezTo>
                  <a:pt x="683" y="365"/>
                  <a:pt x="683" y="364"/>
                  <a:pt x="683" y="364"/>
                </a:cubicBezTo>
                <a:cubicBezTo>
                  <a:pt x="683" y="363"/>
                  <a:pt x="682" y="363"/>
                  <a:pt x="682" y="363"/>
                </a:cubicBezTo>
                <a:close/>
                <a:moveTo>
                  <a:pt x="1588" y="123"/>
                </a:moveTo>
                <a:cubicBezTo>
                  <a:pt x="1588" y="123"/>
                  <a:pt x="1587" y="123"/>
                  <a:pt x="1587" y="124"/>
                </a:cubicBezTo>
                <a:cubicBezTo>
                  <a:pt x="1587" y="124"/>
                  <a:pt x="1588" y="125"/>
                  <a:pt x="1588" y="125"/>
                </a:cubicBezTo>
                <a:cubicBezTo>
                  <a:pt x="1589" y="125"/>
                  <a:pt x="1589" y="124"/>
                  <a:pt x="1589" y="124"/>
                </a:cubicBezTo>
                <a:cubicBezTo>
                  <a:pt x="1589" y="123"/>
                  <a:pt x="1589" y="123"/>
                  <a:pt x="1588" y="123"/>
                </a:cubicBezTo>
                <a:close/>
                <a:moveTo>
                  <a:pt x="2145" y="436"/>
                </a:moveTo>
                <a:cubicBezTo>
                  <a:pt x="2145" y="435"/>
                  <a:pt x="2145" y="435"/>
                  <a:pt x="2145" y="435"/>
                </a:cubicBezTo>
                <a:cubicBezTo>
                  <a:pt x="2145" y="435"/>
                  <a:pt x="2144" y="435"/>
                  <a:pt x="2144" y="435"/>
                </a:cubicBezTo>
                <a:cubicBezTo>
                  <a:pt x="2144" y="435"/>
                  <a:pt x="2144" y="436"/>
                  <a:pt x="2144" y="436"/>
                </a:cubicBezTo>
                <a:cubicBezTo>
                  <a:pt x="2145" y="436"/>
                  <a:pt x="2145" y="436"/>
                  <a:pt x="2145" y="436"/>
                </a:cubicBezTo>
                <a:close/>
                <a:moveTo>
                  <a:pt x="2076" y="597"/>
                </a:moveTo>
                <a:cubicBezTo>
                  <a:pt x="2076" y="596"/>
                  <a:pt x="2076" y="596"/>
                  <a:pt x="2077" y="596"/>
                </a:cubicBezTo>
                <a:cubicBezTo>
                  <a:pt x="2076" y="595"/>
                  <a:pt x="2076" y="595"/>
                  <a:pt x="2076" y="594"/>
                </a:cubicBezTo>
                <a:cubicBezTo>
                  <a:pt x="2076" y="595"/>
                  <a:pt x="2075" y="595"/>
                  <a:pt x="2075" y="596"/>
                </a:cubicBezTo>
                <a:cubicBezTo>
                  <a:pt x="2075" y="596"/>
                  <a:pt x="2075" y="596"/>
                  <a:pt x="2076" y="597"/>
                </a:cubicBezTo>
                <a:close/>
                <a:moveTo>
                  <a:pt x="1132" y="616"/>
                </a:moveTo>
                <a:cubicBezTo>
                  <a:pt x="1132" y="616"/>
                  <a:pt x="1131" y="616"/>
                  <a:pt x="1131" y="615"/>
                </a:cubicBezTo>
                <a:cubicBezTo>
                  <a:pt x="1130" y="615"/>
                  <a:pt x="1129" y="616"/>
                  <a:pt x="1129" y="617"/>
                </a:cubicBezTo>
                <a:cubicBezTo>
                  <a:pt x="1130" y="617"/>
                  <a:pt x="1130" y="617"/>
                  <a:pt x="1131" y="617"/>
                </a:cubicBezTo>
                <a:cubicBezTo>
                  <a:pt x="1131" y="617"/>
                  <a:pt x="1132" y="617"/>
                  <a:pt x="1132" y="616"/>
                </a:cubicBezTo>
                <a:close/>
                <a:moveTo>
                  <a:pt x="1303" y="647"/>
                </a:moveTo>
                <a:cubicBezTo>
                  <a:pt x="1304" y="646"/>
                  <a:pt x="1304" y="646"/>
                  <a:pt x="1304" y="646"/>
                </a:cubicBezTo>
                <a:cubicBezTo>
                  <a:pt x="1305" y="646"/>
                  <a:pt x="1305" y="645"/>
                  <a:pt x="1305" y="645"/>
                </a:cubicBezTo>
                <a:cubicBezTo>
                  <a:pt x="1305" y="645"/>
                  <a:pt x="1304" y="644"/>
                  <a:pt x="1304" y="644"/>
                </a:cubicBezTo>
                <a:cubicBezTo>
                  <a:pt x="1303" y="644"/>
                  <a:pt x="1303" y="645"/>
                  <a:pt x="1303" y="646"/>
                </a:cubicBezTo>
                <a:cubicBezTo>
                  <a:pt x="1303" y="646"/>
                  <a:pt x="1303" y="646"/>
                  <a:pt x="1303" y="647"/>
                </a:cubicBezTo>
                <a:close/>
                <a:moveTo>
                  <a:pt x="482" y="695"/>
                </a:move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lose/>
                <a:moveTo>
                  <a:pt x="483" y="697"/>
                </a:moveTo>
                <a:cubicBezTo>
                  <a:pt x="484" y="697"/>
                  <a:pt x="485" y="697"/>
                  <a:pt x="485" y="696"/>
                </a:cubicBezTo>
                <a:cubicBezTo>
                  <a:pt x="485" y="696"/>
                  <a:pt x="485" y="695"/>
                  <a:pt x="484" y="695"/>
                </a:cubicBezTo>
                <a:cubicBezTo>
                  <a:pt x="484" y="695"/>
                  <a:pt x="483" y="695"/>
                  <a:pt x="482" y="695"/>
                </a:cubicBezTo>
                <a:cubicBezTo>
                  <a:pt x="482" y="696"/>
                  <a:pt x="483" y="696"/>
                  <a:pt x="483" y="697"/>
                </a:cubicBezTo>
                <a:close/>
                <a:moveTo>
                  <a:pt x="611" y="160"/>
                </a:moveTo>
                <a:cubicBezTo>
                  <a:pt x="611" y="160"/>
                  <a:pt x="611" y="160"/>
                  <a:pt x="611" y="160"/>
                </a:cubicBezTo>
                <a:cubicBezTo>
                  <a:pt x="611" y="160"/>
                  <a:pt x="611" y="160"/>
                  <a:pt x="611" y="160"/>
                </a:cubicBezTo>
                <a:cubicBezTo>
                  <a:pt x="610" y="160"/>
                  <a:pt x="611" y="160"/>
                  <a:pt x="611" y="160"/>
                </a:cubicBezTo>
                <a:close/>
                <a:moveTo>
                  <a:pt x="535" y="161"/>
                </a:moveTo>
                <a:cubicBezTo>
                  <a:pt x="535" y="161"/>
                  <a:pt x="535" y="161"/>
                  <a:pt x="535" y="161"/>
                </a:cubicBezTo>
                <a:cubicBezTo>
                  <a:pt x="535" y="161"/>
                  <a:pt x="535" y="161"/>
                  <a:pt x="535" y="161"/>
                </a:cubicBezTo>
                <a:cubicBezTo>
                  <a:pt x="534" y="161"/>
                  <a:pt x="534" y="161"/>
                  <a:pt x="535" y="161"/>
                </a:cubicBezTo>
                <a:close/>
                <a:moveTo>
                  <a:pt x="1998" y="402"/>
                </a:moveTo>
                <a:cubicBezTo>
                  <a:pt x="1998" y="403"/>
                  <a:pt x="1999" y="403"/>
                  <a:pt x="1999" y="403"/>
                </a:cubicBezTo>
                <a:cubicBezTo>
                  <a:pt x="1999" y="403"/>
                  <a:pt x="1999" y="402"/>
                  <a:pt x="1999" y="402"/>
                </a:cubicBezTo>
                <a:cubicBezTo>
                  <a:pt x="1999" y="402"/>
                  <a:pt x="1999" y="401"/>
                  <a:pt x="1999" y="401"/>
                </a:cubicBezTo>
                <a:cubicBezTo>
                  <a:pt x="1999" y="402"/>
                  <a:pt x="1998" y="402"/>
                  <a:pt x="1998" y="402"/>
                </a:cubicBezTo>
                <a:close/>
                <a:moveTo>
                  <a:pt x="1552" y="173"/>
                </a:moveTo>
                <a:cubicBezTo>
                  <a:pt x="1552" y="172"/>
                  <a:pt x="1552" y="172"/>
                  <a:pt x="1552" y="172"/>
                </a:cubicBezTo>
                <a:cubicBezTo>
                  <a:pt x="1552" y="172"/>
                  <a:pt x="1552" y="172"/>
                  <a:pt x="1552" y="173"/>
                </a:cubicBezTo>
                <a:cubicBezTo>
                  <a:pt x="1552" y="173"/>
                  <a:pt x="1552" y="173"/>
                  <a:pt x="1552" y="173"/>
                </a:cubicBezTo>
                <a:close/>
                <a:moveTo>
                  <a:pt x="1551" y="179"/>
                </a:moveTo>
                <a:cubicBezTo>
                  <a:pt x="1551" y="178"/>
                  <a:pt x="1551" y="178"/>
                  <a:pt x="1551" y="178"/>
                </a:cubicBezTo>
                <a:cubicBezTo>
                  <a:pt x="1551" y="179"/>
                  <a:pt x="1551" y="179"/>
                  <a:pt x="1551" y="179"/>
                </a:cubicBezTo>
                <a:close/>
                <a:moveTo>
                  <a:pt x="321" y="181"/>
                </a:move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lose/>
                <a:moveTo>
                  <a:pt x="323" y="181"/>
                </a:moveTo>
                <a:cubicBezTo>
                  <a:pt x="323" y="181"/>
                  <a:pt x="323" y="180"/>
                  <a:pt x="323" y="180"/>
                </a:cubicBezTo>
                <a:cubicBezTo>
                  <a:pt x="323" y="180"/>
                  <a:pt x="322" y="180"/>
                  <a:pt x="322" y="180"/>
                </a:cubicBezTo>
                <a:cubicBezTo>
                  <a:pt x="321" y="180"/>
                  <a:pt x="321" y="181"/>
                  <a:pt x="321" y="181"/>
                </a:cubicBezTo>
                <a:cubicBezTo>
                  <a:pt x="321" y="181"/>
                  <a:pt x="322" y="181"/>
                  <a:pt x="322" y="181"/>
                </a:cubicBezTo>
                <a:cubicBezTo>
                  <a:pt x="323" y="181"/>
                  <a:pt x="323" y="181"/>
                  <a:pt x="323" y="181"/>
                </a:cubicBezTo>
                <a:close/>
                <a:moveTo>
                  <a:pt x="1521" y="181"/>
                </a:moveTo>
                <a:cubicBezTo>
                  <a:pt x="1521" y="181"/>
                  <a:pt x="1521" y="182"/>
                  <a:pt x="1522" y="182"/>
                </a:cubicBezTo>
                <a:cubicBezTo>
                  <a:pt x="1522" y="182"/>
                  <a:pt x="1522" y="182"/>
                  <a:pt x="1523" y="182"/>
                </a:cubicBezTo>
                <a:cubicBezTo>
                  <a:pt x="1523" y="181"/>
                  <a:pt x="1523" y="181"/>
                  <a:pt x="1522" y="180"/>
                </a:cubicBezTo>
                <a:cubicBezTo>
                  <a:pt x="1522" y="180"/>
                  <a:pt x="1521" y="181"/>
                  <a:pt x="1521" y="181"/>
                </a:cubicBezTo>
                <a:close/>
                <a:moveTo>
                  <a:pt x="1138" y="613"/>
                </a:moveTo>
                <a:cubicBezTo>
                  <a:pt x="1138" y="613"/>
                  <a:pt x="1138" y="613"/>
                  <a:pt x="1138" y="613"/>
                </a:cubicBezTo>
                <a:cubicBezTo>
                  <a:pt x="1137" y="613"/>
                  <a:pt x="1137" y="613"/>
                  <a:pt x="1137" y="613"/>
                </a:cubicBezTo>
                <a:cubicBezTo>
                  <a:pt x="1136" y="613"/>
                  <a:pt x="1136" y="613"/>
                  <a:pt x="1137" y="614"/>
                </a:cubicBezTo>
                <a:cubicBezTo>
                  <a:pt x="1137" y="614"/>
                  <a:pt x="1138" y="614"/>
                  <a:pt x="1138" y="613"/>
                </a:cubicBezTo>
                <a:close/>
                <a:moveTo>
                  <a:pt x="658" y="283"/>
                </a:moveTo>
                <a:cubicBezTo>
                  <a:pt x="658" y="282"/>
                  <a:pt x="658" y="282"/>
                  <a:pt x="658" y="282"/>
                </a:cubicBezTo>
                <a:cubicBezTo>
                  <a:pt x="658" y="283"/>
                  <a:pt x="658" y="283"/>
                  <a:pt x="658" y="283"/>
                </a:cubicBezTo>
                <a:close/>
                <a:moveTo>
                  <a:pt x="1363" y="64"/>
                </a:moveTo>
                <a:cubicBezTo>
                  <a:pt x="1363" y="63"/>
                  <a:pt x="1363" y="63"/>
                  <a:pt x="1363" y="63"/>
                </a:cubicBezTo>
                <a:cubicBezTo>
                  <a:pt x="1362" y="63"/>
                  <a:pt x="1362" y="63"/>
                  <a:pt x="1362" y="63"/>
                </a:cubicBezTo>
                <a:cubicBezTo>
                  <a:pt x="1362" y="64"/>
                  <a:pt x="1362" y="64"/>
                  <a:pt x="1362" y="65"/>
                </a:cubicBezTo>
                <a:cubicBezTo>
                  <a:pt x="1363" y="65"/>
                  <a:pt x="1363" y="64"/>
                  <a:pt x="1363" y="64"/>
                </a:cubicBezTo>
                <a:close/>
                <a:moveTo>
                  <a:pt x="2020" y="652"/>
                </a:moveTo>
                <a:cubicBezTo>
                  <a:pt x="2020" y="652"/>
                  <a:pt x="2020" y="652"/>
                  <a:pt x="2020" y="652"/>
                </a:cubicBezTo>
                <a:cubicBezTo>
                  <a:pt x="2020" y="652"/>
                  <a:pt x="2019" y="652"/>
                  <a:pt x="2019" y="652"/>
                </a:cubicBezTo>
                <a:cubicBezTo>
                  <a:pt x="2019" y="652"/>
                  <a:pt x="2019" y="652"/>
                  <a:pt x="2019" y="653"/>
                </a:cubicBezTo>
                <a:cubicBezTo>
                  <a:pt x="2020" y="653"/>
                  <a:pt x="2020" y="653"/>
                  <a:pt x="2020" y="652"/>
                </a:cubicBezTo>
                <a:close/>
                <a:moveTo>
                  <a:pt x="1545" y="187"/>
                </a:moveTo>
                <a:cubicBezTo>
                  <a:pt x="1545" y="187"/>
                  <a:pt x="1546" y="188"/>
                  <a:pt x="1546" y="188"/>
                </a:cubicBezTo>
                <a:cubicBezTo>
                  <a:pt x="1546" y="188"/>
                  <a:pt x="1546" y="187"/>
                  <a:pt x="1546" y="187"/>
                </a:cubicBezTo>
                <a:cubicBezTo>
                  <a:pt x="1546" y="187"/>
                  <a:pt x="1545" y="187"/>
                  <a:pt x="1545" y="187"/>
                </a:cubicBezTo>
                <a:close/>
                <a:moveTo>
                  <a:pt x="1004" y="189"/>
                </a:moveTo>
                <a:cubicBezTo>
                  <a:pt x="1004" y="190"/>
                  <a:pt x="1004" y="190"/>
                  <a:pt x="1004" y="191"/>
                </a:cubicBezTo>
                <a:cubicBezTo>
                  <a:pt x="1006" y="190"/>
                  <a:pt x="1006" y="190"/>
                  <a:pt x="1004" y="189"/>
                </a:cubicBezTo>
                <a:close/>
                <a:moveTo>
                  <a:pt x="616" y="79"/>
                </a:moveTo>
                <a:cubicBezTo>
                  <a:pt x="617" y="79"/>
                  <a:pt x="617" y="79"/>
                  <a:pt x="617" y="78"/>
                </a:cubicBezTo>
                <a:cubicBezTo>
                  <a:pt x="617" y="78"/>
                  <a:pt x="616" y="79"/>
                  <a:pt x="616" y="79"/>
                </a:cubicBezTo>
                <a:cubicBezTo>
                  <a:pt x="616" y="79"/>
                  <a:pt x="616" y="79"/>
                  <a:pt x="616" y="79"/>
                </a:cubicBezTo>
                <a:close/>
                <a:moveTo>
                  <a:pt x="1517" y="210"/>
                </a:moveTo>
                <a:cubicBezTo>
                  <a:pt x="1517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1"/>
                </a:cubicBezTo>
                <a:cubicBezTo>
                  <a:pt x="1517" y="211"/>
                  <a:pt x="1517" y="210"/>
                  <a:pt x="1517" y="210"/>
                </a:cubicBezTo>
                <a:close/>
                <a:moveTo>
                  <a:pt x="1030" y="81"/>
                </a:moveTo>
                <a:cubicBezTo>
                  <a:pt x="1030" y="81"/>
                  <a:pt x="1030" y="81"/>
                  <a:pt x="1030" y="81"/>
                </a:cubicBezTo>
                <a:cubicBezTo>
                  <a:pt x="1030" y="80"/>
                  <a:pt x="1029" y="80"/>
                  <a:pt x="1029" y="80"/>
                </a:cubicBezTo>
                <a:cubicBezTo>
                  <a:pt x="1029" y="80"/>
                  <a:pt x="1029" y="81"/>
                  <a:pt x="1029" y="81"/>
                </a:cubicBezTo>
                <a:cubicBezTo>
                  <a:pt x="1029" y="82"/>
                  <a:pt x="1030" y="82"/>
                  <a:pt x="1030" y="81"/>
                </a:cubicBezTo>
                <a:close/>
                <a:moveTo>
                  <a:pt x="1029" y="80"/>
                </a:moveTo>
                <a:cubicBezTo>
                  <a:pt x="1029" y="80"/>
                  <a:pt x="1029" y="79"/>
                  <a:pt x="1029" y="79"/>
                </a:cubicBezTo>
                <a:cubicBezTo>
                  <a:pt x="1029" y="79"/>
                  <a:pt x="1029" y="79"/>
                  <a:pt x="1029" y="79"/>
                </a:cubicBezTo>
                <a:cubicBezTo>
                  <a:pt x="1029" y="79"/>
                  <a:pt x="1029" y="79"/>
                  <a:pt x="1029" y="80"/>
                </a:cubicBezTo>
                <a:cubicBezTo>
                  <a:pt x="1029" y="80"/>
                  <a:pt x="1029" y="80"/>
                  <a:pt x="1029" y="80"/>
                </a:cubicBezTo>
                <a:close/>
                <a:moveTo>
                  <a:pt x="1444" y="286"/>
                </a:moveTo>
                <a:cubicBezTo>
                  <a:pt x="1445" y="285"/>
                  <a:pt x="1445" y="285"/>
                  <a:pt x="1445" y="285"/>
                </a:cubicBezTo>
                <a:cubicBezTo>
                  <a:pt x="1444" y="285"/>
                  <a:pt x="1444" y="285"/>
                  <a:pt x="1444" y="285"/>
                </a:cubicBezTo>
                <a:lnTo>
                  <a:pt x="1444" y="286"/>
                </a:lnTo>
                <a:close/>
                <a:moveTo>
                  <a:pt x="548" y="224"/>
                </a:moveTo>
                <a:cubicBezTo>
                  <a:pt x="548" y="224"/>
                  <a:pt x="548" y="223"/>
                  <a:pt x="548" y="223"/>
                </a:cubicBezTo>
                <a:cubicBezTo>
                  <a:pt x="548" y="223"/>
                  <a:pt x="548" y="223"/>
                  <a:pt x="548" y="223"/>
                </a:cubicBezTo>
                <a:cubicBezTo>
                  <a:pt x="548" y="223"/>
                  <a:pt x="547" y="223"/>
                  <a:pt x="547" y="223"/>
                </a:cubicBezTo>
                <a:cubicBezTo>
                  <a:pt x="547" y="224"/>
                  <a:pt x="548" y="224"/>
                  <a:pt x="548" y="224"/>
                </a:cubicBezTo>
                <a:close/>
                <a:moveTo>
                  <a:pt x="657" y="94"/>
                </a:moveTo>
                <a:cubicBezTo>
                  <a:pt x="657" y="93"/>
                  <a:pt x="657" y="93"/>
                  <a:pt x="657" y="93"/>
                </a:cubicBezTo>
                <a:cubicBezTo>
                  <a:pt x="656" y="93"/>
                  <a:pt x="656" y="92"/>
                  <a:pt x="656" y="92"/>
                </a:cubicBezTo>
                <a:cubicBezTo>
                  <a:pt x="656" y="92"/>
                  <a:pt x="656" y="93"/>
                  <a:pt x="656" y="93"/>
                </a:cubicBezTo>
                <a:cubicBezTo>
                  <a:pt x="656" y="94"/>
                  <a:pt x="656" y="94"/>
                  <a:pt x="657" y="94"/>
                </a:cubicBezTo>
                <a:close/>
                <a:moveTo>
                  <a:pt x="1358" y="96"/>
                </a:moveTo>
                <a:cubicBezTo>
                  <a:pt x="1357" y="96"/>
                  <a:pt x="1357" y="96"/>
                  <a:pt x="1356" y="95"/>
                </a:cubicBezTo>
                <a:cubicBezTo>
                  <a:pt x="1356" y="95"/>
                  <a:pt x="1355" y="95"/>
                  <a:pt x="1355" y="95"/>
                </a:cubicBezTo>
                <a:cubicBezTo>
                  <a:pt x="1355" y="96"/>
                  <a:pt x="1355" y="96"/>
                  <a:pt x="1355" y="97"/>
                </a:cubicBezTo>
                <a:cubicBezTo>
                  <a:pt x="1355" y="97"/>
                  <a:pt x="1356" y="97"/>
                  <a:pt x="1356" y="97"/>
                </a:cubicBezTo>
                <a:cubicBezTo>
                  <a:pt x="1357" y="97"/>
                  <a:pt x="1357" y="96"/>
                  <a:pt x="1358" y="96"/>
                </a:cubicBezTo>
                <a:close/>
                <a:moveTo>
                  <a:pt x="1355" y="97"/>
                </a:moveTo>
                <a:cubicBezTo>
                  <a:pt x="1355" y="97"/>
                  <a:pt x="1355" y="97"/>
                  <a:pt x="1355" y="97"/>
                </a:cubicBezTo>
                <a:cubicBezTo>
                  <a:pt x="1354" y="97"/>
                  <a:pt x="1354" y="97"/>
                  <a:pt x="1354" y="97"/>
                </a:cubicBezTo>
                <a:cubicBezTo>
                  <a:pt x="1354" y="97"/>
                  <a:pt x="1355" y="97"/>
                  <a:pt x="1355" y="97"/>
                </a:cubicBezTo>
                <a:cubicBezTo>
                  <a:pt x="1355" y="97"/>
                  <a:pt x="1355" y="97"/>
                  <a:pt x="1355" y="97"/>
                </a:cubicBezTo>
                <a:close/>
                <a:moveTo>
                  <a:pt x="2028" y="653"/>
                </a:moveTo>
                <a:cubicBezTo>
                  <a:pt x="2028" y="654"/>
                  <a:pt x="2028" y="655"/>
                  <a:pt x="2029" y="656"/>
                </a:cubicBezTo>
                <a:cubicBezTo>
                  <a:pt x="2029" y="655"/>
                  <a:pt x="2029" y="654"/>
                  <a:pt x="2028" y="653"/>
                </a:cubicBezTo>
                <a:close/>
                <a:moveTo>
                  <a:pt x="686" y="101"/>
                </a:moveTo>
                <a:cubicBezTo>
                  <a:pt x="686" y="100"/>
                  <a:pt x="687" y="100"/>
                  <a:pt x="686" y="100"/>
                </a:cubicBezTo>
                <a:cubicBezTo>
                  <a:pt x="686" y="100"/>
                  <a:pt x="686" y="99"/>
                  <a:pt x="685" y="99"/>
                </a:cubicBezTo>
                <a:cubicBezTo>
                  <a:pt x="686" y="100"/>
                  <a:pt x="685" y="100"/>
                  <a:pt x="686" y="101"/>
                </a:cubicBezTo>
                <a:close/>
                <a:moveTo>
                  <a:pt x="2218" y="947"/>
                </a:moveTo>
                <a:cubicBezTo>
                  <a:pt x="2217" y="946"/>
                  <a:pt x="2216" y="945"/>
                  <a:pt x="2215" y="945"/>
                </a:cubicBezTo>
                <a:cubicBezTo>
                  <a:pt x="2216" y="947"/>
                  <a:pt x="2217" y="947"/>
                  <a:pt x="2218" y="947"/>
                </a:cubicBezTo>
                <a:close/>
                <a:moveTo>
                  <a:pt x="2218" y="947"/>
                </a:move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8" y="947"/>
                </a:cubicBezTo>
                <a:close/>
                <a:moveTo>
                  <a:pt x="1203" y="105"/>
                </a:moveTo>
                <a:cubicBezTo>
                  <a:pt x="1203" y="105"/>
                  <a:pt x="1202" y="104"/>
                  <a:pt x="1202" y="104"/>
                </a:cubicBezTo>
                <a:cubicBezTo>
                  <a:pt x="1202" y="104"/>
                  <a:pt x="1201" y="104"/>
                  <a:pt x="1201" y="104"/>
                </a:cubicBezTo>
                <a:cubicBezTo>
                  <a:pt x="1201" y="105"/>
                  <a:pt x="1201" y="105"/>
                  <a:pt x="1202" y="105"/>
                </a:cubicBezTo>
                <a:cubicBezTo>
                  <a:pt x="1202" y="106"/>
                  <a:pt x="1203" y="105"/>
                  <a:pt x="1203" y="105"/>
                </a:cubicBezTo>
                <a:close/>
                <a:moveTo>
                  <a:pt x="1201" y="104"/>
                </a:moveTo>
                <a:cubicBezTo>
                  <a:pt x="1201" y="104"/>
                  <a:pt x="1201" y="104"/>
                  <a:pt x="1201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1" y="104"/>
                  <a:pt x="1201" y="104"/>
                </a:cubicBezTo>
                <a:close/>
                <a:moveTo>
                  <a:pt x="1818" y="106"/>
                </a:moveTo>
                <a:cubicBezTo>
                  <a:pt x="1818" y="106"/>
                  <a:pt x="1817" y="106"/>
                  <a:pt x="1817" y="107"/>
                </a:cubicBezTo>
                <a:cubicBezTo>
                  <a:pt x="1817" y="107"/>
                  <a:pt x="1817" y="107"/>
                  <a:pt x="1817" y="108"/>
                </a:cubicBezTo>
                <a:cubicBezTo>
                  <a:pt x="1818" y="108"/>
                  <a:pt x="1818" y="108"/>
                  <a:pt x="1819" y="108"/>
                </a:cubicBezTo>
                <a:cubicBezTo>
                  <a:pt x="1819" y="107"/>
                  <a:pt x="1819" y="106"/>
                  <a:pt x="1818" y="106"/>
                </a:cubicBezTo>
                <a:close/>
                <a:moveTo>
                  <a:pt x="1819" y="108"/>
                </a:move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lose/>
                <a:moveTo>
                  <a:pt x="536" y="239"/>
                </a:move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lose/>
                <a:moveTo>
                  <a:pt x="536" y="241"/>
                </a:moveTo>
                <a:cubicBezTo>
                  <a:pt x="536" y="241"/>
                  <a:pt x="536" y="241"/>
                  <a:pt x="536" y="240"/>
                </a:cubicBezTo>
                <a:cubicBezTo>
                  <a:pt x="536" y="240"/>
                  <a:pt x="536" y="240"/>
                  <a:pt x="536" y="239"/>
                </a:cubicBezTo>
                <a:cubicBezTo>
                  <a:pt x="536" y="239"/>
                  <a:pt x="535" y="240"/>
                  <a:pt x="535" y="240"/>
                </a:cubicBezTo>
                <a:cubicBezTo>
                  <a:pt x="535" y="241"/>
                  <a:pt x="535" y="241"/>
                  <a:pt x="536" y="241"/>
                </a:cubicBezTo>
                <a:close/>
                <a:moveTo>
                  <a:pt x="1090" y="433"/>
                </a:moveTo>
                <a:cubicBezTo>
                  <a:pt x="1089" y="432"/>
                  <a:pt x="1089" y="432"/>
                  <a:pt x="1089" y="433"/>
                </a:cubicBezTo>
                <a:cubicBezTo>
                  <a:pt x="1089" y="433"/>
                  <a:pt x="1089" y="434"/>
                  <a:pt x="1089" y="434"/>
                </a:cubicBezTo>
                <a:cubicBezTo>
                  <a:pt x="1089" y="434"/>
                  <a:pt x="1089" y="433"/>
                  <a:pt x="1090" y="433"/>
                </a:cubicBezTo>
                <a:close/>
                <a:moveTo>
                  <a:pt x="676" y="806"/>
                </a:moveTo>
                <a:cubicBezTo>
                  <a:pt x="676" y="806"/>
                  <a:pt x="676" y="806"/>
                  <a:pt x="676" y="805"/>
                </a:cubicBezTo>
                <a:cubicBezTo>
                  <a:pt x="676" y="805"/>
                  <a:pt x="676" y="805"/>
                  <a:pt x="676" y="805"/>
                </a:cubicBezTo>
                <a:cubicBezTo>
                  <a:pt x="676" y="805"/>
                  <a:pt x="675" y="805"/>
                  <a:pt x="675" y="805"/>
                </a:cubicBezTo>
                <a:cubicBezTo>
                  <a:pt x="675" y="806"/>
                  <a:pt x="675" y="806"/>
                  <a:pt x="676" y="806"/>
                </a:cubicBezTo>
                <a:close/>
                <a:moveTo>
                  <a:pt x="1255" y="632"/>
                </a:move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1"/>
                </a:cubicBezTo>
                <a:cubicBezTo>
                  <a:pt x="1255" y="632"/>
                  <a:pt x="1255" y="632"/>
                  <a:pt x="1255" y="632"/>
                </a:cubicBezTo>
                <a:close/>
                <a:moveTo>
                  <a:pt x="1253" y="632"/>
                </a:moveTo>
                <a:cubicBezTo>
                  <a:pt x="1253" y="632"/>
                  <a:pt x="1254" y="633"/>
                  <a:pt x="1254" y="633"/>
                </a:cubicBezTo>
                <a:cubicBezTo>
                  <a:pt x="1254" y="632"/>
                  <a:pt x="1254" y="632"/>
                  <a:pt x="1255" y="632"/>
                </a:cubicBezTo>
                <a:cubicBezTo>
                  <a:pt x="1254" y="632"/>
                  <a:pt x="1253" y="632"/>
                  <a:pt x="1253" y="632"/>
                </a:cubicBezTo>
                <a:close/>
                <a:moveTo>
                  <a:pt x="2037" y="674"/>
                </a:moveTo>
                <a:cubicBezTo>
                  <a:pt x="2037" y="674"/>
                  <a:pt x="2037" y="674"/>
                  <a:pt x="2037" y="675"/>
                </a:cubicBezTo>
                <a:cubicBezTo>
                  <a:pt x="2037" y="674"/>
                  <a:pt x="2038" y="674"/>
                  <a:pt x="2038" y="674"/>
                </a:cubicBezTo>
                <a:cubicBezTo>
                  <a:pt x="2037" y="673"/>
                  <a:pt x="2037" y="673"/>
                  <a:pt x="2037" y="674"/>
                </a:cubicBezTo>
                <a:close/>
                <a:moveTo>
                  <a:pt x="820" y="255"/>
                </a:move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lose/>
                <a:moveTo>
                  <a:pt x="819" y="253"/>
                </a:moveTo>
                <a:cubicBezTo>
                  <a:pt x="818" y="253"/>
                  <a:pt x="818" y="254"/>
                  <a:pt x="817" y="254"/>
                </a:cubicBezTo>
                <a:cubicBezTo>
                  <a:pt x="818" y="254"/>
                  <a:pt x="818" y="255"/>
                  <a:pt x="819" y="255"/>
                </a:cubicBezTo>
                <a:cubicBezTo>
                  <a:pt x="819" y="255"/>
                  <a:pt x="820" y="255"/>
                  <a:pt x="820" y="255"/>
                </a:cubicBezTo>
                <a:cubicBezTo>
                  <a:pt x="820" y="254"/>
                  <a:pt x="820" y="254"/>
                  <a:pt x="820" y="253"/>
                </a:cubicBezTo>
                <a:cubicBezTo>
                  <a:pt x="820" y="253"/>
                  <a:pt x="819" y="253"/>
                  <a:pt x="819" y="253"/>
                </a:cubicBezTo>
                <a:close/>
                <a:moveTo>
                  <a:pt x="763" y="137"/>
                </a:moveTo>
                <a:cubicBezTo>
                  <a:pt x="763" y="136"/>
                  <a:pt x="762" y="136"/>
                  <a:pt x="762" y="136"/>
                </a:cubicBezTo>
                <a:cubicBezTo>
                  <a:pt x="762" y="136"/>
                  <a:pt x="761" y="136"/>
                  <a:pt x="761" y="136"/>
                </a:cubicBezTo>
                <a:cubicBezTo>
                  <a:pt x="761" y="137"/>
                  <a:pt x="762" y="137"/>
                  <a:pt x="762" y="137"/>
                </a:cubicBezTo>
                <a:cubicBezTo>
                  <a:pt x="763" y="137"/>
                  <a:pt x="763" y="137"/>
                  <a:pt x="763" y="137"/>
                </a:cubicBezTo>
                <a:close/>
                <a:moveTo>
                  <a:pt x="1287" y="638"/>
                </a:moveTo>
                <a:cubicBezTo>
                  <a:pt x="1287" y="637"/>
                  <a:pt x="1287" y="637"/>
                  <a:pt x="1287" y="637"/>
                </a:cubicBezTo>
                <a:cubicBezTo>
                  <a:pt x="1286" y="638"/>
                  <a:pt x="1286" y="638"/>
                  <a:pt x="1286" y="638"/>
                </a:cubicBezTo>
                <a:lnTo>
                  <a:pt x="1287" y="638"/>
                </a:lnTo>
                <a:close/>
                <a:moveTo>
                  <a:pt x="581" y="745"/>
                </a:moveTo>
                <a:cubicBezTo>
                  <a:pt x="581" y="745"/>
                  <a:pt x="581" y="745"/>
                  <a:pt x="581" y="745"/>
                </a:cubicBezTo>
                <a:cubicBezTo>
                  <a:pt x="581" y="745"/>
                  <a:pt x="581" y="746"/>
                  <a:pt x="581" y="746"/>
                </a:cubicBezTo>
                <a:cubicBezTo>
                  <a:pt x="581" y="746"/>
                  <a:pt x="581" y="745"/>
                  <a:pt x="581" y="745"/>
                </a:cubicBezTo>
                <a:cubicBezTo>
                  <a:pt x="581" y="745"/>
                  <a:pt x="581" y="745"/>
                  <a:pt x="581" y="745"/>
                </a:cubicBezTo>
                <a:close/>
                <a:moveTo>
                  <a:pt x="1181" y="586"/>
                </a:move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lose/>
                <a:moveTo>
                  <a:pt x="1180" y="587"/>
                </a:moveTo>
                <a:cubicBezTo>
                  <a:pt x="1180" y="587"/>
                  <a:pt x="1181" y="586"/>
                  <a:pt x="1181" y="586"/>
                </a:cubicBezTo>
                <a:cubicBezTo>
                  <a:pt x="1180" y="586"/>
                  <a:pt x="1180" y="586"/>
                  <a:pt x="1180" y="587"/>
                </a:cubicBezTo>
                <a:cubicBezTo>
                  <a:pt x="1180" y="587"/>
                  <a:pt x="1180" y="587"/>
                  <a:pt x="1180" y="587"/>
                </a:cubicBezTo>
                <a:close/>
                <a:moveTo>
                  <a:pt x="1234" y="146"/>
                </a:moveTo>
                <a:cubicBezTo>
                  <a:pt x="1234" y="146"/>
                  <a:pt x="1234" y="147"/>
                  <a:pt x="1235" y="147"/>
                </a:cubicBezTo>
                <a:cubicBezTo>
                  <a:pt x="1235" y="147"/>
                  <a:pt x="1235" y="147"/>
                  <a:pt x="1235" y="147"/>
                </a:cubicBezTo>
                <a:cubicBezTo>
                  <a:pt x="1236" y="146"/>
                  <a:pt x="1235" y="145"/>
                  <a:pt x="1235" y="145"/>
                </a:cubicBezTo>
                <a:cubicBezTo>
                  <a:pt x="1234" y="145"/>
                  <a:pt x="1234" y="146"/>
                  <a:pt x="1234" y="146"/>
                </a:cubicBezTo>
                <a:close/>
                <a:moveTo>
                  <a:pt x="1529" y="154"/>
                </a:moveTo>
                <a:cubicBezTo>
                  <a:pt x="1529" y="154"/>
                  <a:pt x="1529" y="154"/>
                  <a:pt x="1528" y="154"/>
                </a:cubicBezTo>
                <a:cubicBezTo>
                  <a:pt x="1528" y="153"/>
                  <a:pt x="1528" y="153"/>
                  <a:pt x="1528" y="153"/>
                </a:cubicBezTo>
                <a:cubicBezTo>
                  <a:pt x="1527" y="154"/>
                  <a:pt x="1527" y="154"/>
                  <a:pt x="1528" y="154"/>
                </a:cubicBezTo>
                <a:cubicBezTo>
                  <a:pt x="1528" y="155"/>
                  <a:pt x="1528" y="154"/>
                  <a:pt x="1529" y="154"/>
                </a:cubicBezTo>
                <a:close/>
                <a:moveTo>
                  <a:pt x="1523" y="156"/>
                </a:moveTo>
                <a:cubicBezTo>
                  <a:pt x="1523" y="156"/>
                  <a:pt x="1523" y="156"/>
                  <a:pt x="1523" y="156"/>
                </a:cubicBezTo>
                <a:cubicBezTo>
                  <a:pt x="1523" y="156"/>
                  <a:pt x="1524" y="156"/>
                  <a:pt x="1524" y="156"/>
                </a:cubicBezTo>
                <a:cubicBezTo>
                  <a:pt x="1523" y="155"/>
                  <a:pt x="1523" y="155"/>
                  <a:pt x="1523" y="156"/>
                </a:cubicBezTo>
                <a:close/>
                <a:moveTo>
                  <a:pt x="2158" y="818"/>
                </a:moveTo>
                <a:cubicBezTo>
                  <a:pt x="2157" y="818"/>
                  <a:pt x="2157" y="818"/>
                  <a:pt x="2157" y="818"/>
                </a:cubicBezTo>
                <a:cubicBezTo>
                  <a:pt x="2157" y="819"/>
                  <a:pt x="2157" y="819"/>
                  <a:pt x="2157" y="819"/>
                </a:cubicBezTo>
                <a:cubicBezTo>
                  <a:pt x="2158" y="818"/>
                  <a:pt x="2158" y="818"/>
                  <a:pt x="2158" y="818"/>
                </a:cubicBezTo>
                <a:cubicBezTo>
                  <a:pt x="2158" y="818"/>
                  <a:pt x="2158" y="818"/>
                  <a:pt x="2158" y="818"/>
                </a:cubicBezTo>
                <a:close/>
                <a:moveTo>
                  <a:pt x="1072" y="465"/>
                </a:move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2" y="465"/>
                  <a:pt x="1072" y="465"/>
                </a:cubicBezTo>
                <a:close/>
                <a:moveTo>
                  <a:pt x="1071" y="466"/>
                </a:moveTo>
                <a:cubicBezTo>
                  <a:pt x="1071" y="466"/>
                  <a:pt x="1071" y="467"/>
                  <a:pt x="1072" y="466"/>
                </a:cubicBezTo>
                <a:cubicBezTo>
                  <a:pt x="1072" y="466"/>
                  <a:pt x="1072" y="466"/>
                  <a:pt x="1072" y="465"/>
                </a:cubicBezTo>
                <a:cubicBezTo>
                  <a:pt x="1072" y="465"/>
                  <a:pt x="1072" y="465"/>
                  <a:pt x="1071" y="465"/>
                </a:cubicBezTo>
                <a:cubicBezTo>
                  <a:pt x="1071" y="465"/>
                  <a:pt x="1071" y="466"/>
                  <a:pt x="1071" y="466"/>
                </a:cubicBezTo>
                <a:close/>
                <a:moveTo>
                  <a:pt x="673" y="831"/>
                </a:moveTo>
                <a:cubicBezTo>
                  <a:pt x="674" y="831"/>
                  <a:pt x="674" y="831"/>
                  <a:pt x="674" y="830"/>
                </a:cubicBezTo>
                <a:cubicBezTo>
                  <a:pt x="674" y="830"/>
                  <a:pt x="673" y="830"/>
                  <a:pt x="673" y="830"/>
                </a:cubicBezTo>
                <a:cubicBezTo>
                  <a:pt x="673" y="830"/>
                  <a:pt x="673" y="830"/>
                  <a:pt x="673" y="831"/>
                </a:cubicBezTo>
                <a:close/>
                <a:moveTo>
                  <a:pt x="27" y="379"/>
                </a:moveTo>
                <a:cubicBezTo>
                  <a:pt x="27" y="379"/>
                  <a:pt x="27" y="379"/>
                  <a:pt x="27" y="380"/>
                </a:cubicBezTo>
                <a:cubicBezTo>
                  <a:pt x="27" y="379"/>
                  <a:pt x="28" y="379"/>
                  <a:pt x="28" y="379"/>
                </a:cubicBezTo>
                <a:cubicBezTo>
                  <a:pt x="28" y="379"/>
                  <a:pt x="28" y="378"/>
                  <a:pt x="27" y="378"/>
                </a:cubicBezTo>
                <a:cubicBezTo>
                  <a:pt x="27" y="378"/>
                  <a:pt x="27" y="379"/>
                  <a:pt x="27" y="379"/>
                </a:cubicBezTo>
                <a:close/>
                <a:moveTo>
                  <a:pt x="1781" y="841"/>
                </a:moveTo>
                <a:cubicBezTo>
                  <a:pt x="1781" y="841"/>
                  <a:pt x="1781" y="841"/>
                  <a:pt x="1781" y="841"/>
                </a:cubicBezTo>
                <a:cubicBezTo>
                  <a:pt x="1782" y="841"/>
                  <a:pt x="1782" y="841"/>
                  <a:pt x="1782" y="841"/>
                </a:cubicBezTo>
                <a:cubicBezTo>
                  <a:pt x="1782" y="841"/>
                  <a:pt x="1782" y="840"/>
                  <a:pt x="1781" y="840"/>
                </a:cubicBezTo>
                <a:cubicBezTo>
                  <a:pt x="1781" y="840"/>
                  <a:pt x="1781" y="841"/>
                  <a:pt x="1781" y="841"/>
                </a:cubicBezTo>
                <a:close/>
                <a:moveTo>
                  <a:pt x="243" y="376"/>
                </a:moveTo>
                <a:cubicBezTo>
                  <a:pt x="243" y="376"/>
                  <a:pt x="244" y="375"/>
                  <a:pt x="244" y="375"/>
                </a:cubicBezTo>
                <a:cubicBezTo>
                  <a:pt x="244" y="375"/>
                  <a:pt x="243" y="374"/>
                  <a:pt x="243" y="374"/>
                </a:cubicBezTo>
                <a:cubicBezTo>
                  <a:pt x="243" y="374"/>
                  <a:pt x="243" y="375"/>
                  <a:pt x="243" y="375"/>
                </a:cubicBezTo>
                <a:cubicBezTo>
                  <a:pt x="242" y="376"/>
                  <a:pt x="243" y="376"/>
                  <a:pt x="243" y="376"/>
                </a:cubicBezTo>
                <a:close/>
                <a:moveTo>
                  <a:pt x="1959" y="860"/>
                </a:moveTo>
                <a:cubicBezTo>
                  <a:pt x="1959" y="861"/>
                  <a:pt x="1959" y="861"/>
                  <a:pt x="1959" y="861"/>
                </a:cubicBezTo>
                <a:cubicBezTo>
                  <a:pt x="1959" y="860"/>
                  <a:pt x="1959" y="860"/>
                  <a:pt x="1959" y="860"/>
                </a:cubicBezTo>
                <a:close/>
                <a:moveTo>
                  <a:pt x="1792" y="867"/>
                </a:moveTo>
                <a:cubicBezTo>
                  <a:pt x="1791" y="867"/>
                  <a:pt x="1791" y="868"/>
                  <a:pt x="1791" y="868"/>
                </a:cubicBezTo>
                <a:cubicBezTo>
                  <a:pt x="1791" y="868"/>
                  <a:pt x="1792" y="869"/>
                  <a:pt x="1792" y="869"/>
                </a:cubicBezTo>
                <a:cubicBezTo>
                  <a:pt x="1792" y="868"/>
                  <a:pt x="1792" y="868"/>
                  <a:pt x="1792" y="867"/>
                </a:cubicBezTo>
                <a:cubicBezTo>
                  <a:pt x="1792" y="867"/>
                  <a:pt x="1792" y="867"/>
                  <a:pt x="1792" y="867"/>
                </a:cubicBezTo>
                <a:close/>
                <a:moveTo>
                  <a:pt x="1989" y="876"/>
                </a:moveTo>
                <a:cubicBezTo>
                  <a:pt x="1989" y="876"/>
                  <a:pt x="1989" y="876"/>
                  <a:pt x="1989" y="876"/>
                </a:cubicBezTo>
                <a:cubicBezTo>
                  <a:pt x="1989" y="876"/>
                  <a:pt x="1989" y="876"/>
                  <a:pt x="1989" y="876"/>
                </a:cubicBezTo>
                <a:cubicBezTo>
                  <a:pt x="1990" y="876"/>
                  <a:pt x="1990" y="876"/>
                  <a:pt x="1990" y="876"/>
                </a:cubicBezTo>
                <a:cubicBezTo>
                  <a:pt x="1990" y="876"/>
                  <a:pt x="1990" y="876"/>
                  <a:pt x="1989" y="876"/>
                </a:cubicBezTo>
                <a:close/>
                <a:moveTo>
                  <a:pt x="1982" y="881"/>
                </a:moveTo>
                <a:cubicBezTo>
                  <a:pt x="1982" y="882"/>
                  <a:pt x="1982" y="882"/>
                  <a:pt x="1982" y="882"/>
                </a:cubicBezTo>
                <a:cubicBezTo>
                  <a:pt x="1982" y="882"/>
                  <a:pt x="1982" y="881"/>
                  <a:pt x="1982" y="881"/>
                </a:cubicBezTo>
                <a:cubicBezTo>
                  <a:pt x="1982" y="881"/>
                  <a:pt x="1981" y="881"/>
                  <a:pt x="1982" y="881"/>
                </a:cubicBezTo>
                <a:close/>
                <a:moveTo>
                  <a:pt x="2031" y="889"/>
                </a:moveTo>
                <a:cubicBezTo>
                  <a:pt x="2031" y="889"/>
                  <a:pt x="2032" y="889"/>
                  <a:pt x="2032" y="889"/>
                </a:cubicBezTo>
                <a:cubicBezTo>
                  <a:pt x="2032" y="889"/>
                  <a:pt x="2032" y="889"/>
                  <a:pt x="2032" y="889"/>
                </a:cubicBezTo>
                <a:cubicBezTo>
                  <a:pt x="2032" y="888"/>
                  <a:pt x="2032" y="888"/>
                  <a:pt x="2031" y="889"/>
                </a:cubicBezTo>
                <a:close/>
                <a:moveTo>
                  <a:pt x="756" y="917"/>
                </a:moveTo>
                <a:cubicBezTo>
                  <a:pt x="756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6" y="917"/>
                </a:cubicBezTo>
                <a:close/>
                <a:moveTo>
                  <a:pt x="759" y="919"/>
                </a:moveTo>
                <a:cubicBezTo>
                  <a:pt x="758" y="917"/>
                  <a:pt x="757" y="917"/>
                  <a:pt x="756" y="917"/>
                </a:cubicBezTo>
                <a:cubicBezTo>
                  <a:pt x="756" y="919"/>
                  <a:pt x="757" y="919"/>
                  <a:pt x="759" y="919"/>
                </a:cubicBezTo>
                <a:close/>
                <a:moveTo>
                  <a:pt x="1872" y="923"/>
                </a:moveTo>
                <a:cubicBezTo>
                  <a:pt x="1872" y="923"/>
                  <a:pt x="1872" y="924"/>
                  <a:pt x="1872" y="924"/>
                </a:cubicBezTo>
                <a:cubicBezTo>
                  <a:pt x="1872" y="924"/>
                  <a:pt x="1873" y="924"/>
                  <a:pt x="1873" y="924"/>
                </a:cubicBezTo>
                <a:cubicBezTo>
                  <a:pt x="1873" y="924"/>
                  <a:pt x="1874" y="924"/>
                  <a:pt x="1874" y="923"/>
                </a:cubicBezTo>
                <a:cubicBezTo>
                  <a:pt x="1873" y="923"/>
                  <a:pt x="1873" y="922"/>
                  <a:pt x="1872" y="923"/>
                </a:cubicBezTo>
                <a:close/>
                <a:moveTo>
                  <a:pt x="1871" y="925"/>
                </a:moveTo>
                <a:cubicBezTo>
                  <a:pt x="1871" y="924"/>
                  <a:pt x="1872" y="924"/>
                  <a:pt x="1872" y="924"/>
                </a:cubicBezTo>
                <a:cubicBezTo>
                  <a:pt x="1872" y="924"/>
                  <a:pt x="1872" y="924"/>
                  <a:pt x="1872" y="924"/>
                </a:cubicBezTo>
                <a:cubicBezTo>
                  <a:pt x="1872" y="924"/>
                  <a:pt x="1872" y="924"/>
                  <a:pt x="1871" y="924"/>
                </a:cubicBezTo>
                <a:cubicBezTo>
                  <a:pt x="1871" y="924"/>
                  <a:pt x="1871" y="924"/>
                  <a:pt x="1871" y="925"/>
                </a:cubicBezTo>
                <a:close/>
                <a:moveTo>
                  <a:pt x="1871" y="926"/>
                </a:move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6"/>
                  <a:pt x="1871" y="926"/>
                </a:cubicBezTo>
                <a:close/>
                <a:moveTo>
                  <a:pt x="2202" y="940"/>
                </a:moveTo>
                <a:cubicBezTo>
                  <a:pt x="2201" y="941"/>
                  <a:pt x="2202" y="941"/>
                  <a:pt x="2202" y="941"/>
                </a:cubicBezTo>
                <a:cubicBezTo>
                  <a:pt x="2202" y="941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lose/>
                <a:moveTo>
                  <a:pt x="1840" y="944"/>
                </a:moveTo>
                <a:cubicBezTo>
                  <a:pt x="1840" y="944"/>
                  <a:pt x="1840" y="944"/>
                  <a:pt x="1840" y="944"/>
                </a:cubicBezTo>
                <a:cubicBezTo>
                  <a:pt x="1840" y="944"/>
                  <a:pt x="1840" y="945"/>
                  <a:pt x="1840" y="945"/>
                </a:cubicBezTo>
                <a:cubicBezTo>
                  <a:pt x="1841" y="945"/>
                  <a:pt x="1841" y="944"/>
                  <a:pt x="1841" y="944"/>
                </a:cubicBezTo>
                <a:cubicBezTo>
                  <a:pt x="1841" y="944"/>
                  <a:pt x="1841" y="944"/>
                  <a:pt x="1840" y="944"/>
                </a:cubicBezTo>
                <a:close/>
                <a:moveTo>
                  <a:pt x="1995" y="960"/>
                </a:moveTo>
                <a:cubicBezTo>
                  <a:pt x="1995" y="961"/>
                  <a:pt x="1995" y="961"/>
                  <a:pt x="1995" y="961"/>
                </a:cubicBezTo>
                <a:cubicBezTo>
                  <a:pt x="1996" y="961"/>
                  <a:pt x="1996" y="961"/>
                  <a:pt x="1996" y="961"/>
                </a:cubicBezTo>
                <a:cubicBezTo>
                  <a:pt x="1996" y="960"/>
                  <a:pt x="1995" y="960"/>
                  <a:pt x="1995" y="960"/>
                </a:cubicBezTo>
                <a:cubicBezTo>
                  <a:pt x="1995" y="960"/>
                  <a:pt x="1995" y="960"/>
                  <a:pt x="1995" y="960"/>
                </a:cubicBezTo>
                <a:close/>
                <a:moveTo>
                  <a:pt x="2184" y="962"/>
                </a:moveTo>
                <a:cubicBezTo>
                  <a:pt x="2184" y="963"/>
                  <a:pt x="2184" y="963"/>
                  <a:pt x="2184" y="963"/>
                </a:cubicBezTo>
                <a:cubicBezTo>
                  <a:pt x="2184" y="963"/>
                  <a:pt x="2184" y="963"/>
                  <a:pt x="2185" y="963"/>
                </a:cubicBezTo>
                <a:cubicBezTo>
                  <a:pt x="2185" y="963"/>
                  <a:pt x="2185" y="963"/>
                  <a:pt x="2185" y="963"/>
                </a:cubicBezTo>
                <a:cubicBezTo>
                  <a:pt x="2185" y="962"/>
                  <a:pt x="2184" y="962"/>
                  <a:pt x="2184" y="962"/>
                </a:cubicBezTo>
                <a:close/>
                <a:moveTo>
                  <a:pt x="1985" y="967"/>
                </a:moveTo>
                <a:cubicBezTo>
                  <a:pt x="1985" y="967"/>
                  <a:pt x="1985" y="967"/>
                  <a:pt x="1985" y="967"/>
                </a:cubicBezTo>
                <a:cubicBezTo>
                  <a:pt x="1985" y="967"/>
                  <a:pt x="1985" y="966"/>
                  <a:pt x="1985" y="966"/>
                </a:cubicBezTo>
                <a:cubicBezTo>
                  <a:pt x="1985" y="966"/>
                  <a:pt x="1984" y="966"/>
                  <a:pt x="1984" y="966"/>
                </a:cubicBezTo>
                <a:cubicBezTo>
                  <a:pt x="1984" y="967"/>
                  <a:pt x="1984" y="967"/>
                  <a:pt x="1985" y="967"/>
                </a:cubicBezTo>
                <a:close/>
                <a:moveTo>
                  <a:pt x="2006" y="984"/>
                </a:moveTo>
                <a:cubicBezTo>
                  <a:pt x="2006" y="985"/>
                  <a:pt x="2006" y="985"/>
                  <a:pt x="2007" y="985"/>
                </a:cubicBezTo>
                <a:cubicBezTo>
                  <a:pt x="2007" y="985"/>
                  <a:pt x="2007" y="985"/>
                  <a:pt x="2007" y="985"/>
                </a:cubicBezTo>
                <a:cubicBezTo>
                  <a:pt x="2007" y="985"/>
                  <a:pt x="2007" y="984"/>
                  <a:pt x="2007" y="984"/>
                </a:cubicBezTo>
                <a:cubicBezTo>
                  <a:pt x="2007" y="984"/>
                  <a:pt x="2007" y="984"/>
                  <a:pt x="2006" y="984"/>
                </a:cubicBezTo>
                <a:close/>
                <a:moveTo>
                  <a:pt x="2002" y="1003"/>
                </a:moveTo>
                <a:cubicBezTo>
                  <a:pt x="2003" y="1002"/>
                  <a:pt x="2003" y="1002"/>
                  <a:pt x="2003" y="1001"/>
                </a:cubicBezTo>
                <a:cubicBezTo>
                  <a:pt x="2002" y="1001"/>
                  <a:pt x="2002" y="1001"/>
                  <a:pt x="2001" y="1001"/>
                </a:cubicBezTo>
                <a:cubicBezTo>
                  <a:pt x="2001" y="1002"/>
                  <a:pt x="2001" y="1002"/>
                  <a:pt x="2001" y="1002"/>
                </a:cubicBezTo>
                <a:cubicBezTo>
                  <a:pt x="2001" y="1003"/>
                  <a:pt x="2002" y="1003"/>
                  <a:pt x="2002" y="1003"/>
                </a:cubicBezTo>
                <a:close/>
                <a:moveTo>
                  <a:pt x="1436" y="1013"/>
                </a:moveTo>
                <a:cubicBezTo>
                  <a:pt x="1436" y="1013"/>
                  <a:pt x="1436" y="1013"/>
                  <a:pt x="1436" y="1013"/>
                </a:cubicBezTo>
                <a:cubicBezTo>
                  <a:pt x="1436" y="1013"/>
                  <a:pt x="1436" y="1013"/>
                  <a:pt x="1436" y="1014"/>
                </a:cubicBezTo>
                <a:cubicBezTo>
                  <a:pt x="1436" y="1014"/>
                  <a:pt x="1436" y="1014"/>
                  <a:pt x="1437" y="1014"/>
                </a:cubicBezTo>
                <a:cubicBezTo>
                  <a:pt x="1436" y="1013"/>
                  <a:pt x="1436" y="1013"/>
                  <a:pt x="1436" y="1013"/>
                </a:cubicBezTo>
                <a:close/>
                <a:moveTo>
                  <a:pt x="2325" y="1049"/>
                </a:moveTo>
                <a:cubicBezTo>
                  <a:pt x="2325" y="1049"/>
                  <a:pt x="2325" y="1049"/>
                  <a:pt x="2325" y="1049"/>
                </a:cubicBezTo>
                <a:cubicBezTo>
                  <a:pt x="2325" y="1048"/>
                  <a:pt x="2325" y="1048"/>
                  <a:pt x="2325" y="1048"/>
                </a:cubicBezTo>
                <a:cubicBezTo>
                  <a:pt x="2325" y="1048"/>
                  <a:pt x="2324" y="1048"/>
                  <a:pt x="2324" y="1048"/>
                </a:cubicBezTo>
                <a:cubicBezTo>
                  <a:pt x="2324" y="1049"/>
                  <a:pt x="2324" y="1049"/>
                  <a:pt x="2325" y="1049"/>
                </a:cubicBezTo>
                <a:close/>
                <a:moveTo>
                  <a:pt x="2325" y="1060"/>
                </a:moveTo>
                <a:cubicBezTo>
                  <a:pt x="2326" y="1060"/>
                  <a:pt x="2326" y="1060"/>
                  <a:pt x="2327" y="1060"/>
                </a:cubicBezTo>
                <a:cubicBezTo>
                  <a:pt x="2326" y="1060"/>
                  <a:pt x="2326" y="1059"/>
                  <a:pt x="2326" y="1059"/>
                </a:cubicBezTo>
                <a:cubicBezTo>
                  <a:pt x="2326" y="1059"/>
                  <a:pt x="2325" y="1059"/>
                  <a:pt x="2325" y="1060"/>
                </a:cubicBezTo>
                <a:cubicBezTo>
                  <a:pt x="2325" y="1060"/>
                  <a:pt x="2325" y="1060"/>
                  <a:pt x="2325" y="1060"/>
                </a:cubicBezTo>
                <a:close/>
                <a:moveTo>
                  <a:pt x="2330" y="1069"/>
                </a:moveTo>
                <a:cubicBezTo>
                  <a:pt x="2330" y="1069"/>
                  <a:pt x="2330" y="1069"/>
                  <a:pt x="2330" y="1069"/>
                </a:cubicBezTo>
                <a:cubicBezTo>
                  <a:pt x="2330" y="1070"/>
                  <a:pt x="2330" y="1070"/>
                  <a:pt x="2330" y="1070"/>
                </a:cubicBezTo>
                <a:lnTo>
                  <a:pt x="2330" y="1069"/>
                </a:lnTo>
                <a:close/>
                <a:moveTo>
                  <a:pt x="2319" y="1093"/>
                </a:moveTo>
                <a:cubicBezTo>
                  <a:pt x="2319" y="1093"/>
                  <a:pt x="2318" y="1094"/>
                  <a:pt x="2319" y="1094"/>
                </a:cubicBezTo>
                <a:cubicBezTo>
                  <a:pt x="2319" y="1095"/>
                  <a:pt x="2319" y="1095"/>
                  <a:pt x="2319" y="1095"/>
                </a:cubicBezTo>
                <a:cubicBezTo>
                  <a:pt x="2320" y="1095"/>
                  <a:pt x="2320" y="1094"/>
                  <a:pt x="2320" y="1094"/>
                </a:cubicBezTo>
                <a:cubicBezTo>
                  <a:pt x="2320" y="1093"/>
                  <a:pt x="2319" y="1093"/>
                  <a:pt x="2319" y="1093"/>
                </a:cubicBezTo>
                <a:close/>
                <a:moveTo>
                  <a:pt x="2138" y="1275"/>
                </a:moveTo>
                <a:cubicBezTo>
                  <a:pt x="2138" y="1275"/>
                  <a:pt x="2137" y="1275"/>
                  <a:pt x="2137" y="1275"/>
                </a:cubicBezTo>
                <a:cubicBezTo>
                  <a:pt x="2137" y="1276"/>
                  <a:pt x="2138" y="1276"/>
                  <a:pt x="2138" y="1276"/>
                </a:cubicBezTo>
                <a:cubicBezTo>
                  <a:pt x="2139" y="1276"/>
                  <a:pt x="2139" y="1276"/>
                  <a:pt x="2139" y="1276"/>
                </a:cubicBezTo>
                <a:cubicBezTo>
                  <a:pt x="2139" y="1275"/>
                  <a:pt x="2138" y="1275"/>
                  <a:pt x="2138" y="1275"/>
                </a:cubicBezTo>
                <a:close/>
                <a:moveTo>
                  <a:pt x="1082" y="481"/>
                </a:moveTo>
                <a:cubicBezTo>
                  <a:pt x="1082" y="481"/>
                  <a:pt x="1081" y="481"/>
                  <a:pt x="1081" y="481"/>
                </a:cubicBezTo>
                <a:cubicBezTo>
                  <a:pt x="1081" y="482"/>
                  <a:pt x="1081" y="482"/>
                  <a:pt x="1081" y="482"/>
                </a:cubicBezTo>
                <a:cubicBezTo>
                  <a:pt x="1082" y="482"/>
                  <a:pt x="1082" y="482"/>
                  <a:pt x="1082" y="482"/>
                </a:cubicBezTo>
                <a:cubicBezTo>
                  <a:pt x="1082" y="482"/>
                  <a:pt x="1082" y="481"/>
                  <a:pt x="1082" y="481"/>
                </a:cubicBezTo>
                <a:close/>
                <a:moveTo>
                  <a:pt x="1418" y="294"/>
                </a:moveTo>
                <a:cubicBezTo>
                  <a:pt x="1418" y="294"/>
                  <a:pt x="1417" y="294"/>
                  <a:pt x="1417" y="294"/>
                </a:cubicBezTo>
                <a:cubicBezTo>
                  <a:pt x="1417" y="294"/>
                  <a:pt x="1416" y="295"/>
                  <a:pt x="1416" y="295"/>
                </a:cubicBezTo>
                <a:cubicBezTo>
                  <a:pt x="1417" y="295"/>
                  <a:pt x="1417" y="295"/>
                  <a:pt x="1417" y="295"/>
                </a:cubicBezTo>
                <a:cubicBezTo>
                  <a:pt x="1418" y="295"/>
                  <a:pt x="1418" y="294"/>
                  <a:pt x="1418" y="294"/>
                </a:cubicBezTo>
                <a:close/>
                <a:moveTo>
                  <a:pt x="1416" y="295"/>
                </a:move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lose/>
                <a:moveTo>
                  <a:pt x="1218" y="292"/>
                </a:moveTo>
                <a:cubicBezTo>
                  <a:pt x="1218" y="292"/>
                  <a:pt x="1219" y="292"/>
                  <a:pt x="1219" y="292"/>
                </a:cubicBezTo>
                <a:cubicBezTo>
                  <a:pt x="1219" y="292"/>
                  <a:pt x="1219" y="292"/>
                  <a:pt x="1219" y="292"/>
                </a:cubicBezTo>
                <a:cubicBezTo>
                  <a:pt x="1219" y="291"/>
                  <a:pt x="1219" y="291"/>
                  <a:pt x="1218" y="292"/>
                </a:cubicBezTo>
                <a:close/>
                <a:moveTo>
                  <a:pt x="701" y="1379"/>
                </a:moveTo>
                <a:cubicBezTo>
                  <a:pt x="701" y="1379"/>
                  <a:pt x="702" y="1379"/>
                  <a:pt x="702" y="1379"/>
                </a:cubicBezTo>
                <a:cubicBezTo>
                  <a:pt x="702" y="1379"/>
                  <a:pt x="701" y="1379"/>
                  <a:pt x="701" y="1379"/>
                </a:cubicBezTo>
                <a:cubicBezTo>
                  <a:pt x="700" y="1379"/>
                  <a:pt x="700" y="1379"/>
                  <a:pt x="701" y="1379"/>
                </a:cubicBezTo>
                <a:close/>
                <a:moveTo>
                  <a:pt x="807" y="243"/>
                </a:moveTo>
                <a:cubicBezTo>
                  <a:pt x="807" y="244"/>
                  <a:pt x="807" y="244"/>
                  <a:pt x="808" y="244"/>
                </a:cubicBezTo>
                <a:cubicBezTo>
                  <a:pt x="808" y="244"/>
                  <a:pt x="808" y="243"/>
                  <a:pt x="808" y="243"/>
                </a:cubicBezTo>
                <a:cubicBezTo>
                  <a:pt x="808" y="243"/>
                  <a:pt x="808" y="243"/>
                  <a:pt x="807" y="243"/>
                </a:cubicBezTo>
                <a:close/>
                <a:moveTo>
                  <a:pt x="647" y="265"/>
                </a:moveTo>
                <a:cubicBezTo>
                  <a:pt x="647" y="265"/>
                  <a:pt x="647" y="265"/>
                  <a:pt x="647" y="265"/>
                </a:cubicBezTo>
                <a:cubicBezTo>
                  <a:pt x="647" y="265"/>
                  <a:pt x="647" y="265"/>
                  <a:pt x="647" y="266"/>
                </a:cubicBezTo>
                <a:cubicBezTo>
                  <a:pt x="647" y="266"/>
                  <a:pt x="647" y="266"/>
                  <a:pt x="647" y="266"/>
                </a:cubicBezTo>
                <a:lnTo>
                  <a:pt x="647" y="265"/>
                </a:lnTo>
                <a:close/>
                <a:moveTo>
                  <a:pt x="2121" y="268"/>
                </a:moveTo>
                <a:cubicBezTo>
                  <a:pt x="2121" y="268"/>
                  <a:pt x="2121" y="268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ubicBezTo>
                  <a:pt x="2121" y="269"/>
                  <a:pt x="2121" y="268"/>
                  <a:pt x="2121" y="268"/>
                </a:cubicBezTo>
                <a:close/>
                <a:moveTo>
                  <a:pt x="2121" y="269"/>
                </a:moveTo>
                <a:cubicBezTo>
                  <a:pt x="2121" y="269"/>
                  <a:pt x="2120" y="269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20" y="269"/>
                  <a:pt x="2120" y="269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lose/>
                <a:moveTo>
                  <a:pt x="1236" y="283"/>
                </a:moveTo>
                <a:cubicBezTo>
                  <a:pt x="1236" y="283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6" y="283"/>
                  <a:pt x="1236" y="283"/>
                  <a:pt x="1236" y="283"/>
                </a:cubicBezTo>
                <a:cubicBezTo>
                  <a:pt x="1236" y="283"/>
                  <a:pt x="1236" y="283"/>
                  <a:pt x="1236" y="283"/>
                </a:cubicBezTo>
                <a:close/>
                <a:moveTo>
                  <a:pt x="1236" y="282"/>
                </a:moveTo>
                <a:cubicBezTo>
                  <a:pt x="1236" y="282"/>
                  <a:pt x="1236" y="283"/>
                  <a:pt x="1236" y="283"/>
                </a:cubicBezTo>
                <a:cubicBezTo>
                  <a:pt x="1236" y="283"/>
                  <a:pt x="1236" y="282"/>
                  <a:pt x="1236" y="282"/>
                </a:cubicBezTo>
                <a:close/>
                <a:moveTo>
                  <a:pt x="1286" y="609"/>
                </a:moveTo>
                <a:cubicBezTo>
                  <a:pt x="1286" y="609"/>
                  <a:pt x="1286" y="609"/>
                  <a:pt x="1286" y="609"/>
                </a:cubicBezTo>
                <a:cubicBezTo>
                  <a:pt x="1286" y="609"/>
                  <a:pt x="1287" y="609"/>
                  <a:pt x="1287" y="609"/>
                </a:cubicBezTo>
                <a:cubicBezTo>
                  <a:pt x="1287" y="609"/>
                  <a:pt x="1286" y="609"/>
                  <a:pt x="1286" y="609"/>
                </a:cubicBezTo>
                <a:close/>
                <a:moveTo>
                  <a:pt x="1210" y="648"/>
                </a:moveTo>
                <a:cubicBezTo>
                  <a:pt x="1210" y="648"/>
                  <a:pt x="1210" y="648"/>
                  <a:pt x="1210" y="648"/>
                </a:cubicBezTo>
                <a:cubicBezTo>
                  <a:pt x="1210" y="648"/>
                  <a:pt x="1210" y="648"/>
                  <a:pt x="1210" y="648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8"/>
                  <a:pt x="587" y="748"/>
                  <a:pt x="587" y="749"/>
                </a:cubicBezTo>
                <a:close/>
                <a:moveTo>
                  <a:pt x="663" y="785"/>
                </a:moveTo>
                <a:cubicBezTo>
                  <a:pt x="664" y="785"/>
                  <a:pt x="664" y="785"/>
                  <a:pt x="664" y="785"/>
                </a:cubicBezTo>
                <a:cubicBezTo>
                  <a:pt x="664" y="785"/>
                  <a:pt x="664" y="785"/>
                  <a:pt x="664" y="785"/>
                </a:cubicBezTo>
                <a:lnTo>
                  <a:pt x="663" y="785"/>
                </a:lnTo>
                <a:close/>
                <a:moveTo>
                  <a:pt x="1122" y="622"/>
                </a:moveTo>
                <a:cubicBezTo>
                  <a:pt x="1123" y="622"/>
                  <a:pt x="1123" y="622"/>
                  <a:pt x="1123" y="622"/>
                </a:cubicBezTo>
                <a:cubicBezTo>
                  <a:pt x="1122" y="622"/>
                  <a:pt x="1122" y="622"/>
                  <a:pt x="1122" y="622"/>
                </a:cubicBezTo>
                <a:close/>
                <a:moveTo>
                  <a:pt x="953" y="28"/>
                </a:moveTo>
                <a:cubicBezTo>
                  <a:pt x="953" y="28"/>
                  <a:pt x="953" y="29"/>
                  <a:pt x="953" y="29"/>
                </a:cubicBezTo>
                <a:cubicBezTo>
                  <a:pt x="953" y="28"/>
                  <a:pt x="953" y="28"/>
                  <a:pt x="953" y="28"/>
                </a:cubicBezTo>
                <a:cubicBezTo>
                  <a:pt x="953" y="28"/>
                  <a:pt x="953" y="28"/>
                  <a:pt x="953" y="28"/>
                </a:cubicBezTo>
                <a:close/>
                <a:moveTo>
                  <a:pt x="2077" y="467"/>
                </a:move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lose/>
                <a:moveTo>
                  <a:pt x="2078" y="468"/>
                </a:moveTo>
                <a:cubicBezTo>
                  <a:pt x="2078" y="468"/>
                  <a:pt x="2078" y="467"/>
                  <a:pt x="2077" y="467"/>
                </a:cubicBezTo>
                <a:cubicBezTo>
                  <a:pt x="2077" y="468"/>
                  <a:pt x="2077" y="468"/>
                  <a:pt x="2078" y="468"/>
                </a:cubicBezTo>
                <a:close/>
                <a:moveTo>
                  <a:pt x="72" y="372"/>
                </a:move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lose/>
                <a:moveTo>
                  <a:pt x="72" y="373"/>
                </a:moveTo>
                <a:cubicBezTo>
                  <a:pt x="72" y="373"/>
                  <a:pt x="72" y="373"/>
                  <a:pt x="72" y="372"/>
                </a:cubicBezTo>
                <a:cubicBezTo>
                  <a:pt x="71" y="373"/>
                  <a:pt x="71" y="373"/>
                  <a:pt x="72" y="373"/>
                </a:cubicBezTo>
                <a:close/>
                <a:moveTo>
                  <a:pt x="2079" y="469"/>
                </a:moveTo>
                <a:cubicBezTo>
                  <a:pt x="2079" y="469"/>
                  <a:pt x="2079" y="469"/>
                  <a:pt x="2079" y="468"/>
                </a:cubicBezTo>
                <a:cubicBezTo>
                  <a:pt x="2078" y="468"/>
                  <a:pt x="2078" y="468"/>
                  <a:pt x="2078" y="468"/>
                </a:cubicBezTo>
                <a:cubicBezTo>
                  <a:pt x="2078" y="468"/>
                  <a:pt x="2078" y="468"/>
                  <a:pt x="2078" y="469"/>
                </a:cubicBezTo>
                <a:cubicBezTo>
                  <a:pt x="2078" y="469"/>
                  <a:pt x="2079" y="469"/>
                  <a:pt x="2079" y="469"/>
                </a:cubicBezTo>
                <a:close/>
                <a:moveTo>
                  <a:pt x="2080" y="470"/>
                </a:moveTo>
                <a:cubicBezTo>
                  <a:pt x="2080" y="469"/>
                  <a:pt x="2079" y="469"/>
                  <a:pt x="2079" y="469"/>
                </a:cubicBezTo>
                <a:cubicBezTo>
                  <a:pt x="2079" y="469"/>
                  <a:pt x="2079" y="470"/>
                  <a:pt x="2080" y="470"/>
                </a:cubicBezTo>
                <a:close/>
                <a:moveTo>
                  <a:pt x="2023" y="895"/>
                </a:moveTo>
                <a:cubicBezTo>
                  <a:pt x="2023" y="895"/>
                  <a:pt x="2023" y="895"/>
                  <a:pt x="2023" y="895"/>
                </a:cubicBezTo>
                <a:cubicBezTo>
                  <a:pt x="2023" y="895"/>
                  <a:pt x="2023" y="895"/>
                  <a:pt x="2023" y="895"/>
                </a:cubicBezTo>
                <a:close/>
                <a:moveTo>
                  <a:pt x="1807" y="901"/>
                </a:moveTo>
                <a:cubicBezTo>
                  <a:pt x="1808" y="901"/>
                  <a:pt x="1808" y="901"/>
                  <a:pt x="1808" y="901"/>
                </a:cubicBezTo>
                <a:cubicBezTo>
                  <a:pt x="1808" y="900"/>
                  <a:pt x="1808" y="900"/>
                  <a:pt x="1808" y="900"/>
                </a:cubicBezTo>
                <a:lnTo>
                  <a:pt x="1807" y="901"/>
                </a:ln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1" y="926"/>
                </a:cubicBez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2" y="926"/>
                </a:cubicBez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7"/>
                  <a:pt x="2042" y="926"/>
                </a:cubicBezTo>
                <a:close/>
                <a:moveTo>
                  <a:pt x="100" y="355"/>
                </a:move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lose/>
                <a:moveTo>
                  <a:pt x="811" y="74"/>
                </a:moveTo>
                <a:cubicBezTo>
                  <a:pt x="811" y="74"/>
                  <a:pt x="811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1" y="74"/>
                  <a:pt x="811" y="74"/>
                </a:cubicBezTo>
                <a:close/>
                <a:moveTo>
                  <a:pt x="2208" y="941"/>
                </a:move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lnTo>
                  <a:pt x="2208" y="941"/>
                </a:lnTo>
                <a:close/>
                <a:moveTo>
                  <a:pt x="1994" y="817"/>
                </a:move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lose/>
                <a:moveTo>
                  <a:pt x="1994" y="818"/>
                </a:moveTo>
                <a:cubicBezTo>
                  <a:pt x="1994" y="818"/>
                  <a:pt x="1994" y="818"/>
                  <a:pt x="1994" y="817"/>
                </a:cubicBezTo>
                <a:cubicBezTo>
                  <a:pt x="1994" y="818"/>
                  <a:pt x="1993" y="818"/>
                  <a:pt x="1993" y="818"/>
                </a:cubicBezTo>
                <a:cubicBezTo>
                  <a:pt x="1993" y="818"/>
                  <a:pt x="1994" y="818"/>
                  <a:pt x="1994" y="818"/>
                </a:cubicBezTo>
                <a:close/>
                <a:moveTo>
                  <a:pt x="2080" y="471"/>
                </a:move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1"/>
                  <a:pt x="2080" y="471"/>
                </a:cubicBezTo>
                <a:close/>
                <a:moveTo>
                  <a:pt x="2248" y="971"/>
                </a:move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7" y="971"/>
                  <a:pt x="2248" y="971"/>
                  <a:pt x="2248" y="971"/>
                </a:cubicBezTo>
                <a:close/>
                <a:moveTo>
                  <a:pt x="1366" y="86"/>
                </a:moveTo>
                <a:cubicBezTo>
                  <a:pt x="1366" y="86"/>
                  <a:pt x="1366" y="86"/>
                  <a:pt x="1366" y="86"/>
                </a:cubicBezTo>
                <a:cubicBezTo>
                  <a:pt x="1366" y="86"/>
                  <a:pt x="1366" y="86"/>
                  <a:pt x="1366" y="86"/>
                </a:cubicBezTo>
                <a:close/>
                <a:moveTo>
                  <a:pt x="2251" y="980"/>
                </a:move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lnTo>
                  <a:pt x="2251" y="980"/>
                </a:lnTo>
                <a:close/>
                <a:moveTo>
                  <a:pt x="2005" y="1000"/>
                </a:moveTo>
                <a:cubicBezTo>
                  <a:pt x="2005" y="1000"/>
                  <a:pt x="2005" y="1000"/>
                  <a:pt x="2005" y="999"/>
                </a:cubicBezTo>
                <a:cubicBezTo>
                  <a:pt x="2005" y="999"/>
                  <a:pt x="2005" y="999"/>
                  <a:pt x="2005" y="999"/>
                </a:cubicBezTo>
                <a:cubicBezTo>
                  <a:pt x="2004" y="1000"/>
                  <a:pt x="2004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4" y="1001"/>
                  <a:pt x="2004" y="1000"/>
                  <a:pt x="2005" y="1000"/>
                </a:cubicBezTo>
                <a:close/>
                <a:moveTo>
                  <a:pt x="1460" y="1017"/>
                </a:move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lose/>
                <a:moveTo>
                  <a:pt x="612" y="114"/>
                </a:moveTo>
                <a:cubicBezTo>
                  <a:pt x="611" y="114"/>
                  <a:pt x="611" y="114"/>
                  <a:pt x="611" y="114"/>
                </a:cubicBezTo>
                <a:cubicBezTo>
                  <a:pt x="612" y="115"/>
                  <a:pt x="612" y="115"/>
                  <a:pt x="612" y="115"/>
                </a:cubicBezTo>
                <a:cubicBezTo>
                  <a:pt x="612" y="115"/>
                  <a:pt x="612" y="115"/>
                  <a:pt x="612" y="115"/>
                </a:cubicBezTo>
                <a:lnTo>
                  <a:pt x="612" y="114"/>
                </a:ln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6"/>
                </a:cubicBez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7"/>
                </a:cubicBezTo>
                <a:cubicBezTo>
                  <a:pt x="1234" y="117"/>
                  <a:pt x="1234" y="117"/>
                  <a:pt x="1234" y="117"/>
                </a:cubicBezTo>
                <a:cubicBezTo>
                  <a:pt x="1234" y="117"/>
                  <a:pt x="1234" y="116"/>
                  <a:pt x="1234" y="116"/>
                </a:cubicBezTo>
                <a:close/>
                <a:moveTo>
                  <a:pt x="1593" y="120"/>
                </a:move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lose/>
                <a:moveTo>
                  <a:pt x="186" y="317"/>
                </a:moveTo>
                <a:cubicBezTo>
                  <a:pt x="186" y="317"/>
                  <a:pt x="186" y="317"/>
                  <a:pt x="186" y="317"/>
                </a:cubicBezTo>
                <a:cubicBezTo>
                  <a:pt x="186" y="317"/>
                  <a:pt x="186" y="317"/>
                  <a:pt x="186" y="316"/>
                </a:cubicBezTo>
                <a:cubicBezTo>
                  <a:pt x="186" y="317"/>
                  <a:pt x="186" y="317"/>
                  <a:pt x="186" y="317"/>
                </a:cubicBezTo>
                <a:close/>
                <a:moveTo>
                  <a:pt x="186" y="317"/>
                </a:moveTo>
                <a:cubicBezTo>
                  <a:pt x="186" y="317"/>
                  <a:pt x="186" y="318"/>
                  <a:pt x="186" y="318"/>
                </a:cubicBezTo>
                <a:cubicBezTo>
                  <a:pt x="186" y="318"/>
                  <a:pt x="186" y="318"/>
                  <a:pt x="186" y="318"/>
                </a:cubicBezTo>
                <a:cubicBezTo>
                  <a:pt x="185" y="319"/>
                  <a:pt x="184" y="320"/>
                  <a:pt x="184" y="321"/>
                </a:cubicBezTo>
                <a:cubicBezTo>
                  <a:pt x="183" y="322"/>
                  <a:pt x="183" y="323"/>
                  <a:pt x="184" y="323"/>
                </a:cubicBezTo>
                <a:cubicBezTo>
                  <a:pt x="184" y="323"/>
                  <a:pt x="185" y="323"/>
                  <a:pt x="185" y="323"/>
                </a:cubicBezTo>
                <a:cubicBezTo>
                  <a:pt x="187" y="321"/>
                  <a:pt x="189" y="320"/>
                  <a:pt x="190" y="318"/>
                </a:cubicBezTo>
                <a:cubicBezTo>
                  <a:pt x="190" y="317"/>
                  <a:pt x="190" y="317"/>
                  <a:pt x="189" y="317"/>
                </a:cubicBezTo>
                <a:cubicBezTo>
                  <a:pt x="189" y="316"/>
                  <a:pt x="188" y="316"/>
                  <a:pt x="188" y="316"/>
                </a:cubicBezTo>
                <a:cubicBezTo>
                  <a:pt x="187" y="317"/>
                  <a:pt x="187" y="317"/>
                  <a:pt x="186" y="318"/>
                </a:cubicBezTo>
                <a:cubicBezTo>
                  <a:pt x="186" y="318"/>
                  <a:pt x="186" y="317"/>
                  <a:pt x="186" y="317"/>
                </a:cubicBezTo>
                <a:close/>
                <a:moveTo>
                  <a:pt x="1767" y="134"/>
                </a:moveTo>
                <a:cubicBezTo>
                  <a:pt x="1767" y="134"/>
                  <a:pt x="1768" y="133"/>
                  <a:pt x="1768" y="133"/>
                </a:cubicBezTo>
                <a:cubicBezTo>
                  <a:pt x="1768" y="133"/>
                  <a:pt x="1767" y="133"/>
                  <a:pt x="1767" y="133"/>
                </a:cubicBezTo>
                <a:cubicBezTo>
                  <a:pt x="1767" y="133"/>
                  <a:pt x="1767" y="133"/>
                  <a:pt x="1767" y="133"/>
                </a:cubicBezTo>
                <a:cubicBezTo>
                  <a:pt x="1767" y="133"/>
                  <a:pt x="1767" y="134"/>
                  <a:pt x="1767" y="134"/>
                </a:cubicBezTo>
                <a:close/>
                <a:moveTo>
                  <a:pt x="267" y="450"/>
                </a:moveTo>
                <a:cubicBezTo>
                  <a:pt x="268" y="451"/>
                  <a:pt x="268" y="451"/>
                  <a:pt x="268" y="451"/>
                </a:cubicBezTo>
                <a:cubicBezTo>
                  <a:pt x="268" y="450"/>
                  <a:pt x="268" y="450"/>
                  <a:pt x="267" y="450"/>
                </a:cubicBezTo>
                <a:close/>
                <a:moveTo>
                  <a:pt x="745" y="311"/>
                </a:moveTo>
                <a:cubicBezTo>
                  <a:pt x="745" y="312"/>
                  <a:pt x="745" y="312"/>
                  <a:pt x="745" y="312"/>
                </a:cubicBezTo>
                <a:cubicBezTo>
                  <a:pt x="746" y="312"/>
                  <a:pt x="746" y="312"/>
                  <a:pt x="745" y="311"/>
                </a:cubicBezTo>
                <a:close/>
                <a:moveTo>
                  <a:pt x="1707" y="151"/>
                </a:moveTo>
                <a:cubicBezTo>
                  <a:pt x="1707" y="151"/>
                  <a:pt x="1707" y="151"/>
                  <a:pt x="1707" y="152"/>
                </a:cubicBezTo>
                <a:cubicBezTo>
                  <a:pt x="1707" y="152"/>
                  <a:pt x="1707" y="152"/>
                  <a:pt x="1707" y="152"/>
                </a:cubicBezTo>
                <a:cubicBezTo>
                  <a:pt x="1707" y="151"/>
                  <a:pt x="1707" y="151"/>
                  <a:pt x="1707" y="151"/>
                </a:cubicBezTo>
                <a:cubicBezTo>
                  <a:pt x="1707" y="151"/>
                  <a:pt x="1707" y="151"/>
                  <a:pt x="1707" y="151"/>
                </a:cubicBezTo>
                <a:close/>
                <a:moveTo>
                  <a:pt x="1706" y="151"/>
                </a:moveTo>
                <a:cubicBezTo>
                  <a:pt x="1706" y="151"/>
                  <a:pt x="1707" y="151"/>
                  <a:pt x="1707" y="151"/>
                </a:cubicBezTo>
                <a:cubicBezTo>
                  <a:pt x="1707" y="151"/>
                  <a:pt x="1706" y="151"/>
                  <a:pt x="1706" y="151"/>
                </a:cubicBezTo>
                <a:close/>
                <a:moveTo>
                  <a:pt x="709" y="154"/>
                </a:moveTo>
                <a:cubicBezTo>
                  <a:pt x="708" y="154"/>
                  <a:pt x="708" y="154"/>
                  <a:pt x="708" y="155"/>
                </a:cubicBezTo>
                <a:cubicBezTo>
                  <a:pt x="709" y="155"/>
                  <a:pt x="709" y="154"/>
                  <a:pt x="709" y="154"/>
                </a:cubicBezTo>
                <a:cubicBezTo>
                  <a:pt x="709" y="154"/>
                  <a:pt x="709" y="154"/>
                  <a:pt x="709" y="154"/>
                </a:cubicBezTo>
                <a:close/>
                <a:moveTo>
                  <a:pt x="599" y="158"/>
                </a:moveTo>
                <a:cubicBezTo>
                  <a:pt x="599" y="157"/>
                  <a:pt x="599" y="157"/>
                  <a:pt x="599" y="157"/>
                </a:cubicBezTo>
                <a:cubicBezTo>
                  <a:pt x="598" y="158"/>
                  <a:pt x="598" y="158"/>
                  <a:pt x="598" y="158"/>
                </a:cubicBezTo>
                <a:lnTo>
                  <a:pt x="599" y="158"/>
                </a:lnTo>
                <a:close/>
                <a:moveTo>
                  <a:pt x="1542" y="187"/>
                </a:moveTo>
                <a:cubicBezTo>
                  <a:pt x="1541" y="187"/>
                  <a:pt x="1541" y="187"/>
                  <a:pt x="1541" y="187"/>
                </a:cubicBezTo>
                <a:cubicBezTo>
                  <a:pt x="1541" y="188"/>
                  <a:pt x="1541" y="188"/>
                  <a:pt x="1541" y="188"/>
                </a:cubicBezTo>
                <a:lnTo>
                  <a:pt x="1542" y="187"/>
                </a:lnTo>
                <a:close/>
                <a:moveTo>
                  <a:pt x="648" y="1376"/>
                </a:moveTo>
                <a:cubicBezTo>
                  <a:pt x="648" y="1376"/>
                  <a:pt x="649" y="1376"/>
                  <a:pt x="649" y="1376"/>
                </a:cubicBezTo>
                <a:cubicBezTo>
                  <a:pt x="649" y="1376"/>
                  <a:pt x="649" y="1376"/>
                  <a:pt x="649" y="1376"/>
                </a:cubicBezTo>
                <a:cubicBezTo>
                  <a:pt x="649" y="1376"/>
                  <a:pt x="649" y="1376"/>
                  <a:pt x="648" y="1376"/>
                </a:cubicBezTo>
                <a:cubicBezTo>
                  <a:pt x="648" y="1376"/>
                  <a:pt x="648" y="1376"/>
                  <a:pt x="648" y="1376"/>
                </a:cubicBezTo>
                <a:close/>
                <a:moveTo>
                  <a:pt x="648" y="1376"/>
                </a:moveTo>
                <a:cubicBezTo>
                  <a:pt x="648" y="1376"/>
                  <a:pt x="647" y="1376"/>
                  <a:pt x="647" y="1376"/>
                </a:cubicBezTo>
                <a:cubicBezTo>
                  <a:pt x="648" y="1377"/>
                  <a:pt x="648" y="1377"/>
                  <a:pt x="648" y="1376"/>
                </a:cubicBezTo>
                <a:close/>
                <a:moveTo>
                  <a:pt x="1224" y="452"/>
                </a:moveTo>
                <a:cubicBezTo>
                  <a:pt x="1224" y="452"/>
                  <a:pt x="1224" y="453"/>
                  <a:pt x="1225" y="453"/>
                </a:cubicBezTo>
                <a:cubicBezTo>
                  <a:pt x="1225" y="454"/>
                  <a:pt x="1226" y="453"/>
                  <a:pt x="1227" y="452"/>
                </a:cubicBezTo>
                <a:cubicBezTo>
                  <a:pt x="1229" y="450"/>
                  <a:pt x="1229" y="447"/>
                  <a:pt x="1228" y="444"/>
                </a:cubicBezTo>
                <a:cubicBezTo>
                  <a:pt x="1227" y="444"/>
                  <a:pt x="1226" y="444"/>
                  <a:pt x="1225" y="446"/>
                </a:cubicBezTo>
                <a:cubicBezTo>
                  <a:pt x="1223" y="447"/>
                  <a:pt x="1223" y="448"/>
                  <a:pt x="1223" y="450"/>
                </a:cubicBezTo>
                <a:cubicBezTo>
                  <a:pt x="1223" y="451"/>
                  <a:pt x="1223" y="451"/>
                  <a:pt x="1224" y="452"/>
                </a:cubicBezTo>
                <a:close/>
                <a:moveTo>
                  <a:pt x="1232" y="418"/>
                </a:moveTo>
                <a:cubicBezTo>
                  <a:pt x="1232" y="418"/>
                  <a:pt x="1233" y="418"/>
                  <a:pt x="1233" y="418"/>
                </a:cubicBezTo>
                <a:cubicBezTo>
                  <a:pt x="1234" y="417"/>
                  <a:pt x="1234" y="416"/>
                  <a:pt x="1233" y="415"/>
                </a:cubicBezTo>
                <a:cubicBezTo>
                  <a:pt x="1233" y="415"/>
                  <a:pt x="1232" y="414"/>
                  <a:pt x="1232" y="414"/>
                </a:cubicBezTo>
                <a:cubicBezTo>
                  <a:pt x="1231" y="414"/>
                  <a:pt x="1231" y="414"/>
                  <a:pt x="1231" y="414"/>
                </a:cubicBezTo>
                <a:cubicBezTo>
                  <a:pt x="1230" y="415"/>
                  <a:pt x="1230" y="416"/>
                  <a:pt x="1230" y="416"/>
                </a:cubicBezTo>
                <a:cubicBezTo>
                  <a:pt x="1231" y="417"/>
                  <a:pt x="1231" y="418"/>
                  <a:pt x="1232" y="418"/>
                </a:cubicBezTo>
                <a:close/>
                <a:moveTo>
                  <a:pt x="1204" y="473"/>
                </a:moveTo>
                <a:cubicBezTo>
                  <a:pt x="1205" y="473"/>
                  <a:pt x="1205" y="473"/>
                  <a:pt x="1205" y="473"/>
                </a:cubicBezTo>
                <a:cubicBezTo>
                  <a:pt x="1205" y="472"/>
                  <a:pt x="1205" y="472"/>
                  <a:pt x="1204" y="471"/>
                </a:cubicBezTo>
                <a:cubicBezTo>
                  <a:pt x="1204" y="471"/>
                  <a:pt x="1203" y="471"/>
                  <a:pt x="1203" y="471"/>
                </a:cubicBezTo>
                <a:cubicBezTo>
                  <a:pt x="1203" y="472"/>
                  <a:pt x="1203" y="472"/>
                  <a:pt x="1203" y="473"/>
                </a:cubicBezTo>
                <a:cubicBezTo>
                  <a:pt x="1203" y="473"/>
                  <a:pt x="1204" y="473"/>
                  <a:pt x="1204" y="473"/>
                </a:cubicBezTo>
                <a:close/>
                <a:moveTo>
                  <a:pt x="1250" y="433"/>
                </a:moveTo>
                <a:cubicBezTo>
                  <a:pt x="1251" y="433"/>
                  <a:pt x="1251" y="432"/>
                  <a:pt x="1252" y="432"/>
                </a:cubicBezTo>
                <a:cubicBezTo>
                  <a:pt x="1252" y="431"/>
                  <a:pt x="1252" y="431"/>
                  <a:pt x="1252" y="431"/>
                </a:cubicBezTo>
                <a:cubicBezTo>
                  <a:pt x="1252" y="430"/>
                  <a:pt x="1251" y="430"/>
                  <a:pt x="1250" y="430"/>
                </a:cubicBezTo>
                <a:cubicBezTo>
                  <a:pt x="1250" y="430"/>
                  <a:pt x="1249" y="431"/>
                  <a:pt x="1249" y="431"/>
                </a:cubicBezTo>
                <a:cubicBezTo>
                  <a:pt x="1249" y="432"/>
                  <a:pt x="1250" y="432"/>
                  <a:pt x="1250" y="433"/>
                </a:cubicBezTo>
                <a:close/>
                <a:moveTo>
                  <a:pt x="1229" y="444"/>
                </a:move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lnTo>
                  <a:pt x="1229" y="444"/>
                </a:lnTo>
                <a:close/>
                <a:moveTo>
                  <a:pt x="1247" y="441"/>
                </a:moveTo>
                <a:cubicBezTo>
                  <a:pt x="1248" y="441"/>
                  <a:pt x="1248" y="441"/>
                  <a:pt x="1248" y="441"/>
                </a:cubicBezTo>
                <a:cubicBezTo>
                  <a:pt x="1248" y="441"/>
                  <a:pt x="1248" y="440"/>
                  <a:pt x="1248" y="440"/>
                </a:cubicBezTo>
                <a:cubicBezTo>
                  <a:pt x="1248" y="440"/>
                  <a:pt x="1248" y="440"/>
                  <a:pt x="1248" y="440"/>
                </a:cubicBezTo>
                <a:lnTo>
                  <a:pt x="1247" y="44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373B"/>
              </a:solidFill>
              <a:effectLst/>
              <a:uLnTx/>
              <a:uFillTx/>
              <a:latin typeface="Arial" pitchFamily="34" charset="0"/>
              <a:ea typeface="ヒラギノ角ゴ Pro W3" pitchFamily="125" charset="-128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826953" y="450442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1" name="Body Copy">
            <a:extLst>
              <a:ext uri="{FF2B5EF4-FFF2-40B4-BE49-F238E27FC236}">
                <a16:creationId xmlns:a16="http://schemas.microsoft.com/office/drawing/2014/main" id="{F51EEF80-C09F-4DBD-A16F-8FB13C538619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zh-TW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[故事标题]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Body Copy">
            <a:extLst>
              <a:ext uri="{FF2B5EF4-FFF2-40B4-BE49-F238E27FC236}">
                <a16:creationId xmlns:a16="http://schemas.microsoft.com/office/drawing/2014/main" id="{E9AC9937-42DD-4D7D-95C4-6F31492E82F7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[演讲者姓名]</a:t>
            </a:r>
          </a:p>
          <a:p>
            <a:pPr>
              <a:buSzPct val="120000"/>
            </a:pPr>
            <a:r>
              <a:rPr lang="zh-TW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[职位]</a:t>
            </a:r>
            <a:br>
              <a:rPr lang="zh-TW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</a:b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宪章区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: 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[宪章区名称]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247657F-9A5C-42E8-8701-CF4ABBA14C03}"/>
              </a:ext>
            </a:extLst>
          </p:cNvPr>
          <p:cNvGrpSpPr/>
          <p:nvPr/>
        </p:nvGrpSpPr>
        <p:grpSpPr>
          <a:xfrm>
            <a:off x="7021664" y="3668691"/>
            <a:ext cx="877734" cy="837361"/>
            <a:chOff x="7661970" y="3624943"/>
            <a:chExt cx="1135852" cy="1073168"/>
          </a:xfrm>
          <a:solidFill>
            <a:srgbClr val="64D1DA"/>
          </a:solidFill>
        </p:grpSpPr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C9D61179-E87F-47EA-915F-181A04592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970" y="3624943"/>
              <a:ext cx="1135852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7" name="Rectangle 18">
              <a:extLst>
                <a:ext uri="{FF2B5EF4-FFF2-40B4-BE49-F238E27FC236}">
                  <a16:creationId xmlns:a16="http://schemas.microsoft.com/office/drawing/2014/main" id="{C86D3F92-FF71-408F-81AC-60FC02DF51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238" y="3723296"/>
              <a:ext cx="796570" cy="63111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复合区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A012FF4-65CF-48D3-A15E-F3FE6CD12E3F}"/>
              </a:ext>
            </a:extLst>
          </p:cNvPr>
          <p:cNvGrpSpPr/>
          <p:nvPr/>
        </p:nvGrpSpPr>
        <p:grpSpPr>
          <a:xfrm>
            <a:off x="6438135" y="4743411"/>
            <a:ext cx="877734" cy="837361"/>
            <a:chOff x="7661970" y="3624943"/>
            <a:chExt cx="1135852" cy="1073168"/>
          </a:xfrm>
          <a:solidFill>
            <a:srgbClr val="64D1DA"/>
          </a:solidFill>
        </p:grpSpPr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39698FF5-9ADD-41E8-8948-A5C5BD7B1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970" y="3624943"/>
              <a:ext cx="1135852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1" name="Rectangle 18">
              <a:extLst>
                <a:ext uri="{FF2B5EF4-FFF2-40B4-BE49-F238E27FC236}">
                  <a16:creationId xmlns:a16="http://schemas.microsoft.com/office/drawing/2014/main" id="{D053AE31-1940-4749-91E0-131363749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238" y="3723296"/>
              <a:ext cx="796570" cy="63111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复合区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177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8"/>
          <p:cNvSpPr>
            <a:spLocks noEditPoints="1"/>
          </p:cNvSpPr>
          <p:nvPr/>
        </p:nvSpPr>
        <p:spPr bwMode="auto">
          <a:xfrm>
            <a:off x="953508" y="363557"/>
            <a:ext cx="10751874" cy="6338902"/>
          </a:xfrm>
          <a:custGeom>
            <a:avLst/>
            <a:gdLst>
              <a:gd name="T0" fmla="*/ 8677235 w 2360"/>
              <a:gd name="T1" fmla="*/ 2592571 h 1390"/>
              <a:gd name="T2" fmla="*/ 9312689 w 2360"/>
              <a:gd name="T3" fmla="*/ 1197584 h 1390"/>
              <a:gd name="T4" fmla="*/ 9067272 w 2360"/>
              <a:gd name="T5" fmla="*/ 530797 h 1390"/>
              <a:gd name="T6" fmla="*/ 7209117 w 2360"/>
              <a:gd name="T7" fmla="*/ 486930 h 1390"/>
              <a:gd name="T8" fmla="*/ 6521074 w 2360"/>
              <a:gd name="T9" fmla="*/ 1223904 h 1390"/>
              <a:gd name="T10" fmla="*/ 5329049 w 2360"/>
              <a:gd name="T11" fmla="*/ 1302866 h 1390"/>
              <a:gd name="T12" fmla="*/ 5464905 w 2360"/>
              <a:gd name="T13" fmla="*/ 1930171 h 1390"/>
              <a:gd name="T14" fmla="*/ 5372874 w 2360"/>
              <a:gd name="T15" fmla="*/ 2680306 h 1390"/>
              <a:gd name="T16" fmla="*/ 4386824 w 2360"/>
              <a:gd name="T17" fmla="*/ 3254971 h 1390"/>
              <a:gd name="T18" fmla="*/ 5999563 w 2360"/>
              <a:gd name="T19" fmla="*/ 3294452 h 1390"/>
              <a:gd name="T20" fmla="*/ 7743775 w 2360"/>
              <a:gd name="T21" fmla="*/ 3290065 h 1390"/>
              <a:gd name="T22" fmla="*/ 5473670 w 2360"/>
              <a:gd name="T23" fmla="*/ 1250225 h 1390"/>
              <a:gd name="T24" fmla="*/ 5925062 w 2360"/>
              <a:gd name="T25" fmla="*/ 3987559 h 1390"/>
              <a:gd name="T26" fmla="*/ 6249362 w 2360"/>
              <a:gd name="T27" fmla="*/ 2026680 h 1390"/>
              <a:gd name="T28" fmla="*/ 7305531 w 2360"/>
              <a:gd name="T29" fmla="*/ 631692 h 1390"/>
              <a:gd name="T30" fmla="*/ 815134 w 2360"/>
              <a:gd name="T31" fmla="*/ 1386214 h 1390"/>
              <a:gd name="T32" fmla="*/ 2322694 w 2360"/>
              <a:gd name="T33" fmla="*/ 3079501 h 1390"/>
              <a:gd name="T34" fmla="*/ 3080857 w 2360"/>
              <a:gd name="T35" fmla="*/ 1781022 h 1390"/>
              <a:gd name="T36" fmla="*/ 2572493 w 2360"/>
              <a:gd name="T37" fmla="*/ 1092302 h 1390"/>
              <a:gd name="T38" fmla="*/ 1687240 w 2360"/>
              <a:gd name="T39" fmla="*/ 846643 h 1390"/>
              <a:gd name="T40" fmla="*/ 411950 w 2360"/>
              <a:gd name="T41" fmla="*/ 1289705 h 1390"/>
              <a:gd name="T42" fmla="*/ 1139435 w 2360"/>
              <a:gd name="T43" fmla="*/ 1671353 h 1390"/>
              <a:gd name="T44" fmla="*/ 1433059 w 2360"/>
              <a:gd name="T45" fmla="*/ 3184783 h 1390"/>
              <a:gd name="T46" fmla="*/ 2695202 w 2360"/>
              <a:gd name="T47" fmla="*/ 5812448 h 1390"/>
              <a:gd name="T48" fmla="*/ 3115916 w 2360"/>
              <a:gd name="T49" fmla="*/ 5198303 h 1390"/>
              <a:gd name="T50" fmla="*/ 2489227 w 2360"/>
              <a:gd name="T51" fmla="*/ 2395167 h 1390"/>
              <a:gd name="T52" fmla="*/ 2107955 w 2360"/>
              <a:gd name="T53" fmla="*/ 1943332 h 1390"/>
              <a:gd name="T54" fmla="*/ 1130670 w 2360"/>
              <a:gd name="T55" fmla="*/ 1741541 h 1390"/>
              <a:gd name="T56" fmla="*/ 1691623 w 2360"/>
              <a:gd name="T57" fmla="*/ 1504656 h 1390"/>
              <a:gd name="T58" fmla="*/ 3335038 w 2360"/>
              <a:gd name="T59" fmla="*/ 4097228 h 1390"/>
              <a:gd name="T60" fmla="*/ 4430649 w 2360"/>
              <a:gd name="T61" fmla="*/ 320233 h 1390"/>
              <a:gd name="T62" fmla="*/ 3352568 w 2360"/>
              <a:gd name="T63" fmla="*/ 570278 h 1390"/>
              <a:gd name="T64" fmla="*/ 3549778 w 2360"/>
              <a:gd name="T65" fmla="*/ 1688900 h 1390"/>
              <a:gd name="T66" fmla="*/ 9067272 w 2360"/>
              <a:gd name="T67" fmla="*/ 4426234 h 1390"/>
              <a:gd name="T68" fmla="*/ 3111534 w 2360"/>
              <a:gd name="T69" fmla="*/ 394808 h 1390"/>
              <a:gd name="T70" fmla="*/ 3413922 w 2360"/>
              <a:gd name="T71" fmla="*/ 35094 h 1390"/>
              <a:gd name="T72" fmla="*/ 2953766 w 2360"/>
              <a:gd name="T73" fmla="*/ 1215131 h 1390"/>
              <a:gd name="T74" fmla="*/ 2813528 w 2360"/>
              <a:gd name="T75" fmla="*/ 987019 h 1390"/>
              <a:gd name="T76" fmla="*/ 2274487 w 2360"/>
              <a:gd name="T77" fmla="*/ 851030 h 1390"/>
              <a:gd name="T78" fmla="*/ 6411513 w 2360"/>
              <a:gd name="T79" fmla="*/ 4443781 h 1390"/>
              <a:gd name="T80" fmla="*/ 8962094 w 2360"/>
              <a:gd name="T81" fmla="*/ 2732947 h 1390"/>
              <a:gd name="T82" fmla="*/ 1919510 w 2360"/>
              <a:gd name="T83" fmla="*/ 780842 h 1390"/>
              <a:gd name="T84" fmla="*/ 5302755 w 2360"/>
              <a:gd name="T85" fmla="*/ 745748 h 1390"/>
              <a:gd name="T86" fmla="*/ 2476080 w 2360"/>
              <a:gd name="T87" fmla="*/ 478156 h 1390"/>
              <a:gd name="T88" fmla="*/ 10276826 w 2360"/>
              <a:gd name="T89" fmla="*/ 5531696 h 1390"/>
              <a:gd name="T90" fmla="*/ 8668470 w 2360"/>
              <a:gd name="T91" fmla="*/ 4220057 h 1390"/>
              <a:gd name="T92" fmla="*/ 5386021 w 2360"/>
              <a:gd name="T93" fmla="*/ 504477 h 1390"/>
              <a:gd name="T94" fmla="*/ 2677672 w 2360"/>
              <a:gd name="T95" fmla="*/ 307073 h 1390"/>
              <a:gd name="T96" fmla="*/ 8760501 w 2360"/>
              <a:gd name="T97" fmla="*/ 3772608 h 1390"/>
              <a:gd name="T98" fmla="*/ 2677672 w 2360"/>
              <a:gd name="T99" fmla="*/ 679947 h 1390"/>
              <a:gd name="T100" fmla="*/ 8848150 w 2360"/>
              <a:gd name="T101" fmla="*/ 3689259 h 1390"/>
              <a:gd name="T102" fmla="*/ 5149369 w 2360"/>
              <a:gd name="T103" fmla="*/ 2596958 h 1390"/>
              <a:gd name="T104" fmla="*/ 9290777 w 2360"/>
              <a:gd name="T105" fmla="*/ 2224084 h 1390"/>
              <a:gd name="T106" fmla="*/ 9089185 w 2360"/>
              <a:gd name="T107" fmla="*/ 5360612 h 1390"/>
              <a:gd name="T108" fmla="*/ 8835003 w 2360"/>
              <a:gd name="T109" fmla="*/ 4097228 h 1390"/>
              <a:gd name="T110" fmla="*/ 2379666 w 2360"/>
              <a:gd name="T111" fmla="*/ 403581 h 1390"/>
              <a:gd name="T112" fmla="*/ 2949383 w 2360"/>
              <a:gd name="T113" fmla="*/ 1197584 h 1390"/>
              <a:gd name="T114" fmla="*/ 2712732 w 2360"/>
              <a:gd name="T115" fmla="*/ 1087915 h 1390"/>
              <a:gd name="T116" fmla="*/ 2572493 w 2360"/>
              <a:gd name="T117" fmla="*/ 3285678 h 1390"/>
              <a:gd name="T118" fmla="*/ 2112337 w 2360"/>
              <a:gd name="T119" fmla="*/ 3048794 h 1390"/>
              <a:gd name="T120" fmla="*/ 4772479 w 2360"/>
              <a:gd name="T121" fmla="*/ 1903851 h 1390"/>
              <a:gd name="T122" fmla="*/ 8742972 w 2360"/>
              <a:gd name="T123" fmla="*/ 4211283 h 1390"/>
              <a:gd name="T124" fmla="*/ 438244 w 2360"/>
              <a:gd name="T125" fmla="*/ 1557297 h 139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360" h="1390">
                <a:moveTo>
                  <a:pt x="1809" y="794"/>
                </a:moveTo>
                <a:cubicBezTo>
                  <a:pt x="1810" y="794"/>
                  <a:pt x="1811" y="794"/>
                  <a:pt x="1811" y="794"/>
                </a:cubicBezTo>
                <a:cubicBezTo>
                  <a:pt x="1813" y="795"/>
                  <a:pt x="1815" y="796"/>
                  <a:pt x="1815" y="799"/>
                </a:cubicBezTo>
                <a:cubicBezTo>
                  <a:pt x="1816" y="801"/>
                  <a:pt x="1816" y="803"/>
                  <a:pt x="1817" y="805"/>
                </a:cubicBezTo>
                <a:cubicBezTo>
                  <a:pt x="1818" y="810"/>
                  <a:pt x="1819" y="815"/>
                  <a:pt x="1822" y="820"/>
                </a:cubicBezTo>
                <a:cubicBezTo>
                  <a:pt x="1823" y="820"/>
                  <a:pt x="1823" y="822"/>
                  <a:pt x="1824" y="823"/>
                </a:cubicBezTo>
                <a:cubicBezTo>
                  <a:pt x="1824" y="824"/>
                  <a:pt x="1824" y="825"/>
                  <a:pt x="1824" y="826"/>
                </a:cubicBezTo>
                <a:cubicBezTo>
                  <a:pt x="1826" y="831"/>
                  <a:pt x="1826" y="835"/>
                  <a:pt x="1824" y="839"/>
                </a:cubicBezTo>
                <a:cubicBezTo>
                  <a:pt x="1824" y="840"/>
                  <a:pt x="1824" y="842"/>
                  <a:pt x="1824" y="843"/>
                </a:cubicBezTo>
                <a:cubicBezTo>
                  <a:pt x="1825" y="846"/>
                  <a:pt x="1825" y="849"/>
                  <a:pt x="1824" y="852"/>
                </a:cubicBezTo>
                <a:cubicBezTo>
                  <a:pt x="1822" y="856"/>
                  <a:pt x="1823" y="858"/>
                  <a:pt x="1827" y="860"/>
                </a:cubicBezTo>
                <a:cubicBezTo>
                  <a:pt x="1827" y="860"/>
                  <a:pt x="1827" y="860"/>
                  <a:pt x="1827" y="860"/>
                </a:cubicBezTo>
                <a:cubicBezTo>
                  <a:pt x="1831" y="865"/>
                  <a:pt x="1834" y="869"/>
                  <a:pt x="1838" y="873"/>
                </a:cubicBezTo>
                <a:cubicBezTo>
                  <a:pt x="1839" y="875"/>
                  <a:pt x="1839" y="878"/>
                  <a:pt x="1839" y="881"/>
                </a:cubicBezTo>
                <a:cubicBezTo>
                  <a:pt x="1840" y="881"/>
                  <a:pt x="1840" y="882"/>
                  <a:pt x="1840" y="882"/>
                </a:cubicBezTo>
                <a:cubicBezTo>
                  <a:pt x="1841" y="884"/>
                  <a:pt x="1841" y="886"/>
                  <a:pt x="1841" y="887"/>
                </a:cubicBezTo>
                <a:cubicBezTo>
                  <a:pt x="1841" y="889"/>
                  <a:pt x="1842" y="891"/>
                  <a:pt x="1843" y="892"/>
                </a:cubicBezTo>
                <a:cubicBezTo>
                  <a:pt x="1845" y="894"/>
                  <a:pt x="1847" y="896"/>
                  <a:pt x="1847" y="899"/>
                </a:cubicBezTo>
                <a:cubicBezTo>
                  <a:pt x="1847" y="899"/>
                  <a:pt x="1848" y="900"/>
                  <a:pt x="1849" y="901"/>
                </a:cubicBezTo>
                <a:cubicBezTo>
                  <a:pt x="1850" y="901"/>
                  <a:pt x="1851" y="902"/>
                  <a:pt x="1852" y="903"/>
                </a:cubicBezTo>
                <a:cubicBezTo>
                  <a:pt x="1853" y="905"/>
                  <a:pt x="1855" y="906"/>
                  <a:pt x="1858" y="908"/>
                </a:cubicBezTo>
                <a:cubicBezTo>
                  <a:pt x="1861" y="909"/>
                  <a:pt x="1863" y="910"/>
                  <a:pt x="1866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6" y="912"/>
                  <a:pt x="1866" y="912"/>
                  <a:pt x="1867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7" y="911"/>
                  <a:pt x="1867" y="911"/>
                  <a:pt x="1868" y="910"/>
                </a:cubicBezTo>
                <a:cubicBezTo>
                  <a:pt x="1869" y="910"/>
                  <a:pt x="1869" y="909"/>
                  <a:pt x="1869" y="907"/>
                </a:cubicBezTo>
                <a:cubicBezTo>
                  <a:pt x="1868" y="905"/>
                  <a:pt x="1867" y="902"/>
                  <a:pt x="1865" y="901"/>
                </a:cubicBezTo>
                <a:cubicBezTo>
                  <a:pt x="1863" y="898"/>
                  <a:pt x="1863" y="895"/>
                  <a:pt x="1863" y="893"/>
                </a:cubicBezTo>
                <a:cubicBezTo>
                  <a:pt x="1863" y="891"/>
                  <a:pt x="1863" y="889"/>
                  <a:pt x="1863" y="887"/>
                </a:cubicBezTo>
                <a:cubicBezTo>
                  <a:pt x="1863" y="885"/>
                  <a:pt x="1862" y="883"/>
                  <a:pt x="1861" y="882"/>
                </a:cubicBezTo>
                <a:cubicBezTo>
                  <a:pt x="1859" y="879"/>
                  <a:pt x="1856" y="877"/>
                  <a:pt x="1854" y="874"/>
                </a:cubicBezTo>
                <a:cubicBezTo>
                  <a:pt x="1850" y="873"/>
                  <a:pt x="1848" y="870"/>
                  <a:pt x="1845" y="868"/>
                </a:cubicBezTo>
                <a:cubicBezTo>
                  <a:pt x="1842" y="867"/>
                  <a:pt x="1840" y="865"/>
                  <a:pt x="1840" y="862"/>
                </a:cubicBezTo>
                <a:cubicBezTo>
                  <a:pt x="1840" y="860"/>
                  <a:pt x="1840" y="858"/>
                  <a:pt x="1839" y="857"/>
                </a:cubicBezTo>
                <a:cubicBezTo>
                  <a:pt x="1837" y="855"/>
                  <a:pt x="1836" y="853"/>
                  <a:pt x="1835" y="851"/>
                </a:cubicBezTo>
                <a:cubicBezTo>
                  <a:pt x="1832" y="850"/>
                  <a:pt x="1831" y="849"/>
                  <a:pt x="1830" y="846"/>
                </a:cubicBezTo>
                <a:cubicBezTo>
                  <a:pt x="1830" y="844"/>
                  <a:pt x="1830" y="843"/>
                  <a:pt x="1831" y="841"/>
                </a:cubicBezTo>
                <a:cubicBezTo>
                  <a:pt x="1833" y="834"/>
                  <a:pt x="1835" y="828"/>
                  <a:pt x="1835" y="821"/>
                </a:cubicBezTo>
                <a:cubicBezTo>
                  <a:pt x="1835" y="821"/>
                  <a:pt x="1836" y="821"/>
                  <a:pt x="1836" y="821"/>
                </a:cubicBezTo>
                <a:cubicBezTo>
                  <a:pt x="1836" y="820"/>
                  <a:pt x="1837" y="820"/>
                  <a:pt x="1837" y="820"/>
                </a:cubicBezTo>
                <a:cubicBezTo>
                  <a:pt x="1838" y="820"/>
                  <a:pt x="1838" y="820"/>
                  <a:pt x="1839" y="820"/>
                </a:cubicBezTo>
                <a:cubicBezTo>
                  <a:pt x="1839" y="821"/>
                  <a:pt x="1840" y="821"/>
                  <a:pt x="1840" y="822"/>
                </a:cubicBezTo>
                <a:cubicBezTo>
                  <a:pt x="1840" y="825"/>
                  <a:pt x="1842" y="826"/>
                  <a:pt x="1845" y="826"/>
                </a:cubicBezTo>
                <a:cubicBezTo>
                  <a:pt x="1846" y="826"/>
                  <a:pt x="1847" y="826"/>
                  <a:pt x="1848" y="827"/>
                </a:cubicBezTo>
                <a:cubicBezTo>
                  <a:pt x="1851" y="829"/>
                  <a:pt x="1854" y="830"/>
                  <a:pt x="1856" y="834"/>
                </a:cubicBezTo>
                <a:cubicBezTo>
                  <a:pt x="1858" y="838"/>
                  <a:pt x="1862" y="841"/>
                  <a:pt x="1865" y="844"/>
                </a:cubicBezTo>
                <a:cubicBezTo>
                  <a:pt x="1866" y="844"/>
                  <a:pt x="1867" y="843"/>
                  <a:pt x="1868" y="843"/>
                </a:cubicBezTo>
                <a:cubicBezTo>
                  <a:pt x="1869" y="844"/>
                  <a:pt x="1871" y="845"/>
                  <a:pt x="1871" y="848"/>
                </a:cubicBezTo>
                <a:cubicBezTo>
                  <a:pt x="1871" y="850"/>
                  <a:pt x="1871" y="852"/>
                  <a:pt x="1871" y="855"/>
                </a:cubicBezTo>
                <a:cubicBezTo>
                  <a:pt x="1871" y="855"/>
                  <a:pt x="1873" y="856"/>
                  <a:pt x="1873" y="855"/>
                </a:cubicBezTo>
                <a:cubicBezTo>
                  <a:pt x="1874" y="855"/>
                  <a:pt x="1874" y="855"/>
                  <a:pt x="1874" y="855"/>
                </a:cubicBezTo>
                <a:cubicBezTo>
                  <a:pt x="1878" y="852"/>
                  <a:pt x="1881" y="849"/>
                  <a:pt x="1884" y="845"/>
                </a:cubicBezTo>
                <a:cubicBezTo>
                  <a:pt x="1885" y="845"/>
                  <a:pt x="1886" y="844"/>
                  <a:pt x="1887" y="843"/>
                </a:cubicBezTo>
                <a:cubicBezTo>
                  <a:pt x="1892" y="842"/>
                  <a:pt x="1895" y="839"/>
                  <a:pt x="1898" y="837"/>
                </a:cubicBezTo>
                <a:cubicBezTo>
                  <a:pt x="1900" y="835"/>
                  <a:pt x="1901" y="833"/>
                  <a:pt x="1902" y="830"/>
                </a:cubicBezTo>
                <a:cubicBezTo>
                  <a:pt x="1903" y="826"/>
                  <a:pt x="1903" y="822"/>
                  <a:pt x="1902" y="818"/>
                </a:cubicBezTo>
                <a:cubicBezTo>
                  <a:pt x="1902" y="818"/>
                  <a:pt x="1902" y="817"/>
                  <a:pt x="1902" y="817"/>
                </a:cubicBezTo>
                <a:cubicBezTo>
                  <a:pt x="1901" y="812"/>
                  <a:pt x="1899" y="807"/>
                  <a:pt x="1897" y="802"/>
                </a:cubicBezTo>
                <a:cubicBezTo>
                  <a:pt x="1896" y="800"/>
                  <a:pt x="1894" y="799"/>
                  <a:pt x="1893" y="797"/>
                </a:cubicBezTo>
                <a:cubicBezTo>
                  <a:pt x="1890" y="794"/>
                  <a:pt x="1887" y="792"/>
                  <a:pt x="1883" y="790"/>
                </a:cubicBezTo>
                <a:cubicBezTo>
                  <a:pt x="1881" y="788"/>
                  <a:pt x="1879" y="787"/>
                  <a:pt x="1878" y="784"/>
                </a:cubicBezTo>
                <a:cubicBezTo>
                  <a:pt x="1878" y="783"/>
                  <a:pt x="1877" y="781"/>
                  <a:pt x="1876" y="781"/>
                </a:cubicBezTo>
                <a:cubicBezTo>
                  <a:pt x="1875" y="780"/>
                  <a:pt x="1874" y="779"/>
                  <a:pt x="1873" y="778"/>
                </a:cubicBezTo>
                <a:cubicBezTo>
                  <a:pt x="1873" y="778"/>
                  <a:pt x="1872" y="777"/>
                  <a:pt x="1872" y="777"/>
                </a:cubicBezTo>
                <a:cubicBezTo>
                  <a:pt x="1872" y="774"/>
                  <a:pt x="1871" y="770"/>
                  <a:pt x="1874" y="768"/>
                </a:cubicBezTo>
                <a:cubicBezTo>
                  <a:pt x="1876" y="767"/>
                  <a:pt x="1877" y="765"/>
                  <a:pt x="1877" y="763"/>
                </a:cubicBezTo>
                <a:cubicBezTo>
                  <a:pt x="1877" y="762"/>
                  <a:pt x="1878" y="761"/>
                  <a:pt x="1879" y="760"/>
                </a:cubicBezTo>
                <a:cubicBezTo>
                  <a:pt x="1882" y="759"/>
                  <a:pt x="1885" y="757"/>
                  <a:pt x="1889" y="755"/>
                </a:cubicBezTo>
                <a:cubicBezTo>
                  <a:pt x="1889" y="755"/>
                  <a:pt x="1890" y="755"/>
                  <a:pt x="1891" y="755"/>
                </a:cubicBezTo>
                <a:cubicBezTo>
                  <a:pt x="1892" y="755"/>
                  <a:pt x="1893" y="755"/>
                  <a:pt x="1894" y="756"/>
                </a:cubicBezTo>
                <a:cubicBezTo>
                  <a:pt x="1896" y="756"/>
                  <a:pt x="1897" y="757"/>
                  <a:pt x="1898" y="760"/>
                </a:cubicBezTo>
                <a:cubicBezTo>
                  <a:pt x="1898" y="761"/>
                  <a:pt x="1899" y="763"/>
                  <a:pt x="1901" y="764"/>
                </a:cubicBezTo>
                <a:cubicBezTo>
                  <a:pt x="1902" y="765"/>
                  <a:pt x="1905" y="764"/>
                  <a:pt x="1905" y="762"/>
                </a:cubicBezTo>
                <a:cubicBezTo>
                  <a:pt x="1905" y="761"/>
                  <a:pt x="1905" y="760"/>
                  <a:pt x="1905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5" y="759"/>
                  <a:pt x="1905" y="759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4" y="759"/>
                  <a:pt x="1904" y="758"/>
                </a:cubicBezTo>
                <a:cubicBezTo>
                  <a:pt x="1904" y="758"/>
                  <a:pt x="1905" y="757"/>
                  <a:pt x="1905" y="757"/>
                </a:cubicBezTo>
                <a:cubicBezTo>
                  <a:pt x="1909" y="756"/>
                  <a:pt x="1913" y="754"/>
                  <a:pt x="1917" y="753"/>
                </a:cubicBezTo>
                <a:cubicBezTo>
                  <a:pt x="1920" y="752"/>
                  <a:pt x="1923" y="750"/>
                  <a:pt x="1925" y="747"/>
                </a:cubicBezTo>
                <a:cubicBezTo>
                  <a:pt x="1925" y="746"/>
                  <a:pt x="1926" y="746"/>
                  <a:pt x="1927" y="746"/>
                </a:cubicBezTo>
                <a:cubicBezTo>
                  <a:pt x="1927" y="747"/>
                  <a:pt x="1928" y="748"/>
                  <a:pt x="1930" y="747"/>
                </a:cubicBezTo>
                <a:cubicBezTo>
                  <a:pt x="1932" y="746"/>
                  <a:pt x="1935" y="745"/>
                  <a:pt x="1937" y="745"/>
                </a:cubicBezTo>
                <a:cubicBezTo>
                  <a:pt x="1939" y="744"/>
                  <a:pt x="1941" y="744"/>
                  <a:pt x="1943" y="743"/>
                </a:cubicBezTo>
                <a:cubicBezTo>
                  <a:pt x="1945" y="742"/>
                  <a:pt x="1947" y="741"/>
                  <a:pt x="1947" y="739"/>
                </a:cubicBezTo>
                <a:cubicBezTo>
                  <a:pt x="1947" y="738"/>
                  <a:pt x="1948" y="738"/>
                  <a:pt x="1949" y="737"/>
                </a:cubicBezTo>
                <a:cubicBezTo>
                  <a:pt x="1952" y="735"/>
                  <a:pt x="1955" y="734"/>
                  <a:pt x="1956" y="730"/>
                </a:cubicBezTo>
                <a:cubicBezTo>
                  <a:pt x="1956" y="730"/>
                  <a:pt x="1956" y="729"/>
                  <a:pt x="1957" y="729"/>
                </a:cubicBezTo>
                <a:cubicBezTo>
                  <a:pt x="1959" y="728"/>
                  <a:pt x="1960" y="726"/>
                  <a:pt x="1961" y="723"/>
                </a:cubicBezTo>
                <a:cubicBezTo>
                  <a:pt x="1961" y="722"/>
                  <a:pt x="1962" y="722"/>
                  <a:pt x="1963" y="722"/>
                </a:cubicBezTo>
                <a:cubicBezTo>
                  <a:pt x="1965" y="721"/>
                  <a:pt x="1965" y="721"/>
                  <a:pt x="1965" y="719"/>
                </a:cubicBezTo>
                <a:cubicBezTo>
                  <a:pt x="1964" y="717"/>
                  <a:pt x="1964" y="715"/>
                  <a:pt x="1964" y="712"/>
                </a:cubicBezTo>
                <a:cubicBezTo>
                  <a:pt x="1964" y="711"/>
                  <a:pt x="1964" y="710"/>
                  <a:pt x="1965" y="709"/>
                </a:cubicBezTo>
                <a:cubicBezTo>
                  <a:pt x="1968" y="707"/>
                  <a:pt x="1970" y="705"/>
                  <a:pt x="1970" y="702"/>
                </a:cubicBezTo>
                <a:cubicBezTo>
                  <a:pt x="1970" y="700"/>
                  <a:pt x="1971" y="698"/>
                  <a:pt x="1972" y="697"/>
                </a:cubicBezTo>
                <a:cubicBezTo>
                  <a:pt x="1974" y="696"/>
                  <a:pt x="1975" y="694"/>
                  <a:pt x="1975" y="691"/>
                </a:cubicBezTo>
                <a:cubicBezTo>
                  <a:pt x="1975" y="690"/>
                  <a:pt x="1975" y="688"/>
                  <a:pt x="1976" y="687"/>
                </a:cubicBezTo>
                <a:cubicBezTo>
                  <a:pt x="1977" y="684"/>
                  <a:pt x="1976" y="682"/>
                  <a:pt x="1975" y="681"/>
                </a:cubicBezTo>
                <a:cubicBezTo>
                  <a:pt x="1974" y="680"/>
                  <a:pt x="1973" y="679"/>
                  <a:pt x="1971" y="678"/>
                </a:cubicBezTo>
                <a:cubicBezTo>
                  <a:pt x="1971" y="677"/>
                  <a:pt x="1969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9" y="676"/>
                  <a:pt x="1969" y="675"/>
                  <a:pt x="1969" y="675"/>
                </a:cubicBezTo>
                <a:cubicBezTo>
                  <a:pt x="1970" y="674"/>
                  <a:pt x="1971" y="673"/>
                  <a:pt x="1972" y="672"/>
                </a:cubicBezTo>
                <a:cubicBezTo>
                  <a:pt x="1973" y="671"/>
                  <a:pt x="1973" y="670"/>
                  <a:pt x="1972" y="669"/>
                </a:cubicBezTo>
                <a:cubicBezTo>
                  <a:pt x="1971" y="667"/>
                  <a:pt x="1970" y="666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9" y="665"/>
                  <a:pt x="1969" y="665"/>
                  <a:pt x="1970" y="665"/>
                </a:cubicBezTo>
                <a:cubicBezTo>
                  <a:pt x="1972" y="664"/>
                  <a:pt x="1972" y="662"/>
                  <a:pt x="1971" y="660"/>
                </a:cubicBezTo>
                <a:cubicBezTo>
                  <a:pt x="1970" y="659"/>
                  <a:pt x="1969" y="658"/>
                  <a:pt x="1968" y="657"/>
                </a:cubicBezTo>
                <a:cubicBezTo>
                  <a:pt x="1965" y="656"/>
                  <a:pt x="1964" y="655"/>
                  <a:pt x="1963" y="652"/>
                </a:cubicBezTo>
                <a:cubicBezTo>
                  <a:pt x="1962" y="649"/>
                  <a:pt x="1960" y="647"/>
                  <a:pt x="1959" y="644"/>
                </a:cubicBezTo>
                <a:cubicBezTo>
                  <a:pt x="1958" y="642"/>
                  <a:pt x="1956" y="640"/>
                  <a:pt x="1954" y="639"/>
                </a:cubicBezTo>
                <a:cubicBezTo>
                  <a:pt x="1953" y="639"/>
                  <a:pt x="1952" y="638"/>
                  <a:pt x="1951" y="638"/>
                </a:cubicBezTo>
                <a:cubicBezTo>
                  <a:pt x="1949" y="637"/>
                  <a:pt x="1948" y="635"/>
                  <a:pt x="1948" y="632"/>
                </a:cubicBezTo>
                <a:cubicBezTo>
                  <a:pt x="1949" y="630"/>
                  <a:pt x="1949" y="629"/>
                  <a:pt x="1950" y="627"/>
                </a:cubicBezTo>
                <a:cubicBezTo>
                  <a:pt x="1951" y="626"/>
                  <a:pt x="1952" y="625"/>
                  <a:pt x="1952" y="623"/>
                </a:cubicBezTo>
                <a:cubicBezTo>
                  <a:pt x="1953" y="621"/>
                  <a:pt x="1955" y="619"/>
                  <a:pt x="1958" y="618"/>
                </a:cubicBezTo>
                <a:cubicBezTo>
                  <a:pt x="1960" y="616"/>
                  <a:pt x="1962" y="615"/>
                  <a:pt x="1965" y="615"/>
                </a:cubicBezTo>
                <a:cubicBezTo>
                  <a:pt x="1966" y="615"/>
                  <a:pt x="1966" y="614"/>
                  <a:pt x="1967" y="614"/>
                </a:cubicBezTo>
                <a:cubicBezTo>
                  <a:pt x="1967" y="613"/>
                  <a:pt x="1967" y="612"/>
                  <a:pt x="1967" y="611"/>
                </a:cubicBezTo>
                <a:cubicBezTo>
                  <a:pt x="1967" y="610"/>
                  <a:pt x="1966" y="608"/>
                  <a:pt x="1964" y="608"/>
                </a:cubicBezTo>
                <a:cubicBezTo>
                  <a:pt x="1963" y="608"/>
                  <a:pt x="1962" y="608"/>
                  <a:pt x="1960" y="608"/>
                </a:cubicBezTo>
                <a:cubicBezTo>
                  <a:pt x="1959" y="608"/>
                  <a:pt x="1958" y="608"/>
                  <a:pt x="1957" y="608"/>
                </a:cubicBezTo>
                <a:cubicBezTo>
                  <a:pt x="1956" y="607"/>
                  <a:pt x="1955" y="606"/>
                  <a:pt x="1954" y="606"/>
                </a:cubicBezTo>
                <a:cubicBezTo>
                  <a:pt x="1952" y="605"/>
                  <a:pt x="1951" y="606"/>
                  <a:pt x="1950" y="606"/>
                </a:cubicBezTo>
                <a:cubicBezTo>
                  <a:pt x="1948" y="607"/>
                  <a:pt x="1947" y="609"/>
                  <a:pt x="1945" y="611"/>
                </a:cubicBezTo>
                <a:cubicBezTo>
                  <a:pt x="1945" y="612"/>
                  <a:pt x="1944" y="612"/>
                  <a:pt x="1943" y="612"/>
                </a:cubicBezTo>
                <a:cubicBezTo>
                  <a:pt x="1942" y="612"/>
                  <a:pt x="1940" y="612"/>
                  <a:pt x="1940" y="610"/>
                </a:cubicBezTo>
                <a:cubicBezTo>
                  <a:pt x="1939" y="608"/>
                  <a:pt x="1938" y="606"/>
                  <a:pt x="1935" y="605"/>
                </a:cubicBezTo>
                <a:cubicBezTo>
                  <a:pt x="1932" y="605"/>
                  <a:pt x="1931" y="603"/>
                  <a:pt x="1929" y="601"/>
                </a:cubicBezTo>
                <a:cubicBezTo>
                  <a:pt x="1927" y="599"/>
                  <a:pt x="1929" y="595"/>
                  <a:pt x="1931" y="595"/>
                </a:cubicBezTo>
                <a:cubicBezTo>
                  <a:pt x="1932" y="595"/>
                  <a:pt x="1933" y="595"/>
                  <a:pt x="1933" y="595"/>
                </a:cubicBezTo>
                <a:cubicBezTo>
                  <a:pt x="1935" y="595"/>
                  <a:pt x="1937" y="594"/>
                  <a:pt x="1937" y="592"/>
                </a:cubicBezTo>
                <a:cubicBezTo>
                  <a:pt x="1938" y="588"/>
                  <a:pt x="1939" y="585"/>
                  <a:pt x="1943" y="583"/>
                </a:cubicBezTo>
                <a:cubicBezTo>
                  <a:pt x="1943" y="583"/>
                  <a:pt x="1944" y="582"/>
                  <a:pt x="1944" y="581"/>
                </a:cubicBezTo>
                <a:cubicBezTo>
                  <a:pt x="1945" y="579"/>
                  <a:pt x="1946" y="577"/>
                  <a:pt x="1947" y="576"/>
                </a:cubicBezTo>
                <a:cubicBezTo>
                  <a:pt x="1947" y="575"/>
                  <a:pt x="1948" y="575"/>
                  <a:pt x="1949" y="575"/>
                </a:cubicBezTo>
                <a:cubicBezTo>
                  <a:pt x="1951" y="574"/>
                  <a:pt x="1953" y="575"/>
                  <a:pt x="1954" y="577"/>
                </a:cubicBezTo>
                <a:cubicBezTo>
                  <a:pt x="1956" y="578"/>
                  <a:pt x="1955" y="579"/>
                  <a:pt x="1955" y="581"/>
                </a:cubicBezTo>
                <a:cubicBezTo>
                  <a:pt x="1954" y="581"/>
                  <a:pt x="1954" y="582"/>
                  <a:pt x="1954" y="582"/>
                </a:cubicBezTo>
                <a:cubicBezTo>
                  <a:pt x="1953" y="584"/>
                  <a:pt x="1952" y="586"/>
                  <a:pt x="1953" y="588"/>
                </a:cubicBezTo>
                <a:cubicBezTo>
                  <a:pt x="1954" y="589"/>
                  <a:pt x="1954" y="590"/>
                  <a:pt x="1954" y="591"/>
                </a:cubicBezTo>
                <a:cubicBezTo>
                  <a:pt x="1955" y="592"/>
                  <a:pt x="1954" y="593"/>
                  <a:pt x="1953" y="594"/>
                </a:cubicBezTo>
                <a:cubicBezTo>
                  <a:pt x="1953" y="594"/>
                  <a:pt x="1953" y="594"/>
                  <a:pt x="1953" y="594"/>
                </a:cubicBezTo>
                <a:cubicBezTo>
                  <a:pt x="1953" y="595"/>
                  <a:pt x="1953" y="596"/>
                  <a:pt x="1953" y="596"/>
                </a:cubicBezTo>
                <a:cubicBezTo>
                  <a:pt x="1953" y="596"/>
                  <a:pt x="1954" y="596"/>
                  <a:pt x="1955" y="596"/>
                </a:cubicBezTo>
                <a:cubicBezTo>
                  <a:pt x="1957" y="595"/>
                  <a:pt x="1958" y="594"/>
                  <a:pt x="1959" y="592"/>
                </a:cubicBezTo>
                <a:cubicBezTo>
                  <a:pt x="1962" y="588"/>
                  <a:pt x="1967" y="586"/>
                  <a:pt x="1972" y="585"/>
                </a:cubicBezTo>
                <a:cubicBezTo>
                  <a:pt x="1973" y="585"/>
                  <a:pt x="1973" y="585"/>
                  <a:pt x="1974" y="586"/>
                </a:cubicBezTo>
                <a:cubicBezTo>
                  <a:pt x="1975" y="586"/>
                  <a:pt x="1976" y="586"/>
                  <a:pt x="1977" y="586"/>
                </a:cubicBezTo>
                <a:cubicBezTo>
                  <a:pt x="1980" y="588"/>
                  <a:pt x="1980" y="588"/>
                  <a:pt x="1980" y="591"/>
                </a:cubicBezTo>
                <a:cubicBezTo>
                  <a:pt x="1980" y="594"/>
                  <a:pt x="1980" y="597"/>
                  <a:pt x="1980" y="600"/>
                </a:cubicBezTo>
                <a:cubicBezTo>
                  <a:pt x="1980" y="601"/>
                  <a:pt x="1981" y="603"/>
                  <a:pt x="1982" y="604"/>
                </a:cubicBezTo>
                <a:cubicBezTo>
                  <a:pt x="1983" y="605"/>
                  <a:pt x="1984" y="605"/>
                  <a:pt x="1985" y="605"/>
                </a:cubicBezTo>
                <a:cubicBezTo>
                  <a:pt x="1986" y="605"/>
                  <a:pt x="1986" y="604"/>
                  <a:pt x="1987" y="604"/>
                </a:cubicBezTo>
                <a:cubicBezTo>
                  <a:pt x="1989" y="604"/>
                  <a:pt x="1990" y="604"/>
                  <a:pt x="1991" y="605"/>
                </a:cubicBezTo>
                <a:cubicBezTo>
                  <a:pt x="1993" y="606"/>
                  <a:pt x="1994" y="607"/>
                  <a:pt x="1994" y="608"/>
                </a:cubicBezTo>
                <a:cubicBezTo>
                  <a:pt x="1995" y="609"/>
                  <a:pt x="1995" y="610"/>
                  <a:pt x="1994" y="612"/>
                </a:cubicBezTo>
                <a:cubicBezTo>
                  <a:pt x="1993" y="613"/>
                  <a:pt x="1992" y="614"/>
                  <a:pt x="1993" y="615"/>
                </a:cubicBezTo>
                <a:cubicBezTo>
                  <a:pt x="1997" y="618"/>
                  <a:pt x="1998" y="622"/>
                  <a:pt x="1997" y="626"/>
                </a:cubicBezTo>
                <a:cubicBezTo>
                  <a:pt x="1997" y="627"/>
                  <a:pt x="1997" y="628"/>
                  <a:pt x="1997" y="630"/>
                </a:cubicBezTo>
                <a:cubicBezTo>
                  <a:pt x="1997" y="632"/>
                  <a:pt x="1998" y="634"/>
                  <a:pt x="1999" y="636"/>
                </a:cubicBezTo>
                <a:cubicBezTo>
                  <a:pt x="2000" y="636"/>
                  <a:pt x="2000" y="636"/>
                  <a:pt x="2000" y="636"/>
                </a:cubicBezTo>
                <a:cubicBezTo>
                  <a:pt x="2002" y="636"/>
                  <a:pt x="2003" y="635"/>
                  <a:pt x="2004" y="634"/>
                </a:cubicBezTo>
                <a:cubicBezTo>
                  <a:pt x="2005" y="633"/>
                  <a:pt x="2007" y="632"/>
                  <a:pt x="2009" y="632"/>
                </a:cubicBezTo>
                <a:cubicBezTo>
                  <a:pt x="2010" y="632"/>
                  <a:pt x="2011" y="632"/>
                  <a:pt x="2012" y="632"/>
                </a:cubicBezTo>
                <a:cubicBezTo>
                  <a:pt x="2014" y="632"/>
                  <a:pt x="2015" y="631"/>
                  <a:pt x="2016" y="630"/>
                </a:cubicBezTo>
                <a:cubicBezTo>
                  <a:pt x="2019" y="627"/>
                  <a:pt x="2020" y="623"/>
                  <a:pt x="2018" y="620"/>
                </a:cubicBezTo>
                <a:cubicBezTo>
                  <a:pt x="2018" y="618"/>
                  <a:pt x="2017" y="616"/>
                  <a:pt x="2017" y="615"/>
                </a:cubicBezTo>
                <a:cubicBezTo>
                  <a:pt x="2015" y="608"/>
                  <a:pt x="2015" y="608"/>
                  <a:pt x="2010" y="603"/>
                </a:cubicBezTo>
                <a:cubicBezTo>
                  <a:pt x="2008" y="601"/>
                  <a:pt x="2007" y="599"/>
                  <a:pt x="2005" y="596"/>
                </a:cubicBezTo>
                <a:cubicBezTo>
                  <a:pt x="2004" y="594"/>
                  <a:pt x="2003" y="593"/>
                  <a:pt x="2001" y="591"/>
                </a:cubicBezTo>
                <a:cubicBezTo>
                  <a:pt x="1999" y="590"/>
                  <a:pt x="1998" y="589"/>
                  <a:pt x="1996" y="588"/>
                </a:cubicBezTo>
                <a:cubicBezTo>
                  <a:pt x="1995" y="587"/>
                  <a:pt x="1994" y="584"/>
                  <a:pt x="1996" y="583"/>
                </a:cubicBezTo>
                <a:cubicBezTo>
                  <a:pt x="1996" y="582"/>
                  <a:pt x="1997" y="581"/>
                  <a:pt x="1998" y="580"/>
                </a:cubicBezTo>
                <a:cubicBezTo>
                  <a:pt x="2000" y="579"/>
                  <a:pt x="2001" y="577"/>
                  <a:pt x="2002" y="576"/>
                </a:cubicBezTo>
                <a:cubicBezTo>
                  <a:pt x="2005" y="572"/>
                  <a:pt x="2007" y="568"/>
                  <a:pt x="2005" y="563"/>
                </a:cubicBezTo>
                <a:cubicBezTo>
                  <a:pt x="2004" y="559"/>
                  <a:pt x="2005" y="556"/>
                  <a:pt x="2008" y="554"/>
                </a:cubicBezTo>
                <a:cubicBezTo>
                  <a:pt x="2009" y="553"/>
                  <a:pt x="2010" y="552"/>
                  <a:pt x="2010" y="551"/>
                </a:cubicBezTo>
                <a:cubicBezTo>
                  <a:pt x="2011" y="550"/>
                  <a:pt x="2012" y="550"/>
                  <a:pt x="2013" y="549"/>
                </a:cubicBezTo>
                <a:cubicBezTo>
                  <a:pt x="2014" y="547"/>
                  <a:pt x="2014" y="545"/>
                  <a:pt x="2016" y="544"/>
                </a:cubicBezTo>
                <a:cubicBezTo>
                  <a:pt x="2018" y="544"/>
                  <a:pt x="2019" y="546"/>
                  <a:pt x="2021" y="547"/>
                </a:cubicBezTo>
                <a:cubicBezTo>
                  <a:pt x="2023" y="548"/>
                  <a:pt x="2025" y="548"/>
                  <a:pt x="2027" y="547"/>
                </a:cubicBezTo>
                <a:cubicBezTo>
                  <a:pt x="2029" y="546"/>
                  <a:pt x="2030" y="545"/>
                  <a:pt x="2032" y="543"/>
                </a:cubicBezTo>
                <a:cubicBezTo>
                  <a:pt x="2034" y="541"/>
                  <a:pt x="2036" y="537"/>
                  <a:pt x="2037" y="534"/>
                </a:cubicBezTo>
                <a:cubicBezTo>
                  <a:pt x="2039" y="529"/>
                  <a:pt x="2042" y="524"/>
                  <a:pt x="2043" y="519"/>
                </a:cubicBezTo>
                <a:cubicBezTo>
                  <a:pt x="2043" y="518"/>
                  <a:pt x="2043" y="516"/>
                  <a:pt x="2044" y="516"/>
                </a:cubicBezTo>
                <a:cubicBezTo>
                  <a:pt x="2048" y="511"/>
                  <a:pt x="2048" y="505"/>
                  <a:pt x="2049" y="500"/>
                </a:cubicBezTo>
                <a:cubicBezTo>
                  <a:pt x="2049" y="495"/>
                  <a:pt x="2051" y="491"/>
                  <a:pt x="2051" y="486"/>
                </a:cubicBezTo>
                <a:cubicBezTo>
                  <a:pt x="2051" y="485"/>
                  <a:pt x="2051" y="484"/>
                  <a:pt x="2052" y="484"/>
                </a:cubicBezTo>
                <a:cubicBezTo>
                  <a:pt x="2054" y="481"/>
                  <a:pt x="2053" y="478"/>
                  <a:pt x="2053" y="474"/>
                </a:cubicBezTo>
                <a:cubicBezTo>
                  <a:pt x="2052" y="468"/>
                  <a:pt x="2050" y="463"/>
                  <a:pt x="2047" y="458"/>
                </a:cubicBezTo>
                <a:cubicBezTo>
                  <a:pt x="2046" y="456"/>
                  <a:pt x="2046" y="454"/>
                  <a:pt x="2045" y="451"/>
                </a:cubicBezTo>
                <a:cubicBezTo>
                  <a:pt x="2045" y="446"/>
                  <a:pt x="2045" y="441"/>
                  <a:pt x="2045" y="436"/>
                </a:cubicBezTo>
                <a:cubicBezTo>
                  <a:pt x="2045" y="436"/>
                  <a:pt x="2045" y="435"/>
                  <a:pt x="2046" y="435"/>
                </a:cubicBezTo>
                <a:cubicBezTo>
                  <a:pt x="2046" y="435"/>
                  <a:pt x="2046" y="435"/>
                  <a:pt x="2046" y="435"/>
                </a:cubicBezTo>
                <a:cubicBezTo>
                  <a:pt x="2048" y="438"/>
                  <a:pt x="2050" y="440"/>
                  <a:pt x="2053" y="443"/>
                </a:cubicBezTo>
                <a:cubicBezTo>
                  <a:pt x="2055" y="445"/>
                  <a:pt x="2054" y="449"/>
                  <a:pt x="2056" y="452"/>
                </a:cubicBezTo>
                <a:cubicBezTo>
                  <a:pt x="2057" y="453"/>
                  <a:pt x="2057" y="454"/>
                  <a:pt x="2058" y="456"/>
                </a:cubicBezTo>
                <a:cubicBezTo>
                  <a:pt x="2059" y="459"/>
                  <a:pt x="2061" y="462"/>
                  <a:pt x="2061" y="466"/>
                </a:cubicBezTo>
                <a:cubicBezTo>
                  <a:pt x="2061" y="466"/>
                  <a:pt x="2061" y="467"/>
                  <a:pt x="2061" y="467"/>
                </a:cubicBezTo>
                <a:cubicBezTo>
                  <a:pt x="2062" y="471"/>
                  <a:pt x="2062" y="475"/>
                  <a:pt x="2065" y="479"/>
                </a:cubicBezTo>
                <a:cubicBezTo>
                  <a:pt x="2066" y="480"/>
                  <a:pt x="2067" y="482"/>
                  <a:pt x="2067" y="484"/>
                </a:cubicBezTo>
                <a:cubicBezTo>
                  <a:pt x="2067" y="487"/>
                  <a:pt x="2068" y="490"/>
                  <a:pt x="2070" y="493"/>
                </a:cubicBezTo>
                <a:cubicBezTo>
                  <a:pt x="2071" y="495"/>
                  <a:pt x="2071" y="496"/>
                  <a:pt x="2071" y="499"/>
                </a:cubicBezTo>
                <a:cubicBezTo>
                  <a:pt x="2071" y="499"/>
                  <a:pt x="2071" y="500"/>
                  <a:pt x="2071" y="501"/>
                </a:cubicBezTo>
                <a:cubicBezTo>
                  <a:pt x="2072" y="503"/>
                  <a:pt x="2073" y="505"/>
                  <a:pt x="2075" y="506"/>
                </a:cubicBezTo>
                <a:cubicBezTo>
                  <a:pt x="2075" y="506"/>
                  <a:pt x="2076" y="505"/>
                  <a:pt x="2076" y="505"/>
                </a:cubicBezTo>
                <a:cubicBezTo>
                  <a:pt x="2076" y="504"/>
                  <a:pt x="2076" y="503"/>
                  <a:pt x="2076" y="502"/>
                </a:cubicBezTo>
                <a:cubicBezTo>
                  <a:pt x="2076" y="500"/>
                  <a:pt x="2077" y="499"/>
                  <a:pt x="2079" y="500"/>
                </a:cubicBezTo>
                <a:cubicBezTo>
                  <a:pt x="2081" y="500"/>
                  <a:pt x="2082" y="501"/>
                  <a:pt x="2083" y="502"/>
                </a:cubicBezTo>
                <a:cubicBezTo>
                  <a:pt x="2084" y="502"/>
                  <a:pt x="2084" y="502"/>
                  <a:pt x="2084" y="502"/>
                </a:cubicBezTo>
                <a:cubicBezTo>
                  <a:pt x="2085" y="502"/>
                  <a:pt x="2085" y="501"/>
                  <a:pt x="2085" y="501"/>
                </a:cubicBezTo>
                <a:cubicBezTo>
                  <a:pt x="2085" y="499"/>
                  <a:pt x="2084" y="496"/>
                  <a:pt x="2082" y="495"/>
                </a:cubicBezTo>
                <a:cubicBezTo>
                  <a:pt x="2078" y="494"/>
                  <a:pt x="2078" y="489"/>
                  <a:pt x="2074" y="487"/>
                </a:cubicBezTo>
                <a:cubicBezTo>
                  <a:pt x="2073" y="485"/>
                  <a:pt x="2072" y="483"/>
                  <a:pt x="2072" y="481"/>
                </a:cubicBezTo>
                <a:cubicBezTo>
                  <a:pt x="2071" y="478"/>
                  <a:pt x="2071" y="475"/>
                  <a:pt x="2070" y="472"/>
                </a:cubicBezTo>
                <a:cubicBezTo>
                  <a:pt x="2070" y="471"/>
                  <a:pt x="2070" y="471"/>
                  <a:pt x="2070" y="470"/>
                </a:cubicBezTo>
                <a:cubicBezTo>
                  <a:pt x="2070" y="469"/>
                  <a:pt x="2071" y="467"/>
                  <a:pt x="2072" y="467"/>
                </a:cubicBezTo>
                <a:cubicBezTo>
                  <a:pt x="2074" y="467"/>
                  <a:pt x="2075" y="467"/>
                  <a:pt x="2077" y="467"/>
                </a:cubicBezTo>
                <a:cubicBezTo>
                  <a:pt x="2077" y="465"/>
                  <a:pt x="2076" y="464"/>
                  <a:pt x="2076" y="463"/>
                </a:cubicBezTo>
                <a:cubicBezTo>
                  <a:pt x="2070" y="454"/>
                  <a:pt x="2066" y="444"/>
                  <a:pt x="2059" y="436"/>
                </a:cubicBezTo>
                <a:cubicBezTo>
                  <a:pt x="2057" y="434"/>
                  <a:pt x="2056" y="431"/>
                  <a:pt x="2056" y="427"/>
                </a:cubicBezTo>
                <a:cubicBezTo>
                  <a:pt x="2056" y="426"/>
                  <a:pt x="2055" y="424"/>
                  <a:pt x="2055" y="423"/>
                </a:cubicBezTo>
                <a:cubicBezTo>
                  <a:pt x="2052" y="419"/>
                  <a:pt x="2051" y="414"/>
                  <a:pt x="2047" y="412"/>
                </a:cubicBezTo>
                <a:cubicBezTo>
                  <a:pt x="2046" y="410"/>
                  <a:pt x="2046" y="408"/>
                  <a:pt x="2045" y="407"/>
                </a:cubicBezTo>
                <a:cubicBezTo>
                  <a:pt x="2044" y="405"/>
                  <a:pt x="2042" y="405"/>
                  <a:pt x="2041" y="404"/>
                </a:cubicBezTo>
                <a:cubicBezTo>
                  <a:pt x="2040" y="404"/>
                  <a:pt x="2040" y="405"/>
                  <a:pt x="2039" y="405"/>
                </a:cubicBezTo>
                <a:cubicBezTo>
                  <a:pt x="2039" y="405"/>
                  <a:pt x="2039" y="406"/>
                  <a:pt x="2039" y="406"/>
                </a:cubicBezTo>
                <a:cubicBezTo>
                  <a:pt x="2039" y="407"/>
                  <a:pt x="2040" y="407"/>
                  <a:pt x="2040" y="408"/>
                </a:cubicBezTo>
                <a:cubicBezTo>
                  <a:pt x="2043" y="411"/>
                  <a:pt x="2043" y="411"/>
                  <a:pt x="2040" y="415"/>
                </a:cubicBezTo>
                <a:cubicBezTo>
                  <a:pt x="2040" y="416"/>
                  <a:pt x="2040" y="417"/>
                  <a:pt x="2040" y="417"/>
                </a:cubicBezTo>
                <a:cubicBezTo>
                  <a:pt x="2040" y="418"/>
                  <a:pt x="2041" y="419"/>
                  <a:pt x="2041" y="420"/>
                </a:cubicBezTo>
                <a:cubicBezTo>
                  <a:pt x="2043" y="423"/>
                  <a:pt x="2044" y="426"/>
                  <a:pt x="2044" y="429"/>
                </a:cubicBezTo>
                <a:cubicBezTo>
                  <a:pt x="2044" y="430"/>
                  <a:pt x="2044" y="430"/>
                  <a:pt x="2044" y="431"/>
                </a:cubicBezTo>
                <a:cubicBezTo>
                  <a:pt x="2043" y="431"/>
                  <a:pt x="2042" y="431"/>
                  <a:pt x="2042" y="430"/>
                </a:cubicBezTo>
                <a:cubicBezTo>
                  <a:pt x="2041" y="428"/>
                  <a:pt x="2041" y="426"/>
                  <a:pt x="2040" y="425"/>
                </a:cubicBezTo>
                <a:cubicBezTo>
                  <a:pt x="2039" y="424"/>
                  <a:pt x="2038" y="423"/>
                  <a:pt x="2039" y="422"/>
                </a:cubicBezTo>
                <a:cubicBezTo>
                  <a:pt x="2039" y="419"/>
                  <a:pt x="2037" y="417"/>
                  <a:pt x="2035" y="416"/>
                </a:cubicBezTo>
                <a:cubicBezTo>
                  <a:pt x="2032" y="414"/>
                  <a:pt x="2028" y="412"/>
                  <a:pt x="2025" y="409"/>
                </a:cubicBezTo>
                <a:cubicBezTo>
                  <a:pt x="2024" y="409"/>
                  <a:pt x="2023" y="409"/>
                  <a:pt x="2022" y="409"/>
                </a:cubicBezTo>
                <a:cubicBezTo>
                  <a:pt x="2021" y="409"/>
                  <a:pt x="2020" y="409"/>
                  <a:pt x="2018" y="409"/>
                </a:cubicBezTo>
                <a:cubicBezTo>
                  <a:pt x="2016" y="409"/>
                  <a:pt x="2015" y="410"/>
                  <a:pt x="2015" y="412"/>
                </a:cubicBezTo>
                <a:cubicBezTo>
                  <a:pt x="2015" y="414"/>
                  <a:pt x="2014" y="415"/>
                  <a:pt x="2012" y="417"/>
                </a:cubicBezTo>
                <a:cubicBezTo>
                  <a:pt x="2012" y="417"/>
                  <a:pt x="2012" y="417"/>
                  <a:pt x="2012" y="417"/>
                </a:cubicBezTo>
                <a:cubicBezTo>
                  <a:pt x="2010" y="414"/>
                  <a:pt x="2009" y="412"/>
                  <a:pt x="2008" y="410"/>
                </a:cubicBezTo>
                <a:cubicBezTo>
                  <a:pt x="2008" y="410"/>
                  <a:pt x="2008" y="409"/>
                  <a:pt x="2008" y="409"/>
                </a:cubicBezTo>
                <a:cubicBezTo>
                  <a:pt x="2007" y="409"/>
                  <a:pt x="2007" y="410"/>
                  <a:pt x="2006" y="410"/>
                </a:cubicBezTo>
                <a:cubicBezTo>
                  <a:pt x="2005" y="411"/>
                  <a:pt x="2005" y="412"/>
                  <a:pt x="2006" y="413"/>
                </a:cubicBezTo>
                <a:cubicBezTo>
                  <a:pt x="2006" y="414"/>
                  <a:pt x="2005" y="415"/>
                  <a:pt x="2005" y="415"/>
                </a:cubicBezTo>
                <a:cubicBezTo>
                  <a:pt x="2005" y="415"/>
                  <a:pt x="2004" y="415"/>
                  <a:pt x="2004" y="414"/>
                </a:cubicBezTo>
                <a:cubicBezTo>
                  <a:pt x="2003" y="412"/>
                  <a:pt x="2002" y="410"/>
                  <a:pt x="2001" y="408"/>
                </a:cubicBezTo>
                <a:cubicBezTo>
                  <a:pt x="2000" y="406"/>
                  <a:pt x="1999" y="405"/>
                  <a:pt x="1997" y="406"/>
                </a:cubicBezTo>
                <a:cubicBezTo>
                  <a:pt x="1996" y="406"/>
                  <a:pt x="1995" y="407"/>
                  <a:pt x="1995" y="407"/>
                </a:cubicBezTo>
                <a:cubicBezTo>
                  <a:pt x="1994" y="407"/>
                  <a:pt x="1993" y="407"/>
                  <a:pt x="1992" y="407"/>
                </a:cubicBezTo>
                <a:cubicBezTo>
                  <a:pt x="1990" y="407"/>
                  <a:pt x="1989" y="405"/>
                  <a:pt x="1990" y="404"/>
                </a:cubicBezTo>
                <a:cubicBezTo>
                  <a:pt x="1990" y="403"/>
                  <a:pt x="1990" y="402"/>
                  <a:pt x="1991" y="401"/>
                </a:cubicBezTo>
                <a:cubicBezTo>
                  <a:pt x="1992" y="399"/>
                  <a:pt x="1993" y="396"/>
                  <a:pt x="1995" y="394"/>
                </a:cubicBezTo>
                <a:cubicBezTo>
                  <a:pt x="1996" y="391"/>
                  <a:pt x="1998" y="388"/>
                  <a:pt x="1998" y="385"/>
                </a:cubicBezTo>
                <a:cubicBezTo>
                  <a:pt x="1999" y="379"/>
                  <a:pt x="2001" y="373"/>
                  <a:pt x="2003" y="368"/>
                </a:cubicBezTo>
                <a:cubicBezTo>
                  <a:pt x="2005" y="364"/>
                  <a:pt x="2007" y="361"/>
                  <a:pt x="2006" y="356"/>
                </a:cubicBezTo>
                <a:cubicBezTo>
                  <a:pt x="2005" y="354"/>
                  <a:pt x="2006" y="353"/>
                  <a:pt x="2007" y="351"/>
                </a:cubicBezTo>
                <a:cubicBezTo>
                  <a:pt x="2008" y="349"/>
                  <a:pt x="2009" y="347"/>
                  <a:pt x="2008" y="344"/>
                </a:cubicBezTo>
                <a:cubicBezTo>
                  <a:pt x="2008" y="343"/>
                  <a:pt x="2008" y="342"/>
                  <a:pt x="2009" y="341"/>
                </a:cubicBezTo>
                <a:cubicBezTo>
                  <a:pt x="2010" y="338"/>
                  <a:pt x="2012" y="337"/>
                  <a:pt x="2015" y="336"/>
                </a:cubicBezTo>
                <a:cubicBezTo>
                  <a:pt x="2018" y="335"/>
                  <a:pt x="2021" y="334"/>
                  <a:pt x="2025" y="333"/>
                </a:cubicBezTo>
                <a:cubicBezTo>
                  <a:pt x="2026" y="332"/>
                  <a:pt x="2027" y="332"/>
                  <a:pt x="2029" y="333"/>
                </a:cubicBezTo>
                <a:cubicBezTo>
                  <a:pt x="2030" y="334"/>
                  <a:pt x="2032" y="334"/>
                  <a:pt x="2032" y="332"/>
                </a:cubicBezTo>
                <a:cubicBezTo>
                  <a:pt x="2034" y="330"/>
                  <a:pt x="2036" y="329"/>
                  <a:pt x="2038" y="329"/>
                </a:cubicBezTo>
                <a:cubicBezTo>
                  <a:pt x="2041" y="330"/>
                  <a:pt x="2044" y="328"/>
                  <a:pt x="2047" y="328"/>
                </a:cubicBezTo>
                <a:cubicBezTo>
                  <a:pt x="2047" y="328"/>
                  <a:pt x="2048" y="327"/>
                  <a:pt x="2048" y="327"/>
                </a:cubicBezTo>
                <a:cubicBezTo>
                  <a:pt x="2049" y="326"/>
                  <a:pt x="2049" y="324"/>
                  <a:pt x="2049" y="323"/>
                </a:cubicBezTo>
                <a:cubicBezTo>
                  <a:pt x="2050" y="321"/>
                  <a:pt x="2051" y="320"/>
                  <a:pt x="2053" y="320"/>
                </a:cubicBezTo>
                <a:cubicBezTo>
                  <a:pt x="2057" y="321"/>
                  <a:pt x="2061" y="321"/>
                  <a:pt x="2065" y="322"/>
                </a:cubicBezTo>
                <a:cubicBezTo>
                  <a:pt x="2065" y="322"/>
                  <a:pt x="2066" y="322"/>
                  <a:pt x="2067" y="323"/>
                </a:cubicBezTo>
                <a:cubicBezTo>
                  <a:pt x="2067" y="323"/>
                  <a:pt x="2067" y="324"/>
                  <a:pt x="2067" y="324"/>
                </a:cubicBezTo>
                <a:cubicBezTo>
                  <a:pt x="2067" y="325"/>
                  <a:pt x="2067" y="325"/>
                  <a:pt x="2066" y="326"/>
                </a:cubicBezTo>
                <a:cubicBezTo>
                  <a:pt x="2066" y="327"/>
                  <a:pt x="2066" y="328"/>
                  <a:pt x="2067" y="329"/>
                </a:cubicBezTo>
                <a:cubicBezTo>
                  <a:pt x="2068" y="330"/>
                  <a:pt x="2069" y="330"/>
                  <a:pt x="2070" y="330"/>
                </a:cubicBezTo>
                <a:cubicBezTo>
                  <a:pt x="2073" y="328"/>
                  <a:pt x="2077" y="327"/>
                  <a:pt x="2079" y="324"/>
                </a:cubicBezTo>
                <a:cubicBezTo>
                  <a:pt x="2079" y="323"/>
                  <a:pt x="2080" y="323"/>
                  <a:pt x="2082" y="323"/>
                </a:cubicBezTo>
                <a:cubicBezTo>
                  <a:pt x="2083" y="323"/>
                  <a:pt x="2084" y="323"/>
                  <a:pt x="2085" y="322"/>
                </a:cubicBezTo>
                <a:cubicBezTo>
                  <a:pt x="2086" y="321"/>
                  <a:pt x="2088" y="320"/>
                  <a:pt x="2088" y="318"/>
                </a:cubicBezTo>
                <a:cubicBezTo>
                  <a:pt x="2087" y="316"/>
                  <a:pt x="2085" y="316"/>
                  <a:pt x="2083" y="316"/>
                </a:cubicBezTo>
                <a:cubicBezTo>
                  <a:pt x="2083" y="316"/>
                  <a:pt x="2083" y="316"/>
                  <a:pt x="2083" y="316"/>
                </a:cubicBezTo>
                <a:cubicBezTo>
                  <a:pt x="2082" y="315"/>
                  <a:pt x="2081" y="315"/>
                  <a:pt x="2081" y="314"/>
                </a:cubicBezTo>
                <a:cubicBezTo>
                  <a:pt x="2079" y="311"/>
                  <a:pt x="2079" y="308"/>
                  <a:pt x="2080" y="305"/>
                </a:cubicBezTo>
                <a:cubicBezTo>
                  <a:pt x="2081" y="304"/>
                  <a:pt x="2081" y="303"/>
                  <a:pt x="2081" y="303"/>
                </a:cubicBezTo>
                <a:cubicBezTo>
                  <a:pt x="2082" y="300"/>
                  <a:pt x="2082" y="298"/>
                  <a:pt x="2082" y="295"/>
                </a:cubicBezTo>
                <a:cubicBezTo>
                  <a:pt x="2082" y="292"/>
                  <a:pt x="2082" y="288"/>
                  <a:pt x="2082" y="285"/>
                </a:cubicBezTo>
                <a:cubicBezTo>
                  <a:pt x="2082" y="282"/>
                  <a:pt x="2083" y="280"/>
                  <a:pt x="2086" y="279"/>
                </a:cubicBezTo>
                <a:cubicBezTo>
                  <a:pt x="2087" y="279"/>
                  <a:pt x="2089" y="278"/>
                  <a:pt x="2091" y="277"/>
                </a:cubicBezTo>
                <a:cubicBezTo>
                  <a:pt x="2093" y="276"/>
                  <a:pt x="2095" y="276"/>
                  <a:pt x="2097" y="276"/>
                </a:cubicBezTo>
                <a:cubicBezTo>
                  <a:pt x="2098" y="277"/>
                  <a:pt x="2099" y="276"/>
                  <a:pt x="2100" y="275"/>
                </a:cubicBezTo>
                <a:cubicBezTo>
                  <a:pt x="2101" y="275"/>
                  <a:pt x="2102" y="275"/>
                  <a:pt x="2102" y="276"/>
                </a:cubicBezTo>
                <a:cubicBezTo>
                  <a:pt x="2102" y="278"/>
                  <a:pt x="2103" y="280"/>
                  <a:pt x="2103" y="282"/>
                </a:cubicBezTo>
                <a:cubicBezTo>
                  <a:pt x="2103" y="284"/>
                  <a:pt x="2104" y="285"/>
                  <a:pt x="2106" y="286"/>
                </a:cubicBezTo>
                <a:cubicBezTo>
                  <a:pt x="2107" y="287"/>
                  <a:pt x="2109" y="288"/>
                  <a:pt x="2111" y="289"/>
                </a:cubicBezTo>
                <a:cubicBezTo>
                  <a:pt x="2111" y="289"/>
                  <a:pt x="2112" y="289"/>
                  <a:pt x="2112" y="289"/>
                </a:cubicBezTo>
                <a:cubicBezTo>
                  <a:pt x="2113" y="288"/>
                  <a:pt x="2113" y="287"/>
                  <a:pt x="2114" y="286"/>
                </a:cubicBezTo>
                <a:cubicBezTo>
                  <a:pt x="2114" y="283"/>
                  <a:pt x="2115" y="280"/>
                  <a:pt x="2115" y="276"/>
                </a:cubicBezTo>
                <a:cubicBezTo>
                  <a:pt x="2116" y="274"/>
                  <a:pt x="2117" y="273"/>
                  <a:pt x="2119" y="272"/>
                </a:cubicBezTo>
                <a:cubicBezTo>
                  <a:pt x="2120" y="271"/>
                  <a:pt x="2120" y="270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16" y="265"/>
                  <a:pt x="2115" y="261"/>
                  <a:pt x="2114" y="256"/>
                </a:cubicBezTo>
                <a:cubicBezTo>
                  <a:pt x="2114" y="256"/>
                  <a:pt x="2114" y="256"/>
                  <a:pt x="2114" y="256"/>
                </a:cubicBezTo>
                <a:cubicBezTo>
                  <a:pt x="2115" y="254"/>
                  <a:pt x="2118" y="253"/>
                  <a:pt x="2120" y="254"/>
                </a:cubicBezTo>
                <a:cubicBezTo>
                  <a:pt x="2121" y="254"/>
                  <a:pt x="2122" y="255"/>
                  <a:pt x="2121" y="256"/>
                </a:cubicBezTo>
                <a:cubicBezTo>
                  <a:pt x="2120" y="259"/>
                  <a:pt x="2120" y="261"/>
                  <a:pt x="2122" y="263"/>
                </a:cubicBezTo>
                <a:cubicBezTo>
                  <a:pt x="2123" y="266"/>
                  <a:pt x="2125" y="269"/>
                  <a:pt x="2125" y="273"/>
                </a:cubicBezTo>
                <a:cubicBezTo>
                  <a:pt x="2125" y="274"/>
                  <a:pt x="2125" y="274"/>
                  <a:pt x="2126" y="275"/>
                </a:cubicBezTo>
                <a:cubicBezTo>
                  <a:pt x="2128" y="277"/>
                  <a:pt x="2127" y="280"/>
                  <a:pt x="2128" y="283"/>
                </a:cubicBezTo>
                <a:cubicBezTo>
                  <a:pt x="2127" y="285"/>
                  <a:pt x="2126" y="286"/>
                  <a:pt x="2124" y="288"/>
                </a:cubicBezTo>
                <a:cubicBezTo>
                  <a:pt x="2124" y="288"/>
                  <a:pt x="2124" y="288"/>
                  <a:pt x="2124" y="289"/>
                </a:cubicBezTo>
                <a:cubicBezTo>
                  <a:pt x="2123" y="290"/>
                  <a:pt x="2122" y="291"/>
                  <a:pt x="2122" y="293"/>
                </a:cubicBezTo>
                <a:cubicBezTo>
                  <a:pt x="2122" y="298"/>
                  <a:pt x="2123" y="303"/>
                  <a:pt x="2121" y="307"/>
                </a:cubicBezTo>
                <a:cubicBezTo>
                  <a:pt x="2120" y="308"/>
                  <a:pt x="2121" y="309"/>
                  <a:pt x="2120" y="311"/>
                </a:cubicBezTo>
                <a:cubicBezTo>
                  <a:pt x="2120" y="315"/>
                  <a:pt x="2120" y="319"/>
                  <a:pt x="2120" y="324"/>
                </a:cubicBezTo>
                <a:cubicBezTo>
                  <a:pt x="2121" y="327"/>
                  <a:pt x="2120" y="331"/>
                  <a:pt x="2118" y="333"/>
                </a:cubicBezTo>
                <a:cubicBezTo>
                  <a:pt x="2117" y="334"/>
                  <a:pt x="2117" y="335"/>
                  <a:pt x="2116" y="336"/>
                </a:cubicBezTo>
                <a:cubicBezTo>
                  <a:pt x="2116" y="336"/>
                  <a:pt x="2115" y="337"/>
                  <a:pt x="2114" y="337"/>
                </a:cubicBezTo>
                <a:cubicBezTo>
                  <a:pt x="2112" y="339"/>
                  <a:pt x="2112" y="339"/>
                  <a:pt x="2113" y="341"/>
                </a:cubicBezTo>
                <a:cubicBezTo>
                  <a:pt x="2115" y="343"/>
                  <a:pt x="2115" y="346"/>
                  <a:pt x="2115" y="349"/>
                </a:cubicBezTo>
                <a:cubicBezTo>
                  <a:pt x="2115" y="350"/>
                  <a:pt x="2114" y="351"/>
                  <a:pt x="2114" y="353"/>
                </a:cubicBezTo>
                <a:cubicBezTo>
                  <a:pt x="2113" y="355"/>
                  <a:pt x="2113" y="357"/>
                  <a:pt x="2113" y="359"/>
                </a:cubicBezTo>
                <a:cubicBezTo>
                  <a:pt x="2113" y="362"/>
                  <a:pt x="2115" y="365"/>
                  <a:pt x="2116" y="369"/>
                </a:cubicBezTo>
                <a:cubicBezTo>
                  <a:pt x="2119" y="380"/>
                  <a:pt x="2126" y="389"/>
                  <a:pt x="2132" y="399"/>
                </a:cubicBezTo>
                <a:cubicBezTo>
                  <a:pt x="2133" y="402"/>
                  <a:pt x="2135" y="404"/>
                  <a:pt x="2137" y="407"/>
                </a:cubicBezTo>
                <a:cubicBezTo>
                  <a:pt x="2138" y="409"/>
                  <a:pt x="2139" y="411"/>
                  <a:pt x="2140" y="412"/>
                </a:cubicBezTo>
                <a:cubicBezTo>
                  <a:pt x="2142" y="414"/>
                  <a:pt x="2144" y="416"/>
                  <a:pt x="2145" y="418"/>
                </a:cubicBezTo>
                <a:cubicBezTo>
                  <a:pt x="2146" y="421"/>
                  <a:pt x="2147" y="423"/>
                  <a:pt x="2148" y="426"/>
                </a:cubicBezTo>
                <a:cubicBezTo>
                  <a:pt x="2149" y="428"/>
                  <a:pt x="2151" y="429"/>
                  <a:pt x="2153" y="431"/>
                </a:cubicBezTo>
                <a:cubicBezTo>
                  <a:pt x="2153" y="431"/>
                  <a:pt x="2154" y="430"/>
                  <a:pt x="2154" y="430"/>
                </a:cubicBezTo>
                <a:cubicBezTo>
                  <a:pt x="2156" y="429"/>
                  <a:pt x="2156" y="427"/>
                  <a:pt x="2157" y="425"/>
                </a:cubicBezTo>
                <a:cubicBezTo>
                  <a:pt x="2159" y="420"/>
                  <a:pt x="2159" y="416"/>
                  <a:pt x="2158" y="411"/>
                </a:cubicBezTo>
                <a:cubicBezTo>
                  <a:pt x="2156" y="405"/>
                  <a:pt x="2155" y="404"/>
                  <a:pt x="2161" y="401"/>
                </a:cubicBezTo>
                <a:cubicBezTo>
                  <a:pt x="2161" y="401"/>
                  <a:pt x="2162" y="401"/>
                  <a:pt x="2162" y="400"/>
                </a:cubicBezTo>
                <a:cubicBezTo>
                  <a:pt x="2163" y="400"/>
                  <a:pt x="2163" y="399"/>
                  <a:pt x="2162" y="398"/>
                </a:cubicBezTo>
                <a:cubicBezTo>
                  <a:pt x="2162" y="397"/>
                  <a:pt x="2161" y="396"/>
                  <a:pt x="2160" y="395"/>
                </a:cubicBezTo>
                <a:cubicBezTo>
                  <a:pt x="2159" y="394"/>
                  <a:pt x="2159" y="392"/>
                  <a:pt x="2159" y="391"/>
                </a:cubicBezTo>
                <a:cubicBezTo>
                  <a:pt x="2159" y="389"/>
                  <a:pt x="2159" y="386"/>
                  <a:pt x="2159" y="383"/>
                </a:cubicBezTo>
                <a:cubicBezTo>
                  <a:pt x="2160" y="382"/>
                  <a:pt x="2161" y="380"/>
                  <a:pt x="2163" y="380"/>
                </a:cubicBezTo>
                <a:cubicBezTo>
                  <a:pt x="2164" y="379"/>
                  <a:pt x="2165" y="378"/>
                  <a:pt x="2166" y="378"/>
                </a:cubicBezTo>
                <a:cubicBezTo>
                  <a:pt x="2168" y="377"/>
                  <a:pt x="2168" y="375"/>
                  <a:pt x="2167" y="374"/>
                </a:cubicBezTo>
                <a:cubicBezTo>
                  <a:pt x="2166" y="372"/>
                  <a:pt x="2165" y="371"/>
                  <a:pt x="2163" y="369"/>
                </a:cubicBezTo>
                <a:cubicBezTo>
                  <a:pt x="2159" y="365"/>
                  <a:pt x="2158" y="361"/>
                  <a:pt x="2159" y="356"/>
                </a:cubicBezTo>
                <a:cubicBezTo>
                  <a:pt x="2159" y="355"/>
                  <a:pt x="2160" y="354"/>
                  <a:pt x="2161" y="354"/>
                </a:cubicBezTo>
                <a:cubicBezTo>
                  <a:pt x="2162" y="354"/>
                  <a:pt x="2162" y="354"/>
                  <a:pt x="2163" y="354"/>
                </a:cubicBezTo>
                <a:cubicBezTo>
                  <a:pt x="2164" y="354"/>
                  <a:pt x="2166" y="352"/>
                  <a:pt x="2165" y="351"/>
                </a:cubicBezTo>
                <a:cubicBezTo>
                  <a:pt x="2164" y="349"/>
                  <a:pt x="2163" y="347"/>
                  <a:pt x="2162" y="345"/>
                </a:cubicBezTo>
                <a:cubicBezTo>
                  <a:pt x="2161" y="343"/>
                  <a:pt x="2160" y="342"/>
                  <a:pt x="2158" y="343"/>
                </a:cubicBezTo>
                <a:cubicBezTo>
                  <a:pt x="2157" y="343"/>
                  <a:pt x="2156" y="342"/>
                  <a:pt x="2156" y="342"/>
                </a:cubicBezTo>
                <a:cubicBezTo>
                  <a:pt x="2155" y="340"/>
                  <a:pt x="2154" y="337"/>
                  <a:pt x="2155" y="334"/>
                </a:cubicBezTo>
                <a:cubicBezTo>
                  <a:pt x="2155" y="334"/>
                  <a:pt x="2155" y="333"/>
                  <a:pt x="2155" y="332"/>
                </a:cubicBezTo>
                <a:cubicBezTo>
                  <a:pt x="2155" y="331"/>
                  <a:pt x="2155" y="330"/>
                  <a:pt x="2154" y="330"/>
                </a:cubicBezTo>
                <a:cubicBezTo>
                  <a:pt x="2153" y="328"/>
                  <a:pt x="2151" y="328"/>
                  <a:pt x="2149" y="327"/>
                </a:cubicBezTo>
                <a:cubicBezTo>
                  <a:pt x="2149" y="327"/>
                  <a:pt x="2148" y="328"/>
                  <a:pt x="2148" y="328"/>
                </a:cubicBezTo>
                <a:cubicBezTo>
                  <a:pt x="2147" y="329"/>
                  <a:pt x="2147" y="329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1"/>
                  <a:pt x="2147" y="331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5" y="329"/>
                  <a:pt x="2144" y="328"/>
                  <a:pt x="2143" y="326"/>
                </a:cubicBezTo>
                <a:cubicBezTo>
                  <a:pt x="2142" y="323"/>
                  <a:pt x="2142" y="320"/>
                  <a:pt x="2142" y="317"/>
                </a:cubicBezTo>
                <a:cubicBezTo>
                  <a:pt x="2142" y="312"/>
                  <a:pt x="2142" y="307"/>
                  <a:pt x="2139" y="303"/>
                </a:cubicBezTo>
                <a:cubicBezTo>
                  <a:pt x="2139" y="302"/>
                  <a:pt x="2139" y="301"/>
                  <a:pt x="2138" y="301"/>
                </a:cubicBezTo>
                <a:cubicBezTo>
                  <a:pt x="2138" y="298"/>
                  <a:pt x="2139" y="295"/>
                  <a:pt x="2142" y="294"/>
                </a:cubicBezTo>
                <a:cubicBezTo>
                  <a:pt x="2143" y="294"/>
                  <a:pt x="2144" y="295"/>
                  <a:pt x="2144" y="294"/>
                </a:cubicBezTo>
                <a:cubicBezTo>
                  <a:pt x="2146" y="294"/>
                  <a:pt x="2146" y="294"/>
                  <a:pt x="2147" y="293"/>
                </a:cubicBezTo>
                <a:cubicBezTo>
                  <a:pt x="2147" y="291"/>
                  <a:pt x="2147" y="290"/>
                  <a:pt x="2148" y="289"/>
                </a:cubicBezTo>
                <a:cubicBezTo>
                  <a:pt x="2149" y="288"/>
                  <a:pt x="2150" y="288"/>
                  <a:pt x="2150" y="288"/>
                </a:cubicBezTo>
                <a:cubicBezTo>
                  <a:pt x="2151" y="290"/>
                  <a:pt x="2151" y="291"/>
                  <a:pt x="2152" y="292"/>
                </a:cubicBezTo>
                <a:cubicBezTo>
                  <a:pt x="2152" y="293"/>
                  <a:pt x="2153" y="293"/>
                  <a:pt x="2154" y="293"/>
                </a:cubicBezTo>
                <a:cubicBezTo>
                  <a:pt x="2154" y="293"/>
                  <a:pt x="2155" y="292"/>
                  <a:pt x="2155" y="292"/>
                </a:cubicBezTo>
                <a:cubicBezTo>
                  <a:pt x="2155" y="290"/>
                  <a:pt x="2156" y="289"/>
                  <a:pt x="2156" y="287"/>
                </a:cubicBezTo>
                <a:cubicBezTo>
                  <a:pt x="2156" y="285"/>
                  <a:pt x="2157" y="284"/>
                  <a:pt x="2159" y="282"/>
                </a:cubicBezTo>
                <a:cubicBezTo>
                  <a:pt x="2161" y="280"/>
                  <a:pt x="2163" y="279"/>
                  <a:pt x="2166" y="279"/>
                </a:cubicBezTo>
                <a:cubicBezTo>
                  <a:pt x="2168" y="278"/>
                  <a:pt x="2169" y="280"/>
                  <a:pt x="2170" y="281"/>
                </a:cubicBezTo>
                <a:cubicBezTo>
                  <a:pt x="2172" y="281"/>
                  <a:pt x="2173" y="283"/>
                  <a:pt x="2175" y="284"/>
                </a:cubicBezTo>
                <a:cubicBezTo>
                  <a:pt x="2175" y="284"/>
                  <a:pt x="2176" y="284"/>
                  <a:pt x="2176" y="284"/>
                </a:cubicBezTo>
                <a:cubicBezTo>
                  <a:pt x="2177" y="285"/>
                  <a:pt x="2178" y="285"/>
                  <a:pt x="2179" y="285"/>
                </a:cubicBezTo>
                <a:cubicBezTo>
                  <a:pt x="2180" y="285"/>
                  <a:pt x="2180" y="284"/>
                  <a:pt x="2180" y="283"/>
                </a:cubicBezTo>
                <a:cubicBezTo>
                  <a:pt x="2180" y="281"/>
                  <a:pt x="2179" y="279"/>
                  <a:pt x="2179" y="277"/>
                </a:cubicBezTo>
                <a:cubicBezTo>
                  <a:pt x="2180" y="275"/>
                  <a:pt x="2180" y="273"/>
                  <a:pt x="2181" y="271"/>
                </a:cubicBezTo>
                <a:cubicBezTo>
                  <a:pt x="2181" y="269"/>
                  <a:pt x="2182" y="266"/>
                  <a:pt x="2182" y="263"/>
                </a:cubicBezTo>
                <a:cubicBezTo>
                  <a:pt x="2182" y="258"/>
                  <a:pt x="2184" y="254"/>
                  <a:pt x="2186" y="250"/>
                </a:cubicBezTo>
                <a:cubicBezTo>
                  <a:pt x="2187" y="248"/>
                  <a:pt x="2188" y="246"/>
                  <a:pt x="2189" y="243"/>
                </a:cubicBezTo>
                <a:cubicBezTo>
                  <a:pt x="2191" y="240"/>
                  <a:pt x="2193" y="236"/>
                  <a:pt x="2196" y="234"/>
                </a:cubicBezTo>
                <a:cubicBezTo>
                  <a:pt x="2197" y="233"/>
                  <a:pt x="2199" y="232"/>
                  <a:pt x="2200" y="232"/>
                </a:cubicBezTo>
                <a:cubicBezTo>
                  <a:pt x="2202" y="232"/>
                  <a:pt x="2204" y="232"/>
                  <a:pt x="2206" y="232"/>
                </a:cubicBezTo>
                <a:cubicBezTo>
                  <a:pt x="2207" y="232"/>
                  <a:pt x="2208" y="232"/>
                  <a:pt x="2209" y="232"/>
                </a:cubicBezTo>
                <a:cubicBezTo>
                  <a:pt x="2210" y="232"/>
                  <a:pt x="2210" y="231"/>
                  <a:pt x="2210" y="231"/>
                </a:cubicBezTo>
                <a:cubicBezTo>
                  <a:pt x="2210" y="227"/>
                  <a:pt x="2210" y="223"/>
                  <a:pt x="2207" y="220"/>
                </a:cubicBezTo>
                <a:cubicBezTo>
                  <a:pt x="2206" y="220"/>
                  <a:pt x="2206" y="219"/>
                  <a:pt x="2205" y="218"/>
                </a:cubicBezTo>
                <a:cubicBezTo>
                  <a:pt x="2205" y="217"/>
                  <a:pt x="2204" y="216"/>
                  <a:pt x="2203" y="216"/>
                </a:cubicBezTo>
                <a:cubicBezTo>
                  <a:pt x="2200" y="215"/>
                  <a:pt x="2198" y="212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0"/>
                  <a:pt x="2194" y="209"/>
                  <a:pt x="2193" y="208"/>
                </a:cubicBezTo>
                <a:cubicBezTo>
                  <a:pt x="2193" y="206"/>
                  <a:pt x="2191" y="204"/>
                  <a:pt x="2189" y="204"/>
                </a:cubicBezTo>
                <a:cubicBezTo>
                  <a:pt x="2188" y="204"/>
                  <a:pt x="2188" y="204"/>
                  <a:pt x="2187" y="204"/>
                </a:cubicBezTo>
                <a:cubicBezTo>
                  <a:pt x="2187" y="203"/>
                  <a:pt x="2187" y="203"/>
                  <a:pt x="2187" y="202"/>
                </a:cubicBezTo>
                <a:cubicBezTo>
                  <a:pt x="2186" y="200"/>
                  <a:pt x="2185" y="199"/>
                  <a:pt x="2182" y="199"/>
                </a:cubicBezTo>
                <a:cubicBezTo>
                  <a:pt x="2179" y="200"/>
                  <a:pt x="2178" y="198"/>
                  <a:pt x="2176" y="197"/>
                </a:cubicBezTo>
                <a:cubicBezTo>
                  <a:pt x="2176" y="196"/>
                  <a:pt x="2176" y="195"/>
                  <a:pt x="2177" y="195"/>
                </a:cubicBezTo>
                <a:cubicBezTo>
                  <a:pt x="2178" y="194"/>
                  <a:pt x="2179" y="194"/>
                  <a:pt x="2180" y="194"/>
                </a:cubicBezTo>
                <a:cubicBezTo>
                  <a:pt x="2183" y="193"/>
                  <a:pt x="2185" y="190"/>
                  <a:pt x="2185" y="187"/>
                </a:cubicBezTo>
                <a:cubicBezTo>
                  <a:pt x="2185" y="184"/>
                  <a:pt x="2185" y="180"/>
                  <a:pt x="2185" y="177"/>
                </a:cubicBezTo>
                <a:cubicBezTo>
                  <a:pt x="2185" y="176"/>
                  <a:pt x="2185" y="174"/>
                  <a:pt x="2185" y="173"/>
                </a:cubicBezTo>
                <a:cubicBezTo>
                  <a:pt x="2184" y="172"/>
                  <a:pt x="2183" y="171"/>
                  <a:pt x="2183" y="169"/>
                </a:cubicBezTo>
                <a:cubicBezTo>
                  <a:pt x="2182" y="167"/>
                  <a:pt x="2180" y="166"/>
                  <a:pt x="2178" y="166"/>
                </a:cubicBezTo>
                <a:cubicBezTo>
                  <a:pt x="2176" y="165"/>
                  <a:pt x="2174" y="164"/>
                  <a:pt x="2173" y="162"/>
                </a:cubicBezTo>
                <a:cubicBezTo>
                  <a:pt x="2173" y="162"/>
                  <a:pt x="2172" y="161"/>
                  <a:pt x="2173" y="160"/>
                </a:cubicBezTo>
                <a:cubicBezTo>
                  <a:pt x="2173" y="159"/>
                  <a:pt x="2174" y="158"/>
                  <a:pt x="2174" y="158"/>
                </a:cubicBezTo>
                <a:cubicBezTo>
                  <a:pt x="2175" y="156"/>
                  <a:pt x="2176" y="156"/>
                  <a:pt x="2176" y="157"/>
                </a:cubicBezTo>
                <a:cubicBezTo>
                  <a:pt x="2177" y="159"/>
                  <a:pt x="2179" y="161"/>
                  <a:pt x="2180" y="162"/>
                </a:cubicBezTo>
                <a:cubicBezTo>
                  <a:pt x="2186" y="164"/>
                  <a:pt x="2186" y="164"/>
                  <a:pt x="2189" y="159"/>
                </a:cubicBezTo>
                <a:cubicBezTo>
                  <a:pt x="2189" y="158"/>
                  <a:pt x="2189" y="157"/>
                  <a:pt x="2189" y="157"/>
                </a:cubicBezTo>
                <a:cubicBezTo>
                  <a:pt x="2190" y="155"/>
                  <a:pt x="2192" y="155"/>
                  <a:pt x="2194" y="154"/>
                </a:cubicBezTo>
                <a:cubicBezTo>
                  <a:pt x="2195" y="154"/>
                  <a:pt x="2196" y="155"/>
                  <a:pt x="2197" y="156"/>
                </a:cubicBezTo>
                <a:cubicBezTo>
                  <a:pt x="2198" y="157"/>
                  <a:pt x="2199" y="158"/>
                  <a:pt x="2200" y="159"/>
                </a:cubicBezTo>
                <a:cubicBezTo>
                  <a:pt x="2201" y="161"/>
                  <a:pt x="2203" y="161"/>
                  <a:pt x="2205" y="160"/>
                </a:cubicBezTo>
                <a:cubicBezTo>
                  <a:pt x="2207" y="159"/>
                  <a:pt x="2209" y="158"/>
                  <a:pt x="2211" y="158"/>
                </a:cubicBezTo>
                <a:cubicBezTo>
                  <a:pt x="2212" y="158"/>
                  <a:pt x="2214" y="159"/>
                  <a:pt x="2215" y="159"/>
                </a:cubicBezTo>
                <a:cubicBezTo>
                  <a:pt x="2216" y="159"/>
                  <a:pt x="2218" y="158"/>
                  <a:pt x="2219" y="158"/>
                </a:cubicBezTo>
                <a:cubicBezTo>
                  <a:pt x="2219" y="158"/>
                  <a:pt x="2220" y="157"/>
                  <a:pt x="2220" y="157"/>
                </a:cubicBezTo>
                <a:cubicBezTo>
                  <a:pt x="2221" y="157"/>
                  <a:pt x="2221" y="156"/>
                  <a:pt x="2221" y="156"/>
                </a:cubicBezTo>
                <a:cubicBezTo>
                  <a:pt x="2221" y="153"/>
                  <a:pt x="2221" y="150"/>
                  <a:pt x="2217" y="149"/>
                </a:cubicBezTo>
                <a:cubicBezTo>
                  <a:pt x="2215" y="149"/>
                  <a:pt x="2215" y="148"/>
                  <a:pt x="2215" y="147"/>
                </a:cubicBezTo>
                <a:cubicBezTo>
                  <a:pt x="2214" y="146"/>
                  <a:pt x="2214" y="145"/>
                  <a:pt x="2215" y="145"/>
                </a:cubicBezTo>
                <a:cubicBezTo>
                  <a:pt x="2215" y="142"/>
                  <a:pt x="2214" y="140"/>
                  <a:pt x="2211" y="138"/>
                </a:cubicBezTo>
                <a:cubicBezTo>
                  <a:pt x="2210" y="138"/>
                  <a:pt x="2209" y="136"/>
                  <a:pt x="2208" y="135"/>
                </a:cubicBezTo>
                <a:cubicBezTo>
                  <a:pt x="2207" y="134"/>
                  <a:pt x="2207" y="133"/>
                  <a:pt x="2209" y="132"/>
                </a:cubicBezTo>
                <a:cubicBezTo>
                  <a:pt x="2211" y="130"/>
                  <a:pt x="2212" y="128"/>
                  <a:pt x="2213" y="126"/>
                </a:cubicBezTo>
                <a:cubicBezTo>
                  <a:pt x="2213" y="125"/>
                  <a:pt x="2213" y="124"/>
                  <a:pt x="2212" y="123"/>
                </a:cubicBezTo>
                <a:cubicBezTo>
                  <a:pt x="2210" y="120"/>
                  <a:pt x="2209" y="117"/>
                  <a:pt x="2209" y="113"/>
                </a:cubicBezTo>
                <a:cubicBezTo>
                  <a:pt x="2209" y="112"/>
                  <a:pt x="2208" y="112"/>
                  <a:pt x="2207" y="112"/>
                </a:cubicBezTo>
                <a:cubicBezTo>
                  <a:pt x="2207" y="112"/>
                  <a:pt x="2206" y="112"/>
                  <a:pt x="2205" y="112"/>
                </a:cubicBezTo>
                <a:cubicBezTo>
                  <a:pt x="2202" y="111"/>
                  <a:pt x="2199" y="110"/>
                  <a:pt x="2196" y="110"/>
                </a:cubicBezTo>
                <a:cubicBezTo>
                  <a:pt x="2195" y="110"/>
                  <a:pt x="2194" y="109"/>
                  <a:pt x="2193" y="108"/>
                </a:cubicBezTo>
                <a:cubicBezTo>
                  <a:pt x="2191" y="107"/>
                  <a:pt x="2190" y="108"/>
                  <a:pt x="2188" y="109"/>
                </a:cubicBezTo>
                <a:cubicBezTo>
                  <a:pt x="2186" y="111"/>
                  <a:pt x="2185" y="113"/>
                  <a:pt x="2182" y="114"/>
                </a:cubicBezTo>
                <a:cubicBezTo>
                  <a:pt x="2182" y="114"/>
                  <a:pt x="2181" y="114"/>
                  <a:pt x="2181" y="115"/>
                </a:cubicBezTo>
                <a:cubicBezTo>
                  <a:pt x="2180" y="116"/>
                  <a:pt x="2180" y="117"/>
                  <a:pt x="2181" y="118"/>
                </a:cubicBezTo>
                <a:cubicBezTo>
                  <a:pt x="2182" y="120"/>
                  <a:pt x="2183" y="121"/>
                  <a:pt x="2185" y="123"/>
                </a:cubicBezTo>
                <a:cubicBezTo>
                  <a:pt x="2185" y="124"/>
                  <a:pt x="2185" y="125"/>
                  <a:pt x="2185" y="126"/>
                </a:cubicBezTo>
                <a:cubicBezTo>
                  <a:pt x="2185" y="126"/>
                  <a:pt x="2184" y="127"/>
                  <a:pt x="2184" y="127"/>
                </a:cubicBezTo>
                <a:cubicBezTo>
                  <a:pt x="2183" y="127"/>
                  <a:pt x="2183" y="127"/>
                  <a:pt x="2183" y="127"/>
                </a:cubicBezTo>
                <a:cubicBezTo>
                  <a:pt x="2181" y="123"/>
                  <a:pt x="2176" y="120"/>
                  <a:pt x="2174" y="116"/>
                </a:cubicBezTo>
                <a:cubicBezTo>
                  <a:pt x="2171" y="113"/>
                  <a:pt x="2168" y="111"/>
                  <a:pt x="2163" y="112"/>
                </a:cubicBezTo>
                <a:cubicBezTo>
                  <a:pt x="2162" y="112"/>
                  <a:pt x="2160" y="112"/>
                  <a:pt x="2158" y="112"/>
                </a:cubicBezTo>
                <a:cubicBezTo>
                  <a:pt x="2156" y="111"/>
                  <a:pt x="2153" y="111"/>
                  <a:pt x="2150" y="111"/>
                </a:cubicBezTo>
                <a:cubicBezTo>
                  <a:pt x="2147" y="111"/>
                  <a:pt x="2144" y="110"/>
                  <a:pt x="2141" y="109"/>
                </a:cubicBezTo>
                <a:cubicBezTo>
                  <a:pt x="2138" y="108"/>
                  <a:pt x="2135" y="108"/>
                  <a:pt x="2132" y="109"/>
                </a:cubicBezTo>
                <a:cubicBezTo>
                  <a:pt x="2130" y="110"/>
                  <a:pt x="2129" y="110"/>
                  <a:pt x="2127" y="108"/>
                </a:cubicBezTo>
                <a:cubicBezTo>
                  <a:pt x="2125" y="107"/>
                  <a:pt x="2123" y="106"/>
                  <a:pt x="2121" y="106"/>
                </a:cubicBezTo>
                <a:cubicBezTo>
                  <a:pt x="2115" y="105"/>
                  <a:pt x="2109" y="103"/>
                  <a:pt x="2102" y="104"/>
                </a:cubicBezTo>
                <a:cubicBezTo>
                  <a:pt x="2101" y="104"/>
                  <a:pt x="2100" y="104"/>
                  <a:pt x="2100" y="104"/>
                </a:cubicBezTo>
                <a:cubicBezTo>
                  <a:pt x="2095" y="102"/>
                  <a:pt x="2091" y="104"/>
                  <a:pt x="2088" y="105"/>
                </a:cubicBezTo>
                <a:cubicBezTo>
                  <a:pt x="2085" y="106"/>
                  <a:pt x="2082" y="108"/>
                  <a:pt x="2080" y="108"/>
                </a:cubicBezTo>
                <a:cubicBezTo>
                  <a:pt x="2076" y="108"/>
                  <a:pt x="2073" y="109"/>
                  <a:pt x="2070" y="109"/>
                </a:cubicBezTo>
                <a:cubicBezTo>
                  <a:pt x="2069" y="109"/>
                  <a:pt x="2067" y="110"/>
                  <a:pt x="2066" y="110"/>
                </a:cubicBezTo>
                <a:cubicBezTo>
                  <a:pt x="2065" y="110"/>
                  <a:pt x="2065" y="110"/>
                  <a:pt x="2065" y="111"/>
                </a:cubicBezTo>
                <a:cubicBezTo>
                  <a:pt x="2065" y="114"/>
                  <a:pt x="2068" y="116"/>
                  <a:pt x="2067" y="119"/>
                </a:cubicBezTo>
                <a:cubicBezTo>
                  <a:pt x="2067" y="120"/>
                  <a:pt x="2068" y="121"/>
                  <a:pt x="2069" y="121"/>
                </a:cubicBezTo>
                <a:cubicBezTo>
                  <a:pt x="2071" y="122"/>
                  <a:pt x="2074" y="122"/>
                  <a:pt x="2075" y="124"/>
                </a:cubicBezTo>
                <a:cubicBezTo>
                  <a:pt x="2077" y="126"/>
                  <a:pt x="2079" y="128"/>
                  <a:pt x="2080" y="130"/>
                </a:cubicBezTo>
                <a:cubicBezTo>
                  <a:pt x="2081" y="131"/>
                  <a:pt x="2081" y="133"/>
                  <a:pt x="2080" y="133"/>
                </a:cubicBezTo>
                <a:cubicBezTo>
                  <a:pt x="2079" y="134"/>
                  <a:pt x="2078" y="135"/>
                  <a:pt x="2077" y="136"/>
                </a:cubicBezTo>
                <a:cubicBezTo>
                  <a:pt x="2076" y="137"/>
                  <a:pt x="2074" y="137"/>
                  <a:pt x="2074" y="135"/>
                </a:cubicBezTo>
                <a:cubicBezTo>
                  <a:pt x="2072" y="132"/>
                  <a:pt x="2069" y="131"/>
                  <a:pt x="2065" y="130"/>
                </a:cubicBezTo>
                <a:cubicBezTo>
                  <a:pt x="2065" y="130"/>
                  <a:pt x="2064" y="130"/>
                  <a:pt x="2063" y="130"/>
                </a:cubicBezTo>
                <a:cubicBezTo>
                  <a:pt x="2063" y="130"/>
                  <a:pt x="2062" y="129"/>
                  <a:pt x="2061" y="128"/>
                </a:cubicBezTo>
                <a:cubicBezTo>
                  <a:pt x="2061" y="128"/>
                  <a:pt x="2060" y="126"/>
                  <a:pt x="2060" y="125"/>
                </a:cubicBezTo>
                <a:cubicBezTo>
                  <a:pt x="2059" y="125"/>
                  <a:pt x="2059" y="124"/>
                  <a:pt x="2060" y="124"/>
                </a:cubicBezTo>
                <a:cubicBezTo>
                  <a:pt x="2062" y="122"/>
                  <a:pt x="2061" y="120"/>
                  <a:pt x="2060" y="118"/>
                </a:cubicBezTo>
                <a:cubicBezTo>
                  <a:pt x="2059" y="116"/>
                  <a:pt x="2057" y="116"/>
                  <a:pt x="2055" y="116"/>
                </a:cubicBezTo>
                <a:cubicBezTo>
                  <a:pt x="2054" y="116"/>
                  <a:pt x="2052" y="118"/>
                  <a:pt x="2052" y="119"/>
                </a:cubicBezTo>
                <a:cubicBezTo>
                  <a:pt x="2052" y="122"/>
                  <a:pt x="2052" y="124"/>
                  <a:pt x="2052" y="126"/>
                </a:cubicBezTo>
                <a:cubicBezTo>
                  <a:pt x="2052" y="128"/>
                  <a:pt x="2051" y="129"/>
                  <a:pt x="2049" y="129"/>
                </a:cubicBezTo>
                <a:cubicBezTo>
                  <a:pt x="2046" y="130"/>
                  <a:pt x="2043" y="130"/>
                  <a:pt x="2041" y="131"/>
                </a:cubicBezTo>
                <a:cubicBezTo>
                  <a:pt x="2039" y="131"/>
                  <a:pt x="2037" y="132"/>
                  <a:pt x="2035" y="131"/>
                </a:cubicBezTo>
                <a:cubicBezTo>
                  <a:pt x="2034" y="131"/>
                  <a:pt x="2033" y="131"/>
                  <a:pt x="2033" y="131"/>
                </a:cubicBezTo>
                <a:cubicBezTo>
                  <a:pt x="2030" y="133"/>
                  <a:pt x="2026" y="135"/>
                  <a:pt x="2023" y="137"/>
                </a:cubicBezTo>
                <a:cubicBezTo>
                  <a:pt x="2018" y="140"/>
                  <a:pt x="2013" y="141"/>
                  <a:pt x="2008" y="141"/>
                </a:cubicBezTo>
                <a:cubicBezTo>
                  <a:pt x="2007" y="140"/>
                  <a:pt x="2006" y="140"/>
                  <a:pt x="2005" y="138"/>
                </a:cubicBezTo>
                <a:cubicBezTo>
                  <a:pt x="2005" y="138"/>
                  <a:pt x="2005" y="138"/>
                  <a:pt x="2005" y="138"/>
                </a:cubicBezTo>
                <a:cubicBezTo>
                  <a:pt x="2004" y="132"/>
                  <a:pt x="2001" y="128"/>
                  <a:pt x="1996" y="125"/>
                </a:cubicBezTo>
                <a:cubicBezTo>
                  <a:pt x="1996" y="125"/>
                  <a:pt x="1995" y="125"/>
                  <a:pt x="1995" y="124"/>
                </a:cubicBezTo>
                <a:cubicBezTo>
                  <a:pt x="1990" y="121"/>
                  <a:pt x="1984" y="119"/>
                  <a:pt x="1978" y="122"/>
                </a:cubicBezTo>
                <a:cubicBezTo>
                  <a:pt x="1977" y="123"/>
                  <a:pt x="1976" y="123"/>
                  <a:pt x="1975" y="123"/>
                </a:cubicBezTo>
                <a:cubicBezTo>
                  <a:pt x="1971" y="125"/>
                  <a:pt x="1966" y="127"/>
                  <a:pt x="1962" y="130"/>
                </a:cubicBezTo>
                <a:cubicBezTo>
                  <a:pt x="1960" y="132"/>
                  <a:pt x="1958" y="133"/>
                  <a:pt x="1955" y="135"/>
                </a:cubicBezTo>
                <a:cubicBezTo>
                  <a:pt x="1954" y="136"/>
                  <a:pt x="1952" y="135"/>
                  <a:pt x="1951" y="133"/>
                </a:cubicBezTo>
                <a:cubicBezTo>
                  <a:pt x="1950" y="131"/>
                  <a:pt x="1949" y="130"/>
                  <a:pt x="1947" y="129"/>
                </a:cubicBezTo>
                <a:cubicBezTo>
                  <a:pt x="1946" y="129"/>
                  <a:pt x="1944" y="128"/>
                  <a:pt x="1943" y="127"/>
                </a:cubicBezTo>
                <a:cubicBezTo>
                  <a:pt x="1941" y="127"/>
                  <a:pt x="1940" y="127"/>
                  <a:pt x="1939" y="128"/>
                </a:cubicBezTo>
                <a:cubicBezTo>
                  <a:pt x="1938" y="129"/>
                  <a:pt x="1938" y="129"/>
                  <a:pt x="1936" y="128"/>
                </a:cubicBezTo>
                <a:cubicBezTo>
                  <a:pt x="1935" y="128"/>
                  <a:pt x="1934" y="127"/>
                  <a:pt x="1933" y="127"/>
                </a:cubicBezTo>
                <a:cubicBezTo>
                  <a:pt x="1932" y="128"/>
                  <a:pt x="1931" y="128"/>
                  <a:pt x="1931" y="127"/>
                </a:cubicBezTo>
                <a:cubicBezTo>
                  <a:pt x="1929" y="126"/>
                  <a:pt x="1928" y="125"/>
                  <a:pt x="1926" y="125"/>
                </a:cubicBezTo>
                <a:cubicBezTo>
                  <a:pt x="1925" y="125"/>
                  <a:pt x="1925" y="124"/>
                  <a:pt x="1926" y="123"/>
                </a:cubicBezTo>
                <a:cubicBezTo>
                  <a:pt x="1927" y="121"/>
                  <a:pt x="1927" y="120"/>
                  <a:pt x="1926" y="118"/>
                </a:cubicBezTo>
                <a:cubicBezTo>
                  <a:pt x="1925" y="118"/>
                  <a:pt x="1925" y="118"/>
                  <a:pt x="1925" y="118"/>
                </a:cubicBezTo>
                <a:cubicBezTo>
                  <a:pt x="1922" y="116"/>
                  <a:pt x="1918" y="114"/>
                  <a:pt x="1914" y="115"/>
                </a:cubicBezTo>
                <a:cubicBezTo>
                  <a:pt x="1913" y="115"/>
                  <a:pt x="1911" y="116"/>
                  <a:pt x="1909" y="116"/>
                </a:cubicBezTo>
                <a:cubicBezTo>
                  <a:pt x="1908" y="117"/>
                  <a:pt x="1907" y="117"/>
                  <a:pt x="1906" y="118"/>
                </a:cubicBezTo>
                <a:cubicBezTo>
                  <a:pt x="1904" y="121"/>
                  <a:pt x="1902" y="121"/>
                  <a:pt x="1899" y="120"/>
                </a:cubicBezTo>
                <a:cubicBezTo>
                  <a:pt x="1896" y="119"/>
                  <a:pt x="1893" y="119"/>
                  <a:pt x="1890" y="119"/>
                </a:cubicBezTo>
                <a:cubicBezTo>
                  <a:pt x="1886" y="120"/>
                  <a:pt x="1882" y="120"/>
                  <a:pt x="1879" y="120"/>
                </a:cubicBezTo>
                <a:cubicBezTo>
                  <a:pt x="1875" y="121"/>
                  <a:pt x="1871" y="121"/>
                  <a:pt x="1867" y="120"/>
                </a:cubicBezTo>
                <a:cubicBezTo>
                  <a:pt x="1867" y="120"/>
                  <a:pt x="1866" y="121"/>
                  <a:pt x="1865" y="121"/>
                </a:cubicBezTo>
                <a:cubicBezTo>
                  <a:pt x="1865" y="121"/>
                  <a:pt x="1864" y="122"/>
                  <a:pt x="1864" y="122"/>
                </a:cubicBezTo>
                <a:cubicBezTo>
                  <a:pt x="1864" y="123"/>
                  <a:pt x="1864" y="123"/>
                  <a:pt x="1865" y="123"/>
                </a:cubicBezTo>
                <a:cubicBezTo>
                  <a:pt x="1866" y="124"/>
                  <a:pt x="1867" y="124"/>
                  <a:pt x="1869" y="125"/>
                </a:cubicBezTo>
                <a:cubicBezTo>
                  <a:pt x="1869" y="125"/>
                  <a:pt x="1870" y="125"/>
                  <a:pt x="1870" y="126"/>
                </a:cubicBezTo>
                <a:cubicBezTo>
                  <a:pt x="1870" y="126"/>
                  <a:pt x="1869" y="128"/>
                  <a:pt x="1869" y="128"/>
                </a:cubicBezTo>
                <a:cubicBezTo>
                  <a:pt x="1868" y="128"/>
                  <a:pt x="1867" y="128"/>
                  <a:pt x="1866" y="129"/>
                </a:cubicBezTo>
                <a:cubicBezTo>
                  <a:pt x="1864" y="130"/>
                  <a:pt x="1864" y="131"/>
                  <a:pt x="1864" y="133"/>
                </a:cubicBezTo>
                <a:cubicBezTo>
                  <a:pt x="1864" y="135"/>
                  <a:pt x="1865" y="136"/>
                  <a:pt x="1867" y="136"/>
                </a:cubicBezTo>
                <a:cubicBezTo>
                  <a:pt x="1868" y="136"/>
                  <a:pt x="1869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5"/>
                  <a:pt x="1870" y="135"/>
                  <a:pt x="1870" y="135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8"/>
                  <a:pt x="1870" y="139"/>
                  <a:pt x="1871" y="140"/>
                </a:cubicBezTo>
                <a:cubicBezTo>
                  <a:pt x="1872" y="142"/>
                  <a:pt x="1873" y="144"/>
                  <a:pt x="1875" y="145"/>
                </a:cubicBezTo>
                <a:cubicBezTo>
                  <a:pt x="1876" y="146"/>
                  <a:pt x="1876" y="147"/>
                  <a:pt x="1876" y="148"/>
                </a:cubicBezTo>
                <a:cubicBezTo>
                  <a:pt x="1875" y="148"/>
                  <a:pt x="1874" y="149"/>
                  <a:pt x="1873" y="148"/>
                </a:cubicBezTo>
                <a:cubicBezTo>
                  <a:pt x="1872" y="147"/>
                  <a:pt x="1870" y="147"/>
                  <a:pt x="1868" y="148"/>
                </a:cubicBezTo>
                <a:cubicBezTo>
                  <a:pt x="1867" y="149"/>
                  <a:pt x="1865" y="149"/>
                  <a:pt x="1864" y="150"/>
                </a:cubicBezTo>
                <a:cubicBezTo>
                  <a:pt x="1863" y="152"/>
                  <a:pt x="1861" y="152"/>
                  <a:pt x="1859" y="152"/>
                </a:cubicBezTo>
                <a:cubicBezTo>
                  <a:pt x="1858" y="151"/>
                  <a:pt x="1856" y="151"/>
                  <a:pt x="1855" y="151"/>
                </a:cubicBezTo>
                <a:cubicBezTo>
                  <a:pt x="1853" y="152"/>
                  <a:pt x="1851" y="153"/>
                  <a:pt x="1850" y="155"/>
                </a:cubicBezTo>
                <a:cubicBezTo>
                  <a:pt x="1850" y="157"/>
                  <a:pt x="1848" y="158"/>
                  <a:pt x="1846" y="158"/>
                </a:cubicBezTo>
                <a:cubicBezTo>
                  <a:pt x="1842" y="159"/>
                  <a:pt x="1838" y="158"/>
                  <a:pt x="1835" y="155"/>
                </a:cubicBezTo>
                <a:cubicBezTo>
                  <a:pt x="1834" y="154"/>
                  <a:pt x="1834" y="154"/>
                  <a:pt x="1834" y="154"/>
                </a:cubicBezTo>
                <a:cubicBezTo>
                  <a:pt x="1834" y="154"/>
                  <a:pt x="1833" y="154"/>
                  <a:pt x="1833" y="154"/>
                </a:cubicBezTo>
                <a:cubicBezTo>
                  <a:pt x="1833" y="155"/>
                  <a:pt x="1833" y="155"/>
                  <a:pt x="1833" y="155"/>
                </a:cubicBezTo>
                <a:cubicBezTo>
                  <a:pt x="1833" y="158"/>
                  <a:pt x="1833" y="160"/>
                  <a:pt x="1835" y="163"/>
                </a:cubicBezTo>
                <a:cubicBezTo>
                  <a:pt x="1836" y="166"/>
                  <a:pt x="1837" y="169"/>
                  <a:pt x="1838" y="173"/>
                </a:cubicBezTo>
                <a:cubicBezTo>
                  <a:pt x="1838" y="174"/>
                  <a:pt x="1837" y="174"/>
                  <a:pt x="1836" y="174"/>
                </a:cubicBezTo>
                <a:cubicBezTo>
                  <a:pt x="1834" y="174"/>
                  <a:pt x="1833" y="174"/>
                  <a:pt x="1831" y="173"/>
                </a:cubicBezTo>
                <a:cubicBezTo>
                  <a:pt x="1826" y="171"/>
                  <a:pt x="1823" y="167"/>
                  <a:pt x="1818" y="164"/>
                </a:cubicBezTo>
                <a:cubicBezTo>
                  <a:pt x="1818" y="164"/>
                  <a:pt x="1818" y="164"/>
                  <a:pt x="1818" y="164"/>
                </a:cubicBezTo>
                <a:cubicBezTo>
                  <a:pt x="1817" y="161"/>
                  <a:pt x="1817" y="161"/>
                  <a:pt x="1816" y="162"/>
                </a:cubicBezTo>
                <a:cubicBezTo>
                  <a:pt x="1814" y="163"/>
                  <a:pt x="1813" y="163"/>
                  <a:pt x="1812" y="162"/>
                </a:cubicBezTo>
                <a:cubicBezTo>
                  <a:pt x="1811" y="162"/>
                  <a:pt x="1811" y="161"/>
                  <a:pt x="1811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09" y="160"/>
                  <a:pt x="1809" y="160"/>
                  <a:pt x="1808" y="159"/>
                </a:cubicBezTo>
                <a:cubicBezTo>
                  <a:pt x="1809" y="159"/>
                  <a:pt x="1809" y="159"/>
                  <a:pt x="1809" y="159"/>
                </a:cubicBezTo>
                <a:cubicBezTo>
                  <a:pt x="1809" y="159"/>
                  <a:pt x="1810" y="160"/>
                  <a:pt x="1810" y="160"/>
                </a:cubicBezTo>
                <a:cubicBezTo>
                  <a:pt x="1810" y="160"/>
                  <a:pt x="1810" y="160"/>
                  <a:pt x="1811" y="160"/>
                </a:cubicBezTo>
                <a:cubicBezTo>
                  <a:pt x="1811" y="160"/>
                  <a:pt x="1811" y="160"/>
                  <a:pt x="1811" y="160"/>
                </a:cubicBezTo>
                <a:cubicBezTo>
                  <a:pt x="1811" y="160"/>
                  <a:pt x="1812" y="159"/>
                  <a:pt x="1813" y="159"/>
                </a:cubicBezTo>
                <a:cubicBezTo>
                  <a:pt x="1814" y="158"/>
                  <a:pt x="1814" y="158"/>
                  <a:pt x="1814" y="157"/>
                </a:cubicBezTo>
                <a:cubicBezTo>
                  <a:pt x="1814" y="155"/>
                  <a:pt x="1812" y="153"/>
                  <a:pt x="1811" y="152"/>
                </a:cubicBezTo>
                <a:cubicBezTo>
                  <a:pt x="1810" y="151"/>
                  <a:pt x="1808" y="151"/>
                  <a:pt x="1807" y="151"/>
                </a:cubicBezTo>
                <a:cubicBezTo>
                  <a:pt x="1806" y="150"/>
                  <a:pt x="1805" y="150"/>
                  <a:pt x="1806" y="149"/>
                </a:cubicBezTo>
                <a:cubicBezTo>
                  <a:pt x="1806" y="148"/>
                  <a:pt x="1807" y="147"/>
                  <a:pt x="1806" y="146"/>
                </a:cubicBezTo>
                <a:cubicBezTo>
                  <a:pt x="1803" y="143"/>
                  <a:pt x="1801" y="141"/>
                  <a:pt x="1799" y="139"/>
                </a:cubicBezTo>
                <a:cubicBezTo>
                  <a:pt x="1797" y="137"/>
                  <a:pt x="1789" y="135"/>
                  <a:pt x="1786" y="135"/>
                </a:cubicBezTo>
                <a:cubicBezTo>
                  <a:pt x="1786" y="135"/>
                  <a:pt x="1785" y="135"/>
                  <a:pt x="1785" y="136"/>
                </a:cubicBezTo>
                <a:cubicBezTo>
                  <a:pt x="1784" y="137"/>
                  <a:pt x="1783" y="137"/>
                  <a:pt x="1781" y="136"/>
                </a:cubicBezTo>
                <a:cubicBezTo>
                  <a:pt x="1777" y="135"/>
                  <a:pt x="1773" y="135"/>
                  <a:pt x="1770" y="136"/>
                </a:cubicBezTo>
                <a:cubicBezTo>
                  <a:pt x="1769" y="136"/>
                  <a:pt x="1768" y="137"/>
                  <a:pt x="1767" y="137"/>
                </a:cubicBezTo>
                <a:cubicBezTo>
                  <a:pt x="1765" y="139"/>
                  <a:pt x="1765" y="140"/>
                  <a:pt x="1765" y="142"/>
                </a:cubicBezTo>
                <a:cubicBezTo>
                  <a:pt x="1767" y="144"/>
                  <a:pt x="1768" y="146"/>
                  <a:pt x="1769" y="148"/>
                </a:cubicBezTo>
                <a:cubicBezTo>
                  <a:pt x="1769" y="149"/>
                  <a:pt x="1769" y="150"/>
                  <a:pt x="1769" y="150"/>
                </a:cubicBezTo>
                <a:cubicBezTo>
                  <a:pt x="1765" y="152"/>
                  <a:pt x="1762" y="153"/>
                  <a:pt x="1758" y="154"/>
                </a:cubicBezTo>
                <a:cubicBezTo>
                  <a:pt x="1756" y="155"/>
                  <a:pt x="1754" y="155"/>
                  <a:pt x="1752" y="153"/>
                </a:cubicBezTo>
                <a:cubicBezTo>
                  <a:pt x="1750" y="152"/>
                  <a:pt x="1750" y="152"/>
                  <a:pt x="1749" y="153"/>
                </a:cubicBezTo>
                <a:cubicBezTo>
                  <a:pt x="1745" y="156"/>
                  <a:pt x="1741" y="155"/>
                  <a:pt x="1740" y="150"/>
                </a:cubicBezTo>
                <a:cubicBezTo>
                  <a:pt x="1740" y="150"/>
                  <a:pt x="1740" y="149"/>
                  <a:pt x="1740" y="149"/>
                </a:cubicBezTo>
                <a:cubicBezTo>
                  <a:pt x="1740" y="147"/>
                  <a:pt x="1738" y="146"/>
                  <a:pt x="1737" y="147"/>
                </a:cubicBezTo>
                <a:cubicBezTo>
                  <a:pt x="1732" y="147"/>
                  <a:pt x="1728" y="148"/>
                  <a:pt x="1723" y="149"/>
                </a:cubicBezTo>
                <a:cubicBezTo>
                  <a:pt x="1722" y="150"/>
                  <a:pt x="1720" y="150"/>
                  <a:pt x="1718" y="151"/>
                </a:cubicBezTo>
                <a:cubicBezTo>
                  <a:pt x="1716" y="152"/>
                  <a:pt x="1715" y="153"/>
                  <a:pt x="1713" y="154"/>
                </a:cubicBezTo>
                <a:cubicBezTo>
                  <a:pt x="1711" y="153"/>
                  <a:pt x="1710" y="152"/>
                  <a:pt x="1708" y="152"/>
                </a:cubicBezTo>
                <a:cubicBezTo>
                  <a:pt x="1708" y="151"/>
                  <a:pt x="1707" y="152"/>
                  <a:pt x="1707" y="152"/>
                </a:cubicBezTo>
                <a:cubicBezTo>
                  <a:pt x="1707" y="152"/>
                  <a:pt x="1707" y="153"/>
                  <a:pt x="1707" y="153"/>
                </a:cubicBezTo>
                <a:cubicBezTo>
                  <a:pt x="1705" y="156"/>
                  <a:pt x="1702" y="157"/>
                  <a:pt x="1700" y="155"/>
                </a:cubicBezTo>
                <a:cubicBezTo>
                  <a:pt x="1699" y="154"/>
                  <a:pt x="1698" y="153"/>
                  <a:pt x="1698" y="152"/>
                </a:cubicBezTo>
                <a:cubicBezTo>
                  <a:pt x="1697" y="151"/>
                  <a:pt x="1697" y="151"/>
                  <a:pt x="1696" y="151"/>
                </a:cubicBezTo>
                <a:cubicBezTo>
                  <a:pt x="1695" y="152"/>
                  <a:pt x="1693" y="152"/>
                  <a:pt x="1692" y="152"/>
                </a:cubicBezTo>
                <a:cubicBezTo>
                  <a:pt x="1690" y="152"/>
                  <a:pt x="1689" y="153"/>
                  <a:pt x="1689" y="154"/>
                </a:cubicBezTo>
                <a:cubicBezTo>
                  <a:pt x="1688" y="155"/>
                  <a:pt x="1688" y="156"/>
                  <a:pt x="1688" y="157"/>
                </a:cubicBezTo>
                <a:cubicBezTo>
                  <a:pt x="1688" y="158"/>
                  <a:pt x="1689" y="159"/>
                  <a:pt x="1690" y="160"/>
                </a:cubicBezTo>
                <a:cubicBezTo>
                  <a:pt x="1691" y="160"/>
                  <a:pt x="1692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59"/>
                  <a:pt x="1693" y="159"/>
                </a:cubicBezTo>
                <a:cubicBezTo>
                  <a:pt x="1693" y="159"/>
                  <a:pt x="1694" y="158"/>
                  <a:pt x="1694" y="158"/>
                </a:cubicBezTo>
                <a:cubicBezTo>
                  <a:pt x="1694" y="158"/>
                  <a:pt x="1695" y="158"/>
                  <a:pt x="1694" y="159"/>
                </a:cubicBezTo>
                <a:cubicBezTo>
                  <a:pt x="1694" y="159"/>
                  <a:pt x="1694" y="159"/>
                  <a:pt x="1694" y="159"/>
                </a:cubicBezTo>
                <a:cubicBezTo>
                  <a:pt x="1694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1"/>
                  <a:pt x="1693" y="162"/>
                  <a:pt x="1692" y="163"/>
                </a:cubicBezTo>
                <a:cubicBezTo>
                  <a:pt x="1690" y="164"/>
                  <a:pt x="1689" y="166"/>
                  <a:pt x="1688" y="167"/>
                </a:cubicBezTo>
                <a:cubicBezTo>
                  <a:pt x="1686" y="171"/>
                  <a:pt x="1683" y="172"/>
                  <a:pt x="1680" y="172"/>
                </a:cubicBezTo>
                <a:cubicBezTo>
                  <a:pt x="1678" y="173"/>
                  <a:pt x="1678" y="172"/>
                  <a:pt x="1678" y="171"/>
                </a:cubicBezTo>
                <a:cubicBezTo>
                  <a:pt x="1679" y="169"/>
                  <a:pt x="1679" y="168"/>
                  <a:pt x="1680" y="166"/>
                </a:cubicBezTo>
                <a:cubicBezTo>
                  <a:pt x="1680" y="164"/>
                  <a:pt x="1682" y="164"/>
                  <a:pt x="1683" y="162"/>
                </a:cubicBezTo>
                <a:cubicBezTo>
                  <a:pt x="1683" y="161"/>
                  <a:pt x="1684" y="160"/>
                  <a:pt x="1684" y="160"/>
                </a:cubicBezTo>
                <a:cubicBezTo>
                  <a:pt x="1683" y="157"/>
                  <a:pt x="1684" y="155"/>
                  <a:pt x="1685" y="152"/>
                </a:cubicBezTo>
                <a:cubicBezTo>
                  <a:pt x="1685" y="151"/>
                  <a:pt x="1686" y="150"/>
                  <a:pt x="1686" y="149"/>
                </a:cubicBezTo>
                <a:cubicBezTo>
                  <a:pt x="1685" y="148"/>
                  <a:pt x="1685" y="147"/>
                  <a:pt x="1686" y="145"/>
                </a:cubicBezTo>
                <a:cubicBezTo>
                  <a:pt x="1687" y="143"/>
                  <a:pt x="1688" y="140"/>
                  <a:pt x="1689" y="137"/>
                </a:cubicBezTo>
                <a:cubicBezTo>
                  <a:pt x="1690" y="135"/>
                  <a:pt x="1690" y="132"/>
                  <a:pt x="1691" y="129"/>
                </a:cubicBezTo>
                <a:cubicBezTo>
                  <a:pt x="1692" y="126"/>
                  <a:pt x="1692" y="124"/>
                  <a:pt x="1691" y="121"/>
                </a:cubicBezTo>
                <a:cubicBezTo>
                  <a:pt x="1690" y="119"/>
                  <a:pt x="1688" y="116"/>
                  <a:pt x="1687" y="113"/>
                </a:cubicBezTo>
                <a:cubicBezTo>
                  <a:pt x="1687" y="113"/>
                  <a:pt x="1687" y="112"/>
                  <a:pt x="1686" y="112"/>
                </a:cubicBezTo>
                <a:cubicBezTo>
                  <a:pt x="1683" y="111"/>
                  <a:pt x="1682" y="108"/>
                  <a:pt x="1679" y="105"/>
                </a:cubicBezTo>
                <a:cubicBezTo>
                  <a:pt x="1679" y="105"/>
                  <a:pt x="1678" y="105"/>
                  <a:pt x="1677" y="105"/>
                </a:cubicBezTo>
                <a:cubicBezTo>
                  <a:pt x="1677" y="106"/>
                  <a:pt x="1677" y="108"/>
                  <a:pt x="1675" y="106"/>
                </a:cubicBezTo>
                <a:cubicBezTo>
                  <a:pt x="1674" y="104"/>
                  <a:pt x="1671" y="103"/>
                  <a:pt x="1669" y="102"/>
                </a:cubicBezTo>
                <a:cubicBezTo>
                  <a:pt x="1667" y="101"/>
                  <a:pt x="1665" y="100"/>
                  <a:pt x="1663" y="99"/>
                </a:cubicBezTo>
                <a:cubicBezTo>
                  <a:pt x="1661" y="97"/>
                  <a:pt x="1659" y="97"/>
                  <a:pt x="1657" y="98"/>
                </a:cubicBezTo>
                <a:cubicBezTo>
                  <a:pt x="1654" y="100"/>
                  <a:pt x="1650" y="102"/>
                  <a:pt x="1646" y="103"/>
                </a:cubicBezTo>
                <a:cubicBezTo>
                  <a:pt x="1645" y="104"/>
                  <a:pt x="1645" y="105"/>
                  <a:pt x="1645" y="105"/>
                </a:cubicBezTo>
                <a:cubicBezTo>
                  <a:pt x="1645" y="106"/>
                  <a:pt x="1646" y="107"/>
                  <a:pt x="1646" y="108"/>
                </a:cubicBezTo>
                <a:cubicBezTo>
                  <a:pt x="1647" y="109"/>
                  <a:pt x="1646" y="110"/>
                  <a:pt x="1645" y="111"/>
                </a:cubicBezTo>
                <a:cubicBezTo>
                  <a:pt x="1643" y="112"/>
                  <a:pt x="1641" y="112"/>
                  <a:pt x="1641" y="110"/>
                </a:cubicBezTo>
                <a:cubicBezTo>
                  <a:pt x="1641" y="108"/>
                  <a:pt x="1641" y="107"/>
                  <a:pt x="1641" y="105"/>
                </a:cubicBezTo>
                <a:cubicBezTo>
                  <a:pt x="1641" y="104"/>
                  <a:pt x="1641" y="102"/>
                  <a:pt x="1640" y="101"/>
                </a:cubicBezTo>
                <a:cubicBezTo>
                  <a:pt x="1640" y="100"/>
                  <a:pt x="1638" y="99"/>
                  <a:pt x="1637" y="99"/>
                </a:cubicBezTo>
                <a:cubicBezTo>
                  <a:pt x="1636" y="99"/>
                  <a:pt x="1635" y="99"/>
                  <a:pt x="1634" y="100"/>
                </a:cubicBezTo>
                <a:cubicBezTo>
                  <a:pt x="1632" y="100"/>
                  <a:pt x="1630" y="100"/>
                  <a:pt x="1628" y="99"/>
                </a:cubicBezTo>
                <a:cubicBezTo>
                  <a:pt x="1627" y="98"/>
                  <a:pt x="1627" y="98"/>
                  <a:pt x="1627" y="96"/>
                </a:cubicBezTo>
                <a:cubicBezTo>
                  <a:pt x="1627" y="93"/>
                  <a:pt x="1626" y="92"/>
                  <a:pt x="1624" y="91"/>
                </a:cubicBezTo>
                <a:cubicBezTo>
                  <a:pt x="1620" y="91"/>
                  <a:pt x="1618" y="89"/>
                  <a:pt x="1614" y="89"/>
                </a:cubicBezTo>
                <a:cubicBezTo>
                  <a:pt x="1614" y="89"/>
                  <a:pt x="1613" y="90"/>
                  <a:pt x="1612" y="90"/>
                </a:cubicBezTo>
                <a:cubicBezTo>
                  <a:pt x="1612" y="90"/>
                  <a:pt x="1611" y="91"/>
                  <a:pt x="1611" y="91"/>
                </a:cubicBezTo>
                <a:cubicBezTo>
                  <a:pt x="1609" y="96"/>
                  <a:pt x="1608" y="101"/>
                  <a:pt x="1608" y="107"/>
                </a:cubicBezTo>
                <a:cubicBezTo>
                  <a:pt x="1608" y="110"/>
                  <a:pt x="1608" y="114"/>
                  <a:pt x="1612" y="116"/>
                </a:cubicBezTo>
                <a:cubicBezTo>
                  <a:pt x="1614" y="117"/>
                  <a:pt x="1613" y="119"/>
                  <a:pt x="1614" y="121"/>
                </a:cubicBezTo>
                <a:cubicBezTo>
                  <a:pt x="1614" y="122"/>
                  <a:pt x="1614" y="123"/>
                  <a:pt x="1613" y="123"/>
                </a:cubicBezTo>
                <a:cubicBezTo>
                  <a:pt x="1611" y="123"/>
                  <a:pt x="1609" y="123"/>
                  <a:pt x="1607" y="124"/>
                </a:cubicBezTo>
                <a:cubicBezTo>
                  <a:pt x="1606" y="125"/>
                  <a:pt x="1606" y="125"/>
                  <a:pt x="1606" y="126"/>
                </a:cubicBezTo>
                <a:cubicBezTo>
                  <a:pt x="1606" y="127"/>
                  <a:pt x="1606" y="128"/>
                  <a:pt x="1606" y="129"/>
                </a:cubicBezTo>
                <a:cubicBezTo>
                  <a:pt x="1605" y="131"/>
                  <a:pt x="1604" y="132"/>
                  <a:pt x="1603" y="134"/>
                </a:cubicBezTo>
                <a:cubicBezTo>
                  <a:pt x="1603" y="134"/>
                  <a:pt x="1602" y="135"/>
                  <a:pt x="1602" y="135"/>
                </a:cubicBezTo>
                <a:cubicBezTo>
                  <a:pt x="1600" y="136"/>
                  <a:pt x="1598" y="136"/>
                  <a:pt x="1596" y="137"/>
                </a:cubicBezTo>
                <a:cubicBezTo>
                  <a:pt x="1596" y="137"/>
                  <a:pt x="1595" y="137"/>
                  <a:pt x="1595" y="136"/>
                </a:cubicBezTo>
                <a:cubicBezTo>
                  <a:pt x="1596" y="135"/>
                  <a:pt x="1596" y="134"/>
                  <a:pt x="1596" y="133"/>
                </a:cubicBezTo>
                <a:cubicBezTo>
                  <a:pt x="1597" y="131"/>
                  <a:pt x="1595" y="130"/>
                  <a:pt x="1594" y="131"/>
                </a:cubicBezTo>
                <a:cubicBezTo>
                  <a:pt x="1592" y="131"/>
                  <a:pt x="1591" y="131"/>
                  <a:pt x="1590" y="133"/>
                </a:cubicBezTo>
                <a:cubicBezTo>
                  <a:pt x="1590" y="134"/>
                  <a:pt x="1589" y="135"/>
                  <a:pt x="1588" y="135"/>
                </a:cubicBezTo>
                <a:cubicBezTo>
                  <a:pt x="1587" y="135"/>
                  <a:pt x="1586" y="136"/>
                  <a:pt x="1585" y="136"/>
                </a:cubicBezTo>
                <a:cubicBezTo>
                  <a:pt x="1583" y="136"/>
                  <a:pt x="1581" y="137"/>
                  <a:pt x="1580" y="139"/>
                </a:cubicBezTo>
                <a:cubicBezTo>
                  <a:pt x="1579" y="140"/>
                  <a:pt x="1579" y="141"/>
                  <a:pt x="1580" y="143"/>
                </a:cubicBezTo>
                <a:cubicBezTo>
                  <a:pt x="1581" y="144"/>
                  <a:pt x="1581" y="145"/>
                  <a:pt x="1580" y="145"/>
                </a:cubicBezTo>
                <a:cubicBezTo>
                  <a:pt x="1578" y="147"/>
                  <a:pt x="1576" y="148"/>
                  <a:pt x="1574" y="149"/>
                </a:cubicBezTo>
                <a:cubicBezTo>
                  <a:pt x="1571" y="150"/>
                  <a:pt x="1569" y="151"/>
                  <a:pt x="1568" y="153"/>
                </a:cubicBezTo>
                <a:cubicBezTo>
                  <a:pt x="1567" y="155"/>
                  <a:pt x="1565" y="156"/>
                  <a:pt x="1564" y="159"/>
                </a:cubicBezTo>
                <a:cubicBezTo>
                  <a:pt x="1563" y="160"/>
                  <a:pt x="1562" y="162"/>
                  <a:pt x="1560" y="162"/>
                </a:cubicBezTo>
                <a:cubicBezTo>
                  <a:pt x="1558" y="163"/>
                  <a:pt x="1559" y="166"/>
                  <a:pt x="1557" y="167"/>
                </a:cubicBezTo>
                <a:cubicBezTo>
                  <a:pt x="1556" y="168"/>
                  <a:pt x="1555" y="169"/>
                  <a:pt x="1555" y="170"/>
                </a:cubicBezTo>
                <a:cubicBezTo>
                  <a:pt x="1554" y="172"/>
                  <a:pt x="1555" y="174"/>
                  <a:pt x="1555" y="176"/>
                </a:cubicBezTo>
                <a:cubicBezTo>
                  <a:pt x="1555" y="177"/>
                  <a:pt x="1556" y="178"/>
                  <a:pt x="1557" y="178"/>
                </a:cubicBezTo>
                <a:cubicBezTo>
                  <a:pt x="1559" y="180"/>
                  <a:pt x="1561" y="181"/>
                  <a:pt x="1563" y="182"/>
                </a:cubicBezTo>
                <a:cubicBezTo>
                  <a:pt x="1566" y="183"/>
                  <a:pt x="1569" y="184"/>
                  <a:pt x="1571" y="187"/>
                </a:cubicBezTo>
                <a:cubicBezTo>
                  <a:pt x="1571" y="187"/>
                  <a:pt x="1571" y="188"/>
                  <a:pt x="1571" y="188"/>
                </a:cubicBezTo>
                <a:cubicBezTo>
                  <a:pt x="1571" y="189"/>
                  <a:pt x="1571" y="189"/>
                  <a:pt x="1570" y="190"/>
                </a:cubicBezTo>
                <a:cubicBezTo>
                  <a:pt x="1569" y="190"/>
                  <a:pt x="1569" y="189"/>
                  <a:pt x="1569" y="189"/>
                </a:cubicBezTo>
                <a:cubicBezTo>
                  <a:pt x="1568" y="188"/>
                  <a:pt x="1568" y="187"/>
                  <a:pt x="1567" y="187"/>
                </a:cubicBezTo>
                <a:cubicBezTo>
                  <a:pt x="1566" y="187"/>
                  <a:pt x="1564" y="187"/>
                  <a:pt x="1563" y="188"/>
                </a:cubicBezTo>
                <a:cubicBezTo>
                  <a:pt x="1561" y="190"/>
                  <a:pt x="1557" y="191"/>
                  <a:pt x="1554" y="193"/>
                </a:cubicBezTo>
                <a:cubicBezTo>
                  <a:pt x="1551" y="194"/>
                  <a:pt x="1548" y="195"/>
                  <a:pt x="1544" y="196"/>
                </a:cubicBezTo>
                <a:cubicBezTo>
                  <a:pt x="1543" y="197"/>
                  <a:pt x="1542" y="197"/>
                  <a:pt x="1541" y="197"/>
                </a:cubicBezTo>
                <a:cubicBezTo>
                  <a:pt x="1538" y="198"/>
                  <a:pt x="1537" y="201"/>
                  <a:pt x="1539" y="204"/>
                </a:cubicBezTo>
                <a:cubicBezTo>
                  <a:pt x="1539" y="205"/>
                  <a:pt x="1540" y="207"/>
                  <a:pt x="1541" y="208"/>
                </a:cubicBezTo>
                <a:cubicBezTo>
                  <a:pt x="1542" y="209"/>
                  <a:pt x="1544" y="211"/>
                  <a:pt x="1544" y="213"/>
                </a:cubicBezTo>
                <a:cubicBezTo>
                  <a:pt x="1544" y="214"/>
                  <a:pt x="1545" y="215"/>
                  <a:pt x="1545" y="216"/>
                </a:cubicBezTo>
                <a:cubicBezTo>
                  <a:pt x="1546" y="217"/>
                  <a:pt x="1547" y="218"/>
                  <a:pt x="1548" y="219"/>
                </a:cubicBezTo>
                <a:cubicBezTo>
                  <a:pt x="1550" y="220"/>
                  <a:pt x="1552" y="219"/>
                  <a:pt x="1555" y="219"/>
                </a:cubicBezTo>
                <a:cubicBezTo>
                  <a:pt x="1557" y="221"/>
                  <a:pt x="1558" y="223"/>
                  <a:pt x="1560" y="225"/>
                </a:cubicBezTo>
                <a:cubicBezTo>
                  <a:pt x="1561" y="225"/>
                  <a:pt x="1561" y="225"/>
                  <a:pt x="1562" y="225"/>
                </a:cubicBezTo>
                <a:cubicBezTo>
                  <a:pt x="1563" y="226"/>
                  <a:pt x="1565" y="226"/>
                  <a:pt x="1566" y="227"/>
                </a:cubicBezTo>
                <a:cubicBezTo>
                  <a:pt x="1567" y="228"/>
                  <a:pt x="1568" y="228"/>
                  <a:pt x="1568" y="230"/>
                </a:cubicBezTo>
                <a:cubicBezTo>
                  <a:pt x="1569" y="233"/>
                  <a:pt x="1570" y="237"/>
                  <a:pt x="1572" y="240"/>
                </a:cubicBezTo>
                <a:cubicBezTo>
                  <a:pt x="1573" y="241"/>
                  <a:pt x="1572" y="242"/>
                  <a:pt x="1571" y="242"/>
                </a:cubicBezTo>
                <a:cubicBezTo>
                  <a:pt x="1570" y="243"/>
                  <a:pt x="1569" y="243"/>
                  <a:pt x="1568" y="244"/>
                </a:cubicBezTo>
                <a:cubicBezTo>
                  <a:pt x="1568" y="244"/>
                  <a:pt x="1568" y="244"/>
                  <a:pt x="1569" y="244"/>
                </a:cubicBezTo>
                <a:cubicBezTo>
                  <a:pt x="1568" y="244"/>
                  <a:pt x="1568" y="245"/>
                  <a:pt x="1568" y="245"/>
                </a:cubicBezTo>
                <a:cubicBezTo>
                  <a:pt x="1568" y="245"/>
                  <a:pt x="1568" y="245"/>
                  <a:pt x="1568" y="245"/>
                </a:cubicBezTo>
                <a:cubicBezTo>
                  <a:pt x="1568" y="245"/>
                  <a:pt x="1568" y="244"/>
                  <a:pt x="1568" y="244"/>
                </a:cubicBezTo>
                <a:cubicBezTo>
                  <a:pt x="1568" y="244"/>
                  <a:pt x="1568" y="244"/>
                  <a:pt x="1568" y="244"/>
                </a:cubicBezTo>
                <a:cubicBezTo>
                  <a:pt x="1568" y="244"/>
                  <a:pt x="1568" y="243"/>
                  <a:pt x="1568" y="243"/>
                </a:cubicBezTo>
                <a:cubicBezTo>
                  <a:pt x="1565" y="240"/>
                  <a:pt x="1564" y="237"/>
                  <a:pt x="1566" y="233"/>
                </a:cubicBezTo>
                <a:cubicBezTo>
                  <a:pt x="1567" y="233"/>
                  <a:pt x="1567" y="232"/>
                  <a:pt x="1567" y="231"/>
                </a:cubicBezTo>
                <a:cubicBezTo>
                  <a:pt x="1567" y="230"/>
                  <a:pt x="1565" y="228"/>
                  <a:pt x="1563" y="228"/>
                </a:cubicBezTo>
                <a:cubicBezTo>
                  <a:pt x="1562" y="228"/>
                  <a:pt x="1561" y="228"/>
                  <a:pt x="1559" y="228"/>
                </a:cubicBezTo>
                <a:cubicBezTo>
                  <a:pt x="1556" y="229"/>
                  <a:pt x="1554" y="229"/>
                  <a:pt x="1552" y="227"/>
                </a:cubicBezTo>
                <a:cubicBezTo>
                  <a:pt x="1551" y="226"/>
                  <a:pt x="1549" y="224"/>
                  <a:pt x="1548" y="224"/>
                </a:cubicBezTo>
                <a:cubicBezTo>
                  <a:pt x="1545" y="222"/>
                  <a:pt x="1542" y="221"/>
                  <a:pt x="1540" y="220"/>
                </a:cubicBezTo>
                <a:cubicBezTo>
                  <a:pt x="1537" y="220"/>
                  <a:pt x="1534" y="219"/>
                  <a:pt x="1531" y="218"/>
                </a:cubicBezTo>
                <a:cubicBezTo>
                  <a:pt x="1531" y="218"/>
                  <a:pt x="1529" y="218"/>
                  <a:pt x="1529" y="219"/>
                </a:cubicBezTo>
                <a:cubicBezTo>
                  <a:pt x="1528" y="220"/>
                  <a:pt x="1527" y="221"/>
                  <a:pt x="1527" y="223"/>
                </a:cubicBezTo>
                <a:cubicBezTo>
                  <a:pt x="1527" y="224"/>
                  <a:pt x="1527" y="224"/>
                  <a:pt x="1528" y="225"/>
                </a:cubicBezTo>
                <a:cubicBezTo>
                  <a:pt x="1528" y="225"/>
                  <a:pt x="1529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1" y="226"/>
                  <a:pt x="1531" y="226"/>
                  <a:pt x="1532" y="227"/>
                </a:cubicBezTo>
                <a:cubicBezTo>
                  <a:pt x="1533" y="227"/>
                  <a:pt x="1533" y="227"/>
                  <a:pt x="1534" y="227"/>
                </a:cubicBezTo>
                <a:cubicBezTo>
                  <a:pt x="1535" y="228"/>
                  <a:pt x="1536" y="229"/>
                  <a:pt x="1535" y="230"/>
                </a:cubicBezTo>
                <a:cubicBezTo>
                  <a:pt x="1535" y="231"/>
                  <a:pt x="1534" y="232"/>
                  <a:pt x="1533" y="232"/>
                </a:cubicBezTo>
                <a:cubicBezTo>
                  <a:pt x="1532" y="231"/>
                  <a:pt x="1531" y="231"/>
                  <a:pt x="1530" y="230"/>
                </a:cubicBezTo>
                <a:cubicBezTo>
                  <a:pt x="1529" y="230"/>
                  <a:pt x="1528" y="229"/>
                  <a:pt x="1527" y="229"/>
                </a:cubicBezTo>
                <a:cubicBezTo>
                  <a:pt x="1526" y="229"/>
                  <a:pt x="1525" y="230"/>
                  <a:pt x="1524" y="231"/>
                </a:cubicBezTo>
                <a:cubicBezTo>
                  <a:pt x="1524" y="231"/>
                  <a:pt x="1524" y="232"/>
                  <a:pt x="1524" y="233"/>
                </a:cubicBezTo>
                <a:cubicBezTo>
                  <a:pt x="1525" y="236"/>
                  <a:pt x="1528" y="239"/>
                  <a:pt x="1531" y="240"/>
                </a:cubicBezTo>
                <a:cubicBezTo>
                  <a:pt x="1533" y="240"/>
                  <a:pt x="1535" y="241"/>
                  <a:pt x="1537" y="241"/>
                </a:cubicBezTo>
                <a:cubicBezTo>
                  <a:pt x="1538" y="241"/>
                  <a:pt x="1539" y="242"/>
                  <a:pt x="1540" y="242"/>
                </a:cubicBezTo>
                <a:cubicBezTo>
                  <a:pt x="1540" y="242"/>
                  <a:pt x="1540" y="242"/>
                  <a:pt x="1540" y="242"/>
                </a:cubicBezTo>
                <a:cubicBezTo>
                  <a:pt x="1540" y="243"/>
                  <a:pt x="1540" y="244"/>
                  <a:pt x="1539" y="243"/>
                </a:cubicBezTo>
                <a:cubicBezTo>
                  <a:pt x="1538" y="243"/>
                  <a:pt x="1537" y="242"/>
                  <a:pt x="1535" y="242"/>
                </a:cubicBezTo>
                <a:cubicBezTo>
                  <a:pt x="1533" y="243"/>
                  <a:pt x="1530" y="242"/>
                  <a:pt x="1527" y="242"/>
                </a:cubicBezTo>
                <a:cubicBezTo>
                  <a:pt x="1526" y="242"/>
                  <a:pt x="1525" y="242"/>
                  <a:pt x="1524" y="240"/>
                </a:cubicBezTo>
                <a:cubicBezTo>
                  <a:pt x="1524" y="240"/>
                  <a:pt x="1523" y="239"/>
                  <a:pt x="1523" y="239"/>
                </a:cubicBezTo>
                <a:cubicBezTo>
                  <a:pt x="1521" y="236"/>
                  <a:pt x="1520" y="233"/>
                  <a:pt x="1519" y="229"/>
                </a:cubicBezTo>
                <a:cubicBezTo>
                  <a:pt x="1519" y="226"/>
                  <a:pt x="1518" y="223"/>
                  <a:pt x="1516" y="221"/>
                </a:cubicBezTo>
                <a:cubicBezTo>
                  <a:pt x="1516" y="220"/>
                  <a:pt x="1515" y="220"/>
                  <a:pt x="1514" y="219"/>
                </a:cubicBezTo>
                <a:cubicBezTo>
                  <a:pt x="1514" y="219"/>
                  <a:pt x="1514" y="219"/>
                  <a:pt x="1513" y="219"/>
                </a:cubicBezTo>
                <a:cubicBezTo>
                  <a:pt x="1513" y="219"/>
                  <a:pt x="1513" y="220"/>
                  <a:pt x="1513" y="220"/>
                </a:cubicBezTo>
                <a:cubicBezTo>
                  <a:pt x="1514" y="222"/>
                  <a:pt x="1514" y="224"/>
                  <a:pt x="1515" y="227"/>
                </a:cubicBezTo>
                <a:cubicBezTo>
                  <a:pt x="1515" y="228"/>
                  <a:pt x="1515" y="230"/>
                  <a:pt x="1514" y="232"/>
                </a:cubicBezTo>
                <a:cubicBezTo>
                  <a:pt x="1514" y="232"/>
                  <a:pt x="1514" y="233"/>
                  <a:pt x="1513" y="233"/>
                </a:cubicBezTo>
                <a:cubicBezTo>
                  <a:pt x="1512" y="235"/>
                  <a:pt x="1511" y="236"/>
                  <a:pt x="1512" y="239"/>
                </a:cubicBezTo>
                <a:cubicBezTo>
                  <a:pt x="1512" y="241"/>
                  <a:pt x="1511" y="243"/>
                  <a:pt x="1513" y="245"/>
                </a:cubicBezTo>
                <a:cubicBezTo>
                  <a:pt x="1514" y="246"/>
                  <a:pt x="1515" y="248"/>
                  <a:pt x="1517" y="249"/>
                </a:cubicBezTo>
                <a:cubicBezTo>
                  <a:pt x="1518" y="250"/>
                  <a:pt x="1519" y="251"/>
                  <a:pt x="1520" y="252"/>
                </a:cubicBezTo>
                <a:cubicBezTo>
                  <a:pt x="1522" y="253"/>
                  <a:pt x="1523" y="255"/>
                  <a:pt x="1523" y="257"/>
                </a:cubicBezTo>
                <a:cubicBezTo>
                  <a:pt x="1523" y="259"/>
                  <a:pt x="1523" y="262"/>
                  <a:pt x="1523" y="264"/>
                </a:cubicBezTo>
                <a:cubicBezTo>
                  <a:pt x="1524" y="269"/>
                  <a:pt x="1527" y="272"/>
                  <a:pt x="1528" y="276"/>
                </a:cubicBezTo>
                <a:cubicBezTo>
                  <a:pt x="1529" y="277"/>
                  <a:pt x="1530" y="278"/>
                  <a:pt x="1531" y="277"/>
                </a:cubicBezTo>
                <a:cubicBezTo>
                  <a:pt x="1534" y="277"/>
                  <a:pt x="1536" y="277"/>
                  <a:pt x="1537" y="275"/>
                </a:cubicBezTo>
                <a:cubicBezTo>
                  <a:pt x="1539" y="272"/>
                  <a:pt x="1541" y="273"/>
                  <a:pt x="1544" y="274"/>
                </a:cubicBezTo>
                <a:cubicBezTo>
                  <a:pt x="1544" y="275"/>
                  <a:pt x="1544" y="275"/>
                  <a:pt x="1544" y="275"/>
                </a:cubicBezTo>
                <a:cubicBezTo>
                  <a:pt x="1544" y="275"/>
                  <a:pt x="1544" y="275"/>
                  <a:pt x="1544" y="276"/>
                </a:cubicBezTo>
                <a:cubicBezTo>
                  <a:pt x="1541" y="277"/>
                  <a:pt x="1539" y="279"/>
                  <a:pt x="1537" y="281"/>
                </a:cubicBezTo>
                <a:cubicBezTo>
                  <a:pt x="1535" y="283"/>
                  <a:pt x="1534" y="286"/>
                  <a:pt x="1536" y="288"/>
                </a:cubicBezTo>
                <a:cubicBezTo>
                  <a:pt x="1537" y="289"/>
                  <a:pt x="1538" y="290"/>
                  <a:pt x="1539" y="291"/>
                </a:cubicBezTo>
                <a:cubicBezTo>
                  <a:pt x="1540" y="293"/>
                  <a:pt x="1541" y="295"/>
                  <a:pt x="1540" y="297"/>
                </a:cubicBezTo>
                <a:cubicBezTo>
                  <a:pt x="1539" y="300"/>
                  <a:pt x="1538" y="303"/>
                  <a:pt x="1538" y="306"/>
                </a:cubicBezTo>
                <a:cubicBezTo>
                  <a:pt x="1539" y="307"/>
                  <a:pt x="1538" y="309"/>
                  <a:pt x="1537" y="310"/>
                </a:cubicBezTo>
                <a:cubicBezTo>
                  <a:pt x="1536" y="312"/>
                  <a:pt x="1533" y="315"/>
                  <a:pt x="1533" y="318"/>
                </a:cubicBezTo>
                <a:cubicBezTo>
                  <a:pt x="1533" y="318"/>
                  <a:pt x="1532" y="319"/>
                  <a:pt x="1532" y="319"/>
                </a:cubicBezTo>
                <a:cubicBezTo>
                  <a:pt x="1528" y="319"/>
                  <a:pt x="1525" y="318"/>
                  <a:pt x="1521" y="318"/>
                </a:cubicBezTo>
                <a:cubicBezTo>
                  <a:pt x="1521" y="318"/>
                  <a:pt x="1520" y="317"/>
                  <a:pt x="1520" y="317"/>
                </a:cubicBezTo>
                <a:cubicBezTo>
                  <a:pt x="1519" y="316"/>
                  <a:pt x="1520" y="315"/>
                  <a:pt x="1520" y="315"/>
                </a:cubicBezTo>
                <a:cubicBezTo>
                  <a:pt x="1520" y="315"/>
                  <a:pt x="1520" y="315"/>
                  <a:pt x="1519" y="314"/>
                </a:cubicBezTo>
                <a:cubicBezTo>
                  <a:pt x="1519" y="314"/>
                  <a:pt x="1519" y="314"/>
                  <a:pt x="1519" y="314"/>
                </a:cubicBezTo>
                <a:cubicBezTo>
                  <a:pt x="1519" y="314"/>
                  <a:pt x="1519" y="314"/>
                  <a:pt x="1520" y="314"/>
                </a:cubicBezTo>
                <a:cubicBezTo>
                  <a:pt x="1520" y="314"/>
                  <a:pt x="1520" y="315"/>
                  <a:pt x="1520" y="315"/>
                </a:cubicBezTo>
                <a:cubicBezTo>
                  <a:pt x="1520" y="315"/>
                  <a:pt x="1521" y="315"/>
                  <a:pt x="1522" y="316"/>
                </a:cubicBezTo>
                <a:cubicBezTo>
                  <a:pt x="1525" y="317"/>
                  <a:pt x="1527" y="316"/>
                  <a:pt x="1528" y="313"/>
                </a:cubicBezTo>
                <a:cubicBezTo>
                  <a:pt x="1530" y="308"/>
                  <a:pt x="1531" y="302"/>
                  <a:pt x="1532" y="297"/>
                </a:cubicBezTo>
                <a:cubicBezTo>
                  <a:pt x="1532" y="296"/>
                  <a:pt x="1532" y="295"/>
                  <a:pt x="1532" y="294"/>
                </a:cubicBezTo>
                <a:cubicBezTo>
                  <a:pt x="1531" y="292"/>
                  <a:pt x="1530" y="290"/>
                  <a:pt x="1531" y="288"/>
                </a:cubicBezTo>
                <a:cubicBezTo>
                  <a:pt x="1531" y="286"/>
                  <a:pt x="1530" y="285"/>
                  <a:pt x="1529" y="284"/>
                </a:cubicBezTo>
                <a:cubicBezTo>
                  <a:pt x="1528" y="283"/>
                  <a:pt x="1526" y="282"/>
                  <a:pt x="1525" y="282"/>
                </a:cubicBezTo>
                <a:cubicBezTo>
                  <a:pt x="1523" y="280"/>
                  <a:pt x="1522" y="279"/>
                  <a:pt x="1522" y="277"/>
                </a:cubicBezTo>
                <a:cubicBezTo>
                  <a:pt x="1519" y="270"/>
                  <a:pt x="1517" y="264"/>
                  <a:pt x="1515" y="257"/>
                </a:cubicBezTo>
                <a:cubicBezTo>
                  <a:pt x="1514" y="253"/>
                  <a:pt x="1512" y="249"/>
                  <a:pt x="1508" y="247"/>
                </a:cubicBezTo>
                <a:cubicBezTo>
                  <a:pt x="1506" y="246"/>
                  <a:pt x="1505" y="244"/>
                  <a:pt x="1505" y="242"/>
                </a:cubicBezTo>
                <a:cubicBezTo>
                  <a:pt x="1506" y="236"/>
                  <a:pt x="1505" y="230"/>
                  <a:pt x="1503" y="225"/>
                </a:cubicBezTo>
                <a:cubicBezTo>
                  <a:pt x="1503" y="223"/>
                  <a:pt x="1502" y="222"/>
                  <a:pt x="1501" y="222"/>
                </a:cubicBezTo>
                <a:cubicBezTo>
                  <a:pt x="1496" y="220"/>
                  <a:pt x="1492" y="219"/>
                  <a:pt x="1487" y="221"/>
                </a:cubicBezTo>
                <a:cubicBezTo>
                  <a:pt x="1486" y="221"/>
                  <a:pt x="1485" y="221"/>
                  <a:pt x="1484" y="221"/>
                </a:cubicBezTo>
                <a:cubicBezTo>
                  <a:pt x="1483" y="221"/>
                  <a:pt x="1482" y="222"/>
                  <a:pt x="1482" y="223"/>
                </a:cubicBezTo>
                <a:cubicBezTo>
                  <a:pt x="1482" y="224"/>
                  <a:pt x="1482" y="225"/>
                  <a:pt x="1482" y="227"/>
                </a:cubicBezTo>
                <a:cubicBezTo>
                  <a:pt x="1482" y="232"/>
                  <a:pt x="1482" y="236"/>
                  <a:pt x="1483" y="241"/>
                </a:cubicBezTo>
                <a:cubicBezTo>
                  <a:pt x="1483" y="243"/>
                  <a:pt x="1482" y="246"/>
                  <a:pt x="1481" y="247"/>
                </a:cubicBezTo>
                <a:cubicBezTo>
                  <a:pt x="1479" y="249"/>
                  <a:pt x="1478" y="252"/>
                  <a:pt x="1478" y="255"/>
                </a:cubicBezTo>
                <a:cubicBezTo>
                  <a:pt x="1478" y="257"/>
                  <a:pt x="1479" y="258"/>
                  <a:pt x="1480" y="259"/>
                </a:cubicBezTo>
                <a:cubicBezTo>
                  <a:pt x="1482" y="260"/>
                  <a:pt x="1483" y="262"/>
                  <a:pt x="1484" y="263"/>
                </a:cubicBezTo>
                <a:cubicBezTo>
                  <a:pt x="1484" y="266"/>
                  <a:pt x="1486" y="268"/>
                  <a:pt x="1484" y="271"/>
                </a:cubicBezTo>
                <a:cubicBezTo>
                  <a:pt x="1484" y="271"/>
                  <a:pt x="1484" y="272"/>
                  <a:pt x="1485" y="273"/>
                </a:cubicBezTo>
                <a:cubicBezTo>
                  <a:pt x="1486" y="275"/>
                  <a:pt x="1487" y="277"/>
                  <a:pt x="1488" y="279"/>
                </a:cubicBezTo>
                <a:cubicBezTo>
                  <a:pt x="1489" y="279"/>
                  <a:pt x="1490" y="279"/>
                  <a:pt x="1490" y="279"/>
                </a:cubicBezTo>
                <a:cubicBezTo>
                  <a:pt x="1491" y="278"/>
                  <a:pt x="1493" y="278"/>
                  <a:pt x="1494" y="279"/>
                </a:cubicBezTo>
                <a:cubicBezTo>
                  <a:pt x="1496" y="282"/>
                  <a:pt x="1498" y="285"/>
                  <a:pt x="1502" y="286"/>
                </a:cubicBezTo>
                <a:cubicBezTo>
                  <a:pt x="1502" y="286"/>
                  <a:pt x="1503" y="287"/>
                  <a:pt x="1503" y="287"/>
                </a:cubicBezTo>
                <a:cubicBezTo>
                  <a:pt x="1503" y="289"/>
                  <a:pt x="1503" y="290"/>
                  <a:pt x="1503" y="291"/>
                </a:cubicBezTo>
                <a:cubicBezTo>
                  <a:pt x="1503" y="292"/>
                  <a:pt x="1501" y="293"/>
                  <a:pt x="1501" y="292"/>
                </a:cubicBezTo>
                <a:cubicBezTo>
                  <a:pt x="1499" y="291"/>
                  <a:pt x="1497" y="290"/>
                  <a:pt x="1496" y="289"/>
                </a:cubicBezTo>
                <a:cubicBezTo>
                  <a:pt x="1494" y="288"/>
                  <a:pt x="1493" y="287"/>
                  <a:pt x="1492" y="287"/>
                </a:cubicBezTo>
                <a:cubicBezTo>
                  <a:pt x="1490" y="286"/>
                  <a:pt x="1488" y="285"/>
                  <a:pt x="1485" y="284"/>
                </a:cubicBezTo>
                <a:cubicBezTo>
                  <a:pt x="1483" y="284"/>
                  <a:pt x="1482" y="283"/>
                  <a:pt x="1480" y="282"/>
                </a:cubicBezTo>
                <a:cubicBezTo>
                  <a:pt x="1477" y="282"/>
                  <a:pt x="1476" y="280"/>
                  <a:pt x="1474" y="279"/>
                </a:cubicBezTo>
                <a:cubicBezTo>
                  <a:pt x="1470" y="277"/>
                  <a:pt x="1465" y="276"/>
                  <a:pt x="1461" y="277"/>
                </a:cubicBezTo>
                <a:cubicBezTo>
                  <a:pt x="1460" y="277"/>
                  <a:pt x="1460" y="277"/>
                  <a:pt x="1459" y="277"/>
                </a:cubicBezTo>
                <a:cubicBezTo>
                  <a:pt x="1454" y="277"/>
                  <a:pt x="1449" y="276"/>
                  <a:pt x="1445" y="273"/>
                </a:cubicBezTo>
                <a:cubicBezTo>
                  <a:pt x="1443" y="271"/>
                  <a:pt x="1441" y="270"/>
                  <a:pt x="1439" y="268"/>
                </a:cubicBezTo>
                <a:cubicBezTo>
                  <a:pt x="1438" y="268"/>
                  <a:pt x="1437" y="268"/>
                  <a:pt x="1437" y="269"/>
                </a:cubicBezTo>
                <a:cubicBezTo>
                  <a:pt x="1437" y="269"/>
                  <a:pt x="1436" y="270"/>
                  <a:pt x="1436" y="270"/>
                </a:cubicBezTo>
                <a:cubicBezTo>
                  <a:pt x="1435" y="272"/>
                  <a:pt x="1436" y="274"/>
                  <a:pt x="1438" y="276"/>
                </a:cubicBezTo>
                <a:cubicBezTo>
                  <a:pt x="1440" y="278"/>
                  <a:pt x="1444" y="278"/>
                  <a:pt x="1446" y="281"/>
                </a:cubicBezTo>
                <a:cubicBezTo>
                  <a:pt x="1446" y="281"/>
                  <a:pt x="1447" y="281"/>
                  <a:pt x="1447" y="281"/>
                </a:cubicBezTo>
                <a:cubicBezTo>
                  <a:pt x="1448" y="281"/>
                  <a:pt x="1449" y="282"/>
                  <a:pt x="1450" y="283"/>
                </a:cubicBezTo>
                <a:cubicBezTo>
                  <a:pt x="1452" y="285"/>
                  <a:pt x="1453" y="287"/>
                  <a:pt x="1455" y="289"/>
                </a:cubicBezTo>
                <a:cubicBezTo>
                  <a:pt x="1456" y="290"/>
                  <a:pt x="1456" y="291"/>
                  <a:pt x="1455" y="292"/>
                </a:cubicBezTo>
                <a:cubicBezTo>
                  <a:pt x="1453" y="294"/>
                  <a:pt x="1451" y="295"/>
                  <a:pt x="1450" y="297"/>
                </a:cubicBezTo>
                <a:cubicBezTo>
                  <a:pt x="1450" y="298"/>
                  <a:pt x="1450" y="298"/>
                  <a:pt x="1450" y="298"/>
                </a:cubicBezTo>
                <a:cubicBezTo>
                  <a:pt x="1449" y="297"/>
                  <a:pt x="1449" y="297"/>
                  <a:pt x="1448" y="297"/>
                </a:cubicBezTo>
                <a:cubicBezTo>
                  <a:pt x="1448" y="296"/>
                  <a:pt x="1448" y="294"/>
                  <a:pt x="1447" y="293"/>
                </a:cubicBezTo>
                <a:cubicBezTo>
                  <a:pt x="1447" y="292"/>
                  <a:pt x="1445" y="291"/>
                  <a:pt x="1444" y="292"/>
                </a:cubicBezTo>
                <a:cubicBezTo>
                  <a:pt x="1442" y="293"/>
                  <a:pt x="1440" y="294"/>
                  <a:pt x="1437" y="294"/>
                </a:cubicBezTo>
                <a:cubicBezTo>
                  <a:pt x="1437" y="294"/>
                  <a:pt x="1437" y="294"/>
                  <a:pt x="1437" y="294"/>
                </a:cubicBezTo>
                <a:cubicBezTo>
                  <a:pt x="1436" y="297"/>
                  <a:pt x="1434" y="297"/>
                  <a:pt x="1432" y="297"/>
                </a:cubicBezTo>
                <a:cubicBezTo>
                  <a:pt x="1430" y="297"/>
                  <a:pt x="1428" y="298"/>
                  <a:pt x="1426" y="299"/>
                </a:cubicBezTo>
                <a:cubicBezTo>
                  <a:pt x="1425" y="301"/>
                  <a:pt x="1422" y="301"/>
                  <a:pt x="1421" y="303"/>
                </a:cubicBezTo>
                <a:cubicBezTo>
                  <a:pt x="1420" y="303"/>
                  <a:pt x="1419" y="303"/>
                  <a:pt x="1418" y="303"/>
                </a:cubicBezTo>
                <a:cubicBezTo>
                  <a:pt x="1418" y="302"/>
                  <a:pt x="1418" y="302"/>
                  <a:pt x="1418" y="301"/>
                </a:cubicBezTo>
                <a:cubicBezTo>
                  <a:pt x="1418" y="299"/>
                  <a:pt x="1418" y="297"/>
                  <a:pt x="1416" y="295"/>
                </a:cubicBezTo>
                <a:cubicBezTo>
                  <a:pt x="1414" y="295"/>
                  <a:pt x="1413" y="295"/>
                  <a:pt x="1412" y="298"/>
                </a:cubicBezTo>
                <a:cubicBezTo>
                  <a:pt x="1412" y="298"/>
                  <a:pt x="1411" y="299"/>
                  <a:pt x="1411" y="299"/>
                </a:cubicBezTo>
                <a:cubicBezTo>
                  <a:pt x="1409" y="299"/>
                  <a:pt x="1409" y="300"/>
                  <a:pt x="1407" y="301"/>
                </a:cubicBezTo>
                <a:cubicBezTo>
                  <a:pt x="1406" y="302"/>
                  <a:pt x="1405" y="302"/>
                  <a:pt x="1403" y="302"/>
                </a:cubicBezTo>
                <a:cubicBezTo>
                  <a:pt x="1401" y="303"/>
                  <a:pt x="1400" y="304"/>
                  <a:pt x="1398" y="305"/>
                </a:cubicBezTo>
                <a:cubicBezTo>
                  <a:pt x="1395" y="309"/>
                  <a:pt x="1392" y="313"/>
                  <a:pt x="1388" y="316"/>
                </a:cubicBezTo>
                <a:cubicBezTo>
                  <a:pt x="1387" y="316"/>
                  <a:pt x="1386" y="317"/>
                  <a:pt x="1386" y="318"/>
                </a:cubicBezTo>
                <a:cubicBezTo>
                  <a:pt x="1386" y="320"/>
                  <a:pt x="1385" y="321"/>
                  <a:pt x="1385" y="323"/>
                </a:cubicBezTo>
                <a:cubicBezTo>
                  <a:pt x="1385" y="323"/>
                  <a:pt x="1385" y="324"/>
                  <a:pt x="1384" y="324"/>
                </a:cubicBezTo>
                <a:cubicBezTo>
                  <a:pt x="1382" y="327"/>
                  <a:pt x="1377" y="327"/>
                  <a:pt x="1375" y="325"/>
                </a:cubicBezTo>
                <a:cubicBezTo>
                  <a:pt x="1374" y="324"/>
                  <a:pt x="1373" y="322"/>
                  <a:pt x="1372" y="321"/>
                </a:cubicBezTo>
                <a:cubicBezTo>
                  <a:pt x="1371" y="320"/>
                  <a:pt x="1371" y="318"/>
                  <a:pt x="1372" y="317"/>
                </a:cubicBezTo>
                <a:cubicBezTo>
                  <a:pt x="1373" y="316"/>
                  <a:pt x="1375" y="315"/>
                  <a:pt x="1376" y="314"/>
                </a:cubicBezTo>
                <a:cubicBezTo>
                  <a:pt x="1377" y="314"/>
                  <a:pt x="1377" y="312"/>
                  <a:pt x="1377" y="311"/>
                </a:cubicBezTo>
                <a:cubicBezTo>
                  <a:pt x="1375" y="310"/>
                  <a:pt x="1374" y="309"/>
                  <a:pt x="1373" y="307"/>
                </a:cubicBezTo>
                <a:cubicBezTo>
                  <a:pt x="1371" y="305"/>
                  <a:pt x="1369" y="304"/>
                  <a:pt x="1366" y="304"/>
                </a:cubicBezTo>
                <a:cubicBezTo>
                  <a:pt x="1363" y="305"/>
                  <a:pt x="1361" y="305"/>
                  <a:pt x="1359" y="304"/>
                </a:cubicBezTo>
                <a:cubicBezTo>
                  <a:pt x="1358" y="304"/>
                  <a:pt x="1358" y="304"/>
                  <a:pt x="1358" y="304"/>
                </a:cubicBezTo>
                <a:cubicBezTo>
                  <a:pt x="1358" y="305"/>
                  <a:pt x="1358" y="305"/>
                  <a:pt x="1358" y="306"/>
                </a:cubicBezTo>
                <a:cubicBezTo>
                  <a:pt x="1362" y="309"/>
                  <a:pt x="1363" y="313"/>
                  <a:pt x="1363" y="318"/>
                </a:cubicBezTo>
                <a:cubicBezTo>
                  <a:pt x="1363" y="319"/>
                  <a:pt x="1363" y="321"/>
                  <a:pt x="1363" y="322"/>
                </a:cubicBezTo>
                <a:cubicBezTo>
                  <a:pt x="1363" y="323"/>
                  <a:pt x="1363" y="324"/>
                  <a:pt x="1364" y="325"/>
                </a:cubicBezTo>
                <a:cubicBezTo>
                  <a:pt x="1366" y="326"/>
                  <a:pt x="1367" y="327"/>
                  <a:pt x="1367" y="330"/>
                </a:cubicBezTo>
                <a:cubicBezTo>
                  <a:pt x="1367" y="331"/>
                  <a:pt x="1367" y="332"/>
                  <a:pt x="1367" y="333"/>
                </a:cubicBezTo>
                <a:cubicBezTo>
                  <a:pt x="1367" y="334"/>
                  <a:pt x="1365" y="335"/>
                  <a:pt x="1364" y="335"/>
                </a:cubicBezTo>
                <a:cubicBezTo>
                  <a:pt x="1363" y="335"/>
                  <a:pt x="1361" y="334"/>
                  <a:pt x="1359" y="334"/>
                </a:cubicBezTo>
                <a:cubicBezTo>
                  <a:pt x="1357" y="333"/>
                  <a:pt x="1355" y="334"/>
                  <a:pt x="1353" y="336"/>
                </a:cubicBezTo>
                <a:cubicBezTo>
                  <a:pt x="1352" y="337"/>
                  <a:pt x="1351" y="338"/>
                  <a:pt x="1350" y="339"/>
                </a:cubicBezTo>
                <a:cubicBezTo>
                  <a:pt x="1348" y="340"/>
                  <a:pt x="1347" y="342"/>
                  <a:pt x="1346" y="343"/>
                </a:cubicBezTo>
                <a:cubicBezTo>
                  <a:pt x="1343" y="347"/>
                  <a:pt x="1342" y="348"/>
                  <a:pt x="1346" y="353"/>
                </a:cubicBezTo>
                <a:cubicBezTo>
                  <a:pt x="1347" y="354"/>
                  <a:pt x="1347" y="354"/>
                  <a:pt x="1347" y="355"/>
                </a:cubicBezTo>
                <a:cubicBezTo>
                  <a:pt x="1348" y="356"/>
                  <a:pt x="1347" y="357"/>
                  <a:pt x="1347" y="358"/>
                </a:cubicBezTo>
                <a:cubicBezTo>
                  <a:pt x="1346" y="359"/>
                  <a:pt x="1344" y="360"/>
                  <a:pt x="1344" y="359"/>
                </a:cubicBezTo>
                <a:cubicBezTo>
                  <a:pt x="1339" y="357"/>
                  <a:pt x="1335" y="356"/>
                  <a:pt x="1331" y="353"/>
                </a:cubicBezTo>
                <a:cubicBezTo>
                  <a:pt x="1330" y="353"/>
                  <a:pt x="1329" y="353"/>
                  <a:pt x="1329" y="352"/>
                </a:cubicBezTo>
                <a:cubicBezTo>
                  <a:pt x="1328" y="352"/>
                  <a:pt x="1327" y="353"/>
                  <a:pt x="1326" y="353"/>
                </a:cubicBezTo>
                <a:cubicBezTo>
                  <a:pt x="1326" y="354"/>
                  <a:pt x="1326" y="356"/>
                  <a:pt x="1325" y="357"/>
                </a:cubicBezTo>
                <a:cubicBezTo>
                  <a:pt x="1325" y="358"/>
                  <a:pt x="1325" y="359"/>
                  <a:pt x="1326" y="360"/>
                </a:cubicBezTo>
                <a:cubicBezTo>
                  <a:pt x="1328" y="362"/>
                  <a:pt x="1329" y="364"/>
                  <a:pt x="1332" y="364"/>
                </a:cubicBezTo>
                <a:cubicBezTo>
                  <a:pt x="1333" y="364"/>
                  <a:pt x="1333" y="364"/>
                  <a:pt x="1334" y="364"/>
                </a:cubicBezTo>
                <a:cubicBezTo>
                  <a:pt x="1335" y="365"/>
                  <a:pt x="1335" y="366"/>
                  <a:pt x="1335" y="366"/>
                </a:cubicBezTo>
                <a:cubicBezTo>
                  <a:pt x="1335" y="368"/>
                  <a:pt x="1333" y="369"/>
                  <a:pt x="1332" y="369"/>
                </a:cubicBezTo>
                <a:cubicBezTo>
                  <a:pt x="1329" y="369"/>
                  <a:pt x="1326" y="368"/>
                  <a:pt x="1324" y="366"/>
                </a:cubicBezTo>
                <a:cubicBezTo>
                  <a:pt x="1323" y="364"/>
                  <a:pt x="1321" y="364"/>
                  <a:pt x="1320" y="363"/>
                </a:cubicBezTo>
                <a:cubicBezTo>
                  <a:pt x="1319" y="363"/>
                  <a:pt x="1318" y="362"/>
                  <a:pt x="1317" y="361"/>
                </a:cubicBezTo>
                <a:cubicBezTo>
                  <a:pt x="1317" y="359"/>
                  <a:pt x="1316" y="356"/>
                  <a:pt x="1314" y="354"/>
                </a:cubicBezTo>
                <a:cubicBezTo>
                  <a:pt x="1313" y="352"/>
                  <a:pt x="1314" y="351"/>
                  <a:pt x="1314" y="349"/>
                </a:cubicBezTo>
                <a:cubicBezTo>
                  <a:pt x="1314" y="345"/>
                  <a:pt x="1313" y="342"/>
                  <a:pt x="1309" y="341"/>
                </a:cubicBezTo>
                <a:cubicBezTo>
                  <a:pt x="1307" y="340"/>
                  <a:pt x="1306" y="339"/>
                  <a:pt x="1305" y="338"/>
                </a:cubicBezTo>
                <a:cubicBezTo>
                  <a:pt x="1303" y="337"/>
                  <a:pt x="1301" y="336"/>
                  <a:pt x="1301" y="334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0" y="334"/>
                  <a:pt x="1300" y="333"/>
                </a:cubicBezTo>
                <a:cubicBezTo>
                  <a:pt x="1300" y="333"/>
                  <a:pt x="1299" y="333"/>
                  <a:pt x="1299" y="332"/>
                </a:cubicBezTo>
                <a:cubicBezTo>
                  <a:pt x="1299" y="332"/>
                  <a:pt x="1299" y="332"/>
                  <a:pt x="1298" y="332"/>
                </a:cubicBezTo>
                <a:cubicBezTo>
                  <a:pt x="1298" y="332"/>
                  <a:pt x="1298" y="332"/>
                  <a:pt x="1298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300" y="333"/>
                  <a:pt x="1300" y="333"/>
                  <a:pt x="1300" y="333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1" y="334"/>
                  <a:pt x="1301" y="334"/>
                </a:cubicBezTo>
                <a:cubicBezTo>
                  <a:pt x="1303" y="334"/>
                  <a:pt x="1305" y="335"/>
                  <a:pt x="1308" y="336"/>
                </a:cubicBezTo>
                <a:cubicBezTo>
                  <a:pt x="1314" y="338"/>
                  <a:pt x="1320" y="340"/>
                  <a:pt x="1327" y="341"/>
                </a:cubicBezTo>
                <a:cubicBezTo>
                  <a:pt x="1332" y="342"/>
                  <a:pt x="1337" y="341"/>
                  <a:pt x="1342" y="339"/>
                </a:cubicBezTo>
                <a:cubicBezTo>
                  <a:pt x="1342" y="339"/>
                  <a:pt x="1343" y="338"/>
                  <a:pt x="1344" y="338"/>
                </a:cubicBezTo>
                <a:cubicBezTo>
                  <a:pt x="1347" y="335"/>
                  <a:pt x="1349" y="331"/>
                  <a:pt x="1349" y="327"/>
                </a:cubicBezTo>
                <a:cubicBezTo>
                  <a:pt x="1349" y="326"/>
                  <a:pt x="1349" y="324"/>
                  <a:pt x="1349" y="324"/>
                </a:cubicBezTo>
                <a:cubicBezTo>
                  <a:pt x="1347" y="321"/>
                  <a:pt x="1345" y="318"/>
                  <a:pt x="1342" y="317"/>
                </a:cubicBezTo>
                <a:cubicBezTo>
                  <a:pt x="1341" y="316"/>
                  <a:pt x="1340" y="315"/>
                  <a:pt x="1339" y="314"/>
                </a:cubicBezTo>
                <a:cubicBezTo>
                  <a:pt x="1338" y="313"/>
                  <a:pt x="1336" y="312"/>
                  <a:pt x="1334" y="312"/>
                </a:cubicBezTo>
                <a:cubicBezTo>
                  <a:pt x="1332" y="311"/>
                  <a:pt x="1329" y="310"/>
                  <a:pt x="1327" y="308"/>
                </a:cubicBezTo>
                <a:cubicBezTo>
                  <a:pt x="1324" y="306"/>
                  <a:pt x="1322" y="305"/>
                  <a:pt x="1319" y="303"/>
                </a:cubicBezTo>
                <a:cubicBezTo>
                  <a:pt x="1312" y="299"/>
                  <a:pt x="1310" y="298"/>
                  <a:pt x="1302" y="298"/>
                </a:cubicBezTo>
                <a:cubicBezTo>
                  <a:pt x="1301" y="298"/>
                  <a:pt x="1300" y="299"/>
                  <a:pt x="1299" y="299"/>
                </a:cubicBezTo>
                <a:cubicBezTo>
                  <a:pt x="1297" y="299"/>
                  <a:pt x="1296" y="299"/>
                  <a:pt x="1294" y="298"/>
                </a:cubicBezTo>
                <a:cubicBezTo>
                  <a:pt x="1293" y="298"/>
                  <a:pt x="1294" y="297"/>
                  <a:pt x="1294" y="296"/>
                </a:cubicBezTo>
                <a:cubicBezTo>
                  <a:pt x="1294" y="295"/>
                  <a:pt x="1294" y="294"/>
                  <a:pt x="1293" y="294"/>
                </a:cubicBezTo>
                <a:cubicBezTo>
                  <a:pt x="1292" y="293"/>
                  <a:pt x="1291" y="293"/>
                  <a:pt x="1290" y="292"/>
                </a:cubicBezTo>
                <a:cubicBezTo>
                  <a:pt x="1289" y="292"/>
                  <a:pt x="1288" y="292"/>
                  <a:pt x="1287" y="293"/>
                </a:cubicBezTo>
                <a:cubicBezTo>
                  <a:pt x="1286" y="294"/>
                  <a:pt x="1284" y="295"/>
                  <a:pt x="1282" y="294"/>
                </a:cubicBezTo>
                <a:cubicBezTo>
                  <a:pt x="1281" y="293"/>
                  <a:pt x="1279" y="294"/>
                  <a:pt x="1277" y="294"/>
                </a:cubicBezTo>
                <a:cubicBezTo>
                  <a:pt x="1277" y="294"/>
                  <a:pt x="1276" y="294"/>
                  <a:pt x="1275" y="293"/>
                </a:cubicBezTo>
                <a:cubicBezTo>
                  <a:pt x="1275" y="293"/>
                  <a:pt x="1274" y="292"/>
                  <a:pt x="1274" y="292"/>
                </a:cubicBezTo>
                <a:cubicBezTo>
                  <a:pt x="1274" y="291"/>
                  <a:pt x="1275" y="291"/>
                  <a:pt x="1275" y="291"/>
                </a:cubicBezTo>
                <a:cubicBezTo>
                  <a:pt x="1277" y="291"/>
                  <a:pt x="1278" y="290"/>
                  <a:pt x="1279" y="289"/>
                </a:cubicBezTo>
                <a:cubicBezTo>
                  <a:pt x="1280" y="288"/>
                  <a:pt x="1282" y="287"/>
                  <a:pt x="1283" y="286"/>
                </a:cubicBezTo>
                <a:cubicBezTo>
                  <a:pt x="1283" y="286"/>
                  <a:pt x="1283" y="285"/>
                  <a:pt x="1282" y="284"/>
                </a:cubicBezTo>
                <a:cubicBezTo>
                  <a:pt x="1279" y="282"/>
                  <a:pt x="1274" y="281"/>
                  <a:pt x="1270" y="279"/>
                </a:cubicBezTo>
                <a:cubicBezTo>
                  <a:pt x="1270" y="279"/>
                  <a:pt x="1269" y="280"/>
                  <a:pt x="1268" y="280"/>
                </a:cubicBezTo>
                <a:cubicBezTo>
                  <a:pt x="1267" y="281"/>
                  <a:pt x="1267" y="281"/>
                  <a:pt x="1267" y="282"/>
                </a:cubicBezTo>
                <a:cubicBezTo>
                  <a:pt x="1266" y="282"/>
                  <a:pt x="1266" y="283"/>
                  <a:pt x="1266" y="282"/>
                </a:cubicBezTo>
                <a:cubicBezTo>
                  <a:pt x="1266" y="282"/>
                  <a:pt x="1265" y="282"/>
                  <a:pt x="1265" y="282"/>
                </a:cubicBezTo>
                <a:cubicBezTo>
                  <a:pt x="1265" y="281"/>
                  <a:pt x="1266" y="280"/>
                  <a:pt x="1265" y="279"/>
                </a:cubicBezTo>
                <a:cubicBezTo>
                  <a:pt x="1265" y="277"/>
                  <a:pt x="1264" y="276"/>
                  <a:pt x="1263" y="276"/>
                </a:cubicBezTo>
                <a:cubicBezTo>
                  <a:pt x="1262" y="275"/>
                  <a:pt x="1261" y="276"/>
                  <a:pt x="1260" y="277"/>
                </a:cubicBezTo>
                <a:cubicBezTo>
                  <a:pt x="1259" y="277"/>
                  <a:pt x="1258" y="278"/>
                  <a:pt x="1258" y="280"/>
                </a:cubicBezTo>
                <a:cubicBezTo>
                  <a:pt x="1258" y="280"/>
                  <a:pt x="1258" y="281"/>
                  <a:pt x="1257" y="282"/>
                </a:cubicBezTo>
                <a:cubicBezTo>
                  <a:pt x="1257" y="282"/>
                  <a:pt x="1257" y="283"/>
                  <a:pt x="1256" y="283"/>
                </a:cubicBezTo>
                <a:cubicBezTo>
                  <a:pt x="1256" y="283"/>
                  <a:pt x="1256" y="283"/>
                  <a:pt x="1256" y="282"/>
                </a:cubicBezTo>
                <a:cubicBezTo>
                  <a:pt x="1255" y="281"/>
                  <a:pt x="1255" y="280"/>
                  <a:pt x="1253" y="280"/>
                </a:cubicBezTo>
                <a:cubicBezTo>
                  <a:pt x="1252" y="280"/>
                  <a:pt x="1252" y="279"/>
                  <a:pt x="1252" y="278"/>
                </a:cubicBezTo>
                <a:cubicBezTo>
                  <a:pt x="1251" y="276"/>
                  <a:pt x="1249" y="275"/>
                  <a:pt x="1248" y="276"/>
                </a:cubicBezTo>
                <a:cubicBezTo>
                  <a:pt x="1247" y="279"/>
                  <a:pt x="1244" y="279"/>
                  <a:pt x="1242" y="281"/>
                </a:cubicBezTo>
                <a:cubicBezTo>
                  <a:pt x="1240" y="281"/>
                  <a:pt x="1239" y="283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5" y="285"/>
                  <a:pt x="1235" y="285"/>
                  <a:pt x="1235" y="285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1" y="283"/>
                  <a:pt x="1231" y="283"/>
                  <a:pt x="1232" y="286"/>
                </a:cubicBezTo>
                <a:cubicBezTo>
                  <a:pt x="1232" y="287"/>
                  <a:pt x="1232" y="287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28" y="288"/>
                  <a:pt x="1225" y="290"/>
                  <a:pt x="1222" y="291"/>
                </a:cubicBezTo>
                <a:cubicBezTo>
                  <a:pt x="1222" y="291"/>
                  <a:pt x="1222" y="292"/>
                  <a:pt x="1222" y="293"/>
                </a:cubicBezTo>
                <a:cubicBezTo>
                  <a:pt x="1222" y="293"/>
                  <a:pt x="1223" y="294"/>
                  <a:pt x="1223" y="295"/>
                </a:cubicBezTo>
                <a:cubicBezTo>
                  <a:pt x="1222" y="296"/>
                  <a:pt x="1221" y="295"/>
                  <a:pt x="1220" y="296"/>
                </a:cubicBezTo>
                <a:cubicBezTo>
                  <a:pt x="1219" y="296"/>
                  <a:pt x="1218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5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6"/>
                  <a:pt x="1216" y="295"/>
                  <a:pt x="1216" y="294"/>
                </a:cubicBezTo>
                <a:cubicBezTo>
                  <a:pt x="1216" y="293"/>
                  <a:pt x="1215" y="293"/>
                  <a:pt x="1214" y="293"/>
                </a:cubicBezTo>
                <a:cubicBezTo>
                  <a:pt x="1214" y="293"/>
                  <a:pt x="1213" y="294"/>
                  <a:pt x="1213" y="294"/>
                </a:cubicBezTo>
                <a:cubicBezTo>
                  <a:pt x="1214" y="295"/>
                  <a:pt x="1214" y="296"/>
                  <a:pt x="1215" y="297"/>
                </a:cubicBezTo>
                <a:cubicBezTo>
                  <a:pt x="1214" y="297"/>
                  <a:pt x="1214" y="297"/>
                  <a:pt x="1214" y="297"/>
                </a:cubicBezTo>
                <a:cubicBezTo>
                  <a:pt x="1215" y="297"/>
                  <a:pt x="1215" y="297"/>
                  <a:pt x="1215" y="297"/>
                </a:cubicBezTo>
                <a:cubicBezTo>
                  <a:pt x="1212" y="297"/>
                  <a:pt x="1210" y="298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10" y="301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08" y="300"/>
                  <a:pt x="1207" y="300"/>
                </a:cubicBezTo>
                <a:cubicBezTo>
                  <a:pt x="1205" y="300"/>
                  <a:pt x="1204" y="301"/>
                  <a:pt x="1204" y="303"/>
                </a:cubicBezTo>
                <a:cubicBezTo>
                  <a:pt x="1203" y="304"/>
                  <a:pt x="1203" y="306"/>
                  <a:pt x="1205" y="307"/>
                </a:cubicBezTo>
                <a:cubicBezTo>
                  <a:pt x="1205" y="308"/>
                  <a:pt x="1206" y="308"/>
                  <a:pt x="1206" y="308"/>
                </a:cubicBezTo>
                <a:cubicBezTo>
                  <a:pt x="1207" y="309"/>
                  <a:pt x="1206" y="310"/>
                  <a:pt x="1205" y="310"/>
                </a:cubicBezTo>
                <a:cubicBezTo>
                  <a:pt x="1205" y="311"/>
                  <a:pt x="1204" y="312"/>
                  <a:pt x="1202" y="311"/>
                </a:cubicBezTo>
                <a:cubicBezTo>
                  <a:pt x="1201" y="311"/>
                  <a:pt x="1200" y="311"/>
                  <a:pt x="1198" y="311"/>
                </a:cubicBezTo>
                <a:cubicBezTo>
                  <a:pt x="1197" y="311"/>
                  <a:pt x="1196" y="310"/>
                  <a:pt x="1197" y="310"/>
                </a:cubicBezTo>
                <a:cubicBezTo>
                  <a:pt x="1197" y="308"/>
                  <a:pt x="1198" y="307"/>
                  <a:pt x="1198" y="305"/>
                </a:cubicBezTo>
                <a:cubicBezTo>
                  <a:pt x="1198" y="305"/>
                  <a:pt x="1198" y="305"/>
                  <a:pt x="1198" y="305"/>
                </a:cubicBezTo>
                <a:cubicBezTo>
                  <a:pt x="1198" y="305"/>
                  <a:pt x="1197" y="305"/>
                  <a:pt x="1197" y="305"/>
                </a:cubicBezTo>
                <a:cubicBezTo>
                  <a:pt x="1195" y="307"/>
                  <a:pt x="1193" y="309"/>
                  <a:pt x="1191" y="311"/>
                </a:cubicBezTo>
                <a:cubicBezTo>
                  <a:pt x="1190" y="312"/>
                  <a:pt x="1191" y="313"/>
                  <a:pt x="1192" y="313"/>
                </a:cubicBezTo>
                <a:cubicBezTo>
                  <a:pt x="1192" y="315"/>
                  <a:pt x="1192" y="316"/>
                  <a:pt x="1191" y="316"/>
                </a:cubicBezTo>
                <a:cubicBezTo>
                  <a:pt x="1191" y="317"/>
                  <a:pt x="1191" y="317"/>
                  <a:pt x="1190" y="318"/>
                </a:cubicBezTo>
                <a:cubicBezTo>
                  <a:pt x="1191" y="318"/>
                  <a:pt x="1192" y="318"/>
                  <a:pt x="1193" y="318"/>
                </a:cubicBezTo>
                <a:cubicBezTo>
                  <a:pt x="1195" y="317"/>
                  <a:pt x="1197" y="317"/>
                  <a:pt x="1199" y="316"/>
                </a:cubicBezTo>
                <a:cubicBezTo>
                  <a:pt x="1200" y="316"/>
                  <a:pt x="1202" y="316"/>
                  <a:pt x="1203" y="317"/>
                </a:cubicBezTo>
                <a:cubicBezTo>
                  <a:pt x="1203" y="317"/>
                  <a:pt x="1203" y="317"/>
                  <a:pt x="1203" y="317"/>
                </a:cubicBezTo>
                <a:cubicBezTo>
                  <a:pt x="1203" y="317"/>
                  <a:pt x="1203" y="317"/>
                  <a:pt x="1203" y="318"/>
                </a:cubicBezTo>
                <a:cubicBezTo>
                  <a:pt x="1202" y="318"/>
                  <a:pt x="1201" y="319"/>
                  <a:pt x="1200" y="319"/>
                </a:cubicBezTo>
                <a:cubicBezTo>
                  <a:pt x="1199" y="319"/>
                  <a:pt x="1199" y="319"/>
                  <a:pt x="1198" y="320"/>
                </a:cubicBezTo>
                <a:cubicBezTo>
                  <a:pt x="1196" y="320"/>
                  <a:pt x="1196" y="321"/>
                  <a:pt x="1197" y="322"/>
                </a:cubicBezTo>
                <a:cubicBezTo>
                  <a:pt x="1196" y="323"/>
                  <a:pt x="1195" y="323"/>
                  <a:pt x="1194" y="324"/>
                </a:cubicBezTo>
                <a:cubicBezTo>
                  <a:pt x="1194" y="325"/>
                  <a:pt x="1194" y="326"/>
                  <a:pt x="1194" y="327"/>
                </a:cubicBezTo>
                <a:cubicBezTo>
                  <a:pt x="1194" y="328"/>
                  <a:pt x="1194" y="328"/>
                  <a:pt x="1193" y="329"/>
                </a:cubicBezTo>
                <a:cubicBezTo>
                  <a:pt x="1193" y="330"/>
                  <a:pt x="1192" y="330"/>
                  <a:pt x="1192" y="331"/>
                </a:cubicBezTo>
                <a:cubicBezTo>
                  <a:pt x="1192" y="333"/>
                  <a:pt x="1191" y="334"/>
                  <a:pt x="1190" y="334"/>
                </a:cubicBezTo>
                <a:cubicBezTo>
                  <a:pt x="1189" y="335"/>
                  <a:pt x="1187" y="336"/>
                  <a:pt x="1187" y="338"/>
                </a:cubicBezTo>
                <a:cubicBezTo>
                  <a:pt x="1187" y="340"/>
                  <a:pt x="1185" y="341"/>
                  <a:pt x="1185" y="343"/>
                </a:cubicBezTo>
                <a:cubicBezTo>
                  <a:pt x="1185" y="345"/>
                  <a:pt x="1185" y="346"/>
                  <a:pt x="1183" y="346"/>
                </a:cubicBezTo>
                <a:cubicBezTo>
                  <a:pt x="1182" y="347"/>
                  <a:pt x="1182" y="348"/>
                  <a:pt x="1182" y="348"/>
                </a:cubicBezTo>
                <a:cubicBezTo>
                  <a:pt x="1183" y="350"/>
                  <a:pt x="1183" y="352"/>
                  <a:pt x="1182" y="354"/>
                </a:cubicBezTo>
                <a:cubicBezTo>
                  <a:pt x="1181" y="355"/>
                  <a:pt x="1181" y="357"/>
                  <a:pt x="1181" y="359"/>
                </a:cubicBezTo>
                <a:cubicBezTo>
                  <a:pt x="1181" y="360"/>
                  <a:pt x="1180" y="361"/>
                  <a:pt x="1179" y="361"/>
                </a:cubicBezTo>
                <a:cubicBezTo>
                  <a:pt x="1178" y="361"/>
                  <a:pt x="1177" y="362"/>
                  <a:pt x="1176" y="362"/>
                </a:cubicBezTo>
                <a:cubicBezTo>
                  <a:pt x="1176" y="362"/>
                  <a:pt x="1175" y="363"/>
                  <a:pt x="1175" y="363"/>
                </a:cubicBezTo>
                <a:cubicBezTo>
                  <a:pt x="1175" y="365"/>
                  <a:pt x="1175" y="366"/>
                  <a:pt x="1174" y="367"/>
                </a:cubicBezTo>
                <a:cubicBezTo>
                  <a:pt x="1171" y="369"/>
                  <a:pt x="1169" y="372"/>
                  <a:pt x="1168" y="375"/>
                </a:cubicBezTo>
                <a:cubicBezTo>
                  <a:pt x="1167" y="376"/>
                  <a:pt x="1167" y="377"/>
                  <a:pt x="1166" y="378"/>
                </a:cubicBezTo>
                <a:cubicBezTo>
                  <a:pt x="1166" y="379"/>
                  <a:pt x="1165" y="379"/>
                  <a:pt x="1164" y="379"/>
                </a:cubicBezTo>
                <a:cubicBezTo>
                  <a:pt x="1162" y="379"/>
                  <a:pt x="1161" y="379"/>
                  <a:pt x="1160" y="379"/>
                </a:cubicBezTo>
                <a:cubicBezTo>
                  <a:pt x="1160" y="379"/>
                  <a:pt x="1160" y="379"/>
                  <a:pt x="1159" y="379"/>
                </a:cubicBezTo>
                <a:cubicBezTo>
                  <a:pt x="1159" y="380"/>
                  <a:pt x="1159" y="380"/>
                  <a:pt x="1159" y="381"/>
                </a:cubicBezTo>
                <a:cubicBezTo>
                  <a:pt x="1160" y="381"/>
                  <a:pt x="1160" y="381"/>
                  <a:pt x="1160" y="381"/>
                </a:cubicBezTo>
                <a:cubicBezTo>
                  <a:pt x="1160" y="382"/>
                  <a:pt x="1160" y="383"/>
                  <a:pt x="1160" y="383"/>
                </a:cubicBezTo>
                <a:cubicBezTo>
                  <a:pt x="1157" y="384"/>
                  <a:pt x="1155" y="387"/>
                  <a:pt x="1153" y="386"/>
                </a:cubicBezTo>
                <a:cubicBezTo>
                  <a:pt x="1151" y="388"/>
                  <a:pt x="1149" y="389"/>
                  <a:pt x="1147" y="390"/>
                </a:cubicBezTo>
                <a:cubicBezTo>
                  <a:pt x="1147" y="391"/>
                  <a:pt x="1147" y="391"/>
                  <a:pt x="1147" y="391"/>
                </a:cubicBezTo>
                <a:cubicBezTo>
                  <a:pt x="1147" y="393"/>
                  <a:pt x="1146" y="394"/>
                  <a:pt x="1145" y="394"/>
                </a:cubicBezTo>
                <a:cubicBezTo>
                  <a:pt x="1144" y="394"/>
                  <a:pt x="1142" y="395"/>
                  <a:pt x="1141" y="395"/>
                </a:cubicBezTo>
                <a:cubicBezTo>
                  <a:pt x="1141" y="395"/>
                  <a:pt x="1140" y="396"/>
                  <a:pt x="1140" y="397"/>
                </a:cubicBezTo>
                <a:cubicBezTo>
                  <a:pt x="1139" y="398"/>
                  <a:pt x="1140" y="399"/>
                  <a:pt x="1139" y="400"/>
                </a:cubicBezTo>
                <a:cubicBezTo>
                  <a:pt x="1139" y="403"/>
                  <a:pt x="1140" y="407"/>
                  <a:pt x="1139" y="410"/>
                </a:cubicBezTo>
                <a:cubicBezTo>
                  <a:pt x="1139" y="410"/>
                  <a:pt x="1139" y="410"/>
                  <a:pt x="1139" y="411"/>
                </a:cubicBezTo>
                <a:cubicBezTo>
                  <a:pt x="1140" y="413"/>
                  <a:pt x="1141" y="414"/>
                  <a:pt x="1142" y="417"/>
                </a:cubicBezTo>
                <a:cubicBezTo>
                  <a:pt x="1143" y="418"/>
                  <a:pt x="1144" y="419"/>
                  <a:pt x="1144" y="421"/>
                </a:cubicBezTo>
                <a:cubicBezTo>
                  <a:pt x="1144" y="421"/>
                  <a:pt x="1144" y="422"/>
                  <a:pt x="1143" y="423"/>
                </a:cubicBezTo>
                <a:cubicBezTo>
                  <a:pt x="1143" y="424"/>
                  <a:pt x="1142" y="425"/>
                  <a:pt x="1141" y="426"/>
                </a:cubicBezTo>
                <a:cubicBezTo>
                  <a:pt x="1141" y="426"/>
                  <a:pt x="1141" y="428"/>
                  <a:pt x="1142" y="428"/>
                </a:cubicBezTo>
                <a:cubicBezTo>
                  <a:pt x="1142" y="428"/>
                  <a:pt x="1143" y="429"/>
                  <a:pt x="1144" y="429"/>
                </a:cubicBezTo>
                <a:cubicBezTo>
                  <a:pt x="1145" y="429"/>
                  <a:pt x="1145" y="430"/>
                  <a:pt x="1145" y="431"/>
                </a:cubicBezTo>
                <a:cubicBezTo>
                  <a:pt x="1144" y="432"/>
                  <a:pt x="1143" y="433"/>
                  <a:pt x="1143" y="434"/>
                </a:cubicBezTo>
                <a:cubicBezTo>
                  <a:pt x="1142" y="434"/>
                  <a:pt x="1142" y="436"/>
                  <a:pt x="1143" y="437"/>
                </a:cubicBezTo>
                <a:cubicBezTo>
                  <a:pt x="1146" y="440"/>
                  <a:pt x="1150" y="442"/>
                  <a:pt x="1153" y="443"/>
                </a:cubicBezTo>
                <a:cubicBezTo>
                  <a:pt x="1154" y="443"/>
                  <a:pt x="1155" y="444"/>
                  <a:pt x="1155" y="443"/>
                </a:cubicBezTo>
                <a:cubicBezTo>
                  <a:pt x="1159" y="442"/>
                  <a:pt x="1162" y="442"/>
                  <a:pt x="1165" y="438"/>
                </a:cubicBezTo>
                <a:cubicBezTo>
                  <a:pt x="1166" y="437"/>
                  <a:pt x="1167" y="435"/>
                  <a:pt x="1168" y="434"/>
                </a:cubicBezTo>
                <a:cubicBezTo>
                  <a:pt x="1170" y="432"/>
                  <a:pt x="1174" y="432"/>
                  <a:pt x="1175" y="429"/>
                </a:cubicBezTo>
                <a:cubicBezTo>
                  <a:pt x="1175" y="429"/>
                  <a:pt x="1175" y="429"/>
                  <a:pt x="1176" y="429"/>
                </a:cubicBezTo>
                <a:cubicBezTo>
                  <a:pt x="1176" y="430"/>
                  <a:pt x="1178" y="430"/>
                  <a:pt x="1178" y="431"/>
                </a:cubicBezTo>
                <a:cubicBezTo>
                  <a:pt x="1179" y="433"/>
                  <a:pt x="1178" y="435"/>
                  <a:pt x="1179" y="436"/>
                </a:cubicBezTo>
                <a:cubicBezTo>
                  <a:pt x="1179" y="438"/>
                  <a:pt x="1181" y="440"/>
                  <a:pt x="1181" y="442"/>
                </a:cubicBezTo>
                <a:cubicBezTo>
                  <a:pt x="1181" y="445"/>
                  <a:pt x="1183" y="448"/>
                  <a:pt x="1184" y="451"/>
                </a:cubicBezTo>
                <a:cubicBezTo>
                  <a:pt x="1186" y="453"/>
                  <a:pt x="1187" y="456"/>
                  <a:pt x="1189" y="458"/>
                </a:cubicBezTo>
                <a:cubicBezTo>
                  <a:pt x="1190" y="459"/>
                  <a:pt x="1189" y="460"/>
                  <a:pt x="1189" y="461"/>
                </a:cubicBezTo>
                <a:cubicBezTo>
                  <a:pt x="1189" y="461"/>
                  <a:pt x="1188" y="462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4"/>
                </a:cubicBezTo>
                <a:cubicBezTo>
                  <a:pt x="1189" y="464"/>
                  <a:pt x="1189" y="465"/>
                  <a:pt x="1190" y="465"/>
                </a:cubicBezTo>
                <a:cubicBezTo>
                  <a:pt x="1192" y="471"/>
                  <a:pt x="1193" y="470"/>
                  <a:pt x="1198" y="469"/>
                </a:cubicBezTo>
                <a:cubicBezTo>
                  <a:pt x="1199" y="469"/>
                  <a:pt x="1200" y="468"/>
                  <a:pt x="1200" y="467"/>
                </a:cubicBezTo>
                <a:cubicBezTo>
                  <a:pt x="1200" y="465"/>
                  <a:pt x="1202" y="464"/>
                  <a:pt x="1203" y="463"/>
                </a:cubicBezTo>
                <a:cubicBezTo>
                  <a:pt x="1204" y="463"/>
                  <a:pt x="1205" y="463"/>
                  <a:pt x="1206" y="463"/>
                </a:cubicBezTo>
                <a:cubicBezTo>
                  <a:pt x="1208" y="463"/>
                  <a:pt x="1211" y="463"/>
                  <a:pt x="1212" y="460"/>
                </a:cubicBezTo>
                <a:cubicBezTo>
                  <a:pt x="1216" y="461"/>
                  <a:pt x="1216" y="458"/>
                  <a:pt x="1216" y="455"/>
                </a:cubicBezTo>
                <a:cubicBezTo>
                  <a:pt x="1216" y="455"/>
                  <a:pt x="1216" y="454"/>
                  <a:pt x="1216" y="454"/>
                </a:cubicBezTo>
                <a:cubicBezTo>
                  <a:pt x="1216" y="453"/>
                  <a:pt x="1216" y="452"/>
                  <a:pt x="1214" y="452"/>
                </a:cubicBezTo>
                <a:cubicBezTo>
                  <a:pt x="1214" y="452"/>
                  <a:pt x="1214" y="452"/>
                  <a:pt x="1214" y="452"/>
                </a:cubicBezTo>
                <a:cubicBezTo>
                  <a:pt x="1213" y="452"/>
                  <a:pt x="1213" y="452"/>
                  <a:pt x="1213" y="452"/>
                </a:cubicBezTo>
                <a:cubicBezTo>
                  <a:pt x="1213" y="449"/>
                  <a:pt x="1213" y="446"/>
                  <a:pt x="1214" y="443"/>
                </a:cubicBezTo>
                <a:cubicBezTo>
                  <a:pt x="1214" y="442"/>
                  <a:pt x="1215" y="440"/>
                  <a:pt x="1215" y="439"/>
                </a:cubicBezTo>
                <a:cubicBezTo>
                  <a:pt x="1215" y="436"/>
                  <a:pt x="1216" y="434"/>
                  <a:pt x="1218" y="433"/>
                </a:cubicBezTo>
                <a:cubicBezTo>
                  <a:pt x="1219" y="432"/>
                  <a:pt x="1221" y="431"/>
                  <a:pt x="1222" y="430"/>
                </a:cubicBezTo>
                <a:cubicBezTo>
                  <a:pt x="1224" y="429"/>
                  <a:pt x="1225" y="427"/>
                  <a:pt x="1225" y="425"/>
                </a:cubicBezTo>
                <a:cubicBezTo>
                  <a:pt x="1225" y="424"/>
                  <a:pt x="1225" y="423"/>
                  <a:pt x="1225" y="421"/>
                </a:cubicBezTo>
                <a:cubicBezTo>
                  <a:pt x="1225" y="421"/>
                  <a:pt x="1225" y="420"/>
                  <a:pt x="1224" y="419"/>
                </a:cubicBezTo>
                <a:cubicBezTo>
                  <a:pt x="1222" y="416"/>
                  <a:pt x="1220" y="413"/>
                  <a:pt x="1217" y="412"/>
                </a:cubicBezTo>
                <a:cubicBezTo>
                  <a:pt x="1215" y="411"/>
                  <a:pt x="1214" y="409"/>
                  <a:pt x="1215" y="408"/>
                </a:cubicBezTo>
                <a:cubicBezTo>
                  <a:pt x="1215" y="403"/>
                  <a:pt x="1215" y="398"/>
                  <a:pt x="1215" y="394"/>
                </a:cubicBezTo>
                <a:cubicBezTo>
                  <a:pt x="1215" y="393"/>
                  <a:pt x="1215" y="392"/>
                  <a:pt x="1216" y="391"/>
                </a:cubicBezTo>
                <a:cubicBezTo>
                  <a:pt x="1218" y="387"/>
                  <a:pt x="1221" y="384"/>
                  <a:pt x="1225" y="381"/>
                </a:cubicBezTo>
                <a:cubicBezTo>
                  <a:pt x="1227" y="380"/>
                  <a:pt x="1228" y="378"/>
                  <a:pt x="1230" y="376"/>
                </a:cubicBezTo>
                <a:cubicBezTo>
                  <a:pt x="1233" y="373"/>
                  <a:pt x="1233" y="373"/>
                  <a:pt x="1235" y="368"/>
                </a:cubicBezTo>
                <a:cubicBezTo>
                  <a:pt x="1236" y="367"/>
                  <a:pt x="1236" y="366"/>
                  <a:pt x="1236" y="364"/>
                </a:cubicBezTo>
                <a:cubicBezTo>
                  <a:pt x="1235" y="361"/>
                  <a:pt x="1236" y="357"/>
                  <a:pt x="1237" y="354"/>
                </a:cubicBezTo>
                <a:cubicBezTo>
                  <a:pt x="1238" y="352"/>
                  <a:pt x="1240" y="349"/>
                  <a:pt x="1244" y="350"/>
                </a:cubicBezTo>
                <a:cubicBezTo>
                  <a:pt x="1248" y="349"/>
                  <a:pt x="1252" y="350"/>
                  <a:pt x="1256" y="352"/>
                </a:cubicBezTo>
                <a:cubicBezTo>
                  <a:pt x="1257" y="353"/>
                  <a:pt x="1257" y="355"/>
                  <a:pt x="1256" y="356"/>
                </a:cubicBezTo>
                <a:cubicBezTo>
                  <a:pt x="1255" y="357"/>
                  <a:pt x="1254" y="357"/>
                  <a:pt x="1254" y="359"/>
                </a:cubicBezTo>
                <a:cubicBezTo>
                  <a:pt x="1254" y="360"/>
                  <a:pt x="1253" y="361"/>
                  <a:pt x="1253" y="362"/>
                </a:cubicBezTo>
                <a:cubicBezTo>
                  <a:pt x="1250" y="366"/>
                  <a:pt x="1248" y="371"/>
                  <a:pt x="1244" y="375"/>
                </a:cubicBezTo>
                <a:cubicBezTo>
                  <a:pt x="1243" y="376"/>
                  <a:pt x="1242" y="377"/>
                  <a:pt x="1242" y="378"/>
                </a:cubicBezTo>
                <a:cubicBezTo>
                  <a:pt x="1241" y="380"/>
                  <a:pt x="1240" y="381"/>
                  <a:pt x="1238" y="380"/>
                </a:cubicBezTo>
                <a:cubicBezTo>
                  <a:pt x="1237" y="380"/>
                  <a:pt x="1236" y="381"/>
                  <a:pt x="1236" y="382"/>
                </a:cubicBezTo>
                <a:cubicBezTo>
                  <a:pt x="1237" y="384"/>
                  <a:pt x="1236" y="385"/>
                  <a:pt x="1236" y="386"/>
                </a:cubicBezTo>
                <a:cubicBezTo>
                  <a:pt x="1236" y="387"/>
                  <a:pt x="1236" y="389"/>
                  <a:pt x="1236" y="390"/>
                </a:cubicBezTo>
                <a:cubicBezTo>
                  <a:pt x="1236" y="391"/>
                  <a:pt x="1237" y="392"/>
                  <a:pt x="1237" y="393"/>
                </a:cubicBezTo>
                <a:cubicBezTo>
                  <a:pt x="1238" y="398"/>
                  <a:pt x="1239" y="402"/>
                  <a:pt x="1239" y="407"/>
                </a:cubicBezTo>
                <a:cubicBezTo>
                  <a:pt x="1239" y="408"/>
                  <a:pt x="1239" y="408"/>
                  <a:pt x="1239" y="409"/>
                </a:cubicBezTo>
                <a:cubicBezTo>
                  <a:pt x="1239" y="411"/>
                  <a:pt x="1240" y="412"/>
                  <a:pt x="1241" y="413"/>
                </a:cubicBezTo>
                <a:cubicBezTo>
                  <a:pt x="1242" y="413"/>
                  <a:pt x="1243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4"/>
                  <a:pt x="1245" y="414"/>
                  <a:pt x="1245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5"/>
                  <a:pt x="1246" y="415"/>
                  <a:pt x="1246" y="415"/>
                </a:cubicBezTo>
                <a:cubicBezTo>
                  <a:pt x="1248" y="415"/>
                  <a:pt x="1250" y="416"/>
                  <a:pt x="1251" y="418"/>
                </a:cubicBezTo>
                <a:cubicBezTo>
                  <a:pt x="1252" y="419"/>
                  <a:pt x="1253" y="420"/>
                  <a:pt x="1255" y="419"/>
                </a:cubicBezTo>
                <a:cubicBezTo>
                  <a:pt x="1257" y="419"/>
                  <a:pt x="1258" y="418"/>
                  <a:pt x="1260" y="417"/>
                </a:cubicBezTo>
                <a:cubicBezTo>
                  <a:pt x="1265" y="414"/>
                  <a:pt x="1271" y="413"/>
                  <a:pt x="1277" y="413"/>
                </a:cubicBezTo>
                <a:cubicBezTo>
                  <a:pt x="1279" y="413"/>
                  <a:pt x="1281" y="412"/>
                  <a:pt x="1283" y="412"/>
                </a:cubicBezTo>
                <a:cubicBezTo>
                  <a:pt x="1283" y="412"/>
                  <a:pt x="1284" y="412"/>
                  <a:pt x="1284" y="413"/>
                </a:cubicBezTo>
                <a:cubicBezTo>
                  <a:pt x="1285" y="415"/>
                  <a:pt x="1288" y="415"/>
                  <a:pt x="1290" y="416"/>
                </a:cubicBezTo>
                <a:cubicBezTo>
                  <a:pt x="1290" y="416"/>
                  <a:pt x="1290" y="416"/>
                  <a:pt x="1291" y="416"/>
                </a:cubicBezTo>
                <a:cubicBezTo>
                  <a:pt x="1291" y="417"/>
                  <a:pt x="1291" y="417"/>
                  <a:pt x="1291" y="417"/>
                </a:cubicBezTo>
                <a:cubicBezTo>
                  <a:pt x="1290" y="418"/>
                  <a:pt x="1289" y="418"/>
                  <a:pt x="1288" y="419"/>
                </a:cubicBezTo>
                <a:cubicBezTo>
                  <a:pt x="1286" y="420"/>
                  <a:pt x="1284" y="420"/>
                  <a:pt x="1284" y="422"/>
                </a:cubicBezTo>
                <a:cubicBezTo>
                  <a:pt x="1282" y="425"/>
                  <a:pt x="1279" y="425"/>
                  <a:pt x="1276" y="424"/>
                </a:cubicBezTo>
                <a:cubicBezTo>
                  <a:pt x="1274" y="423"/>
                  <a:pt x="1272" y="423"/>
                  <a:pt x="1270" y="422"/>
                </a:cubicBezTo>
                <a:cubicBezTo>
                  <a:pt x="1269" y="422"/>
                  <a:pt x="1268" y="422"/>
                  <a:pt x="1268" y="422"/>
                </a:cubicBezTo>
                <a:cubicBezTo>
                  <a:pt x="1265" y="423"/>
                  <a:pt x="1262" y="424"/>
                  <a:pt x="1259" y="425"/>
                </a:cubicBezTo>
                <a:cubicBezTo>
                  <a:pt x="1257" y="426"/>
                  <a:pt x="1255" y="428"/>
                  <a:pt x="1254" y="431"/>
                </a:cubicBezTo>
                <a:cubicBezTo>
                  <a:pt x="1254" y="433"/>
                  <a:pt x="1253" y="434"/>
                  <a:pt x="1252" y="434"/>
                </a:cubicBezTo>
                <a:cubicBezTo>
                  <a:pt x="1251" y="435"/>
                  <a:pt x="1249" y="435"/>
                  <a:pt x="1248" y="435"/>
                </a:cubicBezTo>
                <a:cubicBezTo>
                  <a:pt x="1246" y="436"/>
                  <a:pt x="1246" y="437"/>
                  <a:pt x="1247" y="440"/>
                </a:cubicBezTo>
                <a:cubicBezTo>
                  <a:pt x="1247" y="440"/>
                  <a:pt x="1248" y="440"/>
                  <a:pt x="1248" y="440"/>
                </a:cubicBezTo>
                <a:cubicBezTo>
                  <a:pt x="1250" y="440"/>
                  <a:pt x="1252" y="439"/>
                  <a:pt x="1254" y="437"/>
                </a:cubicBezTo>
                <a:cubicBezTo>
                  <a:pt x="1255" y="436"/>
                  <a:pt x="1255" y="436"/>
                  <a:pt x="1257" y="437"/>
                </a:cubicBezTo>
                <a:cubicBezTo>
                  <a:pt x="1258" y="438"/>
                  <a:pt x="1259" y="439"/>
                  <a:pt x="1260" y="439"/>
                </a:cubicBezTo>
                <a:cubicBezTo>
                  <a:pt x="1260" y="440"/>
                  <a:pt x="1261" y="440"/>
                  <a:pt x="1261" y="441"/>
                </a:cubicBezTo>
                <a:cubicBezTo>
                  <a:pt x="1261" y="443"/>
                  <a:pt x="1261" y="446"/>
                  <a:pt x="1261" y="448"/>
                </a:cubicBezTo>
                <a:cubicBezTo>
                  <a:pt x="1261" y="449"/>
                  <a:pt x="1260" y="450"/>
                  <a:pt x="1259" y="451"/>
                </a:cubicBezTo>
                <a:cubicBezTo>
                  <a:pt x="1258" y="451"/>
                  <a:pt x="1257" y="450"/>
                  <a:pt x="1257" y="450"/>
                </a:cubicBezTo>
                <a:cubicBezTo>
                  <a:pt x="1255" y="449"/>
                  <a:pt x="1254" y="447"/>
                  <a:pt x="1253" y="446"/>
                </a:cubicBezTo>
                <a:cubicBezTo>
                  <a:pt x="1252" y="445"/>
                  <a:pt x="1251" y="444"/>
                  <a:pt x="1249" y="445"/>
                </a:cubicBezTo>
                <a:cubicBezTo>
                  <a:pt x="1247" y="446"/>
                  <a:pt x="1245" y="447"/>
                  <a:pt x="1244" y="449"/>
                </a:cubicBezTo>
                <a:cubicBezTo>
                  <a:pt x="1244" y="451"/>
                  <a:pt x="1243" y="453"/>
                  <a:pt x="1243" y="454"/>
                </a:cubicBezTo>
                <a:cubicBezTo>
                  <a:pt x="1242" y="456"/>
                  <a:pt x="1242" y="459"/>
                  <a:pt x="1242" y="461"/>
                </a:cubicBezTo>
                <a:cubicBezTo>
                  <a:pt x="1243" y="464"/>
                  <a:pt x="1243" y="467"/>
                  <a:pt x="1243" y="470"/>
                </a:cubicBezTo>
                <a:cubicBezTo>
                  <a:pt x="1244" y="470"/>
                  <a:pt x="1243" y="471"/>
                  <a:pt x="1243" y="471"/>
                </a:cubicBezTo>
                <a:cubicBezTo>
                  <a:pt x="1241" y="472"/>
                  <a:pt x="1240" y="472"/>
                  <a:pt x="1239" y="473"/>
                </a:cubicBezTo>
                <a:cubicBezTo>
                  <a:pt x="1237" y="473"/>
                  <a:pt x="1236" y="474"/>
                  <a:pt x="1236" y="476"/>
                </a:cubicBezTo>
                <a:cubicBezTo>
                  <a:pt x="1236" y="479"/>
                  <a:pt x="1230" y="479"/>
                  <a:pt x="1229" y="477"/>
                </a:cubicBezTo>
                <a:cubicBezTo>
                  <a:pt x="1229" y="477"/>
                  <a:pt x="1228" y="476"/>
                  <a:pt x="1228" y="476"/>
                </a:cubicBezTo>
                <a:cubicBezTo>
                  <a:pt x="1227" y="474"/>
                  <a:pt x="1226" y="474"/>
                  <a:pt x="1225" y="474"/>
                </a:cubicBezTo>
                <a:cubicBezTo>
                  <a:pt x="1222" y="474"/>
                  <a:pt x="1219" y="475"/>
                  <a:pt x="1216" y="476"/>
                </a:cubicBezTo>
                <a:cubicBezTo>
                  <a:pt x="1213" y="478"/>
                  <a:pt x="1209" y="481"/>
                  <a:pt x="1206" y="482"/>
                </a:cubicBezTo>
                <a:cubicBezTo>
                  <a:pt x="1204" y="483"/>
                  <a:pt x="1204" y="484"/>
                  <a:pt x="1202" y="485"/>
                </a:cubicBezTo>
                <a:cubicBezTo>
                  <a:pt x="1202" y="486"/>
                  <a:pt x="1200" y="486"/>
                  <a:pt x="1200" y="485"/>
                </a:cubicBezTo>
                <a:cubicBezTo>
                  <a:pt x="1199" y="484"/>
                  <a:pt x="1197" y="483"/>
                  <a:pt x="1196" y="481"/>
                </a:cubicBezTo>
                <a:cubicBezTo>
                  <a:pt x="1196" y="480"/>
                  <a:pt x="1196" y="479"/>
                  <a:pt x="1196" y="478"/>
                </a:cubicBezTo>
                <a:cubicBezTo>
                  <a:pt x="1196" y="478"/>
                  <a:pt x="1194" y="477"/>
                  <a:pt x="1194" y="478"/>
                </a:cubicBezTo>
                <a:cubicBezTo>
                  <a:pt x="1192" y="479"/>
                  <a:pt x="1191" y="480"/>
                  <a:pt x="1189" y="480"/>
                </a:cubicBezTo>
                <a:cubicBezTo>
                  <a:pt x="1187" y="480"/>
                  <a:pt x="1184" y="482"/>
                  <a:pt x="1182" y="483"/>
                </a:cubicBezTo>
                <a:cubicBezTo>
                  <a:pt x="1182" y="483"/>
                  <a:pt x="1181" y="483"/>
                  <a:pt x="1181" y="483"/>
                </a:cubicBezTo>
                <a:cubicBezTo>
                  <a:pt x="1180" y="482"/>
                  <a:pt x="1179" y="481"/>
                  <a:pt x="1177" y="480"/>
                </a:cubicBezTo>
                <a:cubicBezTo>
                  <a:pt x="1176" y="480"/>
                  <a:pt x="1174" y="480"/>
                  <a:pt x="1173" y="479"/>
                </a:cubicBezTo>
                <a:cubicBezTo>
                  <a:pt x="1172" y="478"/>
                  <a:pt x="1172" y="476"/>
                  <a:pt x="1171" y="475"/>
                </a:cubicBezTo>
                <a:cubicBezTo>
                  <a:pt x="1171" y="475"/>
                  <a:pt x="1172" y="474"/>
                  <a:pt x="1172" y="474"/>
                </a:cubicBezTo>
                <a:cubicBezTo>
                  <a:pt x="1172" y="473"/>
                  <a:pt x="1172" y="473"/>
                  <a:pt x="1173" y="473"/>
                </a:cubicBezTo>
                <a:cubicBezTo>
                  <a:pt x="1175" y="474"/>
                  <a:pt x="1177" y="475"/>
                  <a:pt x="1180" y="477"/>
                </a:cubicBezTo>
                <a:cubicBezTo>
                  <a:pt x="1182" y="479"/>
                  <a:pt x="1185" y="478"/>
                  <a:pt x="1186" y="475"/>
                </a:cubicBezTo>
                <a:cubicBezTo>
                  <a:pt x="1188" y="471"/>
                  <a:pt x="1189" y="468"/>
                  <a:pt x="1188" y="464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5" y="463"/>
                  <a:pt x="1183" y="464"/>
                  <a:pt x="1181" y="466"/>
                </a:cubicBezTo>
                <a:cubicBezTo>
                  <a:pt x="1180" y="467"/>
                  <a:pt x="1180" y="469"/>
                  <a:pt x="1180" y="470"/>
                </a:cubicBezTo>
                <a:cubicBezTo>
                  <a:pt x="1181" y="471"/>
                  <a:pt x="1182" y="471"/>
                  <a:pt x="1182" y="473"/>
                </a:cubicBezTo>
                <a:cubicBezTo>
                  <a:pt x="1182" y="473"/>
                  <a:pt x="1182" y="474"/>
                  <a:pt x="1182" y="474"/>
                </a:cubicBezTo>
                <a:cubicBezTo>
                  <a:pt x="1182" y="474"/>
                  <a:pt x="1181" y="474"/>
                  <a:pt x="1180" y="474"/>
                </a:cubicBezTo>
                <a:cubicBezTo>
                  <a:pt x="1180" y="474"/>
                  <a:pt x="1180" y="474"/>
                  <a:pt x="1180" y="473"/>
                </a:cubicBezTo>
                <a:cubicBezTo>
                  <a:pt x="1178" y="472"/>
                  <a:pt x="1177" y="469"/>
                  <a:pt x="1174" y="468"/>
                </a:cubicBezTo>
                <a:cubicBezTo>
                  <a:pt x="1174" y="468"/>
                  <a:pt x="1174" y="467"/>
                  <a:pt x="1174" y="466"/>
                </a:cubicBezTo>
                <a:cubicBezTo>
                  <a:pt x="1175" y="464"/>
                  <a:pt x="1176" y="462"/>
                  <a:pt x="1178" y="462"/>
                </a:cubicBezTo>
                <a:cubicBezTo>
                  <a:pt x="1178" y="461"/>
                  <a:pt x="1178" y="461"/>
                  <a:pt x="1178" y="460"/>
                </a:cubicBezTo>
                <a:cubicBezTo>
                  <a:pt x="1178" y="460"/>
                  <a:pt x="1177" y="460"/>
                  <a:pt x="1177" y="459"/>
                </a:cubicBezTo>
                <a:cubicBezTo>
                  <a:pt x="1174" y="458"/>
                  <a:pt x="1174" y="456"/>
                  <a:pt x="1175" y="453"/>
                </a:cubicBezTo>
                <a:cubicBezTo>
                  <a:pt x="1175" y="451"/>
                  <a:pt x="1176" y="450"/>
                  <a:pt x="1176" y="449"/>
                </a:cubicBezTo>
                <a:cubicBezTo>
                  <a:pt x="1175" y="448"/>
                  <a:pt x="1175" y="447"/>
                  <a:pt x="1174" y="447"/>
                </a:cubicBezTo>
                <a:cubicBezTo>
                  <a:pt x="1173" y="447"/>
                  <a:pt x="1173" y="447"/>
                  <a:pt x="1172" y="447"/>
                </a:cubicBezTo>
                <a:cubicBezTo>
                  <a:pt x="1169" y="449"/>
                  <a:pt x="1167" y="453"/>
                  <a:pt x="1163" y="454"/>
                </a:cubicBezTo>
                <a:cubicBezTo>
                  <a:pt x="1162" y="454"/>
                  <a:pt x="1162" y="455"/>
                  <a:pt x="1162" y="455"/>
                </a:cubicBezTo>
                <a:cubicBezTo>
                  <a:pt x="1162" y="459"/>
                  <a:pt x="1160" y="462"/>
                  <a:pt x="1161" y="465"/>
                </a:cubicBezTo>
                <a:cubicBezTo>
                  <a:pt x="1161" y="466"/>
                  <a:pt x="1161" y="466"/>
                  <a:pt x="1161" y="467"/>
                </a:cubicBezTo>
                <a:cubicBezTo>
                  <a:pt x="1160" y="468"/>
                  <a:pt x="1161" y="469"/>
                  <a:pt x="1161" y="470"/>
                </a:cubicBezTo>
                <a:cubicBezTo>
                  <a:pt x="1162" y="471"/>
                  <a:pt x="1163" y="471"/>
                  <a:pt x="1163" y="472"/>
                </a:cubicBezTo>
                <a:cubicBezTo>
                  <a:pt x="1164" y="476"/>
                  <a:pt x="1165" y="479"/>
                  <a:pt x="1165" y="483"/>
                </a:cubicBezTo>
                <a:cubicBezTo>
                  <a:pt x="1165" y="485"/>
                  <a:pt x="1163" y="488"/>
                  <a:pt x="1161" y="488"/>
                </a:cubicBezTo>
                <a:cubicBezTo>
                  <a:pt x="1158" y="487"/>
                  <a:pt x="1156" y="487"/>
                  <a:pt x="1154" y="488"/>
                </a:cubicBezTo>
                <a:cubicBezTo>
                  <a:pt x="1152" y="489"/>
                  <a:pt x="1150" y="490"/>
                  <a:pt x="1148" y="490"/>
                </a:cubicBezTo>
                <a:cubicBezTo>
                  <a:pt x="1146" y="491"/>
                  <a:pt x="1144" y="492"/>
                  <a:pt x="1141" y="494"/>
                </a:cubicBezTo>
                <a:cubicBezTo>
                  <a:pt x="1139" y="495"/>
                  <a:pt x="1138" y="496"/>
                  <a:pt x="1137" y="499"/>
                </a:cubicBezTo>
                <a:cubicBezTo>
                  <a:pt x="1135" y="507"/>
                  <a:pt x="1135" y="507"/>
                  <a:pt x="1128" y="511"/>
                </a:cubicBezTo>
                <a:cubicBezTo>
                  <a:pt x="1127" y="512"/>
                  <a:pt x="1125" y="513"/>
                  <a:pt x="1124" y="514"/>
                </a:cubicBezTo>
                <a:cubicBezTo>
                  <a:pt x="1123" y="514"/>
                  <a:pt x="1123" y="515"/>
                  <a:pt x="1122" y="516"/>
                </a:cubicBezTo>
                <a:cubicBezTo>
                  <a:pt x="1122" y="517"/>
                  <a:pt x="1122" y="518"/>
                  <a:pt x="1121" y="519"/>
                </a:cubicBezTo>
                <a:cubicBezTo>
                  <a:pt x="1121" y="521"/>
                  <a:pt x="1120" y="522"/>
                  <a:pt x="1118" y="523"/>
                </a:cubicBezTo>
                <a:cubicBezTo>
                  <a:pt x="1117" y="523"/>
                  <a:pt x="1116" y="523"/>
                  <a:pt x="1115" y="524"/>
                </a:cubicBezTo>
                <a:cubicBezTo>
                  <a:pt x="1114" y="524"/>
                  <a:pt x="1113" y="525"/>
                  <a:pt x="1112" y="526"/>
                </a:cubicBezTo>
                <a:cubicBezTo>
                  <a:pt x="1111" y="528"/>
                  <a:pt x="1109" y="528"/>
                  <a:pt x="1108" y="528"/>
                </a:cubicBezTo>
                <a:cubicBezTo>
                  <a:pt x="1106" y="528"/>
                  <a:pt x="1105" y="527"/>
                  <a:pt x="1104" y="526"/>
                </a:cubicBezTo>
                <a:cubicBezTo>
                  <a:pt x="1103" y="526"/>
                  <a:pt x="1102" y="526"/>
                  <a:pt x="1101" y="526"/>
                </a:cubicBezTo>
                <a:cubicBezTo>
                  <a:pt x="1101" y="526"/>
                  <a:pt x="1099" y="527"/>
                  <a:pt x="1100" y="527"/>
                </a:cubicBezTo>
                <a:cubicBezTo>
                  <a:pt x="1100" y="529"/>
                  <a:pt x="1100" y="531"/>
                  <a:pt x="1101" y="532"/>
                </a:cubicBezTo>
                <a:cubicBezTo>
                  <a:pt x="1101" y="534"/>
                  <a:pt x="1100" y="535"/>
                  <a:pt x="1099" y="535"/>
                </a:cubicBezTo>
                <a:cubicBezTo>
                  <a:pt x="1097" y="535"/>
                  <a:pt x="1095" y="535"/>
                  <a:pt x="1093" y="534"/>
                </a:cubicBezTo>
                <a:cubicBezTo>
                  <a:pt x="1092" y="533"/>
                  <a:pt x="1091" y="533"/>
                  <a:pt x="1089" y="533"/>
                </a:cubicBezTo>
                <a:cubicBezTo>
                  <a:pt x="1087" y="534"/>
                  <a:pt x="1085" y="535"/>
                  <a:pt x="1083" y="535"/>
                </a:cubicBezTo>
                <a:cubicBezTo>
                  <a:pt x="1082" y="536"/>
                  <a:pt x="1081" y="537"/>
                  <a:pt x="1082" y="537"/>
                </a:cubicBezTo>
                <a:cubicBezTo>
                  <a:pt x="1082" y="540"/>
                  <a:pt x="1082" y="543"/>
                  <a:pt x="1086" y="543"/>
                </a:cubicBezTo>
                <a:cubicBezTo>
                  <a:pt x="1088" y="544"/>
                  <a:pt x="1090" y="545"/>
                  <a:pt x="1091" y="545"/>
                </a:cubicBezTo>
                <a:cubicBezTo>
                  <a:pt x="1094" y="546"/>
                  <a:pt x="1096" y="548"/>
                  <a:pt x="1097" y="550"/>
                </a:cubicBezTo>
                <a:cubicBezTo>
                  <a:pt x="1098" y="553"/>
                  <a:pt x="1099" y="555"/>
                  <a:pt x="1102" y="556"/>
                </a:cubicBezTo>
                <a:cubicBezTo>
                  <a:pt x="1103" y="557"/>
                  <a:pt x="1104" y="559"/>
                  <a:pt x="1104" y="561"/>
                </a:cubicBezTo>
                <a:cubicBezTo>
                  <a:pt x="1104" y="565"/>
                  <a:pt x="1103" y="570"/>
                  <a:pt x="1103" y="575"/>
                </a:cubicBezTo>
                <a:cubicBezTo>
                  <a:pt x="1103" y="576"/>
                  <a:pt x="1102" y="578"/>
                  <a:pt x="1102" y="580"/>
                </a:cubicBezTo>
                <a:cubicBezTo>
                  <a:pt x="1101" y="581"/>
                  <a:pt x="1099" y="583"/>
                  <a:pt x="1097" y="582"/>
                </a:cubicBezTo>
                <a:cubicBezTo>
                  <a:pt x="1094" y="581"/>
                  <a:pt x="1091" y="582"/>
                  <a:pt x="1088" y="581"/>
                </a:cubicBezTo>
                <a:cubicBezTo>
                  <a:pt x="1087" y="581"/>
                  <a:pt x="1086" y="580"/>
                  <a:pt x="1086" y="581"/>
                </a:cubicBezTo>
                <a:cubicBezTo>
                  <a:pt x="1083" y="582"/>
                  <a:pt x="1080" y="581"/>
                  <a:pt x="1077" y="581"/>
                </a:cubicBezTo>
                <a:cubicBezTo>
                  <a:pt x="1074" y="580"/>
                  <a:pt x="1071" y="579"/>
                  <a:pt x="1068" y="580"/>
                </a:cubicBezTo>
                <a:cubicBezTo>
                  <a:pt x="1067" y="580"/>
                  <a:pt x="1066" y="580"/>
                  <a:pt x="1065" y="580"/>
                </a:cubicBezTo>
                <a:cubicBezTo>
                  <a:pt x="1061" y="578"/>
                  <a:pt x="1058" y="578"/>
                  <a:pt x="1056" y="582"/>
                </a:cubicBezTo>
                <a:cubicBezTo>
                  <a:pt x="1055" y="582"/>
                  <a:pt x="1054" y="582"/>
                  <a:pt x="1053" y="583"/>
                </a:cubicBezTo>
                <a:cubicBezTo>
                  <a:pt x="1053" y="583"/>
                  <a:pt x="1052" y="583"/>
                  <a:pt x="1052" y="583"/>
                </a:cubicBezTo>
                <a:cubicBezTo>
                  <a:pt x="1051" y="584"/>
                  <a:pt x="1050" y="585"/>
                  <a:pt x="1050" y="586"/>
                </a:cubicBezTo>
                <a:cubicBezTo>
                  <a:pt x="1052" y="589"/>
                  <a:pt x="1053" y="592"/>
                  <a:pt x="1052" y="595"/>
                </a:cubicBezTo>
                <a:cubicBezTo>
                  <a:pt x="1052" y="596"/>
                  <a:pt x="1052" y="596"/>
                  <a:pt x="1052" y="596"/>
                </a:cubicBezTo>
                <a:cubicBezTo>
                  <a:pt x="1054" y="603"/>
                  <a:pt x="1052" y="609"/>
                  <a:pt x="1050" y="615"/>
                </a:cubicBezTo>
                <a:cubicBezTo>
                  <a:pt x="1049" y="616"/>
                  <a:pt x="1048" y="618"/>
                  <a:pt x="1048" y="620"/>
                </a:cubicBezTo>
                <a:cubicBezTo>
                  <a:pt x="1047" y="621"/>
                  <a:pt x="1047" y="622"/>
                  <a:pt x="1048" y="623"/>
                </a:cubicBezTo>
                <a:cubicBezTo>
                  <a:pt x="1051" y="626"/>
                  <a:pt x="1052" y="629"/>
                  <a:pt x="1051" y="633"/>
                </a:cubicBezTo>
                <a:cubicBezTo>
                  <a:pt x="1051" y="634"/>
                  <a:pt x="1051" y="635"/>
                  <a:pt x="1052" y="635"/>
                </a:cubicBezTo>
                <a:cubicBezTo>
                  <a:pt x="1052" y="636"/>
                  <a:pt x="1052" y="636"/>
                  <a:pt x="1052" y="637"/>
                </a:cubicBezTo>
                <a:cubicBezTo>
                  <a:pt x="1055" y="637"/>
                  <a:pt x="1057" y="638"/>
                  <a:pt x="1059" y="638"/>
                </a:cubicBezTo>
                <a:cubicBezTo>
                  <a:pt x="1060" y="637"/>
                  <a:pt x="1062" y="637"/>
                  <a:pt x="1063" y="637"/>
                </a:cubicBezTo>
                <a:cubicBezTo>
                  <a:pt x="1064" y="637"/>
                  <a:pt x="1066" y="638"/>
                  <a:pt x="1066" y="639"/>
                </a:cubicBezTo>
                <a:cubicBezTo>
                  <a:pt x="1068" y="641"/>
                  <a:pt x="1069" y="643"/>
                  <a:pt x="1070" y="644"/>
                </a:cubicBezTo>
                <a:cubicBezTo>
                  <a:pt x="1071" y="646"/>
                  <a:pt x="1074" y="646"/>
                  <a:pt x="1075" y="645"/>
                </a:cubicBezTo>
                <a:cubicBezTo>
                  <a:pt x="1077" y="645"/>
                  <a:pt x="1078" y="644"/>
                  <a:pt x="1079" y="643"/>
                </a:cubicBezTo>
                <a:cubicBezTo>
                  <a:pt x="1082" y="641"/>
                  <a:pt x="1085" y="640"/>
                  <a:pt x="1089" y="641"/>
                </a:cubicBezTo>
                <a:cubicBezTo>
                  <a:pt x="1091" y="641"/>
                  <a:pt x="1094" y="640"/>
                  <a:pt x="1097" y="640"/>
                </a:cubicBezTo>
                <a:cubicBezTo>
                  <a:pt x="1098" y="640"/>
                  <a:pt x="1100" y="639"/>
                  <a:pt x="1100" y="638"/>
                </a:cubicBezTo>
                <a:cubicBezTo>
                  <a:pt x="1101" y="637"/>
                  <a:pt x="1103" y="636"/>
                  <a:pt x="1104" y="635"/>
                </a:cubicBezTo>
                <a:cubicBezTo>
                  <a:pt x="1106" y="635"/>
                  <a:pt x="1107" y="633"/>
                  <a:pt x="1108" y="632"/>
                </a:cubicBezTo>
                <a:cubicBezTo>
                  <a:pt x="1109" y="629"/>
                  <a:pt x="1110" y="627"/>
                  <a:pt x="1112" y="625"/>
                </a:cubicBezTo>
                <a:cubicBezTo>
                  <a:pt x="1113" y="624"/>
                  <a:pt x="1113" y="623"/>
                  <a:pt x="1113" y="622"/>
                </a:cubicBezTo>
                <a:cubicBezTo>
                  <a:pt x="1109" y="618"/>
                  <a:pt x="1111" y="614"/>
                  <a:pt x="1114" y="611"/>
                </a:cubicBezTo>
                <a:cubicBezTo>
                  <a:pt x="1115" y="610"/>
                  <a:pt x="1116" y="609"/>
                  <a:pt x="1116" y="608"/>
                </a:cubicBezTo>
                <a:cubicBezTo>
                  <a:pt x="1119" y="606"/>
                  <a:pt x="1121" y="603"/>
                  <a:pt x="1125" y="603"/>
                </a:cubicBezTo>
                <a:cubicBezTo>
                  <a:pt x="1128" y="601"/>
                  <a:pt x="1131" y="598"/>
                  <a:pt x="1132" y="593"/>
                </a:cubicBezTo>
                <a:cubicBezTo>
                  <a:pt x="1132" y="592"/>
                  <a:pt x="1132" y="590"/>
                  <a:pt x="1132" y="588"/>
                </a:cubicBezTo>
                <a:cubicBezTo>
                  <a:pt x="1132" y="587"/>
                  <a:pt x="1132" y="587"/>
                  <a:pt x="1133" y="586"/>
                </a:cubicBezTo>
                <a:cubicBezTo>
                  <a:pt x="1133" y="584"/>
                  <a:pt x="1136" y="582"/>
                  <a:pt x="1138" y="582"/>
                </a:cubicBezTo>
                <a:cubicBezTo>
                  <a:pt x="1142" y="583"/>
                  <a:pt x="1146" y="583"/>
                  <a:pt x="1150" y="585"/>
                </a:cubicBezTo>
                <a:cubicBezTo>
                  <a:pt x="1151" y="586"/>
                  <a:pt x="1153" y="586"/>
                  <a:pt x="1154" y="585"/>
                </a:cubicBezTo>
                <a:cubicBezTo>
                  <a:pt x="1157" y="582"/>
                  <a:pt x="1159" y="580"/>
                  <a:pt x="1163" y="579"/>
                </a:cubicBezTo>
                <a:cubicBezTo>
                  <a:pt x="1164" y="578"/>
                  <a:pt x="1165" y="577"/>
                  <a:pt x="1165" y="576"/>
                </a:cubicBezTo>
                <a:cubicBezTo>
                  <a:pt x="1167" y="574"/>
                  <a:pt x="1170" y="574"/>
                  <a:pt x="1173" y="575"/>
                </a:cubicBezTo>
                <a:cubicBezTo>
                  <a:pt x="1175" y="576"/>
                  <a:pt x="1177" y="577"/>
                  <a:pt x="1178" y="580"/>
                </a:cubicBezTo>
                <a:cubicBezTo>
                  <a:pt x="1179" y="582"/>
                  <a:pt x="1180" y="584"/>
                  <a:pt x="1181" y="586"/>
                </a:cubicBezTo>
                <a:cubicBezTo>
                  <a:pt x="1185" y="589"/>
                  <a:pt x="1189" y="593"/>
                  <a:pt x="1192" y="596"/>
                </a:cubicBezTo>
                <a:cubicBezTo>
                  <a:pt x="1194" y="599"/>
                  <a:pt x="1197" y="601"/>
                  <a:pt x="1201" y="602"/>
                </a:cubicBezTo>
                <a:cubicBezTo>
                  <a:pt x="1205" y="603"/>
                  <a:pt x="1207" y="606"/>
                  <a:pt x="1211" y="608"/>
                </a:cubicBezTo>
                <a:cubicBezTo>
                  <a:pt x="1212" y="610"/>
                  <a:pt x="1214" y="612"/>
                  <a:pt x="1216" y="613"/>
                </a:cubicBezTo>
                <a:cubicBezTo>
                  <a:pt x="1217" y="613"/>
                  <a:pt x="1217" y="614"/>
                  <a:pt x="1218" y="614"/>
                </a:cubicBezTo>
                <a:cubicBezTo>
                  <a:pt x="1219" y="617"/>
                  <a:pt x="1219" y="619"/>
                  <a:pt x="1220" y="621"/>
                </a:cubicBezTo>
                <a:cubicBezTo>
                  <a:pt x="1220" y="621"/>
                  <a:pt x="1220" y="622"/>
                  <a:pt x="1220" y="623"/>
                </a:cubicBezTo>
                <a:cubicBezTo>
                  <a:pt x="1219" y="625"/>
                  <a:pt x="1219" y="627"/>
                  <a:pt x="1215" y="628"/>
                </a:cubicBezTo>
                <a:cubicBezTo>
                  <a:pt x="1210" y="629"/>
                  <a:pt x="1205" y="630"/>
                  <a:pt x="1200" y="629"/>
                </a:cubicBezTo>
                <a:cubicBezTo>
                  <a:pt x="1199" y="629"/>
                  <a:pt x="1198" y="630"/>
                  <a:pt x="1197" y="630"/>
                </a:cubicBezTo>
                <a:cubicBezTo>
                  <a:pt x="1197" y="630"/>
                  <a:pt x="1196" y="631"/>
                  <a:pt x="1196" y="631"/>
                </a:cubicBezTo>
                <a:cubicBezTo>
                  <a:pt x="1196" y="632"/>
                  <a:pt x="1196" y="633"/>
                  <a:pt x="1197" y="633"/>
                </a:cubicBezTo>
                <a:cubicBezTo>
                  <a:pt x="1198" y="634"/>
                  <a:pt x="1200" y="635"/>
                  <a:pt x="1202" y="636"/>
                </a:cubicBezTo>
                <a:cubicBezTo>
                  <a:pt x="1205" y="638"/>
                  <a:pt x="1209" y="640"/>
                  <a:pt x="1213" y="642"/>
                </a:cubicBezTo>
                <a:cubicBezTo>
                  <a:pt x="1213" y="642"/>
                  <a:pt x="1215" y="641"/>
                  <a:pt x="1215" y="641"/>
                </a:cubicBezTo>
                <a:cubicBezTo>
                  <a:pt x="1215" y="640"/>
                  <a:pt x="1216" y="639"/>
                  <a:pt x="1216" y="638"/>
                </a:cubicBezTo>
                <a:cubicBezTo>
                  <a:pt x="1216" y="637"/>
                  <a:pt x="1215" y="636"/>
                  <a:pt x="1215" y="635"/>
                </a:cubicBezTo>
                <a:cubicBezTo>
                  <a:pt x="1215" y="633"/>
                  <a:pt x="1217" y="631"/>
                  <a:pt x="1219" y="632"/>
                </a:cubicBezTo>
                <a:cubicBezTo>
                  <a:pt x="1221" y="632"/>
                  <a:pt x="1222" y="631"/>
                  <a:pt x="1223" y="629"/>
                </a:cubicBezTo>
                <a:cubicBezTo>
                  <a:pt x="1224" y="627"/>
                  <a:pt x="1226" y="624"/>
                  <a:pt x="1227" y="622"/>
                </a:cubicBezTo>
                <a:cubicBezTo>
                  <a:pt x="1228" y="620"/>
                  <a:pt x="1228" y="618"/>
                  <a:pt x="1227" y="617"/>
                </a:cubicBezTo>
                <a:cubicBezTo>
                  <a:pt x="1226" y="616"/>
                  <a:pt x="1226" y="615"/>
                  <a:pt x="1225" y="615"/>
                </a:cubicBezTo>
                <a:cubicBezTo>
                  <a:pt x="1225" y="613"/>
                  <a:pt x="1225" y="612"/>
                  <a:pt x="1226" y="611"/>
                </a:cubicBezTo>
                <a:cubicBezTo>
                  <a:pt x="1226" y="609"/>
                  <a:pt x="1228" y="609"/>
                  <a:pt x="1230" y="610"/>
                </a:cubicBezTo>
                <a:cubicBezTo>
                  <a:pt x="1231" y="610"/>
                  <a:pt x="1233" y="612"/>
                  <a:pt x="1234" y="613"/>
                </a:cubicBezTo>
                <a:cubicBezTo>
                  <a:pt x="1234" y="613"/>
                  <a:pt x="1235" y="613"/>
                  <a:pt x="1235" y="612"/>
                </a:cubicBezTo>
                <a:cubicBezTo>
                  <a:pt x="1237" y="611"/>
                  <a:pt x="1236" y="608"/>
                  <a:pt x="1235" y="608"/>
                </a:cubicBezTo>
                <a:cubicBezTo>
                  <a:pt x="1231" y="605"/>
                  <a:pt x="1227" y="601"/>
                  <a:pt x="1222" y="600"/>
                </a:cubicBezTo>
                <a:cubicBezTo>
                  <a:pt x="1220" y="599"/>
                  <a:pt x="1220" y="598"/>
                  <a:pt x="1219" y="597"/>
                </a:cubicBezTo>
                <a:cubicBezTo>
                  <a:pt x="1219" y="596"/>
                  <a:pt x="1219" y="595"/>
                  <a:pt x="1218" y="595"/>
                </a:cubicBezTo>
                <a:cubicBezTo>
                  <a:pt x="1217" y="595"/>
                  <a:pt x="1216" y="595"/>
                  <a:pt x="1215" y="595"/>
                </a:cubicBezTo>
                <a:cubicBezTo>
                  <a:pt x="1212" y="595"/>
                  <a:pt x="1210" y="593"/>
                  <a:pt x="1208" y="591"/>
                </a:cubicBezTo>
                <a:cubicBezTo>
                  <a:pt x="1207" y="590"/>
                  <a:pt x="1206" y="588"/>
                  <a:pt x="1205" y="586"/>
                </a:cubicBezTo>
                <a:cubicBezTo>
                  <a:pt x="1203" y="583"/>
                  <a:pt x="1201" y="580"/>
                  <a:pt x="1198" y="578"/>
                </a:cubicBezTo>
                <a:cubicBezTo>
                  <a:pt x="1197" y="577"/>
                  <a:pt x="1196" y="576"/>
                  <a:pt x="1195" y="576"/>
                </a:cubicBezTo>
                <a:cubicBezTo>
                  <a:pt x="1193" y="574"/>
                  <a:pt x="1193" y="573"/>
                  <a:pt x="1193" y="571"/>
                </a:cubicBezTo>
                <a:cubicBezTo>
                  <a:pt x="1193" y="569"/>
                  <a:pt x="1193" y="568"/>
                  <a:pt x="1193" y="567"/>
                </a:cubicBezTo>
                <a:cubicBezTo>
                  <a:pt x="1193" y="566"/>
                  <a:pt x="1194" y="565"/>
                  <a:pt x="1194" y="565"/>
                </a:cubicBezTo>
                <a:cubicBezTo>
                  <a:pt x="1196" y="564"/>
                  <a:pt x="1197" y="563"/>
                  <a:pt x="1198" y="563"/>
                </a:cubicBezTo>
                <a:cubicBezTo>
                  <a:pt x="1199" y="563"/>
                  <a:pt x="1200" y="563"/>
                  <a:pt x="1200" y="564"/>
                </a:cubicBezTo>
                <a:cubicBezTo>
                  <a:pt x="1200" y="565"/>
                  <a:pt x="1200" y="566"/>
                  <a:pt x="1201" y="568"/>
                </a:cubicBezTo>
                <a:cubicBezTo>
                  <a:pt x="1201" y="569"/>
                  <a:pt x="1202" y="570"/>
                  <a:pt x="1203" y="570"/>
                </a:cubicBezTo>
                <a:cubicBezTo>
                  <a:pt x="1205" y="569"/>
                  <a:pt x="1206" y="571"/>
                  <a:pt x="1208" y="571"/>
                </a:cubicBezTo>
                <a:cubicBezTo>
                  <a:pt x="1209" y="571"/>
                  <a:pt x="1210" y="572"/>
                  <a:pt x="1211" y="573"/>
                </a:cubicBezTo>
                <a:cubicBezTo>
                  <a:pt x="1212" y="577"/>
                  <a:pt x="1215" y="579"/>
                  <a:pt x="1218" y="581"/>
                </a:cubicBezTo>
                <a:cubicBezTo>
                  <a:pt x="1221" y="583"/>
                  <a:pt x="1223" y="585"/>
                  <a:pt x="1226" y="585"/>
                </a:cubicBezTo>
                <a:cubicBezTo>
                  <a:pt x="1228" y="586"/>
                  <a:pt x="1229" y="588"/>
                  <a:pt x="1231" y="588"/>
                </a:cubicBezTo>
                <a:cubicBezTo>
                  <a:pt x="1233" y="588"/>
                  <a:pt x="1235" y="590"/>
                  <a:pt x="1236" y="591"/>
                </a:cubicBezTo>
                <a:cubicBezTo>
                  <a:pt x="1238" y="593"/>
                  <a:pt x="1239" y="595"/>
                  <a:pt x="1241" y="596"/>
                </a:cubicBezTo>
                <a:cubicBezTo>
                  <a:pt x="1242" y="597"/>
                  <a:pt x="1242" y="598"/>
                  <a:pt x="1242" y="599"/>
                </a:cubicBezTo>
                <a:cubicBezTo>
                  <a:pt x="1242" y="601"/>
                  <a:pt x="1242" y="603"/>
                  <a:pt x="1242" y="605"/>
                </a:cubicBezTo>
                <a:cubicBezTo>
                  <a:pt x="1242" y="608"/>
                  <a:pt x="1242" y="610"/>
                  <a:pt x="1245" y="612"/>
                </a:cubicBezTo>
                <a:cubicBezTo>
                  <a:pt x="1245" y="612"/>
                  <a:pt x="1245" y="613"/>
                  <a:pt x="1245" y="613"/>
                </a:cubicBezTo>
                <a:cubicBezTo>
                  <a:pt x="1244" y="616"/>
                  <a:pt x="1246" y="617"/>
                  <a:pt x="1248" y="618"/>
                </a:cubicBezTo>
                <a:cubicBezTo>
                  <a:pt x="1249" y="619"/>
                  <a:pt x="1250" y="620"/>
                  <a:pt x="1252" y="621"/>
                </a:cubicBezTo>
                <a:cubicBezTo>
                  <a:pt x="1252" y="624"/>
                  <a:pt x="1255" y="625"/>
                  <a:pt x="1255" y="628"/>
                </a:cubicBezTo>
                <a:cubicBezTo>
                  <a:pt x="1256" y="629"/>
                  <a:pt x="1256" y="629"/>
                  <a:pt x="1255" y="630"/>
                </a:cubicBezTo>
                <a:cubicBezTo>
                  <a:pt x="1255" y="630"/>
                  <a:pt x="1255" y="631"/>
                  <a:pt x="1255" y="632"/>
                </a:cubicBezTo>
                <a:cubicBezTo>
                  <a:pt x="1257" y="633"/>
                  <a:pt x="1260" y="635"/>
                  <a:pt x="1260" y="638"/>
                </a:cubicBezTo>
                <a:cubicBezTo>
                  <a:pt x="1260" y="639"/>
                  <a:pt x="1261" y="640"/>
                  <a:pt x="1262" y="640"/>
                </a:cubicBezTo>
                <a:cubicBezTo>
                  <a:pt x="1264" y="641"/>
                  <a:pt x="1266" y="641"/>
                  <a:pt x="1269" y="641"/>
                </a:cubicBezTo>
                <a:cubicBezTo>
                  <a:pt x="1270" y="641"/>
                  <a:pt x="1270" y="641"/>
                  <a:pt x="1270" y="640"/>
                </a:cubicBezTo>
                <a:cubicBezTo>
                  <a:pt x="1269" y="637"/>
                  <a:pt x="1272" y="635"/>
                  <a:pt x="1272" y="632"/>
                </a:cubicBezTo>
                <a:cubicBezTo>
                  <a:pt x="1272" y="632"/>
                  <a:pt x="1272" y="632"/>
                  <a:pt x="1272" y="632"/>
                </a:cubicBezTo>
                <a:cubicBezTo>
                  <a:pt x="1275" y="633"/>
                  <a:pt x="1276" y="631"/>
                  <a:pt x="1278" y="630"/>
                </a:cubicBezTo>
                <a:cubicBezTo>
                  <a:pt x="1279" y="630"/>
                  <a:pt x="1279" y="630"/>
                  <a:pt x="1279" y="629"/>
                </a:cubicBezTo>
                <a:cubicBezTo>
                  <a:pt x="1278" y="627"/>
                  <a:pt x="1277" y="625"/>
                  <a:pt x="1275" y="623"/>
                </a:cubicBezTo>
                <a:cubicBezTo>
                  <a:pt x="1274" y="623"/>
                  <a:pt x="1273" y="622"/>
                  <a:pt x="1272" y="621"/>
                </a:cubicBezTo>
                <a:cubicBezTo>
                  <a:pt x="1270" y="618"/>
                  <a:pt x="1268" y="615"/>
                  <a:pt x="1266" y="612"/>
                </a:cubicBezTo>
                <a:cubicBezTo>
                  <a:pt x="1265" y="612"/>
                  <a:pt x="1265" y="611"/>
                  <a:pt x="1265" y="610"/>
                </a:cubicBezTo>
                <a:cubicBezTo>
                  <a:pt x="1265" y="610"/>
                  <a:pt x="1266" y="610"/>
                  <a:pt x="1266" y="609"/>
                </a:cubicBezTo>
                <a:cubicBezTo>
                  <a:pt x="1266" y="609"/>
                  <a:pt x="1267" y="609"/>
                  <a:pt x="1267" y="609"/>
                </a:cubicBezTo>
                <a:cubicBezTo>
                  <a:pt x="1268" y="610"/>
                  <a:pt x="1268" y="610"/>
                  <a:pt x="1268" y="610"/>
                </a:cubicBezTo>
                <a:cubicBezTo>
                  <a:pt x="1271" y="613"/>
                  <a:pt x="1273" y="612"/>
                  <a:pt x="1274" y="609"/>
                </a:cubicBezTo>
                <a:cubicBezTo>
                  <a:pt x="1275" y="608"/>
                  <a:pt x="1275" y="607"/>
                  <a:pt x="1276" y="606"/>
                </a:cubicBezTo>
                <a:cubicBezTo>
                  <a:pt x="1276" y="605"/>
                  <a:pt x="1277" y="605"/>
                  <a:pt x="1277" y="605"/>
                </a:cubicBezTo>
                <a:cubicBezTo>
                  <a:pt x="1278" y="606"/>
                  <a:pt x="1279" y="606"/>
                  <a:pt x="1280" y="605"/>
                </a:cubicBezTo>
                <a:cubicBezTo>
                  <a:pt x="1282" y="604"/>
                  <a:pt x="1284" y="604"/>
                  <a:pt x="1285" y="604"/>
                </a:cubicBezTo>
                <a:cubicBezTo>
                  <a:pt x="1288" y="604"/>
                  <a:pt x="1290" y="606"/>
                  <a:pt x="1290" y="609"/>
                </a:cubicBezTo>
                <a:cubicBezTo>
                  <a:pt x="1290" y="612"/>
                  <a:pt x="1290" y="616"/>
                  <a:pt x="1289" y="619"/>
                </a:cubicBezTo>
                <a:cubicBezTo>
                  <a:pt x="1288" y="620"/>
                  <a:pt x="1289" y="621"/>
                  <a:pt x="1290" y="621"/>
                </a:cubicBezTo>
                <a:cubicBezTo>
                  <a:pt x="1291" y="621"/>
                  <a:pt x="1292" y="621"/>
                  <a:pt x="1293" y="621"/>
                </a:cubicBezTo>
                <a:cubicBezTo>
                  <a:pt x="1293" y="621"/>
                  <a:pt x="1293" y="621"/>
                  <a:pt x="1294" y="621"/>
                </a:cubicBezTo>
                <a:cubicBezTo>
                  <a:pt x="1294" y="621"/>
                  <a:pt x="1294" y="621"/>
                  <a:pt x="1294" y="621"/>
                </a:cubicBezTo>
                <a:cubicBezTo>
                  <a:pt x="1294" y="622"/>
                  <a:pt x="1294" y="623"/>
                  <a:pt x="1294" y="623"/>
                </a:cubicBezTo>
                <a:cubicBezTo>
                  <a:pt x="1293" y="625"/>
                  <a:pt x="1291" y="624"/>
                  <a:pt x="1290" y="625"/>
                </a:cubicBezTo>
                <a:cubicBezTo>
                  <a:pt x="1289" y="625"/>
                  <a:pt x="1289" y="626"/>
                  <a:pt x="1289" y="626"/>
                </a:cubicBezTo>
                <a:cubicBezTo>
                  <a:pt x="1289" y="626"/>
                  <a:pt x="1289" y="627"/>
                  <a:pt x="1290" y="627"/>
                </a:cubicBezTo>
                <a:cubicBezTo>
                  <a:pt x="1291" y="628"/>
                  <a:pt x="1292" y="628"/>
                  <a:pt x="1293" y="629"/>
                </a:cubicBezTo>
                <a:cubicBezTo>
                  <a:pt x="1293" y="629"/>
                  <a:pt x="1294" y="630"/>
                  <a:pt x="1295" y="630"/>
                </a:cubicBezTo>
                <a:cubicBezTo>
                  <a:pt x="1296" y="631"/>
                  <a:pt x="1294" y="632"/>
                  <a:pt x="1295" y="633"/>
                </a:cubicBezTo>
                <a:cubicBezTo>
                  <a:pt x="1296" y="634"/>
                  <a:pt x="1298" y="635"/>
                  <a:pt x="1299" y="636"/>
                </a:cubicBezTo>
                <a:cubicBezTo>
                  <a:pt x="1299" y="638"/>
                  <a:pt x="1301" y="639"/>
                  <a:pt x="1302" y="640"/>
                </a:cubicBezTo>
                <a:cubicBezTo>
                  <a:pt x="1303" y="641"/>
                  <a:pt x="1304" y="641"/>
                  <a:pt x="1305" y="641"/>
                </a:cubicBezTo>
                <a:cubicBezTo>
                  <a:pt x="1308" y="640"/>
                  <a:pt x="1310" y="641"/>
                  <a:pt x="1311" y="643"/>
                </a:cubicBezTo>
                <a:cubicBezTo>
                  <a:pt x="1312" y="644"/>
                  <a:pt x="1313" y="644"/>
                  <a:pt x="1314" y="645"/>
                </a:cubicBezTo>
                <a:cubicBezTo>
                  <a:pt x="1314" y="645"/>
                  <a:pt x="1315" y="645"/>
                  <a:pt x="1315" y="645"/>
                </a:cubicBezTo>
                <a:cubicBezTo>
                  <a:pt x="1318" y="645"/>
                  <a:pt x="1321" y="645"/>
                  <a:pt x="1323" y="642"/>
                </a:cubicBezTo>
                <a:cubicBezTo>
                  <a:pt x="1325" y="640"/>
                  <a:pt x="1326" y="640"/>
                  <a:pt x="1328" y="641"/>
                </a:cubicBezTo>
                <a:cubicBezTo>
                  <a:pt x="1331" y="641"/>
                  <a:pt x="1332" y="642"/>
                  <a:pt x="1334" y="644"/>
                </a:cubicBezTo>
                <a:cubicBezTo>
                  <a:pt x="1336" y="646"/>
                  <a:pt x="1339" y="646"/>
                  <a:pt x="1342" y="645"/>
                </a:cubicBezTo>
                <a:cubicBezTo>
                  <a:pt x="1345" y="645"/>
                  <a:pt x="1348" y="643"/>
                  <a:pt x="1350" y="641"/>
                </a:cubicBezTo>
                <a:cubicBezTo>
                  <a:pt x="1351" y="640"/>
                  <a:pt x="1352" y="639"/>
                  <a:pt x="1353" y="640"/>
                </a:cubicBezTo>
                <a:cubicBezTo>
                  <a:pt x="1355" y="641"/>
                  <a:pt x="1358" y="640"/>
                  <a:pt x="1360" y="641"/>
                </a:cubicBezTo>
                <a:cubicBezTo>
                  <a:pt x="1360" y="641"/>
                  <a:pt x="1360" y="641"/>
                  <a:pt x="1360" y="640"/>
                </a:cubicBezTo>
                <a:cubicBezTo>
                  <a:pt x="1360" y="640"/>
                  <a:pt x="1360" y="640"/>
                  <a:pt x="1360" y="640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59" y="644"/>
                  <a:pt x="1359" y="647"/>
                  <a:pt x="1360" y="650"/>
                </a:cubicBezTo>
                <a:cubicBezTo>
                  <a:pt x="1360" y="653"/>
                  <a:pt x="1360" y="656"/>
                  <a:pt x="1359" y="659"/>
                </a:cubicBezTo>
                <a:cubicBezTo>
                  <a:pt x="1359" y="661"/>
                  <a:pt x="1358" y="663"/>
                  <a:pt x="1357" y="665"/>
                </a:cubicBezTo>
                <a:cubicBezTo>
                  <a:pt x="1356" y="668"/>
                  <a:pt x="1355" y="671"/>
                  <a:pt x="1354" y="674"/>
                </a:cubicBezTo>
                <a:cubicBezTo>
                  <a:pt x="1354" y="677"/>
                  <a:pt x="1352" y="680"/>
                  <a:pt x="1350" y="682"/>
                </a:cubicBezTo>
                <a:cubicBezTo>
                  <a:pt x="1349" y="683"/>
                  <a:pt x="1348" y="684"/>
                  <a:pt x="1347" y="684"/>
                </a:cubicBezTo>
                <a:cubicBezTo>
                  <a:pt x="1343" y="684"/>
                  <a:pt x="1338" y="685"/>
                  <a:pt x="1334" y="683"/>
                </a:cubicBezTo>
                <a:cubicBezTo>
                  <a:pt x="1333" y="682"/>
                  <a:pt x="1331" y="682"/>
                  <a:pt x="1329" y="682"/>
                </a:cubicBezTo>
                <a:cubicBezTo>
                  <a:pt x="1325" y="682"/>
                  <a:pt x="1322" y="683"/>
                  <a:pt x="1318" y="685"/>
                </a:cubicBezTo>
                <a:cubicBezTo>
                  <a:pt x="1317" y="686"/>
                  <a:pt x="1315" y="686"/>
                  <a:pt x="1313" y="685"/>
                </a:cubicBezTo>
                <a:cubicBezTo>
                  <a:pt x="1307" y="684"/>
                  <a:pt x="1301" y="682"/>
                  <a:pt x="1294" y="682"/>
                </a:cubicBezTo>
                <a:cubicBezTo>
                  <a:pt x="1292" y="681"/>
                  <a:pt x="1290" y="681"/>
                  <a:pt x="1288" y="680"/>
                </a:cubicBezTo>
                <a:cubicBezTo>
                  <a:pt x="1285" y="678"/>
                  <a:pt x="1282" y="678"/>
                  <a:pt x="1279" y="677"/>
                </a:cubicBezTo>
                <a:cubicBezTo>
                  <a:pt x="1276" y="677"/>
                  <a:pt x="1274" y="676"/>
                  <a:pt x="1272" y="674"/>
                </a:cubicBezTo>
                <a:cubicBezTo>
                  <a:pt x="1271" y="673"/>
                  <a:pt x="1270" y="672"/>
                  <a:pt x="1269" y="672"/>
                </a:cubicBezTo>
                <a:cubicBezTo>
                  <a:pt x="1264" y="671"/>
                  <a:pt x="1259" y="671"/>
                  <a:pt x="1254" y="673"/>
                </a:cubicBezTo>
                <a:cubicBezTo>
                  <a:pt x="1251" y="675"/>
                  <a:pt x="1248" y="679"/>
                  <a:pt x="1250" y="683"/>
                </a:cubicBezTo>
                <a:cubicBezTo>
                  <a:pt x="1250" y="684"/>
                  <a:pt x="1250" y="685"/>
                  <a:pt x="1251" y="686"/>
                </a:cubicBezTo>
                <a:cubicBezTo>
                  <a:pt x="1251" y="687"/>
                  <a:pt x="1250" y="688"/>
                  <a:pt x="1250" y="689"/>
                </a:cubicBezTo>
                <a:cubicBezTo>
                  <a:pt x="1249" y="690"/>
                  <a:pt x="1249" y="691"/>
                  <a:pt x="1248" y="691"/>
                </a:cubicBezTo>
                <a:cubicBezTo>
                  <a:pt x="1246" y="693"/>
                  <a:pt x="1244" y="693"/>
                  <a:pt x="1242" y="692"/>
                </a:cubicBezTo>
                <a:cubicBezTo>
                  <a:pt x="1241" y="692"/>
                  <a:pt x="1240" y="691"/>
                  <a:pt x="1239" y="690"/>
                </a:cubicBezTo>
                <a:cubicBezTo>
                  <a:pt x="1238" y="689"/>
                  <a:pt x="1237" y="688"/>
                  <a:pt x="1235" y="687"/>
                </a:cubicBezTo>
                <a:cubicBezTo>
                  <a:pt x="1231" y="685"/>
                  <a:pt x="1228" y="684"/>
                  <a:pt x="1223" y="684"/>
                </a:cubicBezTo>
                <a:cubicBezTo>
                  <a:pt x="1222" y="684"/>
                  <a:pt x="1220" y="683"/>
                  <a:pt x="1219" y="681"/>
                </a:cubicBezTo>
                <a:cubicBezTo>
                  <a:pt x="1219" y="680"/>
                  <a:pt x="1219" y="679"/>
                  <a:pt x="1218" y="678"/>
                </a:cubicBezTo>
                <a:cubicBezTo>
                  <a:pt x="1218" y="676"/>
                  <a:pt x="1216" y="675"/>
                  <a:pt x="1215" y="674"/>
                </a:cubicBezTo>
                <a:cubicBezTo>
                  <a:pt x="1210" y="673"/>
                  <a:pt x="1205" y="671"/>
                  <a:pt x="1199" y="672"/>
                </a:cubicBezTo>
                <a:cubicBezTo>
                  <a:pt x="1196" y="672"/>
                  <a:pt x="1194" y="671"/>
                  <a:pt x="1191" y="670"/>
                </a:cubicBezTo>
                <a:cubicBezTo>
                  <a:pt x="1191" y="669"/>
                  <a:pt x="1190" y="669"/>
                  <a:pt x="1190" y="669"/>
                </a:cubicBezTo>
                <a:cubicBezTo>
                  <a:pt x="1188" y="667"/>
                  <a:pt x="1186" y="666"/>
                  <a:pt x="1183" y="665"/>
                </a:cubicBezTo>
                <a:cubicBezTo>
                  <a:pt x="1182" y="664"/>
                  <a:pt x="1181" y="662"/>
                  <a:pt x="1182" y="661"/>
                </a:cubicBezTo>
                <a:cubicBezTo>
                  <a:pt x="1183" y="660"/>
                  <a:pt x="1184" y="659"/>
                  <a:pt x="1186" y="657"/>
                </a:cubicBezTo>
                <a:cubicBezTo>
                  <a:pt x="1187" y="655"/>
                  <a:pt x="1187" y="653"/>
                  <a:pt x="1186" y="651"/>
                </a:cubicBezTo>
                <a:cubicBezTo>
                  <a:pt x="1186" y="649"/>
                  <a:pt x="1185" y="648"/>
                  <a:pt x="1184" y="647"/>
                </a:cubicBezTo>
                <a:cubicBezTo>
                  <a:pt x="1184" y="647"/>
                  <a:pt x="1184" y="646"/>
                  <a:pt x="1184" y="646"/>
                </a:cubicBezTo>
                <a:cubicBezTo>
                  <a:pt x="1184" y="644"/>
                  <a:pt x="1185" y="642"/>
                  <a:pt x="1186" y="641"/>
                </a:cubicBezTo>
                <a:cubicBezTo>
                  <a:pt x="1186" y="640"/>
                  <a:pt x="1185" y="639"/>
                  <a:pt x="1184" y="639"/>
                </a:cubicBezTo>
                <a:cubicBezTo>
                  <a:pt x="1183" y="640"/>
                  <a:pt x="1182" y="640"/>
                  <a:pt x="1180" y="638"/>
                </a:cubicBezTo>
                <a:cubicBezTo>
                  <a:pt x="1179" y="636"/>
                  <a:pt x="1176" y="636"/>
                  <a:pt x="1174" y="637"/>
                </a:cubicBezTo>
                <a:cubicBezTo>
                  <a:pt x="1172" y="637"/>
                  <a:pt x="1170" y="638"/>
                  <a:pt x="1167" y="639"/>
                </a:cubicBezTo>
                <a:cubicBezTo>
                  <a:pt x="1166" y="639"/>
                  <a:pt x="1165" y="639"/>
                  <a:pt x="1163" y="639"/>
                </a:cubicBezTo>
                <a:cubicBezTo>
                  <a:pt x="1161" y="638"/>
                  <a:pt x="1159" y="640"/>
                  <a:pt x="1156" y="639"/>
                </a:cubicBezTo>
                <a:cubicBezTo>
                  <a:pt x="1154" y="638"/>
                  <a:pt x="1152" y="640"/>
                  <a:pt x="1150" y="640"/>
                </a:cubicBezTo>
                <a:cubicBezTo>
                  <a:pt x="1148" y="640"/>
                  <a:pt x="1146" y="640"/>
                  <a:pt x="1145" y="640"/>
                </a:cubicBezTo>
                <a:cubicBezTo>
                  <a:pt x="1140" y="639"/>
                  <a:pt x="1136" y="640"/>
                  <a:pt x="1132" y="641"/>
                </a:cubicBezTo>
                <a:cubicBezTo>
                  <a:pt x="1129" y="642"/>
                  <a:pt x="1127" y="642"/>
                  <a:pt x="1125" y="642"/>
                </a:cubicBezTo>
                <a:cubicBezTo>
                  <a:pt x="1123" y="642"/>
                  <a:pt x="1121" y="642"/>
                  <a:pt x="1119" y="643"/>
                </a:cubicBezTo>
                <a:cubicBezTo>
                  <a:pt x="1116" y="645"/>
                  <a:pt x="1113" y="647"/>
                  <a:pt x="1109" y="648"/>
                </a:cubicBezTo>
                <a:cubicBezTo>
                  <a:pt x="1107" y="649"/>
                  <a:pt x="1105" y="650"/>
                  <a:pt x="1103" y="652"/>
                </a:cubicBezTo>
                <a:cubicBezTo>
                  <a:pt x="1100" y="654"/>
                  <a:pt x="1097" y="654"/>
                  <a:pt x="1095" y="653"/>
                </a:cubicBezTo>
                <a:cubicBezTo>
                  <a:pt x="1092" y="652"/>
                  <a:pt x="1090" y="652"/>
                  <a:pt x="1088" y="652"/>
                </a:cubicBezTo>
                <a:cubicBezTo>
                  <a:pt x="1086" y="653"/>
                  <a:pt x="1083" y="653"/>
                  <a:pt x="1081" y="652"/>
                </a:cubicBezTo>
                <a:cubicBezTo>
                  <a:pt x="1080" y="652"/>
                  <a:pt x="1079" y="652"/>
                  <a:pt x="1078" y="651"/>
                </a:cubicBezTo>
                <a:cubicBezTo>
                  <a:pt x="1077" y="651"/>
                  <a:pt x="1077" y="650"/>
                  <a:pt x="1077" y="650"/>
                </a:cubicBezTo>
                <a:cubicBezTo>
                  <a:pt x="1074" y="647"/>
                  <a:pt x="1072" y="648"/>
                  <a:pt x="1071" y="651"/>
                </a:cubicBezTo>
                <a:cubicBezTo>
                  <a:pt x="1070" y="653"/>
                  <a:pt x="1070" y="654"/>
                  <a:pt x="1069" y="656"/>
                </a:cubicBezTo>
                <a:cubicBezTo>
                  <a:pt x="1068" y="660"/>
                  <a:pt x="1066" y="663"/>
                  <a:pt x="1062" y="665"/>
                </a:cubicBezTo>
                <a:cubicBezTo>
                  <a:pt x="1059" y="666"/>
                  <a:pt x="1056" y="668"/>
                  <a:pt x="1053" y="670"/>
                </a:cubicBezTo>
                <a:cubicBezTo>
                  <a:pt x="1051" y="672"/>
                  <a:pt x="1048" y="674"/>
                  <a:pt x="1048" y="677"/>
                </a:cubicBezTo>
                <a:cubicBezTo>
                  <a:pt x="1048" y="679"/>
                  <a:pt x="1047" y="680"/>
                  <a:pt x="1046" y="681"/>
                </a:cubicBezTo>
                <a:cubicBezTo>
                  <a:pt x="1045" y="683"/>
                  <a:pt x="1044" y="685"/>
                  <a:pt x="1044" y="688"/>
                </a:cubicBezTo>
                <a:cubicBezTo>
                  <a:pt x="1044" y="690"/>
                  <a:pt x="1044" y="691"/>
                  <a:pt x="1044" y="693"/>
                </a:cubicBezTo>
                <a:cubicBezTo>
                  <a:pt x="1045" y="695"/>
                  <a:pt x="1044" y="696"/>
                  <a:pt x="1043" y="697"/>
                </a:cubicBezTo>
                <a:cubicBezTo>
                  <a:pt x="1042" y="699"/>
                  <a:pt x="1041" y="701"/>
                  <a:pt x="1040" y="702"/>
                </a:cubicBezTo>
                <a:cubicBezTo>
                  <a:pt x="1039" y="703"/>
                  <a:pt x="1038" y="704"/>
                  <a:pt x="1037" y="705"/>
                </a:cubicBezTo>
                <a:cubicBezTo>
                  <a:pt x="1036" y="706"/>
                  <a:pt x="1034" y="706"/>
                  <a:pt x="1033" y="707"/>
                </a:cubicBezTo>
                <a:cubicBezTo>
                  <a:pt x="1031" y="709"/>
                  <a:pt x="1029" y="710"/>
                  <a:pt x="1027" y="710"/>
                </a:cubicBezTo>
                <a:cubicBezTo>
                  <a:pt x="1024" y="710"/>
                  <a:pt x="1023" y="712"/>
                  <a:pt x="1022" y="714"/>
                </a:cubicBezTo>
                <a:cubicBezTo>
                  <a:pt x="1021" y="714"/>
                  <a:pt x="1020" y="715"/>
                  <a:pt x="1020" y="716"/>
                </a:cubicBezTo>
                <a:cubicBezTo>
                  <a:pt x="1019" y="719"/>
                  <a:pt x="1017" y="720"/>
                  <a:pt x="1015" y="721"/>
                </a:cubicBezTo>
                <a:cubicBezTo>
                  <a:pt x="1013" y="723"/>
                  <a:pt x="1011" y="725"/>
                  <a:pt x="1010" y="727"/>
                </a:cubicBezTo>
                <a:cubicBezTo>
                  <a:pt x="1008" y="731"/>
                  <a:pt x="1006" y="736"/>
                  <a:pt x="1003" y="739"/>
                </a:cubicBezTo>
                <a:cubicBezTo>
                  <a:pt x="1002" y="740"/>
                  <a:pt x="1001" y="741"/>
                  <a:pt x="1001" y="742"/>
                </a:cubicBezTo>
                <a:cubicBezTo>
                  <a:pt x="999" y="746"/>
                  <a:pt x="996" y="751"/>
                  <a:pt x="994" y="755"/>
                </a:cubicBezTo>
                <a:cubicBezTo>
                  <a:pt x="992" y="757"/>
                  <a:pt x="992" y="759"/>
                  <a:pt x="992" y="761"/>
                </a:cubicBezTo>
                <a:cubicBezTo>
                  <a:pt x="991" y="763"/>
                  <a:pt x="992" y="765"/>
                  <a:pt x="994" y="767"/>
                </a:cubicBezTo>
                <a:cubicBezTo>
                  <a:pt x="996" y="768"/>
                  <a:pt x="997" y="770"/>
                  <a:pt x="996" y="772"/>
                </a:cubicBezTo>
                <a:cubicBezTo>
                  <a:pt x="996" y="774"/>
                  <a:pt x="996" y="776"/>
                  <a:pt x="996" y="778"/>
                </a:cubicBezTo>
                <a:cubicBezTo>
                  <a:pt x="998" y="783"/>
                  <a:pt x="998" y="788"/>
                  <a:pt x="996" y="793"/>
                </a:cubicBezTo>
                <a:cubicBezTo>
                  <a:pt x="995" y="794"/>
                  <a:pt x="995" y="794"/>
                  <a:pt x="995" y="795"/>
                </a:cubicBezTo>
                <a:cubicBezTo>
                  <a:pt x="994" y="800"/>
                  <a:pt x="993" y="805"/>
                  <a:pt x="989" y="809"/>
                </a:cubicBezTo>
                <a:cubicBezTo>
                  <a:pt x="989" y="809"/>
                  <a:pt x="989" y="810"/>
                  <a:pt x="989" y="811"/>
                </a:cubicBezTo>
                <a:cubicBezTo>
                  <a:pt x="990" y="812"/>
                  <a:pt x="991" y="814"/>
                  <a:pt x="992" y="815"/>
                </a:cubicBezTo>
                <a:cubicBezTo>
                  <a:pt x="993" y="817"/>
                  <a:pt x="993" y="818"/>
                  <a:pt x="993" y="820"/>
                </a:cubicBezTo>
                <a:cubicBezTo>
                  <a:pt x="991" y="823"/>
                  <a:pt x="992" y="825"/>
                  <a:pt x="993" y="827"/>
                </a:cubicBezTo>
                <a:cubicBezTo>
                  <a:pt x="994" y="829"/>
                  <a:pt x="996" y="831"/>
                  <a:pt x="998" y="832"/>
                </a:cubicBezTo>
                <a:cubicBezTo>
                  <a:pt x="999" y="832"/>
                  <a:pt x="1001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5"/>
                  <a:pt x="1003" y="837"/>
                  <a:pt x="1005" y="838"/>
                </a:cubicBezTo>
                <a:cubicBezTo>
                  <a:pt x="1006" y="839"/>
                  <a:pt x="1007" y="840"/>
                  <a:pt x="1008" y="842"/>
                </a:cubicBezTo>
                <a:cubicBezTo>
                  <a:pt x="1008" y="843"/>
                  <a:pt x="1009" y="844"/>
                  <a:pt x="1010" y="844"/>
                </a:cubicBezTo>
                <a:cubicBezTo>
                  <a:pt x="1013" y="845"/>
                  <a:pt x="1015" y="847"/>
                  <a:pt x="1016" y="849"/>
                </a:cubicBezTo>
                <a:cubicBezTo>
                  <a:pt x="1017" y="850"/>
                  <a:pt x="1018" y="851"/>
                  <a:pt x="1018" y="852"/>
                </a:cubicBezTo>
                <a:cubicBezTo>
                  <a:pt x="1018" y="856"/>
                  <a:pt x="1020" y="859"/>
                  <a:pt x="1022" y="862"/>
                </a:cubicBezTo>
                <a:cubicBezTo>
                  <a:pt x="1023" y="865"/>
                  <a:pt x="1026" y="867"/>
                  <a:pt x="1029" y="869"/>
                </a:cubicBezTo>
                <a:cubicBezTo>
                  <a:pt x="1032" y="870"/>
                  <a:pt x="1034" y="871"/>
                  <a:pt x="1036" y="873"/>
                </a:cubicBezTo>
                <a:cubicBezTo>
                  <a:pt x="1041" y="876"/>
                  <a:pt x="1045" y="880"/>
                  <a:pt x="1051" y="884"/>
                </a:cubicBezTo>
                <a:cubicBezTo>
                  <a:pt x="1053" y="885"/>
                  <a:pt x="1056" y="886"/>
                  <a:pt x="1059" y="887"/>
                </a:cubicBezTo>
                <a:cubicBezTo>
                  <a:pt x="1059" y="887"/>
                  <a:pt x="1060" y="887"/>
                  <a:pt x="1061" y="887"/>
                </a:cubicBezTo>
                <a:cubicBezTo>
                  <a:pt x="1063" y="886"/>
                  <a:pt x="1065" y="885"/>
                  <a:pt x="1067" y="884"/>
                </a:cubicBezTo>
                <a:cubicBezTo>
                  <a:pt x="1070" y="883"/>
                  <a:pt x="1073" y="882"/>
                  <a:pt x="1077" y="882"/>
                </a:cubicBezTo>
                <a:cubicBezTo>
                  <a:pt x="1079" y="882"/>
                  <a:pt x="1081" y="882"/>
                  <a:pt x="1084" y="882"/>
                </a:cubicBezTo>
                <a:cubicBezTo>
                  <a:pt x="1087" y="881"/>
                  <a:pt x="1091" y="881"/>
                  <a:pt x="1094" y="883"/>
                </a:cubicBezTo>
                <a:cubicBezTo>
                  <a:pt x="1095" y="883"/>
                  <a:pt x="1096" y="883"/>
                  <a:pt x="1096" y="884"/>
                </a:cubicBezTo>
                <a:cubicBezTo>
                  <a:pt x="1098" y="884"/>
                  <a:pt x="1100" y="884"/>
                  <a:pt x="1102" y="884"/>
                </a:cubicBezTo>
                <a:cubicBezTo>
                  <a:pt x="1103" y="883"/>
                  <a:pt x="1105" y="882"/>
                  <a:pt x="1107" y="882"/>
                </a:cubicBezTo>
                <a:cubicBezTo>
                  <a:pt x="1109" y="881"/>
                  <a:pt x="1111" y="880"/>
                  <a:pt x="1112" y="879"/>
                </a:cubicBezTo>
                <a:cubicBezTo>
                  <a:pt x="1114" y="878"/>
                  <a:pt x="1117" y="877"/>
                  <a:pt x="1119" y="876"/>
                </a:cubicBezTo>
                <a:cubicBezTo>
                  <a:pt x="1122" y="875"/>
                  <a:pt x="1124" y="874"/>
                  <a:pt x="1127" y="874"/>
                </a:cubicBezTo>
                <a:cubicBezTo>
                  <a:pt x="1130" y="874"/>
                  <a:pt x="1134" y="872"/>
                  <a:pt x="1138" y="872"/>
                </a:cubicBezTo>
                <a:cubicBezTo>
                  <a:pt x="1139" y="873"/>
                  <a:pt x="1140" y="873"/>
                  <a:pt x="1140" y="873"/>
                </a:cubicBezTo>
                <a:cubicBezTo>
                  <a:pt x="1144" y="874"/>
                  <a:pt x="1146" y="876"/>
                  <a:pt x="1148" y="880"/>
                </a:cubicBezTo>
                <a:cubicBezTo>
                  <a:pt x="1149" y="881"/>
                  <a:pt x="1149" y="883"/>
                  <a:pt x="1150" y="885"/>
                </a:cubicBezTo>
                <a:cubicBezTo>
                  <a:pt x="1151" y="888"/>
                  <a:pt x="1154" y="889"/>
                  <a:pt x="1157" y="889"/>
                </a:cubicBezTo>
                <a:cubicBezTo>
                  <a:pt x="1158" y="889"/>
                  <a:pt x="1159" y="889"/>
                  <a:pt x="1160" y="889"/>
                </a:cubicBezTo>
                <a:cubicBezTo>
                  <a:pt x="1163" y="888"/>
                  <a:pt x="1167" y="888"/>
                  <a:pt x="1171" y="887"/>
                </a:cubicBezTo>
                <a:cubicBezTo>
                  <a:pt x="1173" y="886"/>
                  <a:pt x="1175" y="886"/>
                  <a:pt x="1176" y="888"/>
                </a:cubicBezTo>
                <a:cubicBezTo>
                  <a:pt x="1177" y="889"/>
                  <a:pt x="1178" y="890"/>
                  <a:pt x="1178" y="891"/>
                </a:cubicBezTo>
                <a:cubicBezTo>
                  <a:pt x="1182" y="893"/>
                  <a:pt x="1182" y="896"/>
                  <a:pt x="1182" y="899"/>
                </a:cubicBezTo>
                <a:cubicBezTo>
                  <a:pt x="1182" y="901"/>
                  <a:pt x="1181" y="903"/>
                  <a:pt x="1181" y="905"/>
                </a:cubicBezTo>
                <a:cubicBezTo>
                  <a:pt x="1180" y="907"/>
                  <a:pt x="1179" y="908"/>
                  <a:pt x="1179" y="910"/>
                </a:cubicBezTo>
                <a:cubicBezTo>
                  <a:pt x="1178" y="912"/>
                  <a:pt x="1179" y="914"/>
                  <a:pt x="1178" y="916"/>
                </a:cubicBezTo>
                <a:cubicBezTo>
                  <a:pt x="1178" y="919"/>
                  <a:pt x="1177" y="922"/>
                  <a:pt x="1175" y="925"/>
                </a:cubicBezTo>
                <a:cubicBezTo>
                  <a:pt x="1175" y="925"/>
                  <a:pt x="1175" y="926"/>
                  <a:pt x="1175" y="926"/>
                </a:cubicBezTo>
                <a:cubicBezTo>
                  <a:pt x="1175" y="926"/>
                  <a:pt x="1175" y="927"/>
                  <a:pt x="1175" y="927"/>
                </a:cubicBezTo>
                <a:cubicBezTo>
                  <a:pt x="1179" y="936"/>
                  <a:pt x="1180" y="938"/>
                  <a:pt x="1188" y="945"/>
                </a:cubicBezTo>
                <a:cubicBezTo>
                  <a:pt x="1189" y="947"/>
                  <a:pt x="1190" y="948"/>
                  <a:pt x="1191" y="949"/>
                </a:cubicBezTo>
                <a:cubicBezTo>
                  <a:pt x="1194" y="951"/>
                  <a:pt x="1195" y="953"/>
                  <a:pt x="1196" y="956"/>
                </a:cubicBezTo>
                <a:cubicBezTo>
                  <a:pt x="1197" y="957"/>
                  <a:pt x="1198" y="959"/>
                  <a:pt x="1198" y="960"/>
                </a:cubicBezTo>
                <a:cubicBezTo>
                  <a:pt x="1199" y="963"/>
                  <a:pt x="1200" y="967"/>
                  <a:pt x="1202" y="970"/>
                </a:cubicBezTo>
                <a:cubicBezTo>
                  <a:pt x="1204" y="973"/>
                  <a:pt x="1204" y="977"/>
                  <a:pt x="1205" y="981"/>
                </a:cubicBezTo>
                <a:cubicBezTo>
                  <a:pt x="1206" y="982"/>
                  <a:pt x="1205" y="983"/>
                  <a:pt x="1205" y="984"/>
                </a:cubicBezTo>
                <a:cubicBezTo>
                  <a:pt x="1205" y="985"/>
                  <a:pt x="1204" y="986"/>
                  <a:pt x="1205" y="987"/>
                </a:cubicBezTo>
                <a:cubicBezTo>
                  <a:pt x="1205" y="990"/>
                  <a:pt x="1206" y="992"/>
                  <a:pt x="1207" y="995"/>
                </a:cubicBezTo>
                <a:cubicBezTo>
                  <a:pt x="1208" y="996"/>
                  <a:pt x="1208" y="997"/>
                  <a:pt x="1209" y="998"/>
                </a:cubicBezTo>
                <a:cubicBezTo>
                  <a:pt x="1210" y="1002"/>
                  <a:pt x="1210" y="1007"/>
                  <a:pt x="1205" y="1011"/>
                </a:cubicBezTo>
                <a:cubicBezTo>
                  <a:pt x="1204" y="1012"/>
                  <a:pt x="1202" y="1014"/>
                  <a:pt x="1201" y="1016"/>
                </a:cubicBezTo>
                <a:cubicBezTo>
                  <a:pt x="1199" y="1018"/>
                  <a:pt x="1198" y="1020"/>
                  <a:pt x="1198" y="1022"/>
                </a:cubicBezTo>
                <a:cubicBezTo>
                  <a:pt x="1197" y="1026"/>
                  <a:pt x="1196" y="1029"/>
                  <a:pt x="1195" y="1033"/>
                </a:cubicBezTo>
                <a:cubicBezTo>
                  <a:pt x="1194" y="1035"/>
                  <a:pt x="1193" y="1037"/>
                  <a:pt x="1193" y="1039"/>
                </a:cubicBezTo>
                <a:cubicBezTo>
                  <a:pt x="1193" y="1042"/>
                  <a:pt x="1193" y="1046"/>
                  <a:pt x="1193" y="1049"/>
                </a:cubicBezTo>
                <a:cubicBezTo>
                  <a:pt x="1193" y="1051"/>
                  <a:pt x="1194" y="1053"/>
                  <a:pt x="1195" y="1054"/>
                </a:cubicBezTo>
                <a:cubicBezTo>
                  <a:pt x="1198" y="1057"/>
                  <a:pt x="1201" y="1061"/>
                  <a:pt x="1202" y="1066"/>
                </a:cubicBezTo>
                <a:cubicBezTo>
                  <a:pt x="1204" y="1071"/>
                  <a:pt x="1206" y="1075"/>
                  <a:pt x="1208" y="1079"/>
                </a:cubicBezTo>
                <a:cubicBezTo>
                  <a:pt x="1210" y="1083"/>
                  <a:pt x="1211" y="1086"/>
                  <a:pt x="1211" y="1089"/>
                </a:cubicBezTo>
                <a:cubicBezTo>
                  <a:pt x="1211" y="1093"/>
                  <a:pt x="1212" y="1097"/>
                  <a:pt x="1213" y="1100"/>
                </a:cubicBezTo>
                <a:cubicBezTo>
                  <a:pt x="1213" y="1102"/>
                  <a:pt x="1214" y="1103"/>
                  <a:pt x="1214" y="1105"/>
                </a:cubicBezTo>
                <a:cubicBezTo>
                  <a:pt x="1214" y="1109"/>
                  <a:pt x="1215" y="1113"/>
                  <a:pt x="1216" y="1117"/>
                </a:cubicBezTo>
                <a:cubicBezTo>
                  <a:pt x="1217" y="1121"/>
                  <a:pt x="1219" y="1125"/>
                  <a:pt x="1221" y="1128"/>
                </a:cubicBezTo>
                <a:cubicBezTo>
                  <a:pt x="1223" y="1130"/>
                  <a:pt x="1224" y="1132"/>
                  <a:pt x="1226" y="1134"/>
                </a:cubicBezTo>
                <a:cubicBezTo>
                  <a:pt x="1227" y="1136"/>
                  <a:pt x="1228" y="1138"/>
                  <a:pt x="1229" y="1140"/>
                </a:cubicBezTo>
                <a:cubicBezTo>
                  <a:pt x="1230" y="1145"/>
                  <a:pt x="1231" y="1149"/>
                  <a:pt x="1233" y="1153"/>
                </a:cubicBezTo>
                <a:cubicBezTo>
                  <a:pt x="1234" y="1154"/>
                  <a:pt x="1234" y="1156"/>
                  <a:pt x="1235" y="1157"/>
                </a:cubicBezTo>
                <a:cubicBezTo>
                  <a:pt x="1236" y="1159"/>
                  <a:pt x="1236" y="1162"/>
                  <a:pt x="1234" y="1164"/>
                </a:cubicBezTo>
                <a:cubicBezTo>
                  <a:pt x="1233" y="1165"/>
                  <a:pt x="1233" y="1166"/>
                  <a:pt x="1234" y="1167"/>
                </a:cubicBezTo>
                <a:cubicBezTo>
                  <a:pt x="1235" y="1169"/>
                  <a:pt x="1235" y="1172"/>
                  <a:pt x="1236" y="1175"/>
                </a:cubicBezTo>
                <a:cubicBezTo>
                  <a:pt x="1236" y="1175"/>
                  <a:pt x="1236" y="1176"/>
                  <a:pt x="1236" y="1176"/>
                </a:cubicBezTo>
                <a:cubicBezTo>
                  <a:pt x="1239" y="1178"/>
                  <a:pt x="1243" y="1180"/>
                  <a:pt x="1246" y="1181"/>
                </a:cubicBezTo>
                <a:cubicBezTo>
                  <a:pt x="1246" y="1182"/>
                  <a:pt x="1247" y="1181"/>
                  <a:pt x="1248" y="1181"/>
                </a:cubicBezTo>
                <a:cubicBezTo>
                  <a:pt x="1251" y="1180"/>
                  <a:pt x="1254" y="1178"/>
                  <a:pt x="1257" y="1179"/>
                </a:cubicBezTo>
                <a:cubicBezTo>
                  <a:pt x="1259" y="1179"/>
                  <a:pt x="1260" y="1178"/>
                  <a:pt x="1262" y="1178"/>
                </a:cubicBezTo>
                <a:cubicBezTo>
                  <a:pt x="1264" y="1177"/>
                  <a:pt x="1266" y="1176"/>
                  <a:pt x="1269" y="1176"/>
                </a:cubicBezTo>
                <a:cubicBezTo>
                  <a:pt x="1272" y="1176"/>
                  <a:pt x="1275" y="1175"/>
                  <a:pt x="1278" y="1177"/>
                </a:cubicBezTo>
                <a:cubicBezTo>
                  <a:pt x="1278" y="1177"/>
                  <a:pt x="1280" y="1177"/>
                  <a:pt x="1280" y="1177"/>
                </a:cubicBezTo>
                <a:cubicBezTo>
                  <a:pt x="1283" y="1175"/>
                  <a:pt x="1286" y="1177"/>
                  <a:pt x="1288" y="1174"/>
                </a:cubicBezTo>
                <a:cubicBezTo>
                  <a:pt x="1289" y="1174"/>
                  <a:pt x="1290" y="1173"/>
                  <a:pt x="1291" y="1173"/>
                </a:cubicBezTo>
                <a:cubicBezTo>
                  <a:pt x="1295" y="1173"/>
                  <a:pt x="1299" y="1171"/>
                  <a:pt x="1302" y="1169"/>
                </a:cubicBezTo>
                <a:cubicBezTo>
                  <a:pt x="1307" y="1166"/>
                  <a:pt x="1311" y="1162"/>
                  <a:pt x="1315" y="1158"/>
                </a:cubicBezTo>
                <a:cubicBezTo>
                  <a:pt x="1318" y="1155"/>
                  <a:pt x="1321" y="1152"/>
                  <a:pt x="1323" y="1149"/>
                </a:cubicBezTo>
                <a:cubicBezTo>
                  <a:pt x="1325" y="1146"/>
                  <a:pt x="1327" y="1143"/>
                  <a:pt x="1329" y="1140"/>
                </a:cubicBezTo>
                <a:cubicBezTo>
                  <a:pt x="1330" y="1138"/>
                  <a:pt x="1332" y="1136"/>
                  <a:pt x="1333" y="1135"/>
                </a:cubicBezTo>
                <a:cubicBezTo>
                  <a:pt x="1337" y="1133"/>
                  <a:pt x="1339" y="1130"/>
                  <a:pt x="1340" y="1126"/>
                </a:cubicBezTo>
                <a:cubicBezTo>
                  <a:pt x="1341" y="1123"/>
                  <a:pt x="1342" y="1120"/>
                  <a:pt x="1343" y="1117"/>
                </a:cubicBezTo>
                <a:cubicBezTo>
                  <a:pt x="1343" y="1116"/>
                  <a:pt x="1343" y="1114"/>
                  <a:pt x="1342" y="1113"/>
                </a:cubicBezTo>
                <a:cubicBezTo>
                  <a:pt x="1341" y="1111"/>
                  <a:pt x="1342" y="1110"/>
                  <a:pt x="1343" y="1108"/>
                </a:cubicBezTo>
                <a:cubicBezTo>
                  <a:pt x="1345" y="1107"/>
                  <a:pt x="1347" y="1105"/>
                  <a:pt x="1350" y="1105"/>
                </a:cubicBezTo>
                <a:cubicBezTo>
                  <a:pt x="1353" y="1104"/>
                  <a:pt x="1356" y="1103"/>
                  <a:pt x="1358" y="1101"/>
                </a:cubicBezTo>
                <a:cubicBezTo>
                  <a:pt x="1360" y="1100"/>
                  <a:pt x="1362" y="1098"/>
                  <a:pt x="1362" y="1096"/>
                </a:cubicBezTo>
                <a:cubicBezTo>
                  <a:pt x="1362" y="1093"/>
                  <a:pt x="1363" y="1090"/>
                  <a:pt x="1363" y="1087"/>
                </a:cubicBezTo>
                <a:cubicBezTo>
                  <a:pt x="1363" y="1086"/>
                  <a:pt x="1363" y="1084"/>
                  <a:pt x="1363" y="1083"/>
                </a:cubicBezTo>
                <a:cubicBezTo>
                  <a:pt x="1362" y="1078"/>
                  <a:pt x="1360" y="1074"/>
                  <a:pt x="1359" y="1069"/>
                </a:cubicBezTo>
                <a:cubicBezTo>
                  <a:pt x="1359" y="1068"/>
                  <a:pt x="1359" y="1066"/>
                  <a:pt x="1360" y="1065"/>
                </a:cubicBezTo>
                <a:cubicBezTo>
                  <a:pt x="1366" y="1060"/>
                  <a:pt x="1373" y="1055"/>
                  <a:pt x="1379" y="1050"/>
                </a:cubicBezTo>
                <a:cubicBezTo>
                  <a:pt x="1381" y="1048"/>
                  <a:pt x="1383" y="1047"/>
                  <a:pt x="1385" y="1046"/>
                </a:cubicBezTo>
                <a:cubicBezTo>
                  <a:pt x="1387" y="1045"/>
                  <a:pt x="1390" y="1044"/>
                  <a:pt x="1392" y="1043"/>
                </a:cubicBezTo>
                <a:cubicBezTo>
                  <a:pt x="1397" y="1040"/>
                  <a:pt x="1400" y="1036"/>
                  <a:pt x="1402" y="1030"/>
                </a:cubicBezTo>
                <a:cubicBezTo>
                  <a:pt x="1403" y="1028"/>
                  <a:pt x="1404" y="1026"/>
                  <a:pt x="1404" y="1023"/>
                </a:cubicBezTo>
                <a:cubicBezTo>
                  <a:pt x="1403" y="1020"/>
                  <a:pt x="1404" y="1018"/>
                  <a:pt x="1404" y="1015"/>
                </a:cubicBezTo>
                <a:cubicBezTo>
                  <a:pt x="1404" y="1013"/>
                  <a:pt x="1404" y="1011"/>
                  <a:pt x="1404" y="1009"/>
                </a:cubicBezTo>
                <a:cubicBezTo>
                  <a:pt x="1403" y="1005"/>
                  <a:pt x="1403" y="1002"/>
                  <a:pt x="1404" y="998"/>
                </a:cubicBezTo>
                <a:cubicBezTo>
                  <a:pt x="1405" y="997"/>
                  <a:pt x="1404" y="995"/>
                  <a:pt x="1402" y="994"/>
                </a:cubicBezTo>
                <a:cubicBezTo>
                  <a:pt x="1399" y="992"/>
                  <a:pt x="1398" y="989"/>
                  <a:pt x="1397" y="986"/>
                </a:cubicBezTo>
                <a:cubicBezTo>
                  <a:pt x="1396" y="982"/>
                  <a:pt x="1396" y="978"/>
                  <a:pt x="1396" y="974"/>
                </a:cubicBezTo>
                <a:cubicBezTo>
                  <a:pt x="1396" y="973"/>
                  <a:pt x="1396" y="972"/>
                  <a:pt x="1396" y="972"/>
                </a:cubicBezTo>
                <a:cubicBezTo>
                  <a:pt x="1397" y="970"/>
                  <a:pt x="1397" y="968"/>
                  <a:pt x="1396" y="967"/>
                </a:cubicBezTo>
                <a:cubicBezTo>
                  <a:pt x="1392" y="965"/>
                  <a:pt x="1392" y="962"/>
                  <a:pt x="1394" y="958"/>
                </a:cubicBezTo>
                <a:cubicBezTo>
                  <a:pt x="1395" y="956"/>
                  <a:pt x="1396" y="953"/>
                  <a:pt x="1398" y="951"/>
                </a:cubicBezTo>
                <a:cubicBezTo>
                  <a:pt x="1400" y="948"/>
                  <a:pt x="1401" y="945"/>
                  <a:pt x="1403" y="942"/>
                </a:cubicBezTo>
                <a:cubicBezTo>
                  <a:pt x="1404" y="940"/>
                  <a:pt x="1404" y="939"/>
                  <a:pt x="1406" y="938"/>
                </a:cubicBezTo>
                <a:cubicBezTo>
                  <a:pt x="1409" y="936"/>
                  <a:pt x="1411" y="934"/>
                  <a:pt x="1413" y="931"/>
                </a:cubicBezTo>
                <a:cubicBezTo>
                  <a:pt x="1418" y="925"/>
                  <a:pt x="1424" y="919"/>
                  <a:pt x="1431" y="913"/>
                </a:cubicBezTo>
                <a:cubicBezTo>
                  <a:pt x="1434" y="910"/>
                  <a:pt x="1437" y="906"/>
                  <a:pt x="1442" y="904"/>
                </a:cubicBezTo>
                <a:cubicBezTo>
                  <a:pt x="1443" y="904"/>
                  <a:pt x="1443" y="903"/>
                  <a:pt x="1444" y="903"/>
                </a:cubicBezTo>
                <a:cubicBezTo>
                  <a:pt x="1455" y="894"/>
                  <a:pt x="1463" y="884"/>
                  <a:pt x="1469" y="871"/>
                </a:cubicBezTo>
                <a:cubicBezTo>
                  <a:pt x="1471" y="866"/>
                  <a:pt x="1473" y="862"/>
                  <a:pt x="1476" y="857"/>
                </a:cubicBezTo>
                <a:cubicBezTo>
                  <a:pt x="1478" y="855"/>
                  <a:pt x="1480" y="851"/>
                  <a:pt x="1481" y="848"/>
                </a:cubicBezTo>
                <a:cubicBezTo>
                  <a:pt x="1482" y="843"/>
                  <a:pt x="1482" y="839"/>
                  <a:pt x="1482" y="834"/>
                </a:cubicBezTo>
                <a:cubicBezTo>
                  <a:pt x="1482" y="833"/>
                  <a:pt x="1480" y="831"/>
                  <a:pt x="1479" y="832"/>
                </a:cubicBezTo>
                <a:cubicBezTo>
                  <a:pt x="1478" y="832"/>
                  <a:pt x="1478" y="832"/>
                  <a:pt x="1478" y="832"/>
                </a:cubicBezTo>
                <a:cubicBezTo>
                  <a:pt x="1474" y="835"/>
                  <a:pt x="1470" y="836"/>
                  <a:pt x="1466" y="836"/>
                </a:cubicBezTo>
                <a:cubicBezTo>
                  <a:pt x="1461" y="837"/>
                  <a:pt x="1455" y="837"/>
                  <a:pt x="1449" y="840"/>
                </a:cubicBezTo>
                <a:cubicBezTo>
                  <a:pt x="1449" y="840"/>
                  <a:pt x="1448" y="840"/>
                  <a:pt x="1447" y="840"/>
                </a:cubicBezTo>
                <a:cubicBezTo>
                  <a:pt x="1443" y="840"/>
                  <a:pt x="1440" y="841"/>
                  <a:pt x="1438" y="842"/>
                </a:cubicBezTo>
                <a:cubicBezTo>
                  <a:pt x="1437" y="843"/>
                  <a:pt x="1436" y="843"/>
                  <a:pt x="1435" y="843"/>
                </a:cubicBezTo>
                <a:cubicBezTo>
                  <a:pt x="1434" y="843"/>
                  <a:pt x="1433" y="843"/>
                  <a:pt x="1432" y="843"/>
                </a:cubicBezTo>
                <a:cubicBezTo>
                  <a:pt x="1431" y="842"/>
                  <a:pt x="1430" y="842"/>
                  <a:pt x="1430" y="841"/>
                </a:cubicBezTo>
                <a:cubicBezTo>
                  <a:pt x="1428" y="839"/>
                  <a:pt x="1426" y="837"/>
                  <a:pt x="1424" y="835"/>
                </a:cubicBezTo>
                <a:cubicBezTo>
                  <a:pt x="1423" y="834"/>
                  <a:pt x="1423" y="833"/>
                  <a:pt x="1423" y="833"/>
                </a:cubicBezTo>
                <a:cubicBezTo>
                  <a:pt x="1425" y="829"/>
                  <a:pt x="1425" y="828"/>
                  <a:pt x="1423" y="827"/>
                </a:cubicBezTo>
                <a:cubicBezTo>
                  <a:pt x="1421" y="825"/>
                  <a:pt x="1420" y="824"/>
                  <a:pt x="1418" y="822"/>
                </a:cubicBezTo>
                <a:cubicBezTo>
                  <a:pt x="1416" y="819"/>
                  <a:pt x="1412" y="816"/>
                  <a:pt x="1409" y="813"/>
                </a:cubicBezTo>
                <a:cubicBezTo>
                  <a:pt x="1408" y="811"/>
                  <a:pt x="1405" y="810"/>
                  <a:pt x="1403" y="808"/>
                </a:cubicBezTo>
                <a:cubicBezTo>
                  <a:pt x="1399" y="806"/>
                  <a:pt x="1395" y="803"/>
                  <a:pt x="1394" y="798"/>
                </a:cubicBezTo>
                <a:cubicBezTo>
                  <a:pt x="1393" y="796"/>
                  <a:pt x="1393" y="793"/>
                  <a:pt x="1392" y="791"/>
                </a:cubicBezTo>
                <a:cubicBezTo>
                  <a:pt x="1391" y="788"/>
                  <a:pt x="1389" y="786"/>
                  <a:pt x="1387" y="785"/>
                </a:cubicBezTo>
                <a:cubicBezTo>
                  <a:pt x="1385" y="783"/>
                  <a:pt x="1384" y="782"/>
                  <a:pt x="1382" y="780"/>
                </a:cubicBezTo>
                <a:cubicBezTo>
                  <a:pt x="1380" y="779"/>
                  <a:pt x="1379" y="777"/>
                  <a:pt x="1379" y="776"/>
                </a:cubicBezTo>
                <a:cubicBezTo>
                  <a:pt x="1379" y="771"/>
                  <a:pt x="1378" y="766"/>
                  <a:pt x="1377" y="761"/>
                </a:cubicBezTo>
                <a:cubicBezTo>
                  <a:pt x="1376" y="756"/>
                  <a:pt x="1373" y="753"/>
                  <a:pt x="1369" y="751"/>
                </a:cubicBezTo>
                <a:cubicBezTo>
                  <a:pt x="1368" y="750"/>
                  <a:pt x="1368" y="750"/>
                  <a:pt x="1367" y="750"/>
                </a:cubicBezTo>
                <a:cubicBezTo>
                  <a:pt x="1366" y="749"/>
                  <a:pt x="1366" y="748"/>
                  <a:pt x="1365" y="748"/>
                </a:cubicBezTo>
                <a:cubicBezTo>
                  <a:pt x="1365" y="747"/>
                  <a:pt x="1365" y="746"/>
                  <a:pt x="1365" y="745"/>
                </a:cubicBezTo>
                <a:cubicBezTo>
                  <a:pt x="1365" y="742"/>
                  <a:pt x="1364" y="739"/>
                  <a:pt x="1362" y="737"/>
                </a:cubicBezTo>
                <a:cubicBezTo>
                  <a:pt x="1362" y="736"/>
                  <a:pt x="1361" y="735"/>
                  <a:pt x="1360" y="733"/>
                </a:cubicBezTo>
                <a:cubicBezTo>
                  <a:pt x="1357" y="728"/>
                  <a:pt x="1353" y="723"/>
                  <a:pt x="1352" y="716"/>
                </a:cubicBezTo>
                <a:cubicBezTo>
                  <a:pt x="1351" y="715"/>
                  <a:pt x="1351" y="714"/>
                  <a:pt x="1350" y="713"/>
                </a:cubicBezTo>
                <a:cubicBezTo>
                  <a:pt x="1350" y="712"/>
                  <a:pt x="1350" y="711"/>
                  <a:pt x="1351" y="711"/>
                </a:cubicBezTo>
                <a:cubicBezTo>
                  <a:pt x="1352" y="711"/>
                  <a:pt x="1354" y="712"/>
                  <a:pt x="1355" y="711"/>
                </a:cubicBezTo>
                <a:cubicBezTo>
                  <a:pt x="1355" y="710"/>
                  <a:pt x="1356" y="709"/>
                  <a:pt x="1358" y="709"/>
                </a:cubicBezTo>
                <a:cubicBezTo>
                  <a:pt x="1359" y="709"/>
                  <a:pt x="1360" y="710"/>
                  <a:pt x="1361" y="711"/>
                </a:cubicBezTo>
                <a:cubicBezTo>
                  <a:pt x="1362" y="712"/>
                  <a:pt x="1362" y="713"/>
                  <a:pt x="1363" y="714"/>
                </a:cubicBezTo>
                <a:cubicBezTo>
                  <a:pt x="1367" y="718"/>
                  <a:pt x="1369" y="723"/>
                  <a:pt x="1372" y="727"/>
                </a:cubicBezTo>
                <a:cubicBezTo>
                  <a:pt x="1374" y="730"/>
                  <a:pt x="1375" y="732"/>
                  <a:pt x="1376" y="735"/>
                </a:cubicBezTo>
                <a:cubicBezTo>
                  <a:pt x="1376" y="737"/>
                  <a:pt x="1377" y="738"/>
                  <a:pt x="1379" y="739"/>
                </a:cubicBezTo>
                <a:cubicBezTo>
                  <a:pt x="1383" y="740"/>
                  <a:pt x="1385" y="742"/>
                  <a:pt x="1386" y="746"/>
                </a:cubicBezTo>
                <a:cubicBezTo>
                  <a:pt x="1387" y="747"/>
                  <a:pt x="1387" y="748"/>
                  <a:pt x="1388" y="749"/>
                </a:cubicBezTo>
                <a:cubicBezTo>
                  <a:pt x="1389" y="751"/>
                  <a:pt x="1389" y="753"/>
                  <a:pt x="1389" y="755"/>
                </a:cubicBezTo>
                <a:cubicBezTo>
                  <a:pt x="1389" y="756"/>
                  <a:pt x="1389" y="757"/>
                  <a:pt x="1389" y="758"/>
                </a:cubicBezTo>
                <a:cubicBezTo>
                  <a:pt x="1390" y="762"/>
                  <a:pt x="1392" y="766"/>
                  <a:pt x="1396" y="769"/>
                </a:cubicBezTo>
                <a:cubicBezTo>
                  <a:pt x="1397" y="770"/>
                  <a:pt x="1399" y="770"/>
                  <a:pt x="1400" y="771"/>
                </a:cubicBezTo>
                <a:cubicBezTo>
                  <a:pt x="1402" y="773"/>
                  <a:pt x="1404" y="775"/>
                  <a:pt x="1405" y="778"/>
                </a:cubicBezTo>
                <a:cubicBezTo>
                  <a:pt x="1406" y="782"/>
                  <a:pt x="1408" y="785"/>
                  <a:pt x="1410" y="787"/>
                </a:cubicBezTo>
                <a:cubicBezTo>
                  <a:pt x="1412" y="789"/>
                  <a:pt x="1414" y="792"/>
                  <a:pt x="1416" y="794"/>
                </a:cubicBezTo>
                <a:cubicBezTo>
                  <a:pt x="1418" y="797"/>
                  <a:pt x="1419" y="800"/>
                  <a:pt x="1419" y="804"/>
                </a:cubicBezTo>
                <a:cubicBezTo>
                  <a:pt x="1418" y="805"/>
                  <a:pt x="1418" y="806"/>
                  <a:pt x="1419" y="807"/>
                </a:cubicBezTo>
                <a:cubicBezTo>
                  <a:pt x="1421" y="811"/>
                  <a:pt x="1421" y="816"/>
                  <a:pt x="1423" y="820"/>
                </a:cubicBezTo>
                <a:cubicBezTo>
                  <a:pt x="1423" y="821"/>
                  <a:pt x="1424" y="823"/>
                  <a:pt x="1425" y="824"/>
                </a:cubicBezTo>
                <a:cubicBezTo>
                  <a:pt x="1425" y="826"/>
                  <a:pt x="1427" y="826"/>
                  <a:pt x="1428" y="826"/>
                </a:cubicBezTo>
                <a:cubicBezTo>
                  <a:pt x="1430" y="826"/>
                  <a:pt x="1431" y="826"/>
                  <a:pt x="1433" y="826"/>
                </a:cubicBezTo>
                <a:cubicBezTo>
                  <a:pt x="1435" y="826"/>
                  <a:pt x="1437" y="825"/>
                  <a:pt x="1438" y="824"/>
                </a:cubicBezTo>
                <a:cubicBezTo>
                  <a:pt x="1440" y="821"/>
                  <a:pt x="1442" y="821"/>
                  <a:pt x="1445" y="821"/>
                </a:cubicBezTo>
                <a:cubicBezTo>
                  <a:pt x="1448" y="821"/>
                  <a:pt x="1451" y="821"/>
                  <a:pt x="1454" y="819"/>
                </a:cubicBezTo>
                <a:cubicBezTo>
                  <a:pt x="1456" y="818"/>
                  <a:pt x="1458" y="817"/>
                  <a:pt x="1460" y="817"/>
                </a:cubicBezTo>
                <a:cubicBezTo>
                  <a:pt x="1462" y="817"/>
                  <a:pt x="1463" y="816"/>
                  <a:pt x="1464" y="815"/>
                </a:cubicBezTo>
                <a:cubicBezTo>
                  <a:pt x="1466" y="813"/>
                  <a:pt x="1468" y="812"/>
                  <a:pt x="1470" y="811"/>
                </a:cubicBezTo>
                <a:cubicBezTo>
                  <a:pt x="1473" y="810"/>
                  <a:pt x="1476" y="810"/>
                  <a:pt x="1479" y="808"/>
                </a:cubicBezTo>
                <a:cubicBezTo>
                  <a:pt x="1481" y="808"/>
                  <a:pt x="1483" y="806"/>
                  <a:pt x="1486" y="805"/>
                </a:cubicBezTo>
                <a:cubicBezTo>
                  <a:pt x="1487" y="805"/>
                  <a:pt x="1488" y="804"/>
                  <a:pt x="1488" y="803"/>
                </a:cubicBezTo>
                <a:cubicBezTo>
                  <a:pt x="1489" y="800"/>
                  <a:pt x="1491" y="798"/>
                  <a:pt x="1493" y="797"/>
                </a:cubicBezTo>
                <a:cubicBezTo>
                  <a:pt x="1497" y="796"/>
                  <a:pt x="1500" y="795"/>
                  <a:pt x="1504" y="795"/>
                </a:cubicBezTo>
                <a:cubicBezTo>
                  <a:pt x="1507" y="794"/>
                  <a:pt x="1509" y="793"/>
                  <a:pt x="1509" y="790"/>
                </a:cubicBezTo>
                <a:cubicBezTo>
                  <a:pt x="1510" y="789"/>
                  <a:pt x="1510" y="788"/>
                  <a:pt x="1512" y="788"/>
                </a:cubicBezTo>
                <a:cubicBezTo>
                  <a:pt x="1515" y="787"/>
                  <a:pt x="1517" y="786"/>
                  <a:pt x="1518" y="782"/>
                </a:cubicBezTo>
                <a:cubicBezTo>
                  <a:pt x="1519" y="781"/>
                  <a:pt x="1520" y="780"/>
                  <a:pt x="1522" y="780"/>
                </a:cubicBezTo>
                <a:cubicBezTo>
                  <a:pt x="1523" y="779"/>
                  <a:pt x="1524" y="779"/>
                  <a:pt x="1525" y="779"/>
                </a:cubicBezTo>
                <a:cubicBezTo>
                  <a:pt x="1526" y="778"/>
                  <a:pt x="1526" y="777"/>
                  <a:pt x="1526" y="777"/>
                </a:cubicBezTo>
                <a:cubicBezTo>
                  <a:pt x="1527" y="775"/>
                  <a:pt x="1526" y="773"/>
                  <a:pt x="1527" y="771"/>
                </a:cubicBezTo>
                <a:cubicBezTo>
                  <a:pt x="1527" y="770"/>
                  <a:pt x="1527" y="769"/>
                  <a:pt x="1529" y="768"/>
                </a:cubicBezTo>
                <a:cubicBezTo>
                  <a:pt x="1533" y="765"/>
                  <a:pt x="1536" y="761"/>
                  <a:pt x="1538" y="756"/>
                </a:cubicBezTo>
                <a:cubicBezTo>
                  <a:pt x="1539" y="754"/>
                  <a:pt x="1539" y="752"/>
                  <a:pt x="1536" y="750"/>
                </a:cubicBezTo>
                <a:cubicBezTo>
                  <a:pt x="1535" y="748"/>
                  <a:pt x="1533" y="746"/>
                  <a:pt x="1532" y="744"/>
                </a:cubicBezTo>
                <a:cubicBezTo>
                  <a:pt x="1531" y="743"/>
                  <a:pt x="1530" y="742"/>
                  <a:pt x="1528" y="741"/>
                </a:cubicBezTo>
                <a:cubicBezTo>
                  <a:pt x="1525" y="741"/>
                  <a:pt x="1523" y="741"/>
                  <a:pt x="1521" y="740"/>
                </a:cubicBezTo>
                <a:cubicBezTo>
                  <a:pt x="1520" y="740"/>
                  <a:pt x="1518" y="739"/>
                  <a:pt x="1517" y="738"/>
                </a:cubicBezTo>
                <a:cubicBezTo>
                  <a:pt x="1515" y="736"/>
                  <a:pt x="1513" y="734"/>
                  <a:pt x="1513" y="731"/>
                </a:cubicBezTo>
                <a:cubicBezTo>
                  <a:pt x="1513" y="728"/>
                  <a:pt x="1512" y="725"/>
                  <a:pt x="1512" y="723"/>
                </a:cubicBezTo>
                <a:cubicBezTo>
                  <a:pt x="1512" y="723"/>
                  <a:pt x="1512" y="722"/>
                  <a:pt x="1512" y="722"/>
                </a:cubicBezTo>
                <a:cubicBezTo>
                  <a:pt x="1511" y="722"/>
                  <a:pt x="1510" y="722"/>
                  <a:pt x="1510" y="723"/>
                </a:cubicBezTo>
                <a:cubicBezTo>
                  <a:pt x="1507" y="726"/>
                  <a:pt x="1503" y="730"/>
                  <a:pt x="1500" y="734"/>
                </a:cubicBezTo>
                <a:cubicBezTo>
                  <a:pt x="1498" y="737"/>
                  <a:pt x="1495" y="739"/>
                  <a:pt x="1492" y="738"/>
                </a:cubicBezTo>
                <a:cubicBezTo>
                  <a:pt x="1489" y="738"/>
                  <a:pt x="1486" y="738"/>
                  <a:pt x="1483" y="739"/>
                </a:cubicBezTo>
                <a:cubicBezTo>
                  <a:pt x="1482" y="740"/>
                  <a:pt x="1481" y="739"/>
                  <a:pt x="1480" y="738"/>
                </a:cubicBezTo>
                <a:cubicBezTo>
                  <a:pt x="1479" y="737"/>
                  <a:pt x="1478" y="736"/>
                  <a:pt x="1478" y="735"/>
                </a:cubicBezTo>
                <a:cubicBezTo>
                  <a:pt x="1478" y="732"/>
                  <a:pt x="1477" y="729"/>
                  <a:pt x="1477" y="726"/>
                </a:cubicBezTo>
                <a:cubicBezTo>
                  <a:pt x="1477" y="725"/>
                  <a:pt x="1477" y="725"/>
                  <a:pt x="1476" y="724"/>
                </a:cubicBezTo>
                <a:cubicBezTo>
                  <a:pt x="1476" y="724"/>
                  <a:pt x="1476" y="723"/>
                  <a:pt x="1475" y="723"/>
                </a:cubicBezTo>
                <a:cubicBezTo>
                  <a:pt x="1475" y="723"/>
                  <a:pt x="1474" y="724"/>
                  <a:pt x="1474" y="724"/>
                </a:cubicBezTo>
                <a:cubicBezTo>
                  <a:pt x="1473" y="725"/>
                  <a:pt x="1473" y="726"/>
                  <a:pt x="1472" y="727"/>
                </a:cubicBezTo>
                <a:cubicBezTo>
                  <a:pt x="1471" y="728"/>
                  <a:pt x="1470" y="728"/>
                  <a:pt x="1469" y="727"/>
                </a:cubicBezTo>
                <a:cubicBezTo>
                  <a:pt x="1468" y="726"/>
                  <a:pt x="1467" y="724"/>
                  <a:pt x="1467" y="722"/>
                </a:cubicBezTo>
                <a:cubicBezTo>
                  <a:pt x="1467" y="719"/>
                  <a:pt x="1465" y="717"/>
                  <a:pt x="1463" y="715"/>
                </a:cubicBezTo>
                <a:cubicBezTo>
                  <a:pt x="1462" y="713"/>
                  <a:pt x="1460" y="712"/>
                  <a:pt x="1459" y="710"/>
                </a:cubicBezTo>
                <a:cubicBezTo>
                  <a:pt x="1458" y="710"/>
                  <a:pt x="1457" y="709"/>
                  <a:pt x="1457" y="709"/>
                </a:cubicBezTo>
                <a:cubicBezTo>
                  <a:pt x="1455" y="706"/>
                  <a:pt x="1453" y="703"/>
                  <a:pt x="1452" y="700"/>
                </a:cubicBezTo>
                <a:cubicBezTo>
                  <a:pt x="1451" y="699"/>
                  <a:pt x="1452" y="698"/>
                  <a:pt x="1452" y="697"/>
                </a:cubicBezTo>
                <a:cubicBezTo>
                  <a:pt x="1452" y="696"/>
                  <a:pt x="1452" y="695"/>
                  <a:pt x="1452" y="694"/>
                </a:cubicBezTo>
                <a:cubicBezTo>
                  <a:pt x="1453" y="693"/>
                  <a:pt x="1453" y="693"/>
                  <a:pt x="1454" y="693"/>
                </a:cubicBezTo>
                <a:cubicBezTo>
                  <a:pt x="1455" y="692"/>
                  <a:pt x="1457" y="692"/>
                  <a:pt x="1459" y="692"/>
                </a:cubicBezTo>
                <a:cubicBezTo>
                  <a:pt x="1460" y="692"/>
                  <a:pt x="1462" y="692"/>
                  <a:pt x="1464" y="693"/>
                </a:cubicBezTo>
                <a:cubicBezTo>
                  <a:pt x="1465" y="694"/>
                  <a:pt x="1465" y="695"/>
                  <a:pt x="1466" y="696"/>
                </a:cubicBezTo>
                <a:cubicBezTo>
                  <a:pt x="1468" y="700"/>
                  <a:pt x="1471" y="703"/>
                  <a:pt x="1473" y="707"/>
                </a:cubicBezTo>
                <a:cubicBezTo>
                  <a:pt x="1474" y="708"/>
                  <a:pt x="1475" y="709"/>
                  <a:pt x="1477" y="710"/>
                </a:cubicBezTo>
                <a:cubicBezTo>
                  <a:pt x="1478" y="710"/>
                  <a:pt x="1478" y="710"/>
                  <a:pt x="1479" y="710"/>
                </a:cubicBezTo>
                <a:cubicBezTo>
                  <a:pt x="1481" y="711"/>
                  <a:pt x="1483" y="712"/>
                  <a:pt x="1484" y="713"/>
                </a:cubicBezTo>
                <a:cubicBezTo>
                  <a:pt x="1485" y="715"/>
                  <a:pt x="1487" y="715"/>
                  <a:pt x="1488" y="716"/>
                </a:cubicBezTo>
                <a:cubicBezTo>
                  <a:pt x="1491" y="718"/>
                  <a:pt x="1495" y="719"/>
                  <a:pt x="1499" y="720"/>
                </a:cubicBezTo>
                <a:cubicBezTo>
                  <a:pt x="1500" y="720"/>
                  <a:pt x="1501" y="720"/>
                  <a:pt x="1503" y="719"/>
                </a:cubicBezTo>
                <a:cubicBezTo>
                  <a:pt x="1505" y="718"/>
                  <a:pt x="1507" y="717"/>
                  <a:pt x="1509" y="716"/>
                </a:cubicBezTo>
                <a:cubicBezTo>
                  <a:pt x="1512" y="715"/>
                  <a:pt x="1514" y="716"/>
                  <a:pt x="1515" y="718"/>
                </a:cubicBezTo>
                <a:cubicBezTo>
                  <a:pt x="1516" y="720"/>
                  <a:pt x="1517" y="722"/>
                  <a:pt x="1517" y="724"/>
                </a:cubicBezTo>
                <a:cubicBezTo>
                  <a:pt x="1518" y="726"/>
                  <a:pt x="1520" y="726"/>
                  <a:pt x="1521" y="727"/>
                </a:cubicBezTo>
                <a:cubicBezTo>
                  <a:pt x="1530" y="727"/>
                  <a:pt x="1538" y="729"/>
                  <a:pt x="1546" y="730"/>
                </a:cubicBezTo>
                <a:cubicBezTo>
                  <a:pt x="1549" y="731"/>
                  <a:pt x="1551" y="731"/>
                  <a:pt x="1554" y="731"/>
                </a:cubicBezTo>
                <a:cubicBezTo>
                  <a:pt x="1559" y="730"/>
                  <a:pt x="1564" y="729"/>
                  <a:pt x="1569" y="730"/>
                </a:cubicBezTo>
                <a:cubicBezTo>
                  <a:pt x="1570" y="730"/>
                  <a:pt x="1571" y="730"/>
                  <a:pt x="1572" y="729"/>
                </a:cubicBezTo>
                <a:cubicBezTo>
                  <a:pt x="1576" y="728"/>
                  <a:pt x="1579" y="728"/>
                  <a:pt x="1583" y="728"/>
                </a:cubicBezTo>
                <a:cubicBezTo>
                  <a:pt x="1584" y="728"/>
                  <a:pt x="1585" y="729"/>
                  <a:pt x="1586" y="730"/>
                </a:cubicBezTo>
                <a:cubicBezTo>
                  <a:pt x="1586" y="731"/>
                  <a:pt x="1587" y="732"/>
                  <a:pt x="1588" y="733"/>
                </a:cubicBezTo>
                <a:cubicBezTo>
                  <a:pt x="1589" y="733"/>
                  <a:pt x="1590" y="735"/>
                  <a:pt x="1590" y="736"/>
                </a:cubicBezTo>
                <a:cubicBezTo>
                  <a:pt x="1591" y="739"/>
                  <a:pt x="1593" y="741"/>
                  <a:pt x="1596" y="741"/>
                </a:cubicBezTo>
                <a:cubicBezTo>
                  <a:pt x="1598" y="741"/>
                  <a:pt x="1599" y="743"/>
                  <a:pt x="1601" y="745"/>
                </a:cubicBezTo>
                <a:cubicBezTo>
                  <a:pt x="1603" y="748"/>
                  <a:pt x="1606" y="749"/>
                  <a:pt x="1610" y="749"/>
                </a:cubicBezTo>
                <a:cubicBezTo>
                  <a:pt x="1610" y="749"/>
                  <a:pt x="1611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1" y="751"/>
                  <a:pt x="1609" y="752"/>
                  <a:pt x="1606" y="751"/>
                </a:cubicBezTo>
                <a:cubicBezTo>
                  <a:pt x="1606" y="751"/>
                  <a:pt x="1605" y="752"/>
                  <a:pt x="1605" y="752"/>
                </a:cubicBezTo>
                <a:cubicBezTo>
                  <a:pt x="1605" y="752"/>
                  <a:pt x="1605" y="753"/>
                  <a:pt x="1605" y="753"/>
                </a:cubicBezTo>
                <a:cubicBezTo>
                  <a:pt x="1608" y="756"/>
                  <a:pt x="1610" y="759"/>
                  <a:pt x="1613" y="761"/>
                </a:cubicBezTo>
                <a:cubicBezTo>
                  <a:pt x="1618" y="766"/>
                  <a:pt x="1620" y="766"/>
                  <a:pt x="1626" y="762"/>
                </a:cubicBezTo>
                <a:cubicBezTo>
                  <a:pt x="1628" y="761"/>
                  <a:pt x="1630" y="759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7"/>
                  <a:pt x="1630" y="757"/>
                </a:cubicBezTo>
                <a:cubicBezTo>
                  <a:pt x="1632" y="761"/>
                  <a:pt x="1633" y="764"/>
                  <a:pt x="1633" y="768"/>
                </a:cubicBezTo>
                <a:cubicBezTo>
                  <a:pt x="1633" y="770"/>
                  <a:pt x="1633" y="772"/>
                  <a:pt x="1633" y="774"/>
                </a:cubicBezTo>
                <a:cubicBezTo>
                  <a:pt x="1635" y="778"/>
                  <a:pt x="1636" y="782"/>
                  <a:pt x="1637" y="786"/>
                </a:cubicBezTo>
                <a:cubicBezTo>
                  <a:pt x="1638" y="791"/>
                  <a:pt x="1640" y="794"/>
                  <a:pt x="1640" y="799"/>
                </a:cubicBezTo>
                <a:cubicBezTo>
                  <a:pt x="1640" y="800"/>
                  <a:pt x="1641" y="800"/>
                  <a:pt x="1641" y="801"/>
                </a:cubicBezTo>
                <a:cubicBezTo>
                  <a:pt x="1643" y="804"/>
                  <a:pt x="1644" y="806"/>
                  <a:pt x="1646" y="809"/>
                </a:cubicBezTo>
                <a:cubicBezTo>
                  <a:pt x="1648" y="812"/>
                  <a:pt x="1649" y="815"/>
                  <a:pt x="1650" y="818"/>
                </a:cubicBezTo>
                <a:cubicBezTo>
                  <a:pt x="1651" y="820"/>
                  <a:pt x="1651" y="822"/>
                  <a:pt x="1652" y="823"/>
                </a:cubicBezTo>
                <a:cubicBezTo>
                  <a:pt x="1653" y="827"/>
                  <a:pt x="1654" y="830"/>
                  <a:pt x="1657" y="832"/>
                </a:cubicBezTo>
                <a:cubicBezTo>
                  <a:pt x="1658" y="834"/>
                  <a:pt x="1659" y="836"/>
                  <a:pt x="1660" y="837"/>
                </a:cubicBezTo>
                <a:cubicBezTo>
                  <a:pt x="1662" y="841"/>
                  <a:pt x="1664" y="845"/>
                  <a:pt x="1665" y="850"/>
                </a:cubicBezTo>
                <a:cubicBezTo>
                  <a:pt x="1665" y="852"/>
                  <a:pt x="1666" y="855"/>
                  <a:pt x="1668" y="857"/>
                </a:cubicBezTo>
                <a:cubicBezTo>
                  <a:pt x="1669" y="858"/>
                  <a:pt x="1669" y="858"/>
                  <a:pt x="1670" y="859"/>
                </a:cubicBezTo>
                <a:cubicBezTo>
                  <a:pt x="1672" y="861"/>
                  <a:pt x="1676" y="861"/>
                  <a:pt x="1677" y="858"/>
                </a:cubicBezTo>
                <a:cubicBezTo>
                  <a:pt x="1678" y="858"/>
                  <a:pt x="1678" y="857"/>
                  <a:pt x="1679" y="856"/>
                </a:cubicBezTo>
                <a:cubicBezTo>
                  <a:pt x="1679" y="855"/>
                  <a:pt x="1680" y="854"/>
                  <a:pt x="1682" y="853"/>
                </a:cubicBezTo>
                <a:cubicBezTo>
                  <a:pt x="1683" y="852"/>
                  <a:pt x="1684" y="851"/>
                  <a:pt x="1685" y="849"/>
                </a:cubicBezTo>
                <a:cubicBezTo>
                  <a:pt x="1686" y="847"/>
                  <a:pt x="1687" y="845"/>
                  <a:pt x="1689" y="844"/>
                </a:cubicBezTo>
                <a:cubicBezTo>
                  <a:pt x="1691" y="843"/>
                  <a:pt x="1691" y="842"/>
                  <a:pt x="1691" y="840"/>
                </a:cubicBezTo>
                <a:cubicBezTo>
                  <a:pt x="1691" y="839"/>
                  <a:pt x="1690" y="837"/>
                  <a:pt x="1690" y="836"/>
                </a:cubicBezTo>
                <a:cubicBezTo>
                  <a:pt x="1690" y="834"/>
                  <a:pt x="1690" y="832"/>
                  <a:pt x="1691" y="831"/>
                </a:cubicBezTo>
                <a:cubicBezTo>
                  <a:pt x="1691" y="830"/>
                  <a:pt x="1691" y="829"/>
                  <a:pt x="1692" y="828"/>
                </a:cubicBezTo>
                <a:cubicBezTo>
                  <a:pt x="1693" y="825"/>
                  <a:pt x="1693" y="823"/>
                  <a:pt x="1692" y="820"/>
                </a:cubicBezTo>
                <a:cubicBezTo>
                  <a:pt x="1691" y="819"/>
                  <a:pt x="1691" y="817"/>
                  <a:pt x="1691" y="816"/>
                </a:cubicBezTo>
                <a:cubicBezTo>
                  <a:pt x="1691" y="813"/>
                  <a:pt x="1691" y="809"/>
                  <a:pt x="1691" y="806"/>
                </a:cubicBezTo>
                <a:cubicBezTo>
                  <a:pt x="1691" y="804"/>
                  <a:pt x="1692" y="803"/>
                  <a:pt x="1694" y="802"/>
                </a:cubicBezTo>
                <a:cubicBezTo>
                  <a:pt x="1695" y="802"/>
                  <a:pt x="1696" y="802"/>
                  <a:pt x="1697" y="802"/>
                </a:cubicBezTo>
                <a:cubicBezTo>
                  <a:pt x="1698" y="799"/>
                  <a:pt x="1701" y="798"/>
                  <a:pt x="1703" y="797"/>
                </a:cubicBezTo>
                <a:cubicBezTo>
                  <a:pt x="1704" y="797"/>
                  <a:pt x="1705" y="796"/>
                  <a:pt x="1705" y="795"/>
                </a:cubicBezTo>
                <a:cubicBezTo>
                  <a:pt x="1706" y="793"/>
                  <a:pt x="1706" y="792"/>
                  <a:pt x="1707" y="791"/>
                </a:cubicBezTo>
                <a:cubicBezTo>
                  <a:pt x="1711" y="789"/>
                  <a:pt x="1713" y="785"/>
                  <a:pt x="1716" y="783"/>
                </a:cubicBezTo>
                <a:cubicBezTo>
                  <a:pt x="1718" y="782"/>
                  <a:pt x="1719" y="781"/>
                  <a:pt x="1720" y="779"/>
                </a:cubicBezTo>
                <a:cubicBezTo>
                  <a:pt x="1721" y="777"/>
                  <a:pt x="1722" y="776"/>
                  <a:pt x="1724" y="774"/>
                </a:cubicBezTo>
                <a:cubicBezTo>
                  <a:pt x="1725" y="773"/>
                  <a:pt x="1726" y="773"/>
                  <a:pt x="1727" y="772"/>
                </a:cubicBezTo>
                <a:cubicBezTo>
                  <a:pt x="1732" y="770"/>
                  <a:pt x="1735" y="766"/>
                  <a:pt x="1735" y="761"/>
                </a:cubicBezTo>
                <a:cubicBezTo>
                  <a:pt x="1735" y="759"/>
                  <a:pt x="1737" y="758"/>
                  <a:pt x="1738" y="757"/>
                </a:cubicBezTo>
                <a:cubicBezTo>
                  <a:pt x="1740" y="756"/>
                  <a:pt x="1742" y="756"/>
                  <a:pt x="1745" y="756"/>
                </a:cubicBezTo>
                <a:cubicBezTo>
                  <a:pt x="1750" y="756"/>
                  <a:pt x="1755" y="755"/>
                  <a:pt x="1760" y="752"/>
                </a:cubicBezTo>
                <a:cubicBezTo>
                  <a:pt x="1761" y="751"/>
                  <a:pt x="1764" y="751"/>
                  <a:pt x="1766" y="749"/>
                </a:cubicBezTo>
                <a:cubicBezTo>
                  <a:pt x="1766" y="749"/>
                  <a:pt x="1767" y="749"/>
                  <a:pt x="1767" y="750"/>
                </a:cubicBezTo>
                <a:cubicBezTo>
                  <a:pt x="1768" y="751"/>
                  <a:pt x="1768" y="753"/>
                  <a:pt x="1769" y="755"/>
                </a:cubicBezTo>
                <a:cubicBezTo>
                  <a:pt x="1771" y="761"/>
                  <a:pt x="1774" y="765"/>
                  <a:pt x="1779" y="768"/>
                </a:cubicBezTo>
                <a:cubicBezTo>
                  <a:pt x="1780" y="768"/>
                  <a:pt x="1781" y="769"/>
                  <a:pt x="1782" y="769"/>
                </a:cubicBezTo>
                <a:cubicBezTo>
                  <a:pt x="1783" y="770"/>
                  <a:pt x="1783" y="771"/>
                  <a:pt x="1783" y="773"/>
                </a:cubicBezTo>
                <a:cubicBezTo>
                  <a:pt x="1782" y="776"/>
                  <a:pt x="1783" y="776"/>
                  <a:pt x="1785" y="778"/>
                </a:cubicBezTo>
                <a:cubicBezTo>
                  <a:pt x="1787" y="778"/>
                  <a:pt x="1788" y="779"/>
                  <a:pt x="1789" y="781"/>
                </a:cubicBezTo>
                <a:cubicBezTo>
                  <a:pt x="1789" y="781"/>
                  <a:pt x="1789" y="781"/>
                  <a:pt x="1789" y="782"/>
                </a:cubicBezTo>
                <a:cubicBezTo>
                  <a:pt x="1791" y="785"/>
                  <a:pt x="1792" y="789"/>
                  <a:pt x="1791" y="793"/>
                </a:cubicBezTo>
                <a:cubicBezTo>
                  <a:pt x="1790" y="795"/>
                  <a:pt x="1791" y="796"/>
                  <a:pt x="1791" y="798"/>
                </a:cubicBezTo>
                <a:cubicBezTo>
                  <a:pt x="1791" y="799"/>
                  <a:pt x="1793" y="801"/>
                  <a:pt x="1794" y="801"/>
                </a:cubicBezTo>
                <a:cubicBezTo>
                  <a:pt x="1797" y="800"/>
                  <a:pt x="1800" y="800"/>
                  <a:pt x="1803" y="798"/>
                </a:cubicBezTo>
                <a:cubicBezTo>
                  <a:pt x="1805" y="797"/>
                  <a:pt x="1807" y="795"/>
                  <a:pt x="1809" y="794"/>
                </a:cubicBezTo>
                <a:close/>
                <a:moveTo>
                  <a:pt x="1960" y="668"/>
                </a:moveTo>
                <a:cubicBezTo>
                  <a:pt x="1961" y="668"/>
                  <a:pt x="1961" y="668"/>
                  <a:pt x="1961" y="669"/>
                </a:cubicBezTo>
                <a:cubicBezTo>
                  <a:pt x="1961" y="669"/>
                  <a:pt x="1961" y="669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0" y="670"/>
                  <a:pt x="1960" y="669"/>
                  <a:pt x="1960" y="669"/>
                </a:cubicBezTo>
                <a:cubicBezTo>
                  <a:pt x="1959" y="669"/>
                  <a:pt x="1960" y="668"/>
                  <a:pt x="1960" y="668"/>
                </a:cubicBezTo>
                <a:close/>
                <a:moveTo>
                  <a:pt x="1945" y="649"/>
                </a:moveTo>
                <a:cubicBezTo>
                  <a:pt x="1946" y="650"/>
                  <a:pt x="1946" y="650"/>
                  <a:pt x="1946" y="650"/>
                </a:cubicBezTo>
                <a:cubicBezTo>
                  <a:pt x="1946" y="650"/>
                  <a:pt x="1946" y="650"/>
                  <a:pt x="1945" y="650"/>
                </a:cubicBezTo>
                <a:cubicBezTo>
                  <a:pt x="1945" y="650"/>
                  <a:pt x="1945" y="650"/>
                  <a:pt x="1945" y="650"/>
                </a:cubicBezTo>
                <a:cubicBezTo>
                  <a:pt x="1944" y="650"/>
                  <a:pt x="1945" y="649"/>
                  <a:pt x="1945" y="649"/>
                </a:cubicBezTo>
                <a:close/>
                <a:moveTo>
                  <a:pt x="1937" y="689"/>
                </a:moveTo>
                <a:cubicBezTo>
                  <a:pt x="1937" y="689"/>
                  <a:pt x="1937" y="689"/>
                  <a:pt x="1937" y="689"/>
                </a:cubicBezTo>
                <a:cubicBezTo>
                  <a:pt x="1938" y="689"/>
                  <a:pt x="1938" y="690"/>
                  <a:pt x="1938" y="691"/>
                </a:cubicBezTo>
                <a:cubicBezTo>
                  <a:pt x="1938" y="691"/>
                  <a:pt x="1937" y="691"/>
                  <a:pt x="1937" y="691"/>
                </a:cubicBezTo>
                <a:cubicBezTo>
                  <a:pt x="1937" y="690"/>
                  <a:pt x="1937" y="690"/>
                  <a:pt x="1936" y="689"/>
                </a:cubicBezTo>
                <a:cubicBezTo>
                  <a:pt x="1936" y="689"/>
                  <a:pt x="1937" y="689"/>
                  <a:pt x="1937" y="689"/>
                </a:cubicBezTo>
                <a:close/>
                <a:moveTo>
                  <a:pt x="2013" y="521"/>
                </a:moveTo>
                <a:cubicBezTo>
                  <a:pt x="2013" y="521"/>
                  <a:pt x="2015" y="522"/>
                  <a:pt x="2015" y="522"/>
                </a:cubicBezTo>
                <a:cubicBezTo>
                  <a:pt x="2015" y="523"/>
                  <a:pt x="2015" y="524"/>
                  <a:pt x="2015" y="525"/>
                </a:cubicBezTo>
                <a:cubicBezTo>
                  <a:pt x="2015" y="525"/>
                  <a:pt x="2014" y="526"/>
                  <a:pt x="2014" y="527"/>
                </a:cubicBezTo>
                <a:cubicBezTo>
                  <a:pt x="2014" y="527"/>
                  <a:pt x="2013" y="527"/>
                  <a:pt x="2013" y="527"/>
                </a:cubicBezTo>
                <a:cubicBezTo>
                  <a:pt x="2012" y="526"/>
                  <a:pt x="2011" y="525"/>
                  <a:pt x="2011" y="523"/>
                </a:cubicBezTo>
                <a:cubicBezTo>
                  <a:pt x="2011" y="522"/>
                  <a:pt x="2012" y="521"/>
                  <a:pt x="2013" y="521"/>
                </a:cubicBezTo>
                <a:close/>
                <a:moveTo>
                  <a:pt x="2168" y="194"/>
                </a:moveTo>
                <a:cubicBezTo>
                  <a:pt x="2169" y="194"/>
                  <a:pt x="2170" y="193"/>
                  <a:pt x="2171" y="193"/>
                </a:cubicBezTo>
                <a:cubicBezTo>
                  <a:pt x="2171" y="193"/>
                  <a:pt x="2172" y="193"/>
                  <a:pt x="2172" y="193"/>
                </a:cubicBezTo>
                <a:cubicBezTo>
                  <a:pt x="2172" y="194"/>
                  <a:pt x="2172" y="194"/>
                  <a:pt x="2172" y="194"/>
                </a:cubicBezTo>
                <a:cubicBezTo>
                  <a:pt x="2171" y="195"/>
                  <a:pt x="2170" y="196"/>
                  <a:pt x="2169" y="196"/>
                </a:cubicBezTo>
                <a:cubicBezTo>
                  <a:pt x="2169" y="196"/>
                  <a:pt x="2168" y="196"/>
                  <a:pt x="2167" y="195"/>
                </a:cubicBezTo>
                <a:cubicBezTo>
                  <a:pt x="2167" y="194"/>
                  <a:pt x="2167" y="194"/>
                  <a:pt x="2168" y="194"/>
                </a:cubicBezTo>
                <a:close/>
                <a:moveTo>
                  <a:pt x="2021" y="143"/>
                </a:moveTo>
                <a:cubicBezTo>
                  <a:pt x="2021" y="143"/>
                  <a:pt x="2021" y="143"/>
                  <a:pt x="2021" y="143"/>
                </a:cubicBezTo>
                <a:cubicBezTo>
                  <a:pt x="2022" y="143"/>
                  <a:pt x="2022" y="143"/>
                  <a:pt x="2022" y="144"/>
                </a:cubicBezTo>
                <a:cubicBezTo>
                  <a:pt x="2022" y="144"/>
                  <a:pt x="2022" y="144"/>
                  <a:pt x="2022" y="144"/>
                </a:cubicBezTo>
                <a:cubicBezTo>
                  <a:pt x="2021" y="144"/>
                  <a:pt x="2021" y="143"/>
                  <a:pt x="2021" y="143"/>
                </a:cubicBezTo>
                <a:cubicBezTo>
                  <a:pt x="2021" y="143"/>
                  <a:pt x="2021" y="143"/>
                  <a:pt x="2021" y="143"/>
                </a:cubicBezTo>
                <a:cubicBezTo>
                  <a:pt x="2020" y="143"/>
                  <a:pt x="2020" y="143"/>
                  <a:pt x="2020" y="142"/>
                </a:cubicBezTo>
                <a:cubicBezTo>
                  <a:pt x="2020" y="142"/>
                  <a:pt x="2021" y="143"/>
                  <a:pt x="2021" y="143"/>
                </a:cubicBezTo>
                <a:close/>
                <a:moveTo>
                  <a:pt x="1942" y="418"/>
                </a:moveTo>
                <a:cubicBezTo>
                  <a:pt x="1942" y="417"/>
                  <a:pt x="1942" y="417"/>
                  <a:pt x="1942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2" y="417"/>
                </a:cubicBezTo>
                <a:cubicBezTo>
                  <a:pt x="1942" y="418"/>
                  <a:pt x="1942" y="418"/>
                  <a:pt x="1942" y="418"/>
                </a:cubicBezTo>
                <a:cubicBezTo>
                  <a:pt x="1941" y="418"/>
                  <a:pt x="1941" y="418"/>
                  <a:pt x="1941" y="418"/>
                </a:cubicBezTo>
                <a:lnTo>
                  <a:pt x="1942" y="418"/>
                </a:lnTo>
                <a:close/>
                <a:moveTo>
                  <a:pt x="1907" y="691"/>
                </a:moveTo>
                <a:cubicBezTo>
                  <a:pt x="1907" y="691"/>
                  <a:pt x="1907" y="691"/>
                  <a:pt x="1907" y="691"/>
                </a:cubicBezTo>
                <a:cubicBezTo>
                  <a:pt x="1908" y="691"/>
                  <a:pt x="1909" y="691"/>
                  <a:pt x="1910" y="690"/>
                </a:cubicBezTo>
                <a:cubicBezTo>
                  <a:pt x="1911" y="690"/>
                  <a:pt x="1911" y="690"/>
                  <a:pt x="1911" y="691"/>
                </a:cubicBezTo>
                <a:cubicBezTo>
                  <a:pt x="1911" y="691"/>
                  <a:pt x="1911" y="692"/>
                  <a:pt x="1910" y="692"/>
                </a:cubicBezTo>
                <a:cubicBezTo>
                  <a:pt x="1909" y="693"/>
                  <a:pt x="1908" y="692"/>
                  <a:pt x="1907" y="691"/>
                </a:cubicBezTo>
                <a:cubicBezTo>
                  <a:pt x="1907" y="691"/>
                  <a:pt x="1907" y="691"/>
                  <a:pt x="1906" y="691"/>
                </a:cubicBezTo>
                <a:cubicBezTo>
                  <a:pt x="1906" y="691"/>
                  <a:pt x="1906" y="691"/>
                  <a:pt x="1906" y="691"/>
                </a:cubicBezTo>
                <a:cubicBezTo>
                  <a:pt x="1907" y="691"/>
                  <a:pt x="1907" y="691"/>
                  <a:pt x="1907" y="691"/>
                </a:cubicBezTo>
                <a:close/>
                <a:moveTo>
                  <a:pt x="1903" y="127"/>
                </a:moveTo>
                <a:cubicBezTo>
                  <a:pt x="1903" y="126"/>
                  <a:pt x="1903" y="126"/>
                  <a:pt x="1903" y="126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5" y="128"/>
                  <a:pt x="1905" y="129"/>
                  <a:pt x="1905" y="130"/>
                </a:cubicBezTo>
                <a:cubicBezTo>
                  <a:pt x="1905" y="131"/>
                  <a:pt x="1904" y="132"/>
                  <a:pt x="1904" y="133"/>
                </a:cubicBezTo>
                <a:cubicBezTo>
                  <a:pt x="1904" y="133"/>
                  <a:pt x="1903" y="133"/>
                  <a:pt x="1903" y="133"/>
                </a:cubicBezTo>
                <a:cubicBezTo>
                  <a:pt x="1903" y="133"/>
                  <a:pt x="1903" y="133"/>
                  <a:pt x="1903" y="133"/>
                </a:cubicBezTo>
                <a:cubicBezTo>
                  <a:pt x="1903" y="131"/>
                  <a:pt x="1903" y="129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lose/>
                <a:moveTo>
                  <a:pt x="1895" y="491"/>
                </a:moveTo>
                <a:cubicBezTo>
                  <a:pt x="1895" y="491"/>
                  <a:pt x="1895" y="491"/>
                  <a:pt x="1895" y="491"/>
                </a:cubicBezTo>
                <a:cubicBezTo>
                  <a:pt x="1895" y="490"/>
                  <a:pt x="1895" y="490"/>
                  <a:pt x="1895" y="489"/>
                </a:cubicBezTo>
                <a:cubicBezTo>
                  <a:pt x="1895" y="489"/>
                  <a:pt x="1896" y="490"/>
                  <a:pt x="1896" y="490"/>
                </a:cubicBezTo>
                <a:cubicBezTo>
                  <a:pt x="1896" y="490"/>
                  <a:pt x="1895" y="491"/>
                  <a:pt x="1895" y="491"/>
                </a:cubicBezTo>
                <a:close/>
                <a:moveTo>
                  <a:pt x="1896" y="122"/>
                </a:moveTo>
                <a:cubicBezTo>
                  <a:pt x="1896" y="122"/>
                  <a:pt x="1897" y="123"/>
                  <a:pt x="1897" y="123"/>
                </a:cubicBezTo>
                <a:cubicBezTo>
                  <a:pt x="1897" y="123"/>
                  <a:pt x="1897" y="123"/>
                  <a:pt x="1897" y="123"/>
                </a:cubicBezTo>
                <a:cubicBezTo>
                  <a:pt x="1896" y="124"/>
                  <a:pt x="1896" y="125"/>
                  <a:pt x="1895" y="125"/>
                </a:cubicBezTo>
                <a:cubicBezTo>
                  <a:pt x="1895" y="125"/>
                  <a:pt x="1895" y="125"/>
                  <a:pt x="1894" y="126"/>
                </a:cubicBezTo>
                <a:cubicBezTo>
                  <a:pt x="1894" y="126"/>
                  <a:pt x="1893" y="125"/>
                  <a:pt x="1893" y="125"/>
                </a:cubicBezTo>
                <a:cubicBezTo>
                  <a:pt x="1893" y="123"/>
                  <a:pt x="1894" y="122"/>
                  <a:pt x="1896" y="122"/>
                </a:cubicBezTo>
                <a:close/>
                <a:moveTo>
                  <a:pt x="1867" y="153"/>
                </a:moveTo>
                <a:cubicBezTo>
                  <a:pt x="1868" y="153"/>
                  <a:pt x="1869" y="154"/>
                  <a:pt x="1870" y="154"/>
                </a:cubicBezTo>
                <a:cubicBezTo>
                  <a:pt x="1870" y="154"/>
                  <a:pt x="1870" y="154"/>
                  <a:pt x="1870" y="155"/>
                </a:cubicBezTo>
                <a:cubicBezTo>
                  <a:pt x="1870" y="155"/>
                  <a:pt x="1870" y="156"/>
                  <a:pt x="1869" y="156"/>
                </a:cubicBezTo>
                <a:cubicBezTo>
                  <a:pt x="1868" y="156"/>
                  <a:pt x="1867" y="156"/>
                  <a:pt x="1866" y="154"/>
                </a:cubicBezTo>
                <a:cubicBezTo>
                  <a:pt x="1866" y="154"/>
                  <a:pt x="1866" y="153"/>
                  <a:pt x="1867" y="153"/>
                </a:cubicBezTo>
                <a:close/>
                <a:moveTo>
                  <a:pt x="1864" y="823"/>
                </a:moveTo>
                <a:cubicBezTo>
                  <a:pt x="1864" y="823"/>
                  <a:pt x="1865" y="823"/>
                  <a:pt x="1865" y="823"/>
                </a:cubicBezTo>
                <a:cubicBezTo>
                  <a:pt x="1864" y="823"/>
                  <a:pt x="1864" y="823"/>
                  <a:pt x="1864" y="823"/>
                </a:cubicBezTo>
                <a:cubicBezTo>
                  <a:pt x="1864" y="823"/>
                  <a:pt x="1864" y="823"/>
                  <a:pt x="1864" y="823"/>
                </a:cubicBezTo>
                <a:close/>
                <a:moveTo>
                  <a:pt x="1684" y="116"/>
                </a:moveTo>
                <a:cubicBezTo>
                  <a:pt x="1684" y="116"/>
                  <a:pt x="1684" y="117"/>
                  <a:pt x="1685" y="117"/>
                </a:cubicBezTo>
                <a:cubicBezTo>
                  <a:pt x="1684" y="117"/>
                  <a:pt x="1684" y="117"/>
                  <a:pt x="1684" y="116"/>
                </a:cubicBezTo>
                <a:cubicBezTo>
                  <a:pt x="1684" y="116"/>
                  <a:pt x="1684" y="116"/>
                  <a:pt x="1684" y="116"/>
                </a:cubicBezTo>
                <a:close/>
                <a:moveTo>
                  <a:pt x="1172" y="380"/>
                </a:moveTo>
                <a:cubicBezTo>
                  <a:pt x="1172" y="380"/>
                  <a:pt x="1172" y="380"/>
                  <a:pt x="1172" y="380"/>
                </a:cubicBezTo>
                <a:cubicBezTo>
                  <a:pt x="1173" y="380"/>
                  <a:pt x="1173" y="380"/>
                  <a:pt x="1173" y="380"/>
                </a:cubicBezTo>
                <a:lnTo>
                  <a:pt x="1172" y="380"/>
                </a:lnTo>
                <a:close/>
                <a:moveTo>
                  <a:pt x="1195" y="434"/>
                </a:moveTo>
                <a:cubicBezTo>
                  <a:pt x="1195" y="435"/>
                  <a:pt x="1194" y="436"/>
                  <a:pt x="1192" y="437"/>
                </a:cubicBezTo>
                <a:cubicBezTo>
                  <a:pt x="1191" y="437"/>
                  <a:pt x="1190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5"/>
                  <a:pt x="1188" y="433"/>
                  <a:pt x="1191" y="432"/>
                </a:cubicBezTo>
                <a:cubicBezTo>
                  <a:pt x="1191" y="432"/>
                  <a:pt x="1191" y="431"/>
                  <a:pt x="1192" y="430"/>
                </a:cubicBezTo>
                <a:cubicBezTo>
                  <a:pt x="1193" y="429"/>
                  <a:pt x="1193" y="429"/>
                  <a:pt x="1194" y="429"/>
                </a:cubicBezTo>
                <a:cubicBezTo>
                  <a:pt x="1194" y="430"/>
                  <a:pt x="1195" y="430"/>
                  <a:pt x="1195" y="431"/>
                </a:cubicBezTo>
                <a:cubicBezTo>
                  <a:pt x="1195" y="432"/>
                  <a:pt x="1195" y="433"/>
                  <a:pt x="1195" y="434"/>
                </a:cubicBezTo>
                <a:close/>
                <a:moveTo>
                  <a:pt x="1201" y="438"/>
                </a:moveTo>
                <a:cubicBezTo>
                  <a:pt x="1201" y="438"/>
                  <a:pt x="1201" y="439"/>
                  <a:pt x="1201" y="439"/>
                </a:cubicBezTo>
                <a:cubicBezTo>
                  <a:pt x="1200" y="439"/>
                  <a:pt x="1200" y="439"/>
                  <a:pt x="1200" y="439"/>
                </a:cubicBezTo>
                <a:cubicBezTo>
                  <a:pt x="1200" y="439"/>
                  <a:pt x="1200" y="440"/>
                  <a:pt x="1200" y="440"/>
                </a:cubicBezTo>
                <a:cubicBezTo>
                  <a:pt x="1200" y="439"/>
                  <a:pt x="1200" y="439"/>
                  <a:pt x="1200" y="438"/>
                </a:cubicBezTo>
                <a:cubicBezTo>
                  <a:pt x="1200" y="438"/>
                  <a:pt x="1200" y="438"/>
                  <a:pt x="1201" y="438"/>
                </a:cubicBezTo>
                <a:cubicBezTo>
                  <a:pt x="1201" y="438"/>
                  <a:pt x="1201" y="437"/>
                  <a:pt x="1201" y="437"/>
                </a:cubicBezTo>
                <a:cubicBezTo>
                  <a:pt x="1201" y="437"/>
                  <a:pt x="1201" y="437"/>
                  <a:pt x="1201" y="437"/>
                </a:cubicBezTo>
                <a:cubicBezTo>
                  <a:pt x="1201" y="438"/>
                  <a:pt x="1201" y="438"/>
                  <a:pt x="1201" y="438"/>
                </a:cubicBezTo>
                <a:close/>
                <a:moveTo>
                  <a:pt x="1215" y="425"/>
                </a:moveTo>
                <a:cubicBezTo>
                  <a:pt x="1215" y="425"/>
                  <a:pt x="1215" y="425"/>
                  <a:pt x="1216" y="425"/>
                </a:cubicBezTo>
                <a:cubicBezTo>
                  <a:pt x="1216" y="425"/>
                  <a:pt x="1217" y="425"/>
                  <a:pt x="1217" y="426"/>
                </a:cubicBezTo>
                <a:cubicBezTo>
                  <a:pt x="1217" y="426"/>
                  <a:pt x="1217" y="426"/>
                  <a:pt x="1217" y="426"/>
                </a:cubicBezTo>
                <a:cubicBezTo>
                  <a:pt x="1217" y="426"/>
                  <a:pt x="1216" y="426"/>
                  <a:pt x="1215" y="426"/>
                </a:cubicBezTo>
                <a:cubicBezTo>
                  <a:pt x="1215" y="426"/>
                  <a:pt x="1214" y="426"/>
                  <a:pt x="1215" y="425"/>
                </a:cubicBezTo>
                <a:close/>
                <a:moveTo>
                  <a:pt x="1228" y="294"/>
                </a:moveTo>
                <a:cubicBezTo>
                  <a:pt x="1228" y="294"/>
                  <a:pt x="1228" y="294"/>
                  <a:pt x="1227" y="294"/>
                </a:cubicBezTo>
                <a:cubicBezTo>
                  <a:pt x="1227" y="295"/>
                  <a:pt x="1226" y="295"/>
                  <a:pt x="1226" y="294"/>
                </a:cubicBezTo>
                <a:cubicBezTo>
                  <a:pt x="1226" y="294"/>
                  <a:pt x="1226" y="293"/>
                  <a:pt x="1226" y="293"/>
                </a:cubicBezTo>
                <a:cubicBezTo>
                  <a:pt x="1226" y="293"/>
                  <a:pt x="1227" y="292"/>
                  <a:pt x="1227" y="292"/>
                </a:cubicBezTo>
                <a:cubicBezTo>
                  <a:pt x="1228" y="292"/>
                  <a:pt x="1229" y="294"/>
                  <a:pt x="1228" y="294"/>
                </a:cubicBezTo>
                <a:close/>
                <a:moveTo>
                  <a:pt x="1237" y="288"/>
                </a:moveTo>
                <a:cubicBezTo>
                  <a:pt x="1237" y="289"/>
                  <a:pt x="1237" y="289"/>
                  <a:pt x="1237" y="289"/>
                </a:cubicBezTo>
                <a:cubicBezTo>
                  <a:pt x="1237" y="289"/>
                  <a:pt x="1237" y="290"/>
                  <a:pt x="1236" y="290"/>
                </a:cubicBezTo>
                <a:cubicBezTo>
                  <a:pt x="1236" y="290"/>
                  <a:pt x="1236" y="289"/>
                  <a:pt x="1236" y="289"/>
                </a:cubicBezTo>
                <a:cubicBezTo>
                  <a:pt x="1236" y="289"/>
                  <a:pt x="1237" y="289"/>
                  <a:pt x="1237" y="289"/>
                </a:cubicBezTo>
                <a:cubicBezTo>
                  <a:pt x="1237" y="288"/>
                  <a:pt x="1237" y="288"/>
                  <a:pt x="1237" y="288"/>
                </a:cubicBezTo>
                <a:cubicBezTo>
                  <a:pt x="1238" y="288"/>
                  <a:pt x="1238" y="288"/>
                  <a:pt x="1238" y="288"/>
                </a:cubicBezTo>
                <a:lnTo>
                  <a:pt x="1237" y="288"/>
                </a:lnTo>
                <a:close/>
                <a:moveTo>
                  <a:pt x="1250" y="284"/>
                </a:moveTo>
                <a:cubicBezTo>
                  <a:pt x="1250" y="284"/>
                  <a:pt x="1250" y="285"/>
                  <a:pt x="1250" y="285"/>
                </a:cubicBezTo>
                <a:cubicBezTo>
                  <a:pt x="1249" y="285"/>
                  <a:pt x="1249" y="285"/>
                  <a:pt x="1249" y="285"/>
                </a:cubicBezTo>
                <a:cubicBezTo>
                  <a:pt x="1249" y="286"/>
                  <a:pt x="1249" y="288"/>
                  <a:pt x="1249" y="289"/>
                </a:cubicBezTo>
                <a:cubicBezTo>
                  <a:pt x="1249" y="289"/>
                  <a:pt x="1249" y="289"/>
                  <a:pt x="1249" y="289"/>
                </a:cubicBezTo>
                <a:cubicBezTo>
                  <a:pt x="1249" y="289"/>
                  <a:pt x="1248" y="289"/>
                  <a:pt x="1248" y="289"/>
                </a:cubicBezTo>
                <a:cubicBezTo>
                  <a:pt x="1248" y="287"/>
                  <a:pt x="1249" y="286"/>
                  <a:pt x="1249" y="285"/>
                </a:cubicBezTo>
                <a:cubicBezTo>
                  <a:pt x="1249" y="285"/>
                  <a:pt x="1249" y="285"/>
                  <a:pt x="1249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lose/>
                <a:moveTo>
                  <a:pt x="1264" y="399"/>
                </a:moveTo>
                <a:cubicBezTo>
                  <a:pt x="1265" y="398"/>
                  <a:pt x="1265" y="398"/>
                  <a:pt x="1265" y="398"/>
                </a:cubicBezTo>
                <a:cubicBezTo>
                  <a:pt x="1265" y="399"/>
                  <a:pt x="1265" y="399"/>
                  <a:pt x="1265" y="399"/>
                </a:cubicBezTo>
                <a:lnTo>
                  <a:pt x="1264" y="399"/>
                </a:lnTo>
                <a:close/>
                <a:moveTo>
                  <a:pt x="1266" y="306"/>
                </a:moveTo>
                <a:cubicBezTo>
                  <a:pt x="1266" y="305"/>
                  <a:pt x="1267" y="305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3"/>
                  <a:pt x="1267" y="303"/>
                  <a:pt x="1267" y="303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5"/>
                  <a:pt x="1268" y="306"/>
                  <a:pt x="1268" y="306"/>
                </a:cubicBezTo>
                <a:cubicBezTo>
                  <a:pt x="1268" y="307"/>
                  <a:pt x="1267" y="307"/>
                  <a:pt x="1267" y="307"/>
                </a:cubicBezTo>
                <a:cubicBezTo>
                  <a:pt x="1267" y="308"/>
                  <a:pt x="1266" y="308"/>
                  <a:pt x="1266" y="307"/>
                </a:cubicBezTo>
                <a:cubicBezTo>
                  <a:pt x="1266" y="307"/>
                  <a:pt x="1265" y="306"/>
                  <a:pt x="1266" y="306"/>
                </a:cubicBezTo>
                <a:close/>
                <a:moveTo>
                  <a:pt x="1269" y="386"/>
                </a:moveTo>
                <a:cubicBezTo>
                  <a:pt x="1269" y="386"/>
                  <a:pt x="1268" y="386"/>
                  <a:pt x="1268" y="386"/>
                </a:cubicBezTo>
                <a:cubicBezTo>
                  <a:pt x="1267" y="386"/>
                  <a:pt x="1266" y="386"/>
                  <a:pt x="1266" y="385"/>
                </a:cubicBezTo>
                <a:cubicBezTo>
                  <a:pt x="1266" y="385"/>
                  <a:pt x="1267" y="384"/>
                  <a:pt x="1267" y="384"/>
                </a:cubicBezTo>
                <a:cubicBezTo>
                  <a:pt x="1267" y="384"/>
                  <a:pt x="1268" y="385"/>
                  <a:pt x="1268" y="385"/>
                </a:cubicBezTo>
                <a:cubicBezTo>
                  <a:pt x="1269" y="385"/>
                  <a:pt x="1269" y="385"/>
                  <a:pt x="1269" y="385"/>
                </a:cubicBezTo>
                <a:cubicBezTo>
                  <a:pt x="1269" y="385"/>
                  <a:pt x="1269" y="386"/>
                  <a:pt x="1270" y="386"/>
                </a:cubicBezTo>
                <a:cubicBezTo>
                  <a:pt x="1269" y="386"/>
                  <a:pt x="1269" y="386"/>
                  <a:pt x="1269" y="386"/>
                </a:cubicBezTo>
                <a:close/>
                <a:moveTo>
                  <a:pt x="1273" y="367"/>
                </a:moveTo>
                <a:cubicBezTo>
                  <a:pt x="1273" y="367"/>
                  <a:pt x="1272" y="368"/>
                  <a:pt x="1272" y="368"/>
                </a:cubicBezTo>
                <a:cubicBezTo>
                  <a:pt x="1271" y="367"/>
                  <a:pt x="1271" y="367"/>
                  <a:pt x="1270" y="366"/>
                </a:cubicBezTo>
                <a:cubicBezTo>
                  <a:pt x="1270" y="366"/>
                  <a:pt x="1271" y="365"/>
                  <a:pt x="1271" y="365"/>
                </a:cubicBezTo>
                <a:cubicBezTo>
                  <a:pt x="1272" y="365"/>
                  <a:pt x="1273" y="365"/>
                  <a:pt x="1273" y="366"/>
                </a:cubicBezTo>
                <a:cubicBezTo>
                  <a:pt x="1273" y="367"/>
                  <a:pt x="1273" y="367"/>
                  <a:pt x="1273" y="367"/>
                </a:cubicBezTo>
                <a:close/>
                <a:moveTo>
                  <a:pt x="1282" y="392"/>
                </a:moveTo>
                <a:cubicBezTo>
                  <a:pt x="1282" y="393"/>
                  <a:pt x="1282" y="393"/>
                  <a:pt x="1282" y="393"/>
                </a:cubicBezTo>
                <a:cubicBezTo>
                  <a:pt x="1281" y="392"/>
                  <a:pt x="1281" y="392"/>
                  <a:pt x="1281" y="392"/>
                </a:cubicBezTo>
                <a:lnTo>
                  <a:pt x="1282" y="392"/>
                </a:lnTo>
                <a:close/>
                <a:moveTo>
                  <a:pt x="1284" y="400"/>
                </a:moveTo>
                <a:cubicBezTo>
                  <a:pt x="1284" y="400"/>
                  <a:pt x="1283" y="401"/>
                  <a:pt x="1284" y="402"/>
                </a:cubicBezTo>
                <a:cubicBezTo>
                  <a:pt x="1284" y="403"/>
                  <a:pt x="1284" y="404"/>
                  <a:pt x="1283" y="404"/>
                </a:cubicBezTo>
                <a:cubicBezTo>
                  <a:pt x="1283" y="404"/>
                  <a:pt x="1282" y="404"/>
                  <a:pt x="1281" y="403"/>
                </a:cubicBezTo>
                <a:cubicBezTo>
                  <a:pt x="1280" y="403"/>
                  <a:pt x="1280" y="401"/>
                  <a:pt x="1280" y="400"/>
                </a:cubicBezTo>
                <a:cubicBezTo>
                  <a:pt x="1281" y="399"/>
                  <a:pt x="1283" y="398"/>
                  <a:pt x="1284" y="397"/>
                </a:cubicBezTo>
                <a:cubicBezTo>
                  <a:pt x="1284" y="397"/>
                  <a:pt x="1284" y="397"/>
                  <a:pt x="1284" y="397"/>
                </a:cubicBezTo>
                <a:cubicBezTo>
                  <a:pt x="1285" y="398"/>
                  <a:pt x="1285" y="398"/>
                  <a:pt x="1285" y="398"/>
                </a:cubicBezTo>
                <a:cubicBezTo>
                  <a:pt x="1285" y="399"/>
                  <a:pt x="1285" y="399"/>
                  <a:pt x="1284" y="400"/>
                </a:cubicBezTo>
                <a:close/>
                <a:moveTo>
                  <a:pt x="1286" y="379"/>
                </a:moveTo>
                <a:cubicBezTo>
                  <a:pt x="1287" y="378"/>
                  <a:pt x="1287" y="378"/>
                  <a:pt x="1287" y="378"/>
                </a:cubicBezTo>
                <a:cubicBezTo>
                  <a:pt x="1287" y="378"/>
                  <a:pt x="1288" y="378"/>
                  <a:pt x="1288" y="379"/>
                </a:cubicBezTo>
                <a:cubicBezTo>
                  <a:pt x="1289" y="379"/>
                  <a:pt x="1289" y="379"/>
                  <a:pt x="1289" y="379"/>
                </a:cubicBezTo>
                <a:cubicBezTo>
                  <a:pt x="1289" y="379"/>
                  <a:pt x="1288" y="380"/>
                  <a:pt x="1288" y="380"/>
                </a:cubicBezTo>
                <a:cubicBezTo>
                  <a:pt x="1288" y="379"/>
                  <a:pt x="1287" y="379"/>
                  <a:pt x="1286" y="379"/>
                </a:cubicBezTo>
                <a:close/>
                <a:moveTo>
                  <a:pt x="1289" y="390"/>
                </a:moveTo>
                <a:cubicBezTo>
                  <a:pt x="1289" y="390"/>
                  <a:pt x="1289" y="390"/>
                  <a:pt x="1289" y="389"/>
                </a:cubicBezTo>
                <a:cubicBezTo>
                  <a:pt x="1289" y="389"/>
                  <a:pt x="1289" y="389"/>
                  <a:pt x="1289" y="389"/>
                </a:cubicBezTo>
                <a:cubicBezTo>
                  <a:pt x="1289" y="389"/>
                  <a:pt x="1289" y="389"/>
                  <a:pt x="1289" y="390"/>
                </a:cubicBezTo>
                <a:cubicBezTo>
                  <a:pt x="1289" y="390"/>
                  <a:pt x="1289" y="390"/>
                  <a:pt x="1289" y="390"/>
                </a:cubicBezTo>
                <a:close/>
                <a:moveTo>
                  <a:pt x="1282" y="434"/>
                </a:moveTo>
                <a:cubicBezTo>
                  <a:pt x="1282" y="434"/>
                  <a:pt x="1281" y="434"/>
                  <a:pt x="1281" y="434"/>
                </a:cubicBezTo>
                <a:cubicBezTo>
                  <a:pt x="1280" y="435"/>
                  <a:pt x="1280" y="434"/>
                  <a:pt x="1280" y="434"/>
                </a:cubicBezTo>
                <a:cubicBezTo>
                  <a:pt x="1279" y="433"/>
                  <a:pt x="1279" y="432"/>
                  <a:pt x="1280" y="431"/>
                </a:cubicBezTo>
                <a:cubicBezTo>
                  <a:pt x="1280" y="431"/>
                  <a:pt x="1281" y="431"/>
                  <a:pt x="1281" y="431"/>
                </a:cubicBezTo>
                <a:cubicBezTo>
                  <a:pt x="1282" y="432"/>
                  <a:pt x="1282" y="433"/>
                  <a:pt x="1282" y="434"/>
                </a:cubicBezTo>
                <a:close/>
                <a:moveTo>
                  <a:pt x="1285" y="441"/>
                </a:moveTo>
                <a:cubicBezTo>
                  <a:pt x="1284" y="440"/>
                  <a:pt x="1284" y="440"/>
                  <a:pt x="1284" y="440"/>
                </a:cubicBezTo>
                <a:cubicBezTo>
                  <a:pt x="1285" y="440"/>
                  <a:pt x="1285" y="440"/>
                  <a:pt x="1285" y="440"/>
                </a:cubicBezTo>
                <a:cubicBezTo>
                  <a:pt x="1285" y="441"/>
                  <a:pt x="1285" y="441"/>
                  <a:pt x="1285" y="441"/>
                </a:cubicBezTo>
                <a:close/>
                <a:moveTo>
                  <a:pt x="1107" y="856"/>
                </a:moveTo>
                <a:cubicBezTo>
                  <a:pt x="1108" y="856"/>
                  <a:pt x="1108" y="856"/>
                  <a:pt x="1108" y="856"/>
                </a:cubicBezTo>
                <a:cubicBezTo>
                  <a:pt x="1108" y="856"/>
                  <a:pt x="1108" y="856"/>
                  <a:pt x="1108" y="857"/>
                </a:cubicBezTo>
                <a:cubicBezTo>
                  <a:pt x="1108" y="856"/>
                  <a:pt x="1108" y="856"/>
                  <a:pt x="1107" y="856"/>
                </a:cubicBezTo>
                <a:close/>
                <a:moveTo>
                  <a:pt x="1109" y="857"/>
                </a:moveTo>
                <a:cubicBezTo>
                  <a:pt x="1109" y="857"/>
                  <a:pt x="1109" y="857"/>
                  <a:pt x="1109" y="857"/>
                </a:cubicBezTo>
                <a:cubicBezTo>
                  <a:pt x="1109" y="857"/>
                  <a:pt x="1109" y="857"/>
                  <a:pt x="1110" y="857"/>
                </a:cubicBezTo>
                <a:cubicBezTo>
                  <a:pt x="1110" y="858"/>
                  <a:pt x="1110" y="858"/>
                  <a:pt x="1110" y="858"/>
                </a:cubicBezTo>
                <a:lnTo>
                  <a:pt x="1109" y="857"/>
                </a:lnTo>
                <a:close/>
                <a:moveTo>
                  <a:pt x="1114" y="864"/>
                </a:moveTo>
                <a:cubicBezTo>
                  <a:pt x="1114" y="864"/>
                  <a:pt x="1114" y="863"/>
                  <a:pt x="1114" y="863"/>
                </a:cubicBezTo>
                <a:cubicBezTo>
                  <a:pt x="1114" y="862"/>
                  <a:pt x="1114" y="862"/>
                  <a:pt x="1115" y="862"/>
                </a:cubicBezTo>
                <a:cubicBezTo>
                  <a:pt x="1115" y="863"/>
                  <a:pt x="1115" y="863"/>
                  <a:pt x="1115" y="863"/>
                </a:cubicBezTo>
                <a:cubicBezTo>
                  <a:pt x="1115" y="864"/>
                  <a:pt x="1115" y="864"/>
                  <a:pt x="1114" y="864"/>
                </a:cubicBezTo>
                <a:close/>
                <a:moveTo>
                  <a:pt x="1290" y="1148"/>
                </a:moveTo>
                <a:cubicBezTo>
                  <a:pt x="1290" y="1147"/>
                  <a:pt x="1290" y="1147"/>
                  <a:pt x="1290" y="1147"/>
                </a:cubicBezTo>
                <a:cubicBezTo>
                  <a:pt x="1290" y="1148"/>
                  <a:pt x="1290" y="1148"/>
                  <a:pt x="1290" y="1148"/>
                </a:cubicBezTo>
                <a:close/>
                <a:moveTo>
                  <a:pt x="1314" y="1041"/>
                </a:moveTo>
                <a:cubicBezTo>
                  <a:pt x="1314" y="1041"/>
                  <a:pt x="1314" y="1040"/>
                  <a:pt x="1314" y="1040"/>
                </a:cubicBezTo>
                <a:cubicBezTo>
                  <a:pt x="1315" y="1041"/>
                  <a:pt x="1315" y="1041"/>
                  <a:pt x="1315" y="1041"/>
                </a:cubicBezTo>
                <a:cubicBezTo>
                  <a:pt x="1314" y="1041"/>
                  <a:pt x="1314" y="1041"/>
                  <a:pt x="1314" y="1041"/>
                </a:cubicBezTo>
                <a:close/>
                <a:moveTo>
                  <a:pt x="1322" y="933"/>
                </a:moveTo>
                <a:cubicBezTo>
                  <a:pt x="1322" y="934"/>
                  <a:pt x="1322" y="934"/>
                  <a:pt x="1322" y="934"/>
                </a:cubicBezTo>
                <a:cubicBezTo>
                  <a:pt x="1322" y="933"/>
                  <a:pt x="1322" y="933"/>
                  <a:pt x="1322" y="933"/>
                </a:cubicBezTo>
                <a:close/>
                <a:moveTo>
                  <a:pt x="1319" y="985"/>
                </a:moveTo>
                <a:cubicBezTo>
                  <a:pt x="1318" y="985"/>
                  <a:pt x="1318" y="986"/>
                  <a:pt x="1317" y="986"/>
                </a:cubicBezTo>
                <a:cubicBezTo>
                  <a:pt x="1317" y="986"/>
                  <a:pt x="1317" y="985"/>
                  <a:pt x="1317" y="985"/>
                </a:cubicBezTo>
                <a:cubicBezTo>
                  <a:pt x="1317" y="984"/>
                  <a:pt x="1318" y="984"/>
                  <a:pt x="1319" y="984"/>
                </a:cubicBezTo>
                <a:cubicBezTo>
                  <a:pt x="1319" y="984"/>
                  <a:pt x="1319" y="984"/>
                  <a:pt x="1319" y="984"/>
                </a:cubicBezTo>
                <a:cubicBezTo>
                  <a:pt x="1319" y="985"/>
                  <a:pt x="1319" y="985"/>
                  <a:pt x="1319" y="985"/>
                </a:cubicBezTo>
                <a:close/>
                <a:moveTo>
                  <a:pt x="1325" y="1000"/>
                </a:moveTo>
                <a:cubicBezTo>
                  <a:pt x="1325" y="1000"/>
                  <a:pt x="1325" y="1000"/>
                  <a:pt x="1325" y="1000"/>
                </a:cubicBezTo>
                <a:cubicBezTo>
                  <a:pt x="1324" y="1000"/>
                  <a:pt x="1324" y="1001"/>
                  <a:pt x="1324" y="1001"/>
                </a:cubicBezTo>
                <a:cubicBezTo>
                  <a:pt x="1324" y="1001"/>
                  <a:pt x="1324" y="1001"/>
                  <a:pt x="1324" y="1001"/>
                </a:cubicBezTo>
                <a:cubicBezTo>
                  <a:pt x="1324" y="1000"/>
                  <a:pt x="1324" y="1000"/>
                  <a:pt x="1325" y="1000"/>
                </a:cubicBezTo>
                <a:cubicBezTo>
                  <a:pt x="1325" y="1000"/>
                  <a:pt x="1325" y="1000"/>
                  <a:pt x="1325" y="999"/>
                </a:cubicBezTo>
                <a:cubicBezTo>
                  <a:pt x="1325" y="999"/>
                  <a:pt x="1325" y="999"/>
                  <a:pt x="1325" y="999"/>
                </a:cubicBezTo>
                <a:lnTo>
                  <a:pt x="1325" y="1000"/>
                </a:lnTo>
                <a:close/>
                <a:moveTo>
                  <a:pt x="1333" y="981"/>
                </a:moveTo>
                <a:cubicBezTo>
                  <a:pt x="1333" y="981"/>
                  <a:pt x="1333" y="981"/>
                  <a:pt x="1333" y="981"/>
                </a:cubicBezTo>
                <a:cubicBezTo>
                  <a:pt x="1332" y="979"/>
                  <a:pt x="1332" y="978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2" y="977"/>
                  <a:pt x="1332" y="976"/>
                  <a:pt x="1332" y="976"/>
                </a:cubicBezTo>
                <a:cubicBezTo>
                  <a:pt x="1330" y="975"/>
                  <a:pt x="1330" y="973"/>
                  <a:pt x="1329" y="972"/>
                </a:cubicBezTo>
                <a:cubicBezTo>
                  <a:pt x="1328" y="971"/>
                  <a:pt x="1327" y="970"/>
                  <a:pt x="1326" y="969"/>
                </a:cubicBezTo>
                <a:cubicBezTo>
                  <a:pt x="1325" y="968"/>
                  <a:pt x="1324" y="966"/>
                  <a:pt x="1324" y="965"/>
                </a:cubicBezTo>
                <a:cubicBezTo>
                  <a:pt x="1323" y="960"/>
                  <a:pt x="1321" y="955"/>
                  <a:pt x="1322" y="950"/>
                </a:cubicBezTo>
                <a:cubicBezTo>
                  <a:pt x="1322" y="949"/>
                  <a:pt x="1322" y="949"/>
                  <a:pt x="1323" y="949"/>
                </a:cubicBezTo>
                <a:cubicBezTo>
                  <a:pt x="1323" y="949"/>
                  <a:pt x="1324" y="949"/>
                  <a:pt x="1324" y="950"/>
                </a:cubicBezTo>
                <a:cubicBezTo>
                  <a:pt x="1325" y="953"/>
                  <a:pt x="1325" y="956"/>
                  <a:pt x="1326" y="960"/>
                </a:cubicBezTo>
                <a:cubicBezTo>
                  <a:pt x="1325" y="963"/>
                  <a:pt x="1326" y="966"/>
                  <a:pt x="1329" y="968"/>
                </a:cubicBezTo>
                <a:cubicBezTo>
                  <a:pt x="1331" y="969"/>
                  <a:pt x="1331" y="971"/>
                  <a:pt x="1331" y="972"/>
                </a:cubicBezTo>
                <a:cubicBezTo>
                  <a:pt x="1332" y="974"/>
                  <a:pt x="1332" y="975"/>
                  <a:pt x="1332" y="976"/>
                </a:cubicBezTo>
                <a:cubicBezTo>
                  <a:pt x="1332" y="976"/>
                  <a:pt x="1332" y="977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3" y="977"/>
                  <a:pt x="1334" y="979"/>
                  <a:pt x="1334" y="980"/>
                </a:cubicBezTo>
                <a:cubicBezTo>
                  <a:pt x="1334" y="980"/>
                  <a:pt x="1334" y="981"/>
                  <a:pt x="1333" y="981"/>
                </a:cubicBezTo>
                <a:close/>
                <a:moveTo>
                  <a:pt x="1335" y="906"/>
                </a:moveTo>
                <a:cubicBezTo>
                  <a:pt x="1335" y="907"/>
                  <a:pt x="1335" y="907"/>
                  <a:pt x="1335" y="907"/>
                </a:cubicBezTo>
                <a:cubicBezTo>
                  <a:pt x="1335" y="906"/>
                  <a:pt x="1335" y="906"/>
                  <a:pt x="1335" y="906"/>
                </a:cubicBezTo>
                <a:cubicBezTo>
                  <a:pt x="1336" y="906"/>
                  <a:pt x="1336" y="906"/>
                  <a:pt x="1336" y="906"/>
                </a:cubicBezTo>
                <a:lnTo>
                  <a:pt x="1335" y="906"/>
                </a:lnTo>
                <a:close/>
                <a:moveTo>
                  <a:pt x="1381" y="830"/>
                </a:moveTo>
                <a:cubicBezTo>
                  <a:pt x="1381" y="830"/>
                  <a:pt x="1382" y="830"/>
                  <a:pt x="1382" y="831"/>
                </a:cubicBezTo>
                <a:cubicBezTo>
                  <a:pt x="1382" y="831"/>
                  <a:pt x="1382" y="832"/>
                  <a:pt x="1381" y="831"/>
                </a:cubicBezTo>
                <a:cubicBezTo>
                  <a:pt x="1381" y="831"/>
                  <a:pt x="1381" y="831"/>
                  <a:pt x="1380" y="831"/>
                </a:cubicBezTo>
                <a:cubicBezTo>
                  <a:pt x="1380" y="830"/>
                  <a:pt x="1381" y="830"/>
                  <a:pt x="1381" y="830"/>
                </a:cubicBezTo>
                <a:close/>
                <a:moveTo>
                  <a:pt x="1346" y="706"/>
                </a:moveTo>
                <a:cubicBezTo>
                  <a:pt x="1346" y="706"/>
                  <a:pt x="1347" y="706"/>
                  <a:pt x="1347" y="706"/>
                </a:cubicBezTo>
                <a:cubicBezTo>
                  <a:pt x="1347" y="706"/>
                  <a:pt x="1347" y="707"/>
                  <a:pt x="1346" y="707"/>
                </a:cubicBezTo>
                <a:cubicBezTo>
                  <a:pt x="1346" y="707"/>
                  <a:pt x="1346" y="707"/>
                  <a:pt x="1346" y="707"/>
                </a:cubicBezTo>
                <a:cubicBezTo>
                  <a:pt x="1346" y="706"/>
                  <a:pt x="1346" y="706"/>
                  <a:pt x="1346" y="706"/>
                </a:cubicBezTo>
                <a:close/>
                <a:moveTo>
                  <a:pt x="1342" y="702"/>
                </a:moveTo>
                <a:cubicBezTo>
                  <a:pt x="1342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2" y="702"/>
                  <a:pt x="1342" y="702"/>
                  <a:pt x="1342" y="702"/>
                </a:cubicBezTo>
                <a:close/>
                <a:moveTo>
                  <a:pt x="1360" y="996"/>
                </a:moveTo>
                <a:cubicBezTo>
                  <a:pt x="1360" y="998"/>
                  <a:pt x="1360" y="1000"/>
                  <a:pt x="1361" y="1001"/>
                </a:cubicBezTo>
                <a:cubicBezTo>
                  <a:pt x="1362" y="1003"/>
                  <a:pt x="1362" y="1006"/>
                  <a:pt x="1361" y="1008"/>
                </a:cubicBezTo>
                <a:cubicBezTo>
                  <a:pt x="1360" y="1010"/>
                  <a:pt x="1360" y="1012"/>
                  <a:pt x="1361" y="1015"/>
                </a:cubicBezTo>
                <a:cubicBezTo>
                  <a:pt x="1361" y="1016"/>
                  <a:pt x="1361" y="1018"/>
                  <a:pt x="1362" y="1020"/>
                </a:cubicBezTo>
                <a:cubicBezTo>
                  <a:pt x="1362" y="1020"/>
                  <a:pt x="1362" y="1021"/>
                  <a:pt x="1361" y="1021"/>
                </a:cubicBezTo>
                <a:cubicBezTo>
                  <a:pt x="1361" y="1022"/>
                  <a:pt x="1360" y="1021"/>
                  <a:pt x="1360" y="1021"/>
                </a:cubicBezTo>
                <a:cubicBezTo>
                  <a:pt x="1358" y="1018"/>
                  <a:pt x="1357" y="1014"/>
                  <a:pt x="1357" y="1011"/>
                </a:cubicBezTo>
                <a:cubicBezTo>
                  <a:pt x="1356" y="1010"/>
                  <a:pt x="1356" y="1008"/>
                  <a:pt x="1357" y="1007"/>
                </a:cubicBezTo>
                <a:cubicBezTo>
                  <a:pt x="1358" y="1004"/>
                  <a:pt x="1358" y="1001"/>
                  <a:pt x="1357" y="998"/>
                </a:cubicBezTo>
                <a:cubicBezTo>
                  <a:pt x="1357" y="996"/>
                  <a:pt x="1357" y="995"/>
                  <a:pt x="1357" y="993"/>
                </a:cubicBezTo>
                <a:cubicBezTo>
                  <a:pt x="1357" y="993"/>
                  <a:pt x="1357" y="992"/>
                  <a:pt x="1357" y="992"/>
                </a:cubicBezTo>
                <a:cubicBezTo>
                  <a:pt x="1358" y="992"/>
                  <a:pt x="1359" y="993"/>
                  <a:pt x="1359" y="993"/>
                </a:cubicBezTo>
                <a:cubicBezTo>
                  <a:pt x="1359" y="994"/>
                  <a:pt x="1359" y="995"/>
                  <a:pt x="1360" y="996"/>
                </a:cubicBezTo>
                <a:close/>
                <a:moveTo>
                  <a:pt x="1351" y="909"/>
                </a:moveTo>
                <a:cubicBezTo>
                  <a:pt x="1352" y="909"/>
                  <a:pt x="1352" y="909"/>
                  <a:pt x="1352" y="909"/>
                </a:cubicBezTo>
                <a:cubicBezTo>
                  <a:pt x="1351" y="909"/>
                  <a:pt x="1351" y="909"/>
                  <a:pt x="1351" y="909"/>
                </a:cubicBezTo>
                <a:close/>
                <a:moveTo>
                  <a:pt x="1353" y="918"/>
                </a:moveTo>
                <a:cubicBezTo>
                  <a:pt x="1355" y="918"/>
                  <a:pt x="1357" y="919"/>
                  <a:pt x="1358" y="921"/>
                </a:cubicBezTo>
                <a:cubicBezTo>
                  <a:pt x="1358" y="921"/>
                  <a:pt x="1359" y="922"/>
                  <a:pt x="1358" y="922"/>
                </a:cubicBezTo>
                <a:cubicBezTo>
                  <a:pt x="1357" y="926"/>
                  <a:pt x="1355" y="929"/>
                  <a:pt x="1353" y="931"/>
                </a:cubicBezTo>
                <a:cubicBezTo>
                  <a:pt x="1352" y="932"/>
                  <a:pt x="1352" y="933"/>
                  <a:pt x="1352" y="934"/>
                </a:cubicBezTo>
                <a:cubicBezTo>
                  <a:pt x="1352" y="935"/>
                  <a:pt x="1352" y="936"/>
                  <a:pt x="1351" y="936"/>
                </a:cubicBezTo>
                <a:cubicBezTo>
                  <a:pt x="1351" y="936"/>
                  <a:pt x="1350" y="937"/>
                  <a:pt x="1349" y="937"/>
                </a:cubicBezTo>
                <a:cubicBezTo>
                  <a:pt x="1349" y="937"/>
                  <a:pt x="1348" y="937"/>
                  <a:pt x="1348" y="937"/>
                </a:cubicBezTo>
                <a:cubicBezTo>
                  <a:pt x="1347" y="937"/>
                  <a:pt x="1346" y="937"/>
                  <a:pt x="1346" y="937"/>
                </a:cubicBezTo>
                <a:cubicBezTo>
                  <a:pt x="1345" y="937"/>
                  <a:pt x="1344" y="937"/>
                  <a:pt x="1342" y="937"/>
                </a:cubicBezTo>
                <a:cubicBezTo>
                  <a:pt x="1342" y="937"/>
                  <a:pt x="1342" y="936"/>
                  <a:pt x="1341" y="936"/>
                </a:cubicBezTo>
                <a:cubicBezTo>
                  <a:pt x="1341" y="935"/>
                  <a:pt x="1341" y="934"/>
                  <a:pt x="1341" y="934"/>
                </a:cubicBezTo>
                <a:cubicBezTo>
                  <a:pt x="1342" y="931"/>
                  <a:pt x="1343" y="927"/>
                  <a:pt x="1342" y="924"/>
                </a:cubicBezTo>
                <a:cubicBezTo>
                  <a:pt x="1342" y="923"/>
                  <a:pt x="1343" y="922"/>
                  <a:pt x="1343" y="921"/>
                </a:cubicBezTo>
                <a:cubicBezTo>
                  <a:pt x="1343" y="920"/>
                  <a:pt x="1344" y="920"/>
                  <a:pt x="1345" y="919"/>
                </a:cubicBezTo>
                <a:cubicBezTo>
                  <a:pt x="1347" y="919"/>
                  <a:pt x="1350" y="918"/>
                  <a:pt x="1353" y="918"/>
                </a:cubicBezTo>
                <a:close/>
                <a:moveTo>
                  <a:pt x="1347" y="428"/>
                </a:moveTo>
                <a:cubicBezTo>
                  <a:pt x="1347" y="428"/>
                  <a:pt x="1347" y="428"/>
                  <a:pt x="1347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9" y="430"/>
                  <a:pt x="1351" y="431"/>
                  <a:pt x="1352" y="432"/>
                </a:cubicBezTo>
                <a:cubicBezTo>
                  <a:pt x="1353" y="433"/>
                  <a:pt x="1352" y="434"/>
                  <a:pt x="1352" y="435"/>
                </a:cubicBezTo>
                <a:cubicBezTo>
                  <a:pt x="1350" y="435"/>
                  <a:pt x="1349" y="435"/>
                  <a:pt x="1348" y="434"/>
                </a:cubicBezTo>
                <a:cubicBezTo>
                  <a:pt x="1347" y="433"/>
                  <a:pt x="1347" y="432"/>
                  <a:pt x="1347" y="431"/>
                </a:cubicBezTo>
                <a:cubicBezTo>
                  <a:pt x="1348" y="431"/>
                  <a:pt x="1348" y="431"/>
                  <a:pt x="1348" y="431"/>
                </a:cubicBezTo>
                <a:cubicBezTo>
                  <a:pt x="1348" y="430"/>
                  <a:pt x="1348" y="429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7" y="428"/>
                </a:cubicBezTo>
                <a:cubicBezTo>
                  <a:pt x="1347" y="428"/>
                  <a:pt x="1347" y="428"/>
                  <a:pt x="1346" y="428"/>
                </a:cubicBezTo>
                <a:cubicBezTo>
                  <a:pt x="1346" y="427"/>
                  <a:pt x="1346" y="427"/>
                  <a:pt x="1347" y="428"/>
                </a:cubicBezTo>
                <a:close/>
                <a:moveTo>
                  <a:pt x="1342" y="412"/>
                </a:moveTo>
                <a:cubicBezTo>
                  <a:pt x="1342" y="412"/>
                  <a:pt x="1342" y="412"/>
                  <a:pt x="1343" y="412"/>
                </a:cubicBezTo>
                <a:cubicBezTo>
                  <a:pt x="1343" y="413"/>
                  <a:pt x="1343" y="413"/>
                  <a:pt x="1342" y="413"/>
                </a:cubicBezTo>
                <a:cubicBezTo>
                  <a:pt x="1342" y="413"/>
                  <a:pt x="1342" y="413"/>
                  <a:pt x="1342" y="413"/>
                </a:cubicBezTo>
                <a:cubicBezTo>
                  <a:pt x="1342" y="413"/>
                  <a:pt x="1342" y="412"/>
                  <a:pt x="1342" y="412"/>
                </a:cubicBezTo>
                <a:close/>
                <a:moveTo>
                  <a:pt x="1343" y="541"/>
                </a:moveTo>
                <a:cubicBezTo>
                  <a:pt x="1343" y="541"/>
                  <a:pt x="1343" y="542"/>
                  <a:pt x="1343" y="542"/>
                </a:cubicBezTo>
                <a:cubicBezTo>
                  <a:pt x="1343" y="542"/>
                  <a:pt x="1343" y="542"/>
                  <a:pt x="1342" y="541"/>
                </a:cubicBezTo>
                <a:cubicBezTo>
                  <a:pt x="1342" y="541"/>
                  <a:pt x="1342" y="541"/>
                  <a:pt x="1343" y="541"/>
                </a:cubicBezTo>
                <a:cubicBezTo>
                  <a:pt x="1343" y="541"/>
                  <a:pt x="1343" y="541"/>
                  <a:pt x="1343" y="541"/>
                </a:cubicBezTo>
                <a:close/>
                <a:moveTo>
                  <a:pt x="1322" y="391"/>
                </a:moveTo>
                <a:cubicBezTo>
                  <a:pt x="1323" y="391"/>
                  <a:pt x="1324" y="391"/>
                  <a:pt x="1325" y="390"/>
                </a:cubicBezTo>
                <a:cubicBezTo>
                  <a:pt x="1325" y="389"/>
                  <a:pt x="1326" y="389"/>
                  <a:pt x="1326" y="389"/>
                </a:cubicBezTo>
                <a:cubicBezTo>
                  <a:pt x="1326" y="389"/>
                  <a:pt x="1326" y="389"/>
                  <a:pt x="1326" y="389"/>
                </a:cubicBezTo>
                <a:cubicBezTo>
                  <a:pt x="1327" y="393"/>
                  <a:pt x="1329" y="395"/>
                  <a:pt x="1330" y="398"/>
                </a:cubicBezTo>
                <a:cubicBezTo>
                  <a:pt x="1331" y="399"/>
                  <a:pt x="1331" y="400"/>
                  <a:pt x="1332" y="401"/>
                </a:cubicBezTo>
                <a:cubicBezTo>
                  <a:pt x="1331" y="402"/>
                  <a:pt x="1331" y="403"/>
                  <a:pt x="1330" y="404"/>
                </a:cubicBezTo>
                <a:cubicBezTo>
                  <a:pt x="1330" y="404"/>
                  <a:pt x="1329" y="404"/>
                  <a:pt x="1329" y="404"/>
                </a:cubicBezTo>
                <a:cubicBezTo>
                  <a:pt x="1328" y="405"/>
                  <a:pt x="1328" y="404"/>
                  <a:pt x="1328" y="403"/>
                </a:cubicBezTo>
                <a:cubicBezTo>
                  <a:pt x="1328" y="401"/>
                  <a:pt x="1326" y="399"/>
                  <a:pt x="1324" y="398"/>
                </a:cubicBezTo>
                <a:cubicBezTo>
                  <a:pt x="1322" y="397"/>
                  <a:pt x="1321" y="396"/>
                  <a:pt x="1320" y="394"/>
                </a:cubicBezTo>
                <a:cubicBezTo>
                  <a:pt x="1320" y="392"/>
                  <a:pt x="1320" y="391"/>
                  <a:pt x="1322" y="391"/>
                </a:cubicBezTo>
                <a:close/>
                <a:moveTo>
                  <a:pt x="1327" y="527"/>
                </a:moveTo>
                <a:cubicBezTo>
                  <a:pt x="1327" y="527"/>
                  <a:pt x="1326" y="527"/>
                  <a:pt x="1326" y="527"/>
                </a:cubicBezTo>
                <a:cubicBezTo>
                  <a:pt x="1326" y="527"/>
                  <a:pt x="1326" y="527"/>
                  <a:pt x="1326" y="527"/>
                </a:cubicBezTo>
                <a:cubicBezTo>
                  <a:pt x="1326" y="527"/>
                  <a:pt x="1326" y="526"/>
                  <a:pt x="1326" y="526"/>
                </a:cubicBezTo>
                <a:cubicBezTo>
                  <a:pt x="1327" y="527"/>
                  <a:pt x="1327" y="527"/>
                  <a:pt x="1327" y="527"/>
                </a:cubicBezTo>
                <a:close/>
                <a:moveTo>
                  <a:pt x="1317" y="372"/>
                </a:moveTo>
                <a:cubicBezTo>
                  <a:pt x="1318" y="372"/>
                  <a:pt x="1318" y="372"/>
                  <a:pt x="1318" y="372"/>
                </a:cubicBezTo>
                <a:cubicBezTo>
                  <a:pt x="1319" y="373"/>
                  <a:pt x="1319" y="373"/>
                  <a:pt x="1319" y="374"/>
                </a:cubicBezTo>
                <a:cubicBezTo>
                  <a:pt x="1319" y="374"/>
                  <a:pt x="1318" y="374"/>
                  <a:pt x="1318" y="374"/>
                </a:cubicBezTo>
                <a:cubicBezTo>
                  <a:pt x="1318" y="374"/>
                  <a:pt x="1317" y="374"/>
                  <a:pt x="1317" y="373"/>
                </a:cubicBezTo>
                <a:cubicBezTo>
                  <a:pt x="1317" y="373"/>
                  <a:pt x="1317" y="372"/>
                  <a:pt x="1317" y="372"/>
                </a:cubicBezTo>
                <a:close/>
                <a:moveTo>
                  <a:pt x="1299" y="323"/>
                </a:moveTo>
                <a:cubicBezTo>
                  <a:pt x="1299" y="322"/>
                  <a:pt x="1299" y="322"/>
                  <a:pt x="1299" y="322"/>
                </a:cubicBezTo>
                <a:cubicBezTo>
                  <a:pt x="1299" y="322"/>
                  <a:pt x="1299" y="323"/>
                  <a:pt x="1299" y="323"/>
                </a:cubicBezTo>
                <a:cubicBezTo>
                  <a:pt x="1299" y="324"/>
                  <a:pt x="1299" y="324"/>
                  <a:pt x="1298" y="323"/>
                </a:cubicBezTo>
                <a:cubicBezTo>
                  <a:pt x="1298" y="323"/>
                  <a:pt x="1298" y="323"/>
                  <a:pt x="1299" y="323"/>
                </a:cubicBezTo>
                <a:close/>
                <a:moveTo>
                  <a:pt x="1297" y="348"/>
                </a:move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8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7"/>
                  <a:pt x="1297" y="347"/>
                  <a:pt x="1297" y="347"/>
                </a:cubicBezTo>
                <a:lnTo>
                  <a:pt x="1297" y="348"/>
                </a:lnTo>
                <a:close/>
                <a:moveTo>
                  <a:pt x="1296" y="404"/>
                </a:moveTo>
                <a:cubicBezTo>
                  <a:pt x="1295" y="404"/>
                  <a:pt x="1295" y="403"/>
                  <a:pt x="1295" y="403"/>
                </a:cubicBezTo>
                <a:cubicBezTo>
                  <a:pt x="1296" y="401"/>
                  <a:pt x="1297" y="399"/>
                  <a:pt x="1299" y="398"/>
                </a:cubicBezTo>
                <a:cubicBezTo>
                  <a:pt x="1299" y="398"/>
                  <a:pt x="1299" y="398"/>
                  <a:pt x="1300" y="398"/>
                </a:cubicBezTo>
                <a:cubicBezTo>
                  <a:pt x="1300" y="398"/>
                  <a:pt x="1301" y="398"/>
                  <a:pt x="1301" y="398"/>
                </a:cubicBezTo>
                <a:cubicBezTo>
                  <a:pt x="1303" y="400"/>
                  <a:pt x="1305" y="401"/>
                  <a:pt x="1307" y="403"/>
                </a:cubicBezTo>
                <a:cubicBezTo>
                  <a:pt x="1307" y="403"/>
                  <a:pt x="1307" y="403"/>
                  <a:pt x="1308" y="404"/>
                </a:cubicBezTo>
                <a:cubicBezTo>
                  <a:pt x="1312" y="408"/>
                  <a:pt x="1311" y="411"/>
                  <a:pt x="1306" y="414"/>
                </a:cubicBezTo>
                <a:cubicBezTo>
                  <a:pt x="1306" y="414"/>
                  <a:pt x="1306" y="414"/>
                  <a:pt x="1306" y="415"/>
                </a:cubicBezTo>
                <a:cubicBezTo>
                  <a:pt x="1304" y="415"/>
                  <a:pt x="1303" y="415"/>
                  <a:pt x="1303" y="414"/>
                </a:cubicBezTo>
                <a:cubicBezTo>
                  <a:pt x="1300" y="411"/>
                  <a:pt x="1298" y="408"/>
                  <a:pt x="1296" y="404"/>
                </a:cubicBezTo>
                <a:close/>
                <a:moveTo>
                  <a:pt x="1307" y="607"/>
                </a:moveTo>
                <a:cubicBezTo>
                  <a:pt x="1307" y="607"/>
                  <a:pt x="1306" y="608"/>
                  <a:pt x="1305" y="608"/>
                </a:cubicBezTo>
                <a:cubicBezTo>
                  <a:pt x="1305" y="608"/>
                  <a:pt x="1304" y="608"/>
                  <a:pt x="1303" y="608"/>
                </a:cubicBezTo>
                <a:cubicBezTo>
                  <a:pt x="1303" y="608"/>
                  <a:pt x="1302" y="608"/>
                  <a:pt x="1302" y="608"/>
                </a:cubicBezTo>
                <a:cubicBezTo>
                  <a:pt x="1301" y="608"/>
                  <a:pt x="1300" y="608"/>
                  <a:pt x="1299" y="608"/>
                </a:cubicBezTo>
                <a:cubicBezTo>
                  <a:pt x="1298" y="608"/>
                  <a:pt x="1297" y="607"/>
                  <a:pt x="1297" y="607"/>
                </a:cubicBezTo>
                <a:cubicBezTo>
                  <a:pt x="1298" y="606"/>
                  <a:pt x="1298" y="605"/>
                  <a:pt x="1299" y="605"/>
                </a:cubicBezTo>
                <a:cubicBezTo>
                  <a:pt x="1301" y="603"/>
                  <a:pt x="1304" y="603"/>
                  <a:pt x="1306" y="604"/>
                </a:cubicBezTo>
                <a:cubicBezTo>
                  <a:pt x="1308" y="604"/>
                  <a:pt x="1308" y="605"/>
                  <a:pt x="1307" y="607"/>
                </a:cubicBezTo>
                <a:close/>
                <a:moveTo>
                  <a:pt x="1391" y="598"/>
                </a:moveTo>
                <a:cubicBezTo>
                  <a:pt x="1390" y="598"/>
                  <a:pt x="1389" y="599"/>
                  <a:pt x="1388" y="600"/>
                </a:cubicBezTo>
                <a:cubicBezTo>
                  <a:pt x="1386" y="601"/>
                  <a:pt x="1384" y="601"/>
                  <a:pt x="1382" y="601"/>
                </a:cubicBezTo>
                <a:cubicBezTo>
                  <a:pt x="1380" y="600"/>
                  <a:pt x="1377" y="600"/>
                  <a:pt x="1375" y="601"/>
                </a:cubicBezTo>
                <a:cubicBezTo>
                  <a:pt x="1373" y="602"/>
                  <a:pt x="1371" y="601"/>
                  <a:pt x="1369" y="601"/>
                </a:cubicBezTo>
                <a:cubicBezTo>
                  <a:pt x="1366" y="600"/>
                  <a:pt x="1363" y="599"/>
                  <a:pt x="1359" y="598"/>
                </a:cubicBezTo>
                <a:cubicBezTo>
                  <a:pt x="1359" y="597"/>
                  <a:pt x="1358" y="597"/>
                  <a:pt x="1357" y="596"/>
                </a:cubicBezTo>
                <a:cubicBezTo>
                  <a:pt x="1357" y="596"/>
                  <a:pt x="1356" y="595"/>
                  <a:pt x="1356" y="595"/>
                </a:cubicBezTo>
                <a:cubicBezTo>
                  <a:pt x="1353" y="595"/>
                  <a:pt x="1350" y="593"/>
                  <a:pt x="1347" y="593"/>
                </a:cubicBezTo>
                <a:cubicBezTo>
                  <a:pt x="1341" y="592"/>
                  <a:pt x="1335" y="593"/>
                  <a:pt x="1330" y="595"/>
                </a:cubicBezTo>
                <a:cubicBezTo>
                  <a:pt x="1328" y="596"/>
                  <a:pt x="1326" y="597"/>
                  <a:pt x="1324" y="599"/>
                </a:cubicBezTo>
                <a:cubicBezTo>
                  <a:pt x="1323" y="600"/>
                  <a:pt x="1322" y="601"/>
                  <a:pt x="1320" y="600"/>
                </a:cubicBezTo>
                <a:cubicBezTo>
                  <a:pt x="1317" y="599"/>
                  <a:pt x="1314" y="600"/>
                  <a:pt x="1311" y="600"/>
                </a:cubicBezTo>
                <a:cubicBezTo>
                  <a:pt x="1306" y="600"/>
                  <a:pt x="1303" y="598"/>
                  <a:pt x="1301" y="594"/>
                </a:cubicBezTo>
                <a:cubicBezTo>
                  <a:pt x="1301" y="593"/>
                  <a:pt x="1300" y="591"/>
                  <a:pt x="1299" y="590"/>
                </a:cubicBezTo>
                <a:cubicBezTo>
                  <a:pt x="1299" y="589"/>
                  <a:pt x="1299" y="588"/>
                  <a:pt x="1299" y="587"/>
                </a:cubicBezTo>
                <a:cubicBezTo>
                  <a:pt x="1300" y="586"/>
                  <a:pt x="1300" y="583"/>
                  <a:pt x="1302" y="582"/>
                </a:cubicBezTo>
                <a:cubicBezTo>
                  <a:pt x="1303" y="581"/>
                  <a:pt x="1304" y="579"/>
                  <a:pt x="1304" y="577"/>
                </a:cubicBezTo>
                <a:cubicBezTo>
                  <a:pt x="1304" y="575"/>
                  <a:pt x="1304" y="573"/>
                  <a:pt x="1304" y="571"/>
                </a:cubicBezTo>
                <a:cubicBezTo>
                  <a:pt x="1305" y="570"/>
                  <a:pt x="1305" y="569"/>
                  <a:pt x="1306" y="569"/>
                </a:cubicBezTo>
                <a:cubicBezTo>
                  <a:pt x="1309" y="568"/>
                  <a:pt x="1310" y="567"/>
                  <a:pt x="1310" y="564"/>
                </a:cubicBezTo>
                <a:cubicBezTo>
                  <a:pt x="1310" y="563"/>
                  <a:pt x="1310" y="562"/>
                  <a:pt x="1311" y="561"/>
                </a:cubicBezTo>
                <a:cubicBezTo>
                  <a:pt x="1313" y="558"/>
                  <a:pt x="1315" y="556"/>
                  <a:pt x="1317" y="553"/>
                </a:cubicBezTo>
                <a:cubicBezTo>
                  <a:pt x="1317" y="552"/>
                  <a:pt x="1319" y="552"/>
                  <a:pt x="1321" y="552"/>
                </a:cubicBezTo>
                <a:cubicBezTo>
                  <a:pt x="1321" y="553"/>
                  <a:pt x="1321" y="553"/>
                  <a:pt x="1321" y="553"/>
                </a:cubicBezTo>
                <a:cubicBezTo>
                  <a:pt x="1324" y="555"/>
                  <a:pt x="1328" y="557"/>
                  <a:pt x="1332" y="557"/>
                </a:cubicBezTo>
                <a:cubicBezTo>
                  <a:pt x="1333" y="557"/>
                  <a:pt x="1333" y="558"/>
                  <a:pt x="1333" y="559"/>
                </a:cubicBezTo>
                <a:cubicBezTo>
                  <a:pt x="1332" y="560"/>
                  <a:pt x="1331" y="560"/>
                  <a:pt x="1330" y="561"/>
                </a:cubicBezTo>
                <a:cubicBezTo>
                  <a:pt x="1330" y="562"/>
                  <a:pt x="1330" y="563"/>
                  <a:pt x="1331" y="563"/>
                </a:cubicBezTo>
                <a:cubicBezTo>
                  <a:pt x="1331" y="564"/>
                  <a:pt x="1332" y="564"/>
                  <a:pt x="1332" y="564"/>
                </a:cubicBezTo>
                <a:cubicBezTo>
                  <a:pt x="1334" y="565"/>
                  <a:pt x="1335" y="566"/>
                  <a:pt x="1335" y="568"/>
                </a:cubicBezTo>
                <a:cubicBezTo>
                  <a:pt x="1336" y="570"/>
                  <a:pt x="1338" y="571"/>
                  <a:pt x="1340" y="570"/>
                </a:cubicBezTo>
                <a:cubicBezTo>
                  <a:pt x="1340" y="570"/>
                  <a:pt x="1341" y="570"/>
                  <a:pt x="1342" y="569"/>
                </a:cubicBezTo>
                <a:cubicBezTo>
                  <a:pt x="1344" y="569"/>
                  <a:pt x="1345" y="568"/>
                  <a:pt x="1347" y="567"/>
                </a:cubicBezTo>
                <a:cubicBezTo>
                  <a:pt x="1349" y="566"/>
                  <a:pt x="1351" y="565"/>
                  <a:pt x="1353" y="565"/>
                </a:cubicBezTo>
                <a:cubicBezTo>
                  <a:pt x="1354" y="565"/>
                  <a:pt x="1354" y="565"/>
                  <a:pt x="1355" y="564"/>
                </a:cubicBezTo>
                <a:cubicBezTo>
                  <a:pt x="1356" y="564"/>
                  <a:pt x="1356" y="563"/>
                  <a:pt x="1356" y="562"/>
                </a:cubicBezTo>
                <a:cubicBezTo>
                  <a:pt x="1356" y="561"/>
                  <a:pt x="1355" y="561"/>
                  <a:pt x="1354" y="561"/>
                </a:cubicBezTo>
                <a:cubicBezTo>
                  <a:pt x="1354" y="561"/>
                  <a:pt x="1353" y="561"/>
                  <a:pt x="1353" y="561"/>
                </a:cubicBezTo>
                <a:cubicBezTo>
                  <a:pt x="1347" y="562"/>
                  <a:pt x="1346" y="561"/>
                  <a:pt x="1343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5" y="554"/>
                  <a:pt x="1348" y="552"/>
                  <a:pt x="1351" y="551"/>
                </a:cubicBezTo>
                <a:cubicBezTo>
                  <a:pt x="1353" y="551"/>
                  <a:pt x="1355" y="550"/>
                  <a:pt x="1357" y="549"/>
                </a:cubicBezTo>
                <a:cubicBezTo>
                  <a:pt x="1360" y="546"/>
                  <a:pt x="1363" y="545"/>
                  <a:pt x="1367" y="546"/>
                </a:cubicBezTo>
                <a:cubicBezTo>
                  <a:pt x="1367" y="546"/>
                  <a:pt x="1368" y="546"/>
                  <a:pt x="1368" y="546"/>
                </a:cubicBezTo>
                <a:cubicBezTo>
                  <a:pt x="1368" y="546"/>
                  <a:pt x="1368" y="546"/>
                  <a:pt x="1369" y="546"/>
                </a:cubicBezTo>
                <a:cubicBezTo>
                  <a:pt x="1369" y="545"/>
                  <a:pt x="1369" y="545"/>
                  <a:pt x="1369" y="545"/>
                </a:cubicBezTo>
                <a:cubicBezTo>
                  <a:pt x="1369" y="546"/>
                  <a:pt x="1369" y="546"/>
                  <a:pt x="1369" y="546"/>
                </a:cubicBezTo>
                <a:cubicBezTo>
                  <a:pt x="1369" y="546"/>
                  <a:pt x="1368" y="546"/>
                  <a:pt x="1368" y="546"/>
                </a:cubicBezTo>
                <a:cubicBezTo>
                  <a:pt x="1367" y="547"/>
                  <a:pt x="1366" y="549"/>
                  <a:pt x="1364" y="550"/>
                </a:cubicBezTo>
                <a:cubicBezTo>
                  <a:pt x="1363" y="551"/>
                  <a:pt x="1363" y="552"/>
                  <a:pt x="1364" y="553"/>
                </a:cubicBezTo>
                <a:cubicBezTo>
                  <a:pt x="1364" y="554"/>
                  <a:pt x="1364" y="555"/>
                  <a:pt x="1364" y="556"/>
                </a:cubicBezTo>
                <a:cubicBezTo>
                  <a:pt x="1362" y="558"/>
                  <a:pt x="1361" y="561"/>
                  <a:pt x="1359" y="562"/>
                </a:cubicBezTo>
                <a:cubicBezTo>
                  <a:pt x="1359" y="563"/>
                  <a:pt x="1358" y="564"/>
                  <a:pt x="1359" y="564"/>
                </a:cubicBezTo>
                <a:cubicBezTo>
                  <a:pt x="1360" y="566"/>
                  <a:pt x="1362" y="568"/>
                  <a:pt x="1365" y="569"/>
                </a:cubicBezTo>
                <a:cubicBezTo>
                  <a:pt x="1369" y="570"/>
                  <a:pt x="1372" y="572"/>
                  <a:pt x="1375" y="575"/>
                </a:cubicBezTo>
                <a:cubicBezTo>
                  <a:pt x="1378" y="578"/>
                  <a:pt x="1382" y="581"/>
                  <a:pt x="1386" y="583"/>
                </a:cubicBezTo>
                <a:cubicBezTo>
                  <a:pt x="1391" y="585"/>
                  <a:pt x="1393" y="589"/>
                  <a:pt x="1393" y="593"/>
                </a:cubicBezTo>
                <a:cubicBezTo>
                  <a:pt x="1393" y="595"/>
                  <a:pt x="1393" y="597"/>
                  <a:pt x="1391" y="598"/>
                </a:cubicBezTo>
                <a:close/>
                <a:moveTo>
                  <a:pt x="1426" y="462"/>
                </a:moveTo>
                <a:cubicBezTo>
                  <a:pt x="1426" y="461"/>
                  <a:pt x="1426" y="461"/>
                  <a:pt x="1426" y="461"/>
                </a:cubicBezTo>
                <a:cubicBezTo>
                  <a:pt x="1427" y="462"/>
                  <a:pt x="1427" y="462"/>
                  <a:pt x="1427" y="462"/>
                </a:cubicBezTo>
                <a:lnTo>
                  <a:pt x="1426" y="462"/>
                </a:lnTo>
                <a:close/>
                <a:moveTo>
                  <a:pt x="1485" y="635"/>
                </a:moveTo>
                <a:cubicBezTo>
                  <a:pt x="1481" y="636"/>
                  <a:pt x="1477" y="636"/>
                  <a:pt x="1473" y="637"/>
                </a:cubicBezTo>
                <a:cubicBezTo>
                  <a:pt x="1473" y="637"/>
                  <a:pt x="1472" y="637"/>
                  <a:pt x="1471" y="637"/>
                </a:cubicBezTo>
                <a:cubicBezTo>
                  <a:pt x="1467" y="637"/>
                  <a:pt x="1463" y="636"/>
                  <a:pt x="1460" y="633"/>
                </a:cubicBezTo>
                <a:cubicBezTo>
                  <a:pt x="1459" y="632"/>
                  <a:pt x="1457" y="631"/>
                  <a:pt x="1456" y="631"/>
                </a:cubicBezTo>
                <a:cubicBezTo>
                  <a:pt x="1455" y="631"/>
                  <a:pt x="1453" y="631"/>
                  <a:pt x="1452" y="630"/>
                </a:cubicBezTo>
                <a:cubicBezTo>
                  <a:pt x="1452" y="630"/>
                  <a:pt x="1451" y="629"/>
                  <a:pt x="1450" y="629"/>
                </a:cubicBezTo>
                <a:cubicBezTo>
                  <a:pt x="1449" y="625"/>
                  <a:pt x="1447" y="621"/>
                  <a:pt x="1449" y="617"/>
                </a:cubicBezTo>
                <a:cubicBezTo>
                  <a:pt x="1450" y="615"/>
                  <a:pt x="1450" y="613"/>
                  <a:pt x="1451" y="611"/>
                </a:cubicBezTo>
                <a:cubicBezTo>
                  <a:pt x="1451" y="608"/>
                  <a:pt x="1452" y="606"/>
                  <a:pt x="1455" y="605"/>
                </a:cubicBezTo>
                <a:cubicBezTo>
                  <a:pt x="1455" y="605"/>
                  <a:pt x="1455" y="604"/>
                  <a:pt x="1455" y="603"/>
                </a:cubicBezTo>
                <a:cubicBezTo>
                  <a:pt x="1454" y="603"/>
                  <a:pt x="1454" y="603"/>
                  <a:pt x="1453" y="602"/>
                </a:cubicBezTo>
                <a:cubicBezTo>
                  <a:pt x="1450" y="601"/>
                  <a:pt x="1448" y="599"/>
                  <a:pt x="1447" y="597"/>
                </a:cubicBezTo>
                <a:cubicBezTo>
                  <a:pt x="1446" y="594"/>
                  <a:pt x="1444" y="591"/>
                  <a:pt x="1441" y="589"/>
                </a:cubicBezTo>
                <a:cubicBezTo>
                  <a:pt x="1437" y="587"/>
                  <a:pt x="1435" y="583"/>
                  <a:pt x="1434" y="579"/>
                </a:cubicBezTo>
                <a:cubicBezTo>
                  <a:pt x="1433" y="575"/>
                  <a:pt x="1431" y="572"/>
                  <a:pt x="1428" y="569"/>
                </a:cubicBezTo>
                <a:cubicBezTo>
                  <a:pt x="1427" y="568"/>
                  <a:pt x="1426" y="566"/>
                  <a:pt x="1427" y="565"/>
                </a:cubicBezTo>
                <a:cubicBezTo>
                  <a:pt x="1427" y="563"/>
                  <a:pt x="1428" y="561"/>
                  <a:pt x="1429" y="560"/>
                </a:cubicBezTo>
                <a:cubicBezTo>
                  <a:pt x="1429" y="558"/>
                  <a:pt x="1430" y="557"/>
                  <a:pt x="1432" y="557"/>
                </a:cubicBezTo>
                <a:cubicBezTo>
                  <a:pt x="1435" y="555"/>
                  <a:pt x="1437" y="554"/>
                  <a:pt x="1439" y="551"/>
                </a:cubicBezTo>
                <a:cubicBezTo>
                  <a:pt x="1440" y="550"/>
                  <a:pt x="1440" y="550"/>
                  <a:pt x="1441" y="549"/>
                </a:cubicBezTo>
                <a:cubicBezTo>
                  <a:pt x="1444" y="547"/>
                  <a:pt x="1448" y="545"/>
                  <a:pt x="1451" y="544"/>
                </a:cubicBezTo>
                <a:cubicBezTo>
                  <a:pt x="1452" y="543"/>
                  <a:pt x="1453" y="543"/>
                  <a:pt x="1453" y="543"/>
                </a:cubicBezTo>
                <a:cubicBezTo>
                  <a:pt x="1456" y="544"/>
                  <a:pt x="1459" y="545"/>
                  <a:pt x="1462" y="544"/>
                </a:cubicBezTo>
                <a:cubicBezTo>
                  <a:pt x="1463" y="544"/>
                  <a:pt x="1464" y="545"/>
                  <a:pt x="1465" y="546"/>
                </a:cubicBezTo>
                <a:cubicBezTo>
                  <a:pt x="1466" y="548"/>
                  <a:pt x="1466" y="549"/>
                  <a:pt x="1466" y="551"/>
                </a:cubicBezTo>
                <a:cubicBezTo>
                  <a:pt x="1466" y="552"/>
                  <a:pt x="1465" y="554"/>
                  <a:pt x="1465" y="556"/>
                </a:cubicBezTo>
                <a:cubicBezTo>
                  <a:pt x="1465" y="557"/>
                  <a:pt x="1465" y="557"/>
                  <a:pt x="1464" y="557"/>
                </a:cubicBezTo>
                <a:cubicBezTo>
                  <a:pt x="1462" y="558"/>
                  <a:pt x="1461" y="557"/>
                  <a:pt x="1459" y="558"/>
                </a:cubicBezTo>
                <a:cubicBezTo>
                  <a:pt x="1456" y="558"/>
                  <a:pt x="1455" y="559"/>
                  <a:pt x="1455" y="563"/>
                </a:cubicBezTo>
                <a:cubicBezTo>
                  <a:pt x="1455" y="565"/>
                  <a:pt x="1455" y="566"/>
                  <a:pt x="1454" y="566"/>
                </a:cubicBezTo>
                <a:cubicBezTo>
                  <a:pt x="1453" y="566"/>
                  <a:pt x="1453" y="566"/>
                  <a:pt x="1453" y="566"/>
                </a:cubicBezTo>
                <a:cubicBezTo>
                  <a:pt x="1450" y="567"/>
                  <a:pt x="1450" y="567"/>
                  <a:pt x="1451" y="569"/>
                </a:cubicBezTo>
                <a:cubicBezTo>
                  <a:pt x="1453" y="571"/>
                  <a:pt x="1455" y="573"/>
                  <a:pt x="1456" y="575"/>
                </a:cubicBezTo>
                <a:cubicBezTo>
                  <a:pt x="1458" y="579"/>
                  <a:pt x="1462" y="582"/>
                  <a:pt x="1466" y="583"/>
                </a:cubicBezTo>
                <a:cubicBezTo>
                  <a:pt x="1467" y="583"/>
                  <a:pt x="1468" y="584"/>
                  <a:pt x="1468" y="585"/>
                </a:cubicBezTo>
                <a:cubicBezTo>
                  <a:pt x="1468" y="586"/>
                  <a:pt x="1468" y="586"/>
                  <a:pt x="1468" y="587"/>
                </a:cubicBezTo>
                <a:cubicBezTo>
                  <a:pt x="1467" y="590"/>
                  <a:pt x="1468" y="592"/>
                  <a:pt x="1470" y="594"/>
                </a:cubicBezTo>
                <a:cubicBezTo>
                  <a:pt x="1472" y="597"/>
                  <a:pt x="1472" y="600"/>
                  <a:pt x="1472" y="603"/>
                </a:cubicBezTo>
                <a:cubicBezTo>
                  <a:pt x="1472" y="604"/>
                  <a:pt x="1472" y="605"/>
                  <a:pt x="1472" y="606"/>
                </a:cubicBezTo>
                <a:cubicBezTo>
                  <a:pt x="1473" y="608"/>
                  <a:pt x="1474" y="609"/>
                  <a:pt x="1476" y="609"/>
                </a:cubicBezTo>
                <a:cubicBezTo>
                  <a:pt x="1477" y="609"/>
                  <a:pt x="1477" y="609"/>
                  <a:pt x="1478" y="610"/>
                </a:cubicBezTo>
                <a:cubicBezTo>
                  <a:pt x="1479" y="611"/>
                  <a:pt x="1478" y="612"/>
                  <a:pt x="1478" y="613"/>
                </a:cubicBezTo>
                <a:cubicBezTo>
                  <a:pt x="1478" y="613"/>
                  <a:pt x="1478" y="613"/>
                  <a:pt x="1478" y="613"/>
                </a:cubicBezTo>
                <a:cubicBezTo>
                  <a:pt x="1478" y="614"/>
                  <a:pt x="1479" y="615"/>
                  <a:pt x="1479" y="615"/>
                </a:cubicBezTo>
                <a:cubicBezTo>
                  <a:pt x="1481" y="617"/>
                  <a:pt x="1483" y="619"/>
                  <a:pt x="1482" y="621"/>
                </a:cubicBezTo>
                <a:cubicBezTo>
                  <a:pt x="1482" y="626"/>
                  <a:pt x="1484" y="630"/>
                  <a:pt x="1485" y="634"/>
                </a:cubicBezTo>
                <a:cubicBezTo>
                  <a:pt x="1486" y="635"/>
                  <a:pt x="1485" y="635"/>
                  <a:pt x="1485" y="635"/>
                </a:cubicBezTo>
                <a:close/>
                <a:moveTo>
                  <a:pt x="1504" y="265"/>
                </a:moveTo>
                <a:cubicBezTo>
                  <a:pt x="1503" y="264"/>
                  <a:pt x="1503" y="264"/>
                  <a:pt x="1503" y="264"/>
                </a:cubicBezTo>
                <a:cubicBezTo>
                  <a:pt x="1504" y="264"/>
                  <a:pt x="1504" y="264"/>
                  <a:pt x="1504" y="264"/>
                </a:cubicBezTo>
                <a:lnTo>
                  <a:pt x="1504" y="265"/>
                </a:lnTo>
                <a:close/>
                <a:moveTo>
                  <a:pt x="1519" y="564"/>
                </a:moveTo>
                <a:cubicBezTo>
                  <a:pt x="1518" y="565"/>
                  <a:pt x="1515" y="567"/>
                  <a:pt x="1514" y="566"/>
                </a:cubicBezTo>
                <a:cubicBezTo>
                  <a:pt x="1512" y="566"/>
                  <a:pt x="1510" y="565"/>
                  <a:pt x="1508" y="564"/>
                </a:cubicBezTo>
                <a:cubicBezTo>
                  <a:pt x="1507" y="564"/>
                  <a:pt x="1506" y="563"/>
                  <a:pt x="1506" y="562"/>
                </a:cubicBezTo>
                <a:cubicBezTo>
                  <a:pt x="1506" y="556"/>
                  <a:pt x="1511" y="551"/>
                  <a:pt x="1516" y="551"/>
                </a:cubicBezTo>
                <a:cubicBezTo>
                  <a:pt x="1518" y="552"/>
                  <a:pt x="1519" y="552"/>
                  <a:pt x="1519" y="553"/>
                </a:cubicBezTo>
                <a:cubicBezTo>
                  <a:pt x="1520" y="554"/>
                  <a:pt x="1520" y="556"/>
                  <a:pt x="1521" y="557"/>
                </a:cubicBezTo>
                <a:cubicBezTo>
                  <a:pt x="1520" y="559"/>
                  <a:pt x="1519" y="562"/>
                  <a:pt x="1519" y="564"/>
                </a:cubicBezTo>
                <a:close/>
                <a:moveTo>
                  <a:pt x="1556" y="287"/>
                </a:moveTo>
                <a:cubicBezTo>
                  <a:pt x="1555" y="287"/>
                  <a:pt x="1555" y="287"/>
                  <a:pt x="1555" y="287"/>
                </a:cubicBezTo>
                <a:cubicBezTo>
                  <a:pt x="1553" y="284"/>
                  <a:pt x="1550" y="282"/>
                  <a:pt x="1548" y="279"/>
                </a:cubicBezTo>
                <a:cubicBezTo>
                  <a:pt x="1548" y="278"/>
                  <a:pt x="1548" y="278"/>
                  <a:pt x="1548" y="278"/>
                </a:cubicBezTo>
                <a:cubicBezTo>
                  <a:pt x="1549" y="278"/>
                  <a:pt x="1549" y="277"/>
                  <a:pt x="1550" y="277"/>
                </a:cubicBezTo>
                <a:cubicBezTo>
                  <a:pt x="1551" y="277"/>
                  <a:pt x="1552" y="278"/>
                  <a:pt x="1553" y="279"/>
                </a:cubicBezTo>
                <a:cubicBezTo>
                  <a:pt x="1554" y="280"/>
                  <a:pt x="1555" y="281"/>
                  <a:pt x="1556" y="282"/>
                </a:cubicBezTo>
                <a:cubicBezTo>
                  <a:pt x="1557" y="283"/>
                  <a:pt x="1557" y="286"/>
                  <a:pt x="1556" y="287"/>
                </a:cubicBezTo>
                <a:close/>
                <a:moveTo>
                  <a:pt x="1558" y="294"/>
                </a:moveTo>
                <a:cubicBezTo>
                  <a:pt x="1558" y="294"/>
                  <a:pt x="1557" y="294"/>
                  <a:pt x="1557" y="294"/>
                </a:cubicBezTo>
                <a:cubicBezTo>
                  <a:pt x="1557" y="293"/>
                  <a:pt x="1558" y="293"/>
                  <a:pt x="1558" y="294"/>
                </a:cubicBezTo>
                <a:cubicBezTo>
                  <a:pt x="1558" y="294"/>
                  <a:pt x="1558" y="294"/>
                  <a:pt x="1558" y="294"/>
                </a:cubicBezTo>
                <a:close/>
                <a:moveTo>
                  <a:pt x="1571" y="595"/>
                </a:moveTo>
                <a:cubicBezTo>
                  <a:pt x="1571" y="595"/>
                  <a:pt x="1571" y="595"/>
                  <a:pt x="1571" y="595"/>
                </a:cubicBezTo>
                <a:cubicBezTo>
                  <a:pt x="1571" y="595"/>
                  <a:pt x="1571" y="595"/>
                  <a:pt x="1571" y="595"/>
                </a:cubicBezTo>
                <a:close/>
                <a:moveTo>
                  <a:pt x="1575" y="251"/>
                </a:moveTo>
                <a:cubicBezTo>
                  <a:pt x="1575" y="252"/>
                  <a:pt x="1574" y="253"/>
                  <a:pt x="1574" y="252"/>
                </a:cubicBezTo>
                <a:cubicBezTo>
                  <a:pt x="1573" y="252"/>
                  <a:pt x="1573" y="251"/>
                  <a:pt x="1573" y="251"/>
                </a:cubicBezTo>
                <a:cubicBezTo>
                  <a:pt x="1574" y="250"/>
                  <a:pt x="1575" y="250"/>
                  <a:pt x="1575" y="250"/>
                </a:cubicBezTo>
                <a:cubicBezTo>
                  <a:pt x="1575" y="250"/>
                  <a:pt x="1576" y="250"/>
                  <a:pt x="1576" y="251"/>
                </a:cubicBezTo>
                <a:cubicBezTo>
                  <a:pt x="1576" y="251"/>
                  <a:pt x="1575" y="251"/>
                  <a:pt x="1575" y="251"/>
                </a:cubicBezTo>
                <a:close/>
                <a:moveTo>
                  <a:pt x="1612" y="130"/>
                </a:moveTo>
                <a:cubicBezTo>
                  <a:pt x="1613" y="131"/>
                  <a:pt x="1613" y="131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3" y="131"/>
                  <a:pt x="1613" y="131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lose/>
                <a:moveTo>
                  <a:pt x="1612" y="453"/>
                </a:moveTo>
                <a:cubicBezTo>
                  <a:pt x="1612" y="453"/>
                  <a:pt x="1612" y="453"/>
                  <a:pt x="1612" y="454"/>
                </a:cubicBezTo>
                <a:cubicBezTo>
                  <a:pt x="1612" y="454"/>
                  <a:pt x="1612" y="454"/>
                  <a:pt x="1611" y="454"/>
                </a:cubicBezTo>
                <a:cubicBezTo>
                  <a:pt x="1611" y="454"/>
                  <a:pt x="1610" y="454"/>
                  <a:pt x="1610" y="454"/>
                </a:cubicBezTo>
                <a:cubicBezTo>
                  <a:pt x="1610" y="454"/>
                  <a:pt x="1609" y="454"/>
                  <a:pt x="1609" y="454"/>
                </a:cubicBezTo>
                <a:cubicBezTo>
                  <a:pt x="1610" y="453"/>
                  <a:pt x="1611" y="453"/>
                  <a:pt x="1612" y="453"/>
                </a:cubicBezTo>
                <a:close/>
                <a:moveTo>
                  <a:pt x="1614" y="542"/>
                </a:moveTo>
                <a:cubicBezTo>
                  <a:pt x="1612" y="544"/>
                  <a:pt x="1611" y="546"/>
                  <a:pt x="1610" y="549"/>
                </a:cubicBezTo>
                <a:cubicBezTo>
                  <a:pt x="1610" y="549"/>
                  <a:pt x="1609" y="550"/>
                  <a:pt x="1609" y="550"/>
                </a:cubicBezTo>
                <a:cubicBezTo>
                  <a:pt x="1608" y="550"/>
                  <a:pt x="1607" y="549"/>
                  <a:pt x="1607" y="548"/>
                </a:cubicBezTo>
                <a:cubicBezTo>
                  <a:pt x="1607" y="548"/>
                  <a:pt x="1607" y="548"/>
                  <a:pt x="1607" y="548"/>
                </a:cubicBezTo>
                <a:cubicBezTo>
                  <a:pt x="1607" y="545"/>
                  <a:pt x="1608" y="543"/>
                  <a:pt x="1609" y="541"/>
                </a:cubicBezTo>
                <a:cubicBezTo>
                  <a:pt x="1610" y="540"/>
                  <a:pt x="1611" y="539"/>
                  <a:pt x="1612" y="538"/>
                </a:cubicBezTo>
                <a:cubicBezTo>
                  <a:pt x="1613" y="538"/>
                  <a:pt x="1614" y="538"/>
                  <a:pt x="1615" y="538"/>
                </a:cubicBezTo>
                <a:cubicBezTo>
                  <a:pt x="1615" y="538"/>
                  <a:pt x="1616" y="538"/>
                  <a:pt x="1616" y="539"/>
                </a:cubicBezTo>
                <a:cubicBezTo>
                  <a:pt x="1615" y="540"/>
                  <a:pt x="1615" y="541"/>
                  <a:pt x="1614" y="542"/>
                </a:cubicBezTo>
                <a:close/>
                <a:moveTo>
                  <a:pt x="1625" y="102"/>
                </a:moveTo>
                <a:cubicBezTo>
                  <a:pt x="1625" y="101"/>
                  <a:pt x="1625" y="101"/>
                  <a:pt x="1625" y="101"/>
                </a:cubicBezTo>
                <a:cubicBezTo>
                  <a:pt x="1625" y="101"/>
                  <a:pt x="1625" y="101"/>
                  <a:pt x="1625" y="101"/>
                </a:cubicBezTo>
                <a:lnTo>
                  <a:pt x="1625" y="102"/>
                </a:lnTo>
                <a:close/>
                <a:moveTo>
                  <a:pt x="1644" y="152"/>
                </a:moveTo>
                <a:cubicBezTo>
                  <a:pt x="1644" y="152"/>
                  <a:pt x="1644" y="152"/>
                  <a:pt x="1644" y="152"/>
                </a:cubicBezTo>
                <a:cubicBezTo>
                  <a:pt x="1643" y="153"/>
                  <a:pt x="1643" y="155"/>
                  <a:pt x="1643" y="157"/>
                </a:cubicBezTo>
                <a:cubicBezTo>
                  <a:pt x="1642" y="158"/>
                  <a:pt x="1642" y="158"/>
                  <a:pt x="1641" y="158"/>
                </a:cubicBezTo>
                <a:cubicBezTo>
                  <a:pt x="1639" y="159"/>
                  <a:pt x="1639" y="160"/>
                  <a:pt x="1638" y="162"/>
                </a:cubicBezTo>
                <a:cubicBezTo>
                  <a:pt x="1638" y="162"/>
                  <a:pt x="1638" y="162"/>
                  <a:pt x="1639" y="162"/>
                </a:cubicBezTo>
                <a:cubicBezTo>
                  <a:pt x="1639" y="162"/>
                  <a:pt x="1640" y="163"/>
                  <a:pt x="1640" y="164"/>
                </a:cubicBezTo>
                <a:cubicBezTo>
                  <a:pt x="1641" y="164"/>
                  <a:pt x="1642" y="165"/>
                  <a:pt x="1642" y="165"/>
                </a:cubicBezTo>
                <a:cubicBezTo>
                  <a:pt x="1642" y="166"/>
                  <a:pt x="1642" y="166"/>
                  <a:pt x="1642" y="166"/>
                </a:cubicBezTo>
                <a:cubicBezTo>
                  <a:pt x="1642" y="165"/>
                  <a:pt x="1642" y="165"/>
                  <a:pt x="1642" y="165"/>
                </a:cubicBezTo>
                <a:cubicBezTo>
                  <a:pt x="1641" y="165"/>
                  <a:pt x="1641" y="164"/>
                  <a:pt x="1640" y="164"/>
                </a:cubicBezTo>
                <a:cubicBezTo>
                  <a:pt x="1639" y="163"/>
                  <a:pt x="1639" y="163"/>
                  <a:pt x="1638" y="162"/>
                </a:cubicBezTo>
                <a:cubicBezTo>
                  <a:pt x="1638" y="162"/>
                  <a:pt x="1638" y="162"/>
                  <a:pt x="1638" y="162"/>
                </a:cubicBezTo>
                <a:cubicBezTo>
                  <a:pt x="1637" y="160"/>
                  <a:pt x="1635" y="160"/>
                  <a:pt x="1634" y="159"/>
                </a:cubicBezTo>
                <a:cubicBezTo>
                  <a:pt x="1633" y="157"/>
                  <a:pt x="1633" y="155"/>
                  <a:pt x="1632" y="154"/>
                </a:cubicBezTo>
                <a:cubicBezTo>
                  <a:pt x="1632" y="153"/>
                  <a:pt x="1632" y="152"/>
                  <a:pt x="1632" y="152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1" y="151"/>
                  <a:pt x="1631" y="151"/>
                  <a:pt x="1631" y="151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2" y="151"/>
                  <a:pt x="1632" y="151"/>
                  <a:pt x="1632" y="152"/>
                </a:cubicBezTo>
                <a:cubicBezTo>
                  <a:pt x="1633" y="152"/>
                  <a:pt x="1634" y="153"/>
                  <a:pt x="1635" y="153"/>
                </a:cubicBezTo>
                <a:cubicBezTo>
                  <a:pt x="1636" y="154"/>
                  <a:pt x="1638" y="154"/>
                  <a:pt x="1640" y="153"/>
                </a:cubicBezTo>
                <a:cubicBezTo>
                  <a:pt x="1641" y="152"/>
                  <a:pt x="1642" y="152"/>
                  <a:pt x="1644" y="152"/>
                </a:cubicBezTo>
                <a:cubicBezTo>
                  <a:pt x="1644" y="152"/>
                  <a:pt x="1644" y="151"/>
                  <a:pt x="1644" y="151"/>
                </a:cubicBezTo>
                <a:cubicBezTo>
                  <a:pt x="1644" y="151"/>
                  <a:pt x="1644" y="151"/>
                  <a:pt x="1644" y="151"/>
                </a:cubicBezTo>
                <a:cubicBezTo>
                  <a:pt x="1644" y="151"/>
                  <a:pt x="1644" y="151"/>
                  <a:pt x="1644" y="152"/>
                </a:cubicBezTo>
                <a:close/>
                <a:moveTo>
                  <a:pt x="1654" y="145"/>
                </a:moveTo>
                <a:cubicBezTo>
                  <a:pt x="1652" y="146"/>
                  <a:pt x="1650" y="147"/>
                  <a:pt x="1648" y="149"/>
                </a:cubicBezTo>
                <a:cubicBezTo>
                  <a:pt x="1647" y="149"/>
                  <a:pt x="1647" y="149"/>
                  <a:pt x="1646" y="149"/>
                </a:cubicBezTo>
                <a:cubicBezTo>
                  <a:pt x="1646" y="150"/>
                  <a:pt x="1646" y="150"/>
                  <a:pt x="1646" y="150"/>
                </a:cubicBezTo>
                <a:cubicBezTo>
                  <a:pt x="1646" y="150"/>
                  <a:pt x="1645" y="150"/>
                  <a:pt x="1645" y="150"/>
                </a:cubicBezTo>
                <a:cubicBezTo>
                  <a:pt x="1645" y="150"/>
                  <a:pt x="1645" y="150"/>
                  <a:pt x="1645" y="149"/>
                </a:cubicBezTo>
                <a:cubicBezTo>
                  <a:pt x="1646" y="149"/>
                  <a:pt x="1646" y="149"/>
                  <a:pt x="1646" y="149"/>
                </a:cubicBezTo>
                <a:cubicBezTo>
                  <a:pt x="1646" y="149"/>
                  <a:pt x="1647" y="148"/>
                  <a:pt x="1647" y="147"/>
                </a:cubicBezTo>
                <a:cubicBezTo>
                  <a:pt x="1649" y="145"/>
                  <a:pt x="1650" y="144"/>
                  <a:pt x="1651" y="143"/>
                </a:cubicBezTo>
                <a:cubicBezTo>
                  <a:pt x="1651" y="143"/>
                  <a:pt x="1651" y="143"/>
                  <a:pt x="1651" y="143"/>
                </a:cubicBezTo>
                <a:cubicBezTo>
                  <a:pt x="1651" y="143"/>
                  <a:pt x="1651" y="142"/>
                  <a:pt x="1651" y="142"/>
                </a:cubicBezTo>
                <a:cubicBezTo>
                  <a:pt x="1649" y="142"/>
                  <a:pt x="1647" y="142"/>
                  <a:pt x="1647" y="140"/>
                </a:cubicBezTo>
                <a:cubicBezTo>
                  <a:pt x="1647" y="139"/>
                  <a:pt x="1647" y="139"/>
                  <a:pt x="1647" y="139"/>
                </a:cubicBezTo>
                <a:cubicBezTo>
                  <a:pt x="1647" y="138"/>
                  <a:pt x="1648" y="139"/>
                  <a:pt x="1648" y="139"/>
                </a:cubicBezTo>
                <a:cubicBezTo>
                  <a:pt x="1648" y="139"/>
                  <a:pt x="1649" y="139"/>
                  <a:pt x="1649" y="140"/>
                </a:cubicBezTo>
                <a:cubicBezTo>
                  <a:pt x="1650" y="141"/>
                  <a:pt x="1650" y="142"/>
                  <a:pt x="1651" y="142"/>
                </a:cubicBezTo>
                <a:cubicBezTo>
                  <a:pt x="1651" y="142"/>
                  <a:pt x="1651" y="142"/>
                  <a:pt x="1651" y="142"/>
                </a:cubicBezTo>
                <a:cubicBezTo>
                  <a:pt x="1651" y="142"/>
                  <a:pt x="1651" y="143"/>
                  <a:pt x="1651" y="143"/>
                </a:cubicBezTo>
                <a:cubicBezTo>
                  <a:pt x="1652" y="143"/>
                  <a:pt x="1653" y="143"/>
                  <a:pt x="1653" y="143"/>
                </a:cubicBezTo>
                <a:cubicBezTo>
                  <a:pt x="1654" y="143"/>
                  <a:pt x="1654" y="144"/>
                  <a:pt x="1655" y="144"/>
                </a:cubicBezTo>
                <a:cubicBezTo>
                  <a:pt x="1655" y="144"/>
                  <a:pt x="1654" y="145"/>
                  <a:pt x="1654" y="145"/>
                </a:cubicBezTo>
                <a:close/>
                <a:moveTo>
                  <a:pt x="1667" y="144"/>
                </a:moveTo>
                <a:cubicBezTo>
                  <a:pt x="1666" y="144"/>
                  <a:pt x="1666" y="144"/>
                  <a:pt x="1666" y="144"/>
                </a:cubicBezTo>
                <a:cubicBezTo>
                  <a:pt x="1667" y="143"/>
                  <a:pt x="1667" y="143"/>
                  <a:pt x="1667" y="143"/>
                </a:cubicBezTo>
                <a:lnTo>
                  <a:pt x="1667" y="144"/>
                </a:lnTo>
                <a:close/>
                <a:moveTo>
                  <a:pt x="1679" y="523"/>
                </a:moveTo>
                <a:cubicBezTo>
                  <a:pt x="1679" y="524"/>
                  <a:pt x="1678" y="524"/>
                  <a:pt x="1677" y="524"/>
                </a:cubicBezTo>
                <a:cubicBezTo>
                  <a:pt x="1674" y="523"/>
                  <a:pt x="1671" y="522"/>
                  <a:pt x="1669" y="521"/>
                </a:cubicBezTo>
                <a:cubicBezTo>
                  <a:pt x="1668" y="520"/>
                  <a:pt x="1668" y="519"/>
                  <a:pt x="1668" y="518"/>
                </a:cubicBezTo>
                <a:cubicBezTo>
                  <a:pt x="1668" y="517"/>
                  <a:pt x="1668" y="516"/>
                  <a:pt x="1668" y="515"/>
                </a:cubicBezTo>
                <a:cubicBezTo>
                  <a:pt x="1669" y="515"/>
                  <a:pt x="1670" y="516"/>
                  <a:pt x="1670" y="517"/>
                </a:cubicBezTo>
                <a:cubicBezTo>
                  <a:pt x="1671" y="518"/>
                  <a:pt x="1673" y="519"/>
                  <a:pt x="1675" y="520"/>
                </a:cubicBezTo>
                <a:cubicBezTo>
                  <a:pt x="1676" y="520"/>
                  <a:pt x="1678" y="521"/>
                  <a:pt x="1679" y="522"/>
                </a:cubicBezTo>
                <a:cubicBezTo>
                  <a:pt x="1679" y="522"/>
                  <a:pt x="1679" y="522"/>
                  <a:pt x="1679" y="522"/>
                </a:cubicBezTo>
                <a:cubicBezTo>
                  <a:pt x="1679" y="523"/>
                  <a:pt x="1679" y="523"/>
                  <a:pt x="1679" y="523"/>
                </a:cubicBezTo>
                <a:close/>
                <a:moveTo>
                  <a:pt x="1679" y="178"/>
                </a:moveTo>
                <a:cubicBezTo>
                  <a:pt x="1679" y="178"/>
                  <a:pt x="1679" y="178"/>
                  <a:pt x="1679" y="178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lose/>
                <a:moveTo>
                  <a:pt x="1726" y="495"/>
                </a:moveTo>
                <a:cubicBezTo>
                  <a:pt x="1725" y="496"/>
                  <a:pt x="1724" y="496"/>
                  <a:pt x="1724" y="495"/>
                </a:cubicBezTo>
                <a:cubicBezTo>
                  <a:pt x="1723" y="494"/>
                  <a:pt x="1723" y="493"/>
                  <a:pt x="1723" y="493"/>
                </a:cubicBezTo>
                <a:cubicBezTo>
                  <a:pt x="1723" y="492"/>
                  <a:pt x="1724" y="492"/>
                  <a:pt x="1724" y="491"/>
                </a:cubicBezTo>
                <a:cubicBezTo>
                  <a:pt x="1725" y="491"/>
                  <a:pt x="1726" y="491"/>
                  <a:pt x="1726" y="492"/>
                </a:cubicBezTo>
                <a:cubicBezTo>
                  <a:pt x="1727" y="493"/>
                  <a:pt x="1727" y="493"/>
                  <a:pt x="1727" y="494"/>
                </a:cubicBezTo>
                <a:cubicBezTo>
                  <a:pt x="1726" y="494"/>
                  <a:pt x="1726" y="495"/>
                  <a:pt x="1726" y="495"/>
                </a:cubicBezTo>
                <a:close/>
                <a:moveTo>
                  <a:pt x="1730" y="517"/>
                </a:moveTo>
                <a:cubicBezTo>
                  <a:pt x="1730" y="517"/>
                  <a:pt x="1729" y="517"/>
                  <a:pt x="1729" y="517"/>
                </a:cubicBezTo>
                <a:cubicBezTo>
                  <a:pt x="1729" y="518"/>
                  <a:pt x="1728" y="518"/>
                  <a:pt x="1728" y="518"/>
                </a:cubicBezTo>
                <a:cubicBezTo>
                  <a:pt x="1728" y="518"/>
                  <a:pt x="1728" y="517"/>
                  <a:pt x="1728" y="517"/>
                </a:cubicBezTo>
                <a:cubicBezTo>
                  <a:pt x="1728" y="517"/>
                  <a:pt x="1728" y="516"/>
                  <a:pt x="1728" y="516"/>
                </a:cubicBezTo>
                <a:cubicBezTo>
                  <a:pt x="1728" y="515"/>
                  <a:pt x="1729" y="514"/>
                  <a:pt x="1729" y="515"/>
                </a:cubicBezTo>
                <a:cubicBezTo>
                  <a:pt x="1730" y="516"/>
                  <a:pt x="1730" y="516"/>
                  <a:pt x="1730" y="517"/>
                </a:cubicBezTo>
                <a:close/>
                <a:moveTo>
                  <a:pt x="1733" y="506"/>
                </a:moveTo>
                <a:cubicBezTo>
                  <a:pt x="1733" y="505"/>
                  <a:pt x="1733" y="505"/>
                  <a:pt x="1733" y="505"/>
                </a:cubicBezTo>
                <a:cubicBezTo>
                  <a:pt x="1733" y="506"/>
                  <a:pt x="1733" y="506"/>
                  <a:pt x="1733" y="506"/>
                </a:cubicBezTo>
                <a:cubicBezTo>
                  <a:pt x="1733" y="506"/>
                  <a:pt x="1733" y="506"/>
                  <a:pt x="1733" y="506"/>
                </a:cubicBezTo>
                <a:close/>
                <a:moveTo>
                  <a:pt x="1768" y="427"/>
                </a:moveTo>
                <a:cubicBezTo>
                  <a:pt x="1768" y="427"/>
                  <a:pt x="1767" y="428"/>
                  <a:pt x="1767" y="427"/>
                </a:cubicBezTo>
                <a:cubicBezTo>
                  <a:pt x="1766" y="426"/>
                  <a:pt x="1764" y="425"/>
                  <a:pt x="1764" y="423"/>
                </a:cubicBezTo>
                <a:cubicBezTo>
                  <a:pt x="1763" y="422"/>
                  <a:pt x="1764" y="422"/>
                  <a:pt x="1764" y="422"/>
                </a:cubicBezTo>
                <a:cubicBezTo>
                  <a:pt x="1764" y="421"/>
                  <a:pt x="1764" y="421"/>
                  <a:pt x="1765" y="422"/>
                </a:cubicBezTo>
                <a:cubicBezTo>
                  <a:pt x="1765" y="422"/>
                  <a:pt x="1766" y="423"/>
                  <a:pt x="1766" y="424"/>
                </a:cubicBezTo>
                <a:cubicBezTo>
                  <a:pt x="1767" y="425"/>
                  <a:pt x="1767" y="426"/>
                  <a:pt x="1768" y="427"/>
                </a:cubicBezTo>
                <a:cubicBezTo>
                  <a:pt x="1768" y="427"/>
                  <a:pt x="1768" y="427"/>
                  <a:pt x="1768" y="427"/>
                </a:cubicBezTo>
                <a:close/>
                <a:moveTo>
                  <a:pt x="1768" y="419"/>
                </a:moveTo>
                <a:cubicBezTo>
                  <a:pt x="1767" y="419"/>
                  <a:pt x="1768" y="418"/>
                  <a:pt x="1768" y="418"/>
                </a:cubicBezTo>
                <a:cubicBezTo>
                  <a:pt x="1768" y="418"/>
                  <a:pt x="1769" y="419"/>
                  <a:pt x="1769" y="419"/>
                </a:cubicBezTo>
                <a:cubicBezTo>
                  <a:pt x="1768" y="419"/>
                  <a:pt x="1768" y="419"/>
                  <a:pt x="1768" y="419"/>
                </a:cubicBezTo>
                <a:close/>
                <a:moveTo>
                  <a:pt x="1775" y="481"/>
                </a:moveTo>
                <a:cubicBezTo>
                  <a:pt x="1775" y="481"/>
                  <a:pt x="1774" y="482"/>
                  <a:pt x="1774" y="482"/>
                </a:cubicBezTo>
                <a:cubicBezTo>
                  <a:pt x="1774" y="481"/>
                  <a:pt x="1774" y="481"/>
                  <a:pt x="1774" y="481"/>
                </a:cubicBezTo>
                <a:cubicBezTo>
                  <a:pt x="1774" y="480"/>
                  <a:pt x="1773" y="479"/>
                  <a:pt x="1773" y="479"/>
                </a:cubicBezTo>
                <a:cubicBezTo>
                  <a:pt x="1773" y="479"/>
                  <a:pt x="1774" y="478"/>
                  <a:pt x="1774" y="478"/>
                </a:cubicBezTo>
                <a:cubicBezTo>
                  <a:pt x="1774" y="478"/>
                  <a:pt x="1775" y="478"/>
                  <a:pt x="1775" y="479"/>
                </a:cubicBezTo>
                <a:cubicBezTo>
                  <a:pt x="1775" y="480"/>
                  <a:pt x="1775" y="480"/>
                  <a:pt x="1775" y="481"/>
                </a:cubicBezTo>
                <a:close/>
                <a:moveTo>
                  <a:pt x="1798" y="471"/>
                </a:moveTo>
                <a:cubicBezTo>
                  <a:pt x="1798" y="471"/>
                  <a:pt x="1798" y="471"/>
                  <a:pt x="1798" y="471"/>
                </a:cubicBezTo>
                <a:cubicBezTo>
                  <a:pt x="1799" y="469"/>
                  <a:pt x="1799" y="468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799" y="467"/>
                  <a:pt x="1799" y="467"/>
                  <a:pt x="1800" y="466"/>
                </a:cubicBezTo>
                <a:cubicBezTo>
                  <a:pt x="1800" y="466"/>
                  <a:pt x="1800" y="467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801" y="468"/>
                  <a:pt x="1802" y="468"/>
                  <a:pt x="1803" y="468"/>
                </a:cubicBezTo>
                <a:cubicBezTo>
                  <a:pt x="1804" y="467"/>
                  <a:pt x="1805" y="466"/>
                  <a:pt x="1805" y="466"/>
                </a:cubicBezTo>
                <a:cubicBezTo>
                  <a:pt x="1806" y="463"/>
                  <a:pt x="1807" y="460"/>
                  <a:pt x="1809" y="458"/>
                </a:cubicBezTo>
                <a:cubicBezTo>
                  <a:pt x="1809" y="457"/>
                  <a:pt x="1810" y="456"/>
                  <a:pt x="1810" y="455"/>
                </a:cubicBezTo>
                <a:cubicBezTo>
                  <a:pt x="1811" y="453"/>
                  <a:pt x="1811" y="451"/>
                  <a:pt x="1812" y="449"/>
                </a:cubicBezTo>
                <a:cubicBezTo>
                  <a:pt x="1816" y="441"/>
                  <a:pt x="1817" y="432"/>
                  <a:pt x="1816" y="424"/>
                </a:cubicBezTo>
                <a:cubicBezTo>
                  <a:pt x="1815" y="423"/>
                  <a:pt x="1816" y="422"/>
                  <a:pt x="1816" y="422"/>
                </a:cubicBezTo>
                <a:cubicBezTo>
                  <a:pt x="1816" y="422"/>
                  <a:pt x="1816" y="421"/>
                  <a:pt x="1816" y="421"/>
                </a:cubicBezTo>
                <a:cubicBezTo>
                  <a:pt x="1817" y="421"/>
                  <a:pt x="1818" y="421"/>
                  <a:pt x="1818" y="422"/>
                </a:cubicBezTo>
                <a:cubicBezTo>
                  <a:pt x="1819" y="425"/>
                  <a:pt x="1820" y="428"/>
                  <a:pt x="1820" y="432"/>
                </a:cubicBezTo>
                <a:cubicBezTo>
                  <a:pt x="1821" y="434"/>
                  <a:pt x="1821" y="436"/>
                  <a:pt x="1822" y="438"/>
                </a:cubicBezTo>
                <a:cubicBezTo>
                  <a:pt x="1823" y="440"/>
                  <a:pt x="1822" y="442"/>
                  <a:pt x="1821" y="443"/>
                </a:cubicBezTo>
                <a:cubicBezTo>
                  <a:pt x="1820" y="444"/>
                  <a:pt x="1819" y="445"/>
                  <a:pt x="1820" y="447"/>
                </a:cubicBezTo>
                <a:cubicBezTo>
                  <a:pt x="1821" y="448"/>
                  <a:pt x="1821" y="448"/>
                  <a:pt x="1820" y="450"/>
                </a:cubicBezTo>
                <a:cubicBezTo>
                  <a:pt x="1818" y="454"/>
                  <a:pt x="1815" y="458"/>
                  <a:pt x="1811" y="461"/>
                </a:cubicBezTo>
                <a:cubicBezTo>
                  <a:pt x="1809" y="462"/>
                  <a:pt x="1808" y="464"/>
                  <a:pt x="1808" y="466"/>
                </a:cubicBezTo>
                <a:cubicBezTo>
                  <a:pt x="1808" y="468"/>
                  <a:pt x="1807" y="469"/>
                  <a:pt x="1805" y="470"/>
                </a:cubicBezTo>
                <a:cubicBezTo>
                  <a:pt x="1803" y="471"/>
                  <a:pt x="1802" y="472"/>
                  <a:pt x="1799" y="472"/>
                </a:cubicBezTo>
                <a:cubicBezTo>
                  <a:pt x="1799" y="472"/>
                  <a:pt x="1798" y="472"/>
                  <a:pt x="1798" y="471"/>
                </a:cubicBezTo>
                <a:close/>
                <a:moveTo>
                  <a:pt x="1835" y="851"/>
                </a:moveTo>
                <a:cubicBezTo>
                  <a:pt x="1835" y="851"/>
                  <a:pt x="1835" y="851"/>
                  <a:pt x="1835" y="851"/>
                </a:cubicBezTo>
                <a:cubicBezTo>
                  <a:pt x="1835" y="851"/>
                  <a:pt x="1835" y="851"/>
                  <a:pt x="1835" y="851"/>
                </a:cubicBezTo>
                <a:close/>
                <a:moveTo>
                  <a:pt x="1255" y="628"/>
                </a:move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lose/>
                <a:moveTo>
                  <a:pt x="759" y="919"/>
                </a:move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lose/>
                <a:moveTo>
                  <a:pt x="570" y="246"/>
                </a:move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lose/>
                <a:moveTo>
                  <a:pt x="599" y="313"/>
                </a:moveTo>
                <a:cubicBezTo>
                  <a:pt x="599" y="313"/>
                  <a:pt x="599" y="313"/>
                  <a:pt x="599" y="313"/>
                </a:cubicBezTo>
                <a:cubicBezTo>
                  <a:pt x="600" y="313"/>
                  <a:pt x="600" y="313"/>
                  <a:pt x="600" y="313"/>
                </a:cubicBezTo>
                <a:cubicBezTo>
                  <a:pt x="599" y="314"/>
                  <a:pt x="599" y="316"/>
                  <a:pt x="598" y="318"/>
                </a:cubicBezTo>
                <a:cubicBezTo>
                  <a:pt x="596" y="323"/>
                  <a:pt x="593" y="327"/>
                  <a:pt x="592" y="333"/>
                </a:cubicBezTo>
                <a:cubicBezTo>
                  <a:pt x="591" y="334"/>
                  <a:pt x="591" y="335"/>
                  <a:pt x="590" y="335"/>
                </a:cubicBezTo>
                <a:cubicBezTo>
                  <a:pt x="589" y="336"/>
                  <a:pt x="588" y="336"/>
                  <a:pt x="588" y="337"/>
                </a:cubicBezTo>
                <a:cubicBezTo>
                  <a:pt x="587" y="338"/>
                  <a:pt x="587" y="340"/>
                  <a:pt x="588" y="341"/>
                </a:cubicBezTo>
                <a:cubicBezTo>
                  <a:pt x="589" y="341"/>
                  <a:pt x="590" y="341"/>
                  <a:pt x="590" y="341"/>
                </a:cubicBezTo>
                <a:cubicBezTo>
                  <a:pt x="591" y="342"/>
                  <a:pt x="592" y="343"/>
                  <a:pt x="592" y="344"/>
                </a:cubicBezTo>
                <a:cubicBezTo>
                  <a:pt x="592" y="345"/>
                  <a:pt x="592" y="345"/>
                  <a:pt x="592" y="346"/>
                </a:cubicBezTo>
                <a:cubicBezTo>
                  <a:pt x="592" y="348"/>
                  <a:pt x="593" y="349"/>
                  <a:pt x="595" y="348"/>
                </a:cubicBezTo>
                <a:cubicBezTo>
                  <a:pt x="596" y="348"/>
                  <a:pt x="598" y="348"/>
                  <a:pt x="598" y="347"/>
                </a:cubicBezTo>
                <a:cubicBezTo>
                  <a:pt x="601" y="344"/>
                  <a:pt x="606" y="343"/>
                  <a:pt x="608" y="338"/>
                </a:cubicBezTo>
                <a:cubicBezTo>
                  <a:pt x="608" y="338"/>
                  <a:pt x="609" y="338"/>
                  <a:pt x="609" y="338"/>
                </a:cubicBezTo>
                <a:cubicBezTo>
                  <a:pt x="611" y="339"/>
                  <a:pt x="613" y="340"/>
                  <a:pt x="613" y="342"/>
                </a:cubicBezTo>
                <a:cubicBezTo>
                  <a:pt x="613" y="343"/>
                  <a:pt x="613" y="344"/>
                  <a:pt x="614" y="345"/>
                </a:cubicBezTo>
                <a:cubicBezTo>
                  <a:pt x="616" y="345"/>
                  <a:pt x="618" y="346"/>
                  <a:pt x="621" y="347"/>
                </a:cubicBezTo>
                <a:cubicBezTo>
                  <a:pt x="621" y="347"/>
                  <a:pt x="622" y="347"/>
                  <a:pt x="622" y="347"/>
                </a:cubicBezTo>
                <a:cubicBezTo>
                  <a:pt x="623" y="346"/>
                  <a:pt x="625" y="345"/>
                  <a:pt x="625" y="344"/>
                </a:cubicBezTo>
                <a:cubicBezTo>
                  <a:pt x="626" y="343"/>
                  <a:pt x="626" y="341"/>
                  <a:pt x="624" y="340"/>
                </a:cubicBezTo>
                <a:cubicBezTo>
                  <a:pt x="624" y="340"/>
                  <a:pt x="624" y="340"/>
                  <a:pt x="624" y="340"/>
                </a:cubicBezTo>
                <a:cubicBezTo>
                  <a:pt x="622" y="339"/>
                  <a:pt x="621" y="338"/>
                  <a:pt x="621" y="336"/>
                </a:cubicBezTo>
                <a:cubicBezTo>
                  <a:pt x="621" y="333"/>
                  <a:pt x="620" y="331"/>
                  <a:pt x="618" y="330"/>
                </a:cubicBezTo>
                <a:cubicBezTo>
                  <a:pt x="617" y="329"/>
                  <a:pt x="616" y="327"/>
                  <a:pt x="616" y="326"/>
                </a:cubicBezTo>
                <a:cubicBezTo>
                  <a:pt x="614" y="323"/>
                  <a:pt x="610" y="322"/>
                  <a:pt x="609" y="318"/>
                </a:cubicBezTo>
                <a:cubicBezTo>
                  <a:pt x="609" y="318"/>
                  <a:pt x="608" y="318"/>
                  <a:pt x="607" y="318"/>
                </a:cubicBezTo>
                <a:cubicBezTo>
                  <a:pt x="605" y="317"/>
                  <a:pt x="605" y="317"/>
                  <a:pt x="607" y="316"/>
                </a:cubicBezTo>
                <a:cubicBezTo>
                  <a:pt x="607" y="315"/>
                  <a:pt x="609" y="314"/>
                  <a:pt x="609" y="313"/>
                </a:cubicBezTo>
                <a:cubicBezTo>
                  <a:pt x="610" y="312"/>
                  <a:pt x="609" y="311"/>
                  <a:pt x="609" y="311"/>
                </a:cubicBezTo>
                <a:cubicBezTo>
                  <a:pt x="609" y="310"/>
                  <a:pt x="608" y="310"/>
                  <a:pt x="608" y="311"/>
                </a:cubicBezTo>
                <a:cubicBezTo>
                  <a:pt x="607" y="311"/>
                  <a:pt x="606" y="312"/>
                  <a:pt x="605" y="311"/>
                </a:cubicBezTo>
                <a:cubicBezTo>
                  <a:pt x="603" y="311"/>
                  <a:pt x="602" y="311"/>
                  <a:pt x="601" y="311"/>
                </a:cubicBezTo>
                <a:cubicBezTo>
                  <a:pt x="601" y="311"/>
                  <a:pt x="600" y="312"/>
                  <a:pt x="600" y="313"/>
                </a:cubicBezTo>
                <a:cubicBezTo>
                  <a:pt x="600" y="313"/>
                  <a:pt x="599" y="313"/>
                  <a:pt x="599" y="313"/>
                </a:cubicBezTo>
                <a:close/>
                <a:moveTo>
                  <a:pt x="647" y="1376"/>
                </a:move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lose/>
                <a:moveTo>
                  <a:pt x="638" y="255"/>
                </a:move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lose/>
                <a:moveTo>
                  <a:pt x="694" y="551"/>
                </a:move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lose/>
                <a:moveTo>
                  <a:pt x="661" y="1387"/>
                </a:moveTo>
                <a:cubicBezTo>
                  <a:pt x="661" y="1387"/>
                  <a:pt x="661" y="1387"/>
                  <a:pt x="661" y="1387"/>
                </a:cubicBezTo>
                <a:cubicBezTo>
                  <a:pt x="661" y="1387"/>
                  <a:pt x="661" y="1387"/>
                  <a:pt x="661" y="1387"/>
                </a:cubicBezTo>
                <a:close/>
                <a:moveTo>
                  <a:pt x="186" y="316"/>
                </a:move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lose/>
                <a:moveTo>
                  <a:pt x="862" y="959"/>
                </a:moveTo>
                <a:cubicBezTo>
                  <a:pt x="862" y="959"/>
                  <a:pt x="861" y="958"/>
                  <a:pt x="860" y="958"/>
                </a:cubicBezTo>
                <a:cubicBezTo>
                  <a:pt x="859" y="957"/>
                  <a:pt x="858" y="956"/>
                  <a:pt x="856" y="957"/>
                </a:cubicBezTo>
                <a:cubicBezTo>
                  <a:pt x="854" y="957"/>
                  <a:pt x="852" y="956"/>
                  <a:pt x="850" y="954"/>
                </a:cubicBezTo>
                <a:cubicBezTo>
                  <a:pt x="848" y="953"/>
                  <a:pt x="844" y="952"/>
                  <a:pt x="843" y="949"/>
                </a:cubicBezTo>
                <a:cubicBezTo>
                  <a:pt x="840" y="945"/>
                  <a:pt x="836" y="943"/>
                  <a:pt x="832" y="941"/>
                </a:cubicBezTo>
                <a:cubicBezTo>
                  <a:pt x="830" y="940"/>
                  <a:pt x="828" y="940"/>
                  <a:pt x="826" y="940"/>
                </a:cubicBezTo>
                <a:cubicBezTo>
                  <a:pt x="819" y="940"/>
                  <a:pt x="812" y="939"/>
                  <a:pt x="805" y="937"/>
                </a:cubicBezTo>
                <a:cubicBezTo>
                  <a:pt x="804" y="937"/>
                  <a:pt x="803" y="937"/>
                  <a:pt x="803" y="937"/>
                </a:cubicBezTo>
                <a:cubicBezTo>
                  <a:pt x="802" y="937"/>
                  <a:pt x="801" y="938"/>
                  <a:pt x="799" y="939"/>
                </a:cubicBezTo>
                <a:cubicBezTo>
                  <a:pt x="799" y="939"/>
                  <a:pt x="798" y="939"/>
                  <a:pt x="797" y="938"/>
                </a:cubicBezTo>
                <a:cubicBezTo>
                  <a:pt x="797" y="936"/>
                  <a:pt x="797" y="935"/>
                  <a:pt x="796" y="933"/>
                </a:cubicBezTo>
                <a:cubicBezTo>
                  <a:pt x="795" y="933"/>
                  <a:pt x="794" y="931"/>
                  <a:pt x="793" y="931"/>
                </a:cubicBezTo>
                <a:cubicBezTo>
                  <a:pt x="789" y="931"/>
                  <a:pt x="786" y="929"/>
                  <a:pt x="783" y="927"/>
                </a:cubicBezTo>
                <a:cubicBezTo>
                  <a:pt x="780" y="926"/>
                  <a:pt x="778" y="925"/>
                  <a:pt x="775" y="925"/>
                </a:cubicBezTo>
                <a:cubicBezTo>
                  <a:pt x="772" y="925"/>
                  <a:pt x="770" y="925"/>
                  <a:pt x="769" y="928"/>
                </a:cubicBezTo>
                <a:cubicBezTo>
                  <a:pt x="769" y="928"/>
                  <a:pt x="768" y="928"/>
                  <a:pt x="768" y="928"/>
                </a:cubicBezTo>
                <a:cubicBezTo>
                  <a:pt x="767" y="928"/>
                  <a:pt x="767" y="928"/>
                  <a:pt x="767" y="927"/>
                </a:cubicBezTo>
                <a:cubicBezTo>
                  <a:pt x="768" y="927"/>
                  <a:pt x="768" y="926"/>
                  <a:pt x="768" y="925"/>
                </a:cubicBezTo>
                <a:cubicBezTo>
                  <a:pt x="768" y="923"/>
                  <a:pt x="767" y="922"/>
                  <a:pt x="766" y="921"/>
                </a:cubicBezTo>
                <a:cubicBezTo>
                  <a:pt x="763" y="920"/>
                  <a:pt x="761" y="920"/>
                  <a:pt x="759" y="919"/>
                </a:cubicBezTo>
                <a:cubicBezTo>
                  <a:pt x="759" y="920"/>
                  <a:pt x="759" y="920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6" y="920"/>
                  <a:pt x="754" y="920"/>
                  <a:pt x="752" y="922"/>
                </a:cubicBezTo>
                <a:cubicBezTo>
                  <a:pt x="751" y="921"/>
                  <a:pt x="750" y="921"/>
                  <a:pt x="749" y="921"/>
                </a:cubicBezTo>
                <a:cubicBezTo>
                  <a:pt x="750" y="919"/>
                  <a:pt x="753" y="918"/>
                  <a:pt x="755" y="917"/>
                </a:cubicBezTo>
                <a:cubicBezTo>
                  <a:pt x="756" y="915"/>
                  <a:pt x="757" y="913"/>
                  <a:pt x="757" y="911"/>
                </a:cubicBezTo>
                <a:cubicBezTo>
                  <a:pt x="757" y="909"/>
                  <a:pt x="757" y="908"/>
                  <a:pt x="756" y="906"/>
                </a:cubicBezTo>
                <a:cubicBezTo>
                  <a:pt x="755" y="905"/>
                  <a:pt x="755" y="903"/>
                  <a:pt x="753" y="902"/>
                </a:cubicBezTo>
                <a:cubicBezTo>
                  <a:pt x="751" y="900"/>
                  <a:pt x="749" y="896"/>
                  <a:pt x="749" y="893"/>
                </a:cubicBezTo>
                <a:cubicBezTo>
                  <a:pt x="748" y="891"/>
                  <a:pt x="748" y="890"/>
                  <a:pt x="746" y="888"/>
                </a:cubicBezTo>
                <a:cubicBezTo>
                  <a:pt x="742" y="884"/>
                  <a:pt x="737" y="879"/>
                  <a:pt x="730" y="877"/>
                </a:cubicBezTo>
                <a:cubicBezTo>
                  <a:pt x="729" y="877"/>
                  <a:pt x="728" y="877"/>
                  <a:pt x="727" y="876"/>
                </a:cubicBezTo>
                <a:cubicBezTo>
                  <a:pt x="724" y="875"/>
                  <a:pt x="721" y="875"/>
                  <a:pt x="718" y="875"/>
                </a:cubicBezTo>
                <a:cubicBezTo>
                  <a:pt x="715" y="875"/>
                  <a:pt x="712" y="875"/>
                  <a:pt x="708" y="875"/>
                </a:cubicBezTo>
                <a:cubicBezTo>
                  <a:pt x="708" y="875"/>
                  <a:pt x="707" y="874"/>
                  <a:pt x="706" y="874"/>
                </a:cubicBezTo>
                <a:cubicBezTo>
                  <a:pt x="703" y="872"/>
                  <a:pt x="701" y="869"/>
                  <a:pt x="697" y="869"/>
                </a:cubicBezTo>
                <a:cubicBezTo>
                  <a:pt x="697" y="869"/>
                  <a:pt x="696" y="868"/>
                  <a:pt x="696" y="867"/>
                </a:cubicBezTo>
                <a:cubicBezTo>
                  <a:pt x="696" y="866"/>
                  <a:pt x="695" y="865"/>
                  <a:pt x="694" y="864"/>
                </a:cubicBezTo>
                <a:cubicBezTo>
                  <a:pt x="692" y="862"/>
                  <a:pt x="690" y="860"/>
                  <a:pt x="688" y="858"/>
                </a:cubicBezTo>
                <a:cubicBezTo>
                  <a:pt x="687" y="857"/>
                  <a:pt x="685" y="856"/>
                  <a:pt x="684" y="856"/>
                </a:cubicBezTo>
                <a:cubicBezTo>
                  <a:pt x="682" y="855"/>
                  <a:pt x="681" y="855"/>
                  <a:pt x="679" y="855"/>
                </a:cubicBezTo>
                <a:cubicBezTo>
                  <a:pt x="678" y="855"/>
                  <a:pt x="678" y="855"/>
                  <a:pt x="678" y="854"/>
                </a:cubicBezTo>
                <a:cubicBezTo>
                  <a:pt x="678" y="851"/>
                  <a:pt x="676" y="849"/>
                  <a:pt x="674" y="848"/>
                </a:cubicBezTo>
                <a:cubicBezTo>
                  <a:pt x="672" y="847"/>
                  <a:pt x="670" y="846"/>
                  <a:pt x="668" y="845"/>
                </a:cubicBezTo>
                <a:cubicBezTo>
                  <a:pt x="667" y="845"/>
                  <a:pt x="666" y="844"/>
                  <a:pt x="666" y="844"/>
                </a:cubicBezTo>
                <a:cubicBezTo>
                  <a:pt x="666" y="842"/>
                  <a:pt x="667" y="842"/>
                  <a:pt x="668" y="842"/>
                </a:cubicBezTo>
                <a:cubicBezTo>
                  <a:pt x="668" y="842"/>
                  <a:pt x="668" y="842"/>
                  <a:pt x="668" y="842"/>
                </a:cubicBezTo>
                <a:cubicBezTo>
                  <a:pt x="669" y="842"/>
                  <a:pt x="669" y="841"/>
                  <a:pt x="669" y="841"/>
                </a:cubicBezTo>
                <a:cubicBezTo>
                  <a:pt x="669" y="840"/>
                  <a:pt x="669" y="840"/>
                  <a:pt x="668" y="840"/>
                </a:cubicBezTo>
                <a:cubicBezTo>
                  <a:pt x="666" y="839"/>
                  <a:pt x="663" y="840"/>
                  <a:pt x="661" y="840"/>
                </a:cubicBezTo>
                <a:cubicBezTo>
                  <a:pt x="659" y="840"/>
                  <a:pt x="658" y="839"/>
                  <a:pt x="657" y="838"/>
                </a:cubicBezTo>
                <a:cubicBezTo>
                  <a:pt x="656" y="838"/>
                  <a:pt x="655" y="838"/>
                  <a:pt x="655" y="838"/>
                </a:cubicBezTo>
                <a:cubicBezTo>
                  <a:pt x="655" y="839"/>
                  <a:pt x="655" y="840"/>
                  <a:pt x="654" y="841"/>
                </a:cubicBezTo>
                <a:cubicBezTo>
                  <a:pt x="652" y="843"/>
                  <a:pt x="647" y="845"/>
                  <a:pt x="644" y="843"/>
                </a:cubicBezTo>
                <a:cubicBezTo>
                  <a:pt x="642" y="841"/>
                  <a:pt x="640" y="841"/>
                  <a:pt x="637" y="841"/>
                </a:cubicBezTo>
                <a:cubicBezTo>
                  <a:pt x="635" y="841"/>
                  <a:pt x="632" y="842"/>
                  <a:pt x="629" y="842"/>
                </a:cubicBezTo>
                <a:cubicBezTo>
                  <a:pt x="628" y="842"/>
                  <a:pt x="627" y="841"/>
                  <a:pt x="627" y="840"/>
                </a:cubicBezTo>
                <a:cubicBezTo>
                  <a:pt x="627" y="840"/>
                  <a:pt x="627" y="839"/>
                  <a:pt x="627" y="839"/>
                </a:cubicBezTo>
                <a:cubicBezTo>
                  <a:pt x="626" y="837"/>
                  <a:pt x="625" y="836"/>
                  <a:pt x="623" y="836"/>
                </a:cubicBezTo>
                <a:cubicBezTo>
                  <a:pt x="622" y="835"/>
                  <a:pt x="621" y="835"/>
                  <a:pt x="620" y="835"/>
                </a:cubicBezTo>
                <a:cubicBezTo>
                  <a:pt x="617" y="835"/>
                  <a:pt x="616" y="833"/>
                  <a:pt x="615" y="831"/>
                </a:cubicBezTo>
                <a:cubicBezTo>
                  <a:pt x="615" y="830"/>
                  <a:pt x="615" y="830"/>
                  <a:pt x="614" y="830"/>
                </a:cubicBezTo>
                <a:cubicBezTo>
                  <a:pt x="613" y="830"/>
                  <a:pt x="611" y="830"/>
                  <a:pt x="611" y="831"/>
                </a:cubicBezTo>
                <a:cubicBezTo>
                  <a:pt x="611" y="832"/>
                  <a:pt x="610" y="832"/>
                  <a:pt x="610" y="833"/>
                </a:cubicBezTo>
                <a:cubicBezTo>
                  <a:pt x="610" y="835"/>
                  <a:pt x="609" y="836"/>
                  <a:pt x="607" y="837"/>
                </a:cubicBezTo>
                <a:cubicBezTo>
                  <a:pt x="606" y="837"/>
                  <a:pt x="604" y="838"/>
                  <a:pt x="603" y="838"/>
                </a:cubicBezTo>
                <a:cubicBezTo>
                  <a:pt x="602" y="839"/>
                  <a:pt x="602" y="838"/>
                  <a:pt x="601" y="837"/>
                </a:cubicBezTo>
                <a:cubicBezTo>
                  <a:pt x="601" y="837"/>
                  <a:pt x="600" y="836"/>
                  <a:pt x="601" y="835"/>
                </a:cubicBezTo>
                <a:cubicBezTo>
                  <a:pt x="602" y="834"/>
                  <a:pt x="603" y="833"/>
                  <a:pt x="605" y="831"/>
                </a:cubicBezTo>
                <a:cubicBezTo>
                  <a:pt x="605" y="831"/>
                  <a:pt x="605" y="829"/>
                  <a:pt x="604" y="828"/>
                </a:cubicBezTo>
                <a:cubicBezTo>
                  <a:pt x="603" y="828"/>
                  <a:pt x="602" y="828"/>
                  <a:pt x="601" y="828"/>
                </a:cubicBezTo>
                <a:cubicBezTo>
                  <a:pt x="599" y="828"/>
                  <a:pt x="597" y="829"/>
                  <a:pt x="596" y="830"/>
                </a:cubicBezTo>
                <a:cubicBezTo>
                  <a:pt x="594" y="832"/>
                  <a:pt x="592" y="834"/>
                  <a:pt x="589" y="835"/>
                </a:cubicBezTo>
                <a:cubicBezTo>
                  <a:pt x="586" y="835"/>
                  <a:pt x="583" y="835"/>
                  <a:pt x="581" y="837"/>
                </a:cubicBezTo>
                <a:cubicBezTo>
                  <a:pt x="581" y="838"/>
                  <a:pt x="580" y="837"/>
                  <a:pt x="579" y="837"/>
                </a:cubicBezTo>
                <a:cubicBezTo>
                  <a:pt x="577" y="837"/>
                  <a:pt x="576" y="838"/>
                  <a:pt x="575" y="839"/>
                </a:cubicBezTo>
                <a:cubicBezTo>
                  <a:pt x="573" y="841"/>
                  <a:pt x="572" y="843"/>
                  <a:pt x="571" y="845"/>
                </a:cubicBezTo>
                <a:cubicBezTo>
                  <a:pt x="571" y="847"/>
                  <a:pt x="570" y="849"/>
                  <a:pt x="568" y="850"/>
                </a:cubicBezTo>
                <a:cubicBezTo>
                  <a:pt x="567" y="851"/>
                  <a:pt x="565" y="853"/>
                  <a:pt x="564" y="854"/>
                </a:cubicBezTo>
                <a:cubicBezTo>
                  <a:pt x="563" y="855"/>
                  <a:pt x="563" y="856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8"/>
                  <a:pt x="563" y="858"/>
                  <a:pt x="563" y="858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2" y="857"/>
                  <a:pt x="562" y="857"/>
                  <a:pt x="561" y="857"/>
                </a:cubicBezTo>
                <a:cubicBezTo>
                  <a:pt x="560" y="855"/>
                  <a:pt x="558" y="854"/>
                  <a:pt x="557" y="853"/>
                </a:cubicBezTo>
                <a:cubicBezTo>
                  <a:pt x="555" y="851"/>
                  <a:pt x="553" y="850"/>
                  <a:pt x="550" y="849"/>
                </a:cubicBezTo>
                <a:cubicBezTo>
                  <a:pt x="546" y="848"/>
                  <a:pt x="543" y="848"/>
                  <a:pt x="540" y="850"/>
                </a:cubicBezTo>
                <a:cubicBezTo>
                  <a:pt x="539" y="851"/>
                  <a:pt x="538" y="851"/>
                  <a:pt x="537" y="852"/>
                </a:cubicBezTo>
                <a:cubicBezTo>
                  <a:pt x="534" y="853"/>
                  <a:pt x="532" y="854"/>
                  <a:pt x="529" y="852"/>
                </a:cubicBezTo>
                <a:cubicBezTo>
                  <a:pt x="525" y="852"/>
                  <a:pt x="522" y="849"/>
                  <a:pt x="519" y="845"/>
                </a:cubicBezTo>
                <a:cubicBezTo>
                  <a:pt x="517" y="843"/>
                  <a:pt x="516" y="841"/>
                  <a:pt x="515" y="839"/>
                </a:cubicBezTo>
                <a:cubicBezTo>
                  <a:pt x="514" y="838"/>
                  <a:pt x="514" y="837"/>
                  <a:pt x="514" y="836"/>
                </a:cubicBezTo>
                <a:cubicBezTo>
                  <a:pt x="514" y="833"/>
                  <a:pt x="514" y="830"/>
                  <a:pt x="516" y="828"/>
                </a:cubicBezTo>
                <a:cubicBezTo>
                  <a:pt x="517" y="827"/>
                  <a:pt x="517" y="826"/>
                  <a:pt x="517" y="825"/>
                </a:cubicBezTo>
                <a:cubicBezTo>
                  <a:pt x="517" y="822"/>
                  <a:pt x="518" y="819"/>
                  <a:pt x="519" y="816"/>
                </a:cubicBezTo>
                <a:cubicBezTo>
                  <a:pt x="520" y="813"/>
                  <a:pt x="519" y="810"/>
                  <a:pt x="519" y="808"/>
                </a:cubicBezTo>
                <a:cubicBezTo>
                  <a:pt x="519" y="807"/>
                  <a:pt x="519" y="806"/>
                  <a:pt x="519" y="806"/>
                </a:cubicBezTo>
                <a:cubicBezTo>
                  <a:pt x="518" y="806"/>
                  <a:pt x="516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6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3" y="803"/>
                  <a:pt x="511" y="802"/>
                  <a:pt x="509" y="802"/>
                </a:cubicBezTo>
                <a:cubicBezTo>
                  <a:pt x="506" y="802"/>
                  <a:pt x="503" y="801"/>
                  <a:pt x="501" y="801"/>
                </a:cubicBezTo>
                <a:cubicBezTo>
                  <a:pt x="498" y="800"/>
                  <a:pt x="495" y="802"/>
                  <a:pt x="492" y="802"/>
                </a:cubicBezTo>
                <a:cubicBezTo>
                  <a:pt x="490" y="801"/>
                  <a:pt x="488" y="802"/>
                  <a:pt x="485" y="802"/>
                </a:cubicBezTo>
                <a:cubicBezTo>
                  <a:pt x="484" y="802"/>
                  <a:pt x="482" y="802"/>
                  <a:pt x="481" y="801"/>
                </a:cubicBezTo>
                <a:cubicBezTo>
                  <a:pt x="480" y="801"/>
                  <a:pt x="480" y="800"/>
                  <a:pt x="480" y="800"/>
                </a:cubicBezTo>
                <a:cubicBezTo>
                  <a:pt x="483" y="797"/>
                  <a:pt x="484" y="794"/>
                  <a:pt x="484" y="791"/>
                </a:cubicBezTo>
                <a:cubicBezTo>
                  <a:pt x="484" y="789"/>
                  <a:pt x="484" y="787"/>
                  <a:pt x="485" y="785"/>
                </a:cubicBezTo>
                <a:cubicBezTo>
                  <a:pt x="485" y="785"/>
                  <a:pt x="485" y="784"/>
                  <a:pt x="486" y="784"/>
                </a:cubicBezTo>
                <a:cubicBezTo>
                  <a:pt x="488" y="784"/>
                  <a:pt x="489" y="782"/>
                  <a:pt x="490" y="781"/>
                </a:cubicBezTo>
                <a:cubicBezTo>
                  <a:pt x="490" y="779"/>
                  <a:pt x="491" y="776"/>
                  <a:pt x="490" y="775"/>
                </a:cubicBezTo>
                <a:cubicBezTo>
                  <a:pt x="490" y="772"/>
                  <a:pt x="491" y="769"/>
                  <a:pt x="493" y="767"/>
                </a:cubicBezTo>
                <a:cubicBezTo>
                  <a:pt x="494" y="766"/>
                  <a:pt x="495" y="765"/>
                  <a:pt x="496" y="763"/>
                </a:cubicBezTo>
                <a:cubicBezTo>
                  <a:pt x="497" y="763"/>
                  <a:pt x="497" y="762"/>
                  <a:pt x="497" y="761"/>
                </a:cubicBezTo>
                <a:cubicBezTo>
                  <a:pt x="498" y="759"/>
                  <a:pt x="496" y="757"/>
                  <a:pt x="494" y="757"/>
                </a:cubicBezTo>
                <a:cubicBezTo>
                  <a:pt x="491" y="757"/>
                  <a:pt x="487" y="756"/>
                  <a:pt x="484" y="758"/>
                </a:cubicBezTo>
                <a:cubicBezTo>
                  <a:pt x="481" y="759"/>
                  <a:pt x="479" y="759"/>
                  <a:pt x="476" y="759"/>
                </a:cubicBezTo>
                <a:cubicBezTo>
                  <a:pt x="473" y="759"/>
                  <a:pt x="471" y="761"/>
                  <a:pt x="470" y="763"/>
                </a:cubicBezTo>
                <a:cubicBezTo>
                  <a:pt x="470" y="764"/>
                  <a:pt x="469" y="766"/>
                  <a:pt x="469" y="767"/>
                </a:cubicBezTo>
                <a:cubicBezTo>
                  <a:pt x="468" y="771"/>
                  <a:pt x="466" y="775"/>
                  <a:pt x="463" y="778"/>
                </a:cubicBezTo>
                <a:cubicBezTo>
                  <a:pt x="461" y="782"/>
                  <a:pt x="459" y="782"/>
                  <a:pt x="456" y="781"/>
                </a:cubicBezTo>
                <a:cubicBezTo>
                  <a:pt x="455" y="780"/>
                  <a:pt x="454" y="780"/>
                  <a:pt x="452" y="781"/>
                </a:cubicBezTo>
                <a:cubicBezTo>
                  <a:pt x="449" y="781"/>
                  <a:pt x="447" y="783"/>
                  <a:pt x="444" y="783"/>
                </a:cubicBezTo>
                <a:cubicBezTo>
                  <a:pt x="442" y="784"/>
                  <a:pt x="439" y="784"/>
                  <a:pt x="437" y="782"/>
                </a:cubicBezTo>
                <a:cubicBezTo>
                  <a:pt x="436" y="780"/>
                  <a:pt x="434" y="779"/>
                  <a:pt x="432" y="779"/>
                </a:cubicBezTo>
                <a:cubicBezTo>
                  <a:pt x="430" y="778"/>
                  <a:pt x="428" y="776"/>
                  <a:pt x="427" y="774"/>
                </a:cubicBezTo>
                <a:cubicBezTo>
                  <a:pt x="426" y="771"/>
                  <a:pt x="425" y="768"/>
                  <a:pt x="422" y="766"/>
                </a:cubicBezTo>
                <a:cubicBezTo>
                  <a:pt x="421" y="765"/>
                  <a:pt x="421" y="763"/>
                  <a:pt x="421" y="762"/>
                </a:cubicBezTo>
                <a:cubicBezTo>
                  <a:pt x="420" y="759"/>
                  <a:pt x="420" y="757"/>
                  <a:pt x="419" y="754"/>
                </a:cubicBezTo>
                <a:cubicBezTo>
                  <a:pt x="419" y="752"/>
                  <a:pt x="419" y="751"/>
                  <a:pt x="419" y="749"/>
                </a:cubicBezTo>
                <a:cubicBezTo>
                  <a:pt x="419" y="743"/>
                  <a:pt x="420" y="737"/>
                  <a:pt x="421" y="731"/>
                </a:cubicBezTo>
                <a:cubicBezTo>
                  <a:pt x="422" y="730"/>
                  <a:pt x="422" y="728"/>
                  <a:pt x="423" y="728"/>
                </a:cubicBezTo>
                <a:cubicBezTo>
                  <a:pt x="425" y="725"/>
                  <a:pt x="425" y="722"/>
                  <a:pt x="425" y="719"/>
                </a:cubicBezTo>
                <a:cubicBezTo>
                  <a:pt x="424" y="715"/>
                  <a:pt x="425" y="711"/>
                  <a:pt x="427" y="707"/>
                </a:cubicBezTo>
                <a:cubicBezTo>
                  <a:pt x="428" y="704"/>
                  <a:pt x="430" y="701"/>
                  <a:pt x="434" y="700"/>
                </a:cubicBezTo>
                <a:cubicBezTo>
                  <a:pt x="438" y="700"/>
                  <a:pt x="441" y="698"/>
                  <a:pt x="445" y="695"/>
                </a:cubicBezTo>
                <a:cubicBezTo>
                  <a:pt x="447" y="693"/>
                  <a:pt x="450" y="693"/>
                  <a:pt x="452" y="692"/>
                </a:cubicBezTo>
                <a:cubicBezTo>
                  <a:pt x="454" y="691"/>
                  <a:pt x="457" y="691"/>
                  <a:pt x="459" y="692"/>
                </a:cubicBezTo>
                <a:cubicBezTo>
                  <a:pt x="461" y="693"/>
                  <a:pt x="463" y="693"/>
                  <a:pt x="464" y="692"/>
                </a:cubicBezTo>
                <a:cubicBezTo>
                  <a:pt x="466" y="692"/>
                  <a:pt x="468" y="692"/>
                  <a:pt x="469" y="694"/>
                </a:cubicBezTo>
                <a:cubicBezTo>
                  <a:pt x="471" y="697"/>
                  <a:pt x="474" y="697"/>
                  <a:pt x="477" y="696"/>
                </a:cubicBezTo>
                <a:cubicBezTo>
                  <a:pt x="479" y="696"/>
                  <a:pt x="480" y="695"/>
                  <a:pt x="482" y="695"/>
                </a:cubicBezTo>
                <a:cubicBezTo>
                  <a:pt x="482" y="693"/>
                  <a:pt x="483" y="691"/>
                  <a:pt x="483" y="690"/>
                </a:cubicBezTo>
                <a:cubicBezTo>
                  <a:pt x="483" y="688"/>
                  <a:pt x="485" y="687"/>
                  <a:pt x="486" y="687"/>
                </a:cubicBezTo>
                <a:cubicBezTo>
                  <a:pt x="487" y="686"/>
                  <a:pt x="488" y="686"/>
                  <a:pt x="489" y="686"/>
                </a:cubicBezTo>
                <a:cubicBezTo>
                  <a:pt x="493" y="685"/>
                  <a:pt x="497" y="686"/>
                  <a:pt x="502" y="686"/>
                </a:cubicBezTo>
                <a:cubicBezTo>
                  <a:pt x="506" y="686"/>
                  <a:pt x="510" y="687"/>
                  <a:pt x="513" y="691"/>
                </a:cubicBezTo>
                <a:cubicBezTo>
                  <a:pt x="514" y="692"/>
                  <a:pt x="516" y="692"/>
                  <a:pt x="517" y="691"/>
                </a:cubicBezTo>
                <a:cubicBezTo>
                  <a:pt x="519" y="691"/>
                  <a:pt x="520" y="690"/>
                  <a:pt x="521" y="690"/>
                </a:cubicBezTo>
                <a:cubicBezTo>
                  <a:pt x="522" y="689"/>
                  <a:pt x="523" y="690"/>
                  <a:pt x="524" y="691"/>
                </a:cubicBezTo>
                <a:cubicBezTo>
                  <a:pt x="526" y="693"/>
                  <a:pt x="528" y="695"/>
                  <a:pt x="529" y="697"/>
                </a:cubicBezTo>
                <a:cubicBezTo>
                  <a:pt x="530" y="699"/>
                  <a:pt x="530" y="700"/>
                  <a:pt x="530" y="702"/>
                </a:cubicBezTo>
                <a:cubicBezTo>
                  <a:pt x="530" y="702"/>
                  <a:pt x="529" y="703"/>
                  <a:pt x="529" y="704"/>
                </a:cubicBezTo>
                <a:cubicBezTo>
                  <a:pt x="528" y="706"/>
                  <a:pt x="528" y="707"/>
                  <a:pt x="530" y="709"/>
                </a:cubicBezTo>
                <a:cubicBezTo>
                  <a:pt x="531" y="714"/>
                  <a:pt x="533" y="718"/>
                  <a:pt x="535" y="722"/>
                </a:cubicBezTo>
                <a:cubicBezTo>
                  <a:pt x="536" y="725"/>
                  <a:pt x="538" y="726"/>
                  <a:pt x="539" y="728"/>
                </a:cubicBezTo>
                <a:cubicBezTo>
                  <a:pt x="541" y="730"/>
                  <a:pt x="544" y="729"/>
                  <a:pt x="545" y="728"/>
                </a:cubicBezTo>
                <a:cubicBezTo>
                  <a:pt x="547" y="724"/>
                  <a:pt x="548" y="720"/>
                  <a:pt x="548" y="716"/>
                </a:cubicBezTo>
                <a:cubicBezTo>
                  <a:pt x="549" y="715"/>
                  <a:pt x="549" y="715"/>
                  <a:pt x="548" y="714"/>
                </a:cubicBezTo>
                <a:cubicBezTo>
                  <a:pt x="548" y="712"/>
                  <a:pt x="547" y="710"/>
                  <a:pt x="546" y="708"/>
                </a:cubicBezTo>
                <a:cubicBezTo>
                  <a:pt x="546" y="705"/>
                  <a:pt x="546" y="703"/>
                  <a:pt x="546" y="701"/>
                </a:cubicBezTo>
                <a:cubicBezTo>
                  <a:pt x="545" y="700"/>
                  <a:pt x="545" y="700"/>
                  <a:pt x="545" y="700"/>
                </a:cubicBezTo>
                <a:cubicBezTo>
                  <a:pt x="543" y="693"/>
                  <a:pt x="543" y="686"/>
                  <a:pt x="544" y="679"/>
                </a:cubicBezTo>
                <a:cubicBezTo>
                  <a:pt x="544" y="678"/>
                  <a:pt x="544" y="677"/>
                  <a:pt x="545" y="676"/>
                </a:cubicBezTo>
                <a:cubicBezTo>
                  <a:pt x="548" y="673"/>
                  <a:pt x="551" y="669"/>
                  <a:pt x="555" y="667"/>
                </a:cubicBezTo>
                <a:cubicBezTo>
                  <a:pt x="556" y="667"/>
                  <a:pt x="557" y="667"/>
                  <a:pt x="557" y="667"/>
                </a:cubicBezTo>
                <a:cubicBezTo>
                  <a:pt x="559" y="666"/>
                  <a:pt x="560" y="665"/>
                  <a:pt x="561" y="664"/>
                </a:cubicBezTo>
                <a:cubicBezTo>
                  <a:pt x="562" y="663"/>
                  <a:pt x="563" y="661"/>
                  <a:pt x="564" y="660"/>
                </a:cubicBezTo>
                <a:cubicBezTo>
                  <a:pt x="565" y="660"/>
                  <a:pt x="566" y="659"/>
                  <a:pt x="567" y="658"/>
                </a:cubicBezTo>
                <a:cubicBezTo>
                  <a:pt x="569" y="658"/>
                  <a:pt x="570" y="656"/>
                  <a:pt x="572" y="655"/>
                </a:cubicBezTo>
                <a:cubicBezTo>
                  <a:pt x="574" y="653"/>
                  <a:pt x="577" y="651"/>
                  <a:pt x="580" y="650"/>
                </a:cubicBezTo>
                <a:cubicBezTo>
                  <a:pt x="582" y="650"/>
                  <a:pt x="583" y="649"/>
                  <a:pt x="583" y="647"/>
                </a:cubicBezTo>
                <a:cubicBezTo>
                  <a:pt x="583" y="646"/>
                  <a:pt x="584" y="646"/>
                  <a:pt x="584" y="646"/>
                </a:cubicBezTo>
                <a:cubicBezTo>
                  <a:pt x="585" y="645"/>
                  <a:pt x="586" y="644"/>
                  <a:pt x="587" y="643"/>
                </a:cubicBezTo>
                <a:cubicBezTo>
                  <a:pt x="588" y="643"/>
                  <a:pt x="588" y="642"/>
                  <a:pt x="588" y="641"/>
                </a:cubicBezTo>
                <a:cubicBezTo>
                  <a:pt x="587" y="640"/>
                  <a:pt x="586" y="639"/>
                  <a:pt x="587" y="637"/>
                </a:cubicBezTo>
                <a:cubicBezTo>
                  <a:pt x="588" y="635"/>
                  <a:pt x="588" y="633"/>
                  <a:pt x="587" y="631"/>
                </a:cubicBezTo>
                <a:cubicBezTo>
                  <a:pt x="586" y="630"/>
                  <a:pt x="586" y="629"/>
                  <a:pt x="586" y="628"/>
                </a:cubicBezTo>
                <a:cubicBezTo>
                  <a:pt x="586" y="625"/>
                  <a:pt x="587" y="623"/>
                  <a:pt x="587" y="620"/>
                </a:cubicBezTo>
                <a:cubicBezTo>
                  <a:pt x="587" y="620"/>
                  <a:pt x="587" y="620"/>
                  <a:pt x="588" y="620"/>
                </a:cubicBezTo>
                <a:cubicBezTo>
                  <a:pt x="588" y="620"/>
                  <a:pt x="588" y="620"/>
                  <a:pt x="588" y="620"/>
                </a:cubicBezTo>
                <a:cubicBezTo>
                  <a:pt x="590" y="621"/>
                  <a:pt x="589" y="623"/>
                  <a:pt x="589" y="624"/>
                </a:cubicBezTo>
                <a:cubicBezTo>
                  <a:pt x="589" y="625"/>
                  <a:pt x="590" y="625"/>
                  <a:pt x="590" y="625"/>
                </a:cubicBezTo>
                <a:cubicBezTo>
                  <a:pt x="590" y="625"/>
                  <a:pt x="591" y="625"/>
                  <a:pt x="591" y="625"/>
                </a:cubicBezTo>
                <a:cubicBezTo>
                  <a:pt x="593" y="623"/>
                  <a:pt x="594" y="621"/>
                  <a:pt x="596" y="619"/>
                </a:cubicBezTo>
                <a:cubicBezTo>
                  <a:pt x="596" y="618"/>
                  <a:pt x="596" y="616"/>
                  <a:pt x="596" y="615"/>
                </a:cubicBezTo>
                <a:cubicBezTo>
                  <a:pt x="597" y="614"/>
                  <a:pt x="596" y="614"/>
                  <a:pt x="596" y="613"/>
                </a:cubicBezTo>
                <a:cubicBezTo>
                  <a:pt x="596" y="612"/>
                  <a:pt x="597" y="612"/>
                  <a:pt x="598" y="612"/>
                </a:cubicBezTo>
                <a:cubicBezTo>
                  <a:pt x="599" y="612"/>
                  <a:pt x="600" y="611"/>
                  <a:pt x="601" y="610"/>
                </a:cubicBezTo>
                <a:cubicBezTo>
                  <a:pt x="604" y="607"/>
                  <a:pt x="606" y="604"/>
                  <a:pt x="606" y="601"/>
                </a:cubicBezTo>
                <a:cubicBezTo>
                  <a:pt x="607" y="598"/>
                  <a:pt x="609" y="597"/>
                  <a:pt x="611" y="597"/>
                </a:cubicBezTo>
                <a:cubicBezTo>
                  <a:pt x="613" y="597"/>
                  <a:pt x="615" y="596"/>
                  <a:pt x="616" y="596"/>
                </a:cubicBezTo>
                <a:cubicBezTo>
                  <a:pt x="617" y="596"/>
                  <a:pt x="618" y="595"/>
                  <a:pt x="619" y="595"/>
                </a:cubicBezTo>
                <a:cubicBezTo>
                  <a:pt x="619" y="595"/>
                  <a:pt x="619" y="594"/>
                  <a:pt x="619" y="594"/>
                </a:cubicBezTo>
                <a:cubicBezTo>
                  <a:pt x="619" y="594"/>
                  <a:pt x="619" y="593"/>
                  <a:pt x="619" y="593"/>
                </a:cubicBezTo>
                <a:cubicBezTo>
                  <a:pt x="618" y="593"/>
                  <a:pt x="618" y="593"/>
                  <a:pt x="617" y="593"/>
                </a:cubicBezTo>
                <a:cubicBezTo>
                  <a:pt x="616" y="593"/>
                  <a:pt x="616" y="593"/>
                  <a:pt x="616" y="592"/>
                </a:cubicBezTo>
                <a:cubicBezTo>
                  <a:pt x="616" y="592"/>
                  <a:pt x="617" y="592"/>
                  <a:pt x="617" y="592"/>
                </a:cubicBezTo>
                <a:cubicBezTo>
                  <a:pt x="617" y="592"/>
                  <a:pt x="617" y="592"/>
                  <a:pt x="618" y="592"/>
                </a:cubicBezTo>
                <a:cubicBezTo>
                  <a:pt x="623" y="592"/>
                  <a:pt x="627" y="590"/>
                  <a:pt x="632" y="590"/>
                </a:cubicBezTo>
                <a:cubicBezTo>
                  <a:pt x="633" y="590"/>
                  <a:pt x="634" y="589"/>
                  <a:pt x="635" y="589"/>
                </a:cubicBezTo>
                <a:cubicBezTo>
                  <a:pt x="636" y="587"/>
                  <a:pt x="636" y="587"/>
                  <a:pt x="634" y="585"/>
                </a:cubicBezTo>
                <a:cubicBezTo>
                  <a:pt x="633" y="584"/>
                  <a:pt x="632" y="582"/>
                  <a:pt x="632" y="581"/>
                </a:cubicBezTo>
                <a:cubicBezTo>
                  <a:pt x="633" y="579"/>
                  <a:pt x="633" y="577"/>
                  <a:pt x="634" y="575"/>
                </a:cubicBezTo>
                <a:cubicBezTo>
                  <a:pt x="635" y="572"/>
                  <a:pt x="638" y="569"/>
                  <a:pt x="641" y="568"/>
                </a:cubicBezTo>
                <a:cubicBezTo>
                  <a:pt x="643" y="567"/>
                  <a:pt x="645" y="566"/>
                  <a:pt x="647" y="565"/>
                </a:cubicBezTo>
                <a:cubicBezTo>
                  <a:pt x="648" y="564"/>
                  <a:pt x="649" y="563"/>
                  <a:pt x="651" y="564"/>
                </a:cubicBezTo>
                <a:cubicBezTo>
                  <a:pt x="654" y="564"/>
                  <a:pt x="658" y="562"/>
                  <a:pt x="662" y="561"/>
                </a:cubicBezTo>
                <a:cubicBezTo>
                  <a:pt x="663" y="561"/>
                  <a:pt x="663" y="560"/>
                  <a:pt x="664" y="559"/>
                </a:cubicBezTo>
                <a:cubicBezTo>
                  <a:pt x="664" y="558"/>
                  <a:pt x="665" y="557"/>
                  <a:pt x="665" y="557"/>
                </a:cubicBezTo>
                <a:cubicBezTo>
                  <a:pt x="668" y="556"/>
                  <a:pt x="671" y="556"/>
                  <a:pt x="674" y="555"/>
                </a:cubicBezTo>
                <a:cubicBezTo>
                  <a:pt x="674" y="555"/>
                  <a:pt x="675" y="556"/>
                  <a:pt x="675" y="556"/>
                </a:cubicBezTo>
                <a:cubicBezTo>
                  <a:pt x="674" y="556"/>
                  <a:pt x="674" y="557"/>
                  <a:pt x="674" y="557"/>
                </a:cubicBezTo>
                <a:cubicBezTo>
                  <a:pt x="673" y="558"/>
                  <a:pt x="672" y="558"/>
                  <a:pt x="671" y="558"/>
                </a:cubicBezTo>
                <a:cubicBezTo>
                  <a:pt x="668" y="560"/>
                  <a:pt x="667" y="561"/>
                  <a:pt x="666" y="564"/>
                </a:cubicBezTo>
                <a:cubicBezTo>
                  <a:pt x="665" y="565"/>
                  <a:pt x="665" y="566"/>
                  <a:pt x="665" y="567"/>
                </a:cubicBezTo>
                <a:cubicBezTo>
                  <a:pt x="665" y="569"/>
                  <a:pt x="667" y="570"/>
                  <a:pt x="668" y="571"/>
                </a:cubicBezTo>
                <a:cubicBezTo>
                  <a:pt x="669" y="572"/>
                  <a:pt x="669" y="572"/>
                  <a:pt x="670" y="572"/>
                </a:cubicBezTo>
                <a:cubicBezTo>
                  <a:pt x="673" y="570"/>
                  <a:pt x="677" y="568"/>
                  <a:pt x="679" y="565"/>
                </a:cubicBezTo>
                <a:cubicBezTo>
                  <a:pt x="680" y="563"/>
                  <a:pt x="682" y="562"/>
                  <a:pt x="684" y="563"/>
                </a:cubicBezTo>
                <a:cubicBezTo>
                  <a:pt x="688" y="561"/>
                  <a:pt x="693" y="560"/>
                  <a:pt x="697" y="558"/>
                </a:cubicBezTo>
                <a:cubicBezTo>
                  <a:pt x="699" y="558"/>
                  <a:pt x="700" y="558"/>
                  <a:pt x="701" y="557"/>
                </a:cubicBezTo>
                <a:cubicBezTo>
                  <a:pt x="702" y="554"/>
                  <a:pt x="705" y="555"/>
                  <a:pt x="707" y="554"/>
                </a:cubicBezTo>
                <a:cubicBezTo>
                  <a:pt x="708" y="553"/>
                  <a:pt x="709" y="553"/>
                  <a:pt x="709" y="553"/>
                </a:cubicBezTo>
                <a:cubicBezTo>
                  <a:pt x="710" y="552"/>
                  <a:pt x="710" y="552"/>
                  <a:pt x="711" y="552"/>
                </a:cubicBezTo>
                <a:cubicBezTo>
                  <a:pt x="711" y="551"/>
                  <a:pt x="712" y="550"/>
                  <a:pt x="711" y="549"/>
                </a:cubicBezTo>
                <a:cubicBezTo>
                  <a:pt x="709" y="548"/>
                  <a:pt x="708" y="546"/>
                  <a:pt x="709" y="543"/>
                </a:cubicBezTo>
                <a:cubicBezTo>
                  <a:pt x="709" y="543"/>
                  <a:pt x="709" y="543"/>
                  <a:pt x="709" y="543"/>
                </a:cubicBezTo>
                <a:cubicBezTo>
                  <a:pt x="709" y="542"/>
                  <a:pt x="707" y="541"/>
                  <a:pt x="707" y="542"/>
                </a:cubicBezTo>
                <a:cubicBezTo>
                  <a:pt x="704" y="544"/>
                  <a:pt x="701" y="547"/>
                  <a:pt x="699" y="550"/>
                </a:cubicBezTo>
                <a:cubicBezTo>
                  <a:pt x="699" y="552"/>
                  <a:pt x="698" y="552"/>
                  <a:pt x="697" y="552"/>
                </a:cubicBezTo>
                <a:cubicBezTo>
                  <a:pt x="696" y="551"/>
                  <a:pt x="695" y="551"/>
                  <a:pt x="694" y="551"/>
                </a:cubicBezTo>
                <a:cubicBezTo>
                  <a:pt x="694" y="552"/>
                  <a:pt x="693" y="552"/>
                  <a:pt x="692" y="552"/>
                </a:cubicBezTo>
                <a:cubicBezTo>
                  <a:pt x="692" y="552"/>
                  <a:pt x="691" y="551"/>
                  <a:pt x="691" y="551"/>
                </a:cubicBezTo>
                <a:cubicBezTo>
                  <a:pt x="690" y="551"/>
                  <a:pt x="689" y="551"/>
                  <a:pt x="688" y="551"/>
                </a:cubicBezTo>
                <a:cubicBezTo>
                  <a:pt x="686" y="551"/>
                  <a:pt x="685" y="549"/>
                  <a:pt x="685" y="547"/>
                </a:cubicBezTo>
                <a:cubicBezTo>
                  <a:pt x="682" y="547"/>
                  <a:pt x="680" y="545"/>
                  <a:pt x="680" y="542"/>
                </a:cubicBezTo>
                <a:cubicBezTo>
                  <a:pt x="680" y="539"/>
                  <a:pt x="680" y="537"/>
                  <a:pt x="681" y="534"/>
                </a:cubicBezTo>
                <a:cubicBezTo>
                  <a:pt x="681" y="533"/>
                  <a:pt x="681" y="532"/>
                  <a:pt x="679" y="531"/>
                </a:cubicBezTo>
                <a:cubicBezTo>
                  <a:pt x="679" y="531"/>
                  <a:pt x="678" y="531"/>
                  <a:pt x="677" y="531"/>
                </a:cubicBezTo>
                <a:cubicBezTo>
                  <a:pt x="677" y="531"/>
                  <a:pt x="677" y="531"/>
                  <a:pt x="677" y="531"/>
                </a:cubicBezTo>
                <a:cubicBezTo>
                  <a:pt x="677" y="531"/>
                  <a:pt x="678" y="530"/>
                  <a:pt x="678" y="530"/>
                </a:cubicBezTo>
                <a:cubicBezTo>
                  <a:pt x="680" y="529"/>
                  <a:pt x="682" y="528"/>
                  <a:pt x="684" y="527"/>
                </a:cubicBezTo>
                <a:cubicBezTo>
                  <a:pt x="685" y="526"/>
                  <a:pt x="686" y="524"/>
                  <a:pt x="685" y="523"/>
                </a:cubicBezTo>
                <a:cubicBezTo>
                  <a:pt x="684" y="522"/>
                  <a:pt x="684" y="521"/>
                  <a:pt x="683" y="520"/>
                </a:cubicBezTo>
                <a:cubicBezTo>
                  <a:pt x="681" y="518"/>
                  <a:pt x="678" y="517"/>
                  <a:pt x="675" y="518"/>
                </a:cubicBezTo>
                <a:cubicBezTo>
                  <a:pt x="667" y="520"/>
                  <a:pt x="659" y="522"/>
                  <a:pt x="652" y="526"/>
                </a:cubicBezTo>
                <a:cubicBezTo>
                  <a:pt x="652" y="526"/>
                  <a:pt x="652" y="527"/>
                  <a:pt x="652" y="527"/>
                </a:cubicBezTo>
                <a:cubicBezTo>
                  <a:pt x="652" y="527"/>
                  <a:pt x="652" y="527"/>
                  <a:pt x="652" y="527"/>
                </a:cubicBezTo>
                <a:cubicBezTo>
                  <a:pt x="651" y="528"/>
                  <a:pt x="650" y="529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8" y="531"/>
                  <a:pt x="646" y="531"/>
                  <a:pt x="645" y="532"/>
                </a:cubicBezTo>
                <a:cubicBezTo>
                  <a:pt x="645" y="532"/>
                  <a:pt x="644" y="533"/>
                  <a:pt x="643" y="533"/>
                </a:cubicBezTo>
                <a:cubicBezTo>
                  <a:pt x="643" y="534"/>
                  <a:pt x="643" y="534"/>
                  <a:pt x="643" y="534"/>
                </a:cubicBezTo>
                <a:cubicBezTo>
                  <a:pt x="643" y="533"/>
                  <a:pt x="643" y="533"/>
                  <a:pt x="643" y="533"/>
                </a:cubicBezTo>
                <a:cubicBezTo>
                  <a:pt x="644" y="532"/>
                  <a:pt x="644" y="532"/>
                  <a:pt x="645" y="531"/>
                </a:cubicBezTo>
                <a:cubicBezTo>
                  <a:pt x="646" y="531"/>
                  <a:pt x="648" y="530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9" y="527"/>
                  <a:pt x="650" y="527"/>
                  <a:pt x="652" y="527"/>
                </a:cubicBezTo>
                <a:cubicBezTo>
                  <a:pt x="652" y="527"/>
                  <a:pt x="652" y="527"/>
                  <a:pt x="652" y="526"/>
                </a:cubicBezTo>
                <a:cubicBezTo>
                  <a:pt x="652" y="526"/>
                  <a:pt x="652" y="526"/>
                  <a:pt x="652" y="526"/>
                </a:cubicBezTo>
                <a:cubicBezTo>
                  <a:pt x="652" y="525"/>
                  <a:pt x="653" y="524"/>
                  <a:pt x="654" y="523"/>
                </a:cubicBezTo>
                <a:cubicBezTo>
                  <a:pt x="657" y="520"/>
                  <a:pt x="660" y="518"/>
                  <a:pt x="664" y="517"/>
                </a:cubicBezTo>
                <a:cubicBezTo>
                  <a:pt x="666" y="517"/>
                  <a:pt x="668" y="516"/>
                  <a:pt x="669" y="513"/>
                </a:cubicBezTo>
                <a:cubicBezTo>
                  <a:pt x="669" y="513"/>
                  <a:pt x="670" y="512"/>
                  <a:pt x="670" y="512"/>
                </a:cubicBezTo>
                <a:cubicBezTo>
                  <a:pt x="672" y="510"/>
                  <a:pt x="673" y="509"/>
                  <a:pt x="675" y="507"/>
                </a:cubicBezTo>
                <a:cubicBezTo>
                  <a:pt x="677" y="506"/>
                  <a:pt x="679" y="507"/>
                  <a:pt x="681" y="508"/>
                </a:cubicBezTo>
                <a:cubicBezTo>
                  <a:pt x="690" y="508"/>
                  <a:pt x="698" y="509"/>
                  <a:pt x="706" y="510"/>
                </a:cubicBezTo>
                <a:cubicBezTo>
                  <a:pt x="709" y="510"/>
                  <a:pt x="712" y="509"/>
                  <a:pt x="716" y="509"/>
                </a:cubicBezTo>
                <a:cubicBezTo>
                  <a:pt x="717" y="510"/>
                  <a:pt x="718" y="509"/>
                  <a:pt x="719" y="509"/>
                </a:cubicBezTo>
                <a:cubicBezTo>
                  <a:pt x="719" y="509"/>
                  <a:pt x="720" y="508"/>
                  <a:pt x="721" y="508"/>
                </a:cubicBezTo>
                <a:cubicBezTo>
                  <a:pt x="723" y="507"/>
                  <a:pt x="725" y="505"/>
                  <a:pt x="727" y="503"/>
                </a:cubicBezTo>
                <a:cubicBezTo>
                  <a:pt x="728" y="501"/>
                  <a:pt x="730" y="500"/>
                  <a:pt x="732" y="500"/>
                </a:cubicBezTo>
                <a:cubicBezTo>
                  <a:pt x="733" y="500"/>
                  <a:pt x="735" y="499"/>
                  <a:pt x="736" y="499"/>
                </a:cubicBezTo>
                <a:cubicBezTo>
                  <a:pt x="740" y="499"/>
                  <a:pt x="744" y="497"/>
                  <a:pt x="747" y="494"/>
                </a:cubicBezTo>
                <a:cubicBezTo>
                  <a:pt x="749" y="493"/>
                  <a:pt x="750" y="491"/>
                  <a:pt x="749" y="489"/>
                </a:cubicBezTo>
                <a:cubicBezTo>
                  <a:pt x="748" y="488"/>
                  <a:pt x="748" y="486"/>
                  <a:pt x="749" y="485"/>
                </a:cubicBezTo>
                <a:cubicBezTo>
                  <a:pt x="749" y="484"/>
                  <a:pt x="750" y="483"/>
                  <a:pt x="750" y="482"/>
                </a:cubicBezTo>
                <a:cubicBezTo>
                  <a:pt x="750" y="481"/>
                  <a:pt x="750" y="480"/>
                  <a:pt x="750" y="479"/>
                </a:cubicBezTo>
                <a:cubicBezTo>
                  <a:pt x="748" y="477"/>
                  <a:pt x="746" y="475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5"/>
                  <a:pt x="743" y="474"/>
                  <a:pt x="743" y="473"/>
                </a:cubicBezTo>
                <a:cubicBezTo>
                  <a:pt x="743" y="472"/>
                  <a:pt x="742" y="470"/>
                  <a:pt x="740" y="470"/>
                </a:cubicBezTo>
                <a:cubicBezTo>
                  <a:pt x="739" y="470"/>
                  <a:pt x="738" y="470"/>
                  <a:pt x="737" y="470"/>
                </a:cubicBezTo>
                <a:cubicBezTo>
                  <a:pt x="737" y="470"/>
                  <a:pt x="737" y="470"/>
                  <a:pt x="737" y="470"/>
                </a:cubicBezTo>
                <a:cubicBezTo>
                  <a:pt x="737" y="469"/>
                  <a:pt x="737" y="469"/>
                  <a:pt x="738" y="469"/>
                </a:cubicBezTo>
                <a:cubicBezTo>
                  <a:pt x="738" y="469"/>
                  <a:pt x="739" y="468"/>
                  <a:pt x="740" y="468"/>
                </a:cubicBezTo>
                <a:cubicBezTo>
                  <a:pt x="741" y="467"/>
                  <a:pt x="741" y="466"/>
                  <a:pt x="741" y="465"/>
                </a:cubicBezTo>
                <a:cubicBezTo>
                  <a:pt x="740" y="464"/>
                  <a:pt x="739" y="463"/>
                  <a:pt x="737" y="463"/>
                </a:cubicBezTo>
                <a:cubicBezTo>
                  <a:pt x="737" y="463"/>
                  <a:pt x="736" y="463"/>
                  <a:pt x="735" y="463"/>
                </a:cubicBezTo>
                <a:cubicBezTo>
                  <a:pt x="733" y="460"/>
                  <a:pt x="730" y="459"/>
                  <a:pt x="727" y="458"/>
                </a:cubicBezTo>
                <a:cubicBezTo>
                  <a:pt x="727" y="457"/>
                  <a:pt x="726" y="457"/>
                  <a:pt x="726" y="457"/>
                </a:cubicBezTo>
                <a:cubicBezTo>
                  <a:pt x="726" y="453"/>
                  <a:pt x="723" y="452"/>
                  <a:pt x="721" y="450"/>
                </a:cubicBezTo>
                <a:cubicBezTo>
                  <a:pt x="720" y="449"/>
                  <a:pt x="719" y="447"/>
                  <a:pt x="718" y="446"/>
                </a:cubicBezTo>
                <a:cubicBezTo>
                  <a:pt x="717" y="445"/>
                  <a:pt x="717" y="444"/>
                  <a:pt x="718" y="443"/>
                </a:cubicBezTo>
                <a:cubicBezTo>
                  <a:pt x="719" y="442"/>
                  <a:pt x="720" y="441"/>
                  <a:pt x="721" y="440"/>
                </a:cubicBezTo>
                <a:cubicBezTo>
                  <a:pt x="722" y="439"/>
                  <a:pt x="722" y="438"/>
                  <a:pt x="722" y="437"/>
                </a:cubicBezTo>
                <a:cubicBezTo>
                  <a:pt x="720" y="435"/>
                  <a:pt x="719" y="433"/>
                  <a:pt x="720" y="430"/>
                </a:cubicBezTo>
                <a:cubicBezTo>
                  <a:pt x="720" y="430"/>
                  <a:pt x="719" y="429"/>
                  <a:pt x="719" y="428"/>
                </a:cubicBezTo>
                <a:cubicBezTo>
                  <a:pt x="718" y="427"/>
                  <a:pt x="718" y="425"/>
                  <a:pt x="717" y="424"/>
                </a:cubicBezTo>
                <a:cubicBezTo>
                  <a:pt x="716" y="424"/>
                  <a:pt x="717" y="422"/>
                  <a:pt x="716" y="421"/>
                </a:cubicBezTo>
                <a:cubicBezTo>
                  <a:pt x="716" y="420"/>
                  <a:pt x="716" y="418"/>
                  <a:pt x="716" y="417"/>
                </a:cubicBezTo>
                <a:cubicBezTo>
                  <a:pt x="716" y="415"/>
                  <a:pt x="715" y="414"/>
                  <a:pt x="715" y="412"/>
                </a:cubicBezTo>
                <a:cubicBezTo>
                  <a:pt x="713" y="408"/>
                  <a:pt x="713" y="404"/>
                  <a:pt x="712" y="400"/>
                </a:cubicBezTo>
                <a:cubicBezTo>
                  <a:pt x="712" y="399"/>
                  <a:pt x="712" y="398"/>
                  <a:pt x="711" y="397"/>
                </a:cubicBezTo>
                <a:cubicBezTo>
                  <a:pt x="711" y="396"/>
                  <a:pt x="711" y="396"/>
                  <a:pt x="710" y="396"/>
                </a:cubicBezTo>
                <a:cubicBezTo>
                  <a:pt x="710" y="396"/>
                  <a:pt x="710" y="396"/>
                  <a:pt x="709" y="396"/>
                </a:cubicBezTo>
                <a:cubicBezTo>
                  <a:pt x="707" y="399"/>
                  <a:pt x="704" y="402"/>
                  <a:pt x="703" y="406"/>
                </a:cubicBezTo>
                <a:cubicBezTo>
                  <a:pt x="701" y="410"/>
                  <a:pt x="699" y="413"/>
                  <a:pt x="695" y="415"/>
                </a:cubicBezTo>
                <a:cubicBezTo>
                  <a:pt x="694" y="415"/>
                  <a:pt x="693" y="416"/>
                  <a:pt x="692" y="417"/>
                </a:cubicBezTo>
                <a:cubicBezTo>
                  <a:pt x="691" y="418"/>
                  <a:pt x="689" y="418"/>
                  <a:pt x="688" y="419"/>
                </a:cubicBezTo>
                <a:cubicBezTo>
                  <a:pt x="687" y="419"/>
                  <a:pt x="685" y="419"/>
                  <a:pt x="684" y="418"/>
                </a:cubicBezTo>
                <a:cubicBezTo>
                  <a:pt x="683" y="417"/>
                  <a:pt x="682" y="416"/>
                  <a:pt x="682" y="415"/>
                </a:cubicBezTo>
                <a:cubicBezTo>
                  <a:pt x="682" y="414"/>
                  <a:pt x="680" y="413"/>
                  <a:pt x="679" y="412"/>
                </a:cubicBezTo>
                <a:cubicBezTo>
                  <a:pt x="677" y="411"/>
                  <a:pt x="677" y="409"/>
                  <a:pt x="677" y="408"/>
                </a:cubicBezTo>
                <a:cubicBezTo>
                  <a:pt x="677" y="405"/>
                  <a:pt x="679" y="402"/>
                  <a:pt x="678" y="399"/>
                </a:cubicBezTo>
                <a:cubicBezTo>
                  <a:pt x="678" y="398"/>
                  <a:pt x="678" y="397"/>
                  <a:pt x="679" y="397"/>
                </a:cubicBezTo>
                <a:cubicBezTo>
                  <a:pt x="680" y="394"/>
                  <a:pt x="681" y="391"/>
                  <a:pt x="682" y="389"/>
                </a:cubicBezTo>
                <a:cubicBezTo>
                  <a:pt x="683" y="388"/>
                  <a:pt x="682" y="387"/>
                  <a:pt x="681" y="387"/>
                </a:cubicBezTo>
                <a:cubicBezTo>
                  <a:pt x="679" y="386"/>
                  <a:pt x="677" y="384"/>
                  <a:pt x="674" y="384"/>
                </a:cubicBezTo>
                <a:cubicBezTo>
                  <a:pt x="673" y="384"/>
                  <a:pt x="672" y="383"/>
                  <a:pt x="671" y="382"/>
                </a:cubicBezTo>
                <a:cubicBezTo>
                  <a:pt x="670" y="382"/>
                  <a:pt x="670" y="381"/>
                  <a:pt x="670" y="380"/>
                </a:cubicBezTo>
                <a:cubicBezTo>
                  <a:pt x="670" y="379"/>
                  <a:pt x="670" y="378"/>
                  <a:pt x="670" y="378"/>
                </a:cubicBezTo>
                <a:cubicBezTo>
                  <a:pt x="668" y="376"/>
                  <a:pt x="667" y="374"/>
                  <a:pt x="666" y="372"/>
                </a:cubicBezTo>
                <a:cubicBezTo>
                  <a:pt x="666" y="370"/>
                  <a:pt x="665" y="369"/>
                  <a:pt x="664" y="368"/>
                </a:cubicBezTo>
                <a:cubicBezTo>
                  <a:pt x="662" y="366"/>
                  <a:pt x="661" y="365"/>
                  <a:pt x="658" y="366"/>
                </a:cubicBezTo>
                <a:cubicBezTo>
                  <a:pt x="657" y="366"/>
                  <a:pt x="656" y="366"/>
                  <a:pt x="655" y="366"/>
                </a:cubicBezTo>
                <a:cubicBezTo>
                  <a:pt x="651" y="365"/>
                  <a:pt x="648" y="366"/>
                  <a:pt x="645" y="363"/>
                </a:cubicBezTo>
                <a:cubicBezTo>
                  <a:pt x="644" y="362"/>
                  <a:pt x="642" y="362"/>
                  <a:pt x="641" y="362"/>
                </a:cubicBezTo>
                <a:cubicBezTo>
                  <a:pt x="637" y="361"/>
                  <a:pt x="633" y="363"/>
                  <a:pt x="632" y="366"/>
                </a:cubicBezTo>
                <a:cubicBezTo>
                  <a:pt x="631" y="368"/>
                  <a:pt x="631" y="370"/>
                  <a:pt x="632" y="372"/>
                </a:cubicBezTo>
                <a:cubicBezTo>
                  <a:pt x="633" y="373"/>
                  <a:pt x="633" y="375"/>
                  <a:pt x="632" y="376"/>
                </a:cubicBezTo>
                <a:cubicBezTo>
                  <a:pt x="631" y="378"/>
                  <a:pt x="629" y="380"/>
                  <a:pt x="628" y="382"/>
                </a:cubicBezTo>
                <a:cubicBezTo>
                  <a:pt x="627" y="384"/>
                  <a:pt x="630" y="387"/>
                  <a:pt x="629" y="389"/>
                </a:cubicBezTo>
                <a:cubicBezTo>
                  <a:pt x="629" y="390"/>
                  <a:pt x="629" y="392"/>
                  <a:pt x="629" y="393"/>
                </a:cubicBezTo>
                <a:cubicBezTo>
                  <a:pt x="630" y="395"/>
                  <a:pt x="629" y="396"/>
                  <a:pt x="627" y="397"/>
                </a:cubicBezTo>
                <a:cubicBezTo>
                  <a:pt x="627" y="398"/>
                  <a:pt x="626" y="398"/>
                  <a:pt x="625" y="399"/>
                </a:cubicBezTo>
                <a:cubicBezTo>
                  <a:pt x="624" y="402"/>
                  <a:pt x="620" y="404"/>
                  <a:pt x="618" y="407"/>
                </a:cubicBezTo>
                <a:cubicBezTo>
                  <a:pt x="617" y="409"/>
                  <a:pt x="617" y="410"/>
                  <a:pt x="618" y="412"/>
                </a:cubicBezTo>
                <a:cubicBezTo>
                  <a:pt x="619" y="413"/>
                  <a:pt x="620" y="414"/>
                  <a:pt x="621" y="415"/>
                </a:cubicBezTo>
                <a:cubicBezTo>
                  <a:pt x="621" y="416"/>
                  <a:pt x="622" y="417"/>
                  <a:pt x="622" y="419"/>
                </a:cubicBezTo>
                <a:cubicBezTo>
                  <a:pt x="623" y="422"/>
                  <a:pt x="623" y="425"/>
                  <a:pt x="623" y="428"/>
                </a:cubicBezTo>
                <a:cubicBezTo>
                  <a:pt x="624" y="432"/>
                  <a:pt x="622" y="435"/>
                  <a:pt x="623" y="438"/>
                </a:cubicBezTo>
                <a:cubicBezTo>
                  <a:pt x="623" y="439"/>
                  <a:pt x="623" y="439"/>
                  <a:pt x="622" y="440"/>
                </a:cubicBezTo>
                <a:cubicBezTo>
                  <a:pt x="621" y="441"/>
                  <a:pt x="620" y="441"/>
                  <a:pt x="619" y="442"/>
                </a:cubicBezTo>
                <a:cubicBezTo>
                  <a:pt x="615" y="446"/>
                  <a:pt x="611" y="448"/>
                  <a:pt x="606" y="450"/>
                </a:cubicBezTo>
                <a:cubicBezTo>
                  <a:pt x="604" y="451"/>
                  <a:pt x="602" y="452"/>
                  <a:pt x="600" y="453"/>
                </a:cubicBezTo>
                <a:cubicBezTo>
                  <a:pt x="598" y="453"/>
                  <a:pt x="597" y="454"/>
                  <a:pt x="597" y="456"/>
                </a:cubicBezTo>
                <a:cubicBezTo>
                  <a:pt x="597" y="460"/>
                  <a:pt x="598" y="463"/>
                  <a:pt x="597" y="466"/>
                </a:cubicBezTo>
                <a:cubicBezTo>
                  <a:pt x="597" y="469"/>
                  <a:pt x="597" y="471"/>
                  <a:pt x="596" y="473"/>
                </a:cubicBezTo>
                <a:cubicBezTo>
                  <a:pt x="596" y="476"/>
                  <a:pt x="597" y="478"/>
                  <a:pt x="597" y="480"/>
                </a:cubicBezTo>
                <a:cubicBezTo>
                  <a:pt x="597" y="481"/>
                  <a:pt x="597" y="482"/>
                  <a:pt x="596" y="483"/>
                </a:cubicBezTo>
                <a:cubicBezTo>
                  <a:pt x="596" y="484"/>
                  <a:pt x="595" y="486"/>
                  <a:pt x="594" y="487"/>
                </a:cubicBezTo>
                <a:cubicBezTo>
                  <a:pt x="594" y="488"/>
                  <a:pt x="593" y="488"/>
                  <a:pt x="593" y="488"/>
                </a:cubicBezTo>
                <a:cubicBezTo>
                  <a:pt x="590" y="488"/>
                  <a:pt x="589" y="489"/>
                  <a:pt x="588" y="490"/>
                </a:cubicBezTo>
                <a:cubicBezTo>
                  <a:pt x="587" y="491"/>
                  <a:pt x="585" y="491"/>
                  <a:pt x="585" y="490"/>
                </a:cubicBezTo>
                <a:cubicBezTo>
                  <a:pt x="585" y="489"/>
                  <a:pt x="584" y="488"/>
                  <a:pt x="584" y="487"/>
                </a:cubicBezTo>
                <a:cubicBezTo>
                  <a:pt x="583" y="486"/>
                  <a:pt x="583" y="484"/>
                  <a:pt x="582" y="483"/>
                </a:cubicBezTo>
                <a:cubicBezTo>
                  <a:pt x="579" y="481"/>
                  <a:pt x="578" y="477"/>
                  <a:pt x="576" y="474"/>
                </a:cubicBezTo>
                <a:cubicBezTo>
                  <a:pt x="576" y="473"/>
                  <a:pt x="576" y="472"/>
                  <a:pt x="576" y="470"/>
                </a:cubicBezTo>
                <a:cubicBezTo>
                  <a:pt x="578" y="467"/>
                  <a:pt x="580" y="463"/>
                  <a:pt x="580" y="458"/>
                </a:cubicBezTo>
                <a:cubicBezTo>
                  <a:pt x="580" y="457"/>
                  <a:pt x="581" y="455"/>
                  <a:pt x="581" y="454"/>
                </a:cubicBezTo>
                <a:cubicBezTo>
                  <a:pt x="582" y="452"/>
                  <a:pt x="582" y="451"/>
                  <a:pt x="582" y="450"/>
                </a:cubicBezTo>
                <a:cubicBezTo>
                  <a:pt x="583" y="449"/>
                  <a:pt x="582" y="448"/>
                  <a:pt x="581" y="448"/>
                </a:cubicBezTo>
                <a:cubicBezTo>
                  <a:pt x="577" y="447"/>
                  <a:pt x="572" y="445"/>
                  <a:pt x="568" y="445"/>
                </a:cubicBezTo>
                <a:cubicBezTo>
                  <a:pt x="566" y="445"/>
                  <a:pt x="565" y="445"/>
                  <a:pt x="565" y="444"/>
                </a:cubicBezTo>
                <a:cubicBezTo>
                  <a:pt x="562" y="441"/>
                  <a:pt x="560" y="439"/>
                  <a:pt x="557" y="437"/>
                </a:cubicBezTo>
                <a:cubicBezTo>
                  <a:pt x="554" y="436"/>
                  <a:pt x="551" y="434"/>
                  <a:pt x="550" y="431"/>
                </a:cubicBezTo>
                <a:cubicBezTo>
                  <a:pt x="548" y="427"/>
                  <a:pt x="546" y="425"/>
                  <a:pt x="542" y="423"/>
                </a:cubicBezTo>
                <a:cubicBezTo>
                  <a:pt x="540" y="422"/>
                  <a:pt x="537" y="420"/>
                  <a:pt x="534" y="419"/>
                </a:cubicBezTo>
                <a:cubicBezTo>
                  <a:pt x="533" y="418"/>
                  <a:pt x="531" y="418"/>
                  <a:pt x="530" y="418"/>
                </a:cubicBezTo>
                <a:cubicBezTo>
                  <a:pt x="527" y="419"/>
                  <a:pt x="525" y="420"/>
                  <a:pt x="523" y="419"/>
                </a:cubicBezTo>
                <a:cubicBezTo>
                  <a:pt x="523" y="419"/>
                  <a:pt x="522" y="419"/>
                  <a:pt x="522" y="419"/>
                </a:cubicBezTo>
                <a:cubicBezTo>
                  <a:pt x="522" y="420"/>
                  <a:pt x="522" y="420"/>
                  <a:pt x="522" y="420"/>
                </a:cubicBezTo>
                <a:cubicBezTo>
                  <a:pt x="522" y="419"/>
                  <a:pt x="522" y="419"/>
                  <a:pt x="522" y="419"/>
                </a:cubicBezTo>
                <a:cubicBezTo>
                  <a:pt x="522" y="419"/>
                  <a:pt x="522" y="419"/>
                  <a:pt x="523" y="419"/>
                </a:cubicBezTo>
                <a:cubicBezTo>
                  <a:pt x="524" y="417"/>
                  <a:pt x="525" y="415"/>
                  <a:pt x="525" y="412"/>
                </a:cubicBezTo>
                <a:cubicBezTo>
                  <a:pt x="524" y="409"/>
                  <a:pt x="525" y="406"/>
                  <a:pt x="524" y="403"/>
                </a:cubicBezTo>
                <a:cubicBezTo>
                  <a:pt x="524" y="401"/>
                  <a:pt x="524" y="400"/>
                  <a:pt x="524" y="399"/>
                </a:cubicBezTo>
                <a:cubicBezTo>
                  <a:pt x="524" y="399"/>
                  <a:pt x="523" y="398"/>
                  <a:pt x="523" y="398"/>
                </a:cubicBezTo>
                <a:cubicBezTo>
                  <a:pt x="522" y="398"/>
                  <a:pt x="520" y="398"/>
                  <a:pt x="519" y="398"/>
                </a:cubicBezTo>
                <a:cubicBezTo>
                  <a:pt x="518" y="398"/>
                  <a:pt x="517" y="397"/>
                  <a:pt x="517" y="396"/>
                </a:cubicBezTo>
                <a:cubicBezTo>
                  <a:pt x="517" y="395"/>
                  <a:pt x="516" y="394"/>
                  <a:pt x="517" y="393"/>
                </a:cubicBezTo>
                <a:cubicBezTo>
                  <a:pt x="517" y="392"/>
                  <a:pt x="518" y="390"/>
                  <a:pt x="518" y="388"/>
                </a:cubicBezTo>
                <a:cubicBezTo>
                  <a:pt x="520" y="381"/>
                  <a:pt x="523" y="375"/>
                  <a:pt x="529" y="370"/>
                </a:cubicBezTo>
                <a:cubicBezTo>
                  <a:pt x="530" y="369"/>
                  <a:pt x="531" y="367"/>
                  <a:pt x="532" y="366"/>
                </a:cubicBezTo>
                <a:cubicBezTo>
                  <a:pt x="535" y="362"/>
                  <a:pt x="538" y="357"/>
                  <a:pt x="543" y="356"/>
                </a:cubicBezTo>
                <a:cubicBezTo>
                  <a:pt x="545" y="353"/>
                  <a:pt x="548" y="352"/>
                  <a:pt x="549" y="348"/>
                </a:cubicBezTo>
                <a:cubicBezTo>
                  <a:pt x="549" y="348"/>
                  <a:pt x="550" y="347"/>
                  <a:pt x="551" y="347"/>
                </a:cubicBezTo>
                <a:cubicBezTo>
                  <a:pt x="552" y="347"/>
                  <a:pt x="553" y="348"/>
                  <a:pt x="554" y="348"/>
                </a:cubicBezTo>
                <a:cubicBezTo>
                  <a:pt x="557" y="348"/>
                  <a:pt x="560" y="346"/>
                  <a:pt x="560" y="343"/>
                </a:cubicBezTo>
                <a:cubicBezTo>
                  <a:pt x="560" y="342"/>
                  <a:pt x="560" y="340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63" y="339"/>
                  <a:pt x="567" y="338"/>
                  <a:pt x="568" y="334"/>
                </a:cubicBezTo>
                <a:cubicBezTo>
                  <a:pt x="569" y="333"/>
                  <a:pt x="570" y="333"/>
                  <a:pt x="570" y="333"/>
                </a:cubicBezTo>
                <a:cubicBezTo>
                  <a:pt x="572" y="334"/>
                  <a:pt x="573" y="335"/>
                  <a:pt x="574" y="335"/>
                </a:cubicBezTo>
                <a:cubicBezTo>
                  <a:pt x="576" y="335"/>
                  <a:pt x="577" y="336"/>
                  <a:pt x="579" y="334"/>
                </a:cubicBezTo>
                <a:cubicBezTo>
                  <a:pt x="583" y="330"/>
                  <a:pt x="587" y="326"/>
                  <a:pt x="592" y="322"/>
                </a:cubicBezTo>
                <a:cubicBezTo>
                  <a:pt x="592" y="322"/>
                  <a:pt x="592" y="321"/>
                  <a:pt x="592" y="320"/>
                </a:cubicBezTo>
                <a:cubicBezTo>
                  <a:pt x="592" y="319"/>
                  <a:pt x="593" y="318"/>
                  <a:pt x="594" y="317"/>
                </a:cubicBezTo>
                <a:cubicBezTo>
                  <a:pt x="596" y="316"/>
                  <a:pt x="598" y="314"/>
                  <a:pt x="599" y="313"/>
                </a:cubicBezTo>
                <a:cubicBezTo>
                  <a:pt x="600" y="312"/>
                  <a:pt x="601" y="312"/>
                  <a:pt x="601" y="311"/>
                </a:cubicBezTo>
                <a:cubicBezTo>
                  <a:pt x="601" y="311"/>
                  <a:pt x="601" y="311"/>
                  <a:pt x="601" y="311"/>
                </a:cubicBezTo>
                <a:cubicBezTo>
                  <a:pt x="602" y="310"/>
                  <a:pt x="602" y="310"/>
                  <a:pt x="602" y="310"/>
                </a:cubicBezTo>
                <a:cubicBezTo>
                  <a:pt x="605" y="308"/>
                  <a:pt x="605" y="308"/>
                  <a:pt x="603" y="305"/>
                </a:cubicBezTo>
                <a:cubicBezTo>
                  <a:pt x="603" y="304"/>
                  <a:pt x="603" y="304"/>
                  <a:pt x="603" y="304"/>
                </a:cubicBezTo>
                <a:cubicBezTo>
                  <a:pt x="602" y="303"/>
                  <a:pt x="603" y="303"/>
                  <a:pt x="603" y="303"/>
                </a:cubicBezTo>
                <a:cubicBezTo>
                  <a:pt x="606" y="302"/>
                  <a:pt x="609" y="302"/>
                  <a:pt x="610" y="305"/>
                </a:cubicBezTo>
                <a:cubicBezTo>
                  <a:pt x="610" y="305"/>
                  <a:pt x="610" y="306"/>
                  <a:pt x="610" y="306"/>
                </a:cubicBezTo>
                <a:cubicBezTo>
                  <a:pt x="614" y="308"/>
                  <a:pt x="619" y="308"/>
                  <a:pt x="623" y="306"/>
                </a:cubicBezTo>
                <a:cubicBezTo>
                  <a:pt x="626" y="305"/>
                  <a:pt x="629" y="303"/>
                  <a:pt x="631" y="301"/>
                </a:cubicBezTo>
                <a:cubicBezTo>
                  <a:pt x="632" y="300"/>
                  <a:pt x="633" y="299"/>
                  <a:pt x="634" y="299"/>
                </a:cubicBezTo>
                <a:cubicBezTo>
                  <a:pt x="636" y="299"/>
                  <a:pt x="637" y="297"/>
                  <a:pt x="638" y="295"/>
                </a:cubicBezTo>
                <a:cubicBezTo>
                  <a:pt x="639" y="294"/>
                  <a:pt x="639" y="292"/>
                  <a:pt x="639" y="291"/>
                </a:cubicBezTo>
                <a:cubicBezTo>
                  <a:pt x="638" y="290"/>
                  <a:pt x="638" y="289"/>
                  <a:pt x="638" y="288"/>
                </a:cubicBezTo>
                <a:cubicBezTo>
                  <a:pt x="637" y="286"/>
                  <a:pt x="637" y="284"/>
                  <a:pt x="637" y="283"/>
                </a:cubicBezTo>
                <a:cubicBezTo>
                  <a:pt x="638" y="281"/>
                  <a:pt x="638" y="279"/>
                  <a:pt x="638" y="278"/>
                </a:cubicBezTo>
                <a:cubicBezTo>
                  <a:pt x="638" y="278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8"/>
                </a:cubicBezTo>
                <a:cubicBezTo>
                  <a:pt x="639" y="278"/>
                  <a:pt x="641" y="278"/>
                  <a:pt x="642" y="278"/>
                </a:cubicBezTo>
                <a:cubicBezTo>
                  <a:pt x="645" y="278"/>
                  <a:pt x="646" y="277"/>
                  <a:pt x="646" y="273"/>
                </a:cubicBezTo>
                <a:cubicBezTo>
                  <a:pt x="646" y="272"/>
                  <a:pt x="646" y="271"/>
                  <a:pt x="647" y="270"/>
                </a:cubicBezTo>
                <a:cubicBezTo>
                  <a:pt x="649" y="268"/>
                  <a:pt x="648" y="267"/>
                  <a:pt x="647" y="266"/>
                </a:cubicBezTo>
                <a:cubicBezTo>
                  <a:pt x="645" y="265"/>
                  <a:pt x="643" y="263"/>
                  <a:pt x="643" y="260"/>
                </a:cubicBezTo>
                <a:cubicBezTo>
                  <a:pt x="643" y="259"/>
                  <a:pt x="642" y="257"/>
                  <a:pt x="640" y="258"/>
                </a:cubicBezTo>
                <a:cubicBezTo>
                  <a:pt x="639" y="258"/>
                  <a:pt x="638" y="256"/>
                  <a:pt x="638" y="255"/>
                </a:cubicBezTo>
                <a:cubicBezTo>
                  <a:pt x="636" y="255"/>
                  <a:pt x="634" y="254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2" y="253"/>
                  <a:pt x="632" y="254"/>
                  <a:pt x="631" y="254"/>
                </a:cubicBezTo>
                <a:cubicBezTo>
                  <a:pt x="628" y="254"/>
                  <a:pt x="627" y="255"/>
                  <a:pt x="626" y="257"/>
                </a:cubicBezTo>
                <a:cubicBezTo>
                  <a:pt x="626" y="260"/>
                  <a:pt x="624" y="262"/>
                  <a:pt x="625" y="265"/>
                </a:cubicBezTo>
                <a:cubicBezTo>
                  <a:pt x="625" y="266"/>
                  <a:pt x="625" y="266"/>
                  <a:pt x="624" y="267"/>
                </a:cubicBezTo>
                <a:cubicBezTo>
                  <a:pt x="623" y="267"/>
                  <a:pt x="622" y="269"/>
                  <a:pt x="621" y="270"/>
                </a:cubicBezTo>
                <a:cubicBezTo>
                  <a:pt x="619" y="270"/>
                  <a:pt x="618" y="272"/>
                  <a:pt x="617" y="274"/>
                </a:cubicBezTo>
                <a:cubicBezTo>
                  <a:pt x="616" y="275"/>
                  <a:pt x="615" y="276"/>
                  <a:pt x="615" y="278"/>
                </a:cubicBezTo>
                <a:cubicBezTo>
                  <a:pt x="614" y="279"/>
                  <a:pt x="613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2" y="279"/>
                  <a:pt x="612" y="280"/>
                  <a:pt x="611" y="280"/>
                </a:cubicBezTo>
                <a:cubicBezTo>
                  <a:pt x="612" y="280"/>
                  <a:pt x="612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1" y="278"/>
                  <a:pt x="611" y="277"/>
                  <a:pt x="610" y="277"/>
                </a:cubicBezTo>
                <a:cubicBezTo>
                  <a:pt x="609" y="277"/>
                  <a:pt x="608" y="278"/>
                  <a:pt x="607" y="280"/>
                </a:cubicBezTo>
                <a:cubicBezTo>
                  <a:pt x="607" y="281"/>
                  <a:pt x="607" y="282"/>
                  <a:pt x="608" y="283"/>
                </a:cubicBezTo>
                <a:cubicBezTo>
                  <a:pt x="608" y="285"/>
                  <a:pt x="608" y="286"/>
                  <a:pt x="607" y="287"/>
                </a:cubicBezTo>
                <a:cubicBezTo>
                  <a:pt x="606" y="287"/>
                  <a:pt x="605" y="288"/>
                  <a:pt x="604" y="288"/>
                </a:cubicBezTo>
                <a:cubicBezTo>
                  <a:pt x="603" y="287"/>
                  <a:pt x="602" y="287"/>
                  <a:pt x="602" y="286"/>
                </a:cubicBezTo>
                <a:cubicBezTo>
                  <a:pt x="601" y="284"/>
                  <a:pt x="601" y="283"/>
                  <a:pt x="601" y="281"/>
                </a:cubicBezTo>
                <a:cubicBezTo>
                  <a:pt x="600" y="278"/>
                  <a:pt x="601" y="275"/>
                  <a:pt x="604" y="272"/>
                </a:cubicBezTo>
                <a:cubicBezTo>
                  <a:pt x="605" y="272"/>
                  <a:pt x="605" y="270"/>
                  <a:pt x="605" y="269"/>
                </a:cubicBezTo>
                <a:cubicBezTo>
                  <a:pt x="606" y="265"/>
                  <a:pt x="604" y="262"/>
                  <a:pt x="603" y="258"/>
                </a:cubicBezTo>
                <a:cubicBezTo>
                  <a:pt x="602" y="258"/>
                  <a:pt x="601" y="258"/>
                  <a:pt x="600" y="259"/>
                </a:cubicBezTo>
                <a:cubicBezTo>
                  <a:pt x="599" y="261"/>
                  <a:pt x="597" y="262"/>
                  <a:pt x="596" y="265"/>
                </a:cubicBezTo>
                <a:cubicBezTo>
                  <a:pt x="595" y="266"/>
                  <a:pt x="594" y="267"/>
                  <a:pt x="593" y="268"/>
                </a:cubicBezTo>
                <a:cubicBezTo>
                  <a:pt x="593" y="269"/>
                  <a:pt x="593" y="269"/>
                  <a:pt x="592" y="269"/>
                </a:cubicBezTo>
                <a:cubicBezTo>
                  <a:pt x="592" y="269"/>
                  <a:pt x="591" y="268"/>
                  <a:pt x="592" y="268"/>
                </a:cubicBezTo>
                <a:cubicBezTo>
                  <a:pt x="593" y="265"/>
                  <a:pt x="593" y="262"/>
                  <a:pt x="593" y="259"/>
                </a:cubicBezTo>
                <a:cubicBezTo>
                  <a:pt x="593" y="258"/>
                  <a:pt x="594" y="257"/>
                  <a:pt x="595" y="257"/>
                </a:cubicBezTo>
                <a:cubicBezTo>
                  <a:pt x="597" y="256"/>
                  <a:pt x="597" y="255"/>
                  <a:pt x="596" y="254"/>
                </a:cubicBezTo>
                <a:cubicBezTo>
                  <a:pt x="594" y="253"/>
                  <a:pt x="593" y="251"/>
                  <a:pt x="591" y="251"/>
                </a:cubicBezTo>
                <a:cubicBezTo>
                  <a:pt x="590" y="251"/>
                  <a:pt x="588" y="250"/>
                  <a:pt x="587" y="249"/>
                </a:cubicBezTo>
                <a:cubicBezTo>
                  <a:pt x="587" y="249"/>
                  <a:pt x="586" y="248"/>
                  <a:pt x="587" y="248"/>
                </a:cubicBezTo>
                <a:cubicBezTo>
                  <a:pt x="588" y="246"/>
                  <a:pt x="590" y="244"/>
                  <a:pt x="592" y="243"/>
                </a:cubicBezTo>
                <a:cubicBezTo>
                  <a:pt x="592" y="242"/>
                  <a:pt x="593" y="242"/>
                  <a:pt x="593" y="242"/>
                </a:cubicBezTo>
                <a:cubicBezTo>
                  <a:pt x="595" y="241"/>
                  <a:pt x="596" y="241"/>
                  <a:pt x="595" y="239"/>
                </a:cubicBezTo>
                <a:cubicBezTo>
                  <a:pt x="594" y="234"/>
                  <a:pt x="593" y="229"/>
                  <a:pt x="596" y="223"/>
                </a:cubicBezTo>
                <a:cubicBezTo>
                  <a:pt x="596" y="222"/>
                  <a:pt x="596" y="221"/>
                  <a:pt x="596" y="221"/>
                </a:cubicBezTo>
                <a:cubicBezTo>
                  <a:pt x="594" y="217"/>
                  <a:pt x="595" y="214"/>
                  <a:pt x="593" y="210"/>
                </a:cubicBezTo>
                <a:cubicBezTo>
                  <a:pt x="593" y="209"/>
                  <a:pt x="593" y="208"/>
                  <a:pt x="594" y="208"/>
                </a:cubicBezTo>
                <a:cubicBezTo>
                  <a:pt x="597" y="206"/>
                  <a:pt x="599" y="204"/>
                  <a:pt x="601" y="203"/>
                </a:cubicBezTo>
                <a:cubicBezTo>
                  <a:pt x="602" y="202"/>
                  <a:pt x="603" y="200"/>
                  <a:pt x="603" y="198"/>
                </a:cubicBezTo>
                <a:cubicBezTo>
                  <a:pt x="603" y="198"/>
                  <a:pt x="603" y="197"/>
                  <a:pt x="604" y="197"/>
                </a:cubicBezTo>
                <a:cubicBezTo>
                  <a:pt x="604" y="196"/>
                  <a:pt x="605" y="196"/>
                  <a:pt x="605" y="196"/>
                </a:cubicBezTo>
                <a:cubicBezTo>
                  <a:pt x="607" y="196"/>
                  <a:pt x="608" y="197"/>
                  <a:pt x="609" y="198"/>
                </a:cubicBezTo>
                <a:cubicBezTo>
                  <a:pt x="611" y="199"/>
                  <a:pt x="612" y="198"/>
                  <a:pt x="614" y="197"/>
                </a:cubicBezTo>
                <a:cubicBezTo>
                  <a:pt x="615" y="197"/>
                  <a:pt x="616" y="196"/>
                  <a:pt x="617" y="195"/>
                </a:cubicBezTo>
                <a:cubicBezTo>
                  <a:pt x="621" y="191"/>
                  <a:pt x="625" y="188"/>
                  <a:pt x="629" y="184"/>
                </a:cubicBezTo>
                <a:cubicBezTo>
                  <a:pt x="630" y="183"/>
                  <a:pt x="630" y="182"/>
                  <a:pt x="631" y="181"/>
                </a:cubicBezTo>
                <a:cubicBezTo>
                  <a:pt x="632" y="180"/>
                  <a:pt x="631" y="177"/>
                  <a:pt x="630" y="176"/>
                </a:cubicBezTo>
                <a:cubicBezTo>
                  <a:pt x="629" y="176"/>
                  <a:pt x="629" y="176"/>
                  <a:pt x="629" y="176"/>
                </a:cubicBezTo>
                <a:cubicBezTo>
                  <a:pt x="625" y="176"/>
                  <a:pt x="622" y="174"/>
                  <a:pt x="619" y="172"/>
                </a:cubicBezTo>
                <a:cubicBezTo>
                  <a:pt x="619" y="171"/>
                  <a:pt x="617" y="171"/>
                  <a:pt x="616" y="171"/>
                </a:cubicBezTo>
                <a:cubicBezTo>
                  <a:pt x="614" y="170"/>
                  <a:pt x="611" y="170"/>
                  <a:pt x="608" y="170"/>
                </a:cubicBezTo>
                <a:cubicBezTo>
                  <a:pt x="608" y="171"/>
                  <a:pt x="607" y="171"/>
                  <a:pt x="606" y="172"/>
                </a:cubicBezTo>
                <a:cubicBezTo>
                  <a:pt x="605" y="173"/>
                  <a:pt x="604" y="175"/>
                  <a:pt x="602" y="176"/>
                </a:cubicBezTo>
                <a:cubicBezTo>
                  <a:pt x="601" y="177"/>
                  <a:pt x="600" y="179"/>
                  <a:pt x="599" y="181"/>
                </a:cubicBezTo>
                <a:cubicBezTo>
                  <a:pt x="597" y="184"/>
                  <a:pt x="596" y="186"/>
                  <a:pt x="594" y="189"/>
                </a:cubicBezTo>
                <a:cubicBezTo>
                  <a:pt x="593" y="191"/>
                  <a:pt x="593" y="193"/>
                  <a:pt x="593" y="194"/>
                </a:cubicBezTo>
                <a:cubicBezTo>
                  <a:pt x="593" y="198"/>
                  <a:pt x="591" y="202"/>
                  <a:pt x="590" y="205"/>
                </a:cubicBezTo>
                <a:cubicBezTo>
                  <a:pt x="589" y="206"/>
                  <a:pt x="589" y="207"/>
                  <a:pt x="588" y="207"/>
                </a:cubicBezTo>
                <a:cubicBezTo>
                  <a:pt x="586" y="208"/>
                  <a:pt x="585" y="209"/>
                  <a:pt x="583" y="211"/>
                </a:cubicBezTo>
                <a:cubicBezTo>
                  <a:pt x="582" y="212"/>
                  <a:pt x="582" y="213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2" y="214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1" y="215"/>
                  <a:pt x="579" y="215"/>
                  <a:pt x="578" y="216"/>
                </a:cubicBezTo>
                <a:cubicBezTo>
                  <a:pt x="574" y="218"/>
                  <a:pt x="572" y="222"/>
                  <a:pt x="571" y="226"/>
                </a:cubicBezTo>
                <a:cubicBezTo>
                  <a:pt x="571" y="228"/>
                  <a:pt x="571" y="229"/>
                  <a:pt x="569" y="231"/>
                </a:cubicBezTo>
                <a:cubicBezTo>
                  <a:pt x="569" y="231"/>
                  <a:pt x="569" y="231"/>
                  <a:pt x="568" y="232"/>
                </a:cubicBezTo>
                <a:cubicBezTo>
                  <a:pt x="567" y="233"/>
                  <a:pt x="566" y="235"/>
                  <a:pt x="566" y="237"/>
                </a:cubicBezTo>
                <a:cubicBezTo>
                  <a:pt x="567" y="239"/>
                  <a:pt x="567" y="241"/>
                  <a:pt x="568" y="243"/>
                </a:cubicBezTo>
                <a:cubicBezTo>
                  <a:pt x="569" y="244"/>
                  <a:pt x="569" y="245"/>
                  <a:pt x="570" y="246"/>
                </a:cubicBezTo>
                <a:cubicBezTo>
                  <a:pt x="571" y="246"/>
                  <a:pt x="571" y="246"/>
                  <a:pt x="572" y="247"/>
                </a:cubicBezTo>
                <a:cubicBezTo>
                  <a:pt x="574" y="248"/>
                  <a:pt x="575" y="249"/>
                  <a:pt x="577" y="250"/>
                </a:cubicBezTo>
                <a:cubicBezTo>
                  <a:pt x="577" y="250"/>
                  <a:pt x="577" y="250"/>
                  <a:pt x="577" y="251"/>
                </a:cubicBezTo>
                <a:cubicBezTo>
                  <a:pt x="577" y="251"/>
                  <a:pt x="577" y="251"/>
                  <a:pt x="576" y="251"/>
                </a:cubicBezTo>
                <a:cubicBezTo>
                  <a:pt x="576" y="252"/>
                  <a:pt x="575" y="252"/>
                  <a:pt x="574" y="252"/>
                </a:cubicBezTo>
                <a:cubicBezTo>
                  <a:pt x="573" y="254"/>
                  <a:pt x="572" y="255"/>
                  <a:pt x="570" y="257"/>
                </a:cubicBezTo>
                <a:cubicBezTo>
                  <a:pt x="570" y="258"/>
                  <a:pt x="570" y="259"/>
                  <a:pt x="571" y="260"/>
                </a:cubicBezTo>
                <a:cubicBezTo>
                  <a:pt x="572" y="260"/>
                  <a:pt x="572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4" y="260"/>
                  <a:pt x="574" y="260"/>
                  <a:pt x="574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1"/>
                  <a:pt x="573" y="262"/>
                  <a:pt x="572" y="263"/>
                </a:cubicBezTo>
                <a:cubicBezTo>
                  <a:pt x="571" y="265"/>
                  <a:pt x="569" y="266"/>
                  <a:pt x="568" y="267"/>
                </a:cubicBezTo>
                <a:cubicBezTo>
                  <a:pt x="566" y="269"/>
                  <a:pt x="564" y="270"/>
                  <a:pt x="562" y="270"/>
                </a:cubicBezTo>
                <a:cubicBezTo>
                  <a:pt x="558" y="270"/>
                  <a:pt x="557" y="272"/>
                  <a:pt x="556" y="275"/>
                </a:cubicBezTo>
                <a:cubicBezTo>
                  <a:pt x="556" y="277"/>
                  <a:pt x="556" y="279"/>
                  <a:pt x="555" y="281"/>
                </a:cubicBezTo>
                <a:cubicBezTo>
                  <a:pt x="555" y="281"/>
                  <a:pt x="555" y="282"/>
                  <a:pt x="555" y="282"/>
                </a:cubicBezTo>
                <a:cubicBezTo>
                  <a:pt x="554" y="282"/>
                  <a:pt x="554" y="282"/>
                  <a:pt x="554" y="282"/>
                </a:cubicBezTo>
                <a:cubicBezTo>
                  <a:pt x="553" y="281"/>
                  <a:pt x="553" y="280"/>
                  <a:pt x="552" y="279"/>
                </a:cubicBezTo>
                <a:cubicBezTo>
                  <a:pt x="551" y="277"/>
                  <a:pt x="551" y="276"/>
                  <a:pt x="552" y="275"/>
                </a:cubicBezTo>
                <a:cubicBezTo>
                  <a:pt x="554" y="273"/>
                  <a:pt x="555" y="271"/>
                  <a:pt x="557" y="269"/>
                </a:cubicBezTo>
                <a:cubicBezTo>
                  <a:pt x="557" y="268"/>
                  <a:pt x="557" y="266"/>
                  <a:pt x="556" y="266"/>
                </a:cubicBezTo>
                <a:cubicBezTo>
                  <a:pt x="553" y="266"/>
                  <a:pt x="552" y="264"/>
                  <a:pt x="552" y="262"/>
                </a:cubicBezTo>
                <a:cubicBezTo>
                  <a:pt x="552" y="261"/>
                  <a:pt x="552" y="261"/>
                  <a:pt x="551" y="261"/>
                </a:cubicBezTo>
                <a:cubicBezTo>
                  <a:pt x="552" y="261"/>
                  <a:pt x="552" y="261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3" y="262"/>
                  <a:pt x="554" y="262"/>
                  <a:pt x="555" y="263"/>
                </a:cubicBezTo>
                <a:cubicBezTo>
                  <a:pt x="557" y="263"/>
                  <a:pt x="558" y="263"/>
                  <a:pt x="559" y="263"/>
                </a:cubicBezTo>
                <a:cubicBezTo>
                  <a:pt x="561" y="262"/>
                  <a:pt x="562" y="261"/>
                  <a:pt x="564" y="260"/>
                </a:cubicBezTo>
                <a:cubicBezTo>
                  <a:pt x="565" y="260"/>
                  <a:pt x="565" y="259"/>
                  <a:pt x="565" y="259"/>
                </a:cubicBezTo>
                <a:cubicBezTo>
                  <a:pt x="565" y="257"/>
                  <a:pt x="565" y="255"/>
                  <a:pt x="565" y="253"/>
                </a:cubicBezTo>
                <a:cubicBezTo>
                  <a:pt x="565" y="251"/>
                  <a:pt x="565" y="251"/>
                  <a:pt x="567" y="250"/>
                </a:cubicBezTo>
                <a:cubicBezTo>
                  <a:pt x="569" y="250"/>
                  <a:pt x="569" y="248"/>
                  <a:pt x="570" y="246"/>
                </a:cubicBezTo>
                <a:cubicBezTo>
                  <a:pt x="569" y="246"/>
                  <a:pt x="569" y="246"/>
                  <a:pt x="568" y="246"/>
                </a:cubicBezTo>
                <a:cubicBezTo>
                  <a:pt x="564" y="246"/>
                  <a:pt x="561" y="245"/>
                  <a:pt x="560" y="241"/>
                </a:cubicBezTo>
                <a:cubicBezTo>
                  <a:pt x="560" y="241"/>
                  <a:pt x="559" y="240"/>
                  <a:pt x="559" y="240"/>
                </a:cubicBezTo>
                <a:cubicBezTo>
                  <a:pt x="559" y="239"/>
                  <a:pt x="557" y="239"/>
                  <a:pt x="557" y="239"/>
                </a:cubicBezTo>
                <a:cubicBezTo>
                  <a:pt x="556" y="240"/>
                  <a:pt x="555" y="241"/>
                  <a:pt x="554" y="242"/>
                </a:cubicBezTo>
                <a:cubicBezTo>
                  <a:pt x="551" y="245"/>
                  <a:pt x="549" y="248"/>
                  <a:pt x="545" y="248"/>
                </a:cubicBezTo>
                <a:cubicBezTo>
                  <a:pt x="544" y="249"/>
                  <a:pt x="544" y="249"/>
                  <a:pt x="543" y="249"/>
                </a:cubicBezTo>
                <a:cubicBezTo>
                  <a:pt x="543" y="250"/>
                  <a:pt x="543" y="250"/>
                  <a:pt x="543" y="250"/>
                </a:cubicBezTo>
                <a:cubicBezTo>
                  <a:pt x="542" y="250"/>
                  <a:pt x="542" y="252"/>
                  <a:pt x="543" y="252"/>
                </a:cubicBezTo>
                <a:cubicBezTo>
                  <a:pt x="546" y="255"/>
                  <a:pt x="549" y="256"/>
                  <a:pt x="551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49" y="260"/>
                  <a:pt x="548" y="261"/>
                  <a:pt x="546" y="261"/>
                </a:cubicBezTo>
                <a:cubicBezTo>
                  <a:pt x="545" y="261"/>
                  <a:pt x="544" y="261"/>
                  <a:pt x="543" y="263"/>
                </a:cubicBezTo>
                <a:cubicBezTo>
                  <a:pt x="542" y="264"/>
                  <a:pt x="541" y="264"/>
                  <a:pt x="541" y="265"/>
                </a:cubicBezTo>
                <a:cubicBezTo>
                  <a:pt x="540" y="266"/>
                  <a:pt x="539" y="266"/>
                  <a:pt x="539" y="267"/>
                </a:cubicBezTo>
                <a:cubicBezTo>
                  <a:pt x="539" y="268"/>
                  <a:pt x="539" y="269"/>
                  <a:pt x="538" y="270"/>
                </a:cubicBezTo>
                <a:cubicBezTo>
                  <a:pt x="537" y="270"/>
                  <a:pt x="536" y="270"/>
                  <a:pt x="535" y="270"/>
                </a:cubicBezTo>
                <a:cubicBezTo>
                  <a:pt x="534" y="269"/>
                  <a:pt x="533" y="269"/>
                  <a:pt x="532" y="268"/>
                </a:cubicBezTo>
                <a:cubicBezTo>
                  <a:pt x="530" y="267"/>
                  <a:pt x="528" y="267"/>
                  <a:pt x="526" y="268"/>
                </a:cubicBezTo>
                <a:cubicBezTo>
                  <a:pt x="525" y="268"/>
                  <a:pt x="524" y="268"/>
                  <a:pt x="523" y="269"/>
                </a:cubicBezTo>
                <a:cubicBezTo>
                  <a:pt x="522" y="269"/>
                  <a:pt x="521" y="269"/>
                  <a:pt x="520" y="268"/>
                </a:cubicBezTo>
                <a:cubicBezTo>
                  <a:pt x="518" y="267"/>
                  <a:pt x="516" y="266"/>
                  <a:pt x="516" y="264"/>
                </a:cubicBezTo>
                <a:cubicBezTo>
                  <a:pt x="514" y="262"/>
                  <a:pt x="512" y="260"/>
                  <a:pt x="510" y="260"/>
                </a:cubicBezTo>
                <a:cubicBezTo>
                  <a:pt x="508" y="259"/>
                  <a:pt x="507" y="259"/>
                  <a:pt x="507" y="257"/>
                </a:cubicBezTo>
                <a:cubicBezTo>
                  <a:pt x="506" y="255"/>
                  <a:pt x="505" y="252"/>
                  <a:pt x="505" y="249"/>
                </a:cubicBezTo>
                <a:cubicBezTo>
                  <a:pt x="505" y="248"/>
                  <a:pt x="505" y="247"/>
                  <a:pt x="505" y="246"/>
                </a:cubicBezTo>
                <a:cubicBezTo>
                  <a:pt x="505" y="244"/>
                  <a:pt x="503" y="242"/>
                  <a:pt x="501" y="243"/>
                </a:cubicBezTo>
                <a:cubicBezTo>
                  <a:pt x="497" y="243"/>
                  <a:pt x="493" y="244"/>
                  <a:pt x="489" y="244"/>
                </a:cubicBezTo>
                <a:cubicBezTo>
                  <a:pt x="487" y="244"/>
                  <a:pt x="486" y="246"/>
                  <a:pt x="485" y="248"/>
                </a:cubicBezTo>
                <a:cubicBezTo>
                  <a:pt x="485" y="249"/>
                  <a:pt x="485" y="250"/>
                  <a:pt x="486" y="251"/>
                </a:cubicBezTo>
                <a:cubicBezTo>
                  <a:pt x="487" y="252"/>
                  <a:pt x="488" y="252"/>
                  <a:pt x="489" y="252"/>
                </a:cubicBezTo>
                <a:cubicBezTo>
                  <a:pt x="489" y="251"/>
                  <a:pt x="490" y="251"/>
                  <a:pt x="490" y="251"/>
                </a:cubicBezTo>
                <a:cubicBezTo>
                  <a:pt x="492" y="250"/>
                  <a:pt x="494" y="250"/>
                  <a:pt x="495" y="250"/>
                </a:cubicBezTo>
                <a:cubicBezTo>
                  <a:pt x="497" y="250"/>
                  <a:pt x="499" y="249"/>
                  <a:pt x="500" y="248"/>
                </a:cubicBezTo>
                <a:cubicBezTo>
                  <a:pt x="501" y="248"/>
                  <a:pt x="501" y="249"/>
                  <a:pt x="501" y="249"/>
                </a:cubicBezTo>
                <a:cubicBezTo>
                  <a:pt x="502" y="249"/>
                  <a:pt x="501" y="250"/>
                  <a:pt x="501" y="250"/>
                </a:cubicBezTo>
                <a:cubicBezTo>
                  <a:pt x="499" y="251"/>
                  <a:pt x="498" y="251"/>
                  <a:pt x="496" y="252"/>
                </a:cubicBezTo>
                <a:cubicBezTo>
                  <a:pt x="494" y="253"/>
                  <a:pt x="492" y="254"/>
                  <a:pt x="490" y="255"/>
                </a:cubicBezTo>
                <a:cubicBezTo>
                  <a:pt x="489" y="255"/>
                  <a:pt x="488" y="255"/>
                  <a:pt x="487" y="256"/>
                </a:cubicBezTo>
                <a:cubicBezTo>
                  <a:pt x="485" y="256"/>
                  <a:pt x="484" y="257"/>
                  <a:pt x="483" y="259"/>
                </a:cubicBezTo>
                <a:cubicBezTo>
                  <a:pt x="482" y="262"/>
                  <a:pt x="482" y="265"/>
                  <a:pt x="481" y="268"/>
                </a:cubicBezTo>
                <a:cubicBezTo>
                  <a:pt x="481" y="269"/>
                  <a:pt x="481" y="269"/>
                  <a:pt x="480" y="270"/>
                </a:cubicBezTo>
                <a:cubicBezTo>
                  <a:pt x="479" y="271"/>
                  <a:pt x="478" y="271"/>
                  <a:pt x="478" y="271"/>
                </a:cubicBezTo>
                <a:cubicBezTo>
                  <a:pt x="477" y="271"/>
                  <a:pt x="477" y="270"/>
                  <a:pt x="478" y="269"/>
                </a:cubicBezTo>
                <a:cubicBezTo>
                  <a:pt x="479" y="267"/>
                  <a:pt x="479" y="266"/>
                  <a:pt x="478" y="265"/>
                </a:cubicBezTo>
                <a:cubicBezTo>
                  <a:pt x="477" y="263"/>
                  <a:pt x="476" y="261"/>
                  <a:pt x="475" y="259"/>
                </a:cubicBezTo>
                <a:cubicBezTo>
                  <a:pt x="475" y="258"/>
                  <a:pt x="474" y="256"/>
                  <a:pt x="473" y="254"/>
                </a:cubicBezTo>
                <a:cubicBezTo>
                  <a:pt x="473" y="254"/>
                  <a:pt x="471" y="253"/>
                  <a:pt x="470" y="253"/>
                </a:cubicBezTo>
                <a:cubicBezTo>
                  <a:pt x="469" y="253"/>
                  <a:pt x="468" y="254"/>
                  <a:pt x="467" y="254"/>
                </a:cubicBezTo>
                <a:cubicBezTo>
                  <a:pt x="458" y="256"/>
                  <a:pt x="450" y="254"/>
                  <a:pt x="443" y="248"/>
                </a:cubicBezTo>
                <a:cubicBezTo>
                  <a:pt x="442" y="248"/>
                  <a:pt x="442" y="247"/>
                  <a:pt x="443" y="246"/>
                </a:cubicBezTo>
                <a:cubicBezTo>
                  <a:pt x="444" y="244"/>
                  <a:pt x="445" y="243"/>
                  <a:pt x="447" y="243"/>
                </a:cubicBezTo>
                <a:cubicBezTo>
                  <a:pt x="448" y="243"/>
                  <a:pt x="449" y="243"/>
                  <a:pt x="450" y="243"/>
                </a:cubicBezTo>
                <a:cubicBezTo>
                  <a:pt x="453" y="243"/>
                  <a:pt x="455" y="241"/>
                  <a:pt x="454" y="238"/>
                </a:cubicBezTo>
                <a:cubicBezTo>
                  <a:pt x="454" y="236"/>
                  <a:pt x="453" y="234"/>
                  <a:pt x="452" y="233"/>
                </a:cubicBezTo>
                <a:cubicBezTo>
                  <a:pt x="451" y="231"/>
                  <a:pt x="449" y="229"/>
                  <a:pt x="447" y="229"/>
                </a:cubicBezTo>
                <a:cubicBezTo>
                  <a:pt x="443" y="230"/>
                  <a:pt x="441" y="229"/>
                  <a:pt x="439" y="227"/>
                </a:cubicBezTo>
                <a:cubicBezTo>
                  <a:pt x="435" y="224"/>
                  <a:pt x="432" y="222"/>
                  <a:pt x="429" y="219"/>
                </a:cubicBezTo>
                <a:cubicBezTo>
                  <a:pt x="427" y="218"/>
                  <a:pt x="425" y="216"/>
                  <a:pt x="425" y="213"/>
                </a:cubicBezTo>
                <a:cubicBezTo>
                  <a:pt x="424" y="209"/>
                  <a:pt x="422" y="208"/>
                  <a:pt x="418" y="206"/>
                </a:cubicBezTo>
                <a:cubicBezTo>
                  <a:pt x="416" y="205"/>
                  <a:pt x="413" y="205"/>
                  <a:pt x="411" y="208"/>
                </a:cubicBezTo>
                <a:cubicBezTo>
                  <a:pt x="411" y="209"/>
                  <a:pt x="410" y="210"/>
                  <a:pt x="409" y="210"/>
                </a:cubicBezTo>
                <a:cubicBezTo>
                  <a:pt x="408" y="210"/>
                  <a:pt x="407" y="210"/>
                  <a:pt x="406" y="211"/>
                </a:cubicBezTo>
                <a:cubicBezTo>
                  <a:pt x="405" y="211"/>
                  <a:pt x="404" y="209"/>
                  <a:pt x="405" y="209"/>
                </a:cubicBezTo>
                <a:cubicBezTo>
                  <a:pt x="407" y="206"/>
                  <a:pt x="408" y="203"/>
                  <a:pt x="408" y="199"/>
                </a:cubicBezTo>
                <a:cubicBezTo>
                  <a:pt x="408" y="199"/>
                  <a:pt x="408" y="199"/>
                  <a:pt x="408" y="199"/>
                </a:cubicBezTo>
                <a:cubicBezTo>
                  <a:pt x="408" y="198"/>
                  <a:pt x="407" y="198"/>
                  <a:pt x="407" y="198"/>
                </a:cubicBezTo>
                <a:cubicBezTo>
                  <a:pt x="406" y="199"/>
                  <a:pt x="406" y="199"/>
                  <a:pt x="405" y="200"/>
                </a:cubicBezTo>
                <a:cubicBezTo>
                  <a:pt x="402" y="202"/>
                  <a:pt x="400" y="204"/>
                  <a:pt x="398" y="206"/>
                </a:cubicBezTo>
                <a:cubicBezTo>
                  <a:pt x="397" y="206"/>
                  <a:pt x="396" y="206"/>
                  <a:pt x="396" y="206"/>
                </a:cubicBezTo>
                <a:cubicBezTo>
                  <a:pt x="396" y="206"/>
                  <a:pt x="395" y="205"/>
                  <a:pt x="395" y="205"/>
                </a:cubicBezTo>
                <a:cubicBezTo>
                  <a:pt x="395" y="202"/>
                  <a:pt x="395" y="200"/>
                  <a:pt x="395" y="198"/>
                </a:cubicBezTo>
                <a:cubicBezTo>
                  <a:pt x="396" y="194"/>
                  <a:pt x="397" y="190"/>
                  <a:pt x="396" y="186"/>
                </a:cubicBezTo>
                <a:cubicBezTo>
                  <a:pt x="396" y="185"/>
                  <a:pt x="396" y="184"/>
                  <a:pt x="396" y="183"/>
                </a:cubicBezTo>
                <a:cubicBezTo>
                  <a:pt x="395" y="183"/>
                  <a:pt x="394" y="183"/>
                  <a:pt x="394" y="183"/>
                </a:cubicBezTo>
                <a:cubicBezTo>
                  <a:pt x="393" y="184"/>
                  <a:pt x="392" y="185"/>
                  <a:pt x="392" y="187"/>
                </a:cubicBezTo>
                <a:cubicBezTo>
                  <a:pt x="392" y="188"/>
                  <a:pt x="392" y="190"/>
                  <a:pt x="390" y="190"/>
                </a:cubicBezTo>
                <a:cubicBezTo>
                  <a:pt x="388" y="191"/>
                  <a:pt x="387" y="192"/>
                  <a:pt x="385" y="193"/>
                </a:cubicBezTo>
                <a:cubicBezTo>
                  <a:pt x="384" y="194"/>
                  <a:pt x="383" y="194"/>
                  <a:pt x="382" y="193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79" y="192"/>
                  <a:pt x="379" y="193"/>
                  <a:pt x="378" y="193"/>
                </a:cubicBezTo>
                <a:cubicBezTo>
                  <a:pt x="378" y="193"/>
                  <a:pt x="378" y="193"/>
                  <a:pt x="378" y="193"/>
                </a:cubicBezTo>
                <a:cubicBezTo>
                  <a:pt x="377" y="192"/>
                  <a:pt x="377" y="192"/>
                  <a:pt x="378" y="192"/>
                </a:cubicBezTo>
                <a:cubicBezTo>
                  <a:pt x="379" y="192"/>
                  <a:pt x="379" y="192"/>
                  <a:pt x="380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80" y="192"/>
                  <a:pt x="381" y="192"/>
                  <a:pt x="381" y="192"/>
                </a:cubicBezTo>
                <a:cubicBezTo>
                  <a:pt x="381" y="191"/>
                  <a:pt x="381" y="190"/>
                  <a:pt x="381" y="189"/>
                </a:cubicBezTo>
                <a:cubicBezTo>
                  <a:pt x="382" y="188"/>
                  <a:pt x="381" y="187"/>
                  <a:pt x="380" y="187"/>
                </a:cubicBezTo>
                <a:cubicBezTo>
                  <a:pt x="378" y="187"/>
                  <a:pt x="376" y="186"/>
                  <a:pt x="374" y="187"/>
                </a:cubicBezTo>
                <a:cubicBezTo>
                  <a:pt x="370" y="189"/>
                  <a:pt x="366" y="190"/>
                  <a:pt x="361" y="190"/>
                </a:cubicBezTo>
                <a:cubicBezTo>
                  <a:pt x="360" y="190"/>
                  <a:pt x="358" y="191"/>
                  <a:pt x="357" y="192"/>
                </a:cubicBezTo>
                <a:cubicBezTo>
                  <a:pt x="354" y="194"/>
                  <a:pt x="352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4"/>
                  <a:pt x="349" y="194"/>
                  <a:pt x="349" y="194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50" y="192"/>
                  <a:pt x="350" y="191"/>
                  <a:pt x="350" y="190"/>
                </a:cubicBezTo>
                <a:cubicBezTo>
                  <a:pt x="349" y="189"/>
                  <a:pt x="348" y="188"/>
                  <a:pt x="347" y="189"/>
                </a:cubicBezTo>
                <a:cubicBezTo>
                  <a:pt x="346" y="190"/>
                  <a:pt x="345" y="190"/>
                  <a:pt x="343" y="191"/>
                </a:cubicBezTo>
                <a:cubicBezTo>
                  <a:pt x="342" y="191"/>
                  <a:pt x="340" y="191"/>
                  <a:pt x="338" y="192"/>
                </a:cubicBezTo>
                <a:cubicBezTo>
                  <a:pt x="335" y="193"/>
                  <a:pt x="334" y="194"/>
                  <a:pt x="333" y="197"/>
                </a:cubicBezTo>
                <a:cubicBezTo>
                  <a:pt x="333" y="198"/>
                  <a:pt x="332" y="198"/>
                  <a:pt x="332" y="198"/>
                </a:cubicBezTo>
                <a:cubicBezTo>
                  <a:pt x="330" y="197"/>
                  <a:pt x="329" y="196"/>
                  <a:pt x="328" y="196"/>
                </a:cubicBezTo>
                <a:cubicBezTo>
                  <a:pt x="326" y="194"/>
                  <a:pt x="325" y="193"/>
                  <a:pt x="324" y="191"/>
                </a:cubicBezTo>
                <a:cubicBezTo>
                  <a:pt x="324" y="189"/>
                  <a:pt x="323" y="187"/>
                  <a:pt x="323" y="185"/>
                </a:cubicBezTo>
                <a:cubicBezTo>
                  <a:pt x="322" y="184"/>
                  <a:pt x="321" y="182"/>
                  <a:pt x="321" y="181"/>
                </a:cubicBezTo>
                <a:cubicBezTo>
                  <a:pt x="319" y="179"/>
                  <a:pt x="316" y="178"/>
                  <a:pt x="314" y="176"/>
                </a:cubicBezTo>
                <a:cubicBezTo>
                  <a:pt x="310" y="174"/>
                  <a:pt x="307" y="171"/>
                  <a:pt x="305" y="167"/>
                </a:cubicBezTo>
                <a:cubicBezTo>
                  <a:pt x="305" y="166"/>
                  <a:pt x="305" y="166"/>
                  <a:pt x="304" y="165"/>
                </a:cubicBezTo>
                <a:cubicBezTo>
                  <a:pt x="303" y="164"/>
                  <a:pt x="303" y="164"/>
                  <a:pt x="301" y="164"/>
                </a:cubicBezTo>
                <a:cubicBezTo>
                  <a:pt x="300" y="163"/>
                  <a:pt x="299" y="163"/>
                  <a:pt x="298" y="163"/>
                </a:cubicBezTo>
                <a:cubicBezTo>
                  <a:pt x="295" y="163"/>
                  <a:pt x="293" y="162"/>
                  <a:pt x="291" y="161"/>
                </a:cubicBezTo>
                <a:cubicBezTo>
                  <a:pt x="289" y="159"/>
                  <a:pt x="286" y="156"/>
                  <a:pt x="283" y="155"/>
                </a:cubicBezTo>
                <a:cubicBezTo>
                  <a:pt x="281" y="155"/>
                  <a:pt x="280" y="153"/>
                  <a:pt x="279" y="152"/>
                </a:cubicBezTo>
                <a:cubicBezTo>
                  <a:pt x="277" y="151"/>
                  <a:pt x="276" y="149"/>
                  <a:pt x="275" y="147"/>
                </a:cubicBezTo>
                <a:cubicBezTo>
                  <a:pt x="274" y="145"/>
                  <a:pt x="272" y="144"/>
                  <a:pt x="270" y="145"/>
                </a:cubicBezTo>
                <a:cubicBezTo>
                  <a:pt x="269" y="145"/>
                  <a:pt x="267" y="145"/>
                  <a:pt x="266" y="146"/>
                </a:cubicBezTo>
                <a:cubicBezTo>
                  <a:pt x="265" y="146"/>
                  <a:pt x="264" y="145"/>
                  <a:pt x="264" y="145"/>
                </a:cubicBezTo>
                <a:cubicBezTo>
                  <a:pt x="262" y="142"/>
                  <a:pt x="262" y="140"/>
                  <a:pt x="261" y="137"/>
                </a:cubicBezTo>
                <a:cubicBezTo>
                  <a:pt x="261" y="137"/>
                  <a:pt x="261" y="136"/>
                  <a:pt x="262" y="136"/>
                </a:cubicBezTo>
                <a:cubicBezTo>
                  <a:pt x="262" y="135"/>
                  <a:pt x="262" y="134"/>
                  <a:pt x="262" y="133"/>
                </a:cubicBezTo>
                <a:cubicBezTo>
                  <a:pt x="262" y="133"/>
                  <a:pt x="261" y="132"/>
                  <a:pt x="260" y="132"/>
                </a:cubicBezTo>
                <a:cubicBezTo>
                  <a:pt x="259" y="131"/>
                  <a:pt x="258" y="130"/>
                  <a:pt x="256" y="130"/>
                </a:cubicBezTo>
                <a:cubicBezTo>
                  <a:pt x="256" y="130"/>
                  <a:pt x="255" y="130"/>
                  <a:pt x="254" y="130"/>
                </a:cubicBezTo>
                <a:cubicBezTo>
                  <a:pt x="253" y="129"/>
                  <a:pt x="252" y="129"/>
                  <a:pt x="252" y="127"/>
                </a:cubicBezTo>
                <a:cubicBezTo>
                  <a:pt x="253" y="126"/>
                  <a:pt x="253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4"/>
                  <a:pt x="249" y="124"/>
                  <a:pt x="248" y="125"/>
                </a:cubicBezTo>
                <a:cubicBezTo>
                  <a:pt x="248" y="125"/>
                  <a:pt x="247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6"/>
                  <a:pt x="247" y="126"/>
                  <a:pt x="247" y="127"/>
                </a:cubicBezTo>
                <a:cubicBezTo>
                  <a:pt x="246" y="128"/>
                  <a:pt x="245" y="128"/>
                  <a:pt x="244" y="127"/>
                </a:cubicBezTo>
                <a:cubicBezTo>
                  <a:pt x="243" y="127"/>
                  <a:pt x="243" y="127"/>
                  <a:pt x="243" y="126"/>
                </a:cubicBezTo>
                <a:cubicBezTo>
                  <a:pt x="243" y="126"/>
                  <a:pt x="243" y="126"/>
                  <a:pt x="244" y="126"/>
                </a:cubicBezTo>
                <a:cubicBezTo>
                  <a:pt x="245" y="125"/>
                  <a:pt x="246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5"/>
                  <a:pt x="248" y="125"/>
                  <a:pt x="248" y="125"/>
                </a:cubicBezTo>
                <a:cubicBezTo>
                  <a:pt x="249" y="124"/>
                  <a:pt x="250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1"/>
                  <a:pt x="249" y="119"/>
                  <a:pt x="248" y="118"/>
                </a:cubicBezTo>
                <a:cubicBezTo>
                  <a:pt x="247" y="117"/>
                  <a:pt x="246" y="117"/>
                  <a:pt x="245" y="117"/>
                </a:cubicBezTo>
                <a:cubicBezTo>
                  <a:pt x="243" y="118"/>
                  <a:pt x="241" y="118"/>
                  <a:pt x="239" y="120"/>
                </a:cubicBezTo>
                <a:cubicBezTo>
                  <a:pt x="236" y="122"/>
                  <a:pt x="234" y="122"/>
                  <a:pt x="231" y="121"/>
                </a:cubicBezTo>
                <a:cubicBezTo>
                  <a:pt x="229" y="120"/>
                  <a:pt x="227" y="120"/>
                  <a:pt x="226" y="119"/>
                </a:cubicBezTo>
                <a:cubicBezTo>
                  <a:pt x="223" y="119"/>
                  <a:pt x="221" y="120"/>
                  <a:pt x="219" y="122"/>
                </a:cubicBezTo>
                <a:cubicBezTo>
                  <a:pt x="218" y="122"/>
                  <a:pt x="218" y="123"/>
                  <a:pt x="217" y="124"/>
                </a:cubicBezTo>
                <a:cubicBezTo>
                  <a:pt x="217" y="125"/>
                  <a:pt x="216" y="125"/>
                  <a:pt x="215" y="126"/>
                </a:cubicBezTo>
                <a:cubicBezTo>
                  <a:pt x="213" y="126"/>
                  <a:pt x="211" y="127"/>
                  <a:pt x="208" y="126"/>
                </a:cubicBezTo>
                <a:cubicBezTo>
                  <a:pt x="205" y="125"/>
                  <a:pt x="202" y="126"/>
                  <a:pt x="199" y="128"/>
                </a:cubicBezTo>
                <a:cubicBezTo>
                  <a:pt x="194" y="131"/>
                  <a:pt x="189" y="134"/>
                  <a:pt x="184" y="139"/>
                </a:cubicBezTo>
                <a:cubicBezTo>
                  <a:pt x="184" y="139"/>
                  <a:pt x="183" y="140"/>
                  <a:pt x="182" y="140"/>
                </a:cubicBezTo>
                <a:cubicBezTo>
                  <a:pt x="177" y="143"/>
                  <a:pt x="171" y="146"/>
                  <a:pt x="164" y="143"/>
                </a:cubicBezTo>
                <a:cubicBezTo>
                  <a:pt x="164" y="143"/>
                  <a:pt x="164" y="142"/>
                  <a:pt x="163" y="142"/>
                </a:cubicBezTo>
                <a:cubicBezTo>
                  <a:pt x="161" y="141"/>
                  <a:pt x="159" y="142"/>
                  <a:pt x="157" y="144"/>
                </a:cubicBezTo>
                <a:cubicBezTo>
                  <a:pt x="156" y="146"/>
                  <a:pt x="155" y="147"/>
                  <a:pt x="153" y="149"/>
                </a:cubicBezTo>
                <a:cubicBezTo>
                  <a:pt x="151" y="151"/>
                  <a:pt x="150" y="153"/>
                  <a:pt x="152" y="156"/>
                </a:cubicBezTo>
                <a:cubicBezTo>
                  <a:pt x="152" y="158"/>
                  <a:pt x="153" y="160"/>
                  <a:pt x="153" y="162"/>
                </a:cubicBezTo>
                <a:cubicBezTo>
                  <a:pt x="155" y="167"/>
                  <a:pt x="156" y="172"/>
                  <a:pt x="153" y="178"/>
                </a:cubicBezTo>
                <a:cubicBezTo>
                  <a:pt x="152" y="179"/>
                  <a:pt x="153" y="181"/>
                  <a:pt x="154" y="181"/>
                </a:cubicBezTo>
                <a:cubicBezTo>
                  <a:pt x="156" y="182"/>
                  <a:pt x="157" y="183"/>
                  <a:pt x="159" y="184"/>
                </a:cubicBezTo>
                <a:cubicBezTo>
                  <a:pt x="159" y="184"/>
                  <a:pt x="159" y="185"/>
                  <a:pt x="159" y="185"/>
                </a:cubicBezTo>
                <a:cubicBezTo>
                  <a:pt x="159" y="186"/>
                  <a:pt x="159" y="186"/>
                  <a:pt x="158" y="186"/>
                </a:cubicBezTo>
                <a:cubicBezTo>
                  <a:pt x="157" y="186"/>
                  <a:pt x="156" y="186"/>
                  <a:pt x="156" y="187"/>
                </a:cubicBezTo>
                <a:cubicBezTo>
                  <a:pt x="156" y="189"/>
                  <a:pt x="156" y="192"/>
                  <a:pt x="156" y="194"/>
                </a:cubicBezTo>
                <a:cubicBezTo>
                  <a:pt x="156" y="194"/>
                  <a:pt x="157" y="195"/>
                  <a:pt x="157" y="195"/>
                </a:cubicBezTo>
                <a:cubicBezTo>
                  <a:pt x="158" y="195"/>
                  <a:pt x="159" y="195"/>
                  <a:pt x="159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5"/>
                  <a:pt x="160" y="195"/>
                  <a:pt x="160" y="195"/>
                </a:cubicBezTo>
                <a:cubicBezTo>
                  <a:pt x="160" y="195"/>
                  <a:pt x="160" y="194"/>
                  <a:pt x="160" y="194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59" y="193"/>
                  <a:pt x="159" y="193"/>
                  <a:pt x="159" y="193"/>
                </a:cubicBezTo>
                <a:cubicBezTo>
                  <a:pt x="160" y="193"/>
                  <a:pt x="160" y="193"/>
                  <a:pt x="160" y="193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62" y="193"/>
                  <a:pt x="165" y="193"/>
                  <a:pt x="167" y="194"/>
                </a:cubicBezTo>
                <a:cubicBezTo>
                  <a:pt x="168" y="195"/>
                  <a:pt x="168" y="196"/>
                  <a:pt x="168" y="196"/>
                </a:cubicBezTo>
                <a:cubicBezTo>
                  <a:pt x="167" y="197"/>
                  <a:pt x="167" y="197"/>
                  <a:pt x="167" y="197"/>
                </a:cubicBezTo>
                <a:cubicBezTo>
                  <a:pt x="164" y="197"/>
                  <a:pt x="162" y="196"/>
                  <a:pt x="160" y="195"/>
                </a:cubicBezTo>
                <a:cubicBezTo>
                  <a:pt x="160" y="195"/>
                  <a:pt x="160" y="195"/>
                  <a:pt x="160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6"/>
                  <a:pt x="159" y="198"/>
                  <a:pt x="158" y="198"/>
                </a:cubicBezTo>
                <a:cubicBezTo>
                  <a:pt x="156" y="198"/>
                  <a:pt x="154" y="198"/>
                  <a:pt x="153" y="200"/>
                </a:cubicBezTo>
                <a:cubicBezTo>
                  <a:pt x="151" y="201"/>
                  <a:pt x="150" y="201"/>
                  <a:pt x="148" y="200"/>
                </a:cubicBezTo>
                <a:cubicBezTo>
                  <a:pt x="146" y="199"/>
                  <a:pt x="144" y="198"/>
                  <a:pt x="143" y="197"/>
                </a:cubicBezTo>
                <a:cubicBezTo>
                  <a:pt x="141" y="196"/>
                  <a:pt x="141" y="195"/>
                  <a:pt x="142" y="194"/>
                </a:cubicBezTo>
                <a:cubicBezTo>
                  <a:pt x="142" y="193"/>
                  <a:pt x="143" y="192"/>
                  <a:pt x="144" y="191"/>
                </a:cubicBezTo>
                <a:cubicBezTo>
                  <a:pt x="145" y="189"/>
                  <a:pt x="143" y="187"/>
                  <a:pt x="141" y="187"/>
                </a:cubicBezTo>
                <a:cubicBezTo>
                  <a:pt x="139" y="187"/>
                  <a:pt x="136" y="187"/>
                  <a:pt x="134" y="187"/>
                </a:cubicBezTo>
                <a:cubicBezTo>
                  <a:pt x="133" y="187"/>
                  <a:pt x="131" y="188"/>
                  <a:pt x="130" y="189"/>
                </a:cubicBezTo>
                <a:cubicBezTo>
                  <a:pt x="129" y="190"/>
                  <a:pt x="128" y="190"/>
                  <a:pt x="126" y="190"/>
                </a:cubicBezTo>
                <a:cubicBezTo>
                  <a:pt x="124" y="190"/>
                  <a:pt x="123" y="191"/>
                  <a:pt x="122" y="191"/>
                </a:cubicBezTo>
                <a:cubicBezTo>
                  <a:pt x="117" y="191"/>
                  <a:pt x="114" y="194"/>
                  <a:pt x="110" y="196"/>
                </a:cubicBezTo>
                <a:cubicBezTo>
                  <a:pt x="109" y="196"/>
                  <a:pt x="109" y="198"/>
                  <a:pt x="109" y="199"/>
                </a:cubicBezTo>
                <a:cubicBezTo>
                  <a:pt x="111" y="201"/>
                  <a:pt x="112" y="203"/>
                  <a:pt x="113" y="205"/>
                </a:cubicBezTo>
                <a:cubicBezTo>
                  <a:pt x="114" y="206"/>
                  <a:pt x="114" y="206"/>
                  <a:pt x="112" y="207"/>
                </a:cubicBezTo>
                <a:cubicBezTo>
                  <a:pt x="112" y="207"/>
                  <a:pt x="111" y="207"/>
                  <a:pt x="111" y="207"/>
                </a:cubicBezTo>
                <a:cubicBezTo>
                  <a:pt x="110" y="210"/>
                  <a:pt x="109" y="213"/>
                  <a:pt x="108" y="216"/>
                </a:cubicBezTo>
                <a:cubicBezTo>
                  <a:pt x="108" y="217"/>
                  <a:pt x="108" y="218"/>
                  <a:pt x="108" y="219"/>
                </a:cubicBezTo>
                <a:cubicBezTo>
                  <a:pt x="110" y="222"/>
                  <a:pt x="113" y="224"/>
                  <a:pt x="117" y="224"/>
                </a:cubicBezTo>
                <a:cubicBezTo>
                  <a:pt x="120" y="223"/>
                  <a:pt x="123" y="223"/>
                  <a:pt x="126" y="226"/>
                </a:cubicBezTo>
                <a:cubicBezTo>
                  <a:pt x="127" y="227"/>
                  <a:pt x="129" y="227"/>
                  <a:pt x="131" y="226"/>
                </a:cubicBezTo>
                <a:cubicBezTo>
                  <a:pt x="134" y="225"/>
                  <a:pt x="137" y="223"/>
                  <a:pt x="140" y="222"/>
                </a:cubicBezTo>
                <a:cubicBezTo>
                  <a:pt x="140" y="222"/>
                  <a:pt x="141" y="222"/>
                  <a:pt x="142" y="223"/>
                </a:cubicBezTo>
                <a:cubicBezTo>
                  <a:pt x="142" y="223"/>
                  <a:pt x="143" y="223"/>
                  <a:pt x="143" y="223"/>
                </a:cubicBezTo>
                <a:cubicBezTo>
                  <a:pt x="143" y="223"/>
                  <a:pt x="143" y="224"/>
                  <a:pt x="143" y="224"/>
                </a:cubicBezTo>
                <a:cubicBezTo>
                  <a:pt x="142" y="224"/>
                  <a:pt x="142" y="225"/>
                  <a:pt x="141" y="225"/>
                </a:cubicBezTo>
                <a:cubicBezTo>
                  <a:pt x="140" y="225"/>
                  <a:pt x="138" y="226"/>
                  <a:pt x="139" y="228"/>
                </a:cubicBezTo>
                <a:cubicBezTo>
                  <a:pt x="139" y="229"/>
                  <a:pt x="139" y="230"/>
                  <a:pt x="139" y="230"/>
                </a:cubicBezTo>
                <a:cubicBezTo>
                  <a:pt x="138" y="233"/>
                  <a:pt x="137" y="235"/>
                  <a:pt x="136" y="238"/>
                </a:cubicBezTo>
                <a:cubicBezTo>
                  <a:pt x="136" y="240"/>
                  <a:pt x="131" y="243"/>
                  <a:pt x="128" y="243"/>
                </a:cubicBezTo>
                <a:cubicBezTo>
                  <a:pt x="128" y="243"/>
                  <a:pt x="127" y="243"/>
                  <a:pt x="127" y="243"/>
                </a:cubicBezTo>
                <a:cubicBezTo>
                  <a:pt x="126" y="242"/>
                  <a:pt x="125" y="242"/>
                  <a:pt x="124" y="241"/>
                </a:cubicBezTo>
                <a:cubicBezTo>
                  <a:pt x="123" y="240"/>
                  <a:pt x="123" y="239"/>
                  <a:pt x="122" y="239"/>
                </a:cubicBezTo>
                <a:cubicBezTo>
                  <a:pt x="121" y="239"/>
                  <a:pt x="121" y="240"/>
                  <a:pt x="121" y="241"/>
                </a:cubicBezTo>
                <a:cubicBezTo>
                  <a:pt x="120" y="244"/>
                  <a:pt x="117" y="246"/>
                  <a:pt x="114" y="247"/>
                </a:cubicBezTo>
                <a:cubicBezTo>
                  <a:pt x="113" y="247"/>
                  <a:pt x="113" y="246"/>
                  <a:pt x="112" y="246"/>
                </a:cubicBezTo>
                <a:cubicBezTo>
                  <a:pt x="112" y="246"/>
                  <a:pt x="112" y="245"/>
                  <a:pt x="111" y="245"/>
                </a:cubicBezTo>
                <a:cubicBezTo>
                  <a:pt x="110" y="242"/>
                  <a:pt x="108" y="242"/>
                  <a:pt x="106" y="243"/>
                </a:cubicBezTo>
                <a:cubicBezTo>
                  <a:pt x="103" y="245"/>
                  <a:pt x="99" y="247"/>
                  <a:pt x="98" y="251"/>
                </a:cubicBezTo>
                <a:cubicBezTo>
                  <a:pt x="98" y="251"/>
                  <a:pt x="98" y="252"/>
                  <a:pt x="97" y="252"/>
                </a:cubicBezTo>
                <a:cubicBezTo>
                  <a:pt x="92" y="255"/>
                  <a:pt x="89" y="260"/>
                  <a:pt x="84" y="263"/>
                </a:cubicBezTo>
                <a:cubicBezTo>
                  <a:pt x="81" y="265"/>
                  <a:pt x="80" y="269"/>
                  <a:pt x="81" y="272"/>
                </a:cubicBezTo>
                <a:cubicBezTo>
                  <a:pt x="81" y="274"/>
                  <a:pt x="81" y="275"/>
                  <a:pt x="82" y="277"/>
                </a:cubicBezTo>
                <a:cubicBezTo>
                  <a:pt x="82" y="278"/>
                  <a:pt x="82" y="279"/>
                  <a:pt x="81" y="281"/>
                </a:cubicBezTo>
                <a:cubicBezTo>
                  <a:pt x="78" y="283"/>
                  <a:pt x="78" y="286"/>
                  <a:pt x="79" y="289"/>
                </a:cubicBezTo>
                <a:cubicBezTo>
                  <a:pt x="80" y="291"/>
                  <a:pt x="80" y="293"/>
                  <a:pt x="81" y="295"/>
                </a:cubicBezTo>
                <a:cubicBezTo>
                  <a:pt x="81" y="297"/>
                  <a:pt x="82" y="297"/>
                  <a:pt x="83" y="298"/>
                </a:cubicBezTo>
                <a:cubicBezTo>
                  <a:pt x="84" y="298"/>
                  <a:pt x="85" y="298"/>
                  <a:pt x="87" y="298"/>
                </a:cubicBezTo>
                <a:cubicBezTo>
                  <a:pt x="89" y="298"/>
                  <a:pt x="91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6"/>
                  <a:pt x="94" y="295"/>
                  <a:pt x="94" y="295"/>
                </a:cubicBezTo>
                <a:cubicBezTo>
                  <a:pt x="94" y="295"/>
                  <a:pt x="94" y="294"/>
                  <a:pt x="94" y="294"/>
                </a:cubicBezTo>
                <a:cubicBezTo>
                  <a:pt x="94" y="294"/>
                  <a:pt x="94" y="294"/>
                  <a:pt x="94" y="295"/>
                </a:cubicBezTo>
                <a:cubicBezTo>
                  <a:pt x="94" y="295"/>
                  <a:pt x="94" y="296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9"/>
                  <a:pt x="93" y="300"/>
                  <a:pt x="93" y="301"/>
                </a:cubicBezTo>
                <a:cubicBezTo>
                  <a:pt x="93" y="304"/>
                  <a:pt x="91" y="305"/>
                  <a:pt x="90" y="307"/>
                </a:cubicBezTo>
                <a:cubicBezTo>
                  <a:pt x="89" y="308"/>
                  <a:pt x="89" y="309"/>
                  <a:pt x="89" y="311"/>
                </a:cubicBezTo>
                <a:cubicBezTo>
                  <a:pt x="90" y="312"/>
                  <a:pt x="90" y="313"/>
                  <a:pt x="89" y="314"/>
                </a:cubicBezTo>
                <a:cubicBezTo>
                  <a:pt x="89" y="315"/>
                  <a:pt x="88" y="315"/>
                  <a:pt x="88" y="316"/>
                </a:cubicBezTo>
                <a:cubicBezTo>
                  <a:pt x="87" y="317"/>
                  <a:pt x="87" y="318"/>
                  <a:pt x="88" y="318"/>
                </a:cubicBezTo>
                <a:cubicBezTo>
                  <a:pt x="91" y="319"/>
                  <a:pt x="93" y="320"/>
                  <a:pt x="95" y="316"/>
                </a:cubicBezTo>
                <a:cubicBezTo>
                  <a:pt x="95" y="316"/>
                  <a:pt x="96" y="316"/>
                  <a:pt x="96" y="316"/>
                </a:cubicBezTo>
                <a:cubicBezTo>
                  <a:pt x="98" y="318"/>
                  <a:pt x="101" y="320"/>
                  <a:pt x="102" y="323"/>
                </a:cubicBezTo>
                <a:cubicBezTo>
                  <a:pt x="102" y="324"/>
                  <a:pt x="103" y="324"/>
                  <a:pt x="104" y="323"/>
                </a:cubicBezTo>
                <a:cubicBezTo>
                  <a:pt x="104" y="323"/>
                  <a:pt x="104" y="323"/>
                  <a:pt x="104" y="323"/>
                </a:cubicBezTo>
                <a:cubicBezTo>
                  <a:pt x="106" y="321"/>
                  <a:pt x="106" y="321"/>
                  <a:pt x="108" y="322"/>
                </a:cubicBezTo>
                <a:cubicBezTo>
                  <a:pt x="109" y="322"/>
                  <a:pt x="110" y="323"/>
                  <a:pt x="111" y="322"/>
                </a:cubicBezTo>
                <a:cubicBezTo>
                  <a:pt x="112" y="322"/>
                  <a:pt x="112" y="322"/>
                  <a:pt x="113" y="322"/>
                </a:cubicBezTo>
                <a:cubicBezTo>
                  <a:pt x="114" y="322"/>
                  <a:pt x="114" y="322"/>
                  <a:pt x="114" y="322"/>
                </a:cubicBezTo>
                <a:cubicBezTo>
                  <a:pt x="115" y="323"/>
                  <a:pt x="115" y="323"/>
                  <a:pt x="114" y="324"/>
                </a:cubicBezTo>
                <a:cubicBezTo>
                  <a:pt x="112" y="325"/>
                  <a:pt x="110" y="328"/>
                  <a:pt x="109" y="330"/>
                </a:cubicBezTo>
                <a:cubicBezTo>
                  <a:pt x="106" y="336"/>
                  <a:pt x="102" y="342"/>
                  <a:pt x="95" y="345"/>
                </a:cubicBezTo>
                <a:cubicBezTo>
                  <a:pt x="93" y="346"/>
                  <a:pt x="92" y="347"/>
                  <a:pt x="89" y="348"/>
                </a:cubicBezTo>
                <a:cubicBezTo>
                  <a:pt x="86" y="350"/>
                  <a:pt x="83" y="352"/>
                  <a:pt x="79" y="354"/>
                </a:cubicBezTo>
                <a:cubicBezTo>
                  <a:pt x="77" y="355"/>
                  <a:pt x="75" y="356"/>
                  <a:pt x="74" y="358"/>
                </a:cubicBezTo>
                <a:cubicBezTo>
                  <a:pt x="73" y="359"/>
                  <a:pt x="72" y="359"/>
                  <a:pt x="71" y="359"/>
                </a:cubicBezTo>
                <a:cubicBezTo>
                  <a:pt x="68" y="358"/>
                  <a:pt x="66" y="359"/>
                  <a:pt x="64" y="360"/>
                </a:cubicBezTo>
                <a:cubicBezTo>
                  <a:pt x="62" y="361"/>
                  <a:pt x="60" y="363"/>
                  <a:pt x="58" y="364"/>
                </a:cubicBezTo>
                <a:cubicBezTo>
                  <a:pt x="55" y="367"/>
                  <a:pt x="52" y="368"/>
                  <a:pt x="48" y="369"/>
                </a:cubicBezTo>
                <a:cubicBezTo>
                  <a:pt x="46" y="369"/>
                  <a:pt x="45" y="369"/>
                  <a:pt x="43" y="369"/>
                </a:cubicBezTo>
                <a:cubicBezTo>
                  <a:pt x="40" y="369"/>
                  <a:pt x="39" y="371"/>
                  <a:pt x="37" y="373"/>
                </a:cubicBezTo>
                <a:cubicBezTo>
                  <a:pt x="37" y="374"/>
                  <a:pt x="37" y="375"/>
                  <a:pt x="37" y="375"/>
                </a:cubicBezTo>
                <a:cubicBezTo>
                  <a:pt x="38" y="375"/>
                  <a:pt x="38" y="376"/>
                  <a:pt x="39" y="376"/>
                </a:cubicBezTo>
                <a:cubicBezTo>
                  <a:pt x="40" y="376"/>
                  <a:pt x="40" y="376"/>
                  <a:pt x="41" y="375"/>
                </a:cubicBezTo>
                <a:cubicBezTo>
                  <a:pt x="43" y="375"/>
                  <a:pt x="45" y="375"/>
                  <a:pt x="46" y="375"/>
                </a:cubicBezTo>
                <a:cubicBezTo>
                  <a:pt x="48" y="375"/>
                  <a:pt x="49" y="374"/>
                  <a:pt x="50" y="374"/>
                </a:cubicBezTo>
                <a:cubicBezTo>
                  <a:pt x="52" y="371"/>
                  <a:pt x="54" y="371"/>
                  <a:pt x="57" y="371"/>
                </a:cubicBezTo>
                <a:cubicBezTo>
                  <a:pt x="60" y="371"/>
                  <a:pt x="63" y="369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6" y="367"/>
                  <a:pt x="66" y="368"/>
                  <a:pt x="67" y="369"/>
                </a:cubicBezTo>
                <a:cubicBezTo>
                  <a:pt x="68" y="370"/>
                  <a:pt x="68" y="370"/>
                  <a:pt x="68" y="368"/>
                </a:cubicBezTo>
                <a:cubicBezTo>
                  <a:pt x="69" y="368"/>
                  <a:pt x="69" y="367"/>
                  <a:pt x="69" y="367"/>
                </a:cubicBezTo>
                <a:cubicBezTo>
                  <a:pt x="72" y="366"/>
                  <a:pt x="74" y="365"/>
                  <a:pt x="77" y="365"/>
                </a:cubicBezTo>
                <a:cubicBezTo>
                  <a:pt x="78" y="365"/>
                  <a:pt x="79" y="366"/>
                  <a:pt x="80" y="365"/>
                </a:cubicBezTo>
                <a:cubicBezTo>
                  <a:pt x="81" y="364"/>
                  <a:pt x="83" y="363"/>
                  <a:pt x="85" y="363"/>
                </a:cubicBezTo>
                <a:cubicBezTo>
                  <a:pt x="87" y="361"/>
                  <a:pt x="90" y="361"/>
                  <a:pt x="91" y="358"/>
                </a:cubicBezTo>
                <a:cubicBezTo>
                  <a:pt x="93" y="357"/>
                  <a:pt x="95" y="355"/>
                  <a:pt x="97" y="354"/>
                </a:cubicBezTo>
                <a:cubicBezTo>
                  <a:pt x="98" y="354"/>
                  <a:pt x="99" y="354"/>
                  <a:pt x="100" y="355"/>
                </a:cubicBezTo>
                <a:cubicBezTo>
                  <a:pt x="100" y="354"/>
                  <a:pt x="101" y="353"/>
                  <a:pt x="101" y="353"/>
                </a:cubicBezTo>
                <a:cubicBezTo>
                  <a:pt x="103" y="352"/>
                  <a:pt x="105" y="351"/>
                  <a:pt x="107" y="350"/>
                </a:cubicBezTo>
                <a:cubicBezTo>
                  <a:pt x="109" y="349"/>
                  <a:pt x="110" y="348"/>
                  <a:pt x="111" y="346"/>
                </a:cubicBezTo>
                <a:cubicBezTo>
                  <a:pt x="111" y="345"/>
                  <a:pt x="112" y="345"/>
                  <a:pt x="113" y="344"/>
                </a:cubicBezTo>
                <a:cubicBezTo>
                  <a:pt x="117" y="342"/>
                  <a:pt x="121" y="339"/>
                  <a:pt x="125" y="338"/>
                </a:cubicBezTo>
                <a:cubicBezTo>
                  <a:pt x="129" y="337"/>
                  <a:pt x="131" y="336"/>
                  <a:pt x="133" y="333"/>
                </a:cubicBezTo>
                <a:cubicBezTo>
                  <a:pt x="134" y="332"/>
                  <a:pt x="135" y="331"/>
                  <a:pt x="136" y="331"/>
                </a:cubicBezTo>
                <a:cubicBezTo>
                  <a:pt x="137" y="330"/>
                  <a:pt x="138" y="329"/>
                  <a:pt x="139" y="329"/>
                </a:cubicBezTo>
                <a:cubicBezTo>
                  <a:pt x="141" y="328"/>
                  <a:pt x="142" y="326"/>
                  <a:pt x="141" y="324"/>
                </a:cubicBezTo>
                <a:cubicBezTo>
                  <a:pt x="140" y="324"/>
                  <a:pt x="140" y="323"/>
                  <a:pt x="140" y="322"/>
                </a:cubicBezTo>
                <a:cubicBezTo>
                  <a:pt x="139" y="321"/>
                  <a:pt x="139" y="320"/>
                  <a:pt x="140" y="319"/>
                </a:cubicBezTo>
                <a:cubicBezTo>
                  <a:pt x="142" y="317"/>
                  <a:pt x="144" y="316"/>
                  <a:pt x="146" y="317"/>
                </a:cubicBezTo>
                <a:cubicBezTo>
                  <a:pt x="148" y="317"/>
                  <a:pt x="149" y="317"/>
                  <a:pt x="150" y="316"/>
                </a:cubicBezTo>
                <a:cubicBezTo>
                  <a:pt x="152" y="314"/>
                  <a:pt x="154" y="313"/>
                  <a:pt x="155" y="311"/>
                </a:cubicBezTo>
                <a:cubicBezTo>
                  <a:pt x="155" y="309"/>
                  <a:pt x="156" y="308"/>
                  <a:pt x="158" y="308"/>
                </a:cubicBezTo>
                <a:cubicBezTo>
                  <a:pt x="159" y="308"/>
                  <a:pt x="160" y="308"/>
                  <a:pt x="161" y="307"/>
                </a:cubicBezTo>
                <a:cubicBezTo>
                  <a:pt x="164" y="301"/>
                  <a:pt x="169" y="300"/>
                  <a:pt x="174" y="297"/>
                </a:cubicBezTo>
                <a:cubicBezTo>
                  <a:pt x="176" y="296"/>
                  <a:pt x="178" y="298"/>
                  <a:pt x="178" y="300"/>
                </a:cubicBezTo>
                <a:cubicBezTo>
                  <a:pt x="178" y="301"/>
                  <a:pt x="178" y="302"/>
                  <a:pt x="178" y="302"/>
                </a:cubicBezTo>
                <a:cubicBezTo>
                  <a:pt x="178" y="303"/>
                  <a:pt x="177" y="303"/>
                  <a:pt x="176" y="303"/>
                </a:cubicBezTo>
                <a:cubicBezTo>
                  <a:pt x="173" y="301"/>
                  <a:pt x="170" y="302"/>
                  <a:pt x="167" y="304"/>
                </a:cubicBezTo>
                <a:cubicBezTo>
                  <a:pt x="166" y="304"/>
                  <a:pt x="165" y="305"/>
                  <a:pt x="165" y="306"/>
                </a:cubicBezTo>
                <a:cubicBezTo>
                  <a:pt x="163" y="310"/>
                  <a:pt x="160" y="313"/>
                  <a:pt x="157" y="316"/>
                </a:cubicBezTo>
                <a:cubicBezTo>
                  <a:pt x="156" y="317"/>
                  <a:pt x="156" y="319"/>
                  <a:pt x="157" y="320"/>
                </a:cubicBezTo>
                <a:cubicBezTo>
                  <a:pt x="158" y="320"/>
                  <a:pt x="158" y="321"/>
                  <a:pt x="157" y="321"/>
                </a:cubicBezTo>
                <a:cubicBezTo>
                  <a:pt x="156" y="322"/>
                  <a:pt x="154" y="323"/>
                  <a:pt x="152" y="324"/>
                </a:cubicBezTo>
                <a:cubicBezTo>
                  <a:pt x="152" y="324"/>
                  <a:pt x="151" y="325"/>
                  <a:pt x="152" y="326"/>
                </a:cubicBezTo>
                <a:cubicBezTo>
                  <a:pt x="152" y="327"/>
                  <a:pt x="153" y="327"/>
                  <a:pt x="154" y="327"/>
                </a:cubicBezTo>
                <a:cubicBezTo>
                  <a:pt x="155" y="327"/>
                  <a:pt x="157" y="327"/>
                  <a:pt x="158" y="326"/>
                </a:cubicBezTo>
                <a:cubicBezTo>
                  <a:pt x="161" y="325"/>
                  <a:pt x="163" y="324"/>
                  <a:pt x="166" y="323"/>
                </a:cubicBezTo>
                <a:cubicBezTo>
                  <a:pt x="167" y="323"/>
                  <a:pt x="168" y="322"/>
                  <a:pt x="169" y="322"/>
                </a:cubicBezTo>
                <a:cubicBezTo>
                  <a:pt x="172" y="321"/>
                  <a:pt x="174" y="319"/>
                  <a:pt x="178" y="320"/>
                </a:cubicBezTo>
                <a:cubicBezTo>
                  <a:pt x="178" y="320"/>
                  <a:pt x="179" y="319"/>
                  <a:pt x="180" y="319"/>
                </a:cubicBezTo>
                <a:cubicBezTo>
                  <a:pt x="181" y="318"/>
                  <a:pt x="182" y="317"/>
                  <a:pt x="183" y="316"/>
                </a:cubicBezTo>
                <a:cubicBezTo>
                  <a:pt x="184" y="315"/>
                  <a:pt x="185" y="315"/>
                  <a:pt x="186" y="316"/>
                </a:cubicBezTo>
                <a:cubicBezTo>
                  <a:pt x="186" y="316"/>
                  <a:pt x="187" y="316"/>
                  <a:pt x="188" y="316"/>
                </a:cubicBezTo>
                <a:cubicBezTo>
                  <a:pt x="188" y="315"/>
                  <a:pt x="189" y="314"/>
                  <a:pt x="187" y="313"/>
                </a:cubicBezTo>
                <a:cubicBezTo>
                  <a:pt x="186" y="312"/>
                  <a:pt x="186" y="311"/>
                  <a:pt x="185" y="310"/>
                </a:cubicBezTo>
                <a:cubicBezTo>
                  <a:pt x="184" y="308"/>
                  <a:pt x="185" y="306"/>
                  <a:pt x="186" y="305"/>
                </a:cubicBezTo>
                <a:cubicBezTo>
                  <a:pt x="187" y="305"/>
                  <a:pt x="188" y="304"/>
                  <a:pt x="189" y="305"/>
                </a:cubicBezTo>
                <a:cubicBezTo>
                  <a:pt x="189" y="307"/>
                  <a:pt x="190" y="308"/>
                  <a:pt x="192" y="308"/>
                </a:cubicBezTo>
                <a:cubicBezTo>
                  <a:pt x="194" y="308"/>
                  <a:pt x="195" y="308"/>
                  <a:pt x="196" y="308"/>
                </a:cubicBezTo>
                <a:cubicBezTo>
                  <a:pt x="196" y="308"/>
                  <a:pt x="196" y="308"/>
                  <a:pt x="196" y="307"/>
                </a:cubicBezTo>
                <a:cubicBezTo>
                  <a:pt x="197" y="307"/>
                  <a:pt x="197" y="307"/>
                  <a:pt x="197" y="307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9"/>
                  <a:pt x="196" y="310"/>
                </a:cubicBezTo>
                <a:cubicBezTo>
                  <a:pt x="197" y="313"/>
                  <a:pt x="198" y="316"/>
                  <a:pt x="202" y="317"/>
                </a:cubicBezTo>
                <a:cubicBezTo>
                  <a:pt x="204" y="318"/>
                  <a:pt x="205" y="320"/>
                  <a:pt x="206" y="321"/>
                </a:cubicBezTo>
                <a:cubicBezTo>
                  <a:pt x="207" y="322"/>
                  <a:pt x="207" y="323"/>
                  <a:pt x="207" y="324"/>
                </a:cubicBezTo>
                <a:cubicBezTo>
                  <a:pt x="208" y="325"/>
                  <a:pt x="209" y="326"/>
                  <a:pt x="210" y="326"/>
                </a:cubicBezTo>
                <a:cubicBezTo>
                  <a:pt x="211" y="326"/>
                  <a:pt x="212" y="326"/>
                  <a:pt x="213" y="326"/>
                </a:cubicBezTo>
                <a:cubicBezTo>
                  <a:pt x="216" y="326"/>
                  <a:pt x="218" y="327"/>
                  <a:pt x="220" y="329"/>
                </a:cubicBezTo>
                <a:cubicBezTo>
                  <a:pt x="221" y="330"/>
                  <a:pt x="222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1"/>
                  <a:pt x="224" y="332"/>
                  <a:pt x="224" y="332"/>
                </a:cubicBezTo>
                <a:cubicBezTo>
                  <a:pt x="226" y="334"/>
                  <a:pt x="228" y="336"/>
                  <a:pt x="231" y="335"/>
                </a:cubicBezTo>
                <a:cubicBezTo>
                  <a:pt x="231" y="335"/>
                  <a:pt x="232" y="335"/>
                  <a:pt x="232" y="335"/>
                </a:cubicBezTo>
                <a:cubicBezTo>
                  <a:pt x="233" y="335"/>
                  <a:pt x="233" y="336"/>
                  <a:pt x="232" y="336"/>
                </a:cubicBezTo>
                <a:cubicBezTo>
                  <a:pt x="231" y="338"/>
                  <a:pt x="231" y="340"/>
                  <a:pt x="233" y="342"/>
                </a:cubicBezTo>
                <a:cubicBezTo>
                  <a:pt x="233" y="342"/>
                  <a:pt x="234" y="344"/>
                  <a:pt x="235" y="344"/>
                </a:cubicBezTo>
                <a:cubicBezTo>
                  <a:pt x="236" y="345"/>
                  <a:pt x="237" y="345"/>
                  <a:pt x="237" y="347"/>
                </a:cubicBezTo>
                <a:cubicBezTo>
                  <a:pt x="237" y="348"/>
                  <a:pt x="237" y="350"/>
                  <a:pt x="238" y="351"/>
                </a:cubicBezTo>
                <a:cubicBezTo>
                  <a:pt x="238" y="353"/>
                  <a:pt x="239" y="356"/>
                  <a:pt x="241" y="358"/>
                </a:cubicBezTo>
                <a:cubicBezTo>
                  <a:pt x="242" y="359"/>
                  <a:pt x="243" y="359"/>
                  <a:pt x="245" y="359"/>
                </a:cubicBezTo>
                <a:cubicBezTo>
                  <a:pt x="246" y="359"/>
                  <a:pt x="247" y="358"/>
                  <a:pt x="247" y="357"/>
                </a:cubicBezTo>
                <a:cubicBezTo>
                  <a:pt x="247" y="356"/>
                  <a:pt x="246" y="355"/>
                  <a:pt x="246" y="354"/>
                </a:cubicBezTo>
                <a:cubicBezTo>
                  <a:pt x="246" y="354"/>
                  <a:pt x="246" y="354"/>
                  <a:pt x="246" y="353"/>
                </a:cubicBezTo>
                <a:cubicBezTo>
                  <a:pt x="247" y="353"/>
                  <a:pt x="247" y="353"/>
                  <a:pt x="247" y="354"/>
                </a:cubicBezTo>
                <a:cubicBezTo>
                  <a:pt x="248" y="355"/>
                  <a:pt x="248" y="356"/>
                  <a:pt x="248" y="357"/>
                </a:cubicBezTo>
                <a:cubicBezTo>
                  <a:pt x="249" y="359"/>
                  <a:pt x="250" y="360"/>
                  <a:pt x="251" y="361"/>
                </a:cubicBezTo>
                <a:cubicBezTo>
                  <a:pt x="251" y="362"/>
                  <a:pt x="251" y="362"/>
                  <a:pt x="251" y="362"/>
                </a:cubicBezTo>
                <a:cubicBezTo>
                  <a:pt x="251" y="363"/>
                  <a:pt x="250" y="363"/>
                  <a:pt x="250" y="362"/>
                </a:cubicBezTo>
                <a:cubicBezTo>
                  <a:pt x="249" y="362"/>
                  <a:pt x="249" y="362"/>
                  <a:pt x="248" y="362"/>
                </a:cubicBezTo>
                <a:cubicBezTo>
                  <a:pt x="246" y="361"/>
                  <a:pt x="244" y="362"/>
                  <a:pt x="244" y="364"/>
                </a:cubicBezTo>
                <a:cubicBezTo>
                  <a:pt x="243" y="365"/>
                  <a:pt x="242" y="367"/>
                  <a:pt x="243" y="369"/>
                </a:cubicBezTo>
                <a:cubicBezTo>
                  <a:pt x="243" y="370"/>
                  <a:pt x="243" y="372"/>
                  <a:pt x="244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4" y="374"/>
                  <a:pt x="244" y="374"/>
                  <a:pt x="244" y="374"/>
                </a:cubicBezTo>
                <a:cubicBezTo>
                  <a:pt x="245" y="375"/>
                  <a:pt x="245" y="377"/>
                  <a:pt x="245" y="378"/>
                </a:cubicBezTo>
                <a:cubicBezTo>
                  <a:pt x="244" y="381"/>
                  <a:pt x="243" y="384"/>
                  <a:pt x="244" y="387"/>
                </a:cubicBezTo>
                <a:cubicBezTo>
                  <a:pt x="244" y="387"/>
                  <a:pt x="244" y="388"/>
                  <a:pt x="244" y="388"/>
                </a:cubicBezTo>
                <a:cubicBezTo>
                  <a:pt x="245" y="388"/>
                  <a:pt x="246" y="388"/>
                  <a:pt x="246" y="387"/>
                </a:cubicBezTo>
                <a:cubicBezTo>
                  <a:pt x="247" y="385"/>
                  <a:pt x="248" y="383"/>
                  <a:pt x="249" y="382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50" y="380"/>
                  <a:pt x="251" y="379"/>
                  <a:pt x="252" y="379"/>
                </a:cubicBezTo>
                <a:cubicBezTo>
                  <a:pt x="252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5" y="375"/>
                  <a:pt x="258" y="372"/>
                  <a:pt x="259" y="368"/>
                </a:cubicBezTo>
                <a:cubicBezTo>
                  <a:pt x="259" y="368"/>
                  <a:pt x="260" y="368"/>
                  <a:pt x="260" y="368"/>
                </a:cubicBezTo>
                <a:cubicBezTo>
                  <a:pt x="261" y="368"/>
                  <a:pt x="261" y="369"/>
                  <a:pt x="261" y="369"/>
                </a:cubicBezTo>
                <a:cubicBezTo>
                  <a:pt x="261" y="370"/>
                  <a:pt x="261" y="371"/>
                  <a:pt x="261" y="371"/>
                </a:cubicBezTo>
                <a:cubicBezTo>
                  <a:pt x="260" y="373"/>
                  <a:pt x="259" y="375"/>
                  <a:pt x="259" y="377"/>
                </a:cubicBezTo>
                <a:cubicBezTo>
                  <a:pt x="258" y="378"/>
                  <a:pt x="259" y="379"/>
                  <a:pt x="259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2"/>
                  <a:pt x="261" y="383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5"/>
                  <a:pt x="261" y="385"/>
                  <a:pt x="261" y="385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0" y="383"/>
                  <a:pt x="260" y="382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59" y="381"/>
                </a:cubicBezTo>
                <a:cubicBezTo>
                  <a:pt x="258" y="380"/>
                  <a:pt x="257" y="380"/>
                  <a:pt x="257" y="380"/>
                </a:cubicBezTo>
                <a:cubicBezTo>
                  <a:pt x="255" y="379"/>
                  <a:pt x="254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2" y="379"/>
                </a:cubicBezTo>
                <a:cubicBezTo>
                  <a:pt x="252" y="381"/>
                  <a:pt x="250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2"/>
                </a:cubicBezTo>
                <a:cubicBezTo>
                  <a:pt x="248" y="384"/>
                  <a:pt x="249" y="387"/>
                  <a:pt x="248" y="389"/>
                </a:cubicBezTo>
                <a:cubicBezTo>
                  <a:pt x="247" y="390"/>
                  <a:pt x="248" y="391"/>
                  <a:pt x="249" y="392"/>
                </a:cubicBezTo>
                <a:cubicBezTo>
                  <a:pt x="250" y="392"/>
                  <a:pt x="250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1" y="391"/>
                  <a:pt x="251" y="391"/>
                  <a:pt x="251" y="391"/>
                </a:cubicBezTo>
                <a:cubicBezTo>
                  <a:pt x="251" y="391"/>
                  <a:pt x="251" y="390"/>
                  <a:pt x="252" y="390"/>
                </a:cubicBezTo>
                <a:cubicBezTo>
                  <a:pt x="252" y="390"/>
                  <a:pt x="252" y="390"/>
                  <a:pt x="252" y="390"/>
                </a:cubicBezTo>
                <a:cubicBezTo>
                  <a:pt x="252" y="391"/>
                  <a:pt x="251" y="391"/>
                  <a:pt x="251" y="391"/>
                </a:cubicBezTo>
                <a:cubicBezTo>
                  <a:pt x="251" y="391"/>
                  <a:pt x="251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0" y="393"/>
                  <a:pt x="250" y="394"/>
                  <a:pt x="250" y="394"/>
                </a:cubicBezTo>
                <a:cubicBezTo>
                  <a:pt x="251" y="395"/>
                  <a:pt x="252" y="396"/>
                  <a:pt x="251" y="398"/>
                </a:cubicBezTo>
                <a:cubicBezTo>
                  <a:pt x="251" y="399"/>
                  <a:pt x="251" y="400"/>
                  <a:pt x="250" y="401"/>
                </a:cubicBezTo>
                <a:cubicBezTo>
                  <a:pt x="250" y="402"/>
                  <a:pt x="250" y="403"/>
                  <a:pt x="250" y="404"/>
                </a:cubicBezTo>
                <a:cubicBezTo>
                  <a:pt x="252" y="406"/>
                  <a:pt x="252" y="408"/>
                  <a:pt x="253" y="410"/>
                </a:cubicBezTo>
                <a:cubicBezTo>
                  <a:pt x="253" y="411"/>
                  <a:pt x="254" y="411"/>
                  <a:pt x="254" y="411"/>
                </a:cubicBezTo>
                <a:cubicBezTo>
                  <a:pt x="254" y="411"/>
                  <a:pt x="255" y="411"/>
                  <a:pt x="255" y="410"/>
                </a:cubicBezTo>
                <a:cubicBezTo>
                  <a:pt x="256" y="408"/>
                  <a:pt x="258" y="405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7" y="402"/>
                  <a:pt x="257" y="401"/>
                  <a:pt x="257" y="401"/>
                </a:cubicBezTo>
                <a:cubicBezTo>
                  <a:pt x="257" y="401"/>
                  <a:pt x="258" y="401"/>
                  <a:pt x="258" y="401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9" y="402"/>
                  <a:pt x="259" y="402"/>
                </a:cubicBezTo>
                <a:cubicBezTo>
                  <a:pt x="259" y="402"/>
                  <a:pt x="259" y="402"/>
                  <a:pt x="259" y="402"/>
                </a:cubicBezTo>
                <a:cubicBezTo>
                  <a:pt x="259" y="402"/>
                  <a:pt x="260" y="402"/>
                  <a:pt x="260" y="402"/>
                </a:cubicBezTo>
                <a:cubicBezTo>
                  <a:pt x="260" y="402"/>
                  <a:pt x="260" y="402"/>
                  <a:pt x="260" y="402"/>
                </a:cubicBezTo>
                <a:cubicBezTo>
                  <a:pt x="260" y="402"/>
                  <a:pt x="260" y="402"/>
                  <a:pt x="259" y="402"/>
                </a:cubicBezTo>
                <a:cubicBezTo>
                  <a:pt x="260" y="403"/>
                  <a:pt x="261" y="404"/>
                  <a:pt x="261" y="405"/>
                </a:cubicBezTo>
                <a:cubicBezTo>
                  <a:pt x="261" y="405"/>
                  <a:pt x="261" y="405"/>
                  <a:pt x="262" y="405"/>
                </a:cubicBezTo>
                <a:cubicBezTo>
                  <a:pt x="262" y="405"/>
                  <a:pt x="262" y="406"/>
                  <a:pt x="262" y="406"/>
                </a:cubicBezTo>
                <a:cubicBezTo>
                  <a:pt x="262" y="406"/>
                  <a:pt x="262" y="406"/>
                  <a:pt x="262" y="407"/>
                </a:cubicBezTo>
                <a:cubicBezTo>
                  <a:pt x="262" y="408"/>
                  <a:pt x="262" y="408"/>
                  <a:pt x="262" y="407"/>
                </a:cubicBezTo>
                <a:cubicBezTo>
                  <a:pt x="262" y="407"/>
                  <a:pt x="262" y="406"/>
                  <a:pt x="262" y="406"/>
                </a:cubicBezTo>
                <a:cubicBezTo>
                  <a:pt x="262" y="406"/>
                  <a:pt x="262" y="406"/>
                  <a:pt x="262" y="406"/>
                </a:cubicBezTo>
                <a:cubicBezTo>
                  <a:pt x="262" y="406"/>
                  <a:pt x="261" y="405"/>
                  <a:pt x="261" y="405"/>
                </a:cubicBezTo>
                <a:cubicBezTo>
                  <a:pt x="261" y="405"/>
                  <a:pt x="261" y="405"/>
                  <a:pt x="261" y="405"/>
                </a:cubicBezTo>
                <a:cubicBezTo>
                  <a:pt x="260" y="406"/>
                  <a:pt x="260" y="407"/>
                  <a:pt x="260" y="409"/>
                </a:cubicBezTo>
                <a:cubicBezTo>
                  <a:pt x="260" y="410"/>
                  <a:pt x="261" y="411"/>
                  <a:pt x="262" y="411"/>
                </a:cubicBezTo>
                <a:cubicBezTo>
                  <a:pt x="263" y="412"/>
                  <a:pt x="264" y="412"/>
                  <a:pt x="264" y="412"/>
                </a:cubicBezTo>
                <a:cubicBezTo>
                  <a:pt x="266" y="412"/>
                  <a:pt x="266" y="413"/>
                  <a:pt x="265" y="414"/>
                </a:cubicBezTo>
                <a:cubicBezTo>
                  <a:pt x="264" y="415"/>
                  <a:pt x="262" y="417"/>
                  <a:pt x="262" y="420"/>
                </a:cubicBezTo>
                <a:cubicBezTo>
                  <a:pt x="262" y="421"/>
                  <a:pt x="261" y="421"/>
                  <a:pt x="260" y="421"/>
                </a:cubicBezTo>
                <a:cubicBezTo>
                  <a:pt x="259" y="422"/>
                  <a:pt x="259" y="422"/>
                  <a:pt x="260" y="423"/>
                </a:cubicBezTo>
                <a:cubicBezTo>
                  <a:pt x="262" y="425"/>
                  <a:pt x="262" y="426"/>
                  <a:pt x="259" y="427"/>
                </a:cubicBezTo>
                <a:cubicBezTo>
                  <a:pt x="259" y="428"/>
                  <a:pt x="258" y="428"/>
                  <a:pt x="258" y="428"/>
                </a:cubicBezTo>
                <a:cubicBezTo>
                  <a:pt x="259" y="430"/>
                  <a:pt x="260" y="432"/>
                  <a:pt x="262" y="431"/>
                </a:cubicBezTo>
                <a:cubicBezTo>
                  <a:pt x="264" y="431"/>
                  <a:pt x="266" y="430"/>
                  <a:pt x="268" y="430"/>
                </a:cubicBezTo>
                <a:cubicBezTo>
                  <a:pt x="268" y="430"/>
                  <a:pt x="269" y="430"/>
                  <a:pt x="269" y="430"/>
                </a:cubicBezTo>
                <a:cubicBezTo>
                  <a:pt x="269" y="431"/>
                  <a:pt x="269" y="431"/>
                  <a:pt x="268" y="432"/>
                </a:cubicBezTo>
                <a:cubicBezTo>
                  <a:pt x="268" y="432"/>
                  <a:pt x="267" y="433"/>
                  <a:pt x="266" y="434"/>
                </a:cubicBezTo>
                <a:cubicBezTo>
                  <a:pt x="264" y="435"/>
                  <a:pt x="264" y="437"/>
                  <a:pt x="264" y="439"/>
                </a:cubicBezTo>
                <a:cubicBezTo>
                  <a:pt x="264" y="440"/>
                  <a:pt x="264" y="440"/>
                  <a:pt x="265" y="441"/>
                </a:cubicBezTo>
                <a:cubicBezTo>
                  <a:pt x="265" y="441"/>
                  <a:pt x="265" y="441"/>
                  <a:pt x="265" y="441"/>
                </a:cubicBezTo>
                <a:cubicBezTo>
                  <a:pt x="265" y="441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6" y="440"/>
                  <a:pt x="265" y="440"/>
                  <a:pt x="265" y="440"/>
                </a:cubicBezTo>
                <a:cubicBezTo>
                  <a:pt x="265" y="440"/>
                  <a:pt x="265" y="441"/>
                  <a:pt x="265" y="441"/>
                </a:cubicBezTo>
                <a:cubicBezTo>
                  <a:pt x="266" y="442"/>
                  <a:pt x="268" y="444"/>
                  <a:pt x="269" y="445"/>
                </a:cubicBezTo>
                <a:cubicBezTo>
                  <a:pt x="270" y="446"/>
                  <a:pt x="270" y="447"/>
                  <a:pt x="270" y="448"/>
                </a:cubicBezTo>
                <a:cubicBezTo>
                  <a:pt x="269" y="449"/>
                  <a:pt x="269" y="450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2"/>
                  <a:pt x="268" y="453"/>
                  <a:pt x="268" y="454"/>
                </a:cubicBezTo>
                <a:cubicBezTo>
                  <a:pt x="269" y="455"/>
                  <a:pt x="269" y="456"/>
                  <a:pt x="268" y="458"/>
                </a:cubicBezTo>
                <a:cubicBezTo>
                  <a:pt x="268" y="458"/>
                  <a:pt x="267" y="458"/>
                  <a:pt x="267" y="458"/>
                </a:cubicBezTo>
                <a:cubicBezTo>
                  <a:pt x="270" y="464"/>
                  <a:pt x="270" y="464"/>
                  <a:pt x="270" y="464"/>
                </a:cubicBezTo>
                <a:cubicBezTo>
                  <a:pt x="271" y="464"/>
                  <a:pt x="273" y="465"/>
                  <a:pt x="274" y="467"/>
                </a:cubicBezTo>
                <a:cubicBezTo>
                  <a:pt x="275" y="468"/>
                  <a:pt x="276" y="469"/>
                  <a:pt x="278" y="470"/>
                </a:cubicBezTo>
                <a:cubicBezTo>
                  <a:pt x="279" y="470"/>
                  <a:pt x="281" y="471"/>
                  <a:pt x="282" y="472"/>
                </a:cubicBezTo>
                <a:cubicBezTo>
                  <a:pt x="283" y="472"/>
                  <a:pt x="283" y="473"/>
                  <a:pt x="283" y="474"/>
                </a:cubicBezTo>
                <a:cubicBezTo>
                  <a:pt x="282" y="475"/>
                  <a:pt x="282" y="477"/>
                  <a:pt x="283" y="479"/>
                </a:cubicBezTo>
                <a:cubicBezTo>
                  <a:pt x="283" y="480"/>
                  <a:pt x="283" y="480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2"/>
                  <a:pt x="284" y="483"/>
                </a:cubicBezTo>
                <a:cubicBezTo>
                  <a:pt x="285" y="483"/>
                  <a:pt x="286" y="483"/>
                  <a:pt x="286" y="483"/>
                </a:cubicBezTo>
                <a:cubicBezTo>
                  <a:pt x="288" y="483"/>
                  <a:pt x="289" y="484"/>
                  <a:pt x="289" y="485"/>
                </a:cubicBezTo>
                <a:cubicBezTo>
                  <a:pt x="290" y="487"/>
                  <a:pt x="290" y="489"/>
                  <a:pt x="291" y="491"/>
                </a:cubicBezTo>
                <a:cubicBezTo>
                  <a:pt x="292" y="492"/>
                  <a:pt x="291" y="494"/>
                  <a:pt x="291" y="496"/>
                </a:cubicBezTo>
                <a:cubicBezTo>
                  <a:pt x="290" y="496"/>
                  <a:pt x="290" y="497"/>
                  <a:pt x="290" y="497"/>
                </a:cubicBezTo>
                <a:cubicBezTo>
                  <a:pt x="289" y="497"/>
                  <a:pt x="288" y="498"/>
                  <a:pt x="287" y="498"/>
                </a:cubicBezTo>
                <a:cubicBezTo>
                  <a:pt x="285" y="497"/>
                  <a:pt x="282" y="497"/>
                  <a:pt x="280" y="495"/>
                </a:cubicBezTo>
                <a:cubicBezTo>
                  <a:pt x="281" y="495"/>
                  <a:pt x="281" y="495"/>
                  <a:pt x="281" y="495"/>
                </a:cubicBezTo>
                <a:cubicBezTo>
                  <a:pt x="281" y="495"/>
                  <a:pt x="281" y="495"/>
                  <a:pt x="280" y="495"/>
                </a:cubicBezTo>
                <a:cubicBezTo>
                  <a:pt x="281" y="495"/>
                  <a:pt x="282" y="495"/>
                  <a:pt x="283" y="495"/>
                </a:cubicBezTo>
                <a:cubicBezTo>
                  <a:pt x="285" y="495"/>
                  <a:pt x="286" y="494"/>
                  <a:pt x="286" y="493"/>
                </a:cubicBezTo>
                <a:cubicBezTo>
                  <a:pt x="286" y="489"/>
                  <a:pt x="285" y="486"/>
                  <a:pt x="284" y="483"/>
                </a:cubicBezTo>
                <a:cubicBezTo>
                  <a:pt x="283" y="482"/>
                  <a:pt x="281" y="482"/>
                  <a:pt x="281" y="480"/>
                </a:cubicBezTo>
                <a:cubicBezTo>
                  <a:pt x="281" y="479"/>
                  <a:pt x="280" y="477"/>
                  <a:pt x="280" y="476"/>
                </a:cubicBezTo>
                <a:cubicBezTo>
                  <a:pt x="279" y="473"/>
                  <a:pt x="277" y="471"/>
                  <a:pt x="274" y="470"/>
                </a:cubicBezTo>
                <a:cubicBezTo>
                  <a:pt x="272" y="469"/>
                  <a:pt x="270" y="468"/>
                  <a:pt x="268" y="466"/>
                </a:cubicBezTo>
                <a:cubicBezTo>
                  <a:pt x="267" y="466"/>
                  <a:pt x="266" y="465"/>
                  <a:pt x="265" y="464"/>
                </a:cubicBezTo>
                <a:cubicBezTo>
                  <a:pt x="264" y="463"/>
                  <a:pt x="263" y="463"/>
                  <a:pt x="262" y="463"/>
                </a:cubicBezTo>
                <a:cubicBezTo>
                  <a:pt x="261" y="463"/>
                  <a:pt x="260" y="464"/>
                  <a:pt x="260" y="465"/>
                </a:cubicBezTo>
                <a:cubicBezTo>
                  <a:pt x="261" y="466"/>
                  <a:pt x="261" y="468"/>
                  <a:pt x="261" y="470"/>
                </a:cubicBezTo>
                <a:cubicBezTo>
                  <a:pt x="261" y="471"/>
                  <a:pt x="261" y="472"/>
                  <a:pt x="262" y="472"/>
                </a:cubicBezTo>
                <a:cubicBezTo>
                  <a:pt x="263" y="474"/>
                  <a:pt x="265" y="475"/>
                  <a:pt x="266" y="477"/>
                </a:cubicBezTo>
                <a:cubicBezTo>
                  <a:pt x="269" y="482"/>
                  <a:pt x="274" y="486"/>
                  <a:pt x="277" y="491"/>
                </a:cubicBezTo>
                <a:cubicBezTo>
                  <a:pt x="277" y="492"/>
                  <a:pt x="278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7" y="494"/>
                  <a:pt x="275" y="496"/>
                  <a:pt x="275" y="498"/>
                </a:cubicBezTo>
                <a:cubicBezTo>
                  <a:pt x="275" y="502"/>
                  <a:pt x="275" y="506"/>
                  <a:pt x="275" y="510"/>
                </a:cubicBezTo>
                <a:cubicBezTo>
                  <a:pt x="275" y="515"/>
                  <a:pt x="274" y="519"/>
                  <a:pt x="273" y="523"/>
                </a:cubicBezTo>
                <a:cubicBezTo>
                  <a:pt x="271" y="528"/>
                  <a:pt x="269" y="532"/>
                  <a:pt x="268" y="537"/>
                </a:cubicBezTo>
                <a:cubicBezTo>
                  <a:pt x="267" y="542"/>
                  <a:pt x="265" y="546"/>
                  <a:pt x="262" y="550"/>
                </a:cubicBezTo>
                <a:cubicBezTo>
                  <a:pt x="260" y="554"/>
                  <a:pt x="259" y="558"/>
                  <a:pt x="259" y="562"/>
                </a:cubicBezTo>
                <a:cubicBezTo>
                  <a:pt x="259" y="563"/>
                  <a:pt x="259" y="564"/>
                  <a:pt x="259" y="564"/>
                </a:cubicBezTo>
                <a:cubicBezTo>
                  <a:pt x="260" y="569"/>
                  <a:pt x="259" y="574"/>
                  <a:pt x="256" y="578"/>
                </a:cubicBezTo>
                <a:cubicBezTo>
                  <a:pt x="255" y="579"/>
                  <a:pt x="255" y="581"/>
                  <a:pt x="256" y="582"/>
                </a:cubicBezTo>
                <a:cubicBezTo>
                  <a:pt x="257" y="585"/>
                  <a:pt x="258" y="588"/>
                  <a:pt x="257" y="591"/>
                </a:cubicBezTo>
                <a:cubicBezTo>
                  <a:pt x="256" y="593"/>
                  <a:pt x="257" y="594"/>
                  <a:pt x="257" y="596"/>
                </a:cubicBezTo>
                <a:cubicBezTo>
                  <a:pt x="257" y="596"/>
                  <a:pt x="257" y="597"/>
                  <a:pt x="257" y="598"/>
                </a:cubicBezTo>
                <a:cubicBezTo>
                  <a:pt x="258" y="601"/>
                  <a:pt x="259" y="603"/>
                  <a:pt x="260" y="605"/>
                </a:cubicBezTo>
                <a:cubicBezTo>
                  <a:pt x="261" y="606"/>
                  <a:pt x="261" y="606"/>
                  <a:pt x="262" y="607"/>
                </a:cubicBezTo>
                <a:cubicBezTo>
                  <a:pt x="264" y="608"/>
                  <a:pt x="264" y="608"/>
                  <a:pt x="263" y="609"/>
                </a:cubicBezTo>
                <a:cubicBezTo>
                  <a:pt x="263" y="610"/>
                  <a:pt x="262" y="611"/>
                  <a:pt x="262" y="612"/>
                </a:cubicBezTo>
                <a:cubicBezTo>
                  <a:pt x="262" y="613"/>
                  <a:pt x="262" y="613"/>
                  <a:pt x="262" y="614"/>
                </a:cubicBezTo>
                <a:cubicBezTo>
                  <a:pt x="263" y="617"/>
                  <a:pt x="264" y="619"/>
                  <a:pt x="263" y="622"/>
                </a:cubicBezTo>
                <a:cubicBezTo>
                  <a:pt x="263" y="622"/>
                  <a:pt x="264" y="623"/>
                  <a:pt x="264" y="624"/>
                </a:cubicBezTo>
                <a:cubicBezTo>
                  <a:pt x="265" y="627"/>
                  <a:pt x="267" y="631"/>
                  <a:pt x="268" y="634"/>
                </a:cubicBezTo>
                <a:cubicBezTo>
                  <a:pt x="269" y="635"/>
                  <a:pt x="269" y="637"/>
                  <a:pt x="269" y="639"/>
                </a:cubicBezTo>
                <a:cubicBezTo>
                  <a:pt x="269" y="641"/>
                  <a:pt x="270" y="642"/>
                  <a:pt x="271" y="642"/>
                </a:cubicBezTo>
                <a:cubicBezTo>
                  <a:pt x="276" y="643"/>
                  <a:pt x="280" y="646"/>
                  <a:pt x="284" y="649"/>
                </a:cubicBezTo>
                <a:cubicBezTo>
                  <a:pt x="288" y="651"/>
                  <a:pt x="290" y="654"/>
                  <a:pt x="290" y="658"/>
                </a:cubicBezTo>
                <a:cubicBezTo>
                  <a:pt x="290" y="661"/>
                  <a:pt x="291" y="664"/>
                  <a:pt x="292" y="667"/>
                </a:cubicBezTo>
                <a:cubicBezTo>
                  <a:pt x="293" y="673"/>
                  <a:pt x="296" y="678"/>
                  <a:pt x="297" y="683"/>
                </a:cubicBezTo>
                <a:cubicBezTo>
                  <a:pt x="297" y="685"/>
                  <a:pt x="298" y="686"/>
                  <a:pt x="299" y="688"/>
                </a:cubicBezTo>
                <a:cubicBezTo>
                  <a:pt x="302" y="690"/>
                  <a:pt x="304" y="693"/>
                  <a:pt x="306" y="696"/>
                </a:cubicBezTo>
                <a:cubicBezTo>
                  <a:pt x="307" y="698"/>
                  <a:pt x="306" y="699"/>
                  <a:pt x="305" y="701"/>
                </a:cubicBezTo>
                <a:cubicBezTo>
                  <a:pt x="305" y="702"/>
                  <a:pt x="304" y="702"/>
                  <a:pt x="302" y="702"/>
                </a:cubicBezTo>
                <a:cubicBezTo>
                  <a:pt x="302" y="702"/>
                  <a:pt x="302" y="702"/>
                  <a:pt x="302" y="702"/>
                </a:cubicBezTo>
                <a:cubicBezTo>
                  <a:pt x="301" y="703"/>
                  <a:pt x="300" y="704"/>
                  <a:pt x="301" y="705"/>
                </a:cubicBezTo>
                <a:cubicBezTo>
                  <a:pt x="302" y="707"/>
                  <a:pt x="304" y="709"/>
                  <a:pt x="307" y="711"/>
                </a:cubicBezTo>
                <a:cubicBezTo>
                  <a:pt x="310" y="712"/>
                  <a:pt x="313" y="715"/>
                  <a:pt x="315" y="718"/>
                </a:cubicBezTo>
                <a:cubicBezTo>
                  <a:pt x="317" y="719"/>
                  <a:pt x="317" y="720"/>
                  <a:pt x="317" y="722"/>
                </a:cubicBezTo>
                <a:cubicBezTo>
                  <a:pt x="317" y="723"/>
                  <a:pt x="317" y="724"/>
                  <a:pt x="317" y="726"/>
                </a:cubicBezTo>
                <a:cubicBezTo>
                  <a:pt x="316" y="728"/>
                  <a:pt x="317" y="729"/>
                  <a:pt x="318" y="731"/>
                </a:cubicBezTo>
                <a:cubicBezTo>
                  <a:pt x="322" y="735"/>
                  <a:pt x="328" y="738"/>
                  <a:pt x="330" y="744"/>
                </a:cubicBezTo>
                <a:cubicBezTo>
                  <a:pt x="331" y="745"/>
                  <a:pt x="332" y="745"/>
                  <a:pt x="333" y="744"/>
                </a:cubicBezTo>
                <a:cubicBezTo>
                  <a:pt x="335" y="743"/>
                  <a:pt x="335" y="742"/>
                  <a:pt x="335" y="740"/>
                </a:cubicBezTo>
                <a:cubicBezTo>
                  <a:pt x="334" y="738"/>
                  <a:pt x="333" y="737"/>
                  <a:pt x="332" y="735"/>
                </a:cubicBezTo>
                <a:cubicBezTo>
                  <a:pt x="331" y="734"/>
                  <a:pt x="327" y="728"/>
                  <a:pt x="327" y="726"/>
                </a:cubicBezTo>
                <a:cubicBezTo>
                  <a:pt x="326" y="725"/>
                  <a:pt x="326" y="723"/>
                  <a:pt x="325" y="722"/>
                </a:cubicBezTo>
                <a:cubicBezTo>
                  <a:pt x="325" y="720"/>
                  <a:pt x="325" y="717"/>
                  <a:pt x="324" y="715"/>
                </a:cubicBezTo>
                <a:cubicBezTo>
                  <a:pt x="324" y="712"/>
                  <a:pt x="321" y="711"/>
                  <a:pt x="320" y="708"/>
                </a:cubicBezTo>
                <a:cubicBezTo>
                  <a:pt x="319" y="705"/>
                  <a:pt x="317" y="701"/>
                  <a:pt x="315" y="697"/>
                </a:cubicBezTo>
                <a:cubicBezTo>
                  <a:pt x="313" y="694"/>
                  <a:pt x="311" y="690"/>
                  <a:pt x="308" y="686"/>
                </a:cubicBezTo>
                <a:cubicBezTo>
                  <a:pt x="308" y="686"/>
                  <a:pt x="307" y="685"/>
                  <a:pt x="307" y="684"/>
                </a:cubicBezTo>
                <a:cubicBezTo>
                  <a:pt x="307" y="680"/>
                  <a:pt x="306" y="675"/>
                  <a:pt x="307" y="671"/>
                </a:cubicBezTo>
                <a:cubicBezTo>
                  <a:pt x="307" y="670"/>
                  <a:pt x="308" y="670"/>
                  <a:pt x="308" y="670"/>
                </a:cubicBezTo>
                <a:cubicBezTo>
                  <a:pt x="310" y="671"/>
                  <a:pt x="312" y="672"/>
                  <a:pt x="313" y="672"/>
                </a:cubicBezTo>
                <a:cubicBezTo>
                  <a:pt x="315" y="673"/>
                  <a:pt x="316" y="674"/>
                  <a:pt x="316" y="676"/>
                </a:cubicBezTo>
                <a:cubicBezTo>
                  <a:pt x="317" y="680"/>
                  <a:pt x="317" y="684"/>
                  <a:pt x="319" y="687"/>
                </a:cubicBezTo>
                <a:cubicBezTo>
                  <a:pt x="321" y="693"/>
                  <a:pt x="324" y="698"/>
                  <a:pt x="327" y="702"/>
                </a:cubicBezTo>
                <a:cubicBezTo>
                  <a:pt x="328" y="703"/>
                  <a:pt x="329" y="704"/>
                  <a:pt x="329" y="705"/>
                </a:cubicBezTo>
                <a:cubicBezTo>
                  <a:pt x="330" y="708"/>
                  <a:pt x="332" y="710"/>
                  <a:pt x="334" y="711"/>
                </a:cubicBezTo>
                <a:cubicBezTo>
                  <a:pt x="335" y="712"/>
                  <a:pt x="337" y="713"/>
                  <a:pt x="338" y="715"/>
                </a:cubicBezTo>
                <a:cubicBezTo>
                  <a:pt x="339" y="715"/>
                  <a:pt x="339" y="716"/>
                  <a:pt x="338" y="717"/>
                </a:cubicBezTo>
                <a:cubicBezTo>
                  <a:pt x="338" y="718"/>
                  <a:pt x="338" y="718"/>
                  <a:pt x="337" y="719"/>
                </a:cubicBezTo>
                <a:cubicBezTo>
                  <a:pt x="336" y="720"/>
                  <a:pt x="337" y="722"/>
                  <a:pt x="338" y="723"/>
                </a:cubicBezTo>
                <a:cubicBezTo>
                  <a:pt x="339" y="724"/>
                  <a:pt x="341" y="725"/>
                  <a:pt x="343" y="726"/>
                </a:cubicBezTo>
                <a:cubicBezTo>
                  <a:pt x="345" y="727"/>
                  <a:pt x="346" y="728"/>
                  <a:pt x="346" y="731"/>
                </a:cubicBezTo>
                <a:cubicBezTo>
                  <a:pt x="346" y="732"/>
                  <a:pt x="347" y="733"/>
                  <a:pt x="348" y="733"/>
                </a:cubicBezTo>
                <a:cubicBezTo>
                  <a:pt x="357" y="743"/>
                  <a:pt x="360" y="747"/>
                  <a:pt x="362" y="758"/>
                </a:cubicBezTo>
                <a:cubicBezTo>
                  <a:pt x="362" y="759"/>
                  <a:pt x="362" y="760"/>
                  <a:pt x="362" y="761"/>
                </a:cubicBezTo>
                <a:cubicBezTo>
                  <a:pt x="362" y="762"/>
                  <a:pt x="361" y="763"/>
                  <a:pt x="361" y="764"/>
                </a:cubicBezTo>
                <a:cubicBezTo>
                  <a:pt x="359" y="767"/>
                  <a:pt x="360" y="769"/>
                  <a:pt x="361" y="772"/>
                </a:cubicBezTo>
                <a:cubicBezTo>
                  <a:pt x="362" y="774"/>
                  <a:pt x="364" y="776"/>
                  <a:pt x="367" y="777"/>
                </a:cubicBezTo>
                <a:cubicBezTo>
                  <a:pt x="369" y="778"/>
                  <a:pt x="371" y="779"/>
                  <a:pt x="373" y="782"/>
                </a:cubicBezTo>
                <a:cubicBezTo>
                  <a:pt x="374" y="784"/>
                  <a:pt x="377" y="785"/>
                  <a:pt x="379" y="786"/>
                </a:cubicBezTo>
                <a:cubicBezTo>
                  <a:pt x="380" y="786"/>
                  <a:pt x="382" y="786"/>
                  <a:pt x="383" y="786"/>
                </a:cubicBezTo>
                <a:cubicBezTo>
                  <a:pt x="384" y="787"/>
                  <a:pt x="385" y="787"/>
                  <a:pt x="386" y="788"/>
                </a:cubicBezTo>
                <a:cubicBezTo>
                  <a:pt x="390" y="791"/>
                  <a:pt x="394" y="794"/>
                  <a:pt x="399" y="795"/>
                </a:cubicBezTo>
                <a:cubicBezTo>
                  <a:pt x="401" y="796"/>
                  <a:pt x="404" y="797"/>
                  <a:pt x="406" y="798"/>
                </a:cubicBezTo>
                <a:cubicBezTo>
                  <a:pt x="408" y="800"/>
                  <a:pt x="411" y="801"/>
                  <a:pt x="414" y="801"/>
                </a:cubicBezTo>
                <a:cubicBezTo>
                  <a:pt x="424" y="804"/>
                  <a:pt x="424" y="804"/>
                  <a:pt x="433" y="801"/>
                </a:cubicBezTo>
                <a:cubicBezTo>
                  <a:pt x="436" y="800"/>
                  <a:pt x="439" y="800"/>
                  <a:pt x="441" y="802"/>
                </a:cubicBezTo>
                <a:cubicBezTo>
                  <a:pt x="445" y="806"/>
                  <a:pt x="450" y="809"/>
                  <a:pt x="454" y="814"/>
                </a:cubicBezTo>
                <a:cubicBezTo>
                  <a:pt x="456" y="816"/>
                  <a:pt x="458" y="818"/>
                  <a:pt x="461" y="818"/>
                </a:cubicBezTo>
                <a:cubicBezTo>
                  <a:pt x="465" y="818"/>
                  <a:pt x="468" y="819"/>
                  <a:pt x="472" y="821"/>
                </a:cubicBezTo>
                <a:cubicBezTo>
                  <a:pt x="476" y="822"/>
                  <a:pt x="480" y="824"/>
                  <a:pt x="485" y="823"/>
                </a:cubicBezTo>
                <a:cubicBezTo>
                  <a:pt x="486" y="823"/>
                  <a:pt x="486" y="824"/>
                  <a:pt x="487" y="825"/>
                </a:cubicBezTo>
                <a:cubicBezTo>
                  <a:pt x="488" y="827"/>
                  <a:pt x="490" y="829"/>
                  <a:pt x="491" y="831"/>
                </a:cubicBezTo>
                <a:cubicBezTo>
                  <a:pt x="493" y="833"/>
                  <a:pt x="495" y="835"/>
                  <a:pt x="497" y="838"/>
                </a:cubicBezTo>
                <a:cubicBezTo>
                  <a:pt x="498" y="839"/>
                  <a:pt x="499" y="841"/>
                  <a:pt x="498" y="843"/>
                </a:cubicBezTo>
                <a:cubicBezTo>
                  <a:pt x="497" y="845"/>
                  <a:pt x="499" y="847"/>
                  <a:pt x="501" y="848"/>
                </a:cubicBezTo>
                <a:cubicBezTo>
                  <a:pt x="503" y="848"/>
                  <a:pt x="504" y="848"/>
                  <a:pt x="505" y="848"/>
                </a:cubicBezTo>
                <a:cubicBezTo>
                  <a:pt x="506" y="848"/>
                  <a:pt x="507" y="848"/>
                  <a:pt x="507" y="849"/>
                </a:cubicBezTo>
                <a:cubicBezTo>
                  <a:pt x="509" y="851"/>
                  <a:pt x="512" y="852"/>
                  <a:pt x="512" y="855"/>
                </a:cubicBezTo>
                <a:cubicBezTo>
                  <a:pt x="513" y="858"/>
                  <a:pt x="515" y="859"/>
                  <a:pt x="518" y="859"/>
                </a:cubicBezTo>
                <a:cubicBezTo>
                  <a:pt x="519" y="859"/>
                  <a:pt x="520" y="859"/>
                  <a:pt x="521" y="859"/>
                </a:cubicBezTo>
                <a:cubicBezTo>
                  <a:pt x="523" y="858"/>
                  <a:pt x="526" y="859"/>
                  <a:pt x="528" y="861"/>
                </a:cubicBezTo>
                <a:cubicBezTo>
                  <a:pt x="529" y="863"/>
                  <a:pt x="532" y="864"/>
                  <a:pt x="533" y="865"/>
                </a:cubicBezTo>
                <a:cubicBezTo>
                  <a:pt x="535" y="867"/>
                  <a:pt x="536" y="867"/>
                  <a:pt x="539" y="865"/>
                </a:cubicBezTo>
                <a:cubicBezTo>
                  <a:pt x="540" y="864"/>
                  <a:pt x="540" y="863"/>
                  <a:pt x="539" y="862"/>
                </a:cubicBezTo>
                <a:cubicBezTo>
                  <a:pt x="539" y="861"/>
                  <a:pt x="539" y="860"/>
                  <a:pt x="539" y="859"/>
                </a:cubicBezTo>
                <a:cubicBezTo>
                  <a:pt x="542" y="858"/>
                  <a:pt x="543" y="856"/>
                  <a:pt x="545" y="854"/>
                </a:cubicBezTo>
                <a:cubicBezTo>
                  <a:pt x="545" y="853"/>
                  <a:pt x="546" y="853"/>
                  <a:pt x="547" y="854"/>
                </a:cubicBezTo>
                <a:cubicBezTo>
                  <a:pt x="550" y="855"/>
                  <a:pt x="551" y="857"/>
                  <a:pt x="552" y="859"/>
                </a:cubicBezTo>
                <a:cubicBezTo>
                  <a:pt x="552" y="862"/>
                  <a:pt x="552" y="863"/>
                  <a:pt x="554" y="865"/>
                </a:cubicBezTo>
                <a:cubicBezTo>
                  <a:pt x="555" y="867"/>
                  <a:pt x="556" y="870"/>
                  <a:pt x="558" y="872"/>
                </a:cubicBezTo>
                <a:cubicBezTo>
                  <a:pt x="558" y="872"/>
                  <a:pt x="558" y="873"/>
                  <a:pt x="558" y="874"/>
                </a:cubicBezTo>
                <a:cubicBezTo>
                  <a:pt x="558" y="878"/>
                  <a:pt x="558" y="882"/>
                  <a:pt x="558" y="886"/>
                </a:cubicBezTo>
                <a:cubicBezTo>
                  <a:pt x="558" y="888"/>
                  <a:pt x="558" y="890"/>
                  <a:pt x="559" y="891"/>
                </a:cubicBezTo>
                <a:cubicBezTo>
                  <a:pt x="560" y="892"/>
                  <a:pt x="560" y="893"/>
                  <a:pt x="559" y="894"/>
                </a:cubicBezTo>
                <a:cubicBezTo>
                  <a:pt x="557" y="896"/>
                  <a:pt x="556" y="899"/>
                  <a:pt x="553" y="901"/>
                </a:cubicBezTo>
                <a:cubicBezTo>
                  <a:pt x="549" y="902"/>
                  <a:pt x="548" y="904"/>
                  <a:pt x="547" y="908"/>
                </a:cubicBezTo>
                <a:cubicBezTo>
                  <a:pt x="546" y="909"/>
                  <a:pt x="545" y="911"/>
                  <a:pt x="544" y="912"/>
                </a:cubicBezTo>
                <a:cubicBezTo>
                  <a:pt x="542" y="912"/>
                  <a:pt x="540" y="913"/>
                  <a:pt x="539" y="914"/>
                </a:cubicBezTo>
                <a:cubicBezTo>
                  <a:pt x="539" y="914"/>
                  <a:pt x="538" y="915"/>
                  <a:pt x="538" y="916"/>
                </a:cubicBezTo>
                <a:cubicBezTo>
                  <a:pt x="536" y="923"/>
                  <a:pt x="536" y="923"/>
                  <a:pt x="534" y="928"/>
                </a:cubicBezTo>
                <a:cubicBezTo>
                  <a:pt x="533" y="928"/>
                  <a:pt x="533" y="929"/>
                  <a:pt x="533" y="929"/>
                </a:cubicBezTo>
                <a:cubicBezTo>
                  <a:pt x="533" y="932"/>
                  <a:pt x="532" y="935"/>
                  <a:pt x="533" y="938"/>
                </a:cubicBezTo>
                <a:cubicBezTo>
                  <a:pt x="533" y="940"/>
                  <a:pt x="535" y="941"/>
                  <a:pt x="537" y="942"/>
                </a:cubicBezTo>
                <a:cubicBezTo>
                  <a:pt x="537" y="942"/>
                  <a:pt x="538" y="942"/>
                  <a:pt x="538" y="942"/>
                </a:cubicBezTo>
                <a:cubicBezTo>
                  <a:pt x="538" y="941"/>
                  <a:pt x="539" y="941"/>
                  <a:pt x="539" y="940"/>
                </a:cubicBezTo>
                <a:cubicBezTo>
                  <a:pt x="539" y="941"/>
                  <a:pt x="539" y="941"/>
                  <a:pt x="539" y="942"/>
                </a:cubicBezTo>
                <a:cubicBezTo>
                  <a:pt x="539" y="943"/>
                  <a:pt x="539" y="945"/>
                  <a:pt x="538" y="946"/>
                </a:cubicBezTo>
                <a:cubicBezTo>
                  <a:pt x="536" y="947"/>
                  <a:pt x="534" y="948"/>
                  <a:pt x="533" y="949"/>
                </a:cubicBezTo>
                <a:cubicBezTo>
                  <a:pt x="530" y="951"/>
                  <a:pt x="529" y="954"/>
                  <a:pt x="530" y="957"/>
                </a:cubicBezTo>
                <a:cubicBezTo>
                  <a:pt x="530" y="958"/>
                  <a:pt x="531" y="960"/>
                  <a:pt x="531" y="961"/>
                </a:cubicBezTo>
                <a:cubicBezTo>
                  <a:pt x="531" y="962"/>
                  <a:pt x="531" y="963"/>
                  <a:pt x="531" y="964"/>
                </a:cubicBezTo>
                <a:cubicBezTo>
                  <a:pt x="530" y="965"/>
                  <a:pt x="531" y="967"/>
                  <a:pt x="532" y="967"/>
                </a:cubicBezTo>
                <a:cubicBezTo>
                  <a:pt x="534" y="968"/>
                  <a:pt x="536" y="969"/>
                  <a:pt x="537" y="970"/>
                </a:cubicBezTo>
                <a:cubicBezTo>
                  <a:pt x="539" y="971"/>
                  <a:pt x="541" y="973"/>
                  <a:pt x="542" y="975"/>
                </a:cubicBezTo>
                <a:cubicBezTo>
                  <a:pt x="543" y="977"/>
                  <a:pt x="544" y="979"/>
                  <a:pt x="546" y="980"/>
                </a:cubicBezTo>
                <a:cubicBezTo>
                  <a:pt x="547" y="981"/>
                  <a:pt x="547" y="982"/>
                  <a:pt x="548" y="983"/>
                </a:cubicBezTo>
                <a:cubicBezTo>
                  <a:pt x="549" y="987"/>
                  <a:pt x="551" y="990"/>
                  <a:pt x="552" y="993"/>
                </a:cubicBezTo>
                <a:cubicBezTo>
                  <a:pt x="554" y="998"/>
                  <a:pt x="557" y="1002"/>
                  <a:pt x="559" y="1006"/>
                </a:cubicBezTo>
                <a:cubicBezTo>
                  <a:pt x="562" y="1010"/>
                  <a:pt x="565" y="1015"/>
                  <a:pt x="568" y="1020"/>
                </a:cubicBezTo>
                <a:cubicBezTo>
                  <a:pt x="568" y="1020"/>
                  <a:pt x="568" y="1021"/>
                  <a:pt x="568" y="1022"/>
                </a:cubicBezTo>
                <a:cubicBezTo>
                  <a:pt x="568" y="1025"/>
                  <a:pt x="569" y="1026"/>
                  <a:pt x="571" y="1028"/>
                </a:cubicBezTo>
                <a:cubicBezTo>
                  <a:pt x="576" y="1034"/>
                  <a:pt x="582" y="1037"/>
                  <a:pt x="588" y="1041"/>
                </a:cubicBezTo>
                <a:cubicBezTo>
                  <a:pt x="589" y="1042"/>
                  <a:pt x="591" y="1042"/>
                  <a:pt x="592" y="1043"/>
                </a:cubicBezTo>
                <a:cubicBezTo>
                  <a:pt x="595" y="1044"/>
                  <a:pt x="599" y="1046"/>
                  <a:pt x="601" y="1048"/>
                </a:cubicBezTo>
                <a:cubicBezTo>
                  <a:pt x="604" y="1052"/>
                  <a:pt x="608" y="1055"/>
                  <a:pt x="611" y="1058"/>
                </a:cubicBezTo>
                <a:cubicBezTo>
                  <a:pt x="612" y="1058"/>
                  <a:pt x="613" y="1060"/>
                  <a:pt x="613" y="1061"/>
                </a:cubicBezTo>
                <a:cubicBezTo>
                  <a:pt x="613" y="1062"/>
                  <a:pt x="613" y="1064"/>
                  <a:pt x="613" y="1065"/>
                </a:cubicBezTo>
                <a:cubicBezTo>
                  <a:pt x="614" y="1068"/>
                  <a:pt x="615" y="1071"/>
                  <a:pt x="614" y="1074"/>
                </a:cubicBezTo>
                <a:cubicBezTo>
                  <a:pt x="613" y="1075"/>
                  <a:pt x="614" y="1076"/>
                  <a:pt x="614" y="1077"/>
                </a:cubicBezTo>
                <a:cubicBezTo>
                  <a:pt x="616" y="1083"/>
                  <a:pt x="615" y="1089"/>
                  <a:pt x="614" y="1094"/>
                </a:cubicBezTo>
                <a:cubicBezTo>
                  <a:pt x="614" y="1095"/>
                  <a:pt x="614" y="1096"/>
                  <a:pt x="614" y="1097"/>
                </a:cubicBezTo>
                <a:cubicBezTo>
                  <a:pt x="616" y="1105"/>
                  <a:pt x="615" y="1114"/>
                  <a:pt x="615" y="1123"/>
                </a:cubicBezTo>
                <a:cubicBezTo>
                  <a:pt x="615" y="1125"/>
                  <a:pt x="615" y="1128"/>
                  <a:pt x="614" y="1130"/>
                </a:cubicBezTo>
                <a:cubicBezTo>
                  <a:pt x="614" y="1133"/>
                  <a:pt x="613" y="1136"/>
                  <a:pt x="612" y="1138"/>
                </a:cubicBezTo>
                <a:cubicBezTo>
                  <a:pt x="612" y="1140"/>
                  <a:pt x="612" y="1142"/>
                  <a:pt x="613" y="1143"/>
                </a:cubicBezTo>
                <a:cubicBezTo>
                  <a:pt x="613" y="1146"/>
                  <a:pt x="613" y="1149"/>
                  <a:pt x="612" y="1151"/>
                </a:cubicBezTo>
                <a:cubicBezTo>
                  <a:pt x="611" y="1154"/>
                  <a:pt x="611" y="1156"/>
                  <a:pt x="612" y="1159"/>
                </a:cubicBezTo>
                <a:cubicBezTo>
                  <a:pt x="614" y="1162"/>
                  <a:pt x="613" y="1166"/>
                  <a:pt x="614" y="1169"/>
                </a:cubicBezTo>
                <a:cubicBezTo>
                  <a:pt x="615" y="1171"/>
                  <a:pt x="614" y="1173"/>
                  <a:pt x="614" y="1174"/>
                </a:cubicBezTo>
                <a:cubicBezTo>
                  <a:pt x="614" y="1176"/>
                  <a:pt x="614" y="1177"/>
                  <a:pt x="615" y="1179"/>
                </a:cubicBezTo>
                <a:cubicBezTo>
                  <a:pt x="615" y="1180"/>
                  <a:pt x="615" y="1181"/>
                  <a:pt x="615" y="1183"/>
                </a:cubicBezTo>
                <a:cubicBezTo>
                  <a:pt x="614" y="1185"/>
                  <a:pt x="613" y="1187"/>
                  <a:pt x="613" y="1189"/>
                </a:cubicBezTo>
                <a:cubicBezTo>
                  <a:pt x="611" y="1195"/>
                  <a:pt x="610" y="1202"/>
                  <a:pt x="608" y="1208"/>
                </a:cubicBezTo>
                <a:cubicBezTo>
                  <a:pt x="608" y="1210"/>
                  <a:pt x="608" y="1211"/>
                  <a:pt x="607" y="1211"/>
                </a:cubicBezTo>
                <a:cubicBezTo>
                  <a:pt x="605" y="1213"/>
                  <a:pt x="605" y="1215"/>
                  <a:pt x="606" y="1217"/>
                </a:cubicBezTo>
                <a:cubicBezTo>
                  <a:pt x="608" y="1220"/>
                  <a:pt x="608" y="1224"/>
                  <a:pt x="610" y="1227"/>
                </a:cubicBezTo>
                <a:cubicBezTo>
                  <a:pt x="612" y="1229"/>
                  <a:pt x="612" y="1232"/>
                  <a:pt x="610" y="1235"/>
                </a:cubicBezTo>
                <a:cubicBezTo>
                  <a:pt x="609" y="1237"/>
                  <a:pt x="609" y="1238"/>
                  <a:pt x="609" y="1240"/>
                </a:cubicBezTo>
                <a:cubicBezTo>
                  <a:pt x="609" y="1242"/>
                  <a:pt x="609" y="1243"/>
                  <a:pt x="609" y="1245"/>
                </a:cubicBezTo>
                <a:cubicBezTo>
                  <a:pt x="609" y="1247"/>
                  <a:pt x="610" y="1249"/>
                  <a:pt x="611" y="1251"/>
                </a:cubicBezTo>
                <a:cubicBezTo>
                  <a:pt x="612" y="1252"/>
                  <a:pt x="613" y="1253"/>
                  <a:pt x="613" y="1254"/>
                </a:cubicBezTo>
                <a:cubicBezTo>
                  <a:pt x="610" y="1253"/>
                  <a:pt x="610" y="1254"/>
                  <a:pt x="609" y="1256"/>
                </a:cubicBezTo>
                <a:cubicBezTo>
                  <a:pt x="609" y="1257"/>
                  <a:pt x="609" y="1258"/>
                  <a:pt x="609" y="1259"/>
                </a:cubicBezTo>
                <a:cubicBezTo>
                  <a:pt x="609" y="1262"/>
                  <a:pt x="610" y="1264"/>
                  <a:pt x="610" y="1267"/>
                </a:cubicBezTo>
                <a:cubicBezTo>
                  <a:pt x="610" y="1268"/>
                  <a:pt x="612" y="1269"/>
                  <a:pt x="613" y="1268"/>
                </a:cubicBezTo>
                <a:cubicBezTo>
                  <a:pt x="614" y="1267"/>
                  <a:pt x="615" y="1266"/>
                  <a:pt x="615" y="1264"/>
                </a:cubicBezTo>
                <a:cubicBezTo>
                  <a:pt x="615" y="1262"/>
                  <a:pt x="615" y="1260"/>
                  <a:pt x="615" y="1258"/>
                </a:cubicBezTo>
                <a:cubicBezTo>
                  <a:pt x="615" y="1257"/>
                  <a:pt x="615" y="1255"/>
                  <a:pt x="614" y="1254"/>
                </a:cubicBezTo>
                <a:cubicBezTo>
                  <a:pt x="615" y="1254"/>
                  <a:pt x="616" y="1254"/>
                  <a:pt x="618" y="1253"/>
                </a:cubicBezTo>
                <a:cubicBezTo>
                  <a:pt x="619" y="1252"/>
                  <a:pt x="619" y="1253"/>
                  <a:pt x="619" y="1254"/>
                </a:cubicBezTo>
                <a:cubicBezTo>
                  <a:pt x="619" y="1255"/>
                  <a:pt x="620" y="1256"/>
                  <a:pt x="620" y="1256"/>
                </a:cubicBezTo>
                <a:cubicBezTo>
                  <a:pt x="620" y="1260"/>
                  <a:pt x="619" y="1264"/>
                  <a:pt x="619" y="1268"/>
                </a:cubicBezTo>
                <a:cubicBezTo>
                  <a:pt x="619" y="1271"/>
                  <a:pt x="619" y="1275"/>
                  <a:pt x="618" y="1279"/>
                </a:cubicBezTo>
                <a:cubicBezTo>
                  <a:pt x="618" y="1280"/>
                  <a:pt x="618" y="1281"/>
                  <a:pt x="619" y="1282"/>
                </a:cubicBezTo>
                <a:cubicBezTo>
                  <a:pt x="621" y="1285"/>
                  <a:pt x="620" y="1289"/>
                  <a:pt x="618" y="1292"/>
                </a:cubicBezTo>
                <a:cubicBezTo>
                  <a:pt x="618" y="1293"/>
                  <a:pt x="618" y="1293"/>
                  <a:pt x="617" y="1292"/>
                </a:cubicBezTo>
                <a:cubicBezTo>
                  <a:pt x="617" y="1292"/>
                  <a:pt x="616" y="1292"/>
                  <a:pt x="616" y="1292"/>
                </a:cubicBezTo>
                <a:cubicBezTo>
                  <a:pt x="616" y="1291"/>
                  <a:pt x="616" y="1290"/>
                  <a:pt x="615" y="1289"/>
                </a:cubicBezTo>
                <a:cubicBezTo>
                  <a:pt x="613" y="1289"/>
                  <a:pt x="611" y="1290"/>
                  <a:pt x="610" y="1292"/>
                </a:cubicBezTo>
                <a:cubicBezTo>
                  <a:pt x="610" y="1295"/>
                  <a:pt x="608" y="1298"/>
                  <a:pt x="607" y="1300"/>
                </a:cubicBezTo>
                <a:cubicBezTo>
                  <a:pt x="607" y="1301"/>
                  <a:pt x="607" y="1301"/>
                  <a:pt x="607" y="1302"/>
                </a:cubicBezTo>
                <a:cubicBezTo>
                  <a:pt x="608" y="1302"/>
                  <a:pt x="608" y="1302"/>
                  <a:pt x="609" y="1302"/>
                </a:cubicBezTo>
                <a:cubicBezTo>
                  <a:pt x="610" y="1302"/>
                  <a:pt x="610" y="1301"/>
                  <a:pt x="611" y="1301"/>
                </a:cubicBezTo>
                <a:cubicBezTo>
                  <a:pt x="613" y="1301"/>
                  <a:pt x="614" y="1301"/>
                  <a:pt x="616" y="1302"/>
                </a:cubicBezTo>
                <a:cubicBezTo>
                  <a:pt x="617" y="1302"/>
                  <a:pt x="618" y="1304"/>
                  <a:pt x="617" y="1305"/>
                </a:cubicBezTo>
                <a:cubicBezTo>
                  <a:pt x="617" y="1307"/>
                  <a:pt x="616" y="1309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7" y="1311"/>
                  <a:pt x="617" y="1311"/>
                  <a:pt x="617" y="1312"/>
                </a:cubicBezTo>
                <a:cubicBezTo>
                  <a:pt x="617" y="1312"/>
                  <a:pt x="618" y="1312"/>
                  <a:pt x="617" y="1312"/>
                </a:cubicBezTo>
                <a:cubicBezTo>
                  <a:pt x="617" y="1312"/>
                  <a:pt x="617" y="1312"/>
                  <a:pt x="617" y="1312"/>
                </a:cubicBezTo>
                <a:cubicBezTo>
                  <a:pt x="617" y="1312"/>
                  <a:pt x="617" y="1312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5" y="1312"/>
                  <a:pt x="614" y="1312"/>
                  <a:pt x="612" y="1313"/>
                </a:cubicBezTo>
                <a:cubicBezTo>
                  <a:pt x="611" y="1314"/>
                  <a:pt x="611" y="1315"/>
                  <a:pt x="611" y="1316"/>
                </a:cubicBezTo>
                <a:cubicBezTo>
                  <a:pt x="611" y="1317"/>
                  <a:pt x="612" y="1318"/>
                  <a:pt x="612" y="1319"/>
                </a:cubicBezTo>
                <a:cubicBezTo>
                  <a:pt x="612" y="1320"/>
                  <a:pt x="613" y="1321"/>
                  <a:pt x="613" y="1321"/>
                </a:cubicBezTo>
                <a:cubicBezTo>
                  <a:pt x="613" y="1322"/>
                  <a:pt x="613" y="1324"/>
                  <a:pt x="614" y="1325"/>
                </a:cubicBezTo>
                <a:cubicBezTo>
                  <a:pt x="614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6"/>
                  <a:pt x="615" y="1326"/>
                  <a:pt x="615" y="1326"/>
                </a:cubicBezTo>
                <a:cubicBezTo>
                  <a:pt x="615" y="1326"/>
                  <a:pt x="615" y="1326"/>
                  <a:pt x="615" y="1325"/>
                </a:cubicBezTo>
                <a:cubicBezTo>
                  <a:pt x="615" y="1326"/>
                  <a:pt x="615" y="1327"/>
                  <a:pt x="615" y="1328"/>
                </a:cubicBezTo>
                <a:cubicBezTo>
                  <a:pt x="614" y="1330"/>
                  <a:pt x="614" y="1330"/>
                  <a:pt x="617" y="1332"/>
                </a:cubicBezTo>
                <a:cubicBezTo>
                  <a:pt x="618" y="1332"/>
                  <a:pt x="619" y="1333"/>
                  <a:pt x="620" y="1334"/>
                </a:cubicBezTo>
                <a:cubicBezTo>
                  <a:pt x="620" y="1334"/>
                  <a:pt x="620" y="1334"/>
                  <a:pt x="620" y="1334"/>
                </a:cubicBezTo>
                <a:cubicBezTo>
                  <a:pt x="620" y="1334"/>
                  <a:pt x="620" y="1334"/>
                  <a:pt x="621" y="1334"/>
                </a:cubicBezTo>
                <a:cubicBezTo>
                  <a:pt x="622" y="1336"/>
                  <a:pt x="622" y="1336"/>
                  <a:pt x="621" y="1338"/>
                </a:cubicBezTo>
                <a:cubicBezTo>
                  <a:pt x="621" y="1338"/>
                  <a:pt x="620" y="1338"/>
                  <a:pt x="620" y="1338"/>
                </a:cubicBezTo>
                <a:cubicBezTo>
                  <a:pt x="620" y="1338"/>
                  <a:pt x="620" y="1338"/>
                  <a:pt x="620" y="1338"/>
                </a:cubicBezTo>
                <a:cubicBezTo>
                  <a:pt x="621" y="1338"/>
                  <a:pt x="621" y="1338"/>
                  <a:pt x="621" y="1338"/>
                </a:cubicBezTo>
                <a:cubicBezTo>
                  <a:pt x="621" y="1340"/>
                  <a:pt x="622" y="1343"/>
                  <a:pt x="621" y="1346"/>
                </a:cubicBezTo>
                <a:cubicBezTo>
                  <a:pt x="620" y="1347"/>
                  <a:pt x="621" y="1348"/>
                  <a:pt x="623" y="1348"/>
                </a:cubicBezTo>
                <a:cubicBezTo>
                  <a:pt x="624" y="1348"/>
                  <a:pt x="625" y="1348"/>
                  <a:pt x="625" y="1346"/>
                </a:cubicBezTo>
                <a:cubicBezTo>
                  <a:pt x="625" y="1344"/>
                  <a:pt x="625" y="1342"/>
                  <a:pt x="626" y="1340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5" y="1339"/>
                  <a:pt x="625" y="1339"/>
                  <a:pt x="625" y="1339"/>
                </a:cubicBezTo>
                <a:cubicBezTo>
                  <a:pt x="626" y="1339"/>
                  <a:pt x="626" y="1339"/>
                  <a:pt x="626" y="1339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7" y="1341"/>
                  <a:pt x="627" y="1342"/>
                  <a:pt x="627" y="1343"/>
                </a:cubicBezTo>
                <a:cubicBezTo>
                  <a:pt x="627" y="1344"/>
                  <a:pt x="628" y="1345"/>
                  <a:pt x="628" y="1346"/>
                </a:cubicBezTo>
                <a:cubicBezTo>
                  <a:pt x="629" y="1347"/>
                  <a:pt x="630" y="1348"/>
                  <a:pt x="629" y="1349"/>
                </a:cubicBezTo>
                <a:cubicBezTo>
                  <a:pt x="628" y="1350"/>
                  <a:pt x="627" y="1351"/>
                  <a:pt x="626" y="1351"/>
                </a:cubicBezTo>
                <a:cubicBezTo>
                  <a:pt x="625" y="1351"/>
                  <a:pt x="625" y="1351"/>
                  <a:pt x="624" y="1351"/>
                </a:cubicBezTo>
                <a:cubicBezTo>
                  <a:pt x="624" y="1351"/>
                  <a:pt x="623" y="1351"/>
                  <a:pt x="623" y="1352"/>
                </a:cubicBezTo>
                <a:cubicBezTo>
                  <a:pt x="623" y="1352"/>
                  <a:pt x="623" y="1353"/>
                  <a:pt x="624" y="1353"/>
                </a:cubicBezTo>
                <a:cubicBezTo>
                  <a:pt x="624" y="1353"/>
                  <a:pt x="625" y="1354"/>
                  <a:pt x="626" y="1354"/>
                </a:cubicBezTo>
                <a:cubicBezTo>
                  <a:pt x="629" y="1354"/>
                  <a:pt x="630" y="1356"/>
                  <a:pt x="631" y="1358"/>
                </a:cubicBezTo>
                <a:cubicBezTo>
                  <a:pt x="630" y="1360"/>
                  <a:pt x="631" y="1361"/>
                  <a:pt x="632" y="1362"/>
                </a:cubicBezTo>
                <a:cubicBezTo>
                  <a:pt x="634" y="1363"/>
                  <a:pt x="636" y="1364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9" y="1366"/>
                  <a:pt x="639" y="1367"/>
                  <a:pt x="639" y="1367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8"/>
                  <a:pt x="640" y="1368"/>
                  <a:pt x="640" y="1368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7"/>
                  <a:pt x="639" y="1367"/>
                  <a:pt x="639" y="1367"/>
                </a:cubicBezTo>
                <a:cubicBezTo>
                  <a:pt x="639" y="1367"/>
                  <a:pt x="638" y="1367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5" y="1366"/>
                  <a:pt x="633" y="1365"/>
                  <a:pt x="631" y="1364"/>
                </a:cubicBezTo>
                <a:cubicBezTo>
                  <a:pt x="630" y="1364"/>
                  <a:pt x="630" y="1364"/>
                  <a:pt x="629" y="1364"/>
                </a:cubicBezTo>
                <a:cubicBezTo>
                  <a:pt x="629" y="1364"/>
                  <a:pt x="628" y="1364"/>
                  <a:pt x="628" y="1364"/>
                </a:cubicBezTo>
                <a:cubicBezTo>
                  <a:pt x="628" y="1365"/>
                  <a:pt x="629" y="1366"/>
                  <a:pt x="629" y="1366"/>
                </a:cubicBezTo>
                <a:cubicBezTo>
                  <a:pt x="632" y="1368"/>
                  <a:pt x="636" y="1371"/>
                  <a:pt x="639" y="1374"/>
                </a:cubicBezTo>
                <a:cubicBezTo>
                  <a:pt x="640" y="1375"/>
                  <a:pt x="642" y="1376"/>
                  <a:pt x="643" y="1376"/>
                </a:cubicBezTo>
                <a:cubicBezTo>
                  <a:pt x="644" y="1376"/>
                  <a:pt x="646" y="1376"/>
                  <a:pt x="647" y="1376"/>
                </a:cubicBezTo>
                <a:cubicBezTo>
                  <a:pt x="647" y="1376"/>
                  <a:pt x="647" y="1375"/>
                  <a:pt x="648" y="1374"/>
                </a:cubicBezTo>
                <a:cubicBezTo>
                  <a:pt x="648" y="1374"/>
                  <a:pt x="648" y="1374"/>
                  <a:pt x="648" y="1374"/>
                </a:cubicBezTo>
                <a:cubicBezTo>
                  <a:pt x="649" y="1374"/>
                  <a:pt x="649" y="1374"/>
                  <a:pt x="649" y="1375"/>
                </a:cubicBezTo>
                <a:cubicBezTo>
                  <a:pt x="649" y="1375"/>
                  <a:pt x="649" y="1376"/>
                  <a:pt x="649" y="1376"/>
                </a:cubicBezTo>
                <a:cubicBezTo>
                  <a:pt x="649" y="1376"/>
                  <a:pt x="650" y="1377"/>
                  <a:pt x="650" y="1377"/>
                </a:cubicBezTo>
                <a:cubicBezTo>
                  <a:pt x="652" y="1377"/>
                  <a:pt x="653" y="1378"/>
                  <a:pt x="653" y="1380"/>
                </a:cubicBezTo>
                <a:cubicBezTo>
                  <a:pt x="653" y="1381"/>
                  <a:pt x="653" y="1381"/>
                  <a:pt x="654" y="1381"/>
                </a:cubicBezTo>
                <a:cubicBezTo>
                  <a:pt x="656" y="1382"/>
                  <a:pt x="657" y="1383"/>
                  <a:pt x="658" y="1385"/>
                </a:cubicBezTo>
                <a:cubicBezTo>
                  <a:pt x="658" y="1386"/>
                  <a:pt x="660" y="1387"/>
                  <a:pt x="661" y="1387"/>
                </a:cubicBezTo>
                <a:cubicBezTo>
                  <a:pt x="662" y="1385"/>
                  <a:pt x="662" y="1384"/>
                  <a:pt x="664" y="1383"/>
                </a:cubicBezTo>
                <a:cubicBezTo>
                  <a:pt x="665" y="1383"/>
                  <a:pt x="665" y="1383"/>
                  <a:pt x="665" y="1384"/>
                </a:cubicBezTo>
                <a:cubicBezTo>
                  <a:pt x="666" y="1384"/>
                  <a:pt x="666" y="1385"/>
                  <a:pt x="666" y="1385"/>
                </a:cubicBezTo>
                <a:cubicBezTo>
                  <a:pt x="665" y="1386"/>
                  <a:pt x="665" y="1388"/>
                  <a:pt x="666" y="1388"/>
                </a:cubicBezTo>
                <a:cubicBezTo>
                  <a:pt x="667" y="1389"/>
                  <a:pt x="668" y="1389"/>
                  <a:pt x="669" y="1390"/>
                </a:cubicBezTo>
                <a:cubicBezTo>
                  <a:pt x="670" y="1390"/>
                  <a:pt x="671" y="1389"/>
                  <a:pt x="672" y="1389"/>
                </a:cubicBezTo>
                <a:cubicBezTo>
                  <a:pt x="673" y="1389"/>
                  <a:pt x="674" y="1389"/>
                  <a:pt x="675" y="1389"/>
                </a:cubicBezTo>
                <a:cubicBezTo>
                  <a:pt x="677" y="1390"/>
                  <a:pt x="677" y="1390"/>
                  <a:pt x="677" y="1387"/>
                </a:cubicBezTo>
                <a:cubicBezTo>
                  <a:pt x="677" y="1387"/>
                  <a:pt x="676" y="1387"/>
                  <a:pt x="676" y="1387"/>
                </a:cubicBezTo>
                <a:cubicBezTo>
                  <a:pt x="676" y="1387"/>
                  <a:pt x="676" y="1387"/>
                  <a:pt x="676" y="1387"/>
                </a:cubicBezTo>
                <a:cubicBezTo>
                  <a:pt x="676" y="1387"/>
                  <a:pt x="676" y="1386"/>
                  <a:pt x="676" y="1386"/>
                </a:cubicBezTo>
                <a:cubicBezTo>
                  <a:pt x="676" y="1386"/>
                  <a:pt x="676" y="1386"/>
                  <a:pt x="676" y="1387"/>
                </a:cubicBezTo>
                <a:cubicBezTo>
                  <a:pt x="676" y="1387"/>
                  <a:pt x="677" y="1387"/>
                  <a:pt x="677" y="1387"/>
                </a:cubicBezTo>
                <a:cubicBezTo>
                  <a:pt x="677" y="1387"/>
                  <a:pt x="677" y="1387"/>
                  <a:pt x="677" y="1387"/>
                </a:cubicBezTo>
                <a:cubicBezTo>
                  <a:pt x="678" y="1387"/>
                  <a:pt x="680" y="1386"/>
                  <a:pt x="681" y="1386"/>
                </a:cubicBezTo>
                <a:cubicBezTo>
                  <a:pt x="683" y="1385"/>
                  <a:pt x="683" y="1384"/>
                  <a:pt x="683" y="1383"/>
                </a:cubicBezTo>
                <a:cubicBezTo>
                  <a:pt x="684" y="1382"/>
                  <a:pt x="684" y="1382"/>
                  <a:pt x="685" y="1382"/>
                </a:cubicBezTo>
                <a:cubicBezTo>
                  <a:pt x="686" y="1383"/>
                  <a:pt x="687" y="1383"/>
                  <a:pt x="688" y="1383"/>
                </a:cubicBezTo>
                <a:cubicBezTo>
                  <a:pt x="690" y="1382"/>
                  <a:pt x="692" y="1380"/>
                  <a:pt x="694" y="1379"/>
                </a:cubicBezTo>
                <a:cubicBezTo>
                  <a:pt x="694" y="1379"/>
                  <a:pt x="694" y="1378"/>
                  <a:pt x="693" y="1378"/>
                </a:cubicBezTo>
                <a:cubicBezTo>
                  <a:pt x="693" y="1377"/>
                  <a:pt x="691" y="1378"/>
                  <a:pt x="690" y="1377"/>
                </a:cubicBezTo>
                <a:cubicBezTo>
                  <a:pt x="687" y="1376"/>
                  <a:pt x="683" y="1374"/>
                  <a:pt x="679" y="1372"/>
                </a:cubicBezTo>
                <a:cubicBezTo>
                  <a:pt x="679" y="1372"/>
                  <a:pt x="678" y="1372"/>
                  <a:pt x="678" y="1371"/>
                </a:cubicBezTo>
                <a:cubicBezTo>
                  <a:pt x="676" y="1369"/>
                  <a:pt x="674" y="1368"/>
                  <a:pt x="672" y="1366"/>
                </a:cubicBezTo>
                <a:cubicBezTo>
                  <a:pt x="671" y="1365"/>
                  <a:pt x="671" y="1364"/>
                  <a:pt x="671" y="1362"/>
                </a:cubicBezTo>
                <a:cubicBezTo>
                  <a:pt x="670" y="1358"/>
                  <a:pt x="668" y="1357"/>
                  <a:pt x="664" y="1357"/>
                </a:cubicBezTo>
                <a:cubicBezTo>
                  <a:pt x="663" y="1357"/>
                  <a:pt x="662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0" y="1358"/>
                  <a:pt x="660" y="1359"/>
                  <a:pt x="660" y="1359"/>
                </a:cubicBezTo>
                <a:cubicBezTo>
                  <a:pt x="657" y="1361"/>
                  <a:pt x="657" y="1363"/>
                  <a:pt x="657" y="1366"/>
                </a:cubicBezTo>
                <a:cubicBezTo>
                  <a:pt x="657" y="1366"/>
                  <a:pt x="657" y="1366"/>
                  <a:pt x="657" y="1367"/>
                </a:cubicBezTo>
                <a:cubicBezTo>
                  <a:pt x="657" y="1367"/>
                  <a:pt x="656" y="1367"/>
                  <a:pt x="656" y="1367"/>
                </a:cubicBezTo>
                <a:cubicBezTo>
                  <a:pt x="656" y="1367"/>
                  <a:pt x="656" y="1367"/>
                  <a:pt x="656" y="1366"/>
                </a:cubicBezTo>
                <a:cubicBezTo>
                  <a:pt x="656" y="1365"/>
                  <a:pt x="655" y="1364"/>
                  <a:pt x="656" y="1363"/>
                </a:cubicBezTo>
                <a:cubicBezTo>
                  <a:pt x="656" y="1360"/>
                  <a:pt x="658" y="1358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2" y="1355"/>
                  <a:pt x="663" y="1354"/>
                  <a:pt x="665" y="1354"/>
                </a:cubicBezTo>
                <a:cubicBezTo>
                  <a:pt x="665" y="1355"/>
                  <a:pt x="665" y="1355"/>
                  <a:pt x="666" y="1355"/>
                </a:cubicBezTo>
                <a:cubicBezTo>
                  <a:pt x="666" y="1354"/>
                  <a:pt x="667" y="1354"/>
                  <a:pt x="667" y="1354"/>
                </a:cubicBezTo>
                <a:cubicBezTo>
                  <a:pt x="667" y="1353"/>
                  <a:pt x="667" y="1353"/>
                  <a:pt x="667" y="1352"/>
                </a:cubicBezTo>
                <a:cubicBezTo>
                  <a:pt x="666" y="1350"/>
                  <a:pt x="664" y="1349"/>
                  <a:pt x="663" y="1347"/>
                </a:cubicBezTo>
                <a:cubicBezTo>
                  <a:pt x="662" y="1345"/>
                  <a:pt x="662" y="1342"/>
                  <a:pt x="661" y="1340"/>
                </a:cubicBezTo>
                <a:cubicBezTo>
                  <a:pt x="660" y="1338"/>
                  <a:pt x="661" y="1335"/>
                  <a:pt x="662" y="1334"/>
                </a:cubicBezTo>
                <a:cubicBezTo>
                  <a:pt x="663" y="1333"/>
                  <a:pt x="664" y="1332"/>
                  <a:pt x="665" y="1331"/>
                </a:cubicBezTo>
                <a:cubicBezTo>
                  <a:pt x="667" y="1329"/>
                  <a:pt x="668" y="1327"/>
                  <a:pt x="668" y="1324"/>
                </a:cubicBezTo>
                <a:cubicBezTo>
                  <a:pt x="668" y="1322"/>
                  <a:pt x="668" y="1320"/>
                  <a:pt x="670" y="1318"/>
                </a:cubicBezTo>
                <a:cubicBezTo>
                  <a:pt x="672" y="1316"/>
                  <a:pt x="674" y="1314"/>
                  <a:pt x="675" y="1312"/>
                </a:cubicBezTo>
                <a:cubicBezTo>
                  <a:pt x="676" y="1311"/>
                  <a:pt x="677" y="1309"/>
                  <a:pt x="676" y="1308"/>
                </a:cubicBezTo>
                <a:cubicBezTo>
                  <a:pt x="676" y="1307"/>
                  <a:pt x="676" y="1306"/>
                  <a:pt x="676" y="1305"/>
                </a:cubicBezTo>
                <a:cubicBezTo>
                  <a:pt x="675" y="1303"/>
                  <a:pt x="675" y="1301"/>
                  <a:pt x="672" y="1301"/>
                </a:cubicBezTo>
                <a:cubicBezTo>
                  <a:pt x="670" y="1301"/>
                  <a:pt x="669" y="1300"/>
                  <a:pt x="668" y="1299"/>
                </a:cubicBezTo>
                <a:cubicBezTo>
                  <a:pt x="666" y="1298"/>
                  <a:pt x="665" y="1297"/>
                  <a:pt x="664" y="1296"/>
                </a:cubicBezTo>
                <a:cubicBezTo>
                  <a:pt x="661" y="1293"/>
                  <a:pt x="661" y="1290"/>
                  <a:pt x="663" y="1287"/>
                </a:cubicBezTo>
                <a:cubicBezTo>
                  <a:pt x="664" y="1286"/>
                  <a:pt x="665" y="1285"/>
                  <a:pt x="666" y="1284"/>
                </a:cubicBezTo>
                <a:cubicBezTo>
                  <a:pt x="668" y="1283"/>
                  <a:pt x="670" y="1283"/>
                  <a:pt x="671" y="1282"/>
                </a:cubicBezTo>
                <a:cubicBezTo>
                  <a:pt x="672" y="1282"/>
                  <a:pt x="673" y="1281"/>
                  <a:pt x="673" y="1281"/>
                </a:cubicBezTo>
                <a:cubicBezTo>
                  <a:pt x="673" y="1278"/>
                  <a:pt x="675" y="1276"/>
                  <a:pt x="674" y="1273"/>
                </a:cubicBezTo>
                <a:cubicBezTo>
                  <a:pt x="673" y="1273"/>
                  <a:pt x="673" y="1272"/>
                  <a:pt x="673" y="1271"/>
                </a:cubicBezTo>
                <a:cubicBezTo>
                  <a:pt x="673" y="1268"/>
                  <a:pt x="674" y="1266"/>
                  <a:pt x="675" y="1264"/>
                </a:cubicBezTo>
                <a:cubicBezTo>
                  <a:pt x="677" y="1263"/>
                  <a:pt x="677" y="1262"/>
                  <a:pt x="678" y="1261"/>
                </a:cubicBezTo>
                <a:cubicBezTo>
                  <a:pt x="678" y="1261"/>
                  <a:pt x="678" y="1261"/>
                  <a:pt x="678" y="1261"/>
                </a:cubicBezTo>
                <a:cubicBezTo>
                  <a:pt x="678" y="1261"/>
                  <a:pt x="678" y="1260"/>
                  <a:pt x="678" y="1260"/>
                </a:cubicBezTo>
                <a:cubicBezTo>
                  <a:pt x="677" y="1260"/>
                  <a:pt x="677" y="1260"/>
                  <a:pt x="676" y="1260"/>
                </a:cubicBezTo>
                <a:cubicBezTo>
                  <a:pt x="676" y="1260"/>
                  <a:pt x="676" y="1259"/>
                  <a:pt x="676" y="1259"/>
                </a:cubicBezTo>
                <a:cubicBezTo>
                  <a:pt x="676" y="1259"/>
                  <a:pt x="677" y="1259"/>
                  <a:pt x="677" y="1259"/>
                </a:cubicBezTo>
                <a:cubicBezTo>
                  <a:pt x="677" y="1259"/>
                  <a:pt x="678" y="1260"/>
                  <a:pt x="678" y="1260"/>
                </a:cubicBezTo>
                <a:cubicBezTo>
                  <a:pt x="678" y="1260"/>
                  <a:pt x="678" y="1260"/>
                  <a:pt x="679" y="1260"/>
                </a:cubicBezTo>
                <a:cubicBezTo>
                  <a:pt x="679" y="1260"/>
                  <a:pt x="678" y="1261"/>
                  <a:pt x="678" y="1261"/>
                </a:cubicBezTo>
                <a:cubicBezTo>
                  <a:pt x="679" y="1261"/>
                  <a:pt x="680" y="1261"/>
                  <a:pt x="680" y="1261"/>
                </a:cubicBezTo>
                <a:cubicBezTo>
                  <a:pt x="682" y="1261"/>
                  <a:pt x="684" y="1259"/>
                  <a:pt x="683" y="1258"/>
                </a:cubicBezTo>
                <a:cubicBezTo>
                  <a:pt x="683" y="1256"/>
                  <a:pt x="682" y="1255"/>
                  <a:pt x="682" y="1253"/>
                </a:cubicBezTo>
                <a:cubicBezTo>
                  <a:pt x="682" y="1253"/>
                  <a:pt x="681" y="1252"/>
                  <a:pt x="680" y="1253"/>
                </a:cubicBezTo>
                <a:cubicBezTo>
                  <a:pt x="679" y="1253"/>
                  <a:pt x="679" y="1253"/>
                  <a:pt x="678" y="1253"/>
                </a:cubicBezTo>
                <a:cubicBezTo>
                  <a:pt x="676" y="1255"/>
                  <a:pt x="673" y="1253"/>
                  <a:pt x="672" y="1251"/>
                </a:cubicBezTo>
                <a:cubicBezTo>
                  <a:pt x="672" y="1249"/>
                  <a:pt x="671" y="1247"/>
                  <a:pt x="671" y="1245"/>
                </a:cubicBezTo>
                <a:cubicBezTo>
                  <a:pt x="671" y="1245"/>
                  <a:pt x="671" y="1244"/>
                  <a:pt x="671" y="1244"/>
                </a:cubicBezTo>
                <a:cubicBezTo>
                  <a:pt x="670" y="1243"/>
                  <a:pt x="672" y="1242"/>
                  <a:pt x="673" y="1242"/>
                </a:cubicBezTo>
                <a:cubicBezTo>
                  <a:pt x="675" y="1243"/>
                  <a:pt x="676" y="1243"/>
                  <a:pt x="678" y="1244"/>
                </a:cubicBezTo>
                <a:cubicBezTo>
                  <a:pt x="680" y="1245"/>
                  <a:pt x="682" y="1245"/>
                  <a:pt x="685" y="1245"/>
                </a:cubicBezTo>
                <a:cubicBezTo>
                  <a:pt x="687" y="1245"/>
                  <a:pt x="690" y="1242"/>
                  <a:pt x="690" y="1240"/>
                </a:cubicBezTo>
                <a:cubicBezTo>
                  <a:pt x="690" y="1238"/>
                  <a:pt x="689" y="1236"/>
                  <a:pt x="689" y="1235"/>
                </a:cubicBezTo>
                <a:cubicBezTo>
                  <a:pt x="689" y="1233"/>
                  <a:pt x="690" y="1231"/>
                  <a:pt x="690" y="1229"/>
                </a:cubicBezTo>
                <a:cubicBezTo>
                  <a:pt x="690" y="1228"/>
                  <a:pt x="690" y="1228"/>
                  <a:pt x="690" y="1228"/>
                </a:cubicBezTo>
                <a:cubicBezTo>
                  <a:pt x="689" y="1227"/>
                  <a:pt x="689" y="1227"/>
                  <a:pt x="689" y="1226"/>
                </a:cubicBezTo>
                <a:cubicBezTo>
                  <a:pt x="689" y="1224"/>
                  <a:pt x="690" y="1223"/>
                  <a:pt x="691" y="1224"/>
                </a:cubicBezTo>
                <a:cubicBezTo>
                  <a:pt x="698" y="1225"/>
                  <a:pt x="704" y="1224"/>
                  <a:pt x="710" y="1222"/>
                </a:cubicBezTo>
                <a:cubicBezTo>
                  <a:pt x="712" y="1221"/>
                  <a:pt x="714" y="1221"/>
                  <a:pt x="715" y="1220"/>
                </a:cubicBezTo>
                <a:cubicBezTo>
                  <a:pt x="718" y="1219"/>
                  <a:pt x="720" y="1217"/>
                  <a:pt x="721" y="1214"/>
                </a:cubicBezTo>
                <a:cubicBezTo>
                  <a:pt x="721" y="1212"/>
                  <a:pt x="722" y="1210"/>
                  <a:pt x="723" y="1208"/>
                </a:cubicBezTo>
                <a:cubicBezTo>
                  <a:pt x="724" y="1207"/>
                  <a:pt x="724" y="1206"/>
                  <a:pt x="724" y="1205"/>
                </a:cubicBezTo>
                <a:cubicBezTo>
                  <a:pt x="724" y="1204"/>
                  <a:pt x="724" y="1202"/>
                  <a:pt x="723" y="1201"/>
                </a:cubicBezTo>
                <a:cubicBezTo>
                  <a:pt x="722" y="1201"/>
                  <a:pt x="721" y="1201"/>
                  <a:pt x="720" y="1200"/>
                </a:cubicBezTo>
                <a:cubicBezTo>
                  <a:pt x="719" y="1200"/>
                  <a:pt x="719" y="1199"/>
                  <a:pt x="719" y="1198"/>
                </a:cubicBezTo>
                <a:cubicBezTo>
                  <a:pt x="719" y="1197"/>
                  <a:pt x="719" y="1196"/>
                  <a:pt x="720" y="1195"/>
                </a:cubicBezTo>
                <a:cubicBezTo>
                  <a:pt x="721" y="1193"/>
                  <a:pt x="719" y="1191"/>
                  <a:pt x="718" y="1190"/>
                </a:cubicBezTo>
                <a:cubicBezTo>
                  <a:pt x="716" y="1188"/>
                  <a:pt x="714" y="1187"/>
                  <a:pt x="712" y="1186"/>
                </a:cubicBezTo>
                <a:cubicBezTo>
                  <a:pt x="712" y="1186"/>
                  <a:pt x="712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2" y="1185"/>
                  <a:pt x="712" y="1185"/>
                  <a:pt x="712" y="1185"/>
                </a:cubicBezTo>
                <a:cubicBezTo>
                  <a:pt x="712" y="1185"/>
                  <a:pt x="712" y="1185"/>
                  <a:pt x="712" y="1186"/>
                </a:cubicBezTo>
                <a:cubicBezTo>
                  <a:pt x="716" y="1186"/>
                  <a:pt x="720" y="1186"/>
                  <a:pt x="724" y="1188"/>
                </a:cubicBezTo>
                <a:cubicBezTo>
                  <a:pt x="725" y="1189"/>
                  <a:pt x="726" y="1189"/>
                  <a:pt x="727" y="1189"/>
                </a:cubicBezTo>
                <a:cubicBezTo>
                  <a:pt x="728" y="1189"/>
                  <a:pt x="730" y="1189"/>
                  <a:pt x="732" y="1189"/>
                </a:cubicBezTo>
                <a:cubicBezTo>
                  <a:pt x="736" y="1189"/>
                  <a:pt x="740" y="1187"/>
                  <a:pt x="742" y="1183"/>
                </a:cubicBezTo>
                <a:cubicBezTo>
                  <a:pt x="743" y="1181"/>
                  <a:pt x="744" y="1179"/>
                  <a:pt x="746" y="1178"/>
                </a:cubicBezTo>
                <a:cubicBezTo>
                  <a:pt x="748" y="1176"/>
                  <a:pt x="749" y="1173"/>
                  <a:pt x="750" y="1171"/>
                </a:cubicBezTo>
                <a:cubicBezTo>
                  <a:pt x="750" y="1168"/>
                  <a:pt x="751" y="1165"/>
                  <a:pt x="752" y="1162"/>
                </a:cubicBezTo>
                <a:cubicBezTo>
                  <a:pt x="752" y="1163"/>
                  <a:pt x="752" y="1163"/>
                  <a:pt x="752" y="1163"/>
                </a:cubicBezTo>
                <a:cubicBezTo>
                  <a:pt x="752" y="1163"/>
                  <a:pt x="752" y="1162"/>
                  <a:pt x="752" y="1162"/>
                </a:cubicBezTo>
                <a:cubicBezTo>
                  <a:pt x="752" y="1162"/>
                  <a:pt x="752" y="1162"/>
                  <a:pt x="752" y="1162"/>
                </a:cubicBezTo>
                <a:cubicBezTo>
                  <a:pt x="751" y="1160"/>
                  <a:pt x="751" y="1159"/>
                  <a:pt x="753" y="1158"/>
                </a:cubicBezTo>
                <a:cubicBezTo>
                  <a:pt x="754" y="1157"/>
                  <a:pt x="755" y="1157"/>
                  <a:pt x="755" y="1157"/>
                </a:cubicBezTo>
                <a:cubicBezTo>
                  <a:pt x="756" y="1155"/>
                  <a:pt x="757" y="1153"/>
                  <a:pt x="758" y="1151"/>
                </a:cubicBezTo>
                <a:cubicBezTo>
                  <a:pt x="758" y="1151"/>
                  <a:pt x="759" y="1150"/>
                  <a:pt x="759" y="1150"/>
                </a:cubicBezTo>
                <a:cubicBezTo>
                  <a:pt x="760" y="1150"/>
                  <a:pt x="760" y="1151"/>
                  <a:pt x="760" y="1151"/>
                </a:cubicBezTo>
                <a:cubicBezTo>
                  <a:pt x="760" y="1152"/>
                  <a:pt x="761" y="1153"/>
                  <a:pt x="761" y="1154"/>
                </a:cubicBezTo>
                <a:cubicBezTo>
                  <a:pt x="762" y="1153"/>
                  <a:pt x="763" y="1152"/>
                  <a:pt x="764" y="1151"/>
                </a:cubicBezTo>
                <a:cubicBezTo>
                  <a:pt x="766" y="1145"/>
                  <a:pt x="769" y="1140"/>
                  <a:pt x="772" y="1135"/>
                </a:cubicBezTo>
                <a:cubicBezTo>
                  <a:pt x="775" y="1131"/>
                  <a:pt x="776" y="1127"/>
                  <a:pt x="774" y="1123"/>
                </a:cubicBezTo>
                <a:cubicBezTo>
                  <a:pt x="773" y="1123"/>
                  <a:pt x="773" y="1122"/>
                  <a:pt x="773" y="1121"/>
                </a:cubicBezTo>
                <a:cubicBezTo>
                  <a:pt x="772" y="1116"/>
                  <a:pt x="773" y="1112"/>
                  <a:pt x="778" y="1108"/>
                </a:cubicBezTo>
                <a:cubicBezTo>
                  <a:pt x="779" y="1107"/>
                  <a:pt x="781" y="1105"/>
                  <a:pt x="783" y="1103"/>
                </a:cubicBezTo>
                <a:cubicBezTo>
                  <a:pt x="785" y="1101"/>
                  <a:pt x="789" y="1099"/>
                  <a:pt x="792" y="1097"/>
                </a:cubicBezTo>
                <a:cubicBezTo>
                  <a:pt x="794" y="1097"/>
                  <a:pt x="796" y="1096"/>
                  <a:pt x="797" y="1094"/>
                </a:cubicBezTo>
                <a:cubicBezTo>
                  <a:pt x="799" y="1093"/>
                  <a:pt x="800" y="1092"/>
                  <a:pt x="801" y="1091"/>
                </a:cubicBezTo>
                <a:cubicBezTo>
                  <a:pt x="801" y="1090"/>
                  <a:pt x="802" y="1090"/>
                  <a:pt x="802" y="1090"/>
                </a:cubicBezTo>
                <a:cubicBezTo>
                  <a:pt x="804" y="1090"/>
                  <a:pt x="806" y="1090"/>
                  <a:pt x="807" y="1090"/>
                </a:cubicBezTo>
                <a:cubicBezTo>
                  <a:pt x="809" y="1089"/>
                  <a:pt x="811" y="1090"/>
                  <a:pt x="812" y="1090"/>
                </a:cubicBezTo>
                <a:cubicBezTo>
                  <a:pt x="816" y="1090"/>
                  <a:pt x="819" y="1089"/>
                  <a:pt x="821" y="1086"/>
                </a:cubicBezTo>
                <a:cubicBezTo>
                  <a:pt x="822" y="1085"/>
                  <a:pt x="824" y="1084"/>
                  <a:pt x="825" y="1083"/>
                </a:cubicBezTo>
                <a:cubicBezTo>
                  <a:pt x="826" y="1083"/>
                  <a:pt x="827" y="1082"/>
                  <a:pt x="826" y="1080"/>
                </a:cubicBezTo>
                <a:cubicBezTo>
                  <a:pt x="826" y="1079"/>
                  <a:pt x="826" y="1077"/>
                  <a:pt x="827" y="1076"/>
                </a:cubicBezTo>
                <a:cubicBezTo>
                  <a:pt x="829" y="1073"/>
                  <a:pt x="830" y="1070"/>
                  <a:pt x="832" y="1067"/>
                </a:cubicBezTo>
                <a:cubicBezTo>
                  <a:pt x="834" y="1065"/>
                  <a:pt x="834" y="1062"/>
                  <a:pt x="834" y="1060"/>
                </a:cubicBezTo>
                <a:cubicBezTo>
                  <a:pt x="834" y="1057"/>
                  <a:pt x="834" y="1055"/>
                  <a:pt x="835" y="1054"/>
                </a:cubicBezTo>
                <a:cubicBezTo>
                  <a:pt x="837" y="1050"/>
                  <a:pt x="838" y="1047"/>
                  <a:pt x="838" y="1043"/>
                </a:cubicBezTo>
                <a:cubicBezTo>
                  <a:pt x="838" y="1038"/>
                  <a:pt x="838" y="1033"/>
                  <a:pt x="838" y="1029"/>
                </a:cubicBezTo>
                <a:cubicBezTo>
                  <a:pt x="838" y="1026"/>
                  <a:pt x="838" y="1022"/>
                  <a:pt x="838" y="1019"/>
                </a:cubicBezTo>
                <a:cubicBezTo>
                  <a:pt x="838" y="1018"/>
                  <a:pt x="838" y="1016"/>
                  <a:pt x="840" y="1015"/>
                </a:cubicBezTo>
                <a:cubicBezTo>
                  <a:pt x="844" y="1014"/>
                  <a:pt x="846" y="1010"/>
                  <a:pt x="847" y="1006"/>
                </a:cubicBezTo>
                <a:cubicBezTo>
                  <a:pt x="848" y="1006"/>
                  <a:pt x="848" y="1005"/>
                  <a:pt x="849" y="1004"/>
                </a:cubicBezTo>
                <a:cubicBezTo>
                  <a:pt x="850" y="1002"/>
                  <a:pt x="851" y="1000"/>
                  <a:pt x="853" y="998"/>
                </a:cubicBezTo>
                <a:cubicBezTo>
                  <a:pt x="856" y="996"/>
                  <a:pt x="858" y="993"/>
                  <a:pt x="860" y="991"/>
                </a:cubicBezTo>
                <a:cubicBezTo>
                  <a:pt x="862" y="989"/>
                  <a:pt x="864" y="986"/>
                  <a:pt x="865" y="983"/>
                </a:cubicBezTo>
                <a:cubicBezTo>
                  <a:pt x="866" y="980"/>
                  <a:pt x="867" y="973"/>
                  <a:pt x="866" y="971"/>
                </a:cubicBezTo>
                <a:cubicBezTo>
                  <a:pt x="865" y="967"/>
                  <a:pt x="864" y="963"/>
                  <a:pt x="862" y="959"/>
                </a:cubicBezTo>
                <a:close/>
                <a:moveTo>
                  <a:pt x="729" y="473"/>
                </a:moveTo>
                <a:cubicBezTo>
                  <a:pt x="729" y="473"/>
                  <a:pt x="729" y="473"/>
                  <a:pt x="729" y="473"/>
                </a:cubicBezTo>
                <a:cubicBezTo>
                  <a:pt x="728" y="476"/>
                  <a:pt x="726" y="476"/>
                  <a:pt x="725" y="477"/>
                </a:cubicBezTo>
                <a:cubicBezTo>
                  <a:pt x="724" y="476"/>
                  <a:pt x="724" y="476"/>
                  <a:pt x="724" y="476"/>
                </a:cubicBezTo>
                <a:cubicBezTo>
                  <a:pt x="725" y="474"/>
                  <a:pt x="727" y="473"/>
                  <a:pt x="729" y="473"/>
                </a:cubicBezTo>
                <a:close/>
                <a:moveTo>
                  <a:pt x="691" y="484"/>
                </a:moveTo>
                <a:cubicBezTo>
                  <a:pt x="691" y="484"/>
                  <a:pt x="691" y="484"/>
                  <a:pt x="691" y="484"/>
                </a:cubicBezTo>
                <a:cubicBezTo>
                  <a:pt x="692" y="484"/>
                  <a:pt x="692" y="484"/>
                  <a:pt x="692" y="484"/>
                </a:cubicBezTo>
                <a:lnTo>
                  <a:pt x="691" y="484"/>
                </a:lnTo>
                <a:close/>
                <a:moveTo>
                  <a:pt x="689" y="468"/>
                </a:moveTo>
                <a:cubicBezTo>
                  <a:pt x="691" y="467"/>
                  <a:pt x="692" y="468"/>
                  <a:pt x="693" y="467"/>
                </a:cubicBezTo>
                <a:cubicBezTo>
                  <a:pt x="696" y="466"/>
                  <a:pt x="699" y="467"/>
                  <a:pt x="702" y="468"/>
                </a:cubicBezTo>
                <a:cubicBezTo>
                  <a:pt x="702" y="468"/>
                  <a:pt x="702" y="469"/>
                  <a:pt x="702" y="469"/>
                </a:cubicBezTo>
                <a:cubicBezTo>
                  <a:pt x="702" y="469"/>
                  <a:pt x="702" y="470"/>
                  <a:pt x="702" y="470"/>
                </a:cubicBezTo>
                <a:cubicBezTo>
                  <a:pt x="701" y="470"/>
                  <a:pt x="699" y="471"/>
                  <a:pt x="699" y="471"/>
                </a:cubicBezTo>
                <a:cubicBezTo>
                  <a:pt x="696" y="470"/>
                  <a:pt x="694" y="470"/>
                  <a:pt x="692" y="470"/>
                </a:cubicBezTo>
                <a:cubicBezTo>
                  <a:pt x="691" y="470"/>
                  <a:pt x="690" y="470"/>
                  <a:pt x="689" y="469"/>
                </a:cubicBezTo>
                <a:cubicBezTo>
                  <a:pt x="689" y="469"/>
                  <a:pt x="689" y="469"/>
                  <a:pt x="689" y="468"/>
                </a:cubicBezTo>
                <a:cubicBezTo>
                  <a:pt x="689" y="468"/>
                  <a:pt x="689" y="468"/>
                  <a:pt x="689" y="468"/>
                </a:cubicBezTo>
                <a:close/>
                <a:moveTo>
                  <a:pt x="687" y="483"/>
                </a:moveTo>
                <a:cubicBezTo>
                  <a:pt x="687" y="483"/>
                  <a:pt x="687" y="483"/>
                  <a:pt x="687" y="483"/>
                </a:cubicBezTo>
                <a:cubicBezTo>
                  <a:pt x="687" y="483"/>
                  <a:pt x="687" y="483"/>
                  <a:pt x="687" y="483"/>
                </a:cubicBezTo>
                <a:close/>
                <a:moveTo>
                  <a:pt x="666" y="459"/>
                </a:moveTo>
                <a:cubicBezTo>
                  <a:pt x="666" y="459"/>
                  <a:pt x="666" y="460"/>
                  <a:pt x="666" y="460"/>
                </a:cubicBezTo>
                <a:cubicBezTo>
                  <a:pt x="667" y="460"/>
                  <a:pt x="667" y="461"/>
                  <a:pt x="667" y="461"/>
                </a:cubicBezTo>
                <a:cubicBezTo>
                  <a:pt x="667" y="461"/>
                  <a:pt x="666" y="460"/>
                  <a:pt x="666" y="460"/>
                </a:cubicBezTo>
                <a:cubicBezTo>
                  <a:pt x="666" y="460"/>
                  <a:pt x="666" y="460"/>
                  <a:pt x="666" y="459"/>
                </a:cubicBezTo>
                <a:close/>
                <a:moveTo>
                  <a:pt x="660" y="462"/>
                </a:moveTo>
                <a:cubicBezTo>
                  <a:pt x="661" y="461"/>
                  <a:pt x="661" y="461"/>
                  <a:pt x="662" y="460"/>
                </a:cubicBezTo>
                <a:cubicBezTo>
                  <a:pt x="662" y="461"/>
                  <a:pt x="662" y="461"/>
                  <a:pt x="662" y="462"/>
                </a:cubicBezTo>
                <a:cubicBezTo>
                  <a:pt x="662" y="462"/>
                  <a:pt x="662" y="463"/>
                  <a:pt x="663" y="464"/>
                </a:cubicBezTo>
                <a:cubicBezTo>
                  <a:pt x="663" y="464"/>
                  <a:pt x="663" y="465"/>
                  <a:pt x="662" y="466"/>
                </a:cubicBezTo>
                <a:cubicBezTo>
                  <a:pt x="662" y="466"/>
                  <a:pt x="662" y="466"/>
                  <a:pt x="662" y="466"/>
                </a:cubicBezTo>
                <a:cubicBezTo>
                  <a:pt x="660" y="466"/>
                  <a:pt x="659" y="464"/>
                  <a:pt x="660" y="462"/>
                </a:cubicBezTo>
                <a:close/>
                <a:moveTo>
                  <a:pt x="644" y="454"/>
                </a:moveTo>
                <a:cubicBezTo>
                  <a:pt x="645" y="454"/>
                  <a:pt x="645" y="454"/>
                  <a:pt x="644" y="454"/>
                </a:cubicBezTo>
                <a:cubicBezTo>
                  <a:pt x="644" y="454"/>
                  <a:pt x="644" y="454"/>
                  <a:pt x="643" y="454"/>
                </a:cubicBezTo>
                <a:cubicBezTo>
                  <a:pt x="644" y="454"/>
                  <a:pt x="644" y="453"/>
                  <a:pt x="644" y="454"/>
                </a:cubicBezTo>
                <a:close/>
                <a:moveTo>
                  <a:pt x="630" y="495"/>
                </a:moveTo>
                <a:cubicBezTo>
                  <a:pt x="630" y="495"/>
                  <a:pt x="631" y="495"/>
                  <a:pt x="631" y="496"/>
                </a:cubicBezTo>
                <a:cubicBezTo>
                  <a:pt x="631" y="496"/>
                  <a:pt x="631" y="496"/>
                  <a:pt x="631" y="496"/>
                </a:cubicBezTo>
                <a:cubicBezTo>
                  <a:pt x="630" y="497"/>
                  <a:pt x="629" y="498"/>
                  <a:pt x="627" y="498"/>
                </a:cubicBezTo>
                <a:cubicBezTo>
                  <a:pt x="627" y="498"/>
                  <a:pt x="627" y="498"/>
                  <a:pt x="627" y="498"/>
                </a:cubicBezTo>
                <a:cubicBezTo>
                  <a:pt x="628" y="496"/>
                  <a:pt x="629" y="495"/>
                  <a:pt x="630" y="495"/>
                </a:cubicBezTo>
                <a:close/>
                <a:moveTo>
                  <a:pt x="615" y="520"/>
                </a:moveTo>
                <a:cubicBezTo>
                  <a:pt x="615" y="520"/>
                  <a:pt x="615" y="520"/>
                  <a:pt x="616" y="520"/>
                </a:cubicBezTo>
                <a:cubicBezTo>
                  <a:pt x="616" y="520"/>
                  <a:pt x="616" y="520"/>
                  <a:pt x="616" y="521"/>
                </a:cubicBezTo>
                <a:cubicBezTo>
                  <a:pt x="615" y="521"/>
                  <a:pt x="615" y="521"/>
                  <a:pt x="615" y="521"/>
                </a:cubicBezTo>
                <a:cubicBezTo>
                  <a:pt x="615" y="521"/>
                  <a:pt x="615" y="520"/>
                  <a:pt x="614" y="520"/>
                </a:cubicBezTo>
                <a:cubicBezTo>
                  <a:pt x="615" y="520"/>
                  <a:pt x="615" y="520"/>
                  <a:pt x="615" y="520"/>
                </a:cubicBezTo>
                <a:close/>
                <a:moveTo>
                  <a:pt x="580" y="309"/>
                </a:moveTo>
                <a:cubicBezTo>
                  <a:pt x="580" y="309"/>
                  <a:pt x="581" y="309"/>
                  <a:pt x="581" y="309"/>
                </a:cubicBezTo>
                <a:cubicBezTo>
                  <a:pt x="583" y="311"/>
                  <a:pt x="584" y="314"/>
                  <a:pt x="586" y="316"/>
                </a:cubicBezTo>
                <a:cubicBezTo>
                  <a:pt x="586" y="316"/>
                  <a:pt x="586" y="316"/>
                  <a:pt x="586" y="317"/>
                </a:cubicBezTo>
                <a:cubicBezTo>
                  <a:pt x="585" y="317"/>
                  <a:pt x="585" y="317"/>
                  <a:pt x="585" y="317"/>
                </a:cubicBezTo>
                <a:cubicBezTo>
                  <a:pt x="584" y="317"/>
                  <a:pt x="583" y="317"/>
                  <a:pt x="583" y="316"/>
                </a:cubicBezTo>
                <a:cubicBezTo>
                  <a:pt x="581" y="314"/>
                  <a:pt x="580" y="312"/>
                  <a:pt x="579" y="310"/>
                </a:cubicBezTo>
                <a:cubicBezTo>
                  <a:pt x="579" y="310"/>
                  <a:pt x="579" y="309"/>
                  <a:pt x="580" y="309"/>
                </a:cubicBezTo>
                <a:close/>
                <a:moveTo>
                  <a:pt x="534" y="323"/>
                </a:moveTo>
                <a:cubicBezTo>
                  <a:pt x="534" y="323"/>
                  <a:pt x="535" y="323"/>
                  <a:pt x="535" y="323"/>
                </a:cubicBezTo>
                <a:cubicBezTo>
                  <a:pt x="536" y="323"/>
                  <a:pt x="537" y="324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9" y="325"/>
                  <a:pt x="540" y="326"/>
                  <a:pt x="541" y="326"/>
                </a:cubicBezTo>
                <a:cubicBezTo>
                  <a:pt x="541" y="326"/>
                  <a:pt x="542" y="326"/>
                  <a:pt x="542" y="326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1" y="326"/>
                  <a:pt x="541" y="326"/>
                  <a:pt x="541" y="326"/>
                </a:cubicBezTo>
                <a:cubicBezTo>
                  <a:pt x="540" y="326"/>
                  <a:pt x="539" y="326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5" y="326"/>
                  <a:pt x="535" y="326"/>
                  <a:pt x="534" y="324"/>
                </a:cubicBezTo>
                <a:cubicBezTo>
                  <a:pt x="534" y="324"/>
                  <a:pt x="534" y="323"/>
                  <a:pt x="534" y="323"/>
                </a:cubicBezTo>
                <a:close/>
                <a:moveTo>
                  <a:pt x="517" y="317"/>
                </a:moveTo>
                <a:cubicBezTo>
                  <a:pt x="517" y="317"/>
                  <a:pt x="518" y="317"/>
                  <a:pt x="518" y="317"/>
                </a:cubicBezTo>
                <a:cubicBezTo>
                  <a:pt x="518" y="317"/>
                  <a:pt x="517" y="317"/>
                  <a:pt x="517" y="317"/>
                </a:cubicBezTo>
                <a:cubicBezTo>
                  <a:pt x="516" y="317"/>
                  <a:pt x="517" y="317"/>
                  <a:pt x="517" y="317"/>
                </a:cubicBezTo>
                <a:close/>
                <a:moveTo>
                  <a:pt x="581" y="516"/>
                </a:moveTo>
                <a:cubicBezTo>
                  <a:pt x="581" y="516"/>
                  <a:pt x="581" y="516"/>
                  <a:pt x="582" y="516"/>
                </a:cubicBezTo>
                <a:cubicBezTo>
                  <a:pt x="582" y="516"/>
                  <a:pt x="582" y="516"/>
                  <a:pt x="582" y="516"/>
                </a:cubicBezTo>
                <a:cubicBezTo>
                  <a:pt x="582" y="517"/>
                  <a:pt x="582" y="517"/>
                  <a:pt x="581" y="517"/>
                </a:cubicBezTo>
                <a:cubicBezTo>
                  <a:pt x="581" y="517"/>
                  <a:pt x="581" y="517"/>
                  <a:pt x="581" y="517"/>
                </a:cubicBezTo>
                <a:cubicBezTo>
                  <a:pt x="581" y="516"/>
                  <a:pt x="581" y="516"/>
                  <a:pt x="581" y="516"/>
                </a:cubicBezTo>
                <a:close/>
                <a:moveTo>
                  <a:pt x="575" y="568"/>
                </a:moveTo>
                <a:cubicBezTo>
                  <a:pt x="575" y="567"/>
                  <a:pt x="575" y="567"/>
                  <a:pt x="576" y="567"/>
                </a:cubicBezTo>
                <a:cubicBezTo>
                  <a:pt x="577" y="567"/>
                  <a:pt x="578" y="566"/>
                  <a:pt x="580" y="566"/>
                </a:cubicBezTo>
                <a:cubicBezTo>
                  <a:pt x="583" y="565"/>
                  <a:pt x="586" y="565"/>
                  <a:pt x="588" y="565"/>
                </a:cubicBezTo>
                <a:cubicBezTo>
                  <a:pt x="590" y="565"/>
                  <a:pt x="592" y="564"/>
                  <a:pt x="593" y="563"/>
                </a:cubicBezTo>
                <a:cubicBezTo>
                  <a:pt x="593" y="563"/>
                  <a:pt x="594" y="563"/>
                  <a:pt x="595" y="563"/>
                </a:cubicBezTo>
                <a:cubicBezTo>
                  <a:pt x="595" y="563"/>
                  <a:pt x="595" y="563"/>
                  <a:pt x="595" y="563"/>
                </a:cubicBezTo>
                <a:cubicBezTo>
                  <a:pt x="596" y="565"/>
                  <a:pt x="596" y="567"/>
                  <a:pt x="595" y="568"/>
                </a:cubicBezTo>
                <a:cubicBezTo>
                  <a:pt x="593" y="570"/>
                  <a:pt x="591" y="572"/>
                  <a:pt x="588" y="571"/>
                </a:cubicBezTo>
                <a:cubicBezTo>
                  <a:pt x="584" y="569"/>
                  <a:pt x="579" y="570"/>
                  <a:pt x="575" y="570"/>
                </a:cubicBezTo>
                <a:cubicBezTo>
                  <a:pt x="575" y="570"/>
                  <a:pt x="575" y="569"/>
                  <a:pt x="574" y="569"/>
                </a:cubicBezTo>
                <a:cubicBezTo>
                  <a:pt x="574" y="569"/>
                  <a:pt x="575" y="568"/>
                  <a:pt x="575" y="568"/>
                </a:cubicBezTo>
                <a:close/>
                <a:moveTo>
                  <a:pt x="574" y="576"/>
                </a:moveTo>
                <a:cubicBezTo>
                  <a:pt x="574" y="576"/>
                  <a:pt x="573" y="577"/>
                  <a:pt x="573" y="577"/>
                </a:cubicBezTo>
                <a:cubicBezTo>
                  <a:pt x="570" y="579"/>
                  <a:pt x="567" y="580"/>
                  <a:pt x="564" y="582"/>
                </a:cubicBezTo>
                <a:cubicBezTo>
                  <a:pt x="561" y="583"/>
                  <a:pt x="559" y="583"/>
                  <a:pt x="557" y="585"/>
                </a:cubicBezTo>
                <a:cubicBezTo>
                  <a:pt x="554" y="586"/>
                  <a:pt x="552" y="587"/>
                  <a:pt x="549" y="587"/>
                </a:cubicBezTo>
                <a:cubicBezTo>
                  <a:pt x="548" y="586"/>
                  <a:pt x="547" y="586"/>
                  <a:pt x="546" y="585"/>
                </a:cubicBezTo>
                <a:cubicBezTo>
                  <a:pt x="545" y="585"/>
                  <a:pt x="546" y="583"/>
                  <a:pt x="547" y="582"/>
                </a:cubicBezTo>
                <a:cubicBezTo>
                  <a:pt x="547" y="582"/>
                  <a:pt x="547" y="582"/>
                  <a:pt x="547" y="582"/>
                </a:cubicBezTo>
                <a:cubicBezTo>
                  <a:pt x="551" y="581"/>
                  <a:pt x="555" y="579"/>
                  <a:pt x="558" y="577"/>
                </a:cubicBezTo>
                <a:cubicBezTo>
                  <a:pt x="560" y="576"/>
                  <a:pt x="561" y="576"/>
                  <a:pt x="563" y="577"/>
                </a:cubicBezTo>
                <a:cubicBezTo>
                  <a:pt x="564" y="577"/>
                  <a:pt x="566" y="577"/>
                  <a:pt x="568" y="576"/>
                </a:cubicBezTo>
                <a:cubicBezTo>
                  <a:pt x="569" y="575"/>
                  <a:pt x="570" y="575"/>
                  <a:pt x="572" y="575"/>
                </a:cubicBezTo>
                <a:cubicBezTo>
                  <a:pt x="572" y="574"/>
                  <a:pt x="574" y="575"/>
                  <a:pt x="574" y="576"/>
                </a:cubicBezTo>
                <a:close/>
                <a:moveTo>
                  <a:pt x="549" y="540"/>
                </a:moveTo>
                <a:cubicBezTo>
                  <a:pt x="555" y="541"/>
                  <a:pt x="561" y="542"/>
                  <a:pt x="566" y="544"/>
                </a:cubicBezTo>
                <a:cubicBezTo>
                  <a:pt x="567" y="545"/>
                  <a:pt x="568" y="545"/>
                  <a:pt x="568" y="546"/>
                </a:cubicBezTo>
                <a:cubicBezTo>
                  <a:pt x="570" y="548"/>
                  <a:pt x="571" y="550"/>
                  <a:pt x="572" y="553"/>
                </a:cubicBezTo>
                <a:cubicBezTo>
                  <a:pt x="573" y="554"/>
                  <a:pt x="572" y="555"/>
                  <a:pt x="571" y="556"/>
                </a:cubicBezTo>
                <a:cubicBezTo>
                  <a:pt x="571" y="557"/>
                  <a:pt x="570" y="557"/>
                  <a:pt x="569" y="557"/>
                </a:cubicBezTo>
                <a:cubicBezTo>
                  <a:pt x="567" y="556"/>
                  <a:pt x="566" y="554"/>
                  <a:pt x="565" y="553"/>
                </a:cubicBezTo>
                <a:cubicBezTo>
                  <a:pt x="564" y="552"/>
                  <a:pt x="564" y="552"/>
                  <a:pt x="563" y="552"/>
                </a:cubicBezTo>
                <a:cubicBezTo>
                  <a:pt x="563" y="552"/>
                  <a:pt x="563" y="553"/>
                  <a:pt x="563" y="553"/>
                </a:cubicBezTo>
                <a:cubicBezTo>
                  <a:pt x="563" y="554"/>
                  <a:pt x="563" y="555"/>
                  <a:pt x="562" y="556"/>
                </a:cubicBezTo>
                <a:cubicBezTo>
                  <a:pt x="560" y="559"/>
                  <a:pt x="559" y="564"/>
                  <a:pt x="557" y="568"/>
                </a:cubicBezTo>
                <a:cubicBezTo>
                  <a:pt x="557" y="568"/>
                  <a:pt x="557" y="569"/>
                  <a:pt x="556" y="569"/>
                </a:cubicBezTo>
                <a:cubicBezTo>
                  <a:pt x="556" y="570"/>
                  <a:pt x="554" y="569"/>
                  <a:pt x="554" y="568"/>
                </a:cubicBezTo>
                <a:cubicBezTo>
                  <a:pt x="554" y="567"/>
                  <a:pt x="554" y="565"/>
                  <a:pt x="553" y="563"/>
                </a:cubicBezTo>
                <a:cubicBezTo>
                  <a:pt x="553" y="562"/>
                  <a:pt x="551" y="561"/>
                  <a:pt x="550" y="562"/>
                </a:cubicBezTo>
                <a:cubicBezTo>
                  <a:pt x="549" y="562"/>
                  <a:pt x="548" y="563"/>
                  <a:pt x="548" y="563"/>
                </a:cubicBezTo>
                <a:cubicBezTo>
                  <a:pt x="547" y="563"/>
                  <a:pt x="546" y="564"/>
                  <a:pt x="546" y="563"/>
                </a:cubicBezTo>
                <a:cubicBezTo>
                  <a:pt x="546" y="563"/>
                  <a:pt x="546" y="563"/>
                  <a:pt x="546" y="562"/>
                </a:cubicBezTo>
                <a:cubicBezTo>
                  <a:pt x="547" y="561"/>
                  <a:pt x="548" y="560"/>
                  <a:pt x="549" y="559"/>
                </a:cubicBezTo>
                <a:cubicBezTo>
                  <a:pt x="550" y="557"/>
                  <a:pt x="551" y="554"/>
                  <a:pt x="550" y="551"/>
                </a:cubicBezTo>
                <a:cubicBezTo>
                  <a:pt x="549" y="550"/>
                  <a:pt x="549" y="549"/>
                  <a:pt x="548" y="549"/>
                </a:cubicBezTo>
                <a:cubicBezTo>
                  <a:pt x="546" y="547"/>
                  <a:pt x="545" y="547"/>
                  <a:pt x="543" y="546"/>
                </a:cubicBezTo>
                <a:cubicBezTo>
                  <a:pt x="543" y="545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0" y="545"/>
                  <a:pt x="539" y="546"/>
                  <a:pt x="538" y="548"/>
                </a:cubicBezTo>
                <a:cubicBezTo>
                  <a:pt x="537" y="549"/>
                  <a:pt x="536" y="550"/>
                  <a:pt x="534" y="550"/>
                </a:cubicBezTo>
                <a:cubicBezTo>
                  <a:pt x="532" y="550"/>
                  <a:pt x="531" y="552"/>
                  <a:pt x="530" y="553"/>
                </a:cubicBezTo>
                <a:cubicBezTo>
                  <a:pt x="528" y="558"/>
                  <a:pt x="526" y="563"/>
                  <a:pt x="526" y="569"/>
                </a:cubicBezTo>
                <a:cubicBezTo>
                  <a:pt x="526" y="574"/>
                  <a:pt x="523" y="578"/>
                  <a:pt x="519" y="581"/>
                </a:cubicBezTo>
                <a:cubicBezTo>
                  <a:pt x="518" y="582"/>
                  <a:pt x="516" y="581"/>
                  <a:pt x="516" y="580"/>
                </a:cubicBezTo>
                <a:cubicBezTo>
                  <a:pt x="515" y="575"/>
                  <a:pt x="515" y="570"/>
                  <a:pt x="517" y="565"/>
                </a:cubicBezTo>
                <a:cubicBezTo>
                  <a:pt x="519" y="563"/>
                  <a:pt x="520" y="559"/>
                  <a:pt x="521" y="557"/>
                </a:cubicBezTo>
                <a:cubicBezTo>
                  <a:pt x="521" y="555"/>
                  <a:pt x="521" y="554"/>
                  <a:pt x="521" y="552"/>
                </a:cubicBezTo>
                <a:cubicBezTo>
                  <a:pt x="520" y="552"/>
                  <a:pt x="521" y="551"/>
                  <a:pt x="521" y="551"/>
                </a:cubicBezTo>
                <a:cubicBezTo>
                  <a:pt x="521" y="550"/>
                  <a:pt x="521" y="550"/>
                  <a:pt x="521" y="550"/>
                </a:cubicBezTo>
                <a:cubicBezTo>
                  <a:pt x="528" y="542"/>
                  <a:pt x="526" y="543"/>
                  <a:pt x="536" y="542"/>
                </a:cubicBezTo>
                <a:cubicBezTo>
                  <a:pt x="539" y="541"/>
                  <a:pt x="540" y="542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4" y="543"/>
                  <a:pt x="545" y="543"/>
                  <a:pt x="547" y="542"/>
                </a:cubicBezTo>
                <a:cubicBezTo>
                  <a:pt x="547" y="542"/>
                  <a:pt x="547" y="541"/>
                  <a:pt x="548" y="541"/>
                </a:cubicBezTo>
                <a:cubicBezTo>
                  <a:pt x="548" y="540"/>
                  <a:pt x="548" y="540"/>
                  <a:pt x="549" y="540"/>
                </a:cubicBezTo>
                <a:close/>
                <a:moveTo>
                  <a:pt x="547" y="463"/>
                </a:moveTo>
                <a:cubicBezTo>
                  <a:pt x="547" y="463"/>
                  <a:pt x="547" y="463"/>
                  <a:pt x="547" y="463"/>
                </a:cubicBezTo>
                <a:cubicBezTo>
                  <a:pt x="547" y="462"/>
                  <a:pt x="547" y="462"/>
                  <a:pt x="547" y="461"/>
                </a:cubicBezTo>
                <a:cubicBezTo>
                  <a:pt x="547" y="460"/>
                  <a:pt x="548" y="460"/>
                  <a:pt x="548" y="460"/>
                </a:cubicBezTo>
                <a:cubicBezTo>
                  <a:pt x="548" y="461"/>
                  <a:pt x="548" y="461"/>
                  <a:pt x="548" y="461"/>
                </a:cubicBezTo>
                <a:cubicBezTo>
                  <a:pt x="548" y="462"/>
                  <a:pt x="548" y="462"/>
                  <a:pt x="547" y="463"/>
                </a:cubicBezTo>
                <a:cubicBezTo>
                  <a:pt x="547" y="463"/>
                  <a:pt x="547" y="463"/>
                  <a:pt x="547" y="463"/>
                </a:cubicBezTo>
                <a:cubicBezTo>
                  <a:pt x="546" y="464"/>
                  <a:pt x="546" y="464"/>
                  <a:pt x="546" y="464"/>
                </a:cubicBezTo>
                <a:lnTo>
                  <a:pt x="547" y="463"/>
                </a:lnTo>
                <a:close/>
                <a:moveTo>
                  <a:pt x="525" y="499"/>
                </a:moveTo>
                <a:cubicBezTo>
                  <a:pt x="525" y="499"/>
                  <a:pt x="526" y="499"/>
                  <a:pt x="526" y="499"/>
                </a:cubicBezTo>
                <a:cubicBezTo>
                  <a:pt x="526" y="500"/>
                  <a:pt x="527" y="500"/>
                  <a:pt x="527" y="500"/>
                </a:cubicBezTo>
                <a:cubicBezTo>
                  <a:pt x="528" y="502"/>
                  <a:pt x="528" y="503"/>
                  <a:pt x="527" y="504"/>
                </a:cubicBezTo>
                <a:cubicBezTo>
                  <a:pt x="527" y="504"/>
                  <a:pt x="526" y="504"/>
                  <a:pt x="526" y="505"/>
                </a:cubicBezTo>
                <a:cubicBezTo>
                  <a:pt x="525" y="505"/>
                  <a:pt x="525" y="505"/>
                  <a:pt x="525" y="504"/>
                </a:cubicBezTo>
                <a:cubicBezTo>
                  <a:pt x="524" y="502"/>
                  <a:pt x="524" y="501"/>
                  <a:pt x="525" y="499"/>
                </a:cubicBezTo>
                <a:close/>
                <a:moveTo>
                  <a:pt x="517" y="487"/>
                </a:moveTo>
                <a:cubicBezTo>
                  <a:pt x="517" y="487"/>
                  <a:pt x="517" y="487"/>
                  <a:pt x="517" y="487"/>
                </a:cubicBezTo>
                <a:cubicBezTo>
                  <a:pt x="516" y="487"/>
                  <a:pt x="516" y="487"/>
                  <a:pt x="516" y="487"/>
                </a:cubicBezTo>
                <a:lnTo>
                  <a:pt x="517" y="487"/>
                </a:lnTo>
                <a:close/>
                <a:moveTo>
                  <a:pt x="512" y="342"/>
                </a:moveTo>
                <a:cubicBezTo>
                  <a:pt x="512" y="342"/>
                  <a:pt x="513" y="342"/>
                  <a:pt x="513" y="342"/>
                </a:cubicBezTo>
                <a:cubicBezTo>
                  <a:pt x="514" y="342"/>
                  <a:pt x="514" y="342"/>
                  <a:pt x="514" y="343"/>
                </a:cubicBezTo>
                <a:cubicBezTo>
                  <a:pt x="515" y="344"/>
                  <a:pt x="515" y="344"/>
                  <a:pt x="515" y="345"/>
                </a:cubicBezTo>
                <a:cubicBezTo>
                  <a:pt x="514" y="346"/>
                  <a:pt x="514" y="346"/>
                  <a:pt x="513" y="346"/>
                </a:cubicBezTo>
                <a:cubicBezTo>
                  <a:pt x="513" y="345"/>
                  <a:pt x="512" y="345"/>
                  <a:pt x="512" y="344"/>
                </a:cubicBezTo>
                <a:cubicBezTo>
                  <a:pt x="511" y="344"/>
                  <a:pt x="511" y="343"/>
                  <a:pt x="512" y="342"/>
                </a:cubicBezTo>
                <a:close/>
                <a:moveTo>
                  <a:pt x="506" y="337"/>
                </a:moveTo>
                <a:cubicBezTo>
                  <a:pt x="506" y="337"/>
                  <a:pt x="506" y="337"/>
                  <a:pt x="506" y="338"/>
                </a:cubicBezTo>
                <a:cubicBezTo>
                  <a:pt x="506" y="338"/>
                  <a:pt x="506" y="338"/>
                  <a:pt x="506" y="338"/>
                </a:cubicBezTo>
                <a:cubicBezTo>
                  <a:pt x="506" y="338"/>
                  <a:pt x="505" y="338"/>
                  <a:pt x="505" y="337"/>
                </a:cubicBezTo>
                <a:cubicBezTo>
                  <a:pt x="505" y="337"/>
                  <a:pt x="506" y="337"/>
                  <a:pt x="506" y="337"/>
                </a:cubicBezTo>
                <a:close/>
                <a:moveTo>
                  <a:pt x="503" y="445"/>
                </a:moveTo>
                <a:cubicBezTo>
                  <a:pt x="503" y="445"/>
                  <a:pt x="503" y="445"/>
                  <a:pt x="504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lose/>
                <a:moveTo>
                  <a:pt x="500" y="493"/>
                </a:moveTo>
                <a:cubicBezTo>
                  <a:pt x="500" y="493"/>
                  <a:pt x="500" y="493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502" y="493"/>
                  <a:pt x="503" y="493"/>
                  <a:pt x="505" y="494"/>
                </a:cubicBezTo>
                <a:cubicBezTo>
                  <a:pt x="505" y="494"/>
                  <a:pt x="505" y="495"/>
                  <a:pt x="505" y="495"/>
                </a:cubicBezTo>
                <a:cubicBezTo>
                  <a:pt x="505" y="495"/>
                  <a:pt x="504" y="496"/>
                  <a:pt x="504" y="495"/>
                </a:cubicBezTo>
                <a:cubicBezTo>
                  <a:pt x="503" y="495"/>
                  <a:pt x="501" y="494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499" y="493"/>
                  <a:pt x="499" y="493"/>
                  <a:pt x="500" y="493"/>
                </a:cubicBezTo>
                <a:close/>
                <a:moveTo>
                  <a:pt x="507" y="523"/>
                </a:moveTo>
                <a:cubicBezTo>
                  <a:pt x="510" y="522"/>
                  <a:pt x="514" y="521"/>
                  <a:pt x="517" y="518"/>
                </a:cubicBezTo>
                <a:cubicBezTo>
                  <a:pt x="520" y="516"/>
                  <a:pt x="524" y="516"/>
                  <a:pt x="526" y="513"/>
                </a:cubicBezTo>
                <a:cubicBezTo>
                  <a:pt x="527" y="513"/>
                  <a:pt x="528" y="513"/>
                  <a:pt x="529" y="513"/>
                </a:cubicBezTo>
                <a:cubicBezTo>
                  <a:pt x="530" y="513"/>
                  <a:pt x="531" y="514"/>
                  <a:pt x="532" y="514"/>
                </a:cubicBezTo>
                <a:cubicBezTo>
                  <a:pt x="535" y="514"/>
                  <a:pt x="537" y="516"/>
                  <a:pt x="538" y="519"/>
                </a:cubicBezTo>
                <a:cubicBezTo>
                  <a:pt x="538" y="521"/>
                  <a:pt x="540" y="522"/>
                  <a:pt x="541" y="523"/>
                </a:cubicBezTo>
                <a:cubicBezTo>
                  <a:pt x="544" y="523"/>
                  <a:pt x="544" y="524"/>
                  <a:pt x="544" y="526"/>
                </a:cubicBezTo>
                <a:cubicBezTo>
                  <a:pt x="544" y="529"/>
                  <a:pt x="545" y="532"/>
                  <a:pt x="545" y="534"/>
                </a:cubicBezTo>
                <a:cubicBezTo>
                  <a:pt x="545" y="535"/>
                  <a:pt x="544" y="536"/>
                  <a:pt x="542" y="536"/>
                </a:cubicBezTo>
                <a:cubicBezTo>
                  <a:pt x="541" y="535"/>
                  <a:pt x="540" y="534"/>
                  <a:pt x="539" y="535"/>
                </a:cubicBezTo>
                <a:cubicBezTo>
                  <a:pt x="537" y="535"/>
                  <a:pt x="534" y="535"/>
                  <a:pt x="532" y="535"/>
                </a:cubicBezTo>
                <a:cubicBezTo>
                  <a:pt x="529" y="536"/>
                  <a:pt x="527" y="535"/>
                  <a:pt x="525" y="533"/>
                </a:cubicBezTo>
                <a:cubicBezTo>
                  <a:pt x="525" y="532"/>
                  <a:pt x="525" y="532"/>
                  <a:pt x="524" y="532"/>
                </a:cubicBezTo>
                <a:cubicBezTo>
                  <a:pt x="523" y="531"/>
                  <a:pt x="522" y="531"/>
                  <a:pt x="522" y="530"/>
                </a:cubicBezTo>
                <a:cubicBezTo>
                  <a:pt x="523" y="529"/>
                  <a:pt x="523" y="529"/>
                  <a:pt x="524" y="528"/>
                </a:cubicBezTo>
                <a:cubicBezTo>
                  <a:pt x="524" y="528"/>
                  <a:pt x="524" y="527"/>
                  <a:pt x="524" y="527"/>
                </a:cubicBezTo>
                <a:cubicBezTo>
                  <a:pt x="524" y="526"/>
                  <a:pt x="523" y="526"/>
                  <a:pt x="523" y="526"/>
                </a:cubicBezTo>
                <a:cubicBezTo>
                  <a:pt x="522" y="526"/>
                  <a:pt x="522" y="526"/>
                  <a:pt x="521" y="526"/>
                </a:cubicBezTo>
                <a:cubicBezTo>
                  <a:pt x="521" y="527"/>
                  <a:pt x="520" y="527"/>
                  <a:pt x="520" y="527"/>
                </a:cubicBezTo>
                <a:cubicBezTo>
                  <a:pt x="516" y="530"/>
                  <a:pt x="513" y="531"/>
                  <a:pt x="509" y="532"/>
                </a:cubicBezTo>
                <a:cubicBezTo>
                  <a:pt x="506" y="533"/>
                  <a:pt x="504" y="534"/>
                  <a:pt x="503" y="531"/>
                </a:cubicBezTo>
                <a:cubicBezTo>
                  <a:pt x="502" y="529"/>
                  <a:pt x="500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7" y="530"/>
                  <a:pt x="497" y="530"/>
                  <a:pt x="497" y="531"/>
                </a:cubicBezTo>
                <a:cubicBezTo>
                  <a:pt x="497" y="530"/>
                  <a:pt x="497" y="530"/>
                  <a:pt x="497" y="530"/>
                </a:cubicBezTo>
                <a:cubicBezTo>
                  <a:pt x="497" y="530"/>
                  <a:pt x="497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500" y="527"/>
                  <a:pt x="503" y="525"/>
                  <a:pt x="507" y="523"/>
                </a:cubicBezTo>
                <a:close/>
                <a:moveTo>
                  <a:pt x="497" y="456"/>
                </a:moveTo>
                <a:cubicBezTo>
                  <a:pt x="497" y="455"/>
                  <a:pt x="496" y="455"/>
                  <a:pt x="497" y="454"/>
                </a:cubicBezTo>
                <a:cubicBezTo>
                  <a:pt x="497" y="454"/>
                  <a:pt x="497" y="454"/>
                  <a:pt x="497" y="454"/>
                </a:cubicBezTo>
                <a:cubicBezTo>
                  <a:pt x="498" y="455"/>
                  <a:pt x="498" y="455"/>
                  <a:pt x="498" y="455"/>
                </a:cubicBezTo>
                <a:cubicBezTo>
                  <a:pt x="498" y="455"/>
                  <a:pt x="497" y="456"/>
                  <a:pt x="497" y="456"/>
                </a:cubicBezTo>
                <a:close/>
                <a:moveTo>
                  <a:pt x="493" y="331"/>
                </a:moveTo>
                <a:cubicBezTo>
                  <a:pt x="494" y="331"/>
                  <a:pt x="495" y="330"/>
                  <a:pt x="496" y="330"/>
                </a:cubicBezTo>
                <a:cubicBezTo>
                  <a:pt x="497" y="330"/>
                  <a:pt x="497" y="331"/>
                  <a:pt x="498" y="331"/>
                </a:cubicBezTo>
                <a:cubicBezTo>
                  <a:pt x="496" y="333"/>
                  <a:pt x="496" y="335"/>
                  <a:pt x="496" y="338"/>
                </a:cubicBezTo>
                <a:cubicBezTo>
                  <a:pt x="495" y="339"/>
                  <a:pt x="493" y="340"/>
                  <a:pt x="492" y="338"/>
                </a:cubicBezTo>
                <a:cubicBezTo>
                  <a:pt x="489" y="335"/>
                  <a:pt x="489" y="333"/>
                  <a:pt x="493" y="331"/>
                </a:cubicBezTo>
                <a:close/>
                <a:moveTo>
                  <a:pt x="491" y="374"/>
                </a:moveTo>
                <a:cubicBezTo>
                  <a:pt x="491" y="374"/>
                  <a:pt x="491" y="373"/>
                  <a:pt x="491" y="373"/>
                </a:cubicBezTo>
                <a:cubicBezTo>
                  <a:pt x="491" y="373"/>
                  <a:pt x="491" y="373"/>
                  <a:pt x="491" y="372"/>
                </a:cubicBezTo>
                <a:cubicBezTo>
                  <a:pt x="492" y="372"/>
                  <a:pt x="492" y="372"/>
                  <a:pt x="492" y="373"/>
                </a:cubicBezTo>
                <a:cubicBezTo>
                  <a:pt x="492" y="373"/>
                  <a:pt x="491" y="373"/>
                  <a:pt x="491" y="373"/>
                </a:cubicBezTo>
                <a:cubicBezTo>
                  <a:pt x="491" y="373"/>
                  <a:pt x="491" y="374"/>
                  <a:pt x="491" y="374"/>
                </a:cubicBezTo>
                <a:cubicBezTo>
                  <a:pt x="490" y="375"/>
                  <a:pt x="490" y="375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5"/>
                  <a:pt x="490" y="374"/>
                  <a:pt x="491" y="374"/>
                </a:cubicBezTo>
                <a:close/>
                <a:moveTo>
                  <a:pt x="489" y="345"/>
                </a:moveTo>
                <a:cubicBezTo>
                  <a:pt x="489" y="345"/>
                  <a:pt x="489" y="345"/>
                  <a:pt x="489" y="345"/>
                </a:cubicBezTo>
                <a:cubicBezTo>
                  <a:pt x="488" y="345"/>
                  <a:pt x="488" y="345"/>
                  <a:pt x="488" y="345"/>
                </a:cubicBezTo>
                <a:lnTo>
                  <a:pt x="489" y="345"/>
                </a:lnTo>
                <a:close/>
                <a:moveTo>
                  <a:pt x="485" y="412"/>
                </a:moveTo>
                <a:cubicBezTo>
                  <a:pt x="485" y="413"/>
                  <a:pt x="485" y="413"/>
                  <a:pt x="485" y="413"/>
                </a:cubicBezTo>
                <a:cubicBezTo>
                  <a:pt x="485" y="413"/>
                  <a:pt x="485" y="413"/>
                  <a:pt x="485" y="413"/>
                </a:cubicBezTo>
                <a:lnTo>
                  <a:pt x="485" y="412"/>
                </a:lnTo>
                <a:close/>
                <a:moveTo>
                  <a:pt x="482" y="506"/>
                </a:moveTo>
                <a:cubicBezTo>
                  <a:pt x="482" y="504"/>
                  <a:pt x="482" y="503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1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3"/>
                  <a:pt x="484" y="504"/>
                  <a:pt x="484" y="505"/>
                </a:cubicBezTo>
                <a:cubicBezTo>
                  <a:pt x="485" y="505"/>
                  <a:pt x="485" y="506"/>
                  <a:pt x="484" y="506"/>
                </a:cubicBezTo>
                <a:cubicBezTo>
                  <a:pt x="484" y="506"/>
                  <a:pt x="484" y="507"/>
                  <a:pt x="483" y="507"/>
                </a:cubicBezTo>
                <a:cubicBezTo>
                  <a:pt x="483" y="507"/>
                  <a:pt x="483" y="507"/>
                  <a:pt x="482" y="507"/>
                </a:cubicBezTo>
                <a:cubicBezTo>
                  <a:pt x="482" y="507"/>
                  <a:pt x="481" y="506"/>
                  <a:pt x="482" y="506"/>
                </a:cubicBezTo>
                <a:close/>
                <a:moveTo>
                  <a:pt x="480" y="443"/>
                </a:moveTo>
                <a:cubicBezTo>
                  <a:pt x="481" y="443"/>
                  <a:pt x="481" y="443"/>
                  <a:pt x="481" y="443"/>
                </a:cubicBezTo>
                <a:cubicBezTo>
                  <a:pt x="480" y="443"/>
                  <a:pt x="480" y="443"/>
                  <a:pt x="480" y="443"/>
                </a:cubicBezTo>
                <a:close/>
                <a:moveTo>
                  <a:pt x="478" y="415"/>
                </a:moveTo>
                <a:cubicBezTo>
                  <a:pt x="478" y="415"/>
                  <a:pt x="479" y="416"/>
                  <a:pt x="479" y="416"/>
                </a:cubicBezTo>
                <a:cubicBezTo>
                  <a:pt x="479" y="417"/>
                  <a:pt x="479" y="417"/>
                  <a:pt x="478" y="417"/>
                </a:cubicBezTo>
                <a:cubicBezTo>
                  <a:pt x="477" y="417"/>
                  <a:pt x="477" y="417"/>
                  <a:pt x="477" y="417"/>
                </a:cubicBezTo>
                <a:cubicBezTo>
                  <a:pt x="477" y="416"/>
                  <a:pt x="477" y="416"/>
                  <a:pt x="478" y="415"/>
                </a:cubicBezTo>
                <a:close/>
                <a:moveTo>
                  <a:pt x="476" y="482"/>
                </a:moveTo>
                <a:cubicBezTo>
                  <a:pt x="477" y="485"/>
                  <a:pt x="476" y="488"/>
                  <a:pt x="474" y="489"/>
                </a:cubicBezTo>
                <a:cubicBezTo>
                  <a:pt x="474" y="490"/>
                  <a:pt x="474" y="490"/>
                  <a:pt x="474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4" y="489"/>
                  <a:pt x="474" y="489"/>
                </a:cubicBezTo>
                <a:cubicBezTo>
                  <a:pt x="473" y="487"/>
                  <a:pt x="474" y="484"/>
                  <a:pt x="475" y="481"/>
                </a:cubicBezTo>
                <a:cubicBezTo>
                  <a:pt x="476" y="481"/>
                  <a:pt x="476" y="481"/>
                  <a:pt x="476" y="481"/>
                </a:cubicBezTo>
                <a:cubicBezTo>
                  <a:pt x="476" y="481"/>
                  <a:pt x="476" y="482"/>
                  <a:pt x="476" y="482"/>
                </a:cubicBezTo>
                <a:close/>
                <a:moveTo>
                  <a:pt x="475" y="447"/>
                </a:moveTo>
                <a:cubicBezTo>
                  <a:pt x="476" y="447"/>
                  <a:pt x="476" y="447"/>
                  <a:pt x="476" y="447"/>
                </a:cubicBezTo>
                <a:cubicBezTo>
                  <a:pt x="476" y="447"/>
                  <a:pt x="476" y="448"/>
                  <a:pt x="476" y="448"/>
                </a:cubicBezTo>
                <a:cubicBezTo>
                  <a:pt x="476" y="448"/>
                  <a:pt x="475" y="448"/>
                  <a:pt x="475" y="448"/>
                </a:cubicBezTo>
                <a:cubicBezTo>
                  <a:pt x="475" y="447"/>
                  <a:pt x="475" y="447"/>
                  <a:pt x="475" y="447"/>
                </a:cubicBezTo>
                <a:close/>
                <a:moveTo>
                  <a:pt x="470" y="454"/>
                </a:moveTo>
                <a:cubicBezTo>
                  <a:pt x="470" y="454"/>
                  <a:pt x="471" y="454"/>
                  <a:pt x="471" y="454"/>
                </a:cubicBezTo>
                <a:cubicBezTo>
                  <a:pt x="473" y="454"/>
                  <a:pt x="474" y="455"/>
                  <a:pt x="475" y="457"/>
                </a:cubicBezTo>
                <a:cubicBezTo>
                  <a:pt x="475" y="459"/>
                  <a:pt x="476" y="461"/>
                  <a:pt x="476" y="463"/>
                </a:cubicBezTo>
                <a:cubicBezTo>
                  <a:pt x="475" y="466"/>
                  <a:pt x="475" y="468"/>
                  <a:pt x="475" y="471"/>
                </a:cubicBezTo>
                <a:cubicBezTo>
                  <a:pt x="476" y="472"/>
                  <a:pt x="476" y="473"/>
                  <a:pt x="476" y="474"/>
                </a:cubicBezTo>
                <a:cubicBezTo>
                  <a:pt x="476" y="475"/>
                  <a:pt x="476" y="476"/>
                  <a:pt x="475" y="476"/>
                </a:cubicBezTo>
                <a:cubicBezTo>
                  <a:pt x="475" y="477"/>
                  <a:pt x="474" y="476"/>
                  <a:pt x="474" y="475"/>
                </a:cubicBezTo>
                <a:cubicBezTo>
                  <a:pt x="473" y="474"/>
                  <a:pt x="473" y="473"/>
                  <a:pt x="472" y="473"/>
                </a:cubicBezTo>
                <a:cubicBezTo>
                  <a:pt x="470" y="473"/>
                  <a:pt x="470" y="472"/>
                  <a:pt x="469" y="470"/>
                </a:cubicBezTo>
                <a:cubicBezTo>
                  <a:pt x="469" y="470"/>
                  <a:pt x="469" y="469"/>
                  <a:pt x="468" y="468"/>
                </a:cubicBezTo>
                <a:cubicBezTo>
                  <a:pt x="468" y="466"/>
                  <a:pt x="467" y="463"/>
                  <a:pt x="468" y="461"/>
                </a:cubicBezTo>
                <a:cubicBezTo>
                  <a:pt x="468" y="460"/>
                  <a:pt x="467" y="459"/>
                  <a:pt x="467" y="458"/>
                </a:cubicBezTo>
                <a:cubicBezTo>
                  <a:pt x="468" y="457"/>
                  <a:pt x="469" y="455"/>
                  <a:pt x="470" y="454"/>
                </a:cubicBezTo>
                <a:close/>
                <a:moveTo>
                  <a:pt x="460" y="466"/>
                </a:moveTo>
                <a:cubicBezTo>
                  <a:pt x="459" y="467"/>
                  <a:pt x="458" y="469"/>
                  <a:pt x="457" y="470"/>
                </a:cubicBezTo>
                <a:cubicBezTo>
                  <a:pt x="457" y="470"/>
                  <a:pt x="457" y="471"/>
                  <a:pt x="456" y="470"/>
                </a:cubicBezTo>
                <a:cubicBezTo>
                  <a:pt x="456" y="470"/>
                  <a:pt x="456" y="469"/>
                  <a:pt x="456" y="469"/>
                </a:cubicBezTo>
                <a:cubicBezTo>
                  <a:pt x="456" y="469"/>
                  <a:pt x="456" y="469"/>
                  <a:pt x="456" y="468"/>
                </a:cubicBezTo>
                <a:cubicBezTo>
                  <a:pt x="457" y="467"/>
                  <a:pt x="458" y="465"/>
                  <a:pt x="457" y="464"/>
                </a:cubicBezTo>
                <a:cubicBezTo>
                  <a:pt x="457" y="461"/>
                  <a:pt x="455" y="462"/>
                  <a:pt x="454" y="461"/>
                </a:cubicBezTo>
                <a:cubicBezTo>
                  <a:pt x="453" y="461"/>
                  <a:pt x="453" y="460"/>
                  <a:pt x="453" y="460"/>
                </a:cubicBezTo>
                <a:cubicBezTo>
                  <a:pt x="454" y="460"/>
                  <a:pt x="454" y="459"/>
                  <a:pt x="454" y="459"/>
                </a:cubicBezTo>
                <a:cubicBezTo>
                  <a:pt x="455" y="459"/>
                  <a:pt x="455" y="459"/>
                  <a:pt x="456" y="459"/>
                </a:cubicBezTo>
                <a:cubicBezTo>
                  <a:pt x="457" y="460"/>
                  <a:pt x="458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8" y="458"/>
                  <a:pt x="457" y="457"/>
                  <a:pt x="457" y="456"/>
                </a:cubicBezTo>
                <a:cubicBezTo>
                  <a:pt x="455" y="453"/>
                  <a:pt x="456" y="451"/>
                  <a:pt x="456" y="449"/>
                </a:cubicBezTo>
                <a:cubicBezTo>
                  <a:pt x="457" y="448"/>
                  <a:pt x="458" y="447"/>
                  <a:pt x="458" y="447"/>
                </a:cubicBezTo>
                <a:cubicBezTo>
                  <a:pt x="459" y="447"/>
                  <a:pt x="460" y="447"/>
                  <a:pt x="460" y="448"/>
                </a:cubicBezTo>
                <a:cubicBezTo>
                  <a:pt x="461" y="449"/>
                  <a:pt x="462" y="450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2"/>
                  <a:pt x="463" y="452"/>
                  <a:pt x="463" y="452"/>
                </a:cubicBezTo>
                <a:cubicBezTo>
                  <a:pt x="463" y="452"/>
                  <a:pt x="463" y="451"/>
                  <a:pt x="463" y="451"/>
                </a:cubicBezTo>
                <a:cubicBezTo>
                  <a:pt x="461" y="454"/>
                  <a:pt x="461" y="456"/>
                  <a:pt x="463" y="458"/>
                </a:cubicBezTo>
                <a:cubicBezTo>
                  <a:pt x="463" y="458"/>
                  <a:pt x="463" y="459"/>
                  <a:pt x="462" y="459"/>
                </a:cubicBezTo>
                <a:cubicBezTo>
                  <a:pt x="461" y="459"/>
                  <a:pt x="460" y="459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60" y="461"/>
                  <a:pt x="460" y="462"/>
                  <a:pt x="460" y="463"/>
                </a:cubicBezTo>
                <a:cubicBezTo>
                  <a:pt x="460" y="464"/>
                  <a:pt x="460" y="465"/>
                  <a:pt x="460" y="466"/>
                </a:cubicBezTo>
                <a:close/>
                <a:moveTo>
                  <a:pt x="464" y="490"/>
                </a:moveTo>
                <a:cubicBezTo>
                  <a:pt x="464" y="490"/>
                  <a:pt x="463" y="490"/>
                  <a:pt x="463" y="490"/>
                </a:cubicBezTo>
                <a:cubicBezTo>
                  <a:pt x="463" y="490"/>
                  <a:pt x="462" y="490"/>
                  <a:pt x="462" y="490"/>
                </a:cubicBezTo>
                <a:cubicBezTo>
                  <a:pt x="461" y="488"/>
                  <a:pt x="461" y="486"/>
                  <a:pt x="461" y="485"/>
                </a:cubicBezTo>
                <a:cubicBezTo>
                  <a:pt x="460" y="484"/>
                  <a:pt x="461" y="484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1" y="482"/>
                  <a:pt x="461" y="482"/>
                  <a:pt x="462" y="482"/>
                </a:cubicBezTo>
                <a:cubicBezTo>
                  <a:pt x="462" y="482"/>
                  <a:pt x="462" y="482"/>
                  <a:pt x="462" y="482"/>
                </a:cubicBezTo>
                <a:cubicBezTo>
                  <a:pt x="462" y="481"/>
                  <a:pt x="462" y="481"/>
                  <a:pt x="462" y="481"/>
                </a:cubicBezTo>
                <a:cubicBezTo>
                  <a:pt x="462" y="481"/>
                  <a:pt x="462" y="481"/>
                  <a:pt x="462" y="482"/>
                </a:cubicBezTo>
                <a:cubicBezTo>
                  <a:pt x="461" y="482"/>
                  <a:pt x="461" y="483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2" y="485"/>
                  <a:pt x="463" y="486"/>
                  <a:pt x="464" y="488"/>
                </a:cubicBezTo>
                <a:cubicBezTo>
                  <a:pt x="464" y="489"/>
                  <a:pt x="464" y="489"/>
                  <a:pt x="464" y="490"/>
                </a:cubicBezTo>
                <a:close/>
                <a:moveTo>
                  <a:pt x="461" y="314"/>
                </a:moveTo>
                <a:cubicBezTo>
                  <a:pt x="461" y="314"/>
                  <a:pt x="461" y="313"/>
                  <a:pt x="462" y="313"/>
                </a:cubicBezTo>
                <a:cubicBezTo>
                  <a:pt x="462" y="314"/>
                  <a:pt x="462" y="314"/>
                  <a:pt x="462" y="315"/>
                </a:cubicBezTo>
                <a:cubicBezTo>
                  <a:pt x="462" y="315"/>
                  <a:pt x="462" y="315"/>
                  <a:pt x="461" y="315"/>
                </a:cubicBezTo>
                <a:cubicBezTo>
                  <a:pt x="461" y="315"/>
                  <a:pt x="461" y="314"/>
                  <a:pt x="461" y="314"/>
                </a:cubicBezTo>
                <a:close/>
                <a:moveTo>
                  <a:pt x="456" y="395"/>
                </a:moveTo>
                <a:cubicBezTo>
                  <a:pt x="456" y="394"/>
                  <a:pt x="457" y="393"/>
                  <a:pt x="459" y="393"/>
                </a:cubicBezTo>
                <a:cubicBezTo>
                  <a:pt x="459" y="393"/>
                  <a:pt x="460" y="393"/>
                  <a:pt x="460" y="394"/>
                </a:cubicBezTo>
                <a:cubicBezTo>
                  <a:pt x="460" y="394"/>
                  <a:pt x="460" y="394"/>
                  <a:pt x="460" y="394"/>
                </a:cubicBezTo>
                <a:cubicBezTo>
                  <a:pt x="459" y="396"/>
                  <a:pt x="458" y="397"/>
                  <a:pt x="456" y="398"/>
                </a:cubicBezTo>
                <a:cubicBezTo>
                  <a:pt x="456" y="398"/>
                  <a:pt x="456" y="398"/>
                  <a:pt x="456" y="399"/>
                </a:cubicBezTo>
                <a:cubicBezTo>
                  <a:pt x="456" y="399"/>
                  <a:pt x="456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6" y="399"/>
                  <a:pt x="456" y="398"/>
                  <a:pt x="456" y="398"/>
                </a:cubicBezTo>
                <a:cubicBezTo>
                  <a:pt x="456" y="398"/>
                  <a:pt x="456" y="398"/>
                  <a:pt x="456" y="398"/>
                </a:cubicBezTo>
                <a:cubicBezTo>
                  <a:pt x="456" y="397"/>
                  <a:pt x="456" y="396"/>
                  <a:pt x="456" y="395"/>
                </a:cubicBezTo>
                <a:close/>
                <a:moveTo>
                  <a:pt x="455" y="311"/>
                </a:moveTo>
                <a:cubicBezTo>
                  <a:pt x="456" y="311"/>
                  <a:pt x="456" y="311"/>
                  <a:pt x="455" y="312"/>
                </a:cubicBezTo>
                <a:cubicBezTo>
                  <a:pt x="455" y="312"/>
                  <a:pt x="455" y="312"/>
                  <a:pt x="455" y="312"/>
                </a:cubicBezTo>
                <a:cubicBezTo>
                  <a:pt x="455" y="312"/>
                  <a:pt x="454" y="312"/>
                  <a:pt x="454" y="311"/>
                </a:cubicBezTo>
                <a:cubicBezTo>
                  <a:pt x="454" y="311"/>
                  <a:pt x="455" y="311"/>
                  <a:pt x="455" y="311"/>
                </a:cubicBezTo>
                <a:close/>
                <a:moveTo>
                  <a:pt x="452" y="417"/>
                </a:moveTo>
                <a:cubicBezTo>
                  <a:pt x="453" y="417"/>
                  <a:pt x="454" y="417"/>
                  <a:pt x="455" y="416"/>
                </a:cubicBezTo>
                <a:cubicBezTo>
                  <a:pt x="455" y="416"/>
                  <a:pt x="455" y="416"/>
                  <a:pt x="456" y="416"/>
                </a:cubicBezTo>
                <a:cubicBezTo>
                  <a:pt x="456" y="415"/>
                  <a:pt x="457" y="415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6" y="406"/>
                  <a:pt x="455" y="406"/>
                  <a:pt x="463" y="401"/>
                </a:cubicBezTo>
                <a:cubicBezTo>
                  <a:pt x="464" y="401"/>
                  <a:pt x="464" y="401"/>
                  <a:pt x="465" y="402"/>
                </a:cubicBezTo>
                <a:cubicBezTo>
                  <a:pt x="465" y="402"/>
                  <a:pt x="465" y="403"/>
                  <a:pt x="465" y="403"/>
                </a:cubicBezTo>
                <a:cubicBezTo>
                  <a:pt x="465" y="403"/>
                  <a:pt x="465" y="404"/>
                  <a:pt x="465" y="404"/>
                </a:cubicBezTo>
                <a:cubicBezTo>
                  <a:pt x="464" y="405"/>
                  <a:pt x="462" y="407"/>
                  <a:pt x="461" y="408"/>
                </a:cubicBezTo>
                <a:cubicBezTo>
                  <a:pt x="460" y="410"/>
                  <a:pt x="460" y="411"/>
                  <a:pt x="459" y="413"/>
                </a:cubicBezTo>
                <a:cubicBezTo>
                  <a:pt x="459" y="413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7" y="415"/>
                  <a:pt x="456" y="416"/>
                  <a:pt x="456" y="416"/>
                </a:cubicBezTo>
                <a:cubicBezTo>
                  <a:pt x="456" y="416"/>
                  <a:pt x="455" y="416"/>
                  <a:pt x="455" y="416"/>
                </a:cubicBezTo>
                <a:cubicBezTo>
                  <a:pt x="454" y="417"/>
                  <a:pt x="453" y="418"/>
                  <a:pt x="452" y="418"/>
                </a:cubicBezTo>
                <a:cubicBezTo>
                  <a:pt x="452" y="418"/>
                  <a:pt x="452" y="418"/>
                  <a:pt x="452" y="418"/>
                </a:cubicBezTo>
                <a:cubicBezTo>
                  <a:pt x="452" y="417"/>
                  <a:pt x="452" y="417"/>
                  <a:pt x="452" y="417"/>
                </a:cubicBezTo>
                <a:close/>
                <a:moveTo>
                  <a:pt x="452" y="284"/>
                </a:moveTo>
                <a:cubicBezTo>
                  <a:pt x="451" y="285"/>
                  <a:pt x="451" y="285"/>
                  <a:pt x="451" y="285"/>
                </a:cubicBezTo>
                <a:cubicBezTo>
                  <a:pt x="451" y="284"/>
                  <a:pt x="451" y="284"/>
                  <a:pt x="451" y="284"/>
                </a:cubicBezTo>
                <a:lnTo>
                  <a:pt x="452" y="284"/>
                </a:lnTo>
                <a:close/>
                <a:moveTo>
                  <a:pt x="446" y="302"/>
                </a:moveTo>
                <a:cubicBezTo>
                  <a:pt x="446" y="301"/>
                  <a:pt x="447" y="302"/>
                  <a:pt x="447" y="302"/>
                </a:cubicBezTo>
                <a:cubicBezTo>
                  <a:pt x="447" y="302"/>
                  <a:pt x="447" y="302"/>
                  <a:pt x="447" y="303"/>
                </a:cubicBezTo>
                <a:cubicBezTo>
                  <a:pt x="447" y="303"/>
                  <a:pt x="446" y="303"/>
                  <a:pt x="446" y="303"/>
                </a:cubicBezTo>
                <a:cubicBezTo>
                  <a:pt x="446" y="303"/>
                  <a:pt x="446" y="302"/>
                  <a:pt x="446" y="302"/>
                </a:cubicBezTo>
                <a:close/>
                <a:moveTo>
                  <a:pt x="251" y="374"/>
                </a:move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lose/>
                <a:moveTo>
                  <a:pt x="256" y="362"/>
                </a:moveTo>
                <a:cubicBezTo>
                  <a:pt x="256" y="362"/>
                  <a:pt x="256" y="361"/>
                  <a:pt x="256" y="361"/>
                </a:cubicBezTo>
                <a:cubicBezTo>
                  <a:pt x="256" y="361"/>
                  <a:pt x="255" y="361"/>
                  <a:pt x="255" y="361"/>
                </a:cubicBezTo>
                <a:cubicBezTo>
                  <a:pt x="255" y="360"/>
                  <a:pt x="255" y="360"/>
                  <a:pt x="255" y="360"/>
                </a:cubicBezTo>
                <a:cubicBezTo>
                  <a:pt x="256" y="360"/>
                  <a:pt x="256" y="361"/>
                  <a:pt x="256" y="361"/>
                </a:cubicBezTo>
                <a:cubicBezTo>
                  <a:pt x="256" y="361"/>
                  <a:pt x="256" y="361"/>
                  <a:pt x="256" y="361"/>
                </a:cubicBezTo>
                <a:cubicBezTo>
                  <a:pt x="256" y="362"/>
                  <a:pt x="256" y="362"/>
                  <a:pt x="256" y="362"/>
                </a:cubicBezTo>
                <a:cubicBezTo>
                  <a:pt x="256" y="362"/>
                  <a:pt x="256" y="362"/>
                  <a:pt x="256" y="362"/>
                </a:cubicBezTo>
                <a:close/>
                <a:moveTo>
                  <a:pt x="257" y="351"/>
                </a:moveTo>
                <a:cubicBezTo>
                  <a:pt x="257" y="351"/>
                  <a:pt x="257" y="351"/>
                  <a:pt x="257" y="351"/>
                </a:cubicBezTo>
                <a:cubicBezTo>
                  <a:pt x="257" y="350"/>
                  <a:pt x="257" y="350"/>
                  <a:pt x="257" y="349"/>
                </a:cubicBezTo>
                <a:cubicBezTo>
                  <a:pt x="257" y="350"/>
                  <a:pt x="257" y="350"/>
                  <a:pt x="257" y="350"/>
                </a:cubicBezTo>
                <a:cubicBezTo>
                  <a:pt x="257" y="350"/>
                  <a:pt x="257" y="350"/>
                  <a:pt x="257" y="351"/>
                </a:cubicBezTo>
                <a:close/>
                <a:moveTo>
                  <a:pt x="258" y="397"/>
                </a:moveTo>
                <a:cubicBezTo>
                  <a:pt x="258" y="397"/>
                  <a:pt x="257" y="397"/>
                  <a:pt x="257" y="397"/>
                </a:cubicBezTo>
                <a:cubicBezTo>
                  <a:pt x="256" y="396"/>
                  <a:pt x="255" y="395"/>
                  <a:pt x="255" y="394"/>
                </a:cubicBezTo>
                <a:cubicBezTo>
                  <a:pt x="255" y="392"/>
                  <a:pt x="255" y="391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89"/>
                  <a:pt x="256" y="389"/>
                  <a:pt x="257" y="388"/>
                </a:cubicBezTo>
                <a:cubicBezTo>
                  <a:pt x="257" y="388"/>
                  <a:pt x="257" y="389"/>
                  <a:pt x="257" y="389"/>
                </a:cubicBezTo>
                <a:cubicBezTo>
                  <a:pt x="257" y="389"/>
                  <a:pt x="257" y="389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7" y="392"/>
                  <a:pt x="258" y="394"/>
                  <a:pt x="259" y="396"/>
                </a:cubicBezTo>
                <a:cubicBezTo>
                  <a:pt x="259" y="396"/>
                  <a:pt x="258" y="397"/>
                  <a:pt x="258" y="397"/>
                </a:cubicBezTo>
                <a:close/>
                <a:moveTo>
                  <a:pt x="261" y="391"/>
                </a:moveTo>
                <a:cubicBezTo>
                  <a:pt x="260" y="391"/>
                  <a:pt x="260" y="391"/>
                  <a:pt x="260" y="390"/>
                </a:cubicBezTo>
                <a:cubicBezTo>
                  <a:pt x="260" y="390"/>
                  <a:pt x="260" y="390"/>
                  <a:pt x="260" y="389"/>
                </a:cubicBezTo>
                <a:cubicBezTo>
                  <a:pt x="261" y="389"/>
                  <a:pt x="261" y="390"/>
                  <a:pt x="262" y="390"/>
                </a:cubicBezTo>
                <a:cubicBezTo>
                  <a:pt x="262" y="391"/>
                  <a:pt x="261" y="391"/>
                  <a:pt x="261" y="391"/>
                </a:cubicBezTo>
                <a:close/>
                <a:moveTo>
                  <a:pt x="339" y="206"/>
                </a:moveTo>
                <a:cubicBezTo>
                  <a:pt x="339" y="206"/>
                  <a:pt x="338" y="206"/>
                  <a:pt x="338" y="206"/>
                </a:cubicBezTo>
                <a:cubicBezTo>
                  <a:pt x="338" y="205"/>
                  <a:pt x="338" y="204"/>
                  <a:pt x="338" y="204"/>
                </a:cubicBezTo>
                <a:cubicBezTo>
                  <a:pt x="338" y="203"/>
                  <a:pt x="338" y="202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2"/>
                  <a:pt x="339" y="204"/>
                  <a:pt x="340" y="205"/>
                </a:cubicBezTo>
                <a:cubicBezTo>
                  <a:pt x="340" y="206"/>
                  <a:pt x="339" y="206"/>
                  <a:pt x="339" y="206"/>
                </a:cubicBezTo>
                <a:close/>
                <a:moveTo>
                  <a:pt x="351" y="202"/>
                </a:moveTo>
                <a:cubicBezTo>
                  <a:pt x="351" y="202"/>
                  <a:pt x="350" y="203"/>
                  <a:pt x="350" y="203"/>
                </a:cubicBezTo>
                <a:cubicBezTo>
                  <a:pt x="350" y="203"/>
                  <a:pt x="350" y="202"/>
                  <a:pt x="351" y="202"/>
                </a:cubicBezTo>
                <a:cubicBezTo>
                  <a:pt x="351" y="202"/>
                  <a:pt x="351" y="202"/>
                  <a:pt x="351" y="202"/>
                </a:cubicBezTo>
                <a:close/>
                <a:moveTo>
                  <a:pt x="354" y="348"/>
                </a:moveTo>
                <a:cubicBezTo>
                  <a:pt x="354" y="348"/>
                  <a:pt x="354" y="348"/>
                  <a:pt x="354" y="348"/>
                </a:cubicBezTo>
                <a:cubicBezTo>
                  <a:pt x="354" y="348"/>
                  <a:pt x="354" y="348"/>
                  <a:pt x="354" y="348"/>
                </a:cubicBezTo>
                <a:cubicBezTo>
                  <a:pt x="354" y="347"/>
                  <a:pt x="354" y="347"/>
                  <a:pt x="354" y="347"/>
                </a:cubicBezTo>
                <a:lnTo>
                  <a:pt x="354" y="348"/>
                </a:lnTo>
                <a:close/>
                <a:moveTo>
                  <a:pt x="367" y="419"/>
                </a:moveTo>
                <a:cubicBezTo>
                  <a:pt x="367" y="419"/>
                  <a:pt x="367" y="419"/>
                  <a:pt x="367" y="419"/>
                </a:cubicBezTo>
                <a:cubicBezTo>
                  <a:pt x="367" y="419"/>
                  <a:pt x="367" y="418"/>
                  <a:pt x="368" y="418"/>
                </a:cubicBezTo>
                <a:cubicBezTo>
                  <a:pt x="368" y="418"/>
                  <a:pt x="368" y="419"/>
                  <a:pt x="368" y="419"/>
                </a:cubicBezTo>
                <a:cubicBezTo>
                  <a:pt x="368" y="419"/>
                  <a:pt x="368" y="419"/>
                  <a:pt x="367" y="419"/>
                </a:cubicBezTo>
                <a:close/>
                <a:moveTo>
                  <a:pt x="369" y="196"/>
                </a:moveTo>
                <a:cubicBezTo>
                  <a:pt x="369" y="197"/>
                  <a:pt x="369" y="197"/>
                  <a:pt x="369" y="197"/>
                </a:cubicBezTo>
                <a:cubicBezTo>
                  <a:pt x="366" y="197"/>
                  <a:pt x="363" y="197"/>
                  <a:pt x="360" y="197"/>
                </a:cubicBezTo>
                <a:cubicBezTo>
                  <a:pt x="360" y="197"/>
                  <a:pt x="360" y="197"/>
                  <a:pt x="359" y="197"/>
                </a:cubicBezTo>
                <a:cubicBezTo>
                  <a:pt x="359" y="198"/>
                  <a:pt x="358" y="198"/>
                  <a:pt x="358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7" y="199"/>
                  <a:pt x="357" y="200"/>
                  <a:pt x="356" y="200"/>
                </a:cubicBezTo>
                <a:cubicBezTo>
                  <a:pt x="356" y="200"/>
                  <a:pt x="356" y="200"/>
                  <a:pt x="356" y="200"/>
                </a:cubicBezTo>
                <a:cubicBezTo>
                  <a:pt x="356" y="199"/>
                  <a:pt x="357" y="199"/>
                  <a:pt x="357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8" y="198"/>
                  <a:pt x="359" y="197"/>
                  <a:pt x="359" y="197"/>
                </a:cubicBezTo>
                <a:cubicBezTo>
                  <a:pt x="360" y="197"/>
                  <a:pt x="360" y="197"/>
                  <a:pt x="360" y="197"/>
                </a:cubicBezTo>
                <a:cubicBezTo>
                  <a:pt x="363" y="195"/>
                  <a:pt x="366" y="195"/>
                  <a:pt x="369" y="196"/>
                </a:cubicBezTo>
                <a:cubicBezTo>
                  <a:pt x="369" y="196"/>
                  <a:pt x="369" y="196"/>
                  <a:pt x="369" y="196"/>
                </a:cubicBezTo>
                <a:close/>
                <a:moveTo>
                  <a:pt x="433" y="433"/>
                </a:moveTo>
                <a:cubicBezTo>
                  <a:pt x="433" y="433"/>
                  <a:pt x="433" y="433"/>
                  <a:pt x="432" y="433"/>
                </a:cubicBezTo>
                <a:cubicBezTo>
                  <a:pt x="432" y="432"/>
                  <a:pt x="433" y="432"/>
                  <a:pt x="433" y="431"/>
                </a:cubicBezTo>
                <a:cubicBezTo>
                  <a:pt x="433" y="431"/>
                  <a:pt x="434" y="430"/>
                  <a:pt x="435" y="431"/>
                </a:cubicBezTo>
                <a:cubicBezTo>
                  <a:pt x="435" y="431"/>
                  <a:pt x="435" y="431"/>
                  <a:pt x="435" y="431"/>
                </a:cubicBezTo>
                <a:cubicBezTo>
                  <a:pt x="435" y="432"/>
                  <a:pt x="434" y="433"/>
                  <a:pt x="433" y="433"/>
                </a:cubicBezTo>
                <a:close/>
                <a:moveTo>
                  <a:pt x="432" y="405"/>
                </a:moveTo>
                <a:cubicBezTo>
                  <a:pt x="432" y="405"/>
                  <a:pt x="432" y="404"/>
                  <a:pt x="431" y="404"/>
                </a:cubicBezTo>
                <a:cubicBezTo>
                  <a:pt x="431" y="404"/>
                  <a:pt x="431" y="404"/>
                  <a:pt x="432" y="404"/>
                </a:cubicBezTo>
                <a:cubicBezTo>
                  <a:pt x="432" y="402"/>
                  <a:pt x="434" y="402"/>
                  <a:pt x="435" y="402"/>
                </a:cubicBezTo>
                <a:cubicBezTo>
                  <a:pt x="435" y="402"/>
                  <a:pt x="435" y="402"/>
                  <a:pt x="435" y="403"/>
                </a:cubicBezTo>
                <a:cubicBezTo>
                  <a:pt x="435" y="404"/>
                  <a:pt x="434" y="405"/>
                  <a:pt x="432" y="405"/>
                </a:cubicBezTo>
                <a:close/>
                <a:moveTo>
                  <a:pt x="435" y="344"/>
                </a:moveTo>
                <a:cubicBezTo>
                  <a:pt x="436" y="344"/>
                  <a:pt x="436" y="344"/>
                  <a:pt x="436" y="344"/>
                </a:cubicBezTo>
                <a:cubicBezTo>
                  <a:pt x="436" y="344"/>
                  <a:pt x="436" y="344"/>
                  <a:pt x="436" y="344"/>
                </a:cubicBezTo>
                <a:lnTo>
                  <a:pt x="435" y="344"/>
                </a:lnTo>
                <a:close/>
                <a:moveTo>
                  <a:pt x="440" y="275"/>
                </a:moveTo>
                <a:cubicBezTo>
                  <a:pt x="441" y="275"/>
                  <a:pt x="441" y="275"/>
                  <a:pt x="442" y="275"/>
                </a:cubicBezTo>
                <a:cubicBezTo>
                  <a:pt x="442" y="275"/>
                  <a:pt x="442" y="276"/>
                  <a:pt x="442" y="276"/>
                </a:cubicBezTo>
                <a:cubicBezTo>
                  <a:pt x="442" y="276"/>
                  <a:pt x="442" y="276"/>
                  <a:pt x="442" y="276"/>
                </a:cubicBezTo>
                <a:cubicBezTo>
                  <a:pt x="442" y="276"/>
                  <a:pt x="441" y="277"/>
                  <a:pt x="441" y="276"/>
                </a:cubicBezTo>
                <a:cubicBezTo>
                  <a:pt x="440" y="276"/>
                  <a:pt x="439" y="275"/>
                  <a:pt x="440" y="275"/>
                </a:cubicBezTo>
                <a:close/>
                <a:moveTo>
                  <a:pt x="373" y="242"/>
                </a:move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3"/>
                  <a:pt x="374" y="243"/>
                </a:cubicBezTo>
                <a:cubicBezTo>
                  <a:pt x="373" y="243"/>
                  <a:pt x="373" y="243"/>
                  <a:pt x="373" y="243"/>
                </a:cubicBezTo>
                <a:lnTo>
                  <a:pt x="373" y="242"/>
                </a:lnTo>
                <a:close/>
                <a:moveTo>
                  <a:pt x="380" y="339"/>
                </a:moveTo>
                <a:cubicBezTo>
                  <a:pt x="380" y="339"/>
                  <a:pt x="380" y="339"/>
                  <a:pt x="380" y="339"/>
                </a:cubicBezTo>
                <a:cubicBezTo>
                  <a:pt x="380" y="339"/>
                  <a:pt x="380" y="339"/>
                  <a:pt x="381" y="339"/>
                </a:cubicBezTo>
                <a:cubicBezTo>
                  <a:pt x="381" y="339"/>
                  <a:pt x="381" y="339"/>
                  <a:pt x="381" y="339"/>
                </a:cubicBezTo>
                <a:lnTo>
                  <a:pt x="380" y="339"/>
                </a:lnTo>
                <a:close/>
                <a:moveTo>
                  <a:pt x="382" y="280"/>
                </a:moveTo>
                <a:cubicBezTo>
                  <a:pt x="380" y="281"/>
                  <a:pt x="378" y="281"/>
                  <a:pt x="375" y="280"/>
                </a:cubicBezTo>
                <a:cubicBezTo>
                  <a:pt x="374" y="279"/>
                  <a:pt x="373" y="278"/>
                  <a:pt x="374" y="278"/>
                </a:cubicBezTo>
                <a:cubicBezTo>
                  <a:pt x="375" y="277"/>
                  <a:pt x="377" y="277"/>
                  <a:pt x="378" y="275"/>
                </a:cubicBezTo>
                <a:cubicBezTo>
                  <a:pt x="379" y="274"/>
                  <a:pt x="380" y="272"/>
                  <a:pt x="382" y="272"/>
                </a:cubicBezTo>
                <a:cubicBezTo>
                  <a:pt x="384" y="271"/>
                  <a:pt x="385" y="270"/>
                  <a:pt x="385" y="269"/>
                </a:cubicBezTo>
                <a:cubicBezTo>
                  <a:pt x="385" y="268"/>
                  <a:pt x="386" y="268"/>
                  <a:pt x="386" y="268"/>
                </a:cubicBezTo>
                <a:cubicBezTo>
                  <a:pt x="388" y="268"/>
                  <a:pt x="389" y="269"/>
                  <a:pt x="391" y="268"/>
                </a:cubicBezTo>
                <a:cubicBezTo>
                  <a:pt x="392" y="268"/>
                  <a:pt x="393" y="267"/>
                  <a:pt x="392" y="266"/>
                </a:cubicBezTo>
                <a:cubicBezTo>
                  <a:pt x="391" y="265"/>
                  <a:pt x="390" y="264"/>
                  <a:pt x="389" y="263"/>
                </a:cubicBezTo>
                <a:cubicBezTo>
                  <a:pt x="388" y="262"/>
                  <a:pt x="386" y="262"/>
                  <a:pt x="384" y="262"/>
                </a:cubicBezTo>
                <a:cubicBezTo>
                  <a:pt x="380" y="262"/>
                  <a:pt x="376" y="262"/>
                  <a:pt x="372" y="261"/>
                </a:cubicBezTo>
                <a:cubicBezTo>
                  <a:pt x="372" y="261"/>
                  <a:pt x="372" y="261"/>
                  <a:pt x="372" y="261"/>
                </a:cubicBezTo>
                <a:cubicBezTo>
                  <a:pt x="372" y="260"/>
                  <a:pt x="372" y="260"/>
                  <a:pt x="373" y="259"/>
                </a:cubicBezTo>
                <a:cubicBezTo>
                  <a:pt x="373" y="259"/>
                  <a:pt x="374" y="259"/>
                  <a:pt x="374" y="259"/>
                </a:cubicBezTo>
                <a:cubicBezTo>
                  <a:pt x="379" y="259"/>
                  <a:pt x="383" y="259"/>
                  <a:pt x="387" y="258"/>
                </a:cubicBezTo>
                <a:cubicBezTo>
                  <a:pt x="391" y="258"/>
                  <a:pt x="394" y="258"/>
                  <a:pt x="397" y="257"/>
                </a:cubicBezTo>
                <a:cubicBezTo>
                  <a:pt x="400" y="256"/>
                  <a:pt x="402" y="256"/>
                  <a:pt x="405" y="255"/>
                </a:cubicBezTo>
                <a:cubicBezTo>
                  <a:pt x="406" y="255"/>
                  <a:pt x="407" y="255"/>
                  <a:pt x="408" y="255"/>
                </a:cubicBezTo>
                <a:cubicBezTo>
                  <a:pt x="408" y="255"/>
                  <a:pt x="409" y="256"/>
                  <a:pt x="409" y="256"/>
                </a:cubicBezTo>
                <a:cubicBezTo>
                  <a:pt x="409" y="256"/>
                  <a:pt x="409" y="257"/>
                  <a:pt x="409" y="257"/>
                </a:cubicBezTo>
                <a:cubicBezTo>
                  <a:pt x="406" y="258"/>
                  <a:pt x="404" y="259"/>
                  <a:pt x="401" y="260"/>
                </a:cubicBezTo>
                <a:cubicBezTo>
                  <a:pt x="401" y="261"/>
                  <a:pt x="400" y="262"/>
                  <a:pt x="401" y="263"/>
                </a:cubicBezTo>
                <a:cubicBezTo>
                  <a:pt x="401" y="263"/>
                  <a:pt x="401" y="263"/>
                  <a:pt x="401" y="263"/>
                </a:cubicBezTo>
                <a:cubicBezTo>
                  <a:pt x="402" y="264"/>
                  <a:pt x="402" y="264"/>
                  <a:pt x="403" y="264"/>
                </a:cubicBezTo>
                <a:cubicBezTo>
                  <a:pt x="406" y="267"/>
                  <a:pt x="410" y="268"/>
                  <a:pt x="414" y="265"/>
                </a:cubicBezTo>
                <a:cubicBezTo>
                  <a:pt x="415" y="265"/>
                  <a:pt x="415" y="264"/>
                  <a:pt x="415" y="265"/>
                </a:cubicBezTo>
                <a:cubicBezTo>
                  <a:pt x="416" y="265"/>
                  <a:pt x="416" y="265"/>
                  <a:pt x="416" y="266"/>
                </a:cubicBezTo>
                <a:cubicBezTo>
                  <a:pt x="415" y="267"/>
                  <a:pt x="415" y="268"/>
                  <a:pt x="414" y="269"/>
                </a:cubicBezTo>
                <a:cubicBezTo>
                  <a:pt x="413" y="270"/>
                  <a:pt x="412" y="271"/>
                  <a:pt x="411" y="272"/>
                </a:cubicBezTo>
                <a:cubicBezTo>
                  <a:pt x="410" y="272"/>
                  <a:pt x="410" y="273"/>
                  <a:pt x="409" y="274"/>
                </a:cubicBezTo>
                <a:cubicBezTo>
                  <a:pt x="408" y="277"/>
                  <a:pt x="407" y="277"/>
                  <a:pt x="405" y="275"/>
                </a:cubicBezTo>
                <a:cubicBezTo>
                  <a:pt x="403" y="273"/>
                  <a:pt x="401" y="273"/>
                  <a:pt x="398" y="274"/>
                </a:cubicBezTo>
                <a:cubicBezTo>
                  <a:pt x="397" y="275"/>
                  <a:pt x="396" y="276"/>
                  <a:pt x="396" y="276"/>
                </a:cubicBezTo>
                <a:cubicBezTo>
                  <a:pt x="396" y="279"/>
                  <a:pt x="394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0" y="282"/>
                  <a:pt x="389" y="282"/>
                  <a:pt x="388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7" y="283"/>
                  <a:pt x="387" y="284"/>
                  <a:pt x="386" y="284"/>
                </a:cubicBezTo>
                <a:cubicBezTo>
                  <a:pt x="386" y="284"/>
                  <a:pt x="386" y="284"/>
                  <a:pt x="386" y="284"/>
                </a:cubicBezTo>
                <a:cubicBezTo>
                  <a:pt x="386" y="283"/>
                  <a:pt x="387" y="283"/>
                  <a:pt x="387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9" y="282"/>
                  <a:pt x="390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2" y="280"/>
                  <a:pt x="392" y="279"/>
                  <a:pt x="393" y="277"/>
                </a:cubicBezTo>
                <a:cubicBezTo>
                  <a:pt x="393" y="276"/>
                  <a:pt x="391" y="274"/>
                  <a:pt x="390" y="275"/>
                </a:cubicBezTo>
                <a:cubicBezTo>
                  <a:pt x="388" y="275"/>
                  <a:pt x="387" y="276"/>
                  <a:pt x="385" y="277"/>
                </a:cubicBezTo>
                <a:cubicBezTo>
                  <a:pt x="384" y="277"/>
                  <a:pt x="383" y="279"/>
                  <a:pt x="382" y="280"/>
                </a:cubicBezTo>
                <a:close/>
                <a:moveTo>
                  <a:pt x="403" y="285"/>
                </a:moveTo>
                <a:cubicBezTo>
                  <a:pt x="402" y="285"/>
                  <a:pt x="402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7"/>
                </a:cubicBezTo>
                <a:cubicBezTo>
                  <a:pt x="401" y="287"/>
                  <a:pt x="401" y="287"/>
                  <a:pt x="401" y="288"/>
                </a:cubicBezTo>
                <a:cubicBezTo>
                  <a:pt x="400" y="287"/>
                  <a:pt x="401" y="287"/>
                  <a:pt x="401" y="287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2" y="285"/>
                  <a:pt x="402" y="285"/>
                  <a:pt x="402" y="284"/>
                </a:cubicBezTo>
                <a:cubicBezTo>
                  <a:pt x="402" y="284"/>
                  <a:pt x="403" y="285"/>
                  <a:pt x="403" y="285"/>
                </a:cubicBezTo>
                <a:close/>
                <a:moveTo>
                  <a:pt x="395" y="312"/>
                </a:moveTo>
                <a:cubicBezTo>
                  <a:pt x="395" y="312"/>
                  <a:pt x="395" y="313"/>
                  <a:pt x="395" y="313"/>
                </a:cubicBezTo>
                <a:cubicBezTo>
                  <a:pt x="392" y="312"/>
                  <a:pt x="391" y="311"/>
                  <a:pt x="391" y="309"/>
                </a:cubicBezTo>
                <a:cubicBezTo>
                  <a:pt x="390" y="308"/>
                  <a:pt x="391" y="308"/>
                  <a:pt x="392" y="308"/>
                </a:cubicBezTo>
                <a:cubicBezTo>
                  <a:pt x="392" y="307"/>
                  <a:pt x="393" y="307"/>
                  <a:pt x="393" y="307"/>
                </a:cubicBezTo>
                <a:cubicBezTo>
                  <a:pt x="394" y="309"/>
                  <a:pt x="395" y="311"/>
                  <a:pt x="395" y="312"/>
                </a:cubicBezTo>
                <a:close/>
                <a:moveTo>
                  <a:pt x="389" y="358"/>
                </a:moveTo>
                <a:cubicBezTo>
                  <a:pt x="389" y="357"/>
                  <a:pt x="389" y="357"/>
                  <a:pt x="389" y="357"/>
                </a:cubicBezTo>
                <a:cubicBezTo>
                  <a:pt x="390" y="357"/>
                  <a:pt x="390" y="357"/>
                  <a:pt x="390" y="357"/>
                </a:cubicBezTo>
                <a:lnTo>
                  <a:pt x="389" y="358"/>
                </a:lnTo>
                <a:close/>
                <a:moveTo>
                  <a:pt x="403" y="384"/>
                </a:moveTo>
                <a:cubicBezTo>
                  <a:pt x="403" y="384"/>
                  <a:pt x="402" y="384"/>
                  <a:pt x="402" y="384"/>
                </a:cubicBezTo>
                <a:cubicBezTo>
                  <a:pt x="402" y="384"/>
                  <a:pt x="402" y="383"/>
                  <a:pt x="402" y="383"/>
                </a:cubicBezTo>
                <a:cubicBezTo>
                  <a:pt x="402" y="383"/>
                  <a:pt x="402" y="383"/>
                  <a:pt x="402" y="383"/>
                </a:cubicBezTo>
                <a:cubicBezTo>
                  <a:pt x="403" y="383"/>
                  <a:pt x="403" y="383"/>
                  <a:pt x="403" y="383"/>
                </a:cubicBezTo>
                <a:cubicBezTo>
                  <a:pt x="403" y="384"/>
                  <a:pt x="403" y="384"/>
                  <a:pt x="403" y="384"/>
                </a:cubicBezTo>
                <a:close/>
                <a:moveTo>
                  <a:pt x="406" y="345"/>
                </a:moveTo>
                <a:cubicBezTo>
                  <a:pt x="405" y="347"/>
                  <a:pt x="404" y="347"/>
                  <a:pt x="402" y="348"/>
                </a:cubicBezTo>
                <a:cubicBezTo>
                  <a:pt x="399" y="348"/>
                  <a:pt x="397" y="349"/>
                  <a:pt x="394" y="349"/>
                </a:cubicBezTo>
                <a:cubicBezTo>
                  <a:pt x="392" y="349"/>
                  <a:pt x="390" y="349"/>
                  <a:pt x="389" y="347"/>
                </a:cubicBezTo>
                <a:cubicBezTo>
                  <a:pt x="388" y="346"/>
                  <a:pt x="387" y="345"/>
                  <a:pt x="386" y="344"/>
                </a:cubicBezTo>
                <a:cubicBezTo>
                  <a:pt x="386" y="344"/>
                  <a:pt x="386" y="343"/>
                  <a:pt x="386" y="343"/>
                </a:cubicBezTo>
                <a:cubicBezTo>
                  <a:pt x="386" y="343"/>
                  <a:pt x="387" y="343"/>
                  <a:pt x="387" y="343"/>
                </a:cubicBezTo>
                <a:cubicBezTo>
                  <a:pt x="388" y="343"/>
                  <a:pt x="389" y="344"/>
                  <a:pt x="390" y="344"/>
                </a:cubicBezTo>
                <a:cubicBezTo>
                  <a:pt x="391" y="344"/>
                  <a:pt x="392" y="344"/>
                  <a:pt x="393" y="343"/>
                </a:cubicBezTo>
                <a:cubicBezTo>
                  <a:pt x="394" y="342"/>
                  <a:pt x="395" y="341"/>
                  <a:pt x="396" y="339"/>
                </a:cubicBezTo>
                <a:cubicBezTo>
                  <a:pt x="397" y="338"/>
                  <a:pt x="399" y="337"/>
                  <a:pt x="401" y="338"/>
                </a:cubicBezTo>
                <a:cubicBezTo>
                  <a:pt x="401" y="338"/>
                  <a:pt x="402" y="338"/>
                  <a:pt x="402" y="337"/>
                </a:cubicBezTo>
                <a:cubicBezTo>
                  <a:pt x="404" y="337"/>
                  <a:pt x="405" y="336"/>
                  <a:pt x="404" y="335"/>
                </a:cubicBezTo>
                <a:cubicBezTo>
                  <a:pt x="404" y="334"/>
                  <a:pt x="404" y="333"/>
                  <a:pt x="404" y="332"/>
                </a:cubicBezTo>
                <a:cubicBezTo>
                  <a:pt x="404" y="331"/>
                  <a:pt x="403" y="329"/>
                  <a:pt x="403" y="327"/>
                </a:cubicBezTo>
                <a:cubicBezTo>
                  <a:pt x="403" y="327"/>
                  <a:pt x="403" y="326"/>
                  <a:pt x="404" y="326"/>
                </a:cubicBezTo>
                <a:cubicBezTo>
                  <a:pt x="404" y="326"/>
                  <a:pt x="404" y="326"/>
                  <a:pt x="404" y="326"/>
                </a:cubicBezTo>
                <a:cubicBezTo>
                  <a:pt x="407" y="328"/>
                  <a:pt x="409" y="331"/>
                  <a:pt x="410" y="334"/>
                </a:cubicBezTo>
                <a:cubicBezTo>
                  <a:pt x="411" y="335"/>
                  <a:pt x="412" y="336"/>
                  <a:pt x="414" y="336"/>
                </a:cubicBezTo>
                <a:cubicBezTo>
                  <a:pt x="418" y="336"/>
                  <a:pt x="422" y="335"/>
                  <a:pt x="425" y="333"/>
                </a:cubicBezTo>
                <a:cubicBezTo>
                  <a:pt x="427" y="330"/>
                  <a:pt x="431" y="329"/>
                  <a:pt x="434" y="329"/>
                </a:cubicBezTo>
                <a:cubicBezTo>
                  <a:pt x="435" y="328"/>
                  <a:pt x="437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28"/>
                  <a:pt x="438" y="328"/>
                  <a:pt x="439" y="328"/>
                </a:cubicBezTo>
                <a:cubicBezTo>
                  <a:pt x="439" y="328"/>
                  <a:pt x="438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30"/>
                  <a:pt x="437" y="331"/>
                  <a:pt x="436" y="331"/>
                </a:cubicBezTo>
                <a:cubicBezTo>
                  <a:pt x="435" y="332"/>
                  <a:pt x="434" y="333"/>
                  <a:pt x="432" y="333"/>
                </a:cubicBezTo>
                <a:cubicBezTo>
                  <a:pt x="429" y="335"/>
                  <a:pt x="427" y="336"/>
                  <a:pt x="424" y="338"/>
                </a:cubicBezTo>
                <a:cubicBezTo>
                  <a:pt x="421" y="340"/>
                  <a:pt x="417" y="342"/>
                  <a:pt x="414" y="343"/>
                </a:cubicBezTo>
                <a:cubicBezTo>
                  <a:pt x="414" y="344"/>
                  <a:pt x="413" y="344"/>
                  <a:pt x="412" y="343"/>
                </a:cubicBezTo>
                <a:cubicBezTo>
                  <a:pt x="410" y="342"/>
                  <a:pt x="408" y="343"/>
                  <a:pt x="406" y="345"/>
                </a:cubicBezTo>
                <a:close/>
                <a:moveTo>
                  <a:pt x="412" y="420"/>
                </a:moveTo>
                <a:cubicBezTo>
                  <a:pt x="412" y="420"/>
                  <a:pt x="412" y="420"/>
                  <a:pt x="412" y="419"/>
                </a:cubicBezTo>
                <a:cubicBezTo>
                  <a:pt x="412" y="419"/>
                  <a:pt x="411" y="419"/>
                  <a:pt x="411" y="418"/>
                </a:cubicBezTo>
                <a:cubicBezTo>
                  <a:pt x="411" y="419"/>
                  <a:pt x="412" y="419"/>
                  <a:pt x="412" y="419"/>
                </a:cubicBezTo>
                <a:cubicBezTo>
                  <a:pt x="412" y="419"/>
                  <a:pt x="413" y="420"/>
                  <a:pt x="412" y="420"/>
                </a:cubicBezTo>
                <a:close/>
                <a:moveTo>
                  <a:pt x="413" y="384"/>
                </a:moveTo>
                <a:cubicBezTo>
                  <a:pt x="413" y="384"/>
                  <a:pt x="412" y="383"/>
                  <a:pt x="412" y="383"/>
                </a:cubicBezTo>
                <a:cubicBezTo>
                  <a:pt x="412" y="383"/>
                  <a:pt x="412" y="383"/>
                  <a:pt x="412" y="383"/>
                </a:cubicBezTo>
                <a:cubicBezTo>
                  <a:pt x="413" y="382"/>
                  <a:pt x="413" y="380"/>
                  <a:pt x="414" y="380"/>
                </a:cubicBezTo>
                <a:cubicBezTo>
                  <a:pt x="417" y="378"/>
                  <a:pt x="421" y="376"/>
                  <a:pt x="424" y="374"/>
                </a:cubicBezTo>
                <a:cubicBezTo>
                  <a:pt x="424" y="374"/>
                  <a:pt x="425" y="374"/>
                  <a:pt x="425" y="375"/>
                </a:cubicBezTo>
                <a:cubicBezTo>
                  <a:pt x="427" y="376"/>
                  <a:pt x="429" y="377"/>
                  <a:pt x="431" y="377"/>
                </a:cubicBezTo>
                <a:cubicBezTo>
                  <a:pt x="431" y="377"/>
                  <a:pt x="431" y="378"/>
                  <a:pt x="431" y="378"/>
                </a:cubicBezTo>
                <a:cubicBezTo>
                  <a:pt x="431" y="378"/>
                  <a:pt x="431" y="379"/>
                  <a:pt x="431" y="379"/>
                </a:cubicBezTo>
                <a:cubicBezTo>
                  <a:pt x="429" y="379"/>
                  <a:pt x="427" y="379"/>
                  <a:pt x="425" y="380"/>
                </a:cubicBezTo>
                <a:cubicBezTo>
                  <a:pt x="425" y="379"/>
                  <a:pt x="425" y="379"/>
                  <a:pt x="425" y="379"/>
                </a:cubicBezTo>
                <a:cubicBezTo>
                  <a:pt x="424" y="379"/>
                  <a:pt x="423" y="379"/>
                  <a:pt x="422" y="379"/>
                </a:cubicBezTo>
                <a:cubicBezTo>
                  <a:pt x="420" y="379"/>
                  <a:pt x="417" y="380"/>
                  <a:pt x="415" y="382"/>
                </a:cubicBezTo>
                <a:cubicBezTo>
                  <a:pt x="415" y="383"/>
                  <a:pt x="414" y="383"/>
                  <a:pt x="413" y="384"/>
                </a:cubicBezTo>
                <a:close/>
                <a:moveTo>
                  <a:pt x="504" y="835"/>
                </a:moveTo>
                <a:cubicBezTo>
                  <a:pt x="504" y="835"/>
                  <a:pt x="504" y="836"/>
                  <a:pt x="504" y="836"/>
                </a:cubicBezTo>
                <a:cubicBezTo>
                  <a:pt x="502" y="836"/>
                  <a:pt x="500" y="835"/>
                  <a:pt x="500" y="833"/>
                </a:cubicBezTo>
                <a:cubicBezTo>
                  <a:pt x="500" y="833"/>
                  <a:pt x="501" y="833"/>
                  <a:pt x="501" y="833"/>
                </a:cubicBezTo>
                <a:cubicBezTo>
                  <a:pt x="502" y="832"/>
                  <a:pt x="504" y="833"/>
                  <a:pt x="504" y="834"/>
                </a:cubicBezTo>
                <a:cubicBezTo>
                  <a:pt x="504" y="835"/>
                  <a:pt x="504" y="835"/>
                  <a:pt x="504" y="835"/>
                </a:cubicBezTo>
                <a:close/>
                <a:moveTo>
                  <a:pt x="602" y="850"/>
                </a:moveTo>
                <a:cubicBezTo>
                  <a:pt x="602" y="850"/>
                  <a:pt x="601" y="852"/>
                  <a:pt x="601" y="851"/>
                </a:cubicBezTo>
                <a:cubicBezTo>
                  <a:pt x="600" y="851"/>
                  <a:pt x="600" y="851"/>
                  <a:pt x="599" y="850"/>
                </a:cubicBezTo>
                <a:cubicBezTo>
                  <a:pt x="598" y="848"/>
                  <a:pt x="598" y="847"/>
                  <a:pt x="601" y="844"/>
                </a:cubicBezTo>
                <a:cubicBezTo>
                  <a:pt x="601" y="844"/>
                  <a:pt x="602" y="844"/>
                  <a:pt x="602" y="844"/>
                </a:cubicBezTo>
                <a:cubicBezTo>
                  <a:pt x="602" y="844"/>
                  <a:pt x="602" y="845"/>
                  <a:pt x="602" y="845"/>
                </a:cubicBezTo>
                <a:cubicBezTo>
                  <a:pt x="603" y="846"/>
                  <a:pt x="603" y="846"/>
                  <a:pt x="603" y="848"/>
                </a:cubicBezTo>
                <a:cubicBezTo>
                  <a:pt x="603" y="848"/>
                  <a:pt x="603" y="849"/>
                  <a:pt x="602" y="850"/>
                </a:cubicBezTo>
                <a:close/>
                <a:moveTo>
                  <a:pt x="620" y="1318"/>
                </a:moveTo>
                <a:cubicBezTo>
                  <a:pt x="620" y="1318"/>
                  <a:pt x="619" y="1318"/>
                  <a:pt x="619" y="1318"/>
                </a:cubicBezTo>
                <a:cubicBezTo>
                  <a:pt x="619" y="1318"/>
                  <a:pt x="619" y="1318"/>
                  <a:pt x="619" y="1317"/>
                </a:cubicBezTo>
                <a:cubicBezTo>
                  <a:pt x="620" y="1317"/>
                  <a:pt x="620" y="1317"/>
                  <a:pt x="620" y="1318"/>
                </a:cubicBezTo>
                <a:cubicBezTo>
                  <a:pt x="620" y="1318"/>
                  <a:pt x="620" y="1318"/>
                  <a:pt x="620" y="1318"/>
                </a:cubicBezTo>
                <a:close/>
                <a:moveTo>
                  <a:pt x="622" y="1040"/>
                </a:moveTo>
                <a:cubicBezTo>
                  <a:pt x="622" y="1040"/>
                  <a:pt x="622" y="1040"/>
                  <a:pt x="622" y="1040"/>
                </a:cubicBezTo>
                <a:cubicBezTo>
                  <a:pt x="619" y="1040"/>
                  <a:pt x="618" y="1038"/>
                  <a:pt x="616" y="1036"/>
                </a:cubicBezTo>
                <a:cubicBezTo>
                  <a:pt x="616" y="1036"/>
                  <a:pt x="616" y="1035"/>
                  <a:pt x="616" y="1034"/>
                </a:cubicBezTo>
                <a:cubicBezTo>
                  <a:pt x="617" y="1034"/>
                  <a:pt x="617" y="1034"/>
                  <a:pt x="617" y="1034"/>
                </a:cubicBezTo>
                <a:cubicBezTo>
                  <a:pt x="619" y="1036"/>
                  <a:pt x="621" y="1037"/>
                  <a:pt x="622" y="1040"/>
                </a:cubicBezTo>
                <a:cubicBezTo>
                  <a:pt x="622" y="1040"/>
                  <a:pt x="622" y="1040"/>
                  <a:pt x="622" y="1040"/>
                </a:cubicBezTo>
                <a:cubicBezTo>
                  <a:pt x="622" y="1040"/>
                  <a:pt x="623" y="1040"/>
                  <a:pt x="623" y="1040"/>
                </a:cubicBezTo>
                <a:cubicBezTo>
                  <a:pt x="622" y="1040"/>
                  <a:pt x="622" y="1040"/>
                  <a:pt x="622" y="1040"/>
                </a:cubicBezTo>
                <a:close/>
                <a:moveTo>
                  <a:pt x="638" y="1351"/>
                </a:move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1"/>
                </a:cubicBezTo>
                <a:cubicBezTo>
                  <a:pt x="638" y="1351"/>
                  <a:pt x="638" y="1351"/>
                  <a:pt x="638" y="1351"/>
                </a:cubicBezTo>
                <a:cubicBezTo>
                  <a:pt x="639" y="1351"/>
                  <a:pt x="639" y="1351"/>
                  <a:pt x="638" y="1351"/>
                </a:cubicBezTo>
                <a:close/>
                <a:moveTo>
                  <a:pt x="643" y="1360"/>
                </a:moveTo>
                <a:cubicBezTo>
                  <a:pt x="642" y="1360"/>
                  <a:pt x="642" y="1361"/>
                  <a:pt x="641" y="1361"/>
                </a:cubicBezTo>
                <a:cubicBezTo>
                  <a:pt x="641" y="1361"/>
                  <a:pt x="641" y="1361"/>
                  <a:pt x="641" y="1361"/>
                </a:cubicBezTo>
                <a:cubicBezTo>
                  <a:pt x="640" y="1360"/>
                  <a:pt x="641" y="1359"/>
                  <a:pt x="641" y="1359"/>
                </a:cubicBezTo>
                <a:cubicBezTo>
                  <a:pt x="642" y="1359"/>
                  <a:pt x="642" y="1360"/>
                  <a:pt x="643" y="1360"/>
                </a:cubicBezTo>
                <a:cubicBezTo>
                  <a:pt x="643" y="1360"/>
                  <a:pt x="643" y="1360"/>
                  <a:pt x="643" y="1360"/>
                </a:cubicBezTo>
                <a:close/>
                <a:moveTo>
                  <a:pt x="644" y="1370"/>
                </a:moveTo>
                <a:cubicBezTo>
                  <a:pt x="644" y="1370"/>
                  <a:pt x="644" y="1370"/>
                  <a:pt x="644" y="1370"/>
                </a:cubicBezTo>
                <a:cubicBezTo>
                  <a:pt x="644" y="1370"/>
                  <a:pt x="645" y="1370"/>
                  <a:pt x="645" y="1370"/>
                </a:cubicBezTo>
                <a:cubicBezTo>
                  <a:pt x="645" y="1370"/>
                  <a:pt x="645" y="1370"/>
                  <a:pt x="645" y="1370"/>
                </a:cubicBezTo>
                <a:cubicBezTo>
                  <a:pt x="645" y="1370"/>
                  <a:pt x="645" y="1370"/>
                  <a:pt x="644" y="1370"/>
                </a:cubicBezTo>
                <a:close/>
                <a:moveTo>
                  <a:pt x="649" y="1364"/>
                </a:moveTo>
                <a:cubicBezTo>
                  <a:pt x="649" y="1364"/>
                  <a:pt x="649" y="1364"/>
                  <a:pt x="649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8" y="1365"/>
                  <a:pt x="648" y="1365"/>
                  <a:pt x="647" y="1365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6" y="1366"/>
                  <a:pt x="646" y="1366"/>
                  <a:pt x="646" y="1366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7" y="1366"/>
                  <a:pt x="647" y="1365"/>
                  <a:pt x="647" y="1365"/>
                </a:cubicBezTo>
                <a:cubicBezTo>
                  <a:pt x="647" y="1365"/>
                  <a:pt x="648" y="1364"/>
                  <a:pt x="648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9" y="1364"/>
                  <a:pt x="649" y="1364"/>
                  <a:pt x="649" y="1364"/>
                </a:cubicBezTo>
                <a:cubicBezTo>
                  <a:pt x="649" y="1364"/>
                  <a:pt x="649" y="1363"/>
                  <a:pt x="649" y="1363"/>
                </a:cubicBezTo>
                <a:cubicBezTo>
                  <a:pt x="649" y="1364"/>
                  <a:pt x="649" y="1364"/>
                  <a:pt x="649" y="1364"/>
                </a:cubicBezTo>
                <a:close/>
                <a:moveTo>
                  <a:pt x="661" y="1368"/>
                </a:moveTo>
                <a:cubicBezTo>
                  <a:pt x="662" y="1368"/>
                  <a:pt x="662" y="1368"/>
                  <a:pt x="663" y="1368"/>
                </a:cubicBezTo>
                <a:cubicBezTo>
                  <a:pt x="663" y="1369"/>
                  <a:pt x="663" y="1369"/>
                  <a:pt x="662" y="1369"/>
                </a:cubicBezTo>
                <a:cubicBezTo>
                  <a:pt x="662" y="1370"/>
                  <a:pt x="662" y="1370"/>
                  <a:pt x="661" y="1370"/>
                </a:cubicBezTo>
                <a:cubicBezTo>
                  <a:pt x="661" y="1370"/>
                  <a:pt x="661" y="1370"/>
                  <a:pt x="660" y="1370"/>
                </a:cubicBezTo>
                <a:cubicBezTo>
                  <a:pt x="660" y="1370"/>
                  <a:pt x="660" y="1369"/>
                  <a:pt x="661" y="1368"/>
                </a:cubicBezTo>
                <a:close/>
                <a:moveTo>
                  <a:pt x="656" y="1374"/>
                </a:moveTo>
                <a:cubicBezTo>
                  <a:pt x="656" y="1375"/>
                  <a:pt x="656" y="1375"/>
                  <a:pt x="656" y="1375"/>
                </a:cubicBezTo>
                <a:cubicBezTo>
                  <a:pt x="657" y="1375"/>
                  <a:pt x="658" y="1376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6"/>
                  <a:pt x="659" y="1376"/>
                </a:cubicBezTo>
                <a:cubicBezTo>
                  <a:pt x="659" y="1376"/>
                  <a:pt x="659" y="1376"/>
                  <a:pt x="659" y="1375"/>
                </a:cubicBezTo>
                <a:cubicBezTo>
                  <a:pt x="659" y="1375"/>
                  <a:pt x="660" y="1374"/>
                  <a:pt x="660" y="1374"/>
                </a:cubicBezTo>
                <a:cubicBezTo>
                  <a:pt x="661" y="1374"/>
                  <a:pt x="661" y="1375"/>
                  <a:pt x="661" y="1375"/>
                </a:cubicBezTo>
                <a:cubicBezTo>
                  <a:pt x="662" y="1375"/>
                  <a:pt x="661" y="1376"/>
                  <a:pt x="661" y="1376"/>
                </a:cubicBezTo>
                <a:cubicBezTo>
                  <a:pt x="660" y="1376"/>
                  <a:pt x="660" y="1376"/>
                  <a:pt x="659" y="1376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8" y="1377"/>
                  <a:pt x="658" y="1377"/>
                </a:cubicBezTo>
                <a:cubicBezTo>
                  <a:pt x="657" y="1377"/>
                  <a:pt x="656" y="1377"/>
                  <a:pt x="656" y="1376"/>
                </a:cubicBezTo>
                <a:cubicBezTo>
                  <a:pt x="656" y="1376"/>
                  <a:pt x="656" y="1375"/>
                  <a:pt x="656" y="1375"/>
                </a:cubicBezTo>
                <a:cubicBezTo>
                  <a:pt x="656" y="1375"/>
                  <a:pt x="656" y="1375"/>
                  <a:pt x="655" y="1375"/>
                </a:cubicBezTo>
                <a:cubicBezTo>
                  <a:pt x="655" y="1375"/>
                  <a:pt x="655" y="1374"/>
                  <a:pt x="655" y="1374"/>
                </a:cubicBezTo>
                <a:cubicBezTo>
                  <a:pt x="655" y="1374"/>
                  <a:pt x="654" y="1374"/>
                  <a:pt x="654" y="1374"/>
                </a:cubicBezTo>
                <a:cubicBezTo>
                  <a:pt x="654" y="1373"/>
                  <a:pt x="655" y="1373"/>
                  <a:pt x="655" y="1373"/>
                </a:cubicBezTo>
                <a:cubicBezTo>
                  <a:pt x="655" y="1374"/>
                  <a:pt x="655" y="1374"/>
                  <a:pt x="655" y="1374"/>
                </a:cubicBezTo>
                <a:cubicBezTo>
                  <a:pt x="655" y="1374"/>
                  <a:pt x="656" y="1374"/>
                  <a:pt x="656" y="1374"/>
                </a:cubicBezTo>
                <a:close/>
                <a:moveTo>
                  <a:pt x="663" y="867"/>
                </a:moveTo>
                <a:cubicBezTo>
                  <a:pt x="664" y="866"/>
                  <a:pt x="664" y="866"/>
                  <a:pt x="664" y="866"/>
                </a:cubicBezTo>
                <a:cubicBezTo>
                  <a:pt x="664" y="867"/>
                  <a:pt x="664" y="867"/>
                  <a:pt x="664" y="867"/>
                </a:cubicBezTo>
                <a:lnTo>
                  <a:pt x="663" y="867"/>
                </a:lnTo>
                <a:close/>
                <a:moveTo>
                  <a:pt x="676" y="1153"/>
                </a:moveTo>
                <a:cubicBezTo>
                  <a:pt x="676" y="1153"/>
                  <a:pt x="675" y="1153"/>
                  <a:pt x="675" y="1153"/>
                </a:cubicBezTo>
                <a:cubicBezTo>
                  <a:pt x="675" y="1153"/>
                  <a:pt x="675" y="1152"/>
                  <a:pt x="676" y="1152"/>
                </a:cubicBezTo>
                <a:cubicBezTo>
                  <a:pt x="676" y="1152"/>
                  <a:pt x="676" y="1152"/>
                  <a:pt x="676" y="1152"/>
                </a:cubicBezTo>
                <a:cubicBezTo>
                  <a:pt x="677" y="1152"/>
                  <a:pt x="677" y="1153"/>
                  <a:pt x="677" y="1153"/>
                </a:cubicBezTo>
                <a:cubicBezTo>
                  <a:pt x="677" y="1153"/>
                  <a:pt x="677" y="1153"/>
                  <a:pt x="676" y="1153"/>
                </a:cubicBezTo>
                <a:close/>
                <a:moveTo>
                  <a:pt x="717" y="883"/>
                </a:moveTo>
                <a:cubicBezTo>
                  <a:pt x="716" y="883"/>
                  <a:pt x="716" y="883"/>
                  <a:pt x="716" y="883"/>
                </a:cubicBezTo>
                <a:cubicBezTo>
                  <a:pt x="717" y="882"/>
                  <a:pt x="717" y="882"/>
                  <a:pt x="718" y="882"/>
                </a:cubicBezTo>
                <a:cubicBezTo>
                  <a:pt x="718" y="882"/>
                  <a:pt x="718" y="883"/>
                  <a:pt x="718" y="883"/>
                </a:cubicBezTo>
                <a:cubicBezTo>
                  <a:pt x="718" y="883"/>
                  <a:pt x="717" y="884"/>
                  <a:pt x="717" y="883"/>
                </a:cubicBezTo>
                <a:close/>
                <a:moveTo>
                  <a:pt x="751" y="924"/>
                </a:moveTo>
                <a:cubicBezTo>
                  <a:pt x="750" y="925"/>
                  <a:pt x="749" y="925"/>
                  <a:pt x="748" y="925"/>
                </a:cubicBezTo>
                <a:cubicBezTo>
                  <a:pt x="747" y="924"/>
                  <a:pt x="747" y="923"/>
                  <a:pt x="747" y="923"/>
                </a:cubicBezTo>
                <a:cubicBezTo>
                  <a:pt x="748" y="922"/>
                  <a:pt x="748" y="921"/>
                  <a:pt x="748" y="921"/>
                </a:cubicBezTo>
                <a:cubicBezTo>
                  <a:pt x="748" y="921"/>
                  <a:pt x="748" y="922"/>
                  <a:pt x="749" y="922"/>
                </a:cubicBezTo>
                <a:cubicBezTo>
                  <a:pt x="749" y="923"/>
                  <a:pt x="750" y="923"/>
                  <a:pt x="751" y="923"/>
                </a:cubicBezTo>
                <a:cubicBezTo>
                  <a:pt x="751" y="923"/>
                  <a:pt x="751" y="923"/>
                  <a:pt x="752" y="923"/>
                </a:cubicBezTo>
                <a:cubicBezTo>
                  <a:pt x="751" y="923"/>
                  <a:pt x="751" y="924"/>
                  <a:pt x="751" y="924"/>
                </a:cubicBezTo>
                <a:close/>
                <a:moveTo>
                  <a:pt x="759" y="934"/>
                </a:moveTo>
                <a:cubicBezTo>
                  <a:pt x="759" y="934"/>
                  <a:pt x="759" y="933"/>
                  <a:pt x="760" y="933"/>
                </a:cubicBezTo>
                <a:cubicBezTo>
                  <a:pt x="760" y="933"/>
                  <a:pt x="760" y="933"/>
                  <a:pt x="761" y="933"/>
                </a:cubicBezTo>
                <a:cubicBezTo>
                  <a:pt x="761" y="933"/>
                  <a:pt x="761" y="933"/>
                  <a:pt x="761" y="933"/>
                </a:cubicBezTo>
                <a:cubicBezTo>
                  <a:pt x="761" y="933"/>
                  <a:pt x="761" y="934"/>
                  <a:pt x="761" y="934"/>
                </a:cubicBezTo>
                <a:cubicBezTo>
                  <a:pt x="760" y="934"/>
                  <a:pt x="760" y="934"/>
                  <a:pt x="759" y="934"/>
                </a:cubicBezTo>
                <a:close/>
                <a:moveTo>
                  <a:pt x="762" y="954"/>
                </a:moveTo>
                <a:cubicBezTo>
                  <a:pt x="762" y="954"/>
                  <a:pt x="761" y="954"/>
                  <a:pt x="761" y="954"/>
                </a:cubicBezTo>
                <a:cubicBezTo>
                  <a:pt x="761" y="953"/>
                  <a:pt x="760" y="952"/>
                  <a:pt x="760" y="951"/>
                </a:cubicBezTo>
                <a:cubicBezTo>
                  <a:pt x="760" y="951"/>
                  <a:pt x="760" y="950"/>
                  <a:pt x="760" y="950"/>
                </a:cubicBezTo>
                <a:cubicBezTo>
                  <a:pt x="760" y="950"/>
                  <a:pt x="761" y="950"/>
                  <a:pt x="761" y="951"/>
                </a:cubicBezTo>
                <a:cubicBezTo>
                  <a:pt x="761" y="951"/>
                  <a:pt x="762" y="952"/>
                  <a:pt x="762" y="953"/>
                </a:cubicBezTo>
                <a:cubicBezTo>
                  <a:pt x="762" y="953"/>
                  <a:pt x="762" y="953"/>
                  <a:pt x="762" y="954"/>
                </a:cubicBezTo>
                <a:close/>
                <a:moveTo>
                  <a:pt x="768" y="1055"/>
                </a:moveTo>
                <a:cubicBezTo>
                  <a:pt x="767" y="1055"/>
                  <a:pt x="767" y="1055"/>
                  <a:pt x="767" y="1055"/>
                </a:cubicBezTo>
                <a:cubicBezTo>
                  <a:pt x="768" y="1054"/>
                  <a:pt x="768" y="1054"/>
                  <a:pt x="768" y="1054"/>
                </a:cubicBezTo>
                <a:lnTo>
                  <a:pt x="768" y="1055"/>
                </a:lnTo>
                <a:close/>
                <a:moveTo>
                  <a:pt x="284" y="483"/>
                </a:moveTo>
                <a:cubicBezTo>
                  <a:pt x="284" y="483"/>
                  <a:pt x="284" y="482"/>
                  <a:pt x="284" y="482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lose/>
                <a:moveTo>
                  <a:pt x="808" y="299"/>
                </a:moveTo>
                <a:cubicBezTo>
                  <a:pt x="808" y="299"/>
                  <a:pt x="808" y="299"/>
                  <a:pt x="808" y="299"/>
                </a:cubicBezTo>
                <a:cubicBezTo>
                  <a:pt x="808" y="299"/>
                  <a:pt x="808" y="299"/>
                  <a:pt x="808" y="299"/>
                </a:cubicBezTo>
                <a:close/>
                <a:moveTo>
                  <a:pt x="985" y="293"/>
                </a:moveTo>
                <a:cubicBezTo>
                  <a:pt x="985" y="292"/>
                  <a:pt x="985" y="292"/>
                  <a:pt x="985" y="291"/>
                </a:cubicBezTo>
                <a:cubicBezTo>
                  <a:pt x="985" y="291"/>
                  <a:pt x="985" y="291"/>
                  <a:pt x="984" y="291"/>
                </a:cubicBezTo>
                <a:cubicBezTo>
                  <a:pt x="981" y="289"/>
                  <a:pt x="977" y="290"/>
                  <a:pt x="974" y="288"/>
                </a:cubicBezTo>
                <a:cubicBezTo>
                  <a:pt x="972" y="287"/>
                  <a:pt x="969" y="287"/>
                  <a:pt x="967" y="288"/>
                </a:cubicBezTo>
                <a:cubicBezTo>
                  <a:pt x="966" y="288"/>
                  <a:pt x="966" y="288"/>
                  <a:pt x="965" y="287"/>
                </a:cubicBezTo>
                <a:cubicBezTo>
                  <a:pt x="965" y="287"/>
                  <a:pt x="965" y="287"/>
                  <a:pt x="964" y="287"/>
                </a:cubicBezTo>
                <a:cubicBezTo>
                  <a:pt x="964" y="286"/>
                  <a:pt x="964" y="286"/>
                  <a:pt x="965" y="285"/>
                </a:cubicBezTo>
                <a:cubicBezTo>
                  <a:pt x="966" y="285"/>
                  <a:pt x="967" y="285"/>
                  <a:pt x="969" y="284"/>
                </a:cubicBezTo>
                <a:cubicBezTo>
                  <a:pt x="970" y="283"/>
                  <a:pt x="971" y="282"/>
                  <a:pt x="971" y="280"/>
                </a:cubicBezTo>
                <a:cubicBezTo>
                  <a:pt x="971" y="278"/>
                  <a:pt x="971" y="276"/>
                  <a:pt x="970" y="275"/>
                </a:cubicBezTo>
                <a:cubicBezTo>
                  <a:pt x="970" y="274"/>
                  <a:pt x="972" y="273"/>
                  <a:pt x="972" y="273"/>
                </a:cubicBezTo>
                <a:cubicBezTo>
                  <a:pt x="973" y="273"/>
                  <a:pt x="973" y="274"/>
                  <a:pt x="973" y="274"/>
                </a:cubicBezTo>
                <a:cubicBezTo>
                  <a:pt x="975" y="277"/>
                  <a:pt x="976" y="281"/>
                  <a:pt x="978" y="284"/>
                </a:cubicBezTo>
                <a:cubicBezTo>
                  <a:pt x="979" y="286"/>
                  <a:pt x="981" y="287"/>
                  <a:pt x="984" y="287"/>
                </a:cubicBezTo>
                <a:cubicBezTo>
                  <a:pt x="985" y="286"/>
                  <a:pt x="986" y="286"/>
                  <a:pt x="987" y="287"/>
                </a:cubicBezTo>
                <a:cubicBezTo>
                  <a:pt x="990" y="287"/>
                  <a:pt x="991" y="286"/>
                  <a:pt x="991" y="283"/>
                </a:cubicBezTo>
                <a:cubicBezTo>
                  <a:pt x="991" y="281"/>
                  <a:pt x="991" y="278"/>
                  <a:pt x="991" y="276"/>
                </a:cubicBezTo>
                <a:cubicBezTo>
                  <a:pt x="991" y="273"/>
                  <a:pt x="989" y="271"/>
                  <a:pt x="990" y="268"/>
                </a:cubicBezTo>
                <a:cubicBezTo>
                  <a:pt x="990" y="268"/>
                  <a:pt x="989" y="267"/>
                  <a:pt x="989" y="266"/>
                </a:cubicBezTo>
                <a:cubicBezTo>
                  <a:pt x="987" y="263"/>
                  <a:pt x="985" y="260"/>
                  <a:pt x="982" y="258"/>
                </a:cubicBezTo>
                <a:cubicBezTo>
                  <a:pt x="981" y="257"/>
                  <a:pt x="979" y="256"/>
                  <a:pt x="978" y="255"/>
                </a:cubicBezTo>
                <a:cubicBezTo>
                  <a:pt x="978" y="255"/>
                  <a:pt x="977" y="254"/>
                  <a:pt x="977" y="253"/>
                </a:cubicBezTo>
                <a:cubicBezTo>
                  <a:pt x="976" y="251"/>
                  <a:pt x="976" y="249"/>
                  <a:pt x="976" y="247"/>
                </a:cubicBezTo>
                <a:cubicBezTo>
                  <a:pt x="976" y="247"/>
                  <a:pt x="976" y="246"/>
                  <a:pt x="977" y="246"/>
                </a:cubicBezTo>
                <a:cubicBezTo>
                  <a:pt x="977" y="246"/>
                  <a:pt x="978" y="246"/>
                  <a:pt x="978" y="246"/>
                </a:cubicBezTo>
                <a:cubicBezTo>
                  <a:pt x="979" y="247"/>
                  <a:pt x="979" y="248"/>
                  <a:pt x="979" y="248"/>
                </a:cubicBezTo>
                <a:cubicBezTo>
                  <a:pt x="979" y="252"/>
                  <a:pt x="980" y="254"/>
                  <a:pt x="983" y="256"/>
                </a:cubicBezTo>
                <a:cubicBezTo>
                  <a:pt x="985" y="257"/>
                  <a:pt x="986" y="259"/>
                  <a:pt x="988" y="259"/>
                </a:cubicBezTo>
                <a:cubicBezTo>
                  <a:pt x="989" y="259"/>
                  <a:pt x="990" y="259"/>
                  <a:pt x="990" y="258"/>
                </a:cubicBezTo>
                <a:cubicBezTo>
                  <a:pt x="990" y="257"/>
                  <a:pt x="990" y="255"/>
                  <a:pt x="991" y="254"/>
                </a:cubicBezTo>
                <a:cubicBezTo>
                  <a:pt x="991" y="252"/>
                  <a:pt x="992" y="251"/>
                  <a:pt x="992" y="250"/>
                </a:cubicBezTo>
                <a:cubicBezTo>
                  <a:pt x="993" y="249"/>
                  <a:pt x="993" y="248"/>
                  <a:pt x="992" y="247"/>
                </a:cubicBezTo>
                <a:cubicBezTo>
                  <a:pt x="990" y="246"/>
                  <a:pt x="988" y="244"/>
                  <a:pt x="986" y="243"/>
                </a:cubicBezTo>
                <a:cubicBezTo>
                  <a:pt x="986" y="243"/>
                  <a:pt x="985" y="242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3" y="240"/>
                  <a:pt x="981" y="239"/>
                  <a:pt x="980" y="238"/>
                </a:cubicBezTo>
                <a:cubicBezTo>
                  <a:pt x="980" y="238"/>
                  <a:pt x="980" y="238"/>
                  <a:pt x="980" y="238"/>
                </a:cubicBezTo>
                <a:cubicBezTo>
                  <a:pt x="980" y="238"/>
                  <a:pt x="980" y="237"/>
                  <a:pt x="981" y="237"/>
                </a:cubicBezTo>
                <a:cubicBezTo>
                  <a:pt x="981" y="237"/>
                  <a:pt x="982" y="237"/>
                  <a:pt x="982" y="238"/>
                </a:cubicBezTo>
                <a:cubicBezTo>
                  <a:pt x="983" y="239"/>
                  <a:pt x="984" y="240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6" y="241"/>
                  <a:pt x="987" y="242"/>
                  <a:pt x="987" y="242"/>
                </a:cubicBezTo>
                <a:cubicBezTo>
                  <a:pt x="989" y="243"/>
                  <a:pt x="991" y="243"/>
                  <a:pt x="993" y="242"/>
                </a:cubicBezTo>
                <a:cubicBezTo>
                  <a:pt x="995" y="241"/>
                  <a:pt x="997" y="240"/>
                  <a:pt x="1000" y="240"/>
                </a:cubicBezTo>
                <a:cubicBezTo>
                  <a:pt x="1000" y="240"/>
                  <a:pt x="1001" y="239"/>
                  <a:pt x="1001" y="238"/>
                </a:cubicBezTo>
                <a:cubicBezTo>
                  <a:pt x="1002" y="237"/>
                  <a:pt x="1002" y="236"/>
                  <a:pt x="1002" y="235"/>
                </a:cubicBezTo>
                <a:cubicBezTo>
                  <a:pt x="1003" y="234"/>
                  <a:pt x="1002" y="232"/>
                  <a:pt x="1001" y="232"/>
                </a:cubicBezTo>
                <a:cubicBezTo>
                  <a:pt x="999" y="232"/>
                  <a:pt x="997" y="230"/>
                  <a:pt x="995" y="229"/>
                </a:cubicBezTo>
                <a:cubicBezTo>
                  <a:pt x="995" y="229"/>
                  <a:pt x="994" y="229"/>
                  <a:pt x="995" y="229"/>
                </a:cubicBezTo>
                <a:cubicBezTo>
                  <a:pt x="995" y="228"/>
                  <a:pt x="995" y="228"/>
                  <a:pt x="996" y="228"/>
                </a:cubicBezTo>
                <a:cubicBezTo>
                  <a:pt x="999" y="229"/>
                  <a:pt x="1001" y="230"/>
                  <a:pt x="1004" y="228"/>
                </a:cubicBezTo>
                <a:cubicBezTo>
                  <a:pt x="1004" y="227"/>
                  <a:pt x="1006" y="228"/>
                  <a:pt x="1006" y="227"/>
                </a:cubicBezTo>
                <a:cubicBezTo>
                  <a:pt x="1009" y="227"/>
                  <a:pt x="1011" y="222"/>
                  <a:pt x="1009" y="221"/>
                </a:cubicBezTo>
                <a:cubicBezTo>
                  <a:pt x="1007" y="219"/>
                  <a:pt x="1006" y="218"/>
                  <a:pt x="1006" y="216"/>
                </a:cubicBezTo>
                <a:cubicBezTo>
                  <a:pt x="1006" y="216"/>
                  <a:pt x="1005" y="215"/>
                  <a:pt x="1005" y="214"/>
                </a:cubicBezTo>
                <a:cubicBezTo>
                  <a:pt x="1004" y="214"/>
                  <a:pt x="1004" y="214"/>
                  <a:pt x="1004" y="213"/>
                </a:cubicBezTo>
                <a:cubicBezTo>
                  <a:pt x="1004" y="212"/>
                  <a:pt x="1005" y="212"/>
                  <a:pt x="1006" y="212"/>
                </a:cubicBezTo>
                <a:cubicBezTo>
                  <a:pt x="1006" y="212"/>
                  <a:pt x="1007" y="213"/>
                  <a:pt x="1008" y="212"/>
                </a:cubicBezTo>
                <a:cubicBezTo>
                  <a:pt x="1009" y="212"/>
                  <a:pt x="1010" y="211"/>
                  <a:pt x="1010" y="210"/>
                </a:cubicBezTo>
                <a:cubicBezTo>
                  <a:pt x="1010" y="207"/>
                  <a:pt x="1010" y="205"/>
                  <a:pt x="1010" y="203"/>
                </a:cubicBezTo>
                <a:cubicBezTo>
                  <a:pt x="1010" y="202"/>
                  <a:pt x="1010" y="200"/>
                  <a:pt x="1009" y="200"/>
                </a:cubicBezTo>
                <a:cubicBezTo>
                  <a:pt x="1007" y="198"/>
                  <a:pt x="1008" y="197"/>
                  <a:pt x="1009" y="196"/>
                </a:cubicBezTo>
                <a:cubicBezTo>
                  <a:pt x="1010" y="196"/>
                  <a:pt x="1009" y="194"/>
                  <a:pt x="1009" y="194"/>
                </a:cubicBezTo>
                <a:cubicBezTo>
                  <a:pt x="1007" y="193"/>
                  <a:pt x="1005" y="193"/>
                  <a:pt x="1004" y="192"/>
                </a:cubicBezTo>
                <a:cubicBezTo>
                  <a:pt x="1004" y="192"/>
                  <a:pt x="1003" y="192"/>
                  <a:pt x="1003" y="192"/>
                </a:cubicBezTo>
                <a:cubicBezTo>
                  <a:pt x="1001" y="191"/>
                  <a:pt x="1001" y="190"/>
                  <a:pt x="1001" y="189"/>
                </a:cubicBezTo>
                <a:cubicBezTo>
                  <a:pt x="1001" y="188"/>
                  <a:pt x="1001" y="187"/>
                  <a:pt x="1002" y="187"/>
                </a:cubicBezTo>
                <a:cubicBezTo>
                  <a:pt x="1003" y="187"/>
                  <a:pt x="1004" y="188"/>
                  <a:pt x="1004" y="188"/>
                </a:cubicBezTo>
                <a:cubicBezTo>
                  <a:pt x="1004" y="188"/>
                  <a:pt x="1004" y="189"/>
                  <a:pt x="1004" y="189"/>
                </a:cubicBezTo>
                <a:cubicBezTo>
                  <a:pt x="1004" y="188"/>
                  <a:pt x="1004" y="188"/>
                  <a:pt x="1004" y="188"/>
                </a:cubicBezTo>
                <a:cubicBezTo>
                  <a:pt x="1004" y="188"/>
                  <a:pt x="1003" y="187"/>
                  <a:pt x="1002" y="186"/>
                </a:cubicBezTo>
                <a:cubicBezTo>
                  <a:pt x="1002" y="186"/>
                  <a:pt x="1002" y="186"/>
                  <a:pt x="1002" y="186"/>
                </a:cubicBezTo>
                <a:cubicBezTo>
                  <a:pt x="1004" y="185"/>
                  <a:pt x="1005" y="184"/>
                  <a:pt x="1007" y="182"/>
                </a:cubicBezTo>
                <a:cubicBezTo>
                  <a:pt x="1007" y="181"/>
                  <a:pt x="1009" y="181"/>
                  <a:pt x="1010" y="182"/>
                </a:cubicBezTo>
                <a:cubicBezTo>
                  <a:pt x="1010" y="182"/>
                  <a:pt x="1010" y="182"/>
                  <a:pt x="1011" y="182"/>
                </a:cubicBezTo>
                <a:cubicBezTo>
                  <a:pt x="1012" y="184"/>
                  <a:pt x="1015" y="186"/>
                  <a:pt x="1014" y="189"/>
                </a:cubicBezTo>
                <a:cubicBezTo>
                  <a:pt x="1014" y="192"/>
                  <a:pt x="1014" y="194"/>
                  <a:pt x="1015" y="197"/>
                </a:cubicBezTo>
                <a:cubicBezTo>
                  <a:pt x="1015" y="197"/>
                  <a:pt x="1016" y="197"/>
                  <a:pt x="1016" y="197"/>
                </a:cubicBezTo>
                <a:cubicBezTo>
                  <a:pt x="1016" y="196"/>
                  <a:pt x="1017" y="195"/>
                  <a:pt x="1016" y="194"/>
                </a:cubicBezTo>
                <a:cubicBezTo>
                  <a:pt x="1016" y="191"/>
                  <a:pt x="1016" y="188"/>
                  <a:pt x="1018" y="185"/>
                </a:cubicBezTo>
                <a:cubicBezTo>
                  <a:pt x="1020" y="183"/>
                  <a:pt x="1020" y="180"/>
                  <a:pt x="1020" y="177"/>
                </a:cubicBezTo>
                <a:cubicBezTo>
                  <a:pt x="1020" y="176"/>
                  <a:pt x="1019" y="174"/>
                  <a:pt x="1018" y="174"/>
                </a:cubicBezTo>
                <a:cubicBezTo>
                  <a:pt x="1016" y="174"/>
                  <a:pt x="1015" y="174"/>
                  <a:pt x="1014" y="173"/>
                </a:cubicBezTo>
                <a:cubicBezTo>
                  <a:pt x="1013" y="173"/>
                  <a:pt x="1013" y="173"/>
                  <a:pt x="1012" y="172"/>
                </a:cubicBezTo>
                <a:cubicBezTo>
                  <a:pt x="1012" y="172"/>
                  <a:pt x="1012" y="171"/>
                  <a:pt x="1012" y="171"/>
                </a:cubicBezTo>
                <a:cubicBezTo>
                  <a:pt x="1012" y="171"/>
                  <a:pt x="1012" y="170"/>
                  <a:pt x="1013" y="170"/>
                </a:cubicBezTo>
                <a:cubicBezTo>
                  <a:pt x="1016" y="170"/>
                  <a:pt x="1016" y="169"/>
                  <a:pt x="1015" y="167"/>
                </a:cubicBezTo>
                <a:cubicBezTo>
                  <a:pt x="1014" y="165"/>
                  <a:pt x="1014" y="164"/>
                  <a:pt x="1012" y="163"/>
                </a:cubicBezTo>
                <a:cubicBezTo>
                  <a:pt x="1012" y="163"/>
                  <a:pt x="1011" y="162"/>
                  <a:pt x="1010" y="161"/>
                </a:cubicBezTo>
                <a:cubicBezTo>
                  <a:pt x="1010" y="161"/>
                  <a:pt x="1010" y="160"/>
                  <a:pt x="1010" y="160"/>
                </a:cubicBezTo>
                <a:cubicBezTo>
                  <a:pt x="1010" y="160"/>
                  <a:pt x="1011" y="160"/>
                  <a:pt x="1011" y="160"/>
                </a:cubicBezTo>
                <a:cubicBezTo>
                  <a:pt x="1013" y="161"/>
                  <a:pt x="1015" y="160"/>
                  <a:pt x="1016" y="157"/>
                </a:cubicBezTo>
                <a:cubicBezTo>
                  <a:pt x="1016" y="154"/>
                  <a:pt x="1018" y="152"/>
                  <a:pt x="1018" y="148"/>
                </a:cubicBezTo>
                <a:cubicBezTo>
                  <a:pt x="1018" y="140"/>
                  <a:pt x="1021" y="134"/>
                  <a:pt x="1026" y="128"/>
                </a:cubicBezTo>
                <a:cubicBezTo>
                  <a:pt x="1028" y="126"/>
                  <a:pt x="1029" y="124"/>
                  <a:pt x="1031" y="122"/>
                </a:cubicBezTo>
                <a:cubicBezTo>
                  <a:pt x="1031" y="121"/>
                  <a:pt x="1031" y="120"/>
                  <a:pt x="1031" y="120"/>
                </a:cubicBezTo>
                <a:cubicBezTo>
                  <a:pt x="1031" y="117"/>
                  <a:pt x="1031" y="117"/>
                  <a:pt x="1033" y="117"/>
                </a:cubicBezTo>
                <a:cubicBezTo>
                  <a:pt x="1035" y="117"/>
                  <a:pt x="1037" y="115"/>
                  <a:pt x="1038" y="113"/>
                </a:cubicBezTo>
                <a:cubicBezTo>
                  <a:pt x="1038" y="112"/>
                  <a:pt x="1038" y="110"/>
                  <a:pt x="1037" y="110"/>
                </a:cubicBezTo>
                <a:cubicBezTo>
                  <a:pt x="1036" y="109"/>
                  <a:pt x="1035" y="109"/>
                  <a:pt x="1035" y="109"/>
                </a:cubicBezTo>
                <a:cubicBezTo>
                  <a:pt x="1033" y="109"/>
                  <a:pt x="1032" y="109"/>
                  <a:pt x="1031" y="109"/>
                </a:cubicBezTo>
                <a:cubicBezTo>
                  <a:pt x="1031" y="109"/>
                  <a:pt x="1031" y="108"/>
                  <a:pt x="1031" y="108"/>
                </a:cubicBezTo>
                <a:cubicBezTo>
                  <a:pt x="1031" y="108"/>
                  <a:pt x="1031" y="107"/>
                  <a:pt x="1032" y="107"/>
                </a:cubicBezTo>
                <a:cubicBezTo>
                  <a:pt x="1033" y="106"/>
                  <a:pt x="1034" y="107"/>
                  <a:pt x="1036" y="107"/>
                </a:cubicBezTo>
                <a:cubicBezTo>
                  <a:pt x="1038" y="108"/>
                  <a:pt x="1040" y="108"/>
                  <a:pt x="1043" y="107"/>
                </a:cubicBezTo>
                <a:cubicBezTo>
                  <a:pt x="1043" y="106"/>
                  <a:pt x="1044" y="106"/>
                  <a:pt x="1045" y="105"/>
                </a:cubicBezTo>
                <a:cubicBezTo>
                  <a:pt x="1046" y="105"/>
                  <a:pt x="1046" y="104"/>
                  <a:pt x="1046" y="103"/>
                </a:cubicBezTo>
                <a:cubicBezTo>
                  <a:pt x="1046" y="102"/>
                  <a:pt x="1045" y="102"/>
                  <a:pt x="1045" y="101"/>
                </a:cubicBezTo>
                <a:cubicBezTo>
                  <a:pt x="1045" y="100"/>
                  <a:pt x="1046" y="99"/>
                  <a:pt x="1047" y="100"/>
                </a:cubicBezTo>
                <a:cubicBezTo>
                  <a:pt x="1049" y="100"/>
                  <a:pt x="1051" y="100"/>
                  <a:pt x="1052" y="98"/>
                </a:cubicBezTo>
                <a:cubicBezTo>
                  <a:pt x="1053" y="97"/>
                  <a:pt x="1054" y="96"/>
                  <a:pt x="1055" y="96"/>
                </a:cubicBezTo>
                <a:cubicBezTo>
                  <a:pt x="1059" y="92"/>
                  <a:pt x="1059" y="90"/>
                  <a:pt x="1056" y="86"/>
                </a:cubicBezTo>
                <a:cubicBezTo>
                  <a:pt x="1056" y="86"/>
                  <a:pt x="1055" y="85"/>
                  <a:pt x="1055" y="85"/>
                </a:cubicBezTo>
                <a:cubicBezTo>
                  <a:pt x="1051" y="81"/>
                  <a:pt x="1047" y="79"/>
                  <a:pt x="1042" y="79"/>
                </a:cubicBezTo>
                <a:cubicBezTo>
                  <a:pt x="1039" y="79"/>
                  <a:pt x="1036" y="80"/>
                  <a:pt x="1033" y="81"/>
                </a:cubicBezTo>
                <a:cubicBezTo>
                  <a:pt x="1033" y="81"/>
                  <a:pt x="1032" y="82"/>
                  <a:pt x="1032" y="82"/>
                </a:cubicBezTo>
                <a:cubicBezTo>
                  <a:pt x="1032" y="83"/>
                  <a:pt x="1031" y="84"/>
                  <a:pt x="1031" y="85"/>
                </a:cubicBezTo>
                <a:cubicBezTo>
                  <a:pt x="1031" y="86"/>
                  <a:pt x="1030" y="86"/>
                  <a:pt x="1028" y="86"/>
                </a:cubicBezTo>
                <a:cubicBezTo>
                  <a:pt x="1027" y="86"/>
                  <a:pt x="1026" y="85"/>
                  <a:pt x="1025" y="84"/>
                </a:cubicBezTo>
                <a:cubicBezTo>
                  <a:pt x="1024" y="84"/>
                  <a:pt x="1024" y="84"/>
                  <a:pt x="1023" y="85"/>
                </a:cubicBezTo>
                <a:cubicBezTo>
                  <a:pt x="1020" y="90"/>
                  <a:pt x="1016" y="92"/>
                  <a:pt x="1011" y="94"/>
                </a:cubicBezTo>
                <a:cubicBezTo>
                  <a:pt x="1008" y="95"/>
                  <a:pt x="1005" y="95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2" y="98"/>
                  <a:pt x="1002" y="98"/>
                  <a:pt x="1001" y="99"/>
                </a:cubicBezTo>
                <a:cubicBezTo>
                  <a:pt x="1000" y="99"/>
                  <a:pt x="1000" y="100"/>
                  <a:pt x="999" y="101"/>
                </a:cubicBezTo>
                <a:cubicBezTo>
                  <a:pt x="999" y="101"/>
                  <a:pt x="999" y="101"/>
                  <a:pt x="999" y="101"/>
                </a:cubicBezTo>
                <a:cubicBezTo>
                  <a:pt x="999" y="100"/>
                  <a:pt x="999" y="100"/>
                  <a:pt x="999" y="100"/>
                </a:cubicBezTo>
                <a:cubicBezTo>
                  <a:pt x="1000" y="100"/>
                  <a:pt x="1000" y="99"/>
                  <a:pt x="1001" y="99"/>
                </a:cubicBezTo>
                <a:cubicBezTo>
                  <a:pt x="1001" y="98"/>
                  <a:pt x="1002" y="98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3" y="96"/>
                  <a:pt x="1003" y="95"/>
                  <a:pt x="1003" y="95"/>
                </a:cubicBezTo>
                <a:cubicBezTo>
                  <a:pt x="1005" y="93"/>
                  <a:pt x="1007" y="90"/>
                  <a:pt x="1010" y="89"/>
                </a:cubicBezTo>
                <a:cubicBezTo>
                  <a:pt x="1013" y="88"/>
                  <a:pt x="1016" y="86"/>
                  <a:pt x="1017" y="83"/>
                </a:cubicBezTo>
                <a:cubicBezTo>
                  <a:pt x="1017" y="82"/>
                  <a:pt x="1017" y="81"/>
                  <a:pt x="1018" y="80"/>
                </a:cubicBezTo>
                <a:cubicBezTo>
                  <a:pt x="1020" y="74"/>
                  <a:pt x="1017" y="72"/>
                  <a:pt x="1012" y="73"/>
                </a:cubicBezTo>
                <a:cubicBezTo>
                  <a:pt x="1012" y="73"/>
                  <a:pt x="1011" y="73"/>
                  <a:pt x="1011" y="73"/>
                </a:cubicBezTo>
                <a:cubicBezTo>
                  <a:pt x="1011" y="73"/>
                  <a:pt x="1010" y="73"/>
                  <a:pt x="1010" y="74"/>
                </a:cubicBezTo>
                <a:cubicBezTo>
                  <a:pt x="1009" y="75"/>
                  <a:pt x="1009" y="77"/>
                  <a:pt x="1008" y="78"/>
                </a:cubicBezTo>
                <a:cubicBezTo>
                  <a:pt x="1008" y="80"/>
                  <a:pt x="1006" y="81"/>
                  <a:pt x="1004" y="81"/>
                </a:cubicBezTo>
                <a:cubicBezTo>
                  <a:pt x="1004" y="81"/>
                  <a:pt x="1004" y="81"/>
                  <a:pt x="1003" y="81"/>
                </a:cubicBezTo>
                <a:cubicBezTo>
                  <a:pt x="1000" y="79"/>
                  <a:pt x="997" y="80"/>
                  <a:pt x="994" y="80"/>
                </a:cubicBezTo>
                <a:cubicBezTo>
                  <a:pt x="994" y="80"/>
                  <a:pt x="993" y="80"/>
                  <a:pt x="993" y="80"/>
                </a:cubicBezTo>
                <a:cubicBezTo>
                  <a:pt x="993" y="80"/>
                  <a:pt x="994" y="79"/>
                  <a:pt x="994" y="79"/>
                </a:cubicBezTo>
                <a:cubicBezTo>
                  <a:pt x="995" y="78"/>
                  <a:pt x="997" y="78"/>
                  <a:pt x="999" y="77"/>
                </a:cubicBezTo>
                <a:cubicBezTo>
                  <a:pt x="1000" y="77"/>
                  <a:pt x="1001" y="76"/>
                  <a:pt x="1001" y="74"/>
                </a:cubicBezTo>
                <a:cubicBezTo>
                  <a:pt x="1002" y="73"/>
                  <a:pt x="1001" y="72"/>
                  <a:pt x="1000" y="71"/>
                </a:cubicBezTo>
                <a:cubicBezTo>
                  <a:pt x="998" y="71"/>
                  <a:pt x="996" y="70"/>
                  <a:pt x="994" y="70"/>
                </a:cubicBezTo>
                <a:cubicBezTo>
                  <a:pt x="985" y="68"/>
                  <a:pt x="982" y="68"/>
                  <a:pt x="974" y="72"/>
                </a:cubicBezTo>
                <a:cubicBezTo>
                  <a:pt x="973" y="72"/>
                  <a:pt x="972" y="73"/>
                  <a:pt x="971" y="73"/>
                </a:cubicBezTo>
                <a:cubicBezTo>
                  <a:pt x="969" y="74"/>
                  <a:pt x="967" y="74"/>
                  <a:pt x="966" y="75"/>
                </a:cubicBezTo>
                <a:cubicBezTo>
                  <a:pt x="965" y="75"/>
                  <a:pt x="965" y="74"/>
                  <a:pt x="965" y="74"/>
                </a:cubicBezTo>
                <a:cubicBezTo>
                  <a:pt x="964" y="74"/>
                  <a:pt x="965" y="73"/>
                  <a:pt x="965" y="73"/>
                </a:cubicBezTo>
                <a:cubicBezTo>
                  <a:pt x="966" y="72"/>
                  <a:pt x="967" y="72"/>
                  <a:pt x="968" y="71"/>
                </a:cubicBezTo>
                <a:cubicBezTo>
                  <a:pt x="971" y="70"/>
                  <a:pt x="974" y="69"/>
                  <a:pt x="977" y="68"/>
                </a:cubicBezTo>
                <a:cubicBezTo>
                  <a:pt x="982" y="65"/>
                  <a:pt x="987" y="65"/>
                  <a:pt x="993" y="67"/>
                </a:cubicBezTo>
                <a:cubicBezTo>
                  <a:pt x="997" y="68"/>
                  <a:pt x="1000" y="68"/>
                  <a:pt x="1004" y="68"/>
                </a:cubicBezTo>
                <a:cubicBezTo>
                  <a:pt x="1008" y="67"/>
                  <a:pt x="1011" y="66"/>
                  <a:pt x="1015" y="66"/>
                </a:cubicBezTo>
                <a:cubicBezTo>
                  <a:pt x="1019" y="66"/>
                  <a:pt x="1022" y="64"/>
                  <a:pt x="1025" y="61"/>
                </a:cubicBezTo>
                <a:cubicBezTo>
                  <a:pt x="1026" y="60"/>
                  <a:pt x="1026" y="57"/>
                  <a:pt x="1025" y="56"/>
                </a:cubicBezTo>
                <a:cubicBezTo>
                  <a:pt x="1023" y="54"/>
                  <a:pt x="1021" y="53"/>
                  <a:pt x="1019" y="51"/>
                </a:cubicBezTo>
                <a:cubicBezTo>
                  <a:pt x="1015" y="49"/>
                  <a:pt x="1011" y="47"/>
                  <a:pt x="1007" y="50"/>
                </a:cubicBezTo>
                <a:cubicBezTo>
                  <a:pt x="1007" y="50"/>
                  <a:pt x="1006" y="50"/>
                  <a:pt x="1005" y="50"/>
                </a:cubicBezTo>
                <a:cubicBezTo>
                  <a:pt x="1005" y="50"/>
                  <a:pt x="1005" y="49"/>
                  <a:pt x="1005" y="49"/>
                </a:cubicBezTo>
                <a:cubicBezTo>
                  <a:pt x="1005" y="49"/>
                  <a:pt x="1005" y="49"/>
                  <a:pt x="1005" y="49"/>
                </a:cubicBezTo>
                <a:cubicBezTo>
                  <a:pt x="1006" y="48"/>
                  <a:pt x="1007" y="48"/>
                  <a:pt x="1007" y="48"/>
                </a:cubicBezTo>
                <a:cubicBezTo>
                  <a:pt x="1010" y="46"/>
                  <a:pt x="1010" y="44"/>
                  <a:pt x="1009" y="41"/>
                </a:cubicBezTo>
                <a:cubicBezTo>
                  <a:pt x="1008" y="40"/>
                  <a:pt x="1007" y="40"/>
                  <a:pt x="1006" y="40"/>
                </a:cubicBezTo>
                <a:cubicBezTo>
                  <a:pt x="1000" y="42"/>
                  <a:pt x="995" y="42"/>
                  <a:pt x="990" y="39"/>
                </a:cubicBezTo>
                <a:cubicBezTo>
                  <a:pt x="988" y="39"/>
                  <a:pt x="986" y="39"/>
                  <a:pt x="985" y="39"/>
                </a:cubicBezTo>
                <a:cubicBezTo>
                  <a:pt x="983" y="39"/>
                  <a:pt x="981" y="40"/>
                  <a:pt x="979" y="40"/>
                </a:cubicBezTo>
                <a:cubicBezTo>
                  <a:pt x="976" y="41"/>
                  <a:pt x="973" y="41"/>
                  <a:pt x="970" y="41"/>
                </a:cubicBezTo>
                <a:cubicBezTo>
                  <a:pt x="968" y="40"/>
                  <a:pt x="966" y="41"/>
                  <a:pt x="964" y="42"/>
                </a:cubicBezTo>
                <a:cubicBezTo>
                  <a:pt x="963" y="42"/>
                  <a:pt x="962" y="42"/>
                  <a:pt x="962" y="42"/>
                </a:cubicBezTo>
                <a:cubicBezTo>
                  <a:pt x="961" y="42"/>
                  <a:pt x="961" y="42"/>
                  <a:pt x="961" y="42"/>
                </a:cubicBezTo>
                <a:cubicBezTo>
                  <a:pt x="961" y="42"/>
                  <a:pt x="961" y="41"/>
                  <a:pt x="961" y="41"/>
                </a:cubicBezTo>
                <a:cubicBezTo>
                  <a:pt x="962" y="41"/>
                  <a:pt x="963" y="40"/>
                  <a:pt x="964" y="40"/>
                </a:cubicBezTo>
                <a:cubicBezTo>
                  <a:pt x="966" y="40"/>
                  <a:pt x="969" y="40"/>
                  <a:pt x="971" y="39"/>
                </a:cubicBezTo>
                <a:cubicBezTo>
                  <a:pt x="975" y="38"/>
                  <a:pt x="980" y="38"/>
                  <a:pt x="984" y="38"/>
                </a:cubicBezTo>
                <a:cubicBezTo>
                  <a:pt x="987" y="37"/>
                  <a:pt x="991" y="37"/>
                  <a:pt x="994" y="38"/>
                </a:cubicBezTo>
                <a:cubicBezTo>
                  <a:pt x="998" y="40"/>
                  <a:pt x="1001" y="38"/>
                  <a:pt x="1003" y="37"/>
                </a:cubicBezTo>
                <a:cubicBezTo>
                  <a:pt x="1004" y="36"/>
                  <a:pt x="1004" y="35"/>
                  <a:pt x="1004" y="35"/>
                </a:cubicBezTo>
                <a:cubicBezTo>
                  <a:pt x="1002" y="32"/>
                  <a:pt x="999" y="30"/>
                  <a:pt x="996" y="29"/>
                </a:cubicBezTo>
                <a:cubicBezTo>
                  <a:pt x="989" y="28"/>
                  <a:pt x="983" y="25"/>
                  <a:pt x="977" y="23"/>
                </a:cubicBezTo>
                <a:cubicBezTo>
                  <a:pt x="974" y="22"/>
                  <a:pt x="972" y="22"/>
                  <a:pt x="969" y="22"/>
                </a:cubicBezTo>
                <a:cubicBezTo>
                  <a:pt x="965" y="21"/>
                  <a:pt x="962" y="23"/>
                  <a:pt x="959" y="23"/>
                </a:cubicBezTo>
                <a:cubicBezTo>
                  <a:pt x="957" y="24"/>
                  <a:pt x="955" y="26"/>
                  <a:pt x="954" y="28"/>
                </a:cubicBezTo>
                <a:cubicBezTo>
                  <a:pt x="954" y="28"/>
                  <a:pt x="954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4" y="29"/>
                  <a:pt x="954" y="29"/>
                  <a:pt x="954" y="29"/>
                </a:cubicBezTo>
                <a:cubicBezTo>
                  <a:pt x="953" y="29"/>
                  <a:pt x="953" y="30"/>
                  <a:pt x="953" y="30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4" y="31"/>
                  <a:pt x="954" y="31"/>
                  <a:pt x="954" y="31"/>
                </a:cubicBezTo>
                <a:cubicBezTo>
                  <a:pt x="953" y="31"/>
                  <a:pt x="953" y="31"/>
                  <a:pt x="953" y="31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1" y="31"/>
                  <a:pt x="950" y="29"/>
                  <a:pt x="948" y="28"/>
                </a:cubicBezTo>
                <a:cubicBezTo>
                  <a:pt x="947" y="28"/>
                  <a:pt x="947" y="28"/>
                  <a:pt x="947" y="29"/>
                </a:cubicBezTo>
                <a:cubicBezTo>
                  <a:pt x="946" y="29"/>
                  <a:pt x="946" y="29"/>
                  <a:pt x="946" y="29"/>
                </a:cubicBezTo>
                <a:cubicBezTo>
                  <a:pt x="946" y="30"/>
                  <a:pt x="947" y="31"/>
                  <a:pt x="947" y="32"/>
                </a:cubicBezTo>
                <a:cubicBezTo>
                  <a:pt x="947" y="32"/>
                  <a:pt x="947" y="33"/>
                  <a:pt x="947" y="33"/>
                </a:cubicBezTo>
                <a:cubicBezTo>
                  <a:pt x="946" y="33"/>
                  <a:pt x="945" y="34"/>
                  <a:pt x="945" y="34"/>
                </a:cubicBezTo>
                <a:cubicBezTo>
                  <a:pt x="943" y="33"/>
                  <a:pt x="940" y="32"/>
                  <a:pt x="938" y="30"/>
                </a:cubicBezTo>
                <a:cubicBezTo>
                  <a:pt x="937" y="29"/>
                  <a:pt x="935" y="29"/>
                  <a:pt x="933" y="30"/>
                </a:cubicBezTo>
                <a:cubicBezTo>
                  <a:pt x="932" y="31"/>
                  <a:pt x="930" y="32"/>
                  <a:pt x="929" y="32"/>
                </a:cubicBezTo>
                <a:cubicBezTo>
                  <a:pt x="927" y="32"/>
                  <a:pt x="927" y="33"/>
                  <a:pt x="927" y="33"/>
                </a:cubicBezTo>
                <a:cubicBezTo>
                  <a:pt x="927" y="35"/>
                  <a:pt x="927" y="38"/>
                  <a:pt x="927" y="40"/>
                </a:cubicBezTo>
                <a:cubicBezTo>
                  <a:pt x="926" y="41"/>
                  <a:pt x="926" y="42"/>
                  <a:pt x="925" y="42"/>
                </a:cubicBezTo>
                <a:cubicBezTo>
                  <a:pt x="924" y="43"/>
                  <a:pt x="923" y="44"/>
                  <a:pt x="922" y="45"/>
                </a:cubicBezTo>
                <a:cubicBezTo>
                  <a:pt x="922" y="45"/>
                  <a:pt x="921" y="45"/>
                  <a:pt x="921" y="45"/>
                </a:cubicBezTo>
                <a:cubicBezTo>
                  <a:pt x="919" y="44"/>
                  <a:pt x="917" y="43"/>
                  <a:pt x="915" y="43"/>
                </a:cubicBezTo>
                <a:cubicBezTo>
                  <a:pt x="915" y="43"/>
                  <a:pt x="913" y="44"/>
                  <a:pt x="913" y="45"/>
                </a:cubicBezTo>
                <a:cubicBezTo>
                  <a:pt x="913" y="45"/>
                  <a:pt x="913" y="46"/>
                  <a:pt x="913" y="47"/>
                </a:cubicBezTo>
                <a:cubicBezTo>
                  <a:pt x="914" y="50"/>
                  <a:pt x="914" y="54"/>
                  <a:pt x="915" y="57"/>
                </a:cubicBezTo>
                <a:cubicBezTo>
                  <a:pt x="916" y="61"/>
                  <a:pt x="916" y="65"/>
                  <a:pt x="918" y="68"/>
                </a:cubicBezTo>
                <a:cubicBezTo>
                  <a:pt x="918" y="69"/>
                  <a:pt x="918" y="70"/>
                  <a:pt x="916" y="70"/>
                </a:cubicBezTo>
                <a:cubicBezTo>
                  <a:pt x="915" y="70"/>
                  <a:pt x="914" y="70"/>
                  <a:pt x="913" y="68"/>
                </a:cubicBezTo>
                <a:cubicBezTo>
                  <a:pt x="913" y="67"/>
                  <a:pt x="912" y="66"/>
                  <a:pt x="910" y="65"/>
                </a:cubicBezTo>
                <a:cubicBezTo>
                  <a:pt x="910" y="65"/>
                  <a:pt x="910" y="65"/>
                  <a:pt x="911" y="64"/>
                </a:cubicBezTo>
                <a:cubicBezTo>
                  <a:pt x="912" y="63"/>
                  <a:pt x="912" y="62"/>
                  <a:pt x="911" y="61"/>
                </a:cubicBezTo>
                <a:cubicBezTo>
                  <a:pt x="910" y="60"/>
                  <a:pt x="908" y="59"/>
                  <a:pt x="908" y="57"/>
                </a:cubicBezTo>
                <a:cubicBezTo>
                  <a:pt x="907" y="54"/>
                  <a:pt x="906" y="52"/>
                  <a:pt x="904" y="49"/>
                </a:cubicBezTo>
                <a:cubicBezTo>
                  <a:pt x="904" y="47"/>
                  <a:pt x="902" y="46"/>
                  <a:pt x="901" y="45"/>
                </a:cubicBezTo>
                <a:cubicBezTo>
                  <a:pt x="899" y="45"/>
                  <a:pt x="897" y="45"/>
                  <a:pt x="897" y="46"/>
                </a:cubicBezTo>
                <a:cubicBezTo>
                  <a:pt x="897" y="47"/>
                  <a:pt x="897" y="47"/>
                  <a:pt x="896" y="48"/>
                </a:cubicBezTo>
                <a:cubicBezTo>
                  <a:pt x="895" y="51"/>
                  <a:pt x="895" y="55"/>
                  <a:pt x="895" y="58"/>
                </a:cubicBezTo>
                <a:cubicBezTo>
                  <a:pt x="895" y="60"/>
                  <a:pt x="895" y="61"/>
                  <a:pt x="895" y="63"/>
                </a:cubicBezTo>
                <a:cubicBezTo>
                  <a:pt x="894" y="64"/>
                  <a:pt x="892" y="63"/>
                  <a:pt x="891" y="63"/>
                </a:cubicBezTo>
                <a:cubicBezTo>
                  <a:pt x="890" y="63"/>
                  <a:pt x="890" y="63"/>
                  <a:pt x="890" y="63"/>
                </a:cubicBezTo>
                <a:cubicBezTo>
                  <a:pt x="889" y="63"/>
                  <a:pt x="889" y="64"/>
                  <a:pt x="888" y="64"/>
                </a:cubicBezTo>
                <a:cubicBezTo>
                  <a:pt x="888" y="64"/>
                  <a:pt x="887" y="64"/>
                  <a:pt x="887" y="63"/>
                </a:cubicBezTo>
                <a:cubicBezTo>
                  <a:pt x="886" y="61"/>
                  <a:pt x="888" y="60"/>
                  <a:pt x="888" y="59"/>
                </a:cubicBezTo>
                <a:cubicBezTo>
                  <a:pt x="887" y="56"/>
                  <a:pt x="887" y="53"/>
                  <a:pt x="887" y="50"/>
                </a:cubicBezTo>
                <a:cubicBezTo>
                  <a:pt x="887" y="49"/>
                  <a:pt x="887" y="49"/>
                  <a:pt x="886" y="48"/>
                </a:cubicBezTo>
                <a:cubicBezTo>
                  <a:pt x="886" y="48"/>
                  <a:pt x="886" y="47"/>
                  <a:pt x="886" y="47"/>
                </a:cubicBezTo>
                <a:cubicBezTo>
                  <a:pt x="885" y="47"/>
                  <a:pt x="885" y="47"/>
                  <a:pt x="884" y="48"/>
                </a:cubicBezTo>
                <a:cubicBezTo>
                  <a:pt x="883" y="49"/>
                  <a:pt x="883" y="51"/>
                  <a:pt x="883" y="52"/>
                </a:cubicBezTo>
                <a:cubicBezTo>
                  <a:pt x="883" y="53"/>
                  <a:pt x="884" y="55"/>
                  <a:pt x="883" y="56"/>
                </a:cubicBezTo>
                <a:cubicBezTo>
                  <a:pt x="883" y="57"/>
                  <a:pt x="881" y="58"/>
                  <a:pt x="881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1"/>
                  <a:pt x="879" y="61"/>
                  <a:pt x="878" y="62"/>
                </a:cubicBezTo>
                <a:cubicBezTo>
                  <a:pt x="878" y="63"/>
                  <a:pt x="877" y="63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6" y="65"/>
                  <a:pt x="876" y="65"/>
                  <a:pt x="876" y="65"/>
                </a:cubicBezTo>
                <a:cubicBezTo>
                  <a:pt x="875" y="65"/>
                  <a:pt x="876" y="65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7" y="63"/>
                  <a:pt x="877" y="62"/>
                  <a:pt x="878" y="62"/>
                </a:cubicBezTo>
                <a:cubicBezTo>
                  <a:pt x="879" y="61"/>
                  <a:pt x="879" y="61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59"/>
                  <a:pt x="879" y="58"/>
                  <a:pt x="879" y="57"/>
                </a:cubicBezTo>
                <a:cubicBezTo>
                  <a:pt x="880" y="55"/>
                  <a:pt x="881" y="53"/>
                  <a:pt x="882" y="51"/>
                </a:cubicBezTo>
                <a:cubicBezTo>
                  <a:pt x="882" y="49"/>
                  <a:pt x="882" y="47"/>
                  <a:pt x="882" y="45"/>
                </a:cubicBezTo>
                <a:cubicBezTo>
                  <a:pt x="882" y="44"/>
                  <a:pt x="880" y="43"/>
                  <a:pt x="879" y="43"/>
                </a:cubicBezTo>
                <a:cubicBezTo>
                  <a:pt x="878" y="44"/>
                  <a:pt x="876" y="44"/>
                  <a:pt x="875" y="45"/>
                </a:cubicBezTo>
                <a:cubicBezTo>
                  <a:pt x="872" y="46"/>
                  <a:pt x="870" y="46"/>
                  <a:pt x="867" y="47"/>
                </a:cubicBezTo>
                <a:cubicBezTo>
                  <a:pt x="863" y="47"/>
                  <a:pt x="859" y="47"/>
                  <a:pt x="855" y="48"/>
                </a:cubicBezTo>
                <a:cubicBezTo>
                  <a:pt x="853" y="48"/>
                  <a:pt x="852" y="49"/>
                  <a:pt x="852" y="51"/>
                </a:cubicBezTo>
                <a:cubicBezTo>
                  <a:pt x="852" y="52"/>
                  <a:pt x="852" y="52"/>
                  <a:pt x="852" y="53"/>
                </a:cubicBezTo>
                <a:cubicBezTo>
                  <a:pt x="852" y="53"/>
                  <a:pt x="852" y="54"/>
                  <a:pt x="852" y="54"/>
                </a:cubicBezTo>
                <a:cubicBezTo>
                  <a:pt x="851" y="54"/>
                  <a:pt x="851" y="54"/>
                  <a:pt x="851" y="54"/>
                </a:cubicBezTo>
                <a:cubicBezTo>
                  <a:pt x="850" y="53"/>
                  <a:pt x="850" y="51"/>
                  <a:pt x="849" y="51"/>
                </a:cubicBezTo>
                <a:cubicBezTo>
                  <a:pt x="847" y="50"/>
                  <a:pt x="846" y="51"/>
                  <a:pt x="844" y="52"/>
                </a:cubicBezTo>
                <a:cubicBezTo>
                  <a:pt x="843" y="52"/>
                  <a:pt x="842" y="53"/>
                  <a:pt x="842" y="55"/>
                </a:cubicBezTo>
                <a:cubicBezTo>
                  <a:pt x="841" y="56"/>
                  <a:pt x="841" y="56"/>
                  <a:pt x="841" y="57"/>
                </a:cubicBezTo>
                <a:cubicBezTo>
                  <a:pt x="841" y="59"/>
                  <a:pt x="841" y="61"/>
                  <a:pt x="840" y="62"/>
                </a:cubicBezTo>
                <a:cubicBezTo>
                  <a:pt x="840" y="64"/>
                  <a:pt x="838" y="65"/>
                  <a:pt x="837" y="66"/>
                </a:cubicBezTo>
                <a:cubicBezTo>
                  <a:pt x="837" y="67"/>
                  <a:pt x="836" y="67"/>
                  <a:pt x="836" y="68"/>
                </a:cubicBezTo>
                <a:cubicBezTo>
                  <a:pt x="835" y="69"/>
                  <a:pt x="834" y="69"/>
                  <a:pt x="833" y="68"/>
                </a:cubicBezTo>
                <a:cubicBezTo>
                  <a:pt x="831" y="66"/>
                  <a:pt x="829" y="66"/>
                  <a:pt x="827" y="67"/>
                </a:cubicBezTo>
                <a:cubicBezTo>
                  <a:pt x="824" y="67"/>
                  <a:pt x="821" y="68"/>
                  <a:pt x="819" y="70"/>
                </a:cubicBezTo>
                <a:cubicBezTo>
                  <a:pt x="817" y="73"/>
                  <a:pt x="815" y="74"/>
                  <a:pt x="812" y="74"/>
                </a:cubicBezTo>
                <a:cubicBezTo>
                  <a:pt x="811" y="75"/>
                  <a:pt x="811" y="76"/>
                  <a:pt x="810" y="76"/>
                </a:cubicBezTo>
                <a:cubicBezTo>
                  <a:pt x="807" y="78"/>
                  <a:pt x="805" y="81"/>
                  <a:pt x="803" y="84"/>
                </a:cubicBezTo>
                <a:cubicBezTo>
                  <a:pt x="802" y="86"/>
                  <a:pt x="803" y="88"/>
                  <a:pt x="805" y="88"/>
                </a:cubicBezTo>
                <a:cubicBezTo>
                  <a:pt x="807" y="89"/>
                  <a:pt x="809" y="90"/>
                  <a:pt x="811" y="90"/>
                </a:cubicBezTo>
                <a:cubicBezTo>
                  <a:pt x="811" y="90"/>
                  <a:pt x="811" y="90"/>
                  <a:pt x="811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1" y="90"/>
                </a:cubicBezTo>
                <a:cubicBezTo>
                  <a:pt x="812" y="91"/>
                  <a:pt x="812" y="91"/>
                  <a:pt x="812" y="92"/>
                </a:cubicBezTo>
                <a:cubicBezTo>
                  <a:pt x="812" y="93"/>
                  <a:pt x="812" y="94"/>
                  <a:pt x="811" y="94"/>
                </a:cubicBezTo>
                <a:cubicBezTo>
                  <a:pt x="810" y="95"/>
                  <a:pt x="809" y="96"/>
                  <a:pt x="809" y="97"/>
                </a:cubicBezTo>
                <a:cubicBezTo>
                  <a:pt x="809" y="99"/>
                  <a:pt x="808" y="100"/>
                  <a:pt x="807" y="100"/>
                </a:cubicBezTo>
                <a:cubicBezTo>
                  <a:pt x="806" y="102"/>
                  <a:pt x="804" y="104"/>
                  <a:pt x="802" y="106"/>
                </a:cubicBezTo>
                <a:cubicBezTo>
                  <a:pt x="801" y="107"/>
                  <a:pt x="800" y="108"/>
                  <a:pt x="799" y="107"/>
                </a:cubicBezTo>
                <a:cubicBezTo>
                  <a:pt x="795" y="105"/>
                  <a:pt x="791" y="106"/>
                  <a:pt x="788" y="106"/>
                </a:cubicBezTo>
                <a:cubicBezTo>
                  <a:pt x="786" y="106"/>
                  <a:pt x="785" y="106"/>
                  <a:pt x="784" y="107"/>
                </a:cubicBezTo>
                <a:cubicBezTo>
                  <a:pt x="782" y="108"/>
                  <a:pt x="780" y="109"/>
                  <a:pt x="778" y="109"/>
                </a:cubicBezTo>
                <a:cubicBezTo>
                  <a:pt x="774" y="110"/>
                  <a:pt x="770" y="111"/>
                  <a:pt x="766" y="111"/>
                </a:cubicBezTo>
                <a:cubicBezTo>
                  <a:pt x="763" y="112"/>
                  <a:pt x="761" y="114"/>
                  <a:pt x="759" y="117"/>
                </a:cubicBezTo>
                <a:cubicBezTo>
                  <a:pt x="758" y="119"/>
                  <a:pt x="757" y="121"/>
                  <a:pt x="759" y="123"/>
                </a:cubicBezTo>
                <a:cubicBezTo>
                  <a:pt x="761" y="125"/>
                  <a:pt x="762" y="128"/>
                  <a:pt x="764" y="130"/>
                </a:cubicBezTo>
                <a:cubicBezTo>
                  <a:pt x="764" y="130"/>
                  <a:pt x="764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5" y="132"/>
                  <a:pt x="765" y="134"/>
                  <a:pt x="766" y="135"/>
                </a:cubicBezTo>
                <a:cubicBezTo>
                  <a:pt x="767" y="137"/>
                  <a:pt x="769" y="138"/>
                  <a:pt x="771" y="137"/>
                </a:cubicBezTo>
                <a:cubicBezTo>
                  <a:pt x="772" y="137"/>
                  <a:pt x="773" y="136"/>
                  <a:pt x="775" y="137"/>
                </a:cubicBezTo>
                <a:cubicBezTo>
                  <a:pt x="776" y="137"/>
                  <a:pt x="778" y="137"/>
                  <a:pt x="780" y="137"/>
                </a:cubicBezTo>
                <a:cubicBezTo>
                  <a:pt x="780" y="137"/>
                  <a:pt x="781" y="137"/>
                  <a:pt x="781" y="137"/>
                </a:cubicBezTo>
                <a:cubicBezTo>
                  <a:pt x="782" y="138"/>
                  <a:pt x="782" y="138"/>
                  <a:pt x="782" y="139"/>
                </a:cubicBezTo>
                <a:cubicBezTo>
                  <a:pt x="782" y="139"/>
                  <a:pt x="782" y="140"/>
                  <a:pt x="781" y="140"/>
                </a:cubicBezTo>
                <a:cubicBezTo>
                  <a:pt x="780" y="140"/>
                  <a:pt x="779" y="140"/>
                  <a:pt x="779" y="140"/>
                </a:cubicBezTo>
                <a:cubicBezTo>
                  <a:pt x="775" y="139"/>
                  <a:pt x="772" y="138"/>
                  <a:pt x="769" y="140"/>
                </a:cubicBezTo>
                <a:cubicBezTo>
                  <a:pt x="767" y="141"/>
                  <a:pt x="766" y="141"/>
                  <a:pt x="764" y="141"/>
                </a:cubicBezTo>
                <a:cubicBezTo>
                  <a:pt x="763" y="140"/>
                  <a:pt x="761" y="141"/>
                  <a:pt x="759" y="141"/>
                </a:cubicBezTo>
                <a:cubicBezTo>
                  <a:pt x="757" y="143"/>
                  <a:pt x="756" y="146"/>
                  <a:pt x="758" y="148"/>
                </a:cubicBezTo>
                <a:cubicBezTo>
                  <a:pt x="759" y="150"/>
                  <a:pt x="761" y="152"/>
                  <a:pt x="763" y="153"/>
                </a:cubicBezTo>
                <a:cubicBezTo>
                  <a:pt x="764" y="154"/>
                  <a:pt x="764" y="154"/>
                  <a:pt x="763" y="155"/>
                </a:cubicBezTo>
                <a:cubicBezTo>
                  <a:pt x="762" y="156"/>
                  <a:pt x="761" y="156"/>
                  <a:pt x="760" y="157"/>
                </a:cubicBezTo>
                <a:cubicBezTo>
                  <a:pt x="760" y="157"/>
                  <a:pt x="759" y="159"/>
                  <a:pt x="759" y="159"/>
                </a:cubicBezTo>
                <a:cubicBezTo>
                  <a:pt x="761" y="163"/>
                  <a:pt x="763" y="166"/>
                  <a:pt x="766" y="168"/>
                </a:cubicBezTo>
                <a:cubicBezTo>
                  <a:pt x="769" y="169"/>
                  <a:pt x="770" y="169"/>
                  <a:pt x="771" y="167"/>
                </a:cubicBezTo>
                <a:cubicBezTo>
                  <a:pt x="772" y="165"/>
                  <a:pt x="772" y="165"/>
                  <a:pt x="774" y="166"/>
                </a:cubicBezTo>
                <a:cubicBezTo>
                  <a:pt x="775" y="166"/>
                  <a:pt x="776" y="166"/>
                  <a:pt x="777" y="168"/>
                </a:cubicBezTo>
                <a:cubicBezTo>
                  <a:pt x="777" y="168"/>
                  <a:pt x="778" y="168"/>
                  <a:pt x="778" y="168"/>
                </a:cubicBezTo>
                <a:cubicBezTo>
                  <a:pt x="782" y="167"/>
                  <a:pt x="786" y="169"/>
                  <a:pt x="789" y="167"/>
                </a:cubicBezTo>
                <a:cubicBezTo>
                  <a:pt x="789" y="167"/>
                  <a:pt x="790" y="167"/>
                  <a:pt x="790" y="167"/>
                </a:cubicBezTo>
                <a:cubicBezTo>
                  <a:pt x="793" y="168"/>
                  <a:pt x="797" y="170"/>
                  <a:pt x="800" y="172"/>
                </a:cubicBezTo>
                <a:cubicBezTo>
                  <a:pt x="802" y="174"/>
                  <a:pt x="805" y="176"/>
                  <a:pt x="807" y="178"/>
                </a:cubicBezTo>
                <a:cubicBezTo>
                  <a:pt x="808" y="179"/>
                  <a:pt x="809" y="180"/>
                  <a:pt x="810" y="181"/>
                </a:cubicBezTo>
                <a:cubicBezTo>
                  <a:pt x="810" y="181"/>
                  <a:pt x="810" y="182"/>
                  <a:pt x="810" y="183"/>
                </a:cubicBezTo>
                <a:cubicBezTo>
                  <a:pt x="810" y="184"/>
                  <a:pt x="810" y="186"/>
                  <a:pt x="809" y="187"/>
                </a:cubicBezTo>
                <a:cubicBezTo>
                  <a:pt x="807" y="190"/>
                  <a:pt x="808" y="192"/>
                  <a:pt x="810" y="194"/>
                </a:cubicBezTo>
                <a:cubicBezTo>
                  <a:pt x="810" y="194"/>
                  <a:pt x="811" y="196"/>
                  <a:pt x="811" y="197"/>
                </a:cubicBezTo>
                <a:cubicBezTo>
                  <a:pt x="811" y="198"/>
                  <a:pt x="811" y="200"/>
                  <a:pt x="810" y="201"/>
                </a:cubicBezTo>
                <a:cubicBezTo>
                  <a:pt x="809" y="201"/>
                  <a:pt x="809" y="202"/>
                  <a:pt x="810" y="202"/>
                </a:cubicBezTo>
                <a:cubicBezTo>
                  <a:pt x="811" y="202"/>
                  <a:pt x="811" y="202"/>
                  <a:pt x="812" y="203"/>
                </a:cubicBezTo>
                <a:cubicBezTo>
                  <a:pt x="813" y="203"/>
                  <a:pt x="814" y="204"/>
                  <a:pt x="813" y="205"/>
                </a:cubicBezTo>
                <a:cubicBezTo>
                  <a:pt x="813" y="205"/>
                  <a:pt x="813" y="206"/>
                  <a:pt x="812" y="206"/>
                </a:cubicBezTo>
                <a:cubicBezTo>
                  <a:pt x="811" y="208"/>
                  <a:pt x="811" y="209"/>
                  <a:pt x="812" y="210"/>
                </a:cubicBezTo>
                <a:cubicBezTo>
                  <a:pt x="813" y="210"/>
                  <a:pt x="813" y="211"/>
                  <a:pt x="813" y="212"/>
                </a:cubicBezTo>
                <a:cubicBezTo>
                  <a:pt x="812" y="212"/>
                  <a:pt x="811" y="213"/>
                  <a:pt x="812" y="214"/>
                </a:cubicBezTo>
                <a:cubicBezTo>
                  <a:pt x="812" y="215"/>
                  <a:pt x="813" y="216"/>
                  <a:pt x="813" y="217"/>
                </a:cubicBezTo>
                <a:cubicBezTo>
                  <a:pt x="813" y="219"/>
                  <a:pt x="813" y="220"/>
                  <a:pt x="813" y="222"/>
                </a:cubicBezTo>
                <a:cubicBezTo>
                  <a:pt x="814" y="224"/>
                  <a:pt x="813" y="226"/>
                  <a:pt x="813" y="227"/>
                </a:cubicBezTo>
                <a:cubicBezTo>
                  <a:pt x="812" y="227"/>
                  <a:pt x="812" y="228"/>
                  <a:pt x="813" y="229"/>
                </a:cubicBezTo>
                <a:cubicBezTo>
                  <a:pt x="813" y="229"/>
                  <a:pt x="814" y="229"/>
                  <a:pt x="814" y="230"/>
                </a:cubicBezTo>
                <a:cubicBezTo>
                  <a:pt x="815" y="231"/>
                  <a:pt x="815" y="232"/>
                  <a:pt x="813" y="233"/>
                </a:cubicBezTo>
                <a:cubicBezTo>
                  <a:pt x="812" y="233"/>
                  <a:pt x="811" y="233"/>
                  <a:pt x="810" y="234"/>
                </a:cubicBezTo>
                <a:cubicBezTo>
                  <a:pt x="809" y="234"/>
                  <a:pt x="809" y="235"/>
                  <a:pt x="810" y="235"/>
                </a:cubicBezTo>
                <a:cubicBezTo>
                  <a:pt x="810" y="236"/>
                  <a:pt x="813" y="236"/>
                  <a:pt x="810" y="237"/>
                </a:cubicBezTo>
                <a:cubicBezTo>
                  <a:pt x="808" y="238"/>
                  <a:pt x="808" y="240"/>
                  <a:pt x="808" y="242"/>
                </a:cubicBezTo>
                <a:cubicBezTo>
                  <a:pt x="809" y="243"/>
                  <a:pt x="809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2"/>
                  <a:pt x="810" y="242"/>
                  <a:pt x="810" y="242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09" y="243"/>
                  <a:pt x="809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7"/>
                  <a:pt x="807" y="249"/>
                  <a:pt x="805" y="250"/>
                </a:cubicBezTo>
                <a:cubicBezTo>
                  <a:pt x="804" y="251"/>
                  <a:pt x="805" y="253"/>
                  <a:pt x="806" y="254"/>
                </a:cubicBezTo>
                <a:cubicBezTo>
                  <a:pt x="809" y="258"/>
                  <a:pt x="811" y="258"/>
                  <a:pt x="814" y="255"/>
                </a:cubicBezTo>
                <a:cubicBezTo>
                  <a:pt x="815" y="254"/>
                  <a:pt x="815" y="253"/>
                  <a:pt x="816" y="253"/>
                </a:cubicBezTo>
                <a:cubicBezTo>
                  <a:pt x="817" y="252"/>
                  <a:pt x="818" y="252"/>
                  <a:pt x="819" y="252"/>
                </a:cubicBezTo>
                <a:cubicBezTo>
                  <a:pt x="819" y="252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1" y="253"/>
                  <a:pt x="821" y="253"/>
                  <a:pt x="822" y="254"/>
                </a:cubicBezTo>
                <a:cubicBezTo>
                  <a:pt x="822" y="255"/>
                  <a:pt x="821" y="255"/>
                  <a:pt x="820" y="255"/>
                </a:cubicBezTo>
                <a:cubicBezTo>
                  <a:pt x="819" y="256"/>
                  <a:pt x="818" y="258"/>
                  <a:pt x="818" y="259"/>
                </a:cubicBezTo>
                <a:cubicBezTo>
                  <a:pt x="817" y="260"/>
                  <a:pt x="817" y="261"/>
                  <a:pt x="818" y="261"/>
                </a:cubicBezTo>
                <a:cubicBezTo>
                  <a:pt x="819" y="261"/>
                  <a:pt x="820" y="262"/>
                  <a:pt x="820" y="262"/>
                </a:cubicBezTo>
                <a:cubicBezTo>
                  <a:pt x="821" y="263"/>
                  <a:pt x="822" y="264"/>
                  <a:pt x="821" y="265"/>
                </a:cubicBezTo>
                <a:cubicBezTo>
                  <a:pt x="821" y="266"/>
                  <a:pt x="820" y="266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2" y="267"/>
                  <a:pt x="824" y="269"/>
                  <a:pt x="824" y="271"/>
                </a:cubicBezTo>
                <a:cubicBezTo>
                  <a:pt x="824" y="271"/>
                  <a:pt x="824" y="271"/>
                  <a:pt x="824" y="271"/>
                </a:cubicBezTo>
                <a:cubicBezTo>
                  <a:pt x="823" y="271"/>
                  <a:pt x="823" y="271"/>
                  <a:pt x="823" y="271"/>
                </a:cubicBezTo>
                <a:cubicBezTo>
                  <a:pt x="822" y="270"/>
                  <a:pt x="821" y="269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18" y="267"/>
                  <a:pt x="816" y="266"/>
                  <a:pt x="814" y="265"/>
                </a:cubicBezTo>
                <a:cubicBezTo>
                  <a:pt x="812" y="265"/>
                  <a:pt x="811" y="265"/>
                  <a:pt x="809" y="264"/>
                </a:cubicBezTo>
                <a:cubicBezTo>
                  <a:pt x="808" y="264"/>
                  <a:pt x="806" y="266"/>
                  <a:pt x="806" y="268"/>
                </a:cubicBezTo>
                <a:cubicBezTo>
                  <a:pt x="806" y="268"/>
                  <a:pt x="806" y="268"/>
                  <a:pt x="806" y="268"/>
                </a:cubicBezTo>
                <a:cubicBezTo>
                  <a:pt x="807" y="269"/>
                  <a:pt x="807" y="270"/>
                  <a:pt x="807" y="271"/>
                </a:cubicBezTo>
                <a:cubicBezTo>
                  <a:pt x="806" y="272"/>
                  <a:pt x="805" y="272"/>
                  <a:pt x="805" y="272"/>
                </a:cubicBezTo>
                <a:cubicBezTo>
                  <a:pt x="803" y="273"/>
                  <a:pt x="803" y="274"/>
                  <a:pt x="802" y="275"/>
                </a:cubicBezTo>
                <a:cubicBezTo>
                  <a:pt x="802" y="276"/>
                  <a:pt x="801" y="278"/>
                  <a:pt x="802" y="280"/>
                </a:cubicBezTo>
                <a:cubicBezTo>
                  <a:pt x="802" y="283"/>
                  <a:pt x="803" y="286"/>
                  <a:pt x="806" y="288"/>
                </a:cubicBezTo>
                <a:cubicBezTo>
                  <a:pt x="806" y="288"/>
                  <a:pt x="806" y="288"/>
                  <a:pt x="807" y="288"/>
                </a:cubicBezTo>
                <a:cubicBezTo>
                  <a:pt x="810" y="289"/>
                  <a:pt x="813" y="288"/>
                  <a:pt x="816" y="287"/>
                </a:cubicBezTo>
                <a:cubicBezTo>
                  <a:pt x="817" y="286"/>
                  <a:pt x="818" y="284"/>
                  <a:pt x="817" y="282"/>
                </a:cubicBezTo>
                <a:cubicBezTo>
                  <a:pt x="817" y="282"/>
                  <a:pt x="816" y="281"/>
                  <a:pt x="815" y="280"/>
                </a:cubicBezTo>
                <a:cubicBezTo>
                  <a:pt x="814" y="279"/>
                  <a:pt x="814" y="278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5"/>
                  <a:pt x="813" y="275"/>
                  <a:pt x="813" y="275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7" y="278"/>
                  <a:pt x="821" y="280"/>
                  <a:pt x="825" y="280"/>
                </a:cubicBezTo>
                <a:cubicBezTo>
                  <a:pt x="826" y="280"/>
                  <a:pt x="827" y="282"/>
                  <a:pt x="826" y="282"/>
                </a:cubicBezTo>
                <a:cubicBezTo>
                  <a:pt x="825" y="283"/>
                  <a:pt x="825" y="284"/>
                  <a:pt x="824" y="285"/>
                </a:cubicBezTo>
                <a:cubicBezTo>
                  <a:pt x="824" y="285"/>
                  <a:pt x="824" y="284"/>
                  <a:pt x="824" y="284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3" y="286"/>
                  <a:pt x="823" y="287"/>
                  <a:pt x="822" y="288"/>
                </a:cubicBezTo>
                <a:cubicBezTo>
                  <a:pt x="822" y="289"/>
                  <a:pt x="822" y="289"/>
                  <a:pt x="822" y="290"/>
                </a:cubicBezTo>
                <a:cubicBezTo>
                  <a:pt x="823" y="292"/>
                  <a:pt x="823" y="292"/>
                  <a:pt x="821" y="292"/>
                </a:cubicBezTo>
                <a:cubicBezTo>
                  <a:pt x="820" y="292"/>
                  <a:pt x="819" y="292"/>
                  <a:pt x="819" y="293"/>
                </a:cubicBezTo>
                <a:cubicBezTo>
                  <a:pt x="818" y="297"/>
                  <a:pt x="816" y="299"/>
                  <a:pt x="812" y="298"/>
                </a:cubicBezTo>
                <a:cubicBezTo>
                  <a:pt x="811" y="298"/>
                  <a:pt x="810" y="298"/>
                  <a:pt x="808" y="299"/>
                </a:cubicBezTo>
                <a:cubicBezTo>
                  <a:pt x="808" y="300"/>
                  <a:pt x="809" y="302"/>
                  <a:pt x="809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09" y="304"/>
                  <a:pt x="809" y="304"/>
                  <a:pt x="809" y="304"/>
                </a:cubicBezTo>
                <a:cubicBezTo>
                  <a:pt x="809" y="304"/>
                  <a:pt x="808" y="303"/>
                  <a:pt x="807" y="303"/>
                </a:cubicBezTo>
                <a:cubicBezTo>
                  <a:pt x="805" y="303"/>
                  <a:pt x="805" y="303"/>
                  <a:pt x="805" y="305"/>
                </a:cubicBezTo>
                <a:cubicBezTo>
                  <a:pt x="804" y="305"/>
                  <a:pt x="804" y="306"/>
                  <a:pt x="804" y="307"/>
                </a:cubicBezTo>
                <a:cubicBezTo>
                  <a:pt x="802" y="308"/>
                  <a:pt x="801" y="309"/>
                  <a:pt x="800" y="311"/>
                </a:cubicBezTo>
                <a:cubicBezTo>
                  <a:pt x="800" y="312"/>
                  <a:pt x="799" y="314"/>
                  <a:pt x="799" y="315"/>
                </a:cubicBezTo>
                <a:cubicBezTo>
                  <a:pt x="798" y="316"/>
                  <a:pt x="798" y="318"/>
                  <a:pt x="798" y="319"/>
                </a:cubicBezTo>
                <a:cubicBezTo>
                  <a:pt x="798" y="320"/>
                  <a:pt x="798" y="321"/>
                  <a:pt x="799" y="322"/>
                </a:cubicBezTo>
                <a:cubicBezTo>
                  <a:pt x="799" y="322"/>
                  <a:pt x="800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2" y="323"/>
                  <a:pt x="802" y="322"/>
                  <a:pt x="802" y="322"/>
                </a:cubicBezTo>
                <a:cubicBezTo>
                  <a:pt x="802" y="322"/>
                  <a:pt x="802" y="322"/>
                  <a:pt x="803" y="322"/>
                </a:cubicBezTo>
                <a:cubicBezTo>
                  <a:pt x="802" y="323"/>
                  <a:pt x="802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799" y="324"/>
                  <a:pt x="798" y="325"/>
                  <a:pt x="797" y="327"/>
                </a:cubicBezTo>
                <a:cubicBezTo>
                  <a:pt x="796" y="328"/>
                  <a:pt x="795" y="330"/>
                  <a:pt x="797" y="332"/>
                </a:cubicBezTo>
                <a:cubicBezTo>
                  <a:pt x="798" y="333"/>
                  <a:pt x="798" y="335"/>
                  <a:pt x="798" y="336"/>
                </a:cubicBezTo>
                <a:cubicBezTo>
                  <a:pt x="798" y="337"/>
                  <a:pt x="798" y="339"/>
                  <a:pt x="799" y="340"/>
                </a:cubicBezTo>
                <a:cubicBezTo>
                  <a:pt x="800" y="343"/>
                  <a:pt x="801" y="347"/>
                  <a:pt x="800" y="352"/>
                </a:cubicBezTo>
                <a:cubicBezTo>
                  <a:pt x="800" y="352"/>
                  <a:pt x="800" y="353"/>
                  <a:pt x="800" y="353"/>
                </a:cubicBezTo>
                <a:cubicBezTo>
                  <a:pt x="800" y="354"/>
                  <a:pt x="801" y="355"/>
                  <a:pt x="802" y="355"/>
                </a:cubicBezTo>
                <a:cubicBezTo>
                  <a:pt x="804" y="354"/>
                  <a:pt x="806" y="354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9" y="352"/>
                  <a:pt x="809" y="352"/>
                  <a:pt x="809" y="352"/>
                </a:cubicBezTo>
                <a:cubicBezTo>
                  <a:pt x="809" y="353"/>
                  <a:pt x="809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7" y="355"/>
                  <a:pt x="805" y="356"/>
                  <a:pt x="804" y="357"/>
                </a:cubicBezTo>
                <a:cubicBezTo>
                  <a:pt x="802" y="358"/>
                  <a:pt x="801" y="360"/>
                  <a:pt x="802" y="362"/>
                </a:cubicBezTo>
                <a:cubicBezTo>
                  <a:pt x="802" y="365"/>
                  <a:pt x="803" y="368"/>
                  <a:pt x="805" y="371"/>
                </a:cubicBezTo>
                <a:cubicBezTo>
                  <a:pt x="805" y="370"/>
                  <a:pt x="805" y="370"/>
                  <a:pt x="805" y="370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4" y="371"/>
                  <a:pt x="804" y="371"/>
                  <a:pt x="804" y="371"/>
                </a:cubicBezTo>
                <a:cubicBezTo>
                  <a:pt x="805" y="371"/>
                  <a:pt x="805" y="372"/>
                  <a:pt x="806" y="373"/>
                </a:cubicBezTo>
                <a:cubicBezTo>
                  <a:pt x="807" y="374"/>
                  <a:pt x="808" y="375"/>
                  <a:pt x="807" y="376"/>
                </a:cubicBezTo>
                <a:cubicBezTo>
                  <a:pt x="807" y="377"/>
                  <a:pt x="806" y="378"/>
                  <a:pt x="807" y="379"/>
                </a:cubicBezTo>
                <a:cubicBezTo>
                  <a:pt x="809" y="381"/>
                  <a:pt x="809" y="383"/>
                  <a:pt x="810" y="385"/>
                </a:cubicBezTo>
                <a:cubicBezTo>
                  <a:pt x="810" y="387"/>
                  <a:pt x="810" y="388"/>
                  <a:pt x="810" y="389"/>
                </a:cubicBezTo>
                <a:cubicBezTo>
                  <a:pt x="809" y="390"/>
                  <a:pt x="809" y="391"/>
                  <a:pt x="809" y="391"/>
                </a:cubicBezTo>
                <a:cubicBezTo>
                  <a:pt x="811" y="392"/>
                  <a:pt x="812" y="394"/>
                  <a:pt x="813" y="395"/>
                </a:cubicBezTo>
                <a:cubicBezTo>
                  <a:pt x="816" y="395"/>
                  <a:pt x="817" y="397"/>
                  <a:pt x="817" y="399"/>
                </a:cubicBezTo>
                <a:cubicBezTo>
                  <a:pt x="817" y="400"/>
                  <a:pt x="818" y="400"/>
                  <a:pt x="818" y="400"/>
                </a:cubicBezTo>
                <a:cubicBezTo>
                  <a:pt x="820" y="400"/>
                  <a:pt x="821" y="399"/>
                  <a:pt x="823" y="399"/>
                </a:cubicBezTo>
                <a:cubicBezTo>
                  <a:pt x="824" y="399"/>
                  <a:pt x="825" y="398"/>
                  <a:pt x="826" y="398"/>
                </a:cubicBezTo>
                <a:cubicBezTo>
                  <a:pt x="827" y="398"/>
                  <a:pt x="829" y="398"/>
                  <a:pt x="829" y="400"/>
                </a:cubicBezTo>
                <a:cubicBezTo>
                  <a:pt x="829" y="402"/>
                  <a:pt x="830" y="404"/>
                  <a:pt x="832" y="406"/>
                </a:cubicBezTo>
                <a:cubicBezTo>
                  <a:pt x="832" y="406"/>
                  <a:pt x="832" y="408"/>
                  <a:pt x="833" y="408"/>
                </a:cubicBezTo>
                <a:cubicBezTo>
                  <a:pt x="834" y="409"/>
                  <a:pt x="834" y="410"/>
                  <a:pt x="835" y="409"/>
                </a:cubicBezTo>
                <a:cubicBezTo>
                  <a:pt x="837" y="409"/>
                  <a:pt x="839" y="410"/>
                  <a:pt x="841" y="411"/>
                </a:cubicBezTo>
                <a:cubicBezTo>
                  <a:pt x="842" y="411"/>
                  <a:pt x="844" y="410"/>
                  <a:pt x="845" y="409"/>
                </a:cubicBezTo>
                <a:cubicBezTo>
                  <a:pt x="846" y="405"/>
                  <a:pt x="846" y="401"/>
                  <a:pt x="848" y="398"/>
                </a:cubicBezTo>
                <a:cubicBezTo>
                  <a:pt x="849" y="396"/>
                  <a:pt x="850" y="393"/>
                  <a:pt x="852" y="391"/>
                </a:cubicBezTo>
                <a:cubicBezTo>
                  <a:pt x="853" y="390"/>
                  <a:pt x="854" y="388"/>
                  <a:pt x="854" y="386"/>
                </a:cubicBezTo>
                <a:cubicBezTo>
                  <a:pt x="854" y="384"/>
                  <a:pt x="855" y="383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4" y="381"/>
                  <a:pt x="854" y="380"/>
                </a:cubicBezTo>
                <a:cubicBezTo>
                  <a:pt x="854" y="380"/>
                  <a:pt x="854" y="380"/>
                  <a:pt x="854" y="380"/>
                </a:cubicBezTo>
                <a:cubicBezTo>
                  <a:pt x="854" y="379"/>
                  <a:pt x="854" y="379"/>
                  <a:pt x="855" y="380"/>
                </a:cubicBezTo>
                <a:cubicBezTo>
                  <a:pt x="855" y="380"/>
                  <a:pt x="855" y="380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7" y="380"/>
                  <a:pt x="858" y="379"/>
                  <a:pt x="859" y="378"/>
                </a:cubicBezTo>
                <a:cubicBezTo>
                  <a:pt x="860" y="375"/>
                  <a:pt x="862" y="372"/>
                  <a:pt x="865" y="370"/>
                </a:cubicBezTo>
                <a:cubicBezTo>
                  <a:pt x="867" y="368"/>
                  <a:pt x="868" y="365"/>
                  <a:pt x="867" y="361"/>
                </a:cubicBezTo>
                <a:cubicBezTo>
                  <a:pt x="866" y="360"/>
                  <a:pt x="867" y="359"/>
                  <a:pt x="868" y="359"/>
                </a:cubicBezTo>
                <a:cubicBezTo>
                  <a:pt x="869" y="358"/>
                  <a:pt x="869" y="358"/>
                  <a:pt x="870" y="358"/>
                </a:cubicBezTo>
                <a:cubicBezTo>
                  <a:pt x="870" y="357"/>
                  <a:pt x="870" y="356"/>
                  <a:pt x="870" y="355"/>
                </a:cubicBezTo>
                <a:cubicBezTo>
                  <a:pt x="870" y="355"/>
                  <a:pt x="870" y="354"/>
                  <a:pt x="870" y="354"/>
                </a:cubicBezTo>
                <a:cubicBezTo>
                  <a:pt x="869" y="352"/>
                  <a:pt x="869" y="352"/>
                  <a:pt x="871" y="351"/>
                </a:cubicBezTo>
                <a:cubicBezTo>
                  <a:pt x="873" y="351"/>
                  <a:pt x="874" y="351"/>
                  <a:pt x="874" y="349"/>
                </a:cubicBezTo>
                <a:cubicBezTo>
                  <a:pt x="875" y="347"/>
                  <a:pt x="877" y="346"/>
                  <a:pt x="879" y="346"/>
                </a:cubicBezTo>
                <a:cubicBezTo>
                  <a:pt x="882" y="347"/>
                  <a:pt x="885" y="345"/>
                  <a:pt x="889" y="346"/>
                </a:cubicBezTo>
                <a:cubicBezTo>
                  <a:pt x="890" y="346"/>
                  <a:pt x="890" y="345"/>
                  <a:pt x="891" y="345"/>
                </a:cubicBezTo>
                <a:cubicBezTo>
                  <a:pt x="891" y="344"/>
                  <a:pt x="892" y="343"/>
                  <a:pt x="893" y="343"/>
                </a:cubicBezTo>
                <a:cubicBezTo>
                  <a:pt x="897" y="343"/>
                  <a:pt x="901" y="341"/>
                  <a:pt x="905" y="338"/>
                </a:cubicBezTo>
                <a:cubicBezTo>
                  <a:pt x="905" y="338"/>
                  <a:pt x="906" y="338"/>
                  <a:pt x="906" y="338"/>
                </a:cubicBezTo>
                <a:cubicBezTo>
                  <a:pt x="909" y="337"/>
                  <a:pt x="911" y="335"/>
                  <a:pt x="912" y="333"/>
                </a:cubicBezTo>
                <a:cubicBezTo>
                  <a:pt x="914" y="329"/>
                  <a:pt x="917" y="327"/>
                  <a:pt x="919" y="324"/>
                </a:cubicBezTo>
                <a:cubicBezTo>
                  <a:pt x="921" y="320"/>
                  <a:pt x="925" y="320"/>
                  <a:pt x="928" y="316"/>
                </a:cubicBezTo>
                <a:cubicBezTo>
                  <a:pt x="930" y="315"/>
                  <a:pt x="932" y="316"/>
                  <a:pt x="934" y="316"/>
                </a:cubicBezTo>
                <a:cubicBezTo>
                  <a:pt x="935" y="316"/>
                  <a:pt x="936" y="315"/>
                  <a:pt x="937" y="315"/>
                </a:cubicBezTo>
                <a:cubicBezTo>
                  <a:pt x="938" y="315"/>
                  <a:pt x="939" y="314"/>
                  <a:pt x="939" y="314"/>
                </a:cubicBezTo>
                <a:cubicBezTo>
                  <a:pt x="941" y="315"/>
                  <a:pt x="943" y="315"/>
                  <a:pt x="944" y="314"/>
                </a:cubicBezTo>
                <a:cubicBezTo>
                  <a:pt x="947" y="312"/>
                  <a:pt x="950" y="312"/>
                  <a:pt x="954" y="311"/>
                </a:cubicBezTo>
                <a:cubicBezTo>
                  <a:pt x="959" y="310"/>
                  <a:pt x="964" y="308"/>
                  <a:pt x="968" y="305"/>
                </a:cubicBezTo>
                <a:cubicBezTo>
                  <a:pt x="973" y="301"/>
                  <a:pt x="979" y="297"/>
                  <a:pt x="985" y="293"/>
                </a:cubicBezTo>
                <a:close/>
                <a:moveTo>
                  <a:pt x="1024" y="116"/>
                </a:moveTo>
                <a:cubicBezTo>
                  <a:pt x="1024" y="116"/>
                  <a:pt x="1025" y="116"/>
                  <a:pt x="1025" y="116"/>
                </a:cubicBezTo>
                <a:cubicBezTo>
                  <a:pt x="1025" y="116"/>
                  <a:pt x="1026" y="116"/>
                  <a:pt x="1026" y="117"/>
                </a:cubicBezTo>
                <a:cubicBezTo>
                  <a:pt x="1026" y="117"/>
                  <a:pt x="1026" y="118"/>
                  <a:pt x="1025" y="118"/>
                </a:cubicBezTo>
                <a:cubicBezTo>
                  <a:pt x="1025" y="118"/>
                  <a:pt x="1024" y="117"/>
                  <a:pt x="1024" y="117"/>
                </a:cubicBezTo>
                <a:cubicBezTo>
                  <a:pt x="1024" y="117"/>
                  <a:pt x="1024" y="117"/>
                  <a:pt x="1024" y="116"/>
                </a:cubicBezTo>
                <a:close/>
                <a:moveTo>
                  <a:pt x="1018" y="119"/>
                </a:moveTo>
                <a:cubicBezTo>
                  <a:pt x="1018" y="119"/>
                  <a:pt x="1019" y="118"/>
                  <a:pt x="1019" y="118"/>
                </a:cubicBezTo>
                <a:cubicBezTo>
                  <a:pt x="1019" y="118"/>
                  <a:pt x="1020" y="118"/>
                  <a:pt x="1020" y="118"/>
                </a:cubicBezTo>
                <a:cubicBezTo>
                  <a:pt x="1021" y="119"/>
                  <a:pt x="1021" y="119"/>
                  <a:pt x="1020" y="120"/>
                </a:cubicBezTo>
                <a:cubicBezTo>
                  <a:pt x="1020" y="120"/>
                  <a:pt x="1019" y="121"/>
                  <a:pt x="1019" y="121"/>
                </a:cubicBezTo>
                <a:cubicBezTo>
                  <a:pt x="1018" y="121"/>
                  <a:pt x="1018" y="120"/>
                  <a:pt x="1018" y="119"/>
                </a:cubicBezTo>
                <a:close/>
                <a:moveTo>
                  <a:pt x="887" y="342"/>
                </a:moveTo>
                <a:cubicBezTo>
                  <a:pt x="887" y="342"/>
                  <a:pt x="887" y="342"/>
                  <a:pt x="886" y="342"/>
                </a:cubicBezTo>
                <a:cubicBezTo>
                  <a:pt x="887" y="341"/>
                  <a:pt x="887" y="341"/>
                  <a:pt x="887" y="341"/>
                </a:cubicBezTo>
                <a:cubicBezTo>
                  <a:pt x="887" y="341"/>
                  <a:pt x="887" y="341"/>
                  <a:pt x="888" y="342"/>
                </a:cubicBezTo>
                <a:cubicBezTo>
                  <a:pt x="887" y="342"/>
                  <a:pt x="887" y="342"/>
                  <a:pt x="887" y="342"/>
                </a:cubicBezTo>
                <a:close/>
                <a:moveTo>
                  <a:pt x="932" y="43"/>
                </a:moveTo>
                <a:cubicBezTo>
                  <a:pt x="932" y="43"/>
                  <a:pt x="932" y="42"/>
                  <a:pt x="932" y="43"/>
                </a:cubicBezTo>
                <a:cubicBezTo>
                  <a:pt x="932" y="43"/>
                  <a:pt x="933" y="43"/>
                  <a:pt x="933" y="43"/>
                </a:cubicBezTo>
                <a:cubicBezTo>
                  <a:pt x="933" y="43"/>
                  <a:pt x="932" y="43"/>
                  <a:pt x="932" y="43"/>
                </a:cubicBezTo>
                <a:close/>
                <a:moveTo>
                  <a:pt x="935" y="46"/>
                </a:moveTo>
                <a:cubicBezTo>
                  <a:pt x="934" y="46"/>
                  <a:pt x="934" y="45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4" y="44"/>
                  <a:pt x="934" y="44"/>
                  <a:pt x="934" y="44"/>
                </a:cubicBezTo>
                <a:cubicBezTo>
                  <a:pt x="934" y="44"/>
                  <a:pt x="934" y="44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5" y="45"/>
                  <a:pt x="935" y="45"/>
                  <a:pt x="935" y="46"/>
                </a:cubicBezTo>
                <a:cubicBezTo>
                  <a:pt x="935" y="46"/>
                  <a:pt x="935" y="46"/>
                  <a:pt x="935" y="46"/>
                </a:cubicBezTo>
                <a:close/>
                <a:moveTo>
                  <a:pt x="958" y="280"/>
                </a:moveTo>
                <a:cubicBezTo>
                  <a:pt x="958" y="279"/>
                  <a:pt x="958" y="279"/>
                  <a:pt x="958" y="279"/>
                </a:cubicBezTo>
                <a:cubicBezTo>
                  <a:pt x="958" y="279"/>
                  <a:pt x="958" y="279"/>
                  <a:pt x="958" y="279"/>
                </a:cubicBezTo>
                <a:lnTo>
                  <a:pt x="958" y="280"/>
                </a:lnTo>
                <a:close/>
                <a:moveTo>
                  <a:pt x="960" y="265"/>
                </a:moveTo>
                <a:cubicBezTo>
                  <a:pt x="960" y="265"/>
                  <a:pt x="960" y="265"/>
                  <a:pt x="960" y="265"/>
                </a:cubicBezTo>
                <a:cubicBezTo>
                  <a:pt x="961" y="265"/>
                  <a:pt x="961" y="265"/>
                  <a:pt x="961" y="265"/>
                </a:cubicBezTo>
                <a:cubicBezTo>
                  <a:pt x="961" y="266"/>
                  <a:pt x="961" y="266"/>
                  <a:pt x="961" y="266"/>
                </a:cubicBezTo>
                <a:lnTo>
                  <a:pt x="960" y="265"/>
                </a:lnTo>
                <a:close/>
                <a:moveTo>
                  <a:pt x="808" y="242"/>
                </a:moveTo>
                <a:cubicBezTo>
                  <a:pt x="808" y="242"/>
                  <a:pt x="808" y="242"/>
                  <a:pt x="808" y="242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2"/>
                  <a:pt x="808" y="242"/>
                </a:cubicBezTo>
                <a:close/>
                <a:moveTo>
                  <a:pt x="1004" y="192"/>
                </a:move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1"/>
                </a:cubicBez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2"/>
                </a:cubicBezTo>
                <a:close/>
                <a:moveTo>
                  <a:pt x="1923" y="1126"/>
                </a:moveTo>
                <a:cubicBezTo>
                  <a:pt x="1923" y="1126"/>
                  <a:pt x="1923" y="1126"/>
                  <a:pt x="1923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3" y="1126"/>
                </a:cubicBezTo>
                <a:close/>
                <a:moveTo>
                  <a:pt x="2208" y="1121"/>
                </a:moveTo>
                <a:cubicBezTo>
                  <a:pt x="2205" y="1123"/>
                  <a:pt x="2205" y="1123"/>
                  <a:pt x="2204" y="1121"/>
                </a:cubicBezTo>
                <a:cubicBezTo>
                  <a:pt x="2203" y="1120"/>
                  <a:pt x="2203" y="1120"/>
                  <a:pt x="2203" y="1119"/>
                </a:cubicBezTo>
                <a:cubicBezTo>
                  <a:pt x="2201" y="1117"/>
                  <a:pt x="2201" y="1114"/>
                  <a:pt x="2198" y="1112"/>
                </a:cubicBezTo>
                <a:cubicBezTo>
                  <a:pt x="2197" y="1109"/>
                  <a:pt x="2193" y="1106"/>
                  <a:pt x="2194" y="1102"/>
                </a:cubicBezTo>
                <a:cubicBezTo>
                  <a:pt x="2195" y="1100"/>
                  <a:pt x="2193" y="1099"/>
                  <a:pt x="2192" y="1098"/>
                </a:cubicBezTo>
                <a:cubicBezTo>
                  <a:pt x="2190" y="1098"/>
                  <a:pt x="2188" y="1097"/>
                  <a:pt x="2187" y="1096"/>
                </a:cubicBezTo>
                <a:cubicBezTo>
                  <a:pt x="2186" y="1096"/>
                  <a:pt x="2186" y="1095"/>
                  <a:pt x="2186" y="1095"/>
                </a:cubicBezTo>
                <a:cubicBezTo>
                  <a:pt x="2186" y="1092"/>
                  <a:pt x="2185" y="1090"/>
                  <a:pt x="2184" y="1087"/>
                </a:cubicBezTo>
                <a:cubicBezTo>
                  <a:pt x="2183" y="1085"/>
                  <a:pt x="2182" y="1083"/>
                  <a:pt x="2182" y="1081"/>
                </a:cubicBezTo>
                <a:cubicBezTo>
                  <a:pt x="2182" y="1080"/>
                  <a:pt x="2181" y="1079"/>
                  <a:pt x="2181" y="1079"/>
                </a:cubicBezTo>
                <a:cubicBezTo>
                  <a:pt x="2176" y="1076"/>
                  <a:pt x="2173" y="1072"/>
                  <a:pt x="2168" y="1070"/>
                </a:cubicBezTo>
                <a:cubicBezTo>
                  <a:pt x="2167" y="1070"/>
                  <a:pt x="2167" y="1069"/>
                  <a:pt x="2166" y="1068"/>
                </a:cubicBezTo>
                <a:cubicBezTo>
                  <a:pt x="2166" y="1065"/>
                  <a:pt x="2165" y="1063"/>
                  <a:pt x="2165" y="1061"/>
                </a:cubicBezTo>
                <a:cubicBezTo>
                  <a:pt x="2166" y="1057"/>
                  <a:pt x="2165" y="1054"/>
                  <a:pt x="2163" y="1052"/>
                </a:cubicBezTo>
                <a:cubicBezTo>
                  <a:pt x="2162" y="1049"/>
                  <a:pt x="2161" y="1047"/>
                  <a:pt x="2162" y="1044"/>
                </a:cubicBezTo>
                <a:cubicBezTo>
                  <a:pt x="2162" y="1042"/>
                  <a:pt x="2161" y="1040"/>
                  <a:pt x="2161" y="1038"/>
                </a:cubicBezTo>
                <a:cubicBezTo>
                  <a:pt x="2161" y="1035"/>
                  <a:pt x="2160" y="1033"/>
                  <a:pt x="2158" y="1031"/>
                </a:cubicBezTo>
                <a:cubicBezTo>
                  <a:pt x="2157" y="1030"/>
                  <a:pt x="2155" y="1029"/>
                  <a:pt x="2154" y="1030"/>
                </a:cubicBezTo>
                <a:cubicBezTo>
                  <a:pt x="2152" y="1030"/>
                  <a:pt x="2151" y="1029"/>
                  <a:pt x="2151" y="1028"/>
                </a:cubicBezTo>
                <a:cubicBezTo>
                  <a:pt x="2151" y="1027"/>
                  <a:pt x="2150" y="1026"/>
                  <a:pt x="2151" y="1025"/>
                </a:cubicBezTo>
                <a:cubicBezTo>
                  <a:pt x="2151" y="1022"/>
                  <a:pt x="2150" y="1020"/>
                  <a:pt x="2149" y="1017"/>
                </a:cubicBezTo>
                <a:cubicBezTo>
                  <a:pt x="2148" y="1013"/>
                  <a:pt x="2146" y="1009"/>
                  <a:pt x="2145" y="1005"/>
                </a:cubicBezTo>
                <a:cubicBezTo>
                  <a:pt x="2145" y="1005"/>
                  <a:pt x="2144" y="1004"/>
                  <a:pt x="2143" y="1004"/>
                </a:cubicBezTo>
                <a:cubicBezTo>
                  <a:pt x="2143" y="1003"/>
                  <a:pt x="2142" y="1004"/>
                  <a:pt x="2142" y="1004"/>
                </a:cubicBezTo>
                <a:cubicBezTo>
                  <a:pt x="2141" y="1004"/>
                  <a:pt x="2141" y="1005"/>
                  <a:pt x="2141" y="1005"/>
                </a:cubicBezTo>
                <a:cubicBezTo>
                  <a:pt x="2140" y="1008"/>
                  <a:pt x="2139" y="1010"/>
                  <a:pt x="2138" y="1013"/>
                </a:cubicBezTo>
                <a:cubicBezTo>
                  <a:pt x="2137" y="1015"/>
                  <a:pt x="2137" y="1018"/>
                  <a:pt x="2136" y="1020"/>
                </a:cubicBezTo>
                <a:cubicBezTo>
                  <a:pt x="2135" y="1025"/>
                  <a:pt x="2134" y="1029"/>
                  <a:pt x="2134" y="1033"/>
                </a:cubicBezTo>
                <a:cubicBezTo>
                  <a:pt x="2134" y="1035"/>
                  <a:pt x="2134" y="1036"/>
                  <a:pt x="2134" y="1037"/>
                </a:cubicBezTo>
                <a:cubicBezTo>
                  <a:pt x="2133" y="1041"/>
                  <a:pt x="2132" y="1044"/>
                  <a:pt x="2131" y="1048"/>
                </a:cubicBezTo>
                <a:cubicBezTo>
                  <a:pt x="2130" y="1050"/>
                  <a:pt x="2129" y="1052"/>
                  <a:pt x="2128" y="1054"/>
                </a:cubicBezTo>
                <a:cubicBezTo>
                  <a:pt x="2128" y="1056"/>
                  <a:pt x="2126" y="1057"/>
                  <a:pt x="2124" y="1057"/>
                </a:cubicBezTo>
                <a:cubicBezTo>
                  <a:pt x="2122" y="1058"/>
                  <a:pt x="2119" y="1057"/>
                  <a:pt x="2117" y="1055"/>
                </a:cubicBezTo>
                <a:cubicBezTo>
                  <a:pt x="2116" y="1054"/>
                  <a:pt x="2115" y="1052"/>
                  <a:pt x="2115" y="1050"/>
                </a:cubicBezTo>
                <a:cubicBezTo>
                  <a:pt x="2114" y="1050"/>
                  <a:pt x="2114" y="1050"/>
                  <a:pt x="2113" y="1050"/>
                </a:cubicBezTo>
                <a:cubicBezTo>
                  <a:pt x="2111" y="1050"/>
                  <a:pt x="2109" y="1050"/>
                  <a:pt x="2107" y="1048"/>
                </a:cubicBezTo>
                <a:cubicBezTo>
                  <a:pt x="2105" y="1045"/>
                  <a:pt x="2103" y="1044"/>
                  <a:pt x="2100" y="1043"/>
                </a:cubicBezTo>
                <a:cubicBezTo>
                  <a:pt x="2098" y="1042"/>
                  <a:pt x="2097" y="1041"/>
                  <a:pt x="2096" y="1040"/>
                </a:cubicBezTo>
                <a:cubicBezTo>
                  <a:pt x="2095" y="1038"/>
                  <a:pt x="2094" y="1037"/>
                  <a:pt x="2093" y="1036"/>
                </a:cubicBezTo>
                <a:cubicBezTo>
                  <a:pt x="2092" y="1035"/>
                  <a:pt x="2091" y="1034"/>
                  <a:pt x="2092" y="1033"/>
                </a:cubicBezTo>
                <a:cubicBezTo>
                  <a:pt x="2093" y="1030"/>
                  <a:pt x="2095" y="1027"/>
                  <a:pt x="2095" y="1024"/>
                </a:cubicBezTo>
                <a:cubicBezTo>
                  <a:pt x="2095" y="1024"/>
                  <a:pt x="2096" y="1023"/>
                  <a:pt x="2096" y="1023"/>
                </a:cubicBezTo>
                <a:cubicBezTo>
                  <a:pt x="2097" y="1022"/>
                  <a:pt x="2098" y="1022"/>
                  <a:pt x="2099" y="1021"/>
                </a:cubicBezTo>
                <a:cubicBezTo>
                  <a:pt x="2100" y="1019"/>
                  <a:pt x="2101" y="1017"/>
                  <a:pt x="2102" y="1014"/>
                </a:cubicBezTo>
                <a:cubicBezTo>
                  <a:pt x="2102" y="1014"/>
                  <a:pt x="2102" y="1013"/>
                  <a:pt x="2102" y="1013"/>
                </a:cubicBezTo>
                <a:cubicBezTo>
                  <a:pt x="2100" y="1012"/>
                  <a:pt x="2099" y="1011"/>
                  <a:pt x="2098" y="1012"/>
                </a:cubicBezTo>
                <a:cubicBezTo>
                  <a:pt x="2096" y="1013"/>
                  <a:pt x="2095" y="1013"/>
                  <a:pt x="2094" y="1012"/>
                </a:cubicBezTo>
                <a:cubicBezTo>
                  <a:pt x="2093" y="1011"/>
                  <a:pt x="2092" y="1012"/>
                  <a:pt x="2091" y="1012"/>
                </a:cubicBezTo>
                <a:cubicBezTo>
                  <a:pt x="2090" y="1012"/>
                  <a:pt x="2089" y="1013"/>
                  <a:pt x="2089" y="1013"/>
                </a:cubicBezTo>
                <a:cubicBezTo>
                  <a:pt x="2084" y="1011"/>
                  <a:pt x="2080" y="1010"/>
                  <a:pt x="2076" y="1008"/>
                </a:cubicBezTo>
                <a:cubicBezTo>
                  <a:pt x="2074" y="1007"/>
                  <a:pt x="2071" y="1006"/>
                  <a:pt x="2069" y="1005"/>
                </a:cubicBezTo>
                <a:cubicBezTo>
                  <a:pt x="2069" y="1005"/>
                  <a:pt x="2068" y="1005"/>
                  <a:pt x="2068" y="1005"/>
                </a:cubicBezTo>
                <a:cubicBezTo>
                  <a:pt x="2067" y="1006"/>
                  <a:pt x="2067" y="1006"/>
                  <a:pt x="2067" y="1006"/>
                </a:cubicBezTo>
                <a:cubicBezTo>
                  <a:pt x="2067" y="1006"/>
                  <a:pt x="2067" y="1007"/>
                  <a:pt x="2067" y="1007"/>
                </a:cubicBezTo>
                <a:cubicBezTo>
                  <a:pt x="2068" y="1008"/>
                  <a:pt x="2069" y="1008"/>
                  <a:pt x="2069" y="1009"/>
                </a:cubicBezTo>
                <a:cubicBezTo>
                  <a:pt x="2070" y="1010"/>
                  <a:pt x="2070" y="1011"/>
                  <a:pt x="2069" y="1012"/>
                </a:cubicBezTo>
                <a:cubicBezTo>
                  <a:pt x="2067" y="1013"/>
                  <a:pt x="2065" y="1013"/>
                  <a:pt x="2063" y="1013"/>
                </a:cubicBezTo>
                <a:cubicBezTo>
                  <a:pt x="2062" y="1013"/>
                  <a:pt x="2060" y="1013"/>
                  <a:pt x="2060" y="1014"/>
                </a:cubicBezTo>
                <a:cubicBezTo>
                  <a:pt x="2057" y="1015"/>
                  <a:pt x="2055" y="1016"/>
                  <a:pt x="2053" y="1018"/>
                </a:cubicBezTo>
                <a:cubicBezTo>
                  <a:pt x="2051" y="1021"/>
                  <a:pt x="2049" y="1024"/>
                  <a:pt x="2047" y="1027"/>
                </a:cubicBezTo>
                <a:cubicBezTo>
                  <a:pt x="2045" y="1029"/>
                  <a:pt x="2045" y="1030"/>
                  <a:pt x="2046" y="1032"/>
                </a:cubicBezTo>
                <a:cubicBezTo>
                  <a:pt x="2046" y="1033"/>
                  <a:pt x="2045" y="1034"/>
                  <a:pt x="2044" y="1034"/>
                </a:cubicBezTo>
                <a:cubicBezTo>
                  <a:pt x="2042" y="1034"/>
                  <a:pt x="2041" y="1033"/>
                  <a:pt x="2039" y="1034"/>
                </a:cubicBezTo>
                <a:cubicBezTo>
                  <a:pt x="2038" y="1034"/>
                  <a:pt x="2037" y="1034"/>
                  <a:pt x="2036" y="1033"/>
                </a:cubicBezTo>
                <a:cubicBezTo>
                  <a:pt x="2035" y="1031"/>
                  <a:pt x="2033" y="1029"/>
                  <a:pt x="2032" y="1028"/>
                </a:cubicBezTo>
                <a:cubicBezTo>
                  <a:pt x="2031" y="1026"/>
                  <a:pt x="2029" y="1026"/>
                  <a:pt x="2027" y="1026"/>
                </a:cubicBezTo>
                <a:cubicBezTo>
                  <a:pt x="2026" y="1027"/>
                  <a:pt x="2023" y="1027"/>
                  <a:pt x="2022" y="1029"/>
                </a:cubicBezTo>
                <a:cubicBezTo>
                  <a:pt x="2020" y="1030"/>
                  <a:pt x="2019" y="1030"/>
                  <a:pt x="2017" y="1031"/>
                </a:cubicBezTo>
                <a:cubicBezTo>
                  <a:pt x="2015" y="1031"/>
                  <a:pt x="2015" y="1034"/>
                  <a:pt x="2014" y="1035"/>
                </a:cubicBezTo>
                <a:cubicBezTo>
                  <a:pt x="2013" y="1036"/>
                  <a:pt x="2012" y="1037"/>
                  <a:pt x="2012" y="1037"/>
                </a:cubicBezTo>
                <a:cubicBezTo>
                  <a:pt x="2009" y="1038"/>
                  <a:pt x="2008" y="1040"/>
                  <a:pt x="2008" y="1042"/>
                </a:cubicBezTo>
                <a:cubicBezTo>
                  <a:pt x="2009" y="1043"/>
                  <a:pt x="2008" y="1043"/>
                  <a:pt x="2008" y="1044"/>
                </a:cubicBezTo>
                <a:cubicBezTo>
                  <a:pt x="2008" y="1045"/>
                  <a:pt x="2007" y="1046"/>
                  <a:pt x="2007" y="1046"/>
                </a:cubicBezTo>
                <a:cubicBezTo>
                  <a:pt x="2006" y="1045"/>
                  <a:pt x="2005" y="1045"/>
                  <a:pt x="2004" y="1045"/>
                </a:cubicBezTo>
                <a:cubicBezTo>
                  <a:pt x="2003" y="1045"/>
                  <a:pt x="2002" y="1047"/>
                  <a:pt x="2002" y="1048"/>
                </a:cubicBezTo>
                <a:cubicBezTo>
                  <a:pt x="2002" y="1049"/>
                  <a:pt x="2002" y="1050"/>
                  <a:pt x="2003" y="1051"/>
                </a:cubicBezTo>
                <a:cubicBezTo>
                  <a:pt x="2003" y="1051"/>
                  <a:pt x="2002" y="1052"/>
                  <a:pt x="2002" y="1052"/>
                </a:cubicBezTo>
                <a:cubicBezTo>
                  <a:pt x="2002" y="1052"/>
                  <a:pt x="2001" y="1052"/>
                  <a:pt x="2001" y="1052"/>
                </a:cubicBezTo>
                <a:cubicBezTo>
                  <a:pt x="2000" y="1051"/>
                  <a:pt x="1999" y="1049"/>
                  <a:pt x="1998" y="1048"/>
                </a:cubicBezTo>
                <a:cubicBezTo>
                  <a:pt x="1998" y="1047"/>
                  <a:pt x="1997" y="1047"/>
                  <a:pt x="1996" y="1048"/>
                </a:cubicBezTo>
                <a:cubicBezTo>
                  <a:pt x="1995" y="1049"/>
                  <a:pt x="1993" y="1050"/>
                  <a:pt x="1992" y="1051"/>
                </a:cubicBezTo>
                <a:cubicBezTo>
                  <a:pt x="1991" y="1052"/>
                  <a:pt x="1991" y="1053"/>
                  <a:pt x="1991" y="1054"/>
                </a:cubicBezTo>
                <a:cubicBezTo>
                  <a:pt x="1991" y="1058"/>
                  <a:pt x="1989" y="1062"/>
                  <a:pt x="1986" y="1064"/>
                </a:cubicBezTo>
                <a:cubicBezTo>
                  <a:pt x="1986" y="1065"/>
                  <a:pt x="1985" y="1066"/>
                  <a:pt x="1985" y="1067"/>
                </a:cubicBezTo>
                <a:cubicBezTo>
                  <a:pt x="1982" y="1071"/>
                  <a:pt x="1979" y="1073"/>
                  <a:pt x="1975" y="1073"/>
                </a:cubicBezTo>
                <a:cubicBezTo>
                  <a:pt x="1973" y="1073"/>
                  <a:pt x="1970" y="1074"/>
                  <a:pt x="1967" y="1074"/>
                </a:cubicBezTo>
                <a:cubicBezTo>
                  <a:pt x="1964" y="1077"/>
                  <a:pt x="1959" y="1076"/>
                  <a:pt x="1955" y="1079"/>
                </a:cubicBezTo>
                <a:cubicBezTo>
                  <a:pt x="1955" y="1079"/>
                  <a:pt x="1954" y="1080"/>
                  <a:pt x="1953" y="1079"/>
                </a:cubicBezTo>
                <a:cubicBezTo>
                  <a:pt x="1950" y="1079"/>
                  <a:pt x="1947" y="1080"/>
                  <a:pt x="1945" y="1081"/>
                </a:cubicBezTo>
                <a:cubicBezTo>
                  <a:pt x="1941" y="1083"/>
                  <a:pt x="1938" y="1085"/>
                  <a:pt x="1935" y="1086"/>
                </a:cubicBezTo>
                <a:cubicBezTo>
                  <a:pt x="1933" y="1087"/>
                  <a:pt x="1932" y="1089"/>
                  <a:pt x="1931" y="1090"/>
                </a:cubicBezTo>
                <a:cubicBezTo>
                  <a:pt x="1930" y="1091"/>
                  <a:pt x="1930" y="1090"/>
                  <a:pt x="1929" y="1090"/>
                </a:cubicBezTo>
                <a:cubicBezTo>
                  <a:pt x="1929" y="1090"/>
                  <a:pt x="1928" y="1090"/>
                  <a:pt x="1928" y="1090"/>
                </a:cubicBezTo>
                <a:cubicBezTo>
                  <a:pt x="1927" y="1091"/>
                  <a:pt x="1926" y="1092"/>
                  <a:pt x="1926" y="1093"/>
                </a:cubicBezTo>
                <a:cubicBezTo>
                  <a:pt x="1926" y="1094"/>
                  <a:pt x="1926" y="1096"/>
                  <a:pt x="1926" y="1097"/>
                </a:cubicBezTo>
                <a:cubicBezTo>
                  <a:pt x="1925" y="1100"/>
                  <a:pt x="1925" y="1102"/>
                  <a:pt x="1924" y="1104"/>
                </a:cubicBezTo>
                <a:cubicBezTo>
                  <a:pt x="1922" y="1106"/>
                  <a:pt x="1922" y="1108"/>
                  <a:pt x="1922" y="1111"/>
                </a:cubicBezTo>
                <a:cubicBezTo>
                  <a:pt x="1922" y="1114"/>
                  <a:pt x="1922" y="1117"/>
                  <a:pt x="1924" y="1120"/>
                </a:cubicBezTo>
                <a:cubicBezTo>
                  <a:pt x="1924" y="1121"/>
                  <a:pt x="1924" y="1122"/>
                  <a:pt x="1925" y="1122"/>
                </a:cubicBezTo>
                <a:cubicBezTo>
                  <a:pt x="1925" y="1123"/>
                  <a:pt x="1924" y="1124"/>
                  <a:pt x="1924" y="1125"/>
                </a:cubicBezTo>
                <a:cubicBezTo>
                  <a:pt x="1923" y="1125"/>
                  <a:pt x="1923" y="1125"/>
                  <a:pt x="1923" y="1126"/>
                </a:cubicBezTo>
                <a:cubicBezTo>
                  <a:pt x="1922" y="1127"/>
                  <a:pt x="1921" y="1128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30"/>
                  <a:pt x="1921" y="1131"/>
                  <a:pt x="1921" y="1132"/>
                </a:cubicBezTo>
                <a:cubicBezTo>
                  <a:pt x="1922" y="1134"/>
                  <a:pt x="1922" y="1136"/>
                  <a:pt x="1922" y="1138"/>
                </a:cubicBezTo>
                <a:cubicBezTo>
                  <a:pt x="1922" y="1141"/>
                  <a:pt x="1923" y="1145"/>
                  <a:pt x="1924" y="1148"/>
                </a:cubicBezTo>
                <a:cubicBezTo>
                  <a:pt x="1925" y="1152"/>
                  <a:pt x="1926" y="1155"/>
                  <a:pt x="1926" y="1159"/>
                </a:cubicBezTo>
                <a:cubicBezTo>
                  <a:pt x="1925" y="1163"/>
                  <a:pt x="1925" y="1168"/>
                  <a:pt x="1927" y="1172"/>
                </a:cubicBezTo>
                <a:cubicBezTo>
                  <a:pt x="1927" y="1173"/>
                  <a:pt x="1927" y="1174"/>
                  <a:pt x="1927" y="1176"/>
                </a:cubicBezTo>
                <a:cubicBezTo>
                  <a:pt x="1927" y="1178"/>
                  <a:pt x="1926" y="1180"/>
                  <a:pt x="1926" y="1182"/>
                </a:cubicBezTo>
                <a:cubicBezTo>
                  <a:pt x="1925" y="1186"/>
                  <a:pt x="1923" y="1188"/>
                  <a:pt x="1921" y="1190"/>
                </a:cubicBezTo>
                <a:cubicBezTo>
                  <a:pt x="1918" y="1192"/>
                  <a:pt x="1918" y="1195"/>
                  <a:pt x="1920" y="1197"/>
                </a:cubicBezTo>
                <a:cubicBezTo>
                  <a:pt x="1921" y="1199"/>
                  <a:pt x="1923" y="1200"/>
                  <a:pt x="1924" y="1201"/>
                </a:cubicBezTo>
                <a:cubicBezTo>
                  <a:pt x="1926" y="1203"/>
                  <a:pt x="1928" y="1204"/>
                  <a:pt x="1931" y="1205"/>
                </a:cubicBezTo>
                <a:cubicBezTo>
                  <a:pt x="1933" y="1205"/>
                  <a:pt x="1935" y="1205"/>
                  <a:pt x="1937" y="1205"/>
                </a:cubicBezTo>
                <a:cubicBezTo>
                  <a:pt x="1938" y="1205"/>
                  <a:pt x="1939" y="1205"/>
                  <a:pt x="1940" y="1204"/>
                </a:cubicBezTo>
                <a:cubicBezTo>
                  <a:pt x="1944" y="1201"/>
                  <a:pt x="1950" y="1201"/>
                  <a:pt x="1953" y="1197"/>
                </a:cubicBezTo>
                <a:cubicBezTo>
                  <a:pt x="1953" y="1197"/>
                  <a:pt x="1954" y="1196"/>
                  <a:pt x="1954" y="1196"/>
                </a:cubicBezTo>
                <a:cubicBezTo>
                  <a:pt x="1958" y="1196"/>
                  <a:pt x="1962" y="1195"/>
                  <a:pt x="1967" y="1195"/>
                </a:cubicBezTo>
                <a:cubicBezTo>
                  <a:pt x="1970" y="1196"/>
                  <a:pt x="1974" y="1196"/>
                  <a:pt x="1977" y="1196"/>
                </a:cubicBezTo>
                <a:cubicBezTo>
                  <a:pt x="1979" y="1196"/>
                  <a:pt x="1980" y="1195"/>
                  <a:pt x="1982" y="1194"/>
                </a:cubicBezTo>
                <a:cubicBezTo>
                  <a:pt x="1985" y="1190"/>
                  <a:pt x="1988" y="1188"/>
                  <a:pt x="1993" y="1186"/>
                </a:cubicBezTo>
                <a:cubicBezTo>
                  <a:pt x="1995" y="1185"/>
                  <a:pt x="1996" y="1184"/>
                  <a:pt x="1997" y="1183"/>
                </a:cubicBezTo>
                <a:cubicBezTo>
                  <a:pt x="1999" y="1182"/>
                  <a:pt x="2001" y="1182"/>
                  <a:pt x="2003" y="1182"/>
                </a:cubicBezTo>
                <a:cubicBezTo>
                  <a:pt x="2008" y="1183"/>
                  <a:pt x="2013" y="1182"/>
                  <a:pt x="2018" y="1179"/>
                </a:cubicBezTo>
                <a:cubicBezTo>
                  <a:pt x="2022" y="1177"/>
                  <a:pt x="2026" y="1177"/>
                  <a:pt x="2030" y="1177"/>
                </a:cubicBezTo>
                <a:cubicBezTo>
                  <a:pt x="2033" y="1177"/>
                  <a:pt x="2036" y="1177"/>
                  <a:pt x="2039" y="1177"/>
                </a:cubicBezTo>
                <a:cubicBezTo>
                  <a:pt x="2040" y="1177"/>
                  <a:pt x="2042" y="1178"/>
                  <a:pt x="2043" y="1179"/>
                </a:cubicBezTo>
                <a:cubicBezTo>
                  <a:pt x="2044" y="1181"/>
                  <a:pt x="2046" y="1181"/>
                  <a:pt x="2049" y="1182"/>
                </a:cubicBezTo>
                <a:cubicBezTo>
                  <a:pt x="2051" y="1182"/>
                  <a:pt x="2053" y="1184"/>
                  <a:pt x="2056" y="1185"/>
                </a:cubicBezTo>
                <a:cubicBezTo>
                  <a:pt x="2057" y="1185"/>
                  <a:pt x="2058" y="1187"/>
                  <a:pt x="2058" y="1188"/>
                </a:cubicBezTo>
                <a:cubicBezTo>
                  <a:pt x="2058" y="1190"/>
                  <a:pt x="2058" y="1192"/>
                  <a:pt x="2060" y="1193"/>
                </a:cubicBezTo>
                <a:cubicBezTo>
                  <a:pt x="2061" y="1194"/>
                  <a:pt x="2062" y="1196"/>
                  <a:pt x="2062" y="1198"/>
                </a:cubicBezTo>
                <a:cubicBezTo>
                  <a:pt x="2062" y="1200"/>
                  <a:pt x="2063" y="1202"/>
                  <a:pt x="2063" y="1204"/>
                </a:cubicBezTo>
                <a:cubicBezTo>
                  <a:pt x="2063" y="1205"/>
                  <a:pt x="2063" y="1206"/>
                  <a:pt x="2063" y="1207"/>
                </a:cubicBezTo>
                <a:cubicBezTo>
                  <a:pt x="2063" y="1207"/>
                  <a:pt x="2063" y="1208"/>
                  <a:pt x="2063" y="1208"/>
                </a:cubicBezTo>
                <a:cubicBezTo>
                  <a:pt x="2064" y="1208"/>
                  <a:pt x="2064" y="1209"/>
                  <a:pt x="2065" y="1209"/>
                </a:cubicBezTo>
                <a:cubicBezTo>
                  <a:pt x="2065" y="1210"/>
                  <a:pt x="2066" y="1209"/>
                  <a:pt x="2067" y="1209"/>
                </a:cubicBezTo>
                <a:cubicBezTo>
                  <a:pt x="2069" y="1207"/>
                  <a:pt x="2071" y="1204"/>
                  <a:pt x="2074" y="1201"/>
                </a:cubicBezTo>
                <a:cubicBezTo>
                  <a:pt x="2075" y="1200"/>
                  <a:pt x="2077" y="1199"/>
                  <a:pt x="2078" y="1198"/>
                </a:cubicBezTo>
                <a:cubicBezTo>
                  <a:pt x="2079" y="1197"/>
                  <a:pt x="2081" y="1195"/>
                  <a:pt x="2082" y="1194"/>
                </a:cubicBezTo>
                <a:cubicBezTo>
                  <a:pt x="2082" y="1194"/>
                  <a:pt x="2082" y="1194"/>
                  <a:pt x="2083" y="1194"/>
                </a:cubicBezTo>
                <a:cubicBezTo>
                  <a:pt x="2083" y="1194"/>
                  <a:pt x="2083" y="1194"/>
                  <a:pt x="2083" y="1194"/>
                </a:cubicBezTo>
                <a:cubicBezTo>
                  <a:pt x="2083" y="1196"/>
                  <a:pt x="2083" y="1197"/>
                  <a:pt x="2083" y="1198"/>
                </a:cubicBezTo>
                <a:cubicBezTo>
                  <a:pt x="2080" y="1200"/>
                  <a:pt x="2079" y="1202"/>
                  <a:pt x="2078" y="1205"/>
                </a:cubicBezTo>
                <a:cubicBezTo>
                  <a:pt x="2078" y="1208"/>
                  <a:pt x="2076" y="1210"/>
                  <a:pt x="2074" y="1211"/>
                </a:cubicBezTo>
                <a:cubicBezTo>
                  <a:pt x="2073" y="1211"/>
                  <a:pt x="2073" y="1212"/>
                  <a:pt x="2073" y="1213"/>
                </a:cubicBezTo>
                <a:cubicBezTo>
                  <a:pt x="2073" y="1213"/>
                  <a:pt x="2073" y="1214"/>
                  <a:pt x="2073" y="1214"/>
                </a:cubicBezTo>
                <a:cubicBezTo>
                  <a:pt x="2074" y="1214"/>
                  <a:pt x="2075" y="1214"/>
                  <a:pt x="2076" y="1214"/>
                </a:cubicBezTo>
                <a:cubicBezTo>
                  <a:pt x="2078" y="1214"/>
                  <a:pt x="2080" y="1213"/>
                  <a:pt x="2081" y="1210"/>
                </a:cubicBezTo>
                <a:cubicBezTo>
                  <a:pt x="2082" y="1210"/>
                  <a:pt x="2082" y="1209"/>
                  <a:pt x="2082" y="1209"/>
                </a:cubicBezTo>
                <a:cubicBezTo>
                  <a:pt x="2082" y="1209"/>
                  <a:pt x="2083" y="1208"/>
                  <a:pt x="2083" y="1208"/>
                </a:cubicBezTo>
                <a:cubicBezTo>
                  <a:pt x="2083" y="1209"/>
                  <a:pt x="2084" y="1209"/>
                  <a:pt x="2084" y="1209"/>
                </a:cubicBezTo>
                <a:cubicBezTo>
                  <a:pt x="2084" y="1212"/>
                  <a:pt x="2084" y="1215"/>
                  <a:pt x="2082" y="1217"/>
                </a:cubicBezTo>
                <a:cubicBezTo>
                  <a:pt x="2081" y="1218"/>
                  <a:pt x="2082" y="1219"/>
                  <a:pt x="2083" y="1219"/>
                </a:cubicBezTo>
                <a:cubicBezTo>
                  <a:pt x="2084" y="1219"/>
                  <a:pt x="2086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8"/>
                  <a:pt x="2087" y="1218"/>
                  <a:pt x="2087" y="1218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20"/>
                </a:cubicBezTo>
                <a:cubicBezTo>
                  <a:pt x="2089" y="1224"/>
                  <a:pt x="2090" y="1229"/>
                  <a:pt x="2088" y="1234"/>
                </a:cubicBezTo>
                <a:cubicBezTo>
                  <a:pt x="2087" y="1235"/>
                  <a:pt x="2088" y="1236"/>
                  <a:pt x="2088" y="1237"/>
                </a:cubicBezTo>
                <a:cubicBezTo>
                  <a:pt x="2089" y="1239"/>
                  <a:pt x="2090" y="1240"/>
                  <a:pt x="2090" y="1241"/>
                </a:cubicBezTo>
                <a:cubicBezTo>
                  <a:pt x="2092" y="1245"/>
                  <a:pt x="2095" y="1248"/>
                  <a:pt x="2099" y="1249"/>
                </a:cubicBezTo>
                <a:cubicBezTo>
                  <a:pt x="2101" y="1249"/>
                  <a:pt x="2103" y="1251"/>
                  <a:pt x="2105" y="1252"/>
                </a:cubicBezTo>
                <a:cubicBezTo>
                  <a:pt x="2106" y="1253"/>
                  <a:pt x="2107" y="1254"/>
                  <a:pt x="2108" y="1255"/>
                </a:cubicBezTo>
                <a:cubicBezTo>
                  <a:pt x="2109" y="1256"/>
                  <a:pt x="2111" y="1256"/>
                  <a:pt x="2112" y="1255"/>
                </a:cubicBezTo>
                <a:cubicBezTo>
                  <a:pt x="2115" y="1253"/>
                  <a:pt x="2119" y="1252"/>
                  <a:pt x="2121" y="1248"/>
                </a:cubicBezTo>
                <a:cubicBezTo>
                  <a:pt x="2122" y="1247"/>
                  <a:pt x="2122" y="1248"/>
                  <a:pt x="2123" y="1248"/>
                </a:cubicBezTo>
                <a:cubicBezTo>
                  <a:pt x="2123" y="1248"/>
                  <a:pt x="2123" y="1249"/>
                  <a:pt x="2123" y="1249"/>
                </a:cubicBezTo>
                <a:cubicBezTo>
                  <a:pt x="2123" y="1250"/>
                  <a:pt x="2122" y="1251"/>
                  <a:pt x="2122" y="1251"/>
                </a:cubicBezTo>
                <a:cubicBezTo>
                  <a:pt x="2124" y="1254"/>
                  <a:pt x="2126" y="1257"/>
                  <a:pt x="2128" y="1259"/>
                </a:cubicBezTo>
                <a:cubicBezTo>
                  <a:pt x="2129" y="1260"/>
                  <a:pt x="2130" y="1260"/>
                  <a:pt x="2130" y="1260"/>
                </a:cubicBezTo>
                <a:cubicBezTo>
                  <a:pt x="2133" y="1257"/>
                  <a:pt x="2137" y="1255"/>
                  <a:pt x="2140" y="1252"/>
                </a:cubicBezTo>
                <a:cubicBezTo>
                  <a:pt x="2143" y="1250"/>
                  <a:pt x="2147" y="1248"/>
                  <a:pt x="2151" y="1248"/>
                </a:cubicBezTo>
                <a:cubicBezTo>
                  <a:pt x="2152" y="1248"/>
                  <a:pt x="2153" y="1248"/>
                  <a:pt x="2155" y="1248"/>
                </a:cubicBezTo>
                <a:cubicBezTo>
                  <a:pt x="2157" y="1248"/>
                  <a:pt x="2161" y="1245"/>
                  <a:pt x="2161" y="1243"/>
                </a:cubicBezTo>
                <a:cubicBezTo>
                  <a:pt x="2161" y="1239"/>
                  <a:pt x="2163" y="1235"/>
                  <a:pt x="2164" y="1232"/>
                </a:cubicBezTo>
                <a:cubicBezTo>
                  <a:pt x="2165" y="1228"/>
                  <a:pt x="2167" y="1224"/>
                  <a:pt x="2170" y="1221"/>
                </a:cubicBezTo>
                <a:cubicBezTo>
                  <a:pt x="2172" y="1219"/>
                  <a:pt x="2173" y="1217"/>
                  <a:pt x="2174" y="1215"/>
                </a:cubicBezTo>
                <a:cubicBezTo>
                  <a:pt x="2176" y="1212"/>
                  <a:pt x="2177" y="1209"/>
                  <a:pt x="2179" y="1206"/>
                </a:cubicBezTo>
                <a:cubicBezTo>
                  <a:pt x="2181" y="1201"/>
                  <a:pt x="2184" y="1197"/>
                  <a:pt x="2189" y="1194"/>
                </a:cubicBezTo>
                <a:cubicBezTo>
                  <a:pt x="2190" y="1194"/>
                  <a:pt x="2191" y="1193"/>
                  <a:pt x="2191" y="1192"/>
                </a:cubicBezTo>
                <a:cubicBezTo>
                  <a:pt x="2192" y="1188"/>
                  <a:pt x="2196" y="1186"/>
                  <a:pt x="2197" y="1182"/>
                </a:cubicBezTo>
                <a:cubicBezTo>
                  <a:pt x="2198" y="1179"/>
                  <a:pt x="2198" y="1175"/>
                  <a:pt x="2200" y="1171"/>
                </a:cubicBezTo>
                <a:cubicBezTo>
                  <a:pt x="2202" y="1167"/>
                  <a:pt x="2202" y="1162"/>
                  <a:pt x="2205" y="1158"/>
                </a:cubicBezTo>
                <a:cubicBezTo>
                  <a:pt x="2206" y="1157"/>
                  <a:pt x="2206" y="1156"/>
                  <a:pt x="2206" y="1154"/>
                </a:cubicBezTo>
                <a:cubicBezTo>
                  <a:pt x="2207" y="1151"/>
                  <a:pt x="2207" y="1149"/>
                  <a:pt x="2206" y="1146"/>
                </a:cubicBezTo>
                <a:cubicBezTo>
                  <a:pt x="2205" y="1144"/>
                  <a:pt x="2205" y="1142"/>
                  <a:pt x="2206" y="1140"/>
                </a:cubicBezTo>
                <a:cubicBezTo>
                  <a:pt x="2206" y="1138"/>
                  <a:pt x="2206" y="1137"/>
                  <a:pt x="2206" y="1135"/>
                </a:cubicBezTo>
                <a:cubicBezTo>
                  <a:pt x="2206" y="1131"/>
                  <a:pt x="2207" y="1127"/>
                  <a:pt x="2209" y="1124"/>
                </a:cubicBezTo>
                <a:cubicBezTo>
                  <a:pt x="2209" y="1123"/>
                  <a:pt x="2209" y="1122"/>
                  <a:pt x="2209" y="1122"/>
                </a:cubicBezTo>
                <a:cubicBezTo>
                  <a:pt x="2209" y="1122"/>
                  <a:pt x="2209" y="1121"/>
                  <a:pt x="2209" y="1121"/>
                </a:cubicBezTo>
                <a:cubicBezTo>
                  <a:pt x="2208" y="1121"/>
                  <a:pt x="2208" y="1121"/>
                  <a:pt x="2208" y="1121"/>
                </a:cubicBezTo>
                <a:close/>
                <a:moveTo>
                  <a:pt x="705" y="90"/>
                </a:move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4" y="90"/>
                  <a:pt x="704" y="90"/>
                </a:cubicBezTo>
                <a:cubicBezTo>
                  <a:pt x="704" y="90"/>
                  <a:pt x="704" y="90"/>
                  <a:pt x="705" y="90"/>
                </a:cubicBezTo>
                <a:close/>
                <a:moveTo>
                  <a:pt x="713" y="64"/>
                </a:move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lose/>
                <a:moveTo>
                  <a:pt x="714" y="67"/>
                </a:moveTo>
                <a:cubicBezTo>
                  <a:pt x="713" y="69"/>
                  <a:pt x="713" y="70"/>
                  <a:pt x="714" y="72"/>
                </a:cubicBezTo>
                <a:cubicBezTo>
                  <a:pt x="714" y="74"/>
                  <a:pt x="715" y="76"/>
                  <a:pt x="714" y="79"/>
                </a:cubicBezTo>
                <a:cubicBezTo>
                  <a:pt x="713" y="80"/>
                  <a:pt x="713" y="83"/>
                  <a:pt x="713" y="84"/>
                </a:cubicBezTo>
                <a:cubicBezTo>
                  <a:pt x="712" y="85"/>
                  <a:pt x="712" y="85"/>
                  <a:pt x="711" y="86"/>
                </a:cubicBezTo>
                <a:cubicBezTo>
                  <a:pt x="709" y="86"/>
                  <a:pt x="710" y="88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11" y="91"/>
                  <a:pt x="711" y="91"/>
                  <a:pt x="712" y="92"/>
                </a:cubicBezTo>
                <a:cubicBezTo>
                  <a:pt x="712" y="92"/>
                  <a:pt x="712" y="92"/>
                  <a:pt x="713" y="92"/>
                </a:cubicBezTo>
                <a:cubicBezTo>
                  <a:pt x="713" y="93"/>
                  <a:pt x="714" y="93"/>
                  <a:pt x="715" y="93"/>
                </a:cubicBezTo>
                <a:cubicBezTo>
                  <a:pt x="715" y="93"/>
                  <a:pt x="715" y="93"/>
                  <a:pt x="716" y="93"/>
                </a:cubicBezTo>
                <a:cubicBezTo>
                  <a:pt x="716" y="93"/>
                  <a:pt x="716" y="94"/>
                  <a:pt x="715" y="94"/>
                </a:cubicBezTo>
                <a:cubicBezTo>
                  <a:pt x="716" y="94"/>
                  <a:pt x="716" y="94"/>
                  <a:pt x="717" y="94"/>
                </a:cubicBezTo>
                <a:cubicBezTo>
                  <a:pt x="717" y="94"/>
                  <a:pt x="717" y="95"/>
                  <a:pt x="717" y="95"/>
                </a:cubicBezTo>
                <a:cubicBezTo>
                  <a:pt x="717" y="95"/>
                  <a:pt x="717" y="95"/>
                  <a:pt x="717" y="95"/>
                </a:cubicBezTo>
                <a:cubicBezTo>
                  <a:pt x="716" y="96"/>
                  <a:pt x="716" y="96"/>
                  <a:pt x="716" y="95"/>
                </a:cubicBezTo>
                <a:cubicBezTo>
                  <a:pt x="715" y="95"/>
                  <a:pt x="715" y="94"/>
                  <a:pt x="715" y="94"/>
                </a:cubicBezTo>
                <a:cubicBezTo>
                  <a:pt x="715" y="94"/>
                  <a:pt x="715" y="94"/>
                  <a:pt x="715" y="94"/>
                </a:cubicBezTo>
                <a:cubicBezTo>
                  <a:pt x="715" y="93"/>
                  <a:pt x="715" y="93"/>
                  <a:pt x="715" y="93"/>
                </a:cubicBezTo>
                <a:cubicBezTo>
                  <a:pt x="714" y="93"/>
                  <a:pt x="713" y="93"/>
                  <a:pt x="713" y="92"/>
                </a:cubicBezTo>
                <a:cubicBezTo>
                  <a:pt x="712" y="92"/>
                  <a:pt x="712" y="92"/>
                  <a:pt x="712" y="92"/>
                </a:cubicBezTo>
                <a:cubicBezTo>
                  <a:pt x="711" y="91"/>
                  <a:pt x="710" y="91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08" y="90"/>
                  <a:pt x="706" y="90"/>
                  <a:pt x="705" y="90"/>
                </a:cubicBezTo>
                <a:cubicBezTo>
                  <a:pt x="704" y="91"/>
                  <a:pt x="703" y="91"/>
                  <a:pt x="702" y="91"/>
                </a:cubicBezTo>
                <a:cubicBezTo>
                  <a:pt x="700" y="91"/>
                  <a:pt x="698" y="92"/>
                  <a:pt x="696" y="92"/>
                </a:cubicBezTo>
                <a:cubicBezTo>
                  <a:pt x="695" y="95"/>
                  <a:pt x="693" y="97"/>
                  <a:pt x="691" y="99"/>
                </a:cubicBezTo>
                <a:cubicBezTo>
                  <a:pt x="689" y="100"/>
                  <a:pt x="688" y="102"/>
                  <a:pt x="688" y="104"/>
                </a:cubicBezTo>
                <a:cubicBezTo>
                  <a:pt x="688" y="105"/>
                  <a:pt x="688" y="107"/>
                  <a:pt x="690" y="107"/>
                </a:cubicBezTo>
                <a:cubicBezTo>
                  <a:pt x="690" y="107"/>
                  <a:pt x="691" y="107"/>
                  <a:pt x="691" y="107"/>
                </a:cubicBezTo>
                <a:cubicBezTo>
                  <a:pt x="694" y="107"/>
                  <a:pt x="695" y="108"/>
                  <a:pt x="695" y="111"/>
                </a:cubicBezTo>
                <a:cubicBezTo>
                  <a:pt x="695" y="112"/>
                  <a:pt x="695" y="113"/>
                  <a:pt x="695" y="114"/>
                </a:cubicBezTo>
                <a:cubicBezTo>
                  <a:pt x="695" y="116"/>
                  <a:pt x="694" y="117"/>
                  <a:pt x="693" y="118"/>
                </a:cubicBezTo>
                <a:cubicBezTo>
                  <a:pt x="693" y="118"/>
                  <a:pt x="693" y="118"/>
                  <a:pt x="692" y="118"/>
                </a:cubicBezTo>
                <a:cubicBezTo>
                  <a:pt x="692" y="118"/>
                  <a:pt x="692" y="118"/>
                  <a:pt x="692" y="118"/>
                </a:cubicBezTo>
                <a:cubicBezTo>
                  <a:pt x="691" y="116"/>
                  <a:pt x="691" y="114"/>
                  <a:pt x="690" y="112"/>
                </a:cubicBezTo>
                <a:cubicBezTo>
                  <a:pt x="690" y="111"/>
                  <a:pt x="689" y="110"/>
                  <a:pt x="688" y="110"/>
                </a:cubicBezTo>
                <a:cubicBezTo>
                  <a:pt x="686" y="109"/>
                  <a:pt x="684" y="109"/>
                  <a:pt x="682" y="110"/>
                </a:cubicBezTo>
                <a:cubicBezTo>
                  <a:pt x="682" y="110"/>
                  <a:pt x="681" y="110"/>
                  <a:pt x="681" y="111"/>
                </a:cubicBezTo>
                <a:cubicBezTo>
                  <a:pt x="681" y="112"/>
                  <a:pt x="680" y="112"/>
                  <a:pt x="680" y="113"/>
                </a:cubicBezTo>
                <a:cubicBezTo>
                  <a:pt x="680" y="117"/>
                  <a:pt x="681" y="120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1" y="123"/>
                  <a:pt x="680" y="124"/>
                  <a:pt x="679" y="123"/>
                </a:cubicBezTo>
                <a:cubicBezTo>
                  <a:pt x="674" y="122"/>
                  <a:pt x="670" y="124"/>
                  <a:pt x="665" y="127"/>
                </a:cubicBezTo>
                <a:cubicBezTo>
                  <a:pt x="665" y="127"/>
                  <a:pt x="665" y="127"/>
                  <a:pt x="664" y="127"/>
                </a:cubicBezTo>
                <a:cubicBezTo>
                  <a:pt x="664" y="127"/>
                  <a:pt x="663" y="128"/>
                  <a:pt x="662" y="129"/>
                </a:cubicBezTo>
                <a:cubicBezTo>
                  <a:pt x="661" y="130"/>
                  <a:pt x="661" y="128"/>
                  <a:pt x="660" y="128"/>
                </a:cubicBezTo>
                <a:cubicBezTo>
                  <a:pt x="659" y="127"/>
                  <a:pt x="658" y="127"/>
                  <a:pt x="657" y="128"/>
                </a:cubicBezTo>
                <a:cubicBezTo>
                  <a:pt x="657" y="130"/>
                  <a:pt x="657" y="132"/>
                  <a:pt x="658" y="133"/>
                </a:cubicBezTo>
                <a:cubicBezTo>
                  <a:pt x="661" y="136"/>
                  <a:pt x="663" y="138"/>
                  <a:pt x="667" y="139"/>
                </a:cubicBezTo>
                <a:cubicBezTo>
                  <a:pt x="670" y="140"/>
                  <a:pt x="673" y="142"/>
                  <a:pt x="677" y="144"/>
                </a:cubicBezTo>
                <a:cubicBezTo>
                  <a:pt x="678" y="144"/>
                  <a:pt x="678" y="145"/>
                  <a:pt x="679" y="145"/>
                </a:cubicBezTo>
                <a:cubicBezTo>
                  <a:pt x="680" y="146"/>
                  <a:pt x="682" y="146"/>
                  <a:pt x="683" y="144"/>
                </a:cubicBezTo>
                <a:cubicBezTo>
                  <a:pt x="683" y="144"/>
                  <a:pt x="683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3" y="142"/>
                  <a:pt x="683" y="142"/>
                  <a:pt x="683" y="142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5" y="142"/>
                  <a:pt x="686" y="142"/>
                  <a:pt x="688" y="143"/>
                </a:cubicBezTo>
                <a:cubicBezTo>
                  <a:pt x="691" y="145"/>
                  <a:pt x="694" y="146"/>
                  <a:pt x="697" y="146"/>
                </a:cubicBezTo>
                <a:cubicBezTo>
                  <a:pt x="698" y="145"/>
                  <a:pt x="699" y="146"/>
                  <a:pt x="699" y="146"/>
                </a:cubicBezTo>
                <a:cubicBezTo>
                  <a:pt x="701" y="146"/>
                  <a:pt x="701" y="147"/>
                  <a:pt x="701" y="149"/>
                </a:cubicBezTo>
                <a:cubicBezTo>
                  <a:pt x="701" y="149"/>
                  <a:pt x="701" y="150"/>
                  <a:pt x="701" y="150"/>
                </a:cubicBezTo>
                <a:cubicBezTo>
                  <a:pt x="701" y="151"/>
                  <a:pt x="703" y="152"/>
                  <a:pt x="704" y="152"/>
                </a:cubicBezTo>
                <a:cubicBezTo>
                  <a:pt x="706" y="151"/>
                  <a:pt x="708" y="151"/>
                  <a:pt x="709" y="150"/>
                </a:cubicBezTo>
                <a:cubicBezTo>
                  <a:pt x="711" y="150"/>
                  <a:pt x="712" y="149"/>
                  <a:pt x="714" y="149"/>
                </a:cubicBezTo>
                <a:cubicBezTo>
                  <a:pt x="717" y="149"/>
                  <a:pt x="719" y="147"/>
                  <a:pt x="721" y="145"/>
                </a:cubicBezTo>
                <a:cubicBezTo>
                  <a:pt x="721" y="145"/>
                  <a:pt x="721" y="144"/>
                  <a:pt x="721" y="144"/>
                </a:cubicBezTo>
                <a:cubicBezTo>
                  <a:pt x="723" y="142"/>
                  <a:pt x="722" y="140"/>
                  <a:pt x="719" y="139"/>
                </a:cubicBezTo>
                <a:cubicBezTo>
                  <a:pt x="718" y="138"/>
                  <a:pt x="718" y="138"/>
                  <a:pt x="717" y="137"/>
                </a:cubicBezTo>
                <a:cubicBezTo>
                  <a:pt x="717" y="136"/>
                  <a:pt x="718" y="135"/>
                  <a:pt x="718" y="134"/>
                </a:cubicBezTo>
                <a:cubicBezTo>
                  <a:pt x="719" y="133"/>
                  <a:pt x="720" y="133"/>
                  <a:pt x="721" y="132"/>
                </a:cubicBezTo>
                <a:cubicBezTo>
                  <a:pt x="722" y="131"/>
                  <a:pt x="724" y="131"/>
                  <a:pt x="726" y="130"/>
                </a:cubicBezTo>
                <a:cubicBezTo>
                  <a:pt x="728" y="129"/>
                  <a:pt x="730" y="127"/>
                  <a:pt x="730" y="125"/>
                </a:cubicBezTo>
                <a:cubicBezTo>
                  <a:pt x="731" y="124"/>
                  <a:pt x="731" y="123"/>
                  <a:pt x="731" y="123"/>
                </a:cubicBezTo>
                <a:cubicBezTo>
                  <a:pt x="731" y="123"/>
                  <a:pt x="731" y="122"/>
                  <a:pt x="731" y="122"/>
                </a:cubicBezTo>
                <a:cubicBezTo>
                  <a:pt x="732" y="121"/>
                  <a:pt x="733" y="120"/>
                  <a:pt x="734" y="121"/>
                </a:cubicBezTo>
                <a:cubicBezTo>
                  <a:pt x="737" y="122"/>
                  <a:pt x="740" y="121"/>
                  <a:pt x="743" y="121"/>
                </a:cubicBezTo>
                <a:cubicBezTo>
                  <a:pt x="744" y="121"/>
                  <a:pt x="745" y="119"/>
                  <a:pt x="744" y="118"/>
                </a:cubicBezTo>
                <a:cubicBezTo>
                  <a:pt x="744" y="117"/>
                  <a:pt x="744" y="117"/>
                  <a:pt x="744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2" y="116"/>
                  <a:pt x="742" y="116"/>
                </a:cubicBezTo>
                <a:cubicBezTo>
                  <a:pt x="742" y="115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4" y="116"/>
                  <a:pt x="744" y="116"/>
                </a:cubicBezTo>
                <a:cubicBezTo>
                  <a:pt x="746" y="117"/>
                  <a:pt x="748" y="116"/>
                  <a:pt x="750" y="114"/>
                </a:cubicBezTo>
                <a:cubicBezTo>
                  <a:pt x="751" y="113"/>
                  <a:pt x="751" y="112"/>
                  <a:pt x="753" y="111"/>
                </a:cubicBezTo>
                <a:cubicBezTo>
                  <a:pt x="754" y="110"/>
                  <a:pt x="754" y="108"/>
                  <a:pt x="755" y="107"/>
                </a:cubicBezTo>
                <a:cubicBezTo>
                  <a:pt x="756" y="106"/>
                  <a:pt x="756" y="104"/>
                  <a:pt x="755" y="103"/>
                </a:cubicBezTo>
                <a:cubicBezTo>
                  <a:pt x="754" y="101"/>
                  <a:pt x="754" y="100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4" y="99"/>
                  <a:pt x="753" y="99"/>
                  <a:pt x="753" y="99"/>
                </a:cubicBezTo>
                <a:cubicBezTo>
                  <a:pt x="753" y="99"/>
                  <a:pt x="754" y="99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5" y="100"/>
                  <a:pt x="756" y="100"/>
                  <a:pt x="758" y="100"/>
                </a:cubicBezTo>
                <a:cubicBezTo>
                  <a:pt x="759" y="101"/>
                  <a:pt x="761" y="100"/>
                  <a:pt x="761" y="98"/>
                </a:cubicBezTo>
                <a:cubicBezTo>
                  <a:pt x="761" y="97"/>
                  <a:pt x="761" y="95"/>
                  <a:pt x="759" y="95"/>
                </a:cubicBezTo>
                <a:cubicBezTo>
                  <a:pt x="758" y="94"/>
                  <a:pt x="757" y="94"/>
                  <a:pt x="756" y="93"/>
                </a:cubicBezTo>
                <a:cubicBezTo>
                  <a:pt x="756" y="93"/>
                  <a:pt x="756" y="93"/>
                  <a:pt x="755" y="93"/>
                </a:cubicBezTo>
                <a:cubicBezTo>
                  <a:pt x="756" y="93"/>
                  <a:pt x="756" y="92"/>
                  <a:pt x="756" y="92"/>
                </a:cubicBezTo>
                <a:cubicBezTo>
                  <a:pt x="757" y="91"/>
                  <a:pt x="758" y="91"/>
                  <a:pt x="759" y="91"/>
                </a:cubicBezTo>
                <a:cubicBezTo>
                  <a:pt x="761" y="92"/>
                  <a:pt x="764" y="92"/>
                  <a:pt x="767" y="91"/>
                </a:cubicBezTo>
                <a:cubicBezTo>
                  <a:pt x="768" y="91"/>
                  <a:pt x="769" y="91"/>
                  <a:pt x="770" y="89"/>
                </a:cubicBezTo>
                <a:cubicBezTo>
                  <a:pt x="770" y="88"/>
                  <a:pt x="770" y="88"/>
                  <a:pt x="770" y="87"/>
                </a:cubicBezTo>
                <a:cubicBezTo>
                  <a:pt x="771" y="88"/>
                  <a:pt x="771" y="88"/>
                  <a:pt x="771" y="88"/>
                </a:cubicBezTo>
                <a:cubicBezTo>
                  <a:pt x="772" y="88"/>
                  <a:pt x="772" y="89"/>
                  <a:pt x="773" y="89"/>
                </a:cubicBezTo>
                <a:cubicBezTo>
                  <a:pt x="777" y="91"/>
                  <a:pt x="779" y="90"/>
                  <a:pt x="782" y="87"/>
                </a:cubicBezTo>
                <a:cubicBezTo>
                  <a:pt x="785" y="84"/>
                  <a:pt x="788" y="80"/>
                  <a:pt x="792" y="78"/>
                </a:cubicBezTo>
                <a:cubicBezTo>
                  <a:pt x="794" y="77"/>
                  <a:pt x="796" y="76"/>
                  <a:pt x="798" y="74"/>
                </a:cubicBezTo>
                <a:cubicBezTo>
                  <a:pt x="799" y="73"/>
                  <a:pt x="800" y="73"/>
                  <a:pt x="801" y="72"/>
                </a:cubicBezTo>
                <a:cubicBezTo>
                  <a:pt x="806" y="71"/>
                  <a:pt x="810" y="68"/>
                  <a:pt x="814" y="67"/>
                </a:cubicBezTo>
                <a:cubicBezTo>
                  <a:pt x="818" y="65"/>
                  <a:pt x="822" y="63"/>
                  <a:pt x="826" y="60"/>
                </a:cubicBezTo>
                <a:cubicBezTo>
                  <a:pt x="827" y="60"/>
                  <a:pt x="827" y="59"/>
                  <a:pt x="827" y="58"/>
                </a:cubicBezTo>
                <a:cubicBezTo>
                  <a:pt x="828" y="57"/>
                  <a:pt x="827" y="56"/>
                  <a:pt x="825" y="56"/>
                </a:cubicBezTo>
                <a:cubicBezTo>
                  <a:pt x="824" y="56"/>
                  <a:pt x="823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4"/>
                  <a:pt x="823" y="53"/>
                  <a:pt x="824" y="53"/>
                </a:cubicBezTo>
                <a:cubicBezTo>
                  <a:pt x="828" y="53"/>
                  <a:pt x="833" y="52"/>
                  <a:pt x="837" y="52"/>
                </a:cubicBezTo>
                <a:cubicBezTo>
                  <a:pt x="841" y="50"/>
                  <a:pt x="845" y="47"/>
                  <a:pt x="849" y="45"/>
                </a:cubicBezTo>
                <a:cubicBezTo>
                  <a:pt x="850" y="45"/>
                  <a:pt x="851" y="45"/>
                  <a:pt x="851" y="45"/>
                </a:cubicBezTo>
                <a:cubicBezTo>
                  <a:pt x="852" y="43"/>
                  <a:pt x="853" y="42"/>
                  <a:pt x="853" y="41"/>
                </a:cubicBezTo>
                <a:cubicBezTo>
                  <a:pt x="854" y="40"/>
                  <a:pt x="854" y="38"/>
                  <a:pt x="854" y="36"/>
                </a:cubicBezTo>
                <a:cubicBezTo>
                  <a:pt x="854" y="34"/>
                  <a:pt x="853" y="33"/>
                  <a:pt x="852" y="32"/>
                </a:cubicBezTo>
                <a:cubicBezTo>
                  <a:pt x="850" y="32"/>
                  <a:pt x="850" y="31"/>
                  <a:pt x="850" y="30"/>
                </a:cubicBezTo>
                <a:cubicBezTo>
                  <a:pt x="850" y="28"/>
                  <a:pt x="850" y="25"/>
                  <a:pt x="850" y="23"/>
                </a:cubicBezTo>
                <a:cubicBezTo>
                  <a:pt x="850" y="23"/>
                  <a:pt x="850" y="22"/>
                  <a:pt x="849" y="22"/>
                </a:cubicBezTo>
                <a:cubicBezTo>
                  <a:pt x="847" y="21"/>
                  <a:pt x="845" y="21"/>
                  <a:pt x="843" y="20"/>
                </a:cubicBezTo>
                <a:cubicBezTo>
                  <a:pt x="842" y="20"/>
                  <a:pt x="840" y="20"/>
                  <a:pt x="839" y="21"/>
                </a:cubicBezTo>
                <a:cubicBezTo>
                  <a:pt x="838" y="21"/>
                  <a:pt x="837" y="21"/>
                  <a:pt x="837" y="22"/>
                </a:cubicBezTo>
                <a:cubicBezTo>
                  <a:pt x="837" y="22"/>
                  <a:pt x="836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5" y="23"/>
                  <a:pt x="835" y="23"/>
                </a:cubicBezTo>
                <a:cubicBezTo>
                  <a:pt x="835" y="23"/>
                  <a:pt x="835" y="23"/>
                  <a:pt x="834" y="23"/>
                </a:cubicBezTo>
                <a:cubicBezTo>
                  <a:pt x="835" y="22"/>
                  <a:pt x="835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6" y="22"/>
                  <a:pt x="837" y="22"/>
                </a:cubicBezTo>
                <a:cubicBezTo>
                  <a:pt x="838" y="21"/>
                  <a:pt x="838" y="20"/>
                  <a:pt x="839" y="19"/>
                </a:cubicBezTo>
                <a:cubicBezTo>
                  <a:pt x="840" y="18"/>
                  <a:pt x="841" y="17"/>
                  <a:pt x="839" y="16"/>
                </a:cubicBezTo>
                <a:cubicBezTo>
                  <a:pt x="839" y="16"/>
                  <a:pt x="838" y="15"/>
                  <a:pt x="838" y="15"/>
                </a:cubicBezTo>
                <a:cubicBezTo>
                  <a:pt x="838" y="15"/>
                  <a:pt x="837" y="15"/>
                  <a:pt x="837" y="15"/>
                </a:cubicBezTo>
                <a:cubicBezTo>
                  <a:pt x="835" y="14"/>
                  <a:pt x="833" y="13"/>
                  <a:pt x="831" y="12"/>
                </a:cubicBezTo>
                <a:cubicBezTo>
                  <a:pt x="829" y="12"/>
                  <a:pt x="828" y="11"/>
                  <a:pt x="828" y="10"/>
                </a:cubicBezTo>
                <a:cubicBezTo>
                  <a:pt x="827" y="8"/>
                  <a:pt x="826" y="8"/>
                  <a:pt x="825" y="7"/>
                </a:cubicBezTo>
                <a:cubicBezTo>
                  <a:pt x="823" y="7"/>
                  <a:pt x="820" y="7"/>
                  <a:pt x="818" y="6"/>
                </a:cubicBezTo>
                <a:cubicBezTo>
                  <a:pt x="816" y="5"/>
                  <a:pt x="814" y="5"/>
                  <a:pt x="812" y="7"/>
                </a:cubicBezTo>
                <a:cubicBezTo>
                  <a:pt x="810" y="8"/>
                  <a:pt x="809" y="7"/>
                  <a:pt x="809" y="5"/>
                </a:cubicBezTo>
                <a:cubicBezTo>
                  <a:pt x="809" y="4"/>
                  <a:pt x="809" y="3"/>
                  <a:pt x="809" y="3"/>
                </a:cubicBezTo>
                <a:cubicBezTo>
                  <a:pt x="806" y="2"/>
                  <a:pt x="803" y="2"/>
                  <a:pt x="800" y="1"/>
                </a:cubicBezTo>
                <a:cubicBezTo>
                  <a:pt x="799" y="1"/>
                  <a:pt x="797" y="1"/>
                  <a:pt x="796" y="1"/>
                </a:cubicBezTo>
                <a:cubicBezTo>
                  <a:pt x="795" y="1"/>
                  <a:pt x="794" y="2"/>
                  <a:pt x="794" y="3"/>
                </a:cubicBezTo>
                <a:cubicBezTo>
                  <a:pt x="794" y="5"/>
                  <a:pt x="793" y="7"/>
                  <a:pt x="793" y="9"/>
                </a:cubicBezTo>
                <a:cubicBezTo>
                  <a:pt x="793" y="9"/>
                  <a:pt x="793" y="10"/>
                  <a:pt x="793" y="10"/>
                </a:cubicBezTo>
                <a:cubicBezTo>
                  <a:pt x="792" y="10"/>
                  <a:pt x="791" y="10"/>
                  <a:pt x="791" y="9"/>
                </a:cubicBezTo>
                <a:cubicBezTo>
                  <a:pt x="791" y="8"/>
                  <a:pt x="791" y="7"/>
                  <a:pt x="791" y="6"/>
                </a:cubicBezTo>
                <a:cubicBezTo>
                  <a:pt x="791" y="6"/>
                  <a:pt x="791" y="6"/>
                  <a:pt x="791" y="6"/>
                </a:cubicBezTo>
                <a:cubicBezTo>
                  <a:pt x="791" y="5"/>
                  <a:pt x="790" y="5"/>
                  <a:pt x="790" y="5"/>
                </a:cubicBezTo>
                <a:cubicBezTo>
                  <a:pt x="787" y="5"/>
                  <a:pt x="786" y="3"/>
                  <a:pt x="785" y="2"/>
                </a:cubicBezTo>
                <a:cubicBezTo>
                  <a:pt x="784" y="1"/>
                  <a:pt x="782" y="0"/>
                  <a:pt x="781" y="1"/>
                </a:cubicBezTo>
                <a:cubicBezTo>
                  <a:pt x="779" y="2"/>
                  <a:pt x="779" y="3"/>
                  <a:pt x="779" y="4"/>
                </a:cubicBezTo>
                <a:cubicBezTo>
                  <a:pt x="779" y="6"/>
                  <a:pt x="779" y="7"/>
                  <a:pt x="779" y="8"/>
                </a:cubicBezTo>
                <a:cubicBezTo>
                  <a:pt x="779" y="8"/>
                  <a:pt x="779" y="8"/>
                  <a:pt x="778" y="9"/>
                </a:cubicBezTo>
                <a:cubicBezTo>
                  <a:pt x="778" y="9"/>
                  <a:pt x="778" y="9"/>
                  <a:pt x="778" y="8"/>
                </a:cubicBezTo>
                <a:cubicBezTo>
                  <a:pt x="777" y="7"/>
                  <a:pt x="776" y="5"/>
                  <a:pt x="775" y="4"/>
                </a:cubicBezTo>
                <a:cubicBezTo>
                  <a:pt x="774" y="2"/>
                  <a:pt x="772" y="2"/>
                  <a:pt x="771" y="4"/>
                </a:cubicBezTo>
                <a:cubicBezTo>
                  <a:pt x="770" y="6"/>
                  <a:pt x="770" y="6"/>
                  <a:pt x="769" y="6"/>
                </a:cubicBezTo>
                <a:cubicBezTo>
                  <a:pt x="769" y="6"/>
                  <a:pt x="768" y="5"/>
                  <a:pt x="768" y="5"/>
                </a:cubicBezTo>
                <a:cubicBezTo>
                  <a:pt x="766" y="5"/>
                  <a:pt x="765" y="6"/>
                  <a:pt x="765" y="7"/>
                </a:cubicBezTo>
                <a:cubicBezTo>
                  <a:pt x="766" y="10"/>
                  <a:pt x="765" y="11"/>
                  <a:pt x="763" y="12"/>
                </a:cubicBezTo>
                <a:cubicBezTo>
                  <a:pt x="762" y="13"/>
                  <a:pt x="762" y="14"/>
                  <a:pt x="762" y="15"/>
                </a:cubicBezTo>
                <a:cubicBezTo>
                  <a:pt x="761" y="16"/>
                  <a:pt x="759" y="16"/>
                  <a:pt x="758" y="15"/>
                </a:cubicBezTo>
                <a:cubicBezTo>
                  <a:pt x="757" y="13"/>
                  <a:pt x="756" y="10"/>
                  <a:pt x="755" y="8"/>
                </a:cubicBezTo>
                <a:cubicBezTo>
                  <a:pt x="754" y="7"/>
                  <a:pt x="753" y="7"/>
                  <a:pt x="751" y="7"/>
                </a:cubicBezTo>
                <a:cubicBezTo>
                  <a:pt x="751" y="6"/>
                  <a:pt x="749" y="7"/>
                  <a:pt x="749" y="9"/>
                </a:cubicBezTo>
                <a:cubicBezTo>
                  <a:pt x="749" y="10"/>
                  <a:pt x="748" y="11"/>
                  <a:pt x="746" y="12"/>
                </a:cubicBezTo>
                <a:cubicBezTo>
                  <a:pt x="746" y="12"/>
                  <a:pt x="745" y="12"/>
                  <a:pt x="745" y="12"/>
                </a:cubicBezTo>
                <a:cubicBezTo>
                  <a:pt x="744" y="12"/>
                  <a:pt x="744" y="13"/>
                  <a:pt x="744" y="13"/>
                </a:cubicBezTo>
                <a:cubicBezTo>
                  <a:pt x="745" y="16"/>
                  <a:pt x="746" y="18"/>
                  <a:pt x="746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6" y="20"/>
                  <a:pt x="746" y="20"/>
                </a:cubicBezTo>
                <a:cubicBezTo>
                  <a:pt x="745" y="20"/>
                  <a:pt x="744" y="20"/>
                  <a:pt x="743" y="18"/>
                </a:cubicBezTo>
                <a:cubicBezTo>
                  <a:pt x="742" y="17"/>
                  <a:pt x="741" y="17"/>
                  <a:pt x="740" y="17"/>
                </a:cubicBezTo>
                <a:cubicBezTo>
                  <a:pt x="739" y="17"/>
                  <a:pt x="738" y="17"/>
                  <a:pt x="738" y="16"/>
                </a:cubicBezTo>
                <a:cubicBezTo>
                  <a:pt x="737" y="16"/>
                  <a:pt x="737" y="15"/>
                  <a:pt x="736" y="14"/>
                </a:cubicBezTo>
                <a:cubicBezTo>
                  <a:pt x="735" y="13"/>
                  <a:pt x="734" y="13"/>
                  <a:pt x="733" y="14"/>
                </a:cubicBezTo>
                <a:cubicBezTo>
                  <a:pt x="732" y="15"/>
                  <a:pt x="732" y="16"/>
                  <a:pt x="731" y="16"/>
                </a:cubicBezTo>
                <a:cubicBezTo>
                  <a:pt x="730" y="17"/>
                  <a:pt x="730" y="17"/>
                  <a:pt x="729" y="16"/>
                </a:cubicBezTo>
                <a:cubicBezTo>
                  <a:pt x="728" y="15"/>
                  <a:pt x="727" y="15"/>
                  <a:pt x="725" y="15"/>
                </a:cubicBezTo>
                <a:cubicBezTo>
                  <a:pt x="722" y="16"/>
                  <a:pt x="719" y="17"/>
                  <a:pt x="716" y="19"/>
                </a:cubicBezTo>
                <a:cubicBezTo>
                  <a:pt x="716" y="19"/>
                  <a:pt x="715" y="20"/>
                  <a:pt x="714" y="20"/>
                </a:cubicBezTo>
                <a:cubicBezTo>
                  <a:pt x="713" y="21"/>
                  <a:pt x="714" y="24"/>
                  <a:pt x="715" y="25"/>
                </a:cubicBezTo>
                <a:cubicBezTo>
                  <a:pt x="716" y="25"/>
                  <a:pt x="716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4"/>
                  <a:pt x="718" y="24"/>
                  <a:pt x="718" y="23"/>
                </a:cubicBezTo>
                <a:cubicBezTo>
                  <a:pt x="718" y="23"/>
                  <a:pt x="719" y="23"/>
                  <a:pt x="719" y="23"/>
                </a:cubicBezTo>
                <a:cubicBezTo>
                  <a:pt x="720" y="24"/>
                  <a:pt x="720" y="24"/>
                  <a:pt x="719" y="25"/>
                </a:cubicBezTo>
                <a:cubicBezTo>
                  <a:pt x="718" y="25"/>
                  <a:pt x="718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6"/>
                  <a:pt x="717" y="27"/>
                  <a:pt x="717" y="28"/>
                </a:cubicBezTo>
                <a:cubicBezTo>
                  <a:pt x="718" y="30"/>
                  <a:pt x="718" y="30"/>
                  <a:pt x="717" y="31"/>
                </a:cubicBezTo>
                <a:cubicBezTo>
                  <a:pt x="717" y="32"/>
                  <a:pt x="716" y="32"/>
                  <a:pt x="716" y="33"/>
                </a:cubicBezTo>
                <a:cubicBezTo>
                  <a:pt x="714" y="35"/>
                  <a:pt x="715" y="37"/>
                  <a:pt x="717" y="38"/>
                </a:cubicBezTo>
                <a:cubicBezTo>
                  <a:pt x="717" y="38"/>
                  <a:pt x="718" y="38"/>
                  <a:pt x="718" y="38"/>
                </a:cubicBezTo>
                <a:cubicBezTo>
                  <a:pt x="718" y="39"/>
                  <a:pt x="718" y="39"/>
                  <a:pt x="717" y="39"/>
                </a:cubicBezTo>
                <a:cubicBezTo>
                  <a:pt x="717" y="39"/>
                  <a:pt x="716" y="39"/>
                  <a:pt x="716" y="39"/>
                </a:cubicBezTo>
                <a:cubicBezTo>
                  <a:pt x="714" y="39"/>
                  <a:pt x="713" y="41"/>
                  <a:pt x="714" y="42"/>
                </a:cubicBezTo>
                <a:cubicBezTo>
                  <a:pt x="714" y="45"/>
                  <a:pt x="715" y="46"/>
                  <a:pt x="717" y="48"/>
                </a:cubicBezTo>
                <a:cubicBezTo>
                  <a:pt x="718" y="50"/>
                  <a:pt x="720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49"/>
                  <a:pt x="722" y="49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1"/>
                  <a:pt x="723" y="52"/>
                  <a:pt x="723" y="53"/>
                </a:cubicBezTo>
                <a:cubicBezTo>
                  <a:pt x="725" y="55"/>
                  <a:pt x="728" y="56"/>
                  <a:pt x="731" y="57"/>
                </a:cubicBezTo>
                <a:cubicBezTo>
                  <a:pt x="734" y="57"/>
                  <a:pt x="736" y="56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6"/>
                  <a:pt x="738" y="57"/>
                  <a:pt x="739" y="58"/>
                </a:cubicBezTo>
                <a:cubicBezTo>
                  <a:pt x="742" y="60"/>
                  <a:pt x="746" y="61"/>
                  <a:pt x="749" y="60"/>
                </a:cubicBezTo>
                <a:cubicBezTo>
                  <a:pt x="753" y="60"/>
                  <a:pt x="757" y="59"/>
                  <a:pt x="760" y="55"/>
                </a:cubicBezTo>
                <a:cubicBezTo>
                  <a:pt x="760" y="54"/>
                  <a:pt x="761" y="54"/>
                  <a:pt x="762" y="54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4"/>
                  <a:pt x="762" y="54"/>
                  <a:pt x="762" y="54"/>
                </a:cubicBezTo>
                <a:cubicBezTo>
                  <a:pt x="762" y="54"/>
                  <a:pt x="762" y="54"/>
                  <a:pt x="762" y="55"/>
                </a:cubicBezTo>
                <a:cubicBezTo>
                  <a:pt x="761" y="55"/>
                  <a:pt x="761" y="55"/>
                  <a:pt x="761" y="56"/>
                </a:cubicBezTo>
                <a:cubicBezTo>
                  <a:pt x="761" y="57"/>
                  <a:pt x="761" y="58"/>
                  <a:pt x="762" y="58"/>
                </a:cubicBezTo>
                <a:cubicBezTo>
                  <a:pt x="764" y="59"/>
                  <a:pt x="766" y="59"/>
                  <a:pt x="767" y="60"/>
                </a:cubicBezTo>
                <a:cubicBezTo>
                  <a:pt x="767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7" y="60"/>
                  <a:pt x="767" y="60"/>
                  <a:pt x="767" y="60"/>
                </a:cubicBezTo>
                <a:cubicBezTo>
                  <a:pt x="761" y="60"/>
                  <a:pt x="755" y="60"/>
                  <a:pt x="750" y="62"/>
                </a:cubicBezTo>
                <a:cubicBezTo>
                  <a:pt x="747" y="64"/>
                  <a:pt x="745" y="64"/>
                  <a:pt x="742" y="63"/>
                </a:cubicBezTo>
                <a:cubicBezTo>
                  <a:pt x="741" y="62"/>
                  <a:pt x="739" y="62"/>
                  <a:pt x="737" y="62"/>
                </a:cubicBezTo>
                <a:cubicBezTo>
                  <a:pt x="736" y="62"/>
                  <a:pt x="735" y="63"/>
                  <a:pt x="734" y="64"/>
                </a:cubicBezTo>
                <a:cubicBezTo>
                  <a:pt x="734" y="66"/>
                  <a:pt x="734" y="68"/>
                  <a:pt x="734" y="71"/>
                </a:cubicBezTo>
                <a:cubicBezTo>
                  <a:pt x="734" y="72"/>
                  <a:pt x="734" y="72"/>
                  <a:pt x="733" y="72"/>
                </a:cubicBezTo>
                <a:cubicBezTo>
                  <a:pt x="733" y="72"/>
                  <a:pt x="733" y="71"/>
                  <a:pt x="733" y="71"/>
                </a:cubicBezTo>
                <a:cubicBezTo>
                  <a:pt x="732" y="65"/>
                  <a:pt x="729" y="61"/>
                  <a:pt x="723" y="58"/>
                </a:cubicBezTo>
                <a:cubicBezTo>
                  <a:pt x="723" y="58"/>
                  <a:pt x="723" y="58"/>
                  <a:pt x="723" y="58"/>
                </a:cubicBezTo>
                <a:cubicBezTo>
                  <a:pt x="721" y="57"/>
                  <a:pt x="720" y="57"/>
                  <a:pt x="719" y="58"/>
                </a:cubicBezTo>
                <a:cubicBezTo>
                  <a:pt x="717" y="60"/>
                  <a:pt x="715" y="62"/>
                  <a:pt x="713" y="64"/>
                </a:cubicBezTo>
                <a:cubicBezTo>
                  <a:pt x="714" y="65"/>
                  <a:pt x="715" y="66"/>
                  <a:pt x="714" y="67"/>
                </a:cubicBezTo>
                <a:close/>
                <a:moveTo>
                  <a:pt x="696" y="122"/>
                </a:moveTo>
                <a:cubicBezTo>
                  <a:pt x="695" y="122"/>
                  <a:pt x="695" y="121"/>
                  <a:pt x="695" y="121"/>
                </a:cubicBezTo>
                <a:cubicBezTo>
                  <a:pt x="695" y="121"/>
                  <a:pt x="696" y="121"/>
                  <a:pt x="696" y="122"/>
                </a:cubicBezTo>
                <a:cubicBezTo>
                  <a:pt x="696" y="122"/>
                  <a:pt x="696" y="122"/>
                  <a:pt x="696" y="122"/>
                </a:cubicBezTo>
                <a:close/>
                <a:moveTo>
                  <a:pt x="700" y="108"/>
                </a:moveTo>
                <a:cubicBezTo>
                  <a:pt x="699" y="108"/>
                  <a:pt x="699" y="108"/>
                  <a:pt x="699" y="108"/>
                </a:cubicBezTo>
                <a:cubicBezTo>
                  <a:pt x="699" y="107"/>
                  <a:pt x="699" y="107"/>
                  <a:pt x="699" y="107"/>
                </a:cubicBezTo>
                <a:cubicBezTo>
                  <a:pt x="700" y="107"/>
                  <a:pt x="700" y="107"/>
                  <a:pt x="700" y="107"/>
                </a:cubicBezTo>
                <a:lnTo>
                  <a:pt x="700" y="108"/>
                </a:lnTo>
                <a:close/>
                <a:moveTo>
                  <a:pt x="709" y="128"/>
                </a:moveTo>
                <a:cubicBezTo>
                  <a:pt x="709" y="128"/>
                  <a:pt x="709" y="128"/>
                  <a:pt x="709" y="128"/>
                </a:cubicBezTo>
                <a:cubicBezTo>
                  <a:pt x="709" y="128"/>
                  <a:pt x="708" y="128"/>
                  <a:pt x="708" y="129"/>
                </a:cubicBezTo>
                <a:cubicBezTo>
                  <a:pt x="708" y="129"/>
                  <a:pt x="708" y="129"/>
                  <a:pt x="708" y="129"/>
                </a:cubicBezTo>
                <a:cubicBezTo>
                  <a:pt x="708" y="129"/>
                  <a:pt x="707" y="129"/>
                  <a:pt x="707" y="129"/>
                </a:cubicBezTo>
                <a:cubicBezTo>
                  <a:pt x="707" y="129"/>
                  <a:pt x="708" y="129"/>
                  <a:pt x="708" y="129"/>
                </a:cubicBezTo>
                <a:cubicBezTo>
                  <a:pt x="708" y="128"/>
                  <a:pt x="708" y="128"/>
                  <a:pt x="709" y="128"/>
                </a:cubicBezTo>
                <a:cubicBezTo>
                  <a:pt x="709" y="128"/>
                  <a:pt x="709" y="127"/>
                  <a:pt x="709" y="127"/>
                </a:cubicBezTo>
                <a:cubicBezTo>
                  <a:pt x="709" y="127"/>
                  <a:pt x="709" y="128"/>
                  <a:pt x="709" y="128"/>
                </a:cubicBezTo>
                <a:close/>
                <a:moveTo>
                  <a:pt x="817" y="57"/>
                </a:moveTo>
                <a:cubicBezTo>
                  <a:pt x="817" y="57"/>
                  <a:pt x="817" y="57"/>
                  <a:pt x="817" y="58"/>
                </a:cubicBezTo>
                <a:cubicBezTo>
                  <a:pt x="817" y="58"/>
                  <a:pt x="817" y="58"/>
                  <a:pt x="817" y="58"/>
                </a:cubicBezTo>
                <a:cubicBezTo>
                  <a:pt x="817" y="58"/>
                  <a:pt x="817" y="58"/>
                  <a:pt x="816" y="58"/>
                </a:cubicBezTo>
                <a:cubicBezTo>
                  <a:pt x="817" y="58"/>
                  <a:pt x="817" y="57"/>
                  <a:pt x="817" y="57"/>
                </a:cubicBezTo>
                <a:close/>
                <a:moveTo>
                  <a:pt x="724" y="48"/>
                </a:moveTo>
                <a:cubicBezTo>
                  <a:pt x="724" y="48"/>
                  <a:pt x="724" y="48"/>
                  <a:pt x="723" y="48"/>
                </a:cubicBezTo>
                <a:cubicBezTo>
                  <a:pt x="724" y="48"/>
                  <a:pt x="724" y="48"/>
                  <a:pt x="724" y="48"/>
                </a:cubicBezTo>
                <a:cubicBezTo>
                  <a:pt x="724" y="48"/>
                  <a:pt x="724" y="48"/>
                  <a:pt x="724" y="48"/>
                </a:cubicBezTo>
                <a:close/>
                <a:moveTo>
                  <a:pt x="751" y="91"/>
                </a:moveTo>
                <a:cubicBezTo>
                  <a:pt x="750" y="91"/>
                  <a:pt x="750" y="91"/>
                  <a:pt x="750" y="91"/>
                </a:cubicBezTo>
                <a:cubicBezTo>
                  <a:pt x="750" y="91"/>
                  <a:pt x="750" y="91"/>
                  <a:pt x="750" y="91"/>
                </a:cubicBezTo>
                <a:lnTo>
                  <a:pt x="751" y="91"/>
                </a:lnTo>
                <a:close/>
                <a:moveTo>
                  <a:pt x="640" y="254"/>
                </a:moveTo>
                <a:cubicBezTo>
                  <a:pt x="644" y="255"/>
                  <a:pt x="647" y="258"/>
                  <a:pt x="650" y="257"/>
                </a:cubicBezTo>
                <a:cubicBezTo>
                  <a:pt x="651" y="257"/>
                  <a:pt x="651" y="257"/>
                  <a:pt x="651" y="257"/>
                </a:cubicBezTo>
                <a:cubicBezTo>
                  <a:pt x="652" y="258"/>
                  <a:pt x="652" y="258"/>
                  <a:pt x="653" y="258"/>
                </a:cubicBezTo>
                <a:cubicBezTo>
                  <a:pt x="654" y="259"/>
                  <a:pt x="655" y="261"/>
                  <a:pt x="657" y="262"/>
                </a:cubicBezTo>
                <a:cubicBezTo>
                  <a:pt x="657" y="262"/>
                  <a:pt x="658" y="262"/>
                  <a:pt x="659" y="262"/>
                </a:cubicBezTo>
                <a:cubicBezTo>
                  <a:pt x="660" y="262"/>
                  <a:pt x="660" y="261"/>
                  <a:pt x="661" y="260"/>
                </a:cubicBezTo>
                <a:cubicBezTo>
                  <a:pt x="660" y="260"/>
                  <a:pt x="659" y="259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57" y="258"/>
                  <a:pt x="656" y="258"/>
                  <a:pt x="656" y="257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5" y="256"/>
                  <a:pt x="655" y="256"/>
                  <a:pt x="655" y="256"/>
                </a:cubicBezTo>
                <a:cubicBezTo>
                  <a:pt x="656" y="256"/>
                  <a:pt x="656" y="256"/>
                  <a:pt x="656" y="256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7" y="257"/>
                  <a:pt x="658" y="257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60" y="259"/>
                  <a:pt x="660" y="260"/>
                  <a:pt x="661" y="260"/>
                </a:cubicBezTo>
                <a:cubicBezTo>
                  <a:pt x="661" y="260"/>
                  <a:pt x="661" y="260"/>
                  <a:pt x="661" y="260"/>
                </a:cubicBezTo>
                <a:cubicBezTo>
                  <a:pt x="662" y="260"/>
                  <a:pt x="663" y="260"/>
                  <a:pt x="665" y="260"/>
                </a:cubicBezTo>
                <a:cubicBezTo>
                  <a:pt x="667" y="259"/>
                  <a:pt x="668" y="257"/>
                  <a:pt x="668" y="255"/>
                </a:cubicBezTo>
                <a:cubicBezTo>
                  <a:pt x="668" y="254"/>
                  <a:pt x="668" y="253"/>
                  <a:pt x="668" y="252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6" y="250"/>
                  <a:pt x="666" y="250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7"/>
                  <a:pt x="668" y="247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9"/>
                  <a:pt x="668" y="250"/>
                  <a:pt x="668" y="251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70" y="252"/>
                  <a:pt x="671" y="253"/>
                  <a:pt x="673" y="254"/>
                </a:cubicBezTo>
                <a:cubicBezTo>
                  <a:pt x="673" y="254"/>
                  <a:pt x="674" y="255"/>
                  <a:pt x="674" y="255"/>
                </a:cubicBezTo>
                <a:cubicBezTo>
                  <a:pt x="674" y="256"/>
                  <a:pt x="674" y="256"/>
                  <a:pt x="674" y="256"/>
                </a:cubicBezTo>
                <a:cubicBezTo>
                  <a:pt x="673" y="258"/>
                  <a:pt x="672" y="259"/>
                  <a:pt x="672" y="260"/>
                </a:cubicBezTo>
                <a:cubicBezTo>
                  <a:pt x="672" y="262"/>
                  <a:pt x="674" y="263"/>
                  <a:pt x="674" y="264"/>
                </a:cubicBezTo>
                <a:cubicBezTo>
                  <a:pt x="675" y="267"/>
                  <a:pt x="676" y="270"/>
                  <a:pt x="678" y="272"/>
                </a:cubicBezTo>
                <a:cubicBezTo>
                  <a:pt x="679" y="272"/>
                  <a:pt x="679" y="273"/>
                  <a:pt x="678" y="274"/>
                </a:cubicBezTo>
                <a:cubicBezTo>
                  <a:pt x="677" y="274"/>
                  <a:pt x="676" y="274"/>
                  <a:pt x="675" y="275"/>
                </a:cubicBezTo>
                <a:cubicBezTo>
                  <a:pt x="675" y="275"/>
                  <a:pt x="674" y="276"/>
                  <a:pt x="674" y="277"/>
                </a:cubicBezTo>
                <a:cubicBezTo>
                  <a:pt x="674" y="277"/>
                  <a:pt x="674" y="278"/>
                  <a:pt x="675" y="278"/>
                </a:cubicBezTo>
                <a:cubicBezTo>
                  <a:pt x="677" y="279"/>
                  <a:pt x="679" y="277"/>
                  <a:pt x="682" y="278"/>
                </a:cubicBezTo>
                <a:cubicBezTo>
                  <a:pt x="682" y="278"/>
                  <a:pt x="682" y="279"/>
                  <a:pt x="682" y="279"/>
                </a:cubicBezTo>
                <a:cubicBezTo>
                  <a:pt x="683" y="279"/>
                  <a:pt x="683" y="280"/>
                  <a:pt x="682" y="280"/>
                </a:cubicBezTo>
                <a:cubicBezTo>
                  <a:pt x="681" y="281"/>
                  <a:pt x="680" y="281"/>
                  <a:pt x="680" y="281"/>
                </a:cubicBezTo>
                <a:cubicBezTo>
                  <a:pt x="679" y="282"/>
                  <a:pt x="679" y="283"/>
                  <a:pt x="679" y="284"/>
                </a:cubicBezTo>
                <a:cubicBezTo>
                  <a:pt x="680" y="284"/>
                  <a:pt x="680" y="284"/>
                  <a:pt x="681" y="284"/>
                </a:cubicBezTo>
                <a:cubicBezTo>
                  <a:pt x="681" y="284"/>
                  <a:pt x="682" y="284"/>
                  <a:pt x="683" y="284"/>
                </a:cubicBezTo>
                <a:cubicBezTo>
                  <a:pt x="685" y="283"/>
                  <a:pt x="687" y="284"/>
                  <a:pt x="687" y="286"/>
                </a:cubicBezTo>
                <a:cubicBezTo>
                  <a:pt x="687" y="287"/>
                  <a:pt x="688" y="288"/>
                  <a:pt x="688" y="288"/>
                </a:cubicBezTo>
                <a:cubicBezTo>
                  <a:pt x="691" y="289"/>
                  <a:pt x="691" y="291"/>
                  <a:pt x="691" y="294"/>
                </a:cubicBezTo>
                <a:cubicBezTo>
                  <a:pt x="690" y="296"/>
                  <a:pt x="690" y="299"/>
                  <a:pt x="690" y="302"/>
                </a:cubicBezTo>
                <a:cubicBezTo>
                  <a:pt x="690" y="303"/>
                  <a:pt x="689" y="305"/>
                  <a:pt x="688" y="305"/>
                </a:cubicBezTo>
                <a:cubicBezTo>
                  <a:pt x="686" y="305"/>
                  <a:pt x="685" y="306"/>
                  <a:pt x="684" y="308"/>
                </a:cubicBezTo>
                <a:cubicBezTo>
                  <a:pt x="682" y="310"/>
                  <a:pt x="680" y="312"/>
                  <a:pt x="677" y="313"/>
                </a:cubicBezTo>
                <a:cubicBezTo>
                  <a:pt x="673" y="317"/>
                  <a:pt x="671" y="317"/>
                  <a:pt x="674" y="324"/>
                </a:cubicBezTo>
                <a:cubicBezTo>
                  <a:pt x="674" y="324"/>
                  <a:pt x="674" y="325"/>
                  <a:pt x="673" y="325"/>
                </a:cubicBezTo>
                <a:cubicBezTo>
                  <a:pt x="670" y="325"/>
                  <a:pt x="668" y="326"/>
                  <a:pt x="665" y="327"/>
                </a:cubicBezTo>
                <a:cubicBezTo>
                  <a:pt x="662" y="328"/>
                  <a:pt x="659" y="328"/>
                  <a:pt x="657" y="326"/>
                </a:cubicBezTo>
                <a:cubicBezTo>
                  <a:pt x="655" y="326"/>
                  <a:pt x="654" y="325"/>
                  <a:pt x="652" y="324"/>
                </a:cubicBezTo>
                <a:cubicBezTo>
                  <a:pt x="652" y="324"/>
                  <a:pt x="651" y="324"/>
                  <a:pt x="650" y="324"/>
                </a:cubicBezTo>
                <a:cubicBezTo>
                  <a:pt x="649" y="326"/>
                  <a:pt x="647" y="328"/>
                  <a:pt x="645" y="329"/>
                </a:cubicBezTo>
                <a:cubicBezTo>
                  <a:pt x="645" y="330"/>
                  <a:pt x="644" y="331"/>
                  <a:pt x="643" y="332"/>
                </a:cubicBezTo>
                <a:cubicBezTo>
                  <a:pt x="643" y="334"/>
                  <a:pt x="643" y="336"/>
                  <a:pt x="644" y="337"/>
                </a:cubicBezTo>
                <a:cubicBezTo>
                  <a:pt x="647" y="340"/>
                  <a:pt x="650" y="342"/>
                  <a:pt x="654" y="340"/>
                </a:cubicBezTo>
                <a:cubicBezTo>
                  <a:pt x="655" y="339"/>
                  <a:pt x="656" y="339"/>
                  <a:pt x="657" y="339"/>
                </a:cubicBezTo>
                <a:cubicBezTo>
                  <a:pt x="658" y="339"/>
                  <a:pt x="659" y="339"/>
                  <a:pt x="659" y="339"/>
                </a:cubicBezTo>
                <a:cubicBezTo>
                  <a:pt x="662" y="340"/>
                  <a:pt x="665" y="339"/>
                  <a:pt x="668" y="340"/>
                </a:cubicBezTo>
                <a:cubicBezTo>
                  <a:pt x="670" y="340"/>
                  <a:pt x="671" y="341"/>
                  <a:pt x="672" y="342"/>
                </a:cubicBezTo>
                <a:cubicBezTo>
                  <a:pt x="673" y="345"/>
                  <a:pt x="674" y="348"/>
                  <a:pt x="676" y="350"/>
                </a:cubicBezTo>
                <a:cubicBezTo>
                  <a:pt x="677" y="352"/>
                  <a:pt x="678" y="353"/>
                  <a:pt x="677" y="355"/>
                </a:cubicBezTo>
                <a:cubicBezTo>
                  <a:pt x="676" y="356"/>
                  <a:pt x="677" y="357"/>
                  <a:pt x="677" y="358"/>
                </a:cubicBezTo>
                <a:cubicBezTo>
                  <a:pt x="679" y="360"/>
                  <a:pt x="681" y="362"/>
                  <a:pt x="683" y="363"/>
                </a:cubicBezTo>
                <a:cubicBezTo>
                  <a:pt x="683" y="364"/>
                  <a:pt x="683" y="364"/>
                  <a:pt x="683" y="364"/>
                </a:cubicBezTo>
                <a:cubicBezTo>
                  <a:pt x="684" y="364"/>
                  <a:pt x="684" y="364"/>
                  <a:pt x="684" y="364"/>
                </a:cubicBezTo>
                <a:cubicBezTo>
                  <a:pt x="684" y="363"/>
                  <a:pt x="684" y="363"/>
                  <a:pt x="684" y="363"/>
                </a:cubicBezTo>
                <a:cubicBezTo>
                  <a:pt x="685" y="364"/>
                  <a:pt x="687" y="366"/>
                  <a:pt x="688" y="367"/>
                </a:cubicBezTo>
                <a:cubicBezTo>
                  <a:pt x="691" y="370"/>
                  <a:pt x="693" y="372"/>
                  <a:pt x="697" y="373"/>
                </a:cubicBezTo>
                <a:cubicBezTo>
                  <a:pt x="698" y="373"/>
                  <a:pt x="700" y="375"/>
                  <a:pt x="701" y="375"/>
                </a:cubicBezTo>
                <a:cubicBezTo>
                  <a:pt x="703" y="376"/>
                  <a:pt x="704" y="377"/>
                  <a:pt x="706" y="377"/>
                </a:cubicBezTo>
                <a:cubicBezTo>
                  <a:pt x="706" y="377"/>
                  <a:pt x="707" y="377"/>
                  <a:pt x="707" y="376"/>
                </a:cubicBezTo>
                <a:cubicBezTo>
                  <a:pt x="708" y="375"/>
                  <a:pt x="708" y="373"/>
                  <a:pt x="708" y="371"/>
                </a:cubicBezTo>
                <a:cubicBezTo>
                  <a:pt x="705" y="367"/>
                  <a:pt x="703" y="363"/>
                  <a:pt x="699" y="359"/>
                </a:cubicBezTo>
                <a:cubicBezTo>
                  <a:pt x="698" y="358"/>
                  <a:pt x="698" y="357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698" y="355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8" y="354"/>
                  <a:pt x="698" y="355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700" y="356"/>
                  <a:pt x="703" y="357"/>
                  <a:pt x="705" y="360"/>
                </a:cubicBezTo>
                <a:cubicBezTo>
                  <a:pt x="706" y="361"/>
                  <a:pt x="708" y="363"/>
                  <a:pt x="710" y="364"/>
                </a:cubicBezTo>
                <a:cubicBezTo>
                  <a:pt x="712" y="364"/>
                  <a:pt x="713" y="366"/>
                  <a:pt x="714" y="367"/>
                </a:cubicBezTo>
                <a:cubicBezTo>
                  <a:pt x="715" y="369"/>
                  <a:pt x="715" y="370"/>
                  <a:pt x="716" y="372"/>
                </a:cubicBezTo>
                <a:cubicBezTo>
                  <a:pt x="717" y="372"/>
                  <a:pt x="717" y="373"/>
                  <a:pt x="718" y="373"/>
                </a:cubicBezTo>
                <a:cubicBezTo>
                  <a:pt x="718" y="372"/>
                  <a:pt x="719" y="372"/>
                  <a:pt x="718" y="371"/>
                </a:cubicBezTo>
                <a:cubicBezTo>
                  <a:pt x="717" y="369"/>
                  <a:pt x="717" y="367"/>
                  <a:pt x="719" y="365"/>
                </a:cubicBezTo>
                <a:cubicBezTo>
                  <a:pt x="720" y="363"/>
                  <a:pt x="720" y="362"/>
                  <a:pt x="722" y="361"/>
                </a:cubicBezTo>
                <a:cubicBezTo>
                  <a:pt x="723" y="360"/>
                  <a:pt x="723" y="358"/>
                  <a:pt x="723" y="357"/>
                </a:cubicBezTo>
                <a:cubicBezTo>
                  <a:pt x="723" y="356"/>
                  <a:pt x="723" y="355"/>
                  <a:pt x="722" y="354"/>
                </a:cubicBezTo>
                <a:cubicBezTo>
                  <a:pt x="721" y="351"/>
                  <a:pt x="720" y="348"/>
                  <a:pt x="721" y="345"/>
                </a:cubicBezTo>
                <a:cubicBezTo>
                  <a:pt x="721" y="343"/>
                  <a:pt x="720" y="342"/>
                  <a:pt x="718" y="341"/>
                </a:cubicBezTo>
                <a:cubicBezTo>
                  <a:pt x="717" y="340"/>
                  <a:pt x="715" y="338"/>
                  <a:pt x="714" y="337"/>
                </a:cubicBezTo>
                <a:cubicBezTo>
                  <a:pt x="713" y="336"/>
                  <a:pt x="713" y="335"/>
                  <a:pt x="713" y="334"/>
                </a:cubicBezTo>
                <a:cubicBezTo>
                  <a:pt x="713" y="331"/>
                  <a:pt x="712" y="329"/>
                  <a:pt x="710" y="327"/>
                </a:cubicBezTo>
                <a:cubicBezTo>
                  <a:pt x="710" y="326"/>
                  <a:pt x="710" y="326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1" y="325"/>
                  <a:pt x="711" y="325"/>
                  <a:pt x="712" y="325"/>
                </a:cubicBezTo>
                <a:cubicBezTo>
                  <a:pt x="714" y="325"/>
                  <a:pt x="715" y="325"/>
                  <a:pt x="715" y="322"/>
                </a:cubicBezTo>
                <a:cubicBezTo>
                  <a:pt x="715" y="322"/>
                  <a:pt x="716" y="321"/>
                  <a:pt x="716" y="320"/>
                </a:cubicBezTo>
                <a:cubicBezTo>
                  <a:pt x="716" y="319"/>
                  <a:pt x="718" y="319"/>
                  <a:pt x="718" y="320"/>
                </a:cubicBezTo>
                <a:cubicBezTo>
                  <a:pt x="719" y="322"/>
                  <a:pt x="721" y="323"/>
                  <a:pt x="722" y="325"/>
                </a:cubicBezTo>
                <a:cubicBezTo>
                  <a:pt x="723" y="327"/>
                  <a:pt x="725" y="329"/>
                  <a:pt x="725" y="332"/>
                </a:cubicBezTo>
                <a:cubicBezTo>
                  <a:pt x="725" y="333"/>
                  <a:pt x="725" y="334"/>
                  <a:pt x="726" y="335"/>
                </a:cubicBezTo>
                <a:cubicBezTo>
                  <a:pt x="726" y="336"/>
                  <a:pt x="726" y="336"/>
                  <a:pt x="726" y="337"/>
                </a:cubicBezTo>
                <a:cubicBezTo>
                  <a:pt x="728" y="338"/>
                  <a:pt x="730" y="340"/>
                  <a:pt x="732" y="340"/>
                </a:cubicBezTo>
                <a:cubicBezTo>
                  <a:pt x="733" y="341"/>
                  <a:pt x="734" y="340"/>
                  <a:pt x="734" y="340"/>
                </a:cubicBezTo>
                <a:cubicBezTo>
                  <a:pt x="734" y="338"/>
                  <a:pt x="735" y="336"/>
                  <a:pt x="735" y="335"/>
                </a:cubicBezTo>
                <a:cubicBezTo>
                  <a:pt x="735" y="334"/>
                  <a:pt x="736" y="333"/>
                  <a:pt x="737" y="332"/>
                </a:cubicBezTo>
                <a:cubicBezTo>
                  <a:pt x="738" y="332"/>
                  <a:pt x="739" y="332"/>
                  <a:pt x="740" y="332"/>
                </a:cubicBezTo>
                <a:cubicBezTo>
                  <a:pt x="744" y="330"/>
                  <a:pt x="745" y="326"/>
                  <a:pt x="749" y="324"/>
                </a:cubicBezTo>
                <a:cubicBezTo>
                  <a:pt x="750" y="323"/>
                  <a:pt x="751" y="322"/>
                  <a:pt x="752" y="321"/>
                </a:cubicBezTo>
                <a:cubicBezTo>
                  <a:pt x="752" y="320"/>
                  <a:pt x="752" y="319"/>
                  <a:pt x="752" y="318"/>
                </a:cubicBezTo>
                <a:cubicBezTo>
                  <a:pt x="751" y="316"/>
                  <a:pt x="750" y="315"/>
                  <a:pt x="748" y="314"/>
                </a:cubicBezTo>
                <a:cubicBezTo>
                  <a:pt x="747" y="314"/>
                  <a:pt x="745" y="314"/>
                  <a:pt x="745" y="313"/>
                </a:cubicBezTo>
                <a:cubicBezTo>
                  <a:pt x="745" y="313"/>
                  <a:pt x="745" y="313"/>
                  <a:pt x="745" y="313"/>
                </a:cubicBezTo>
                <a:cubicBezTo>
                  <a:pt x="745" y="313"/>
                  <a:pt x="745" y="313"/>
                  <a:pt x="745" y="312"/>
                </a:cubicBezTo>
                <a:cubicBezTo>
                  <a:pt x="745" y="312"/>
                  <a:pt x="745" y="313"/>
                  <a:pt x="745" y="313"/>
                </a:cubicBezTo>
                <a:cubicBezTo>
                  <a:pt x="744" y="312"/>
                  <a:pt x="744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4" y="310"/>
                  <a:pt x="744" y="310"/>
                  <a:pt x="744" y="310"/>
                </a:cubicBezTo>
                <a:cubicBezTo>
                  <a:pt x="743" y="309"/>
                  <a:pt x="742" y="310"/>
                  <a:pt x="742" y="310"/>
                </a:cubicBezTo>
                <a:cubicBezTo>
                  <a:pt x="741" y="309"/>
                  <a:pt x="741" y="310"/>
                  <a:pt x="740" y="309"/>
                </a:cubicBezTo>
                <a:cubicBezTo>
                  <a:pt x="739" y="309"/>
                  <a:pt x="738" y="308"/>
                  <a:pt x="739" y="307"/>
                </a:cubicBezTo>
                <a:cubicBezTo>
                  <a:pt x="740" y="304"/>
                  <a:pt x="740" y="304"/>
                  <a:pt x="738" y="303"/>
                </a:cubicBezTo>
                <a:cubicBezTo>
                  <a:pt x="737" y="302"/>
                  <a:pt x="735" y="301"/>
                  <a:pt x="735" y="299"/>
                </a:cubicBezTo>
                <a:cubicBezTo>
                  <a:pt x="734" y="299"/>
                  <a:pt x="732" y="298"/>
                  <a:pt x="731" y="297"/>
                </a:cubicBezTo>
                <a:cubicBezTo>
                  <a:pt x="729" y="297"/>
                  <a:pt x="728" y="296"/>
                  <a:pt x="728" y="294"/>
                </a:cubicBezTo>
                <a:cubicBezTo>
                  <a:pt x="727" y="291"/>
                  <a:pt x="725" y="290"/>
                  <a:pt x="723" y="289"/>
                </a:cubicBezTo>
                <a:cubicBezTo>
                  <a:pt x="722" y="289"/>
                  <a:pt x="721" y="288"/>
                  <a:pt x="722" y="287"/>
                </a:cubicBezTo>
                <a:cubicBezTo>
                  <a:pt x="724" y="285"/>
                  <a:pt x="726" y="283"/>
                  <a:pt x="725" y="280"/>
                </a:cubicBezTo>
                <a:cubicBezTo>
                  <a:pt x="725" y="280"/>
                  <a:pt x="725" y="279"/>
                  <a:pt x="726" y="280"/>
                </a:cubicBezTo>
                <a:cubicBezTo>
                  <a:pt x="727" y="280"/>
                  <a:pt x="729" y="281"/>
                  <a:pt x="730" y="281"/>
                </a:cubicBezTo>
                <a:cubicBezTo>
                  <a:pt x="731" y="281"/>
                  <a:pt x="732" y="280"/>
                  <a:pt x="732" y="280"/>
                </a:cubicBezTo>
                <a:cubicBezTo>
                  <a:pt x="733" y="279"/>
                  <a:pt x="732" y="278"/>
                  <a:pt x="732" y="277"/>
                </a:cubicBezTo>
                <a:cubicBezTo>
                  <a:pt x="732" y="277"/>
                  <a:pt x="732" y="277"/>
                  <a:pt x="732" y="277"/>
                </a:cubicBezTo>
                <a:cubicBezTo>
                  <a:pt x="730" y="275"/>
                  <a:pt x="730" y="274"/>
                  <a:pt x="731" y="272"/>
                </a:cubicBezTo>
                <a:cubicBezTo>
                  <a:pt x="733" y="271"/>
                  <a:pt x="733" y="269"/>
                  <a:pt x="732" y="267"/>
                </a:cubicBezTo>
                <a:cubicBezTo>
                  <a:pt x="731" y="265"/>
                  <a:pt x="730" y="263"/>
                  <a:pt x="730" y="260"/>
                </a:cubicBezTo>
                <a:cubicBezTo>
                  <a:pt x="729" y="256"/>
                  <a:pt x="726" y="253"/>
                  <a:pt x="722" y="253"/>
                </a:cubicBezTo>
                <a:cubicBezTo>
                  <a:pt x="721" y="252"/>
                  <a:pt x="719" y="251"/>
                  <a:pt x="719" y="249"/>
                </a:cubicBezTo>
                <a:cubicBezTo>
                  <a:pt x="719" y="249"/>
                  <a:pt x="718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8" y="246"/>
                  <a:pt x="718" y="244"/>
                  <a:pt x="717" y="242"/>
                </a:cubicBezTo>
                <a:cubicBezTo>
                  <a:pt x="716" y="241"/>
                  <a:pt x="715" y="239"/>
                  <a:pt x="714" y="238"/>
                </a:cubicBezTo>
                <a:cubicBezTo>
                  <a:pt x="713" y="237"/>
                  <a:pt x="712" y="236"/>
                  <a:pt x="710" y="237"/>
                </a:cubicBezTo>
                <a:cubicBezTo>
                  <a:pt x="708" y="238"/>
                  <a:pt x="707" y="238"/>
                  <a:pt x="707" y="237"/>
                </a:cubicBezTo>
                <a:cubicBezTo>
                  <a:pt x="706" y="235"/>
                  <a:pt x="704" y="235"/>
                  <a:pt x="703" y="235"/>
                </a:cubicBezTo>
                <a:cubicBezTo>
                  <a:pt x="702" y="235"/>
                  <a:pt x="702" y="235"/>
                  <a:pt x="702" y="235"/>
                </a:cubicBezTo>
                <a:cubicBezTo>
                  <a:pt x="701" y="235"/>
                  <a:pt x="701" y="234"/>
                  <a:pt x="702" y="234"/>
                </a:cubicBezTo>
                <a:cubicBezTo>
                  <a:pt x="703" y="233"/>
                  <a:pt x="703" y="232"/>
                  <a:pt x="704" y="231"/>
                </a:cubicBezTo>
                <a:cubicBezTo>
                  <a:pt x="704" y="231"/>
                  <a:pt x="704" y="230"/>
                  <a:pt x="704" y="229"/>
                </a:cubicBezTo>
                <a:cubicBezTo>
                  <a:pt x="703" y="229"/>
                  <a:pt x="702" y="228"/>
                  <a:pt x="702" y="228"/>
                </a:cubicBezTo>
                <a:cubicBezTo>
                  <a:pt x="701" y="227"/>
                  <a:pt x="702" y="226"/>
                  <a:pt x="702" y="224"/>
                </a:cubicBezTo>
                <a:cubicBezTo>
                  <a:pt x="702" y="223"/>
                  <a:pt x="702" y="222"/>
                  <a:pt x="701" y="221"/>
                </a:cubicBezTo>
                <a:cubicBezTo>
                  <a:pt x="698" y="218"/>
                  <a:pt x="695" y="217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3" y="215"/>
                  <a:pt x="693" y="215"/>
                  <a:pt x="693" y="215"/>
                </a:cubicBezTo>
                <a:cubicBezTo>
                  <a:pt x="690" y="214"/>
                  <a:pt x="687" y="215"/>
                  <a:pt x="685" y="217"/>
                </a:cubicBezTo>
                <a:cubicBezTo>
                  <a:pt x="683" y="218"/>
                  <a:pt x="680" y="218"/>
                  <a:pt x="678" y="217"/>
                </a:cubicBezTo>
                <a:cubicBezTo>
                  <a:pt x="676" y="216"/>
                  <a:pt x="675" y="217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3" y="218"/>
                  <a:pt x="673" y="218"/>
                  <a:pt x="672" y="219"/>
                </a:cubicBezTo>
                <a:cubicBezTo>
                  <a:pt x="672" y="218"/>
                  <a:pt x="673" y="218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4" y="216"/>
                  <a:pt x="674" y="215"/>
                  <a:pt x="674" y="213"/>
                </a:cubicBezTo>
                <a:cubicBezTo>
                  <a:pt x="675" y="209"/>
                  <a:pt x="677" y="206"/>
                  <a:pt x="677" y="202"/>
                </a:cubicBezTo>
                <a:cubicBezTo>
                  <a:pt x="677" y="201"/>
                  <a:pt x="678" y="200"/>
                  <a:pt x="678" y="199"/>
                </a:cubicBezTo>
                <a:cubicBezTo>
                  <a:pt x="678" y="198"/>
                  <a:pt x="678" y="198"/>
                  <a:pt x="678" y="197"/>
                </a:cubicBezTo>
                <a:cubicBezTo>
                  <a:pt x="678" y="194"/>
                  <a:pt x="677" y="193"/>
                  <a:pt x="674" y="192"/>
                </a:cubicBezTo>
                <a:cubicBezTo>
                  <a:pt x="673" y="192"/>
                  <a:pt x="671" y="192"/>
                  <a:pt x="670" y="192"/>
                </a:cubicBezTo>
                <a:cubicBezTo>
                  <a:pt x="666" y="193"/>
                  <a:pt x="663" y="195"/>
                  <a:pt x="660" y="195"/>
                </a:cubicBezTo>
                <a:cubicBezTo>
                  <a:pt x="657" y="195"/>
                  <a:pt x="654" y="196"/>
                  <a:pt x="652" y="199"/>
                </a:cubicBezTo>
                <a:cubicBezTo>
                  <a:pt x="651" y="200"/>
                  <a:pt x="650" y="201"/>
                  <a:pt x="649" y="202"/>
                </a:cubicBezTo>
                <a:cubicBezTo>
                  <a:pt x="646" y="205"/>
                  <a:pt x="645" y="208"/>
                  <a:pt x="646" y="212"/>
                </a:cubicBezTo>
                <a:cubicBezTo>
                  <a:pt x="647" y="213"/>
                  <a:pt x="647" y="214"/>
                  <a:pt x="646" y="214"/>
                </a:cubicBezTo>
                <a:cubicBezTo>
                  <a:pt x="644" y="214"/>
                  <a:pt x="643" y="215"/>
                  <a:pt x="642" y="216"/>
                </a:cubicBezTo>
                <a:cubicBezTo>
                  <a:pt x="641" y="217"/>
                  <a:pt x="640" y="218"/>
                  <a:pt x="641" y="220"/>
                </a:cubicBezTo>
                <a:cubicBezTo>
                  <a:pt x="641" y="221"/>
                  <a:pt x="642" y="223"/>
                  <a:pt x="642" y="225"/>
                </a:cubicBezTo>
                <a:cubicBezTo>
                  <a:pt x="642" y="225"/>
                  <a:pt x="642" y="226"/>
                  <a:pt x="642" y="226"/>
                </a:cubicBezTo>
                <a:cubicBezTo>
                  <a:pt x="642" y="227"/>
                  <a:pt x="642" y="227"/>
                  <a:pt x="642" y="227"/>
                </a:cubicBezTo>
                <a:cubicBezTo>
                  <a:pt x="642" y="227"/>
                  <a:pt x="641" y="228"/>
                  <a:pt x="641" y="227"/>
                </a:cubicBezTo>
                <a:cubicBezTo>
                  <a:pt x="638" y="225"/>
                  <a:pt x="637" y="220"/>
                  <a:pt x="638" y="217"/>
                </a:cubicBezTo>
                <a:cubicBezTo>
                  <a:pt x="638" y="217"/>
                  <a:pt x="638" y="217"/>
                  <a:pt x="638" y="216"/>
                </a:cubicBezTo>
                <a:cubicBezTo>
                  <a:pt x="639" y="215"/>
                  <a:pt x="639" y="214"/>
                  <a:pt x="640" y="213"/>
                </a:cubicBezTo>
                <a:cubicBezTo>
                  <a:pt x="641" y="211"/>
                  <a:pt x="642" y="209"/>
                  <a:pt x="641" y="207"/>
                </a:cubicBezTo>
                <a:cubicBezTo>
                  <a:pt x="641" y="205"/>
                  <a:pt x="642" y="204"/>
                  <a:pt x="643" y="203"/>
                </a:cubicBezTo>
                <a:cubicBezTo>
                  <a:pt x="644" y="202"/>
                  <a:pt x="645" y="201"/>
                  <a:pt x="646" y="200"/>
                </a:cubicBezTo>
                <a:cubicBezTo>
                  <a:pt x="649" y="196"/>
                  <a:pt x="653" y="193"/>
                  <a:pt x="657" y="191"/>
                </a:cubicBezTo>
                <a:cubicBezTo>
                  <a:pt x="658" y="191"/>
                  <a:pt x="658" y="191"/>
                  <a:pt x="658" y="190"/>
                </a:cubicBezTo>
                <a:cubicBezTo>
                  <a:pt x="659" y="190"/>
                  <a:pt x="659" y="189"/>
                  <a:pt x="658" y="189"/>
                </a:cubicBezTo>
                <a:cubicBezTo>
                  <a:pt x="658" y="188"/>
                  <a:pt x="657" y="187"/>
                  <a:pt x="656" y="186"/>
                </a:cubicBezTo>
                <a:cubicBezTo>
                  <a:pt x="650" y="184"/>
                  <a:pt x="644" y="185"/>
                  <a:pt x="639" y="188"/>
                </a:cubicBezTo>
                <a:cubicBezTo>
                  <a:pt x="637" y="190"/>
                  <a:pt x="635" y="192"/>
                  <a:pt x="632" y="193"/>
                </a:cubicBezTo>
                <a:cubicBezTo>
                  <a:pt x="629" y="196"/>
                  <a:pt x="627" y="201"/>
                  <a:pt x="623" y="203"/>
                </a:cubicBezTo>
                <a:cubicBezTo>
                  <a:pt x="623" y="203"/>
                  <a:pt x="623" y="204"/>
                  <a:pt x="622" y="204"/>
                </a:cubicBezTo>
                <a:cubicBezTo>
                  <a:pt x="622" y="205"/>
                  <a:pt x="621" y="206"/>
                  <a:pt x="620" y="207"/>
                </a:cubicBezTo>
                <a:cubicBezTo>
                  <a:pt x="620" y="208"/>
                  <a:pt x="620" y="210"/>
                  <a:pt x="619" y="210"/>
                </a:cubicBezTo>
                <a:cubicBezTo>
                  <a:pt x="615" y="213"/>
                  <a:pt x="614" y="218"/>
                  <a:pt x="612" y="222"/>
                </a:cubicBezTo>
                <a:cubicBezTo>
                  <a:pt x="611" y="224"/>
                  <a:pt x="612" y="226"/>
                  <a:pt x="615" y="227"/>
                </a:cubicBezTo>
                <a:cubicBezTo>
                  <a:pt x="617" y="227"/>
                  <a:pt x="619" y="228"/>
                  <a:pt x="621" y="229"/>
                </a:cubicBezTo>
                <a:cubicBezTo>
                  <a:pt x="622" y="230"/>
                  <a:pt x="622" y="230"/>
                  <a:pt x="623" y="231"/>
                </a:cubicBezTo>
                <a:cubicBezTo>
                  <a:pt x="623" y="231"/>
                  <a:pt x="623" y="232"/>
                  <a:pt x="623" y="233"/>
                </a:cubicBezTo>
                <a:cubicBezTo>
                  <a:pt x="622" y="233"/>
                  <a:pt x="622" y="233"/>
                  <a:pt x="621" y="233"/>
                </a:cubicBezTo>
                <a:cubicBezTo>
                  <a:pt x="620" y="232"/>
                  <a:pt x="618" y="231"/>
                  <a:pt x="617" y="230"/>
                </a:cubicBezTo>
                <a:cubicBezTo>
                  <a:pt x="615" y="229"/>
                  <a:pt x="612" y="231"/>
                  <a:pt x="612" y="233"/>
                </a:cubicBezTo>
                <a:cubicBezTo>
                  <a:pt x="612" y="235"/>
                  <a:pt x="612" y="236"/>
                  <a:pt x="612" y="238"/>
                </a:cubicBezTo>
                <a:cubicBezTo>
                  <a:pt x="612" y="240"/>
                  <a:pt x="614" y="241"/>
                  <a:pt x="615" y="243"/>
                </a:cubicBezTo>
                <a:cubicBezTo>
                  <a:pt x="616" y="244"/>
                  <a:pt x="617" y="244"/>
                  <a:pt x="619" y="245"/>
                </a:cubicBezTo>
                <a:cubicBezTo>
                  <a:pt x="620" y="245"/>
                  <a:pt x="621" y="245"/>
                  <a:pt x="621" y="245"/>
                </a:cubicBezTo>
                <a:cubicBezTo>
                  <a:pt x="623" y="245"/>
                  <a:pt x="624" y="246"/>
                  <a:pt x="624" y="248"/>
                </a:cubicBezTo>
                <a:cubicBezTo>
                  <a:pt x="626" y="249"/>
                  <a:pt x="627" y="251"/>
                  <a:pt x="630" y="250"/>
                </a:cubicBezTo>
                <a:cubicBezTo>
                  <a:pt x="632" y="250"/>
                  <a:pt x="632" y="251"/>
                  <a:pt x="633" y="253"/>
                </a:cubicBezTo>
                <a:cubicBezTo>
                  <a:pt x="635" y="253"/>
                  <a:pt x="636" y="253"/>
                  <a:pt x="638" y="255"/>
                </a:cubicBezTo>
                <a:cubicBezTo>
                  <a:pt x="639" y="255"/>
                  <a:pt x="640" y="254"/>
                  <a:pt x="640" y="254"/>
                </a:cubicBezTo>
                <a:close/>
                <a:moveTo>
                  <a:pt x="685" y="339"/>
                </a:moveTo>
                <a:cubicBezTo>
                  <a:pt x="685" y="339"/>
                  <a:pt x="684" y="338"/>
                  <a:pt x="684" y="338"/>
                </a:cubicBezTo>
                <a:cubicBezTo>
                  <a:pt x="683" y="338"/>
                  <a:pt x="683" y="338"/>
                  <a:pt x="683" y="337"/>
                </a:cubicBezTo>
                <a:cubicBezTo>
                  <a:pt x="684" y="336"/>
                  <a:pt x="685" y="334"/>
                  <a:pt x="686" y="333"/>
                </a:cubicBezTo>
                <a:cubicBezTo>
                  <a:pt x="686" y="332"/>
                  <a:pt x="687" y="332"/>
                  <a:pt x="687" y="332"/>
                </a:cubicBezTo>
                <a:cubicBezTo>
                  <a:pt x="687" y="332"/>
                  <a:pt x="688" y="333"/>
                  <a:pt x="688" y="333"/>
                </a:cubicBezTo>
                <a:cubicBezTo>
                  <a:pt x="688" y="334"/>
                  <a:pt x="688" y="334"/>
                  <a:pt x="688" y="335"/>
                </a:cubicBezTo>
                <a:cubicBezTo>
                  <a:pt x="688" y="337"/>
                  <a:pt x="687" y="338"/>
                  <a:pt x="685" y="339"/>
                </a:cubicBezTo>
                <a:close/>
                <a:moveTo>
                  <a:pt x="726" y="262"/>
                </a:moveTo>
                <a:cubicBezTo>
                  <a:pt x="726" y="262"/>
                  <a:pt x="727" y="263"/>
                  <a:pt x="727" y="263"/>
                </a:cubicBezTo>
                <a:cubicBezTo>
                  <a:pt x="727" y="264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6"/>
                  <a:pt x="725" y="266"/>
                  <a:pt x="725" y="266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4"/>
                  <a:pt x="725" y="264"/>
                  <a:pt x="725" y="263"/>
                </a:cubicBezTo>
                <a:cubicBezTo>
                  <a:pt x="725" y="263"/>
                  <a:pt x="726" y="263"/>
                  <a:pt x="726" y="262"/>
                </a:cubicBezTo>
                <a:close/>
                <a:moveTo>
                  <a:pt x="671" y="220"/>
                </a:moveTo>
                <a:cubicBezTo>
                  <a:pt x="672" y="219"/>
                  <a:pt x="672" y="219"/>
                  <a:pt x="672" y="219"/>
                </a:cubicBezTo>
                <a:cubicBezTo>
                  <a:pt x="672" y="219"/>
                  <a:pt x="672" y="219"/>
                  <a:pt x="672" y="220"/>
                </a:cubicBezTo>
                <a:cubicBezTo>
                  <a:pt x="672" y="220"/>
                  <a:pt x="671" y="220"/>
                  <a:pt x="671" y="220"/>
                </a:cubicBezTo>
                <a:close/>
                <a:moveTo>
                  <a:pt x="639" y="231"/>
                </a:moveTo>
                <a:cubicBezTo>
                  <a:pt x="640" y="231"/>
                  <a:pt x="640" y="231"/>
                  <a:pt x="640" y="231"/>
                </a:cubicBezTo>
                <a:cubicBezTo>
                  <a:pt x="639" y="232"/>
                  <a:pt x="639" y="232"/>
                  <a:pt x="639" y="232"/>
                </a:cubicBezTo>
                <a:lnTo>
                  <a:pt x="639" y="231"/>
                </a:lnTo>
                <a:close/>
                <a:moveTo>
                  <a:pt x="489" y="157"/>
                </a:move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lose/>
                <a:moveTo>
                  <a:pt x="489" y="157"/>
                </a:moveTo>
                <a:cubicBezTo>
                  <a:pt x="488" y="158"/>
                  <a:pt x="487" y="158"/>
                  <a:pt x="485" y="158"/>
                </a:cubicBezTo>
                <a:cubicBezTo>
                  <a:pt x="484" y="158"/>
                  <a:pt x="482" y="158"/>
                  <a:pt x="480" y="159"/>
                </a:cubicBezTo>
                <a:cubicBezTo>
                  <a:pt x="480" y="159"/>
                  <a:pt x="480" y="159"/>
                  <a:pt x="479" y="160"/>
                </a:cubicBezTo>
                <a:cubicBezTo>
                  <a:pt x="476" y="162"/>
                  <a:pt x="471" y="163"/>
                  <a:pt x="467" y="165"/>
                </a:cubicBezTo>
                <a:cubicBezTo>
                  <a:pt x="465" y="166"/>
                  <a:pt x="464" y="167"/>
                  <a:pt x="463" y="169"/>
                </a:cubicBezTo>
                <a:cubicBezTo>
                  <a:pt x="463" y="170"/>
                  <a:pt x="462" y="171"/>
                  <a:pt x="462" y="171"/>
                </a:cubicBezTo>
                <a:cubicBezTo>
                  <a:pt x="460" y="172"/>
                  <a:pt x="459" y="172"/>
                  <a:pt x="458" y="173"/>
                </a:cubicBezTo>
                <a:cubicBezTo>
                  <a:pt x="456" y="174"/>
                  <a:pt x="455" y="176"/>
                  <a:pt x="454" y="178"/>
                </a:cubicBezTo>
                <a:cubicBezTo>
                  <a:pt x="454" y="179"/>
                  <a:pt x="455" y="181"/>
                  <a:pt x="456" y="182"/>
                </a:cubicBezTo>
                <a:cubicBezTo>
                  <a:pt x="456" y="182"/>
                  <a:pt x="456" y="182"/>
                  <a:pt x="456" y="183"/>
                </a:cubicBezTo>
                <a:cubicBezTo>
                  <a:pt x="456" y="184"/>
                  <a:pt x="457" y="185"/>
                  <a:pt x="459" y="185"/>
                </a:cubicBezTo>
                <a:cubicBezTo>
                  <a:pt x="461" y="185"/>
                  <a:pt x="464" y="185"/>
                  <a:pt x="466" y="186"/>
                </a:cubicBezTo>
                <a:cubicBezTo>
                  <a:pt x="467" y="186"/>
                  <a:pt x="467" y="186"/>
                  <a:pt x="467" y="186"/>
                </a:cubicBezTo>
                <a:cubicBezTo>
                  <a:pt x="467" y="187"/>
                  <a:pt x="467" y="187"/>
                  <a:pt x="466" y="187"/>
                </a:cubicBezTo>
                <a:cubicBezTo>
                  <a:pt x="463" y="188"/>
                  <a:pt x="460" y="188"/>
                  <a:pt x="457" y="188"/>
                </a:cubicBezTo>
                <a:cubicBezTo>
                  <a:pt x="455" y="188"/>
                  <a:pt x="454" y="189"/>
                  <a:pt x="452" y="190"/>
                </a:cubicBezTo>
                <a:cubicBezTo>
                  <a:pt x="452" y="190"/>
                  <a:pt x="451" y="191"/>
                  <a:pt x="451" y="192"/>
                </a:cubicBezTo>
                <a:cubicBezTo>
                  <a:pt x="451" y="193"/>
                  <a:pt x="451" y="194"/>
                  <a:pt x="451" y="196"/>
                </a:cubicBezTo>
                <a:cubicBezTo>
                  <a:pt x="452" y="199"/>
                  <a:pt x="452" y="200"/>
                  <a:pt x="456" y="201"/>
                </a:cubicBezTo>
                <a:cubicBezTo>
                  <a:pt x="461" y="202"/>
                  <a:pt x="466" y="203"/>
                  <a:pt x="471" y="203"/>
                </a:cubicBezTo>
                <a:cubicBezTo>
                  <a:pt x="471" y="203"/>
                  <a:pt x="472" y="203"/>
                  <a:pt x="473" y="203"/>
                </a:cubicBezTo>
                <a:cubicBezTo>
                  <a:pt x="476" y="206"/>
                  <a:pt x="480" y="208"/>
                  <a:pt x="482" y="212"/>
                </a:cubicBezTo>
                <a:cubicBezTo>
                  <a:pt x="482" y="213"/>
                  <a:pt x="482" y="213"/>
                  <a:pt x="482" y="213"/>
                </a:cubicBezTo>
                <a:cubicBezTo>
                  <a:pt x="481" y="213"/>
                  <a:pt x="481" y="213"/>
                  <a:pt x="481" y="213"/>
                </a:cubicBezTo>
                <a:cubicBezTo>
                  <a:pt x="476" y="213"/>
                  <a:pt x="472" y="211"/>
                  <a:pt x="468" y="210"/>
                </a:cubicBezTo>
                <a:cubicBezTo>
                  <a:pt x="467" y="209"/>
                  <a:pt x="465" y="208"/>
                  <a:pt x="464" y="208"/>
                </a:cubicBezTo>
                <a:cubicBezTo>
                  <a:pt x="460" y="207"/>
                  <a:pt x="455" y="207"/>
                  <a:pt x="451" y="207"/>
                </a:cubicBezTo>
                <a:cubicBezTo>
                  <a:pt x="449" y="208"/>
                  <a:pt x="448" y="209"/>
                  <a:pt x="448" y="211"/>
                </a:cubicBezTo>
                <a:cubicBezTo>
                  <a:pt x="447" y="213"/>
                  <a:pt x="446" y="215"/>
                  <a:pt x="447" y="217"/>
                </a:cubicBezTo>
                <a:cubicBezTo>
                  <a:pt x="447" y="222"/>
                  <a:pt x="449" y="225"/>
                  <a:pt x="453" y="226"/>
                </a:cubicBezTo>
                <a:cubicBezTo>
                  <a:pt x="455" y="226"/>
                  <a:pt x="457" y="227"/>
                  <a:pt x="459" y="228"/>
                </a:cubicBezTo>
                <a:cubicBezTo>
                  <a:pt x="459" y="228"/>
                  <a:pt x="460" y="229"/>
                  <a:pt x="460" y="230"/>
                </a:cubicBezTo>
                <a:cubicBezTo>
                  <a:pt x="460" y="231"/>
                  <a:pt x="459" y="232"/>
                  <a:pt x="458" y="234"/>
                </a:cubicBezTo>
                <a:cubicBezTo>
                  <a:pt x="458" y="235"/>
                  <a:pt x="457" y="235"/>
                  <a:pt x="458" y="236"/>
                </a:cubicBezTo>
                <a:cubicBezTo>
                  <a:pt x="458" y="238"/>
                  <a:pt x="458" y="240"/>
                  <a:pt x="459" y="241"/>
                </a:cubicBezTo>
                <a:cubicBezTo>
                  <a:pt x="459" y="242"/>
                  <a:pt x="460" y="242"/>
                  <a:pt x="460" y="242"/>
                </a:cubicBezTo>
                <a:cubicBezTo>
                  <a:pt x="461" y="243"/>
                  <a:pt x="462" y="242"/>
                  <a:pt x="463" y="243"/>
                </a:cubicBezTo>
                <a:cubicBezTo>
                  <a:pt x="467" y="243"/>
                  <a:pt x="471" y="242"/>
                  <a:pt x="475" y="244"/>
                </a:cubicBezTo>
                <a:cubicBezTo>
                  <a:pt x="477" y="244"/>
                  <a:pt x="479" y="244"/>
                  <a:pt x="481" y="243"/>
                </a:cubicBezTo>
                <a:cubicBezTo>
                  <a:pt x="483" y="242"/>
                  <a:pt x="484" y="242"/>
                  <a:pt x="485" y="241"/>
                </a:cubicBezTo>
                <a:cubicBezTo>
                  <a:pt x="487" y="240"/>
                  <a:pt x="489" y="239"/>
                  <a:pt x="491" y="240"/>
                </a:cubicBezTo>
                <a:cubicBezTo>
                  <a:pt x="494" y="240"/>
                  <a:pt x="496" y="239"/>
                  <a:pt x="498" y="238"/>
                </a:cubicBezTo>
                <a:cubicBezTo>
                  <a:pt x="499" y="237"/>
                  <a:pt x="500" y="237"/>
                  <a:pt x="501" y="236"/>
                </a:cubicBezTo>
                <a:cubicBezTo>
                  <a:pt x="501" y="236"/>
                  <a:pt x="502" y="236"/>
                  <a:pt x="502" y="237"/>
                </a:cubicBezTo>
                <a:cubicBezTo>
                  <a:pt x="502" y="237"/>
                  <a:pt x="503" y="237"/>
                  <a:pt x="503" y="238"/>
                </a:cubicBezTo>
                <a:cubicBezTo>
                  <a:pt x="503" y="239"/>
                  <a:pt x="504" y="240"/>
                  <a:pt x="506" y="241"/>
                </a:cubicBezTo>
                <a:cubicBezTo>
                  <a:pt x="508" y="241"/>
                  <a:pt x="507" y="244"/>
                  <a:pt x="508" y="245"/>
                </a:cubicBezTo>
                <a:cubicBezTo>
                  <a:pt x="508" y="245"/>
                  <a:pt x="508" y="245"/>
                  <a:pt x="509" y="246"/>
                </a:cubicBezTo>
                <a:cubicBezTo>
                  <a:pt x="511" y="246"/>
                  <a:pt x="514" y="247"/>
                  <a:pt x="517" y="248"/>
                </a:cubicBezTo>
                <a:cubicBezTo>
                  <a:pt x="520" y="249"/>
                  <a:pt x="523" y="249"/>
                  <a:pt x="526" y="248"/>
                </a:cubicBezTo>
                <a:cubicBezTo>
                  <a:pt x="527" y="247"/>
                  <a:pt x="528" y="247"/>
                  <a:pt x="529" y="245"/>
                </a:cubicBezTo>
                <a:cubicBezTo>
                  <a:pt x="530" y="242"/>
                  <a:pt x="530" y="240"/>
                  <a:pt x="528" y="237"/>
                </a:cubicBezTo>
                <a:cubicBezTo>
                  <a:pt x="528" y="237"/>
                  <a:pt x="528" y="237"/>
                  <a:pt x="527" y="237"/>
                </a:cubicBezTo>
                <a:cubicBezTo>
                  <a:pt x="527" y="238"/>
                  <a:pt x="526" y="239"/>
                  <a:pt x="526" y="239"/>
                </a:cubicBezTo>
                <a:cubicBezTo>
                  <a:pt x="525" y="239"/>
                  <a:pt x="525" y="239"/>
                  <a:pt x="525" y="239"/>
                </a:cubicBezTo>
                <a:cubicBezTo>
                  <a:pt x="524" y="238"/>
                  <a:pt x="524" y="238"/>
                  <a:pt x="525" y="238"/>
                </a:cubicBezTo>
                <a:cubicBezTo>
                  <a:pt x="526" y="237"/>
                  <a:pt x="527" y="237"/>
                  <a:pt x="527" y="237"/>
                </a:cubicBezTo>
                <a:cubicBezTo>
                  <a:pt x="527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9" y="236"/>
                  <a:pt x="529" y="235"/>
                </a:cubicBezTo>
                <a:cubicBezTo>
                  <a:pt x="530" y="235"/>
                  <a:pt x="531" y="234"/>
                  <a:pt x="532" y="235"/>
                </a:cubicBezTo>
                <a:cubicBezTo>
                  <a:pt x="533" y="237"/>
                  <a:pt x="535" y="237"/>
                  <a:pt x="536" y="239"/>
                </a:cubicBezTo>
                <a:cubicBezTo>
                  <a:pt x="539" y="238"/>
                  <a:pt x="540" y="237"/>
                  <a:pt x="541" y="234"/>
                </a:cubicBezTo>
                <a:cubicBezTo>
                  <a:pt x="542" y="233"/>
                  <a:pt x="542" y="231"/>
                  <a:pt x="541" y="229"/>
                </a:cubicBezTo>
                <a:cubicBezTo>
                  <a:pt x="540" y="228"/>
                  <a:pt x="540" y="228"/>
                  <a:pt x="539" y="227"/>
                </a:cubicBezTo>
                <a:cubicBezTo>
                  <a:pt x="537" y="225"/>
                  <a:pt x="537" y="224"/>
                  <a:pt x="536" y="222"/>
                </a:cubicBezTo>
                <a:cubicBezTo>
                  <a:pt x="536" y="220"/>
                  <a:pt x="535" y="219"/>
                  <a:pt x="533" y="217"/>
                </a:cubicBezTo>
                <a:cubicBezTo>
                  <a:pt x="531" y="216"/>
                  <a:pt x="531" y="213"/>
                  <a:pt x="530" y="211"/>
                </a:cubicBezTo>
                <a:cubicBezTo>
                  <a:pt x="530" y="209"/>
                  <a:pt x="530" y="208"/>
                  <a:pt x="531" y="207"/>
                </a:cubicBezTo>
                <a:cubicBezTo>
                  <a:pt x="534" y="204"/>
                  <a:pt x="535" y="201"/>
                  <a:pt x="535" y="198"/>
                </a:cubicBezTo>
                <a:cubicBezTo>
                  <a:pt x="535" y="196"/>
                  <a:pt x="535" y="195"/>
                  <a:pt x="535" y="193"/>
                </a:cubicBezTo>
                <a:cubicBezTo>
                  <a:pt x="537" y="189"/>
                  <a:pt x="539" y="185"/>
                  <a:pt x="540" y="181"/>
                </a:cubicBezTo>
                <a:cubicBezTo>
                  <a:pt x="541" y="180"/>
                  <a:pt x="542" y="179"/>
                  <a:pt x="543" y="178"/>
                </a:cubicBezTo>
                <a:cubicBezTo>
                  <a:pt x="547" y="176"/>
                  <a:pt x="550" y="173"/>
                  <a:pt x="553" y="170"/>
                </a:cubicBezTo>
                <a:cubicBezTo>
                  <a:pt x="554" y="170"/>
                  <a:pt x="554" y="168"/>
                  <a:pt x="554" y="167"/>
                </a:cubicBezTo>
                <a:cubicBezTo>
                  <a:pt x="554" y="164"/>
                  <a:pt x="553" y="162"/>
                  <a:pt x="550" y="162"/>
                </a:cubicBezTo>
                <a:cubicBezTo>
                  <a:pt x="548" y="161"/>
                  <a:pt x="547" y="160"/>
                  <a:pt x="545" y="160"/>
                </a:cubicBezTo>
                <a:cubicBezTo>
                  <a:pt x="543" y="160"/>
                  <a:pt x="541" y="161"/>
                  <a:pt x="540" y="162"/>
                </a:cubicBezTo>
                <a:cubicBezTo>
                  <a:pt x="538" y="164"/>
                  <a:pt x="539" y="165"/>
                  <a:pt x="539" y="166"/>
                </a:cubicBezTo>
                <a:cubicBezTo>
                  <a:pt x="540" y="168"/>
                  <a:pt x="539" y="170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3"/>
                  <a:pt x="540" y="173"/>
                  <a:pt x="540" y="173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39" y="172"/>
                  <a:pt x="539" y="171"/>
                  <a:pt x="539" y="171"/>
                </a:cubicBezTo>
                <a:cubicBezTo>
                  <a:pt x="538" y="169"/>
                  <a:pt x="538" y="168"/>
                  <a:pt x="536" y="168"/>
                </a:cubicBezTo>
                <a:cubicBezTo>
                  <a:pt x="535" y="168"/>
                  <a:pt x="534" y="167"/>
                  <a:pt x="534" y="167"/>
                </a:cubicBezTo>
                <a:cubicBezTo>
                  <a:pt x="531" y="165"/>
                  <a:pt x="530" y="167"/>
                  <a:pt x="529" y="168"/>
                </a:cubicBezTo>
                <a:cubicBezTo>
                  <a:pt x="528" y="170"/>
                  <a:pt x="527" y="171"/>
                  <a:pt x="526" y="172"/>
                </a:cubicBezTo>
                <a:cubicBezTo>
                  <a:pt x="525" y="176"/>
                  <a:pt x="524" y="180"/>
                  <a:pt x="523" y="183"/>
                </a:cubicBezTo>
                <a:cubicBezTo>
                  <a:pt x="521" y="186"/>
                  <a:pt x="520" y="190"/>
                  <a:pt x="519" y="194"/>
                </a:cubicBezTo>
                <a:cubicBezTo>
                  <a:pt x="519" y="194"/>
                  <a:pt x="519" y="194"/>
                  <a:pt x="519" y="194"/>
                </a:cubicBezTo>
                <a:cubicBezTo>
                  <a:pt x="519" y="195"/>
                  <a:pt x="518" y="195"/>
                  <a:pt x="518" y="195"/>
                </a:cubicBezTo>
                <a:cubicBezTo>
                  <a:pt x="518" y="196"/>
                  <a:pt x="517" y="196"/>
                  <a:pt x="516" y="196"/>
                </a:cubicBezTo>
                <a:cubicBezTo>
                  <a:pt x="515" y="196"/>
                  <a:pt x="515" y="195"/>
                  <a:pt x="515" y="194"/>
                </a:cubicBezTo>
                <a:cubicBezTo>
                  <a:pt x="516" y="191"/>
                  <a:pt x="516" y="188"/>
                  <a:pt x="518" y="185"/>
                </a:cubicBezTo>
                <a:cubicBezTo>
                  <a:pt x="519" y="181"/>
                  <a:pt x="520" y="177"/>
                  <a:pt x="518" y="172"/>
                </a:cubicBezTo>
                <a:cubicBezTo>
                  <a:pt x="518" y="171"/>
                  <a:pt x="517" y="171"/>
                  <a:pt x="517" y="170"/>
                </a:cubicBezTo>
                <a:cubicBezTo>
                  <a:pt x="516" y="169"/>
                  <a:pt x="514" y="170"/>
                  <a:pt x="514" y="171"/>
                </a:cubicBezTo>
                <a:cubicBezTo>
                  <a:pt x="513" y="173"/>
                  <a:pt x="513" y="175"/>
                  <a:pt x="513" y="177"/>
                </a:cubicBezTo>
                <a:cubicBezTo>
                  <a:pt x="512" y="178"/>
                  <a:pt x="512" y="178"/>
                  <a:pt x="511" y="178"/>
                </a:cubicBezTo>
                <a:cubicBezTo>
                  <a:pt x="508" y="177"/>
                  <a:pt x="506" y="177"/>
                  <a:pt x="503" y="177"/>
                </a:cubicBezTo>
                <a:cubicBezTo>
                  <a:pt x="502" y="177"/>
                  <a:pt x="502" y="177"/>
                  <a:pt x="502" y="177"/>
                </a:cubicBezTo>
                <a:cubicBezTo>
                  <a:pt x="502" y="177"/>
                  <a:pt x="503" y="177"/>
                  <a:pt x="503" y="176"/>
                </a:cubicBezTo>
                <a:cubicBezTo>
                  <a:pt x="504" y="176"/>
                  <a:pt x="506" y="175"/>
                  <a:pt x="507" y="174"/>
                </a:cubicBezTo>
                <a:cubicBezTo>
                  <a:pt x="508" y="174"/>
                  <a:pt x="508" y="172"/>
                  <a:pt x="508" y="171"/>
                </a:cubicBezTo>
                <a:cubicBezTo>
                  <a:pt x="507" y="169"/>
                  <a:pt x="505" y="167"/>
                  <a:pt x="503" y="166"/>
                </a:cubicBezTo>
                <a:cubicBezTo>
                  <a:pt x="501" y="164"/>
                  <a:pt x="500" y="164"/>
                  <a:pt x="498" y="165"/>
                </a:cubicBezTo>
                <a:cubicBezTo>
                  <a:pt x="497" y="166"/>
                  <a:pt x="496" y="167"/>
                  <a:pt x="495" y="168"/>
                </a:cubicBezTo>
                <a:cubicBezTo>
                  <a:pt x="495" y="168"/>
                  <a:pt x="494" y="168"/>
                  <a:pt x="493" y="168"/>
                </a:cubicBezTo>
                <a:cubicBezTo>
                  <a:pt x="492" y="168"/>
                  <a:pt x="492" y="168"/>
                  <a:pt x="493" y="166"/>
                </a:cubicBezTo>
                <a:cubicBezTo>
                  <a:pt x="494" y="164"/>
                  <a:pt x="496" y="163"/>
                  <a:pt x="497" y="161"/>
                </a:cubicBezTo>
                <a:cubicBezTo>
                  <a:pt x="498" y="159"/>
                  <a:pt x="497" y="157"/>
                  <a:pt x="496" y="156"/>
                </a:cubicBezTo>
                <a:cubicBezTo>
                  <a:pt x="495" y="156"/>
                  <a:pt x="495" y="155"/>
                  <a:pt x="494" y="155"/>
                </a:cubicBezTo>
                <a:cubicBezTo>
                  <a:pt x="495" y="155"/>
                  <a:pt x="495" y="155"/>
                  <a:pt x="495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3" y="157"/>
                  <a:pt x="491" y="156"/>
                  <a:pt x="489" y="157"/>
                </a:cubicBezTo>
                <a:close/>
                <a:moveTo>
                  <a:pt x="2194" y="990"/>
                </a:moveTo>
                <a:cubicBezTo>
                  <a:pt x="2194" y="990"/>
                  <a:pt x="2194" y="990"/>
                  <a:pt x="2193" y="990"/>
                </a:cubicBezTo>
                <a:cubicBezTo>
                  <a:pt x="2192" y="989"/>
                  <a:pt x="2190" y="988"/>
                  <a:pt x="2189" y="986"/>
                </a:cubicBezTo>
                <a:cubicBezTo>
                  <a:pt x="2188" y="985"/>
                  <a:pt x="2187" y="983"/>
                  <a:pt x="2186" y="982"/>
                </a:cubicBezTo>
                <a:cubicBezTo>
                  <a:pt x="2185" y="981"/>
                  <a:pt x="2184" y="980"/>
                  <a:pt x="2183" y="979"/>
                </a:cubicBezTo>
                <a:cubicBezTo>
                  <a:pt x="2182" y="978"/>
                  <a:pt x="2181" y="976"/>
                  <a:pt x="2180" y="975"/>
                </a:cubicBezTo>
                <a:cubicBezTo>
                  <a:pt x="2179" y="974"/>
                  <a:pt x="2180" y="973"/>
                  <a:pt x="2181" y="972"/>
                </a:cubicBezTo>
                <a:cubicBezTo>
                  <a:pt x="2181" y="972"/>
                  <a:pt x="2182" y="971"/>
                  <a:pt x="2183" y="971"/>
                </a:cubicBezTo>
                <a:cubicBezTo>
                  <a:pt x="2184" y="970"/>
                  <a:pt x="2184" y="967"/>
                  <a:pt x="2182" y="966"/>
                </a:cubicBezTo>
                <a:cubicBezTo>
                  <a:pt x="2182" y="966"/>
                  <a:pt x="2181" y="965"/>
                  <a:pt x="2180" y="965"/>
                </a:cubicBezTo>
                <a:cubicBezTo>
                  <a:pt x="2178" y="964"/>
                  <a:pt x="2176" y="963"/>
                  <a:pt x="2174" y="963"/>
                </a:cubicBezTo>
                <a:cubicBezTo>
                  <a:pt x="2172" y="962"/>
                  <a:pt x="2170" y="960"/>
                  <a:pt x="2170" y="957"/>
                </a:cubicBezTo>
                <a:cubicBezTo>
                  <a:pt x="2170" y="956"/>
                  <a:pt x="2168" y="955"/>
                  <a:pt x="2168" y="955"/>
                </a:cubicBezTo>
                <a:cubicBezTo>
                  <a:pt x="2162" y="950"/>
                  <a:pt x="2156" y="947"/>
                  <a:pt x="2149" y="945"/>
                </a:cubicBezTo>
                <a:cubicBezTo>
                  <a:pt x="2146" y="944"/>
                  <a:pt x="2143" y="943"/>
                  <a:pt x="2140" y="942"/>
                </a:cubicBezTo>
                <a:cubicBezTo>
                  <a:pt x="2137" y="941"/>
                  <a:pt x="2134" y="939"/>
                  <a:pt x="2130" y="938"/>
                </a:cubicBezTo>
                <a:cubicBezTo>
                  <a:pt x="2125" y="937"/>
                  <a:pt x="2121" y="935"/>
                  <a:pt x="2116" y="933"/>
                </a:cubicBezTo>
                <a:cubicBezTo>
                  <a:pt x="2112" y="932"/>
                  <a:pt x="2109" y="931"/>
                  <a:pt x="2106" y="935"/>
                </a:cubicBezTo>
                <a:cubicBezTo>
                  <a:pt x="2106" y="936"/>
                  <a:pt x="2105" y="936"/>
                  <a:pt x="2105" y="936"/>
                </a:cubicBezTo>
                <a:cubicBezTo>
                  <a:pt x="2101" y="938"/>
                  <a:pt x="2098" y="941"/>
                  <a:pt x="2095" y="944"/>
                </a:cubicBezTo>
                <a:cubicBezTo>
                  <a:pt x="2095" y="945"/>
                  <a:pt x="2093" y="945"/>
                  <a:pt x="2092" y="945"/>
                </a:cubicBezTo>
                <a:cubicBezTo>
                  <a:pt x="2090" y="943"/>
                  <a:pt x="2089" y="941"/>
                  <a:pt x="2087" y="940"/>
                </a:cubicBezTo>
                <a:cubicBezTo>
                  <a:pt x="2086" y="939"/>
                  <a:pt x="2086" y="938"/>
                  <a:pt x="2086" y="937"/>
                </a:cubicBezTo>
                <a:cubicBezTo>
                  <a:pt x="2086" y="935"/>
                  <a:pt x="2086" y="934"/>
                  <a:pt x="2086" y="933"/>
                </a:cubicBezTo>
                <a:cubicBezTo>
                  <a:pt x="2087" y="931"/>
                  <a:pt x="2086" y="929"/>
                  <a:pt x="2085" y="927"/>
                </a:cubicBezTo>
                <a:cubicBezTo>
                  <a:pt x="2084" y="926"/>
                  <a:pt x="2082" y="926"/>
                  <a:pt x="2081" y="926"/>
                </a:cubicBezTo>
                <a:cubicBezTo>
                  <a:pt x="2079" y="925"/>
                  <a:pt x="2078" y="924"/>
                  <a:pt x="2076" y="924"/>
                </a:cubicBezTo>
                <a:cubicBezTo>
                  <a:pt x="2074" y="923"/>
                  <a:pt x="2073" y="923"/>
                  <a:pt x="2071" y="924"/>
                </a:cubicBezTo>
                <a:cubicBezTo>
                  <a:pt x="2068" y="926"/>
                  <a:pt x="2065" y="928"/>
                  <a:pt x="2062" y="928"/>
                </a:cubicBezTo>
                <a:cubicBezTo>
                  <a:pt x="2061" y="928"/>
                  <a:pt x="2061" y="929"/>
                  <a:pt x="2061" y="930"/>
                </a:cubicBezTo>
                <a:cubicBezTo>
                  <a:pt x="2061" y="930"/>
                  <a:pt x="2061" y="931"/>
                  <a:pt x="2062" y="931"/>
                </a:cubicBezTo>
                <a:cubicBezTo>
                  <a:pt x="2063" y="932"/>
                  <a:pt x="2064" y="932"/>
                  <a:pt x="2065" y="933"/>
                </a:cubicBezTo>
                <a:cubicBezTo>
                  <a:pt x="2066" y="933"/>
                  <a:pt x="2068" y="933"/>
                  <a:pt x="2068" y="935"/>
                </a:cubicBezTo>
                <a:cubicBezTo>
                  <a:pt x="2070" y="938"/>
                  <a:pt x="2072" y="939"/>
                  <a:pt x="2075" y="938"/>
                </a:cubicBezTo>
                <a:cubicBezTo>
                  <a:pt x="2077" y="938"/>
                  <a:pt x="2078" y="938"/>
                  <a:pt x="2080" y="938"/>
                </a:cubicBezTo>
                <a:cubicBezTo>
                  <a:pt x="2081" y="938"/>
                  <a:pt x="2081" y="939"/>
                  <a:pt x="2081" y="939"/>
                </a:cubicBezTo>
                <a:cubicBezTo>
                  <a:pt x="2081" y="939"/>
                  <a:pt x="2081" y="940"/>
                  <a:pt x="2081" y="940"/>
                </a:cubicBezTo>
                <a:cubicBezTo>
                  <a:pt x="2077" y="939"/>
                  <a:pt x="2075" y="942"/>
                  <a:pt x="2071" y="942"/>
                </a:cubicBezTo>
                <a:cubicBezTo>
                  <a:pt x="2071" y="942"/>
                  <a:pt x="2070" y="942"/>
                  <a:pt x="2071" y="943"/>
                </a:cubicBezTo>
                <a:cubicBezTo>
                  <a:pt x="2073" y="945"/>
                  <a:pt x="2074" y="948"/>
                  <a:pt x="2075" y="950"/>
                </a:cubicBezTo>
                <a:cubicBezTo>
                  <a:pt x="2075" y="952"/>
                  <a:pt x="2078" y="952"/>
                  <a:pt x="2079" y="951"/>
                </a:cubicBezTo>
                <a:cubicBezTo>
                  <a:pt x="2079" y="951"/>
                  <a:pt x="2080" y="950"/>
                  <a:pt x="2080" y="949"/>
                </a:cubicBezTo>
                <a:cubicBezTo>
                  <a:pt x="2081" y="949"/>
                  <a:pt x="2082" y="948"/>
                  <a:pt x="2082" y="949"/>
                </a:cubicBezTo>
                <a:cubicBezTo>
                  <a:pt x="2085" y="950"/>
                  <a:pt x="2087" y="951"/>
                  <a:pt x="2089" y="952"/>
                </a:cubicBezTo>
                <a:cubicBezTo>
                  <a:pt x="2091" y="953"/>
                  <a:pt x="2092" y="954"/>
                  <a:pt x="2094" y="955"/>
                </a:cubicBezTo>
                <a:cubicBezTo>
                  <a:pt x="2097" y="955"/>
                  <a:pt x="2099" y="956"/>
                  <a:pt x="2102" y="957"/>
                </a:cubicBezTo>
                <a:cubicBezTo>
                  <a:pt x="2104" y="958"/>
                  <a:pt x="2106" y="958"/>
                  <a:pt x="2107" y="959"/>
                </a:cubicBezTo>
                <a:cubicBezTo>
                  <a:pt x="2110" y="961"/>
                  <a:pt x="2113" y="962"/>
                  <a:pt x="2114" y="966"/>
                </a:cubicBezTo>
                <a:cubicBezTo>
                  <a:pt x="2114" y="968"/>
                  <a:pt x="2115" y="969"/>
                  <a:pt x="2116" y="970"/>
                </a:cubicBezTo>
                <a:cubicBezTo>
                  <a:pt x="2116" y="971"/>
                  <a:pt x="2117" y="972"/>
                  <a:pt x="2117" y="973"/>
                </a:cubicBezTo>
                <a:cubicBezTo>
                  <a:pt x="2118" y="974"/>
                  <a:pt x="2118" y="975"/>
                  <a:pt x="2117" y="976"/>
                </a:cubicBezTo>
                <a:cubicBezTo>
                  <a:pt x="2114" y="976"/>
                  <a:pt x="2112" y="978"/>
                  <a:pt x="2111" y="980"/>
                </a:cubicBezTo>
                <a:cubicBezTo>
                  <a:pt x="2110" y="982"/>
                  <a:pt x="2111" y="983"/>
                  <a:pt x="2113" y="984"/>
                </a:cubicBezTo>
                <a:cubicBezTo>
                  <a:pt x="2115" y="984"/>
                  <a:pt x="2118" y="983"/>
                  <a:pt x="2120" y="983"/>
                </a:cubicBezTo>
                <a:cubicBezTo>
                  <a:pt x="2123" y="982"/>
                  <a:pt x="2126" y="982"/>
                  <a:pt x="2128" y="985"/>
                </a:cubicBezTo>
                <a:cubicBezTo>
                  <a:pt x="2129" y="986"/>
                  <a:pt x="2129" y="987"/>
                  <a:pt x="2130" y="987"/>
                </a:cubicBezTo>
                <a:cubicBezTo>
                  <a:pt x="2131" y="989"/>
                  <a:pt x="2132" y="989"/>
                  <a:pt x="2134" y="989"/>
                </a:cubicBezTo>
                <a:cubicBezTo>
                  <a:pt x="2138" y="990"/>
                  <a:pt x="2141" y="990"/>
                  <a:pt x="2145" y="991"/>
                </a:cubicBezTo>
                <a:cubicBezTo>
                  <a:pt x="2146" y="991"/>
                  <a:pt x="2147" y="991"/>
                  <a:pt x="2149" y="990"/>
                </a:cubicBezTo>
                <a:cubicBezTo>
                  <a:pt x="2151" y="989"/>
                  <a:pt x="2151" y="988"/>
                  <a:pt x="2150" y="986"/>
                </a:cubicBezTo>
                <a:cubicBezTo>
                  <a:pt x="2150" y="985"/>
                  <a:pt x="2150" y="985"/>
                  <a:pt x="2150" y="984"/>
                </a:cubicBezTo>
                <a:cubicBezTo>
                  <a:pt x="2152" y="983"/>
                  <a:pt x="2154" y="981"/>
                  <a:pt x="2156" y="980"/>
                </a:cubicBezTo>
                <a:cubicBezTo>
                  <a:pt x="2158" y="978"/>
                  <a:pt x="2160" y="978"/>
                  <a:pt x="2162" y="979"/>
                </a:cubicBezTo>
                <a:cubicBezTo>
                  <a:pt x="2164" y="980"/>
                  <a:pt x="2166" y="981"/>
                  <a:pt x="2168" y="982"/>
                </a:cubicBezTo>
                <a:cubicBezTo>
                  <a:pt x="2169" y="982"/>
                  <a:pt x="2171" y="983"/>
                  <a:pt x="2172" y="985"/>
                </a:cubicBezTo>
                <a:cubicBezTo>
                  <a:pt x="2174" y="988"/>
                  <a:pt x="2177" y="991"/>
                  <a:pt x="2179" y="994"/>
                </a:cubicBezTo>
                <a:cubicBezTo>
                  <a:pt x="2181" y="997"/>
                  <a:pt x="2183" y="998"/>
                  <a:pt x="2186" y="998"/>
                </a:cubicBezTo>
                <a:cubicBezTo>
                  <a:pt x="2191" y="998"/>
                  <a:pt x="2195" y="999"/>
                  <a:pt x="2199" y="1001"/>
                </a:cubicBezTo>
                <a:cubicBezTo>
                  <a:pt x="2200" y="1001"/>
                  <a:pt x="2200" y="1001"/>
                  <a:pt x="2200" y="1001"/>
                </a:cubicBezTo>
                <a:cubicBezTo>
                  <a:pt x="2201" y="1001"/>
                  <a:pt x="2201" y="1001"/>
                  <a:pt x="2202" y="1001"/>
                </a:cubicBezTo>
                <a:cubicBezTo>
                  <a:pt x="2202" y="1000"/>
                  <a:pt x="2202" y="1000"/>
                  <a:pt x="2202" y="999"/>
                </a:cubicBezTo>
                <a:cubicBezTo>
                  <a:pt x="2202" y="998"/>
                  <a:pt x="2202" y="997"/>
                  <a:pt x="2200" y="996"/>
                </a:cubicBezTo>
                <a:cubicBezTo>
                  <a:pt x="2198" y="996"/>
                  <a:pt x="2199" y="994"/>
                  <a:pt x="2199" y="992"/>
                </a:cubicBezTo>
                <a:cubicBezTo>
                  <a:pt x="2197" y="992"/>
                  <a:pt x="2195" y="993"/>
                  <a:pt x="2194" y="990"/>
                </a:cubicBezTo>
                <a:close/>
                <a:moveTo>
                  <a:pt x="1903" y="919"/>
                </a:moveTo>
                <a:cubicBezTo>
                  <a:pt x="1904" y="922"/>
                  <a:pt x="1904" y="925"/>
                  <a:pt x="1905" y="928"/>
                </a:cubicBezTo>
                <a:cubicBezTo>
                  <a:pt x="1906" y="930"/>
                  <a:pt x="1906" y="932"/>
                  <a:pt x="1909" y="932"/>
                </a:cubicBezTo>
                <a:cubicBezTo>
                  <a:pt x="1909" y="932"/>
                  <a:pt x="1910" y="933"/>
                  <a:pt x="1910" y="933"/>
                </a:cubicBezTo>
                <a:cubicBezTo>
                  <a:pt x="1910" y="936"/>
                  <a:pt x="1911" y="938"/>
                  <a:pt x="1911" y="940"/>
                </a:cubicBezTo>
                <a:cubicBezTo>
                  <a:pt x="1912" y="943"/>
                  <a:pt x="1913" y="944"/>
                  <a:pt x="1915" y="944"/>
                </a:cubicBezTo>
                <a:cubicBezTo>
                  <a:pt x="1917" y="944"/>
                  <a:pt x="1918" y="944"/>
                  <a:pt x="1920" y="944"/>
                </a:cubicBezTo>
                <a:cubicBezTo>
                  <a:pt x="1921" y="944"/>
                  <a:pt x="1922" y="945"/>
                  <a:pt x="1923" y="946"/>
                </a:cubicBezTo>
                <a:cubicBezTo>
                  <a:pt x="1924" y="948"/>
                  <a:pt x="1925" y="948"/>
                  <a:pt x="1927" y="948"/>
                </a:cubicBezTo>
                <a:cubicBezTo>
                  <a:pt x="1928" y="947"/>
                  <a:pt x="1930" y="947"/>
                  <a:pt x="1932" y="946"/>
                </a:cubicBezTo>
                <a:cubicBezTo>
                  <a:pt x="1932" y="946"/>
                  <a:pt x="1933" y="946"/>
                  <a:pt x="1933" y="946"/>
                </a:cubicBezTo>
                <a:cubicBezTo>
                  <a:pt x="1936" y="947"/>
                  <a:pt x="1938" y="948"/>
                  <a:pt x="1941" y="949"/>
                </a:cubicBezTo>
                <a:cubicBezTo>
                  <a:pt x="1941" y="949"/>
                  <a:pt x="1942" y="950"/>
                  <a:pt x="1942" y="951"/>
                </a:cubicBezTo>
                <a:cubicBezTo>
                  <a:pt x="1943" y="952"/>
                  <a:pt x="1944" y="952"/>
                  <a:pt x="1945" y="952"/>
                </a:cubicBezTo>
                <a:cubicBezTo>
                  <a:pt x="1947" y="951"/>
                  <a:pt x="1948" y="951"/>
                  <a:pt x="1950" y="950"/>
                </a:cubicBezTo>
                <a:cubicBezTo>
                  <a:pt x="1951" y="950"/>
                  <a:pt x="1952" y="951"/>
                  <a:pt x="1953" y="951"/>
                </a:cubicBezTo>
                <a:cubicBezTo>
                  <a:pt x="1954" y="951"/>
                  <a:pt x="1955" y="950"/>
                  <a:pt x="1955" y="949"/>
                </a:cubicBezTo>
                <a:cubicBezTo>
                  <a:pt x="1955" y="949"/>
                  <a:pt x="1955" y="948"/>
                  <a:pt x="1955" y="948"/>
                </a:cubicBezTo>
                <a:cubicBezTo>
                  <a:pt x="1954" y="946"/>
                  <a:pt x="1954" y="944"/>
                  <a:pt x="1956" y="943"/>
                </a:cubicBezTo>
                <a:cubicBezTo>
                  <a:pt x="1956" y="941"/>
                  <a:pt x="1957" y="940"/>
                  <a:pt x="1956" y="938"/>
                </a:cubicBezTo>
                <a:cubicBezTo>
                  <a:pt x="1956" y="936"/>
                  <a:pt x="1957" y="934"/>
                  <a:pt x="1958" y="932"/>
                </a:cubicBezTo>
                <a:cubicBezTo>
                  <a:pt x="1961" y="929"/>
                  <a:pt x="1962" y="926"/>
                  <a:pt x="1963" y="923"/>
                </a:cubicBezTo>
                <a:cubicBezTo>
                  <a:pt x="1964" y="921"/>
                  <a:pt x="1965" y="920"/>
                  <a:pt x="1965" y="918"/>
                </a:cubicBezTo>
                <a:cubicBezTo>
                  <a:pt x="1966" y="917"/>
                  <a:pt x="1967" y="916"/>
                  <a:pt x="1968" y="916"/>
                </a:cubicBezTo>
                <a:cubicBezTo>
                  <a:pt x="1969" y="916"/>
                  <a:pt x="1970" y="916"/>
                  <a:pt x="1971" y="916"/>
                </a:cubicBezTo>
                <a:cubicBezTo>
                  <a:pt x="1971" y="916"/>
                  <a:pt x="1972" y="915"/>
                  <a:pt x="1972" y="915"/>
                </a:cubicBezTo>
                <a:cubicBezTo>
                  <a:pt x="1973" y="915"/>
                  <a:pt x="1973" y="914"/>
                  <a:pt x="1973" y="913"/>
                </a:cubicBezTo>
                <a:cubicBezTo>
                  <a:pt x="1972" y="911"/>
                  <a:pt x="1969" y="910"/>
                  <a:pt x="1968" y="908"/>
                </a:cubicBezTo>
                <a:cubicBezTo>
                  <a:pt x="1967" y="907"/>
                  <a:pt x="1967" y="906"/>
                  <a:pt x="1967" y="905"/>
                </a:cubicBezTo>
                <a:cubicBezTo>
                  <a:pt x="1968" y="904"/>
                  <a:pt x="1968" y="903"/>
                  <a:pt x="1967" y="902"/>
                </a:cubicBezTo>
                <a:cubicBezTo>
                  <a:pt x="1964" y="899"/>
                  <a:pt x="1964" y="895"/>
                  <a:pt x="1966" y="892"/>
                </a:cubicBezTo>
                <a:cubicBezTo>
                  <a:pt x="1966" y="891"/>
                  <a:pt x="1967" y="890"/>
                  <a:pt x="1968" y="889"/>
                </a:cubicBezTo>
                <a:cubicBezTo>
                  <a:pt x="1969" y="889"/>
                  <a:pt x="1970" y="888"/>
                  <a:pt x="1970" y="887"/>
                </a:cubicBezTo>
                <a:cubicBezTo>
                  <a:pt x="1970" y="885"/>
                  <a:pt x="1971" y="885"/>
                  <a:pt x="1972" y="884"/>
                </a:cubicBezTo>
                <a:cubicBezTo>
                  <a:pt x="1973" y="884"/>
                  <a:pt x="1975" y="884"/>
                  <a:pt x="1975" y="883"/>
                </a:cubicBezTo>
                <a:cubicBezTo>
                  <a:pt x="1975" y="882"/>
                  <a:pt x="1975" y="882"/>
                  <a:pt x="1976" y="882"/>
                </a:cubicBezTo>
                <a:cubicBezTo>
                  <a:pt x="1975" y="882"/>
                  <a:pt x="1975" y="881"/>
                  <a:pt x="1975" y="881"/>
                </a:cubicBezTo>
                <a:cubicBezTo>
                  <a:pt x="1973" y="880"/>
                  <a:pt x="1971" y="879"/>
                  <a:pt x="1969" y="878"/>
                </a:cubicBezTo>
                <a:cubicBezTo>
                  <a:pt x="1967" y="877"/>
                  <a:pt x="1965" y="876"/>
                  <a:pt x="1965" y="873"/>
                </a:cubicBezTo>
                <a:cubicBezTo>
                  <a:pt x="1964" y="872"/>
                  <a:pt x="1962" y="870"/>
                  <a:pt x="1961" y="869"/>
                </a:cubicBezTo>
                <a:cubicBezTo>
                  <a:pt x="1961" y="869"/>
                  <a:pt x="1960" y="869"/>
                  <a:pt x="1959" y="869"/>
                </a:cubicBezTo>
                <a:cubicBezTo>
                  <a:pt x="1957" y="869"/>
                  <a:pt x="1956" y="870"/>
                  <a:pt x="1955" y="872"/>
                </a:cubicBezTo>
                <a:cubicBezTo>
                  <a:pt x="1954" y="873"/>
                  <a:pt x="1954" y="875"/>
                  <a:pt x="1953" y="876"/>
                </a:cubicBezTo>
                <a:cubicBezTo>
                  <a:pt x="1952" y="877"/>
                  <a:pt x="1952" y="878"/>
                  <a:pt x="1951" y="879"/>
                </a:cubicBezTo>
                <a:cubicBezTo>
                  <a:pt x="1949" y="880"/>
                  <a:pt x="1947" y="882"/>
                  <a:pt x="1944" y="883"/>
                </a:cubicBezTo>
                <a:cubicBezTo>
                  <a:pt x="1941" y="885"/>
                  <a:pt x="1938" y="887"/>
                  <a:pt x="1937" y="890"/>
                </a:cubicBezTo>
                <a:cubicBezTo>
                  <a:pt x="1936" y="891"/>
                  <a:pt x="1935" y="893"/>
                  <a:pt x="1934" y="894"/>
                </a:cubicBezTo>
                <a:cubicBezTo>
                  <a:pt x="1932" y="897"/>
                  <a:pt x="1929" y="899"/>
                  <a:pt x="1926" y="899"/>
                </a:cubicBezTo>
                <a:cubicBezTo>
                  <a:pt x="1923" y="900"/>
                  <a:pt x="1921" y="902"/>
                  <a:pt x="1920" y="905"/>
                </a:cubicBezTo>
                <a:cubicBezTo>
                  <a:pt x="1919" y="906"/>
                  <a:pt x="1919" y="907"/>
                  <a:pt x="1918" y="908"/>
                </a:cubicBezTo>
                <a:cubicBezTo>
                  <a:pt x="1918" y="909"/>
                  <a:pt x="1917" y="910"/>
                  <a:pt x="1915" y="909"/>
                </a:cubicBezTo>
                <a:cubicBezTo>
                  <a:pt x="1914" y="909"/>
                  <a:pt x="1912" y="908"/>
                  <a:pt x="1910" y="907"/>
                </a:cubicBezTo>
                <a:cubicBezTo>
                  <a:pt x="1908" y="907"/>
                  <a:pt x="1906" y="907"/>
                  <a:pt x="1905" y="909"/>
                </a:cubicBezTo>
                <a:cubicBezTo>
                  <a:pt x="1905" y="909"/>
                  <a:pt x="1904" y="910"/>
                  <a:pt x="1904" y="911"/>
                </a:cubicBezTo>
                <a:cubicBezTo>
                  <a:pt x="1903" y="913"/>
                  <a:pt x="1902" y="916"/>
                  <a:pt x="1903" y="919"/>
                </a:cubicBezTo>
                <a:close/>
                <a:moveTo>
                  <a:pt x="1467" y="1008"/>
                </a:moveTo>
                <a:cubicBezTo>
                  <a:pt x="1466" y="1008"/>
                  <a:pt x="1466" y="1008"/>
                  <a:pt x="1465" y="1008"/>
                </a:cubicBezTo>
                <a:cubicBezTo>
                  <a:pt x="1464" y="1010"/>
                  <a:pt x="1463" y="1011"/>
                  <a:pt x="1463" y="1013"/>
                </a:cubicBezTo>
                <a:cubicBezTo>
                  <a:pt x="1463" y="1015"/>
                  <a:pt x="1462" y="1016"/>
                  <a:pt x="1460" y="1017"/>
                </a:cubicBezTo>
                <a:cubicBezTo>
                  <a:pt x="1460" y="1018"/>
                  <a:pt x="1460" y="1018"/>
                  <a:pt x="1459" y="1019"/>
                </a:cubicBezTo>
                <a:cubicBezTo>
                  <a:pt x="1458" y="1020"/>
                  <a:pt x="1456" y="1020"/>
                  <a:pt x="1456" y="1023"/>
                </a:cubicBezTo>
                <a:cubicBezTo>
                  <a:pt x="1455" y="1025"/>
                  <a:pt x="1454" y="1027"/>
                  <a:pt x="1451" y="1029"/>
                </a:cubicBezTo>
                <a:cubicBezTo>
                  <a:pt x="1449" y="1030"/>
                  <a:pt x="1447" y="1032"/>
                  <a:pt x="1445" y="1033"/>
                </a:cubicBezTo>
                <a:cubicBezTo>
                  <a:pt x="1442" y="1034"/>
                  <a:pt x="1440" y="1035"/>
                  <a:pt x="1437" y="1036"/>
                </a:cubicBezTo>
                <a:cubicBezTo>
                  <a:pt x="1437" y="1036"/>
                  <a:pt x="1437" y="1036"/>
                  <a:pt x="1436" y="1036"/>
                </a:cubicBezTo>
                <a:cubicBezTo>
                  <a:pt x="1434" y="1037"/>
                  <a:pt x="1432" y="1038"/>
                  <a:pt x="1429" y="1039"/>
                </a:cubicBezTo>
                <a:cubicBezTo>
                  <a:pt x="1428" y="1041"/>
                  <a:pt x="1428" y="1043"/>
                  <a:pt x="1427" y="1044"/>
                </a:cubicBezTo>
                <a:cubicBezTo>
                  <a:pt x="1424" y="1048"/>
                  <a:pt x="1424" y="1051"/>
                  <a:pt x="1426" y="1055"/>
                </a:cubicBezTo>
                <a:cubicBezTo>
                  <a:pt x="1426" y="1056"/>
                  <a:pt x="1426" y="1057"/>
                  <a:pt x="1427" y="1058"/>
                </a:cubicBezTo>
                <a:cubicBezTo>
                  <a:pt x="1428" y="1062"/>
                  <a:pt x="1428" y="1065"/>
                  <a:pt x="1426" y="1068"/>
                </a:cubicBezTo>
                <a:cubicBezTo>
                  <a:pt x="1424" y="1070"/>
                  <a:pt x="1422" y="1074"/>
                  <a:pt x="1420" y="1076"/>
                </a:cubicBezTo>
                <a:cubicBezTo>
                  <a:pt x="1418" y="1080"/>
                  <a:pt x="1417" y="1084"/>
                  <a:pt x="1418" y="1088"/>
                </a:cubicBezTo>
                <a:cubicBezTo>
                  <a:pt x="1419" y="1090"/>
                  <a:pt x="1419" y="1092"/>
                  <a:pt x="1419" y="1094"/>
                </a:cubicBezTo>
                <a:cubicBezTo>
                  <a:pt x="1419" y="1096"/>
                  <a:pt x="1419" y="1097"/>
                  <a:pt x="1419" y="1099"/>
                </a:cubicBezTo>
                <a:cubicBezTo>
                  <a:pt x="1420" y="1100"/>
                  <a:pt x="1420" y="1101"/>
                  <a:pt x="1421" y="1102"/>
                </a:cubicBezTo>
                <a:cubicBezTo>
                  <a:pt x="1423" y="1106"/>
                  <a:pt x="1426" y="1108"/>
                  <a:pt x="1430" y="1109"/>
                </a:cubicBezTo>
                <a:cubicBezTo>
                  <a:pt x="1432" y="1110"/>
                  <a:pt x="1433" y="1108"/>
                  <a:pt x="1435" y="1107"/>
                </a:cubicBezTo>
                <a:cubicBezTo>
                  <a:pt x="1437" y="1107"/>
                  <a:pt x="1438" y="1107"/>
                  <a:pt x="1440" y="1107"/>
                </a:cubicBezTo>
                <a:cubicBezTo>
                  <a:pt x="1443" y="1106"/>
                  <a:pt x="1445" y="1105"/>
                  <a:pt x="1446" y="1102"/>
                </a:cubicBezTo>
                <a:cubicBezTo>
                  <a:pt x="1447" y="1100"/>
                  <a:pt x="1448" y="1098"/>
                  <a:pt x="1449" y="1095"/>
                </a:cubicBezTo>
                <a:cubicBezTo>
                  <a:pt x="1451" y="1090"/>
                  <a:pt x="1453" y="1085"/>
                  <a:pt x="1455" y="1080"/>
                </a:cubicBezTo>
                <a:cubicBezTo>
                  <a:pt x="1458" y="1072"/>
                  <a:pt x="1460" y="1064"/>
                  <a:pt x="1464" y="1057"/>
                </a:cubicBezTo>
                <a:cubicBezTo>
                  <a:pt x="1465" y="1055"/>
                  <a:pt x="1465" y="1053"/>
                  <a:pt x="1466" y="1050"/>
                </a:cubicBezTo>
                <a:cubicBezTo>
                  <a:pt x="1466" y="1047"/>
                  <a:pt x="1467" y="1045"/>
                  <a:pt x="1468" y="1042"/>
                </a:cubicBezTo>
                <a:cubicBezTo>
                  <a:pt x="1469" y="1040"/>
                  <a:pt x="1469" y="1037"/>
                  <a:pt x="1472" y="1036"/>
                </a:cubicBezTo>
                <a:cubicBezTo>
                  <a:pt x="1473" y="1034"/>
                  <a:pt x="1473" y="1033"/>
                  <a:pt x="1473" y="1031"/>
                </a:cubicBezTo>
                <a:cubicBezTo>
                  <a:pt x="1473" y="1029"/>
                  <a:pt x="1472" y="1026"/>
                  <a:pt x="1472" y="1024"/>
                </a:cubicBezTo>
                <a:cubicBezTo>
                  <a:pt x="1472" y="1018"/>
                  <a:pt x="1470" y="1013"/>
                  <a:pt x="1467" y="1008"/>
                </a:cubicBezTo>
                <a:close/>
                <a:moveTo>
                  <a:pt x="1395" y="227"/>
                </a:moveTo>
                <a:cubicBezTo>
                  <a:pt x="1393" y="230"/>
                  <a:pt x="1394" y="233"/>
                  <a:pt x="1392" y="236"/>
                </a:cubicBezTo>
                <a:cubicBezTo>
                  <a:pt x="1391" y="237"/>
                  <a:pt x="1392" y="239"/>
                  <a:pt x="1393" y="240"/>
                </a:cubicBezTo>
                <a:cubicBezTo>
                  <a:pt x="1393" y="240"/>
                  <a:pt x="1394" y="241"/>
                  <a:pt x="1394" y="242"/>
                </a:cubicBezTo>
                <a:cubicBezTo>
                  <a:pt x="1395" y="244"/>
                  <a:pt x="1395" y="246"/>
                  <a:pt x="1393" y="247"/>
                </a:cubicBezTo>
                <a:cubicBezTo>
                  <a:pt x="1392" y="248"/>
                  <a:pt x="1390" y="248"/>
                  <a:pt x="1390" y="250"/>
                </a:cubicBezTo>
                <a:cubicBezTo>
                  <a:pt x="1389" y="252"/>
                  <a:pt x="1389" y="253"/>
                  <a:pt x="1390" y="255"/>
                </a:cubicBezTo>
                <a:cubicBezTo>
                  <a:pt x="1391" y="257"/>
                  <a:pt x="1392" y="258"/>
                  <a:pt x="1394" y="259"/>
                </a:cubicBezTo>
                <a:cubicBezTo>
                  <a:pt x="1394" y="259"/>
                  <a:pt x="1395" y="260"/>
                  <a:pt x="1396" y="260"/>
                </a:cubicBezTo>
                <a:cubicBezTo>
                  <a:pt x="1397" y="260"/>
                  <a:pt x="1398" y="259"/>
                  <a:pt x="1399" y="259"/>
                </a:cubicBezTo>
                <a:cubicBezTo>
                  <a:pt x="1401" y="258"/>
                  <a:pt x="1403" y="259"/>
                  <a:pt x="1404" y="261"/>
                </a:cubicBezTo>
                <a:cubicBezTo>
                  <a:pt x="1405" y="262"/>
                  <a:pt x="1405" y="263"/>
                  <a:pt x="1405" y="264"/>
                </a:cubicBezTo>
                <a:cubicBezTo>
                  <a:pt x="1406" y="267"/>
                  <a:pt x="1407" y="268"/>
                  <a:pt x="1410" y="268"/>
                </a:cubicBezTo>
                <a:cubicBezTo>
                  <a:pt x="1411" y="269"/>
                  <a:pt x="1413" y="269"/>
                  <a:pt x="1414" y="270"/>
                </a:cubicBezTo>
                <a:cubicBezTo>
                  <a:pt x="1415" y="270"/>
                  <a:pt x="1417" y="271"/>
                  <a:pt x="1418" y="271"/>
                </a:cubicBezTo>
                <a:cubicBezTo>
                  <a:pt x="1419" y="270"/>
                  <a:pt x="1420" y="271"/>
                  <a:pt x="1422" y="271"/>
                </a:cubicBezTo>
                <a:cubicBezTo>
                  <a:pt x="1422" y="271"/>
                  <a:pt x="1422" y="271"/>
                  <a:pt x="1422" y="271"/>
                </a:cubicBezTo>
                <a:cubicBezTo>
                  <a:pt x="1423" y="271"/>
                  <a:pt x="1425" y="271"/>
                  <a:pt x="1427" y="271"/>
                </a:cubicBezTo>
                <a:cubicBezTo>
                  <a:pt x="1427" y="271"/>
                  <a:pt x="1428" y="270"/>
                  <a:pt x="1428" y="270"/>
                </a:cubicBezTo>
                <a:cubicBezTo>
                  <a:pt x="1429" y="269"/>
                  <a:pt x="1429" y="268"/>
                  <a:pt x="1429" y="267"/>
                </a:cubicBezTo>
                <a:cubicBezTo>
                  <a:pt x="1429" y="266"/>
                  <a:pt x="1429" y="265"/>
                  <a:pt x="1428" y="264"/>
                </a:cubicBezTo>
                <a:cubicBezTo>
                  <a:pt x="1426" y="263"/>
                  <a:pt x="1424" y="262"/>
                  <a:pt x="1423" y="261"/>
                </a:cubicBezTo>
                <a:cubicBezTo>
                  <a:pt x="1418" y="258"/>
                  <a:pt x="1415" y="253"/>
                  <a:pt x="1413" y="248"/>
                </a:cubicBezTo>
                <a:cubicBezTo>
                  <a:pt x="1412" y="245"/>
                  <a:pt x="1412" y="243"/>
                  <a:pt x="1411" y="240"/>
                </a:cubicBezTo>
                <a:cubicBezTo>
                  <a:pt x="1410" y="237"/>
                  <a:pt x="1411" y="233"/>
                  <a:pt x="1411" y="229"/>
                </a:cubicBezTo>
                <a:cubicBezTo>
                  <a:pt x="1411" y="227"/>
                  <a:pt x="1412" y="226"/>
                  <a:pt x="1413" y="224"/>
                </a:cubicBezTo>
                <a:cubicBezTo>
                  <a:pt x="1414" y="223"/>
                  <a:pt x="1414" y="222"/>
                  <a:pt x="1414" y="221"/>
                </a:cubicBezTo>
                <a:cubicBezTo>
                  <a:pt x="1415" y="216"/>
                  <a:pt x="1416" y="211"/>
                  <a:pt x="1417" y="206"/>
                </a:cubicBezTo>
                <a:cubicBezTo>
                  <a:pt x="1417" y="204"/>
                  <a:pt x="1417" y="202"/>
                  <a:pt x="1419" y="201"/>
                </a:cubicBezTo>
                <a:cubicBezTo>
                  <a:pt x="1422" y="200"/>
                  <a:pt x="1423" y="197"/>
                  <a:pt x="1425" y="195"/>
                </a:cubicBezTo>
                <a:cubicBezTo>
                  <a:pt x="1426" y="191"/>
                  <a:pt x="1428" y="188"/>
                  <a:pt x="1430" y="185"/>
                </a:cubicBezTo>
                <a:cubicBezTo>
                  <a:pt x="1432" y="182"/>
                  <a:pt x="1434" y="179"/>
                  <a:pt x="1437" y="177"/>
                </a:cubicBezTo>
                <a:cubicBezTo>
                  <a:pt x="1440" y="174"/>
                  <a:pt x="1443" y="171"/>
                  <a:pt x="1447" y="169"/>
                </a:cubicBezTo>
                <a:cubicBezTo>
                  <a:pt x="1448" y="169"/>
                  <a:pt x="1449" y="167"/>
                  <a:pt x="1451" y="166"/>
                </a:cubicBezTo>
                <a:cubicBezTo>
                  <a:pt x="1454" y="164"/>
                  <a:pt x="1455" y="162"/>
                  <a:pt x="1454" y="158"/>
                </a:cubicBezTo>
                <a:cubicBezTo>
                  <a:pt x="1453" y="157"/>
                  <a:pt x="1453" y="156"/>
                  <a:pt x="1453" y="155"/>
                </a:cubicBezTo>
                <a:cubicBezTo>
                  <a:pt x="1453" y="154"/>
                  <a:pt x="1452" y="153"/>
                  <a:pt x="1451" y="153"/>
                </a:cubicBezTo>
                <a:cubicBezTo>
                  <a:pt x="1450" y="152"/>
                  <a:pt x="1449" y="152"/>
                  <a:pt x="1449" y="151"/>
                </a:cubicBezTo>
                <a:cubicBezTo>
                  <a:pt x="1447" y="149"/>
                  <a:pt x="1444" y="150"/>
                  <a:pt x="1442" y="151"/>
                </a:cubicBezTo>
                <a:cubicBezTo>
                  <a:pt x="1439" y="152"/>
                  <a:pt x="1436" y="154"/>
                  <a:pt x="1436" y="158"/>
                </a:cubicBezTo>
                <a:cubicBezTo>
                  <a:pt x="1436" y="161"/>
                  <a:pt x="1434" y="163"/>
                  <a:pt x="1432" y="164"/>
                </a:cubicBezTo>
                <a:cubicBezTo>
                  <a:pt x="1429" y="165"/>
                  <a:pt x="1426" y="167"/>
                  <a:pt x="1423" y="167"/>
                </a:cubicBezTo>
                <a:cubicBezTo>
                  <a:pt x="1418" y="167"/>
                  <a:pt x="1415" y="170"/>
                  <a:pt x="1412" y="174"/>
                </a:cubicBezTo>
                <a:cubicBezTo>
                  <a:pt x="1412" y="175"/>
                  <a:pt x="1411" y="175"/>
                  <a:pt x="1411" y="175"/>
                </a:cubicBezTo>
                <a:cubicBezTo>
                  <a:pt x="1411" y="177"/>
                  <a:pt x="1409" y="177"/>
                  <a:pt x="1408" y="178"/>
                </a:cubicBezTo>
                <a:cubicBezTo>
                  <a:pt x="1407" y="178"/>
                  <a:pt x="1406" y="179"/>
                  <a:pt x="1406" y="180"/>
                </a:cubicBezTo>
                <a:cubicBezTo>
                  <a:pt x="1406" y="182"/>
                  <a:pt x="1405" y="183"/>
                  <a:pt x="1404" y="184"/>
                </a:cubicBezTo>
                <a:cubicBezTo>
                  <a:pt x="1404" y="186"/>
                  <a:pt x="1403" y="187"/>
                  <a:pt x="1404" y="188"/>
                </a:cubicBezTo>
                <a:cubicBezTo>
                  <a:pt x="1404" y="189"/>
                  <a:pt x="1403" y="189"/>
                  <a:pt x="1403" y="190"/>
                </a:cubicBezTo>
                <a:cubicBezTo>
                  <a:pt x="1403" y="190"/>
                  <a:pt x="1403" y="190"/>
                  <a:pt x="1402" y="190"/>
                </a:cubicBezTo>
                <a:cubicBezTo>
                  <a:pt x="1401" y="191"/>
                  <a:pt x="1400" y="192"/>
                  <a:pt x="1399" y="193"/>
                </a:cubicBezTo>
                <a:cubicBezTo>
                  <a:pt x="1398" y="194"/>
                  <a:pt x="1397" y="194"/>
                  <a:pt x="1396" y="194"/>
                </a:cubicBezTo>
                <a:cubicBezTo>
                  <a:pt x="1395" y="194"/>
                  <a:pt x="1395" y="196"/>
                  <a:pt x="1395" y="196"/>
                </a:cubicBezTo>
                <a:cubicBezTo>
                  <a:pt x="1396" y="198"/>
                  <a:pt x="1398" y="200"/>
                  <a:pt x="1398" y="202"/>
                </a:cubicBezTo>
                <a:cubicBezTo>
                  <a:pt x="1399" y="204"/>
                  <a:pt x="1398" y="206"/>
                  <a:pt x="1398" y="209"/>
                </a:cubicBezTo>
                <a:cubicBezTo>
                  <a:pt x="1398" y="210"/>
                  <a:pt x="1397" y="211"/>
                  <a:pt x="1396" y="213"/>
                </a:cubicBezTo>
                <a:cubicBezTo>
                  <a:pt x="1395" y="214"/>
                  <a:pt x="1395" y="216"/>
                  <a:pt x="1394" y="218"/>
                </a:cubicBezTo>
                <a:cubicBezTo>
                  <a:pt x="1393" y="219"/>
                  <a:pt x="1393" y="221"/>
                  <a:pt x="1394" y="222"/>
                </a:cubicBezTo>
                <a:cubicBezTo>
                  <a:pt x="1397" y="224"/>
                  <a:pt x="1397" y="225"/>
                  <a:pt x="1395" y="227"/>
                </a:cubicBezTo>
                <a:close/>
                <a:moveTo>
                  <a:pt x="2038" y="667"/>
                </a:moveTo>
                <a:cubicBezTo>
                  <a:pt x="2038" y="667"/>
                  <a:pt x="2039" y="667"/>
                  <a:pt x="2039" y="666"/>
                </a:cubicBezTo>
                <a:cubicBezTo>
                  <a:pt x="2040" y="665"/>
                  <a:pt x="2041" y="664"/>
                  <a:pt x="2041" y="663"/>
                </a:cubicBezTo>
                <a:cubicBezTo>
                  <a:pt x="2042" y="658"/>
                  <a:pt x="2042" y="653"/>
                  <a:pt x="2042" y="649"/>
                </a:cubicBezTo>
                <a:cubicBezTo>
                  <a:pt x="2041" y="646"/>
                  <a:pt x="2041" y="642"/>
                  <a:pt x="2036" y="641"/>
                </a:cubicBezTo>
                <a:cubicBezTo>
                  <a:pt x="2036" y="641"/>
                  <a:pt x="2036" y="641"/>
                  <a:pt x="2036" y="641"/>
                </a:cubicBezTo>
                <a:cubicBezTo>
                  <a:pt x="2036" y="640"/>
                  <a:pt x="2036" y="640"/>
                  <a:pt x="2036" y="640"/>
                </a:cubicBezTo>
                <a:cubicBezTo>
                  <a:pt x="2037" y="640"/>
                  <a:pt x="2038" y="639"/>
                  <a:pt x="2038" y="639"/>
                </a:cubicBezTo>
                <a:cubicBezTo>
                  <a:pt x="2040" y="639"/>
                  <a:pt x="2041" y="639"/>
                  <a:pt x="2042" y="637"/>
                </a:cubicBezTo>
                <a:cubicBezTo>
                  <a:pt x="2043" y="637"/>
                  <a:pt x="2044" y="636"/>
                  <a:pt x="2044" y="636"/>
                </a:cubicBezTo>
                <a:cubicBezTo>
                  <a:pt x="2047" y="635"/>
                  <a:pt x="2049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1" y="637"/>
                  <a:pt x="2050" y="638"/>
                  <a:pt x="2048" y="638"/>
                </a:cubicBezTo>
                <a:cubicBezTo>
                  <a:pt x="2048" y="638"/>
                  <a:pt x="2047" y="638"/>
                  <a:pt x="2046" y="638"/>
                </a:cubicBezTo>
                <a:cubicBezTo>
                  <a:pt x="2045" y="639"/>
                  <a:pt x="2043" y="642"/>
                  <a:pt x="2044" y="643"/>
                </a:cubicBezTo>
                <a:cubicBezTo>
                  <a:pt x="2044" y="645"/>
                  <a:pt x="2045" y="646"/>
                  <a:pt x="2045" y="647"/>
                </a:cubicBezTo>
                <a:cubicBezTo>
                  <a:pt x="2046" y="647"/>
                  <a:pt x="2046" y="648"/>
                  <a:pt x="2046" y="648"/>
                </a:cubicBezTo>
                <a:cubicBezTo>
                  <a:pt x="2047" y="649"/>
                  <a:pt x="2049" y="649"/>
                  <a:pt x="2050" y="647"/>
                </a:cubicBezTo>
                <a:cubicBezTo>
                  <a:pt x="2050" y="646"/>
                  <a:pt x="2051" y="644"/>
                  <a:pt x="2052" y="643"/>
                </a:cubicBezTo>
                <a:cubicBezTo>
                  <a:pt x="2053" y="642"/>
                  <a:pt x="2055" y="643"/>
                  <a:pt x="2056" y="643"/>
                </a:cubicBezTo>
                <a:cubicBezTo>
                  <a:pt x="2056" y="643"/>
                  <a:pt x="2057" y="643"/>
                  <a:pt x="2057" y="643"/>
                </a:cubicBezTo>
                <a:cubicBezTo>
                  <a:pt x="2059" y="643"/>
                  <a:pt x="2060" y="639"/>
                  <a:pt x="2059" y="637"/>
                </a:cubicBezTo>
                <a:cubicBezTo>
                  <a:pt x="2058" y="636"/>
                  <a:pt x="2057" y="635"/>
                  <a:pt x="2056" y="634"/>
                </a:cubicBezTo>
                <a:cubicBezTo>
                  <a:pt x="2056" y="633"/>
                  <a:pt x="2056" y="632"/>
                  <a:pt x="2057" y="631"/>
                </a:cubicBezTo>
                <a:cubicBezTo>
                  <a:pt x="2058" y="631"/>
                  <a:pt x="2058" y="631"/>
                  <a:pt x="2059" y="630"/>
                </a:cubicBezTo>
                <a:cubicBezTo>
                  <a:pt x="2059" y="630"/>
                  <a:pt x="2060" y="630"/>
                  <a:pt x="2060" y="630"/>
                </a:cubicBezTo>
                <a:cubicBezTo>
                  <a:pt x="2061" y="631"/>
                  <a:pt x="2061" y="631"/>
                  <a:pt x="2060" y="632"/>
                </a:cubicBezTo>
                <a:cubicBezTo>
                  <a:pt x="2060" y="633"/>
                  <a:pt x="2059" y="634"/>
                  <a:pt x="2060" y="634"/>
                </a:cubicBezTo>
                <a:cubicBezTo>
                  <a:pt x="2060" y="636"/>
                  <a:pt x="2061" y="637"/>
                  <a:pt x="2062" y="639"/>
                </a:cubicBezTo>
                <a:cubicBezTo>
                  <a:pt x="2063" y="640"/>
                  <a:pt x="2064" y="641"/>
                  <a:pt x="2065" y="642"/>
                </a:cubicBezTo>
                <a:cubicBezTo>
                  <a:pt x="2066" y="642"/>
                  <a:pt x="2068" y="642"/>
                  <a:pt x="2068" y="641"/>
                </a:cubicBezTo>
                <a:cubicBezTo>
                  <a:pt x="2070" y="638"/>
                  <a:pt x="2072" y="635"/>
                  <a:pt x="2074" y="632"/>
                </a:cubicBezTo>
                <a:cubicBezTo>
                  <a:pt x="2074" y="631"/>
                  <a:pt x="2075" y="630"/>
                  <a:pt x="2076" y="630"/>
                </a:cubicBezTo>
                <a:cubicBezTo>
                  <a:pt x="2077" y="630"/>
                  <a:pt x="2079" y="630"/>
                  <a:pt x="2080" y="630"/>
                </a:cubicBezTo>
                <a:cubicBezTo>
                  <a:pt x="2082" y="630"/>
                  <a:pt x="2083" y="629"/>
                  <a:pt x="2084" y="628"/>
                </a:cubicBezTo>
                <a:cubicBezTo>
                  <a:pt x="2085" y="628"/>
                  <a:pt x="2085" y="628"/>
                  <a:pt x="2086" y="628"/>
                </a:cubicBezTo>
                <a:cubicBezTo>
                  <a:pt x="2087" y="629"/>
                  <a:pt x="2088" y="628"/>
                  <a:pt x="2088" y="627"/>
                </a:cubicBezTo>
                <a:cubicBezTo>
                  <a:pt x="2089" y="626"/>
                  <a:pt x="2089" y="623"/>
                  <a:pt x="2091" y="622"/>
                </a:cubicBezTo>
                <a:cubicBezTo>
                  <a:pt x="2091" y="622"/>
                  <a:pt x="2091" y="622"/>
                  <a:pt x="2091" y="621"/>
                </a:cubicBezTo>
                <a:cubicBezTo>
                  <a:pt x="2091" y="622"/>
                  <a:pt x="2092" y="622"/>
                  <a:pt x="2092" y="622"/>
                </a:cubicBezTo>
                <a:cubicBezTo>
                  <a:pt x="2092" y="623"/>
                  <a:pt x="2092" y="624"/>
                  <a:pt x="2092" y="625"/>
                </a:cubicBezTo>
                <a:cubicBezTo>
                  <a:pt x="2093" y="625"/>
                  <a:pt x="2094" y="626"/>
                  <a:pt x="2094" y="626"/>
                </a:cubicBezTo>
                <a:cubicBezTo>
                  <a:pt x="2098" y="624"/>
                  <a:pt x="2100" y="619"/>
                  <a:pt x="2098" y="616"/>
                </a:cubicBezTo>
                <a:cubicBezTo>
                  <a:pt x="2097" y="613"/>
                  <a:pt x="2096" y="611"/>
                  <a:pt x="2096" y="608"/>
                </a:cubicBezTo>
                <a:cubicBezTo>
                  <a:pt x="2097" y="603"/>
                  <a:pt x="2096" y="599"/>
                  <a:pt x="2094" y="595"/>
                </a:cubicBezTo>
                <a:cubicBezTo>
                  <a:pt x="2094" y="594"/>
                  <a:pt x="2094" y="592"/>
                  <a:pt x="2096" y="591"/>
                </a:cubicBezTo>
                <a:cubicBezTo>
                  <a:pt x="2097" y="590"/>
                  <a:pt x="2098" y="589"/>
                  <a:pt x="2097" y="587"/>
                </a:cubicBezTo>
                <a:cubicBezTo>
                  <a:pt x="2097" y="586"/>
                  <a:pt x="2097" y="585"/>
                  <a:pt x="2097" y="583"/>
                </a:cubicBezTo>
                <a:cubicBezTo>
                  <a:pt x="2097" y="579"/>
                  <a:pt x="2096" y="575"/>
                  <a:pt x="2094" y="571"/>
                </a:cubicBezTo>
                <a:cubicBezTo>
                  <a:pt x="2092" y="566"/>
                  <a:pt x="2088" y="563"/>
                  <a:pt x="2086" y="558"/>
                </a:cubicBezTo>
                <a:cubicBezTo>
                  <a:pt x="2086" y="557"/>
                  <a:pt x="2084" y="557"/>
                  <a:pt x="2083" y="558"/>
                </a:cubicBezTo>
                <a:cubicBezTo>
                  <a:pt x="2080" y="561"/>
                  <a:pt x="2078" y="565"/>
                  <a:pt x="2079" y="570"/>
                </a:cubicBezTo>
                <a:cubicBezTo>
                  <a:pt x="2079" y="572"/>
                  <a:pt x="2078" y="575"/>
                  <a:pt x="2081" y="576"/>
                </a:cubicBezTo>
                <a:cubicBezTo>
                  <a:pt x="2081" y="577"/>
                  <a:pt x="2082" y="577"/>
                  <a:pt x="2082" y="578"/>
                </a:cubicBezTo>
                <a:cubicBezTo>
                  <a:pt x="2082" y="584"/>
                  <a:pt x="2083" y="591"/>
                  <a:pt x="2079" y="597"/>
                </a:cubicBezTo>
                <a:cubicBezTo>
                  <a:pt x="2078" y="597"/>
                  <a:pt x="2078" y="599"/>
                  <a:pt x="2078" y="600"/>
                </a:cubicBezTo>
                <a:cubicBezTo>
                  <a:pt x="2077" y="604"/>
                  <a:pt x="2074" y="606"/>
                  <a:pt x="2071" y="607"/>
                </a:cubicBezTo>
                <a:cubicBezTo>
                  <a:pt x="2070" y="607"/>
                  <a:pt x="2069" y="606"/>
                  <a:pt x="2069" y="606"/>
                </a:cubicBezTo>
                <a:cubicBezTo>
                  <a:pt x="2069" y="605"/>
                  <a:pt x="2069" y="604"/>
                  <a:pt x="2068" y="604"/>
                </a:cubicBezTo>
                <a:cubicBezTo>
                  <a:pt x="2068" y="602"/>
                  <a:pt x="2068" y="602"/>
                  <a:pt x="2067" y="602"/>
                </a:cubicBezTo>
                <a:cubicBezTo>
                  <a:pt x="2066" y="602"/>
                  <a:pt x="2066" y="603"/>
                  <a:pt x="2065" y="604"/>
                </a:cubicBezTo>
                <a:cubicBezTo>
                  <a:pt x="2064" y="605"/>
                  <a:pt x="2065" y="606"/>
                  <a:pt x="2065" y="607"/>
                </a:cubicBezTo>
                <a:cubicBezTo>
                  <a:pt x="2065" y="608"/>
                  <a:pt x="2065" y="609"/>
                  <a:pt x="2065" y="610"/>
                </a:cubicBezTo>
                <a:cubicBezTo>
                  <a:pt x="2063" y="613"/>
                  <a:pt x="2063" y="616"/>
                  <a:pt x="2062" y="619"/>
                </a:cubicBezTo>
                <a:cubicBezTo>
                  <a:pt x="2062" y="620"/>
                  <a:pt x="2061" y="620"/>
                  <a:pt x="2061" y="620"/>
                </a:cubicBezTo>
                <a:cubicBezTo>
                  <a:pt x="2058" y="620"/>
                  <a:pt x="2056" y="620"/>
                  <a:pt x="2054" y="621"/>
                </a:cubicBezTo>
                <a:cubicBezTo>
                  <a:pt x="2051" y="622"/>
                  <a:pt x="2048" y="622"/>
                  <a:pt x="2045" y="623"/>
                </a:cubicBezTo>
                <a:cubicBezTo>
                  <a:pt x="2044" y="623"/>
                  <a:pt x="2043" y="624"/>
                  <a:pt x="2042" y="625"/>
                </a:cubicBezTo>
                <a:cubicBezTo>
                  <a:pt x="2039" y="629"/>
                  <a:pt x="2036" y="632"/>
                  <a:pt x="2032" y="635"/>
                </a:cubicBezTo>
                <a:cubicBezTo>
                  <a:pt x="2032" y="636"/>
                  <a:pt x="2032" y="637"/>
                  <a:pt x="2032" y="638"/>
                </a:cubicBezTo>
                <a:cubicBezTo>
                  <a:pt x="2032" y="639"/>
                  <a:pt x="2032" y="639"/>
                  <a:pt x="2031" y="640"/>
                </a:cubicBezTo>
                <a:cubicBezTo>
                  <a:pt x="2030" y="642"/>
                  <a:pt x="2028" y="643"/>
                  <a:pt x="2027" y="645"/>
                </a:cubicBezTo>
                <a:cubicBezTo>
                  <a:pt x="2026" y="646"/>
                  <a:pt x="2025" y="647"/>
                  <a:pt x="2026" y="649"/>
                </a:cubicBezTo>
                <a:cubicBezTo>
                  <a:pt x="2026" y="650"/>
                  <a:pt x="2026" y="651"/>
                  <a:pt x="2028" y="652"/>
                </a:cubicBezTo>
                <a:cubicBezTo>
                  <a:pt x="2027" y="653"/>
                  <a:pt x="2027" y="653"/>
                  <a:pt x="2027" y="653"/>
                </a:cubicBezTo>
                <a:cubicBezTo>
                  <a:pt x="2027" y="653"/>
                  <a:pt x="2028" y="653"/>
                  <a:pt x="2028" y="653"/>
                </a:cubicBezTo>
                <a:cubicBezTo>
                  <a:pt x="2028" y="653"/>
                  <a:pt x="2028" y="653"/>
                  <a:pt x="2028" y="652"/>
                </a:cubicBezTo>
                <a:cubicBezTo>
                  <a:pt x="2028" y="652"/>
                  <a:pt x="2028" y="652"/>
                  <a:pt x="2028" y="652"/>
                </a:cubicBezTo>
                <a:cubicBezTo>
                  <a:pt x="2029" y="652"/>
                  <a:pt x="2030" y="652"/>
                  <a:pt x="2030" y="653"/>
                </a:cubicBezTo>
                <a:cubicBezTo>
                  <a:pt x="2030" y="654"/>
                  <a:pt x="2030" y="655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31" y="659"/>
                  <a:pt x="2032" y="662"/>
                  <a:pt x="2033" y="665"/>
                </a:cubicBezTo>
                <a:cubicBezTo>
                  <a:pt x="2033" y="667"/>
                  <a:pt x="2037" y="668"/>
                  <a:pt x="2038" y="667"/>
                </a:cubicBezTo>
                <a:close/>
                <a:moveTo>
                  <a:pt x="2084" y="561"/>
                </a:moveTo>
                <a:cubicBezTo>
                  <a:pt x="2084" y="561"/>
                  <a:pt x="2084" y="561"/>
                  <a:pt x="2084" y="561"/>
                </a:cubicBezTo>
                <a:cubicBezTo>
                  <a:pt x="2084" y="562"/>
                  <a:pt x="2084" y="562"/>
                  <a:pt x="2084" y="562"/>
                </a:cubicBezTo>
                <a:cubicBezTo>
                  <a:pt x="2083" y="562"/>
                  <a:pt x="2083" y="562"/>
                  <a:pt x="2083" y="562"/>
                </a:cubicBezTo>
                <a:lnTo>
                  <a:pt x="2084" y="561"/>
                </a:lnTo>
                <a:close/>
                <a:moveTo>
                  <a:pt x="671" y="99"/>
                </a:moveTo>
                <a:cubicBezTo>
                  <a:pt x="671" y="100"/>
                  <a:pt x="673" y="100"/>
                  <a:pt x="674" y="100"/>
                </a:cubicBezTo>
                <a:cubicBezTo>
                  <a:pt x="676" y="100"/>
                  <a:pt x="678" y="100"/>
                  <a:pt x="680" y="101"/>
                </a:cubicBezTo>
                <a:cubicBezTo>
                  <a:pt x="681" y="102"/>
                  <a:pt x="682" y="102"/>
                  <a:pt x="683" y="101"/>
                </a:cubicBezTo>
                <a:cubicBezTo>
                  <a:pt x="684" y="100"/>
                  <a:pt x="684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7" y="98"/>
                  <a:pt x="689" y="97"/>
                  <a:pt x="691" y="95"/>
                </a:cubicBezTo>
                <a:cubicBezTo>
                  <a:pt x="692" y="94"/>
                  <a:pt x="694" y="93"/>
                  <a:pt x="696" y="92"/>
                </a:cubicBezTo>
                <a:cubicBezTo>
                  <a:pt x="696" y="91"/>
                  <a:pt x="697" y="90"/>
                  <a:pt x="697" y="89"/>
                </a:cubicBezTo>
                <a:cubicBezTo>
                  <a:pt x="698" y="87"/>
                  <a:pt x="699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6"/>
                  <a:pt x="701" y="86"/>
                  <a:pt x="702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9"/>
                  <a:pt x="701" y="89"/>
                  <a:pt x="703" y="90"/>
                </a:cubicBezTo>
                <a:cubicBezTo>
                  <a:pt x="704" y="90"/>
                  <a:pt x="704" y="90"/>
                  <a:pt x="705" y="90"/>
                </a:cubicBezTo>
                <a:cubicBezTo>
                  <a:pt x="706" y="88"/>
                  <a:pt x="706" y="86"/>
                  <a:pt x="708" y="85"/>
                </a:cubicBezTo>
                <a:cubicBezTo>
                  <a:pt x="710" y="83"/>
                  <a:pt x="712" y="82"/>
                  <a:pt x="712" y="80"/>
                </a:cubicBezTo>
                <a:cubicBezTo>
                  <a:pt x="712" y="77"/>
                  <a:pt x="712" y="74"/>
                  <a:pt x="710" y="72"/>
                </a:cubicBezTo>
                <a:cubicBezTo>
                  <a:pt x="710" y="71"/>
                  <a:pt x="709" y="71"/>
                  <a:pt x="709" y="70"/>
                </a:cubicBezTo>
                <a:cubicBezTo>
                  <a:pt x="709" y="70"/>
                  <a:pt x="709" y="69"/>
                  <a:pt x="709" y="68"/>
                </a:cubicBezTo>
                <a:cubicBezTo>
                  <a:pt x="710" y="66"/>
                  <a:pt x="711" y="65"/>
                  <a:pt x="713" y="64"/>
                </a:cubicBezTo>
                <a:cubicBezTo>
                  <a:pt x="713" y="62"/>
                  <a:pt x="712" y="60"/>
                  <a:pt x="713" y="58"/>
                </a:cubicBezTo>
                <a:cubicBezTo>
                  <a:pt x="714" y="57"/>
                  <a:pt x="714" y="55"/>
                  <a:pt x="714" y="54"/>
                </a:cubicBezTo>
                <a:cubicBezTo>
                  <a:pt x="714" y="52"/>
                  <a:pt x="712" y="52"/>
                  <a:pt x="711" y="50"/>
                </a:cubicBezTo>
                <a:cubicBezTo>
                  <a:pt x="709" y="49"/>
                  <a:pt x="708" y="48"/>
                  <a:pt x="706" y="47"/>
                </a:cubicBezTo>
                <a:cubicBezTo>
                  <a:pt x="706" y="47"/>
                  <a:pt x="705" y="46"/>
                  <a:pt x="705" y="45"/>
                </a:cubicBezTo>
                <a:cubicBezTo>
                  <a:pt x="705" y="43"/>
                  <a:pt x="705" y="41"/>
                  <a:pt x="705" y="38"/>
                </a:cubicBezTo>
                <a:cubicBezTo>
                  <a:pt x="706" y="36"/>
                  <a:pt x="706" y="34"/>
                  <a:pt x="706" y="32"/>
                </a:cubicBezTo>
                <a:cubicBezTo>
                  <a:pt x="707" y="29"/>
                  <a:pt x="705" y="27"/>
                  <a:pt x="703" y="25"/>
                </a:cubicBezTo>
                <a:cubicBezTo>
                  <a:pt x="701" y="23"/>
                  <a:pt x="699" y="23"/>
                  <a:pt x="697" y="23"/>
                </a:cubicBezTo>
                <a:cubicBezTo>
                  <a:pt x="696" y="24"/>
                  <a:pt x="695" y="25"/>
                  <a:pt x="695" y="26"/>
                </a:cubicBezTo>
                <a:cubicBezTo>
                  <a:pt x="695" y="27"/>
                  <a:pt x="695" y="27"/>
                  <a:pt x="696" y="28"/>
                </a:cubicBezTo>
                <a:cubicBezTo>
                  <a:pt x="697" y="28"/>
                  <a:pt x="698" y="29"/>
                  <a:pt x="699" y="29"/>
                </a:cubicBezTo>
                <a:cubicBezTo>
                  <a:pt x="700" y="29"/>
                  <a:pt x="700" y="30"/>
                  <a:pt x="700" y="31"/>
                </a:cubicBezTo>
                <a:cubicBezTo>
                  <a:pt x="700" y="31"/>
                  <a:pt x="699" y="31"/>
                  <a:pt x="699" y="31"/>
                </a:cubicBezTo>
                <a:cubicBezTo>
                  <a:pt x="698" y="31"/>
                  <a:pt x="696" y="31"/>
                  <a:pt x="695" y="31"/>
                </a:cubicBezTo>
                <a:cubicBezTo>
                  <a:pt x="693" y="32"/>
                  <a:pt x="692" y="32"/>
                  <a:pt x="691" y="32"/>
                </a:cubicBezTo>
                <a:cubicBezTo>
                  <a:pt x="689" y="33"/>
                  <a:pt x="688" y="35"/>
                  <a:pt x="688" y="37"/>
                </a:cubicBezTo>
                <a:cubicBezTo>
                  <a:pt x="688" y="38"/>
                  <a:pt x="689" y="39"/>
                  <a:pt x="689" y="40"/>
                </a:cubicBezTo>
                <a:cubicBezTo>
                  <a:pt x="689" y="40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7" y="40"/>
                  <a:pt x="685" y="40"/>
                  <a:pt x="684" y="41"/>
                </a:cubicBezTo>
                <a:cubicBezTo>
                  <a:pt x="683" y="42"/>
                  <a:pt x="681" y="43"/>
                  <a:pt x="679" y="42"/>
                </a:cubicBezTo>
                <a:cubicBezTo>
                  <a:pt x="677" y="42"/>
                  <a:pt x="677" y="44"/>
                  <a:pt x="677" y="45"/>
                </a:cubicBezTo>
                <a:cubicBezTo>
                  <a:pt x="678" y="47"/>
                  <a:pt x="678" y="48"/>
                  <a:pt x="679" y="49"/>
                </a:cubicBezTo>
                <a:cubicBezTo>
                  <a:pt x="680" y="50"/>
                  <a:pt x="681" y="52"/>
                  <a:pt x="681" y="53"/>
                </a:cubicBezTo>
                <a:cubicBezTo>
                  <a:pt x="681" y="53"/>
                  <a:pt x="682" y="53"/>
                  <a:pt x="682" y="53"/>
                </a:cubicBezTo>
                <a:cubicBezTo>
                  <a:pt x="682" y="53"/>
                  <a:pt x="682" y="54"/>
                  <a:pt x="682" y="54"/>
                </a:cubicBezTo>
                <a:cubicBezTo>
                  <a:pt x="683" y="54"/>
                  <a:pt x="683" y="54"/>
                  <a:pt x="683" y="54"/>
                </a:cubicBezTo>
                <a:cubicBezTo>
                  <a:pt x="683" y="54"/>
                  <a:pt x="683" y="54"/>
                  <a:pt x="682" y="54"/>
                </a:cubicBezTo>
                <a:cubicBezTo>
                  <a:pt x="682" y="54"/>
                  <a:pt x="682" y="54"/>
                  <a:pt x="681" y="54"/>
                </a:cubicBezTo>
                <a:cubicBezTo>
                  <a:pt x="681" y="54"/>
                  <a:pt x="681" y="53"/>
                  <a:pt x="681" y="53"/>
                </a:cubicBezTo>
                <a:cubicBezTo>
                  <a:pt x="680" y="53"/>
                  <a:pt x="678" y="52"/>
                  <a:pt x="677" y="51"/>
                </a:cubicBezTo>
                <a:cubicBezTo>
                  <a:pt x="676" y="51"/>
                  <a:pt x="675" y="51"/>
                  <a:pt x="675" y="52"/>
                </a:cubicBezTo>
                <a:cubicBezTo>
                  <a:pt x="672" y="56"/>
                  <a:pt x="671" y="62"/>
                  <a:pt x="669" y="66"/>
                </a:cubicBezTo>
                <a:cubicBezTo>
                  <a:pt x="668" y="68"/>
                  <a:pt x="669" y="70"/>
                  <a:pt x="670" y="71"/>
                </a:cubicBezTo>
                <a:cubicBezTo>
                  <a:pt x="672" y="72"/>
                  <a:pt x="673" y="73"/>
                  <a:pt x="675" y="73"/>
                </a:cubicBezTo>
                <a:cubicBezTo>
                  <a:pt x="676" y="73"/>
                  <a:pt x="677" y="73"/>
                  <a:pt x="677" y="74"/>
                </a:cubicBezTo>
                <a:cubicBezTo>
                  <a:pt x="678" y="74"/>
                  <a:pt x="678" y="75"/>
                  <a:pt x="678" y="76"/>
                </a:cubicBezTo>
                <a:cubicBezTo>
                  <a:pt x="678" y="76"/>
                  <a:pt x="677" y="77"/>
                  <a:pt x="677" y="77"/>
                </a:cubicBezTo>
                <a:cubicBezTo>
                  <a:pt x="676" y="77"/>
                  <a:pt x="676" y="77"/>
                  <a:pt x="675" y="77"/>
                </a:cubicBezTo>
                <a:cubicBezTo>
                  <a:pt x="671" y="76"/>
                  <a:pt x="669" y="77"/>
                  <a:pt x="668" y="81"/>
                </a:cubicBezTo>
                <a:cubicBezTo>
                  <a:pt x="667" y="84"/>
                  <a:pt x="666" y="86"/>
                  <a:pt x="666" y="89"/>
                </a:cubicBezTo>
                <a:cubicBezTo>
                  <a:pt x="665" y="94"/>
                  <a:pt x="667" y="97"/>
                  <a:pt x="671" y="99"/>
                </a:cubicBezTo>
                <a:close/>
                <a:moveTo>
                  <a:pt x="696" y="92"/>
                </a:move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lose/>
                <a:moveTo>
                  <a:pt x="1882" y="944"/>
                </a:moveTo>
                <a:cubicBezTo>
                  <a:pt x="1882" y="944"/>
                  <a:pt x="1882" y="944"/>
                  <a:pt x="1882" y="944"/>
                </a:cubicBezTo>
                <a:cubicBezTo>
                  <a:pt x="1881" y="943"/>
                  <a:pt x="1881" y="942"/>
                  <a:pt x="1880" y="942"/>
                </a:cubicBezTo>
                <a:cubicBezTo>
                  <a:pt x="1880" y="941"/>
                  <a:pt x="1880" y="941"/>
                  <a:pt x="1880" y="941"/>
                </a:cubicBezTo>
                <a:cubicBezTo>
                  <a:pt x="1880" y="941"/>
                  <a:pt x="1880" y="941"/>
                  <a:pt x="1879" y="940"/>
                </a:cubicBezTo>
                <a:cubicBezTo>
                  <a:pt x="1880" y="940"/>
                  <a:pt x="1880" y="940"/>
                  <a:pt x="1880" y="940"/>
                </a:cubicBezTo>
                <a:cubicBezTo>
                  <a:pt x="1880" y="940"/>
                  <a:pt x="1880" y="941"/>
                  <a:pt x="1880" y="941"/>
                </a:cubicBezTo>
                <a:cubicBezTo>
                  <a:pt x="1880" y="941"/>
                  <a:pt x="1880" y="941"/>
                  <a:pt x="1880" y="942"/>
                </a:cubicBezTo>
                <a:cubicBezTo>
                  <a:pt x="1881" y="942"/>
                  <a:pt x="1882" y="943"/>
                  <a:pt x="1882" y="943"/>
                </a:cubicBezTo>
                <a:cubicBezTo>
                  <a:pt x="1882" y="944"/>
                  <a:pt x="1882" y="944"/>
                  <a:pt x="1882" y="944"/>
                </a:cubicBezTo>
                <a:cubicBezTo>
                  <a:pt x="1883" y="944"/>
                  <a:pt x="1884" y="944"/>
                  <a:pt x="1885" y="944"/>
                </a:cubicBezTo>
                <a:cubicBezTo>
                  <a:pt x="1885" y="944"/>
                  <a:pt x="1885" y="944"/>
                  <a:pt x="1886" y="944"/>
                </a:cubicBezTo>
                <a:cubicBezTo>
                  <a:pt x="1886" y="944"/>
                  <a:pt x="1887" y="943"/>
                  <a:pt x="1887" y="942"/>
                </a:cubicBezTo>
                <a:cubicBezTo>
                  <a:pt x="1885" y="939"/>
                  <a:pt x="1883" y="937"/>
                  <a:pt x="1881" y="934"/>
                </a:cubicBezTo>
                <a:cubicBezTo>
                  <a:pt x="1881" y="934"/>
                  <a:pt x="1880" y="934"/>
                  <a:pt x="1880" y="934"/>
                </a:cubicBezTo>
                <a:cubicBezTo>
                  <a:pt x="1879" y="934"/>
                  <a:pt x="1878" y="934"/>
                  <a:pt x="1877" y="935"/>
                </a:cubicBezTo>
                <a:cubicBezTo>
                  <a:pt x="1877" y="936"/>
                  <a:pt x="1876" y="936"/>
                  <a:pt x="1876" y="937"/>
                </a:cubicBezTo>
                <a:cubicBezTo>
                  <a:pt x="1875" y="938"/>
                  <a:pt x="1874" y="938"/>
                  <a:pt x="1873" y="936"/>
                </a:cubicBezTo>
                <a:cubicBezTo>
                  <a:pt x="1872" y="935"/>
                  <a:pt x="1872" y="933"/>
                  <a:pt x="1871" y="932"/>
                </a:cubicBezTo>
                <a:cubicBezTo>
                  <a:pt x="1871" y="931"/>
                  <a:pt x="1870" y="930"/>
                  <a:pt x="1869" y="929"/>
                </a:cubicBezTo>
                <a:cubicBezTo>
                  <a:pt x="1868" y="929"/>
                  <a:pt x="1867" y="929"/>
                  <a:pt x="1866" y="928"/>
                </a:cubicBezTo>
                <a:cubicBezTo>
                  <a:pt x="1865" y="928"/>
                  <a:pt x="1864" y="927"/>
                  <a:pt x="1865" y="927"/>
                </a:cubicBezTo>
                <a:cubicBezTo>
                  <a:pt x="1866" y="926"/>
                  <a:pt x="1864" y="924"/>
                  <a:pt x="1865" y="922"/>
                </a:cubicBezTo>
                <a:cubicBezTo>
                  <a:pt x="1866" y="922"/>
                  <a:pt x="1866" y="921"/>
                  <a:pt x="1865" y="920"/>
                </a:cubicBezTo>
                <a:cubicBezTo>
                  <a:pt x="1864" y="918"/>
                  <a:pt x="1861" y="917"/>
                  <a:pt x="1860" y="914"/>
                </a:cubicBezTo>
                <a:cubicBezTo>
                  <a:pt x="1860" y="913"/>
                  <a:pt x="1859" y="913"/>
                  <a:pt x="1859" y="912"/>
                </a:cubicBezTo>
                <a:cubicBezTo>
                  <a:pt x="1857" y="912"/>
                  <a:pt x="1855" y="911"/>
                  <a:pt x="1854" y="910"/>
                </a:cubicBezTo>
                <a:cubicBezTo>
                  <a:pt x="1853" y="910"/>
                  <a:pt x="1852" y="909"/>
                  <a:pt x="1852" y="909"/>
                </a:cubicBezTo>
                <a:cubicBezTo>
                  <a:pt x="1851" y="907"/>
                  <a:pt x="1849" y="906"/>
                  <a:pt x="1847" y="905"/>
                </a:cubicBezTo>
                <a:cubicBezTo>
                  <a:pt x="1845" y="903"/>
                  <a:pt x="1843" y="902"/>
                  <a:pt x="1841" y="901"/>
                </a:cubicBezTo>
                <a:cubicBezTo>
                  <a:pt x="1840" y="901"/>
                  <a:pt x="1839" y="900"/>
                  <a:pt x="1838" y="899"/>
                </a:cubicBezTo>
                <a:cubicBezTo>
                  <a:pt x="1837" y="897"/>
                  <a:pt x="1835" y="895"/>
                  <a:pt x="1834" y="894"/>
                </a:cubicBezTo>
                <a:cubicBezTo>
                  <a:pt x="1829" y="892"/>
                  <a:pt x="1825" y="888"/>
                  <a:pt x="1822" y="883"/>
                </a:cubicBezTo>
                <a:cubicBezTo>
                  <a:pt x="1821" y="882"/>
                  <a:pt x="1819" y="881"/>
                  <a:pt x="1817" y="881"/>
                </a:cubicBezTo>
                <a:cubicBezTo>
                  <a:pt x="1813" y="881"/>
                  <a:pt x="1810" y="880"/>
                  <a:pt x="1806" y="879"/>
                </a:cubicBezTo>
                <a:cubicBezTo>
                  <a:pt x="1805" y="878"/>
                  <a:pt x="1804" y="879"/>
                  <a:pt x="1804" y="879"/>
                </a:cubicBezTo>
                <a:cubicBezTo>
                  <a:pt x="1803" y="879"/>
                  <a:pt x="1802" y="881"/>
                  <a:pt x="1803" y="882"/>
                </a:cubicBezTo>
                <a:cubicBezTo>
                  <a:pt x="1803" y="883"/>
                  <a:pt x="1804" y="885"/>
                  <a:pt x="1805" y="886"/>
                </a:cubicBezTo>
                <a:cubicBezTo>
                  <a:pt x="1807" y="889"/>
                  <a:pt x="1810" y="891"/>
                  <a:pt x="1813" y="893"/>
                </a:cubicBezTo>
                <a:cubicBezTo>
                  <a:pt x="1815" y="894"/>
                  <a:pt x="1816" y="895"/>
                  <a:pt x="1817" y="897"/>
                </a:cubicBezTo>
                <a:cubicBezTo>
                  <a:pt x="1818" y="898"/>
                  <a:pt x="1820" y="899"/>
                  <a:pt x="1820" y="901"/>
                </a:cubicBezTo>
                <a:cubicBezTo>
                  <a:pt x="1822" y="904"/>
                  <a:pt x="1824" y="906"/>
                  <a:pt x="1827" y="909"/>
                </a:cubicBezTo>
                <a:cubicBezTo>
                  <a:pt x="1828" y="909"/>
                  <a:pt x="1829" y="910"/>
                  <a:pt x="1829" y="911"/>
                </a:cubicBezTo>
                <a:cubicBezTo>
                  <a:pt x="1830" y="913"/>
                  <a:pt x="1830" y="915"/>
                  <a:pt x="1831" y="917"/>
                </a:cubicBezTo>
                <a:cubicBezTo>
                  <a:pt x="1832" y="918"/>
                  <a:pt x="1832" y="919"/>
                  <a:pt x="1833" y="920"/>
                </a:cubicBezTo>
                <a:cubicBezTo>
                  <a:pt x="1837" y="923"/>
                  <a:pt x="1839" y="927"/>
                  <a:pt x="1840" y="931"/>
                </a:cubicBezTo>
                <a:cubicBezTo>
                  <a:pt x="1841" y="933"/>
                  <a:pt x="1842" y="935"/>
                  <a:pt x="1842" y="937"/>
                </a:cubicBezTo>
                <a:cubicBezTo>
                  <a:pt x="1843" y="939"/>
                  <a:pt x="1844" y="940"/>
                  <a:pt x="1845" y="942"/>
                </a:cubicBezTo>
                <a:cubicBezTo>
                  <a:pt x="1848" y="945"/>
                  <a:pt x="1851" y="947"/>
                  <a:pt x="1853" y="950"/>
                </a:cubicBezTo>
                <a:cubicBezTo>
                  <a:pt x="1856" y="953"/>
                  <a:pt x="1858" y="955"/>
                  <a:pt x="1861" y="958"/>
                </a:cubicBezTo>
                <a:cubicBezTo>
                  <a:pt x="1864" y="959"/>
                  <a:pt x="1866" y="961"/>
                  <a:pt x="1868" y="963"/>
                </a:cubicBezTo>
                <a:cubicBezTo>
                  <a:pt x="1869" y="964"/>
                  <a:pt x="1870" y="964"/>
                  <a:pt x="1871" y="964"/>
                </a:cubicBezTo>
                <a:cubicBezTo>
                  <a:pt x="1874" y="964"/>
                  <a:pt x="1877" y="963"/>
                  <a:pt x="1880" y="964"/>
                </a:cubicBezTo>
                <a:cubicBezTo>
                  <a:pt x="1880" y="961"/>
                  <a:pt x="1881" y="958"/>
                  <a:pt x="1881" y="954"/>
                </a:cubicBezTo>
                <a:cubicBezTo>
                  <a:pt x="1881" y="951"/>
                  <a:pt x="1882" y="947"/>
                  <a:pt x="1882" y="944"/>
                </a:cubicBezTo>
                <a:close/>
                <a:moveTo>
                  <a:pt x="1880" y="964"/>
                </a:moveTo>
                <a:cubicBezTo>
                  <a:pt x="1880" y="964"/>
                  <a:pt x="1880" y="964"/>
                  <a:pt x="1880" y="965"/>
                </a:cubicBezTo>
                <a:cubicBezTo>
                  <a:pt x="1880" y="965"/>
                  <a:pt x="1880" y="965"/>
                  <a:pt x="1880" y="965"/>
                </a:cubicBezTo>
                <a:cubicBezTo>
                  <a:pt x="1880" y="964"/>
                  <a:pt x="1881" y="964"/>
                  <a:pt x="1881" y="964"/>
                </a:cubicBezTo>
                <a:cubicBezTo>
                  <a:pt x="1880" y="964"/>
                  <a:pt x="1880" y="964"/>
                  <a:pt x="1880" y="964"/>
                </a:cubicBezTo>
                <a:close/>
                <a:moveTo>
                  <a:pt x="428" y="172"/>
                </a:moveTo>
                <a:cubicBezTo>
                  <a:pt x="428" y="174"/>
                  <a:pt x="427" y="177"/>
                  <a:pt x="427" y="179"/>
                </a:cubicBezTo>
                <a:cubicBezTo>
                  <a:pt x="427" y="180"/>
                  <a:pt x="429" y="181"/>
                  <a:pt x="429" y="181"/>
                </a:cubicBezTo>
                <a:cubicBezTo>
                  <a:pt x="432" y="181"/>
                  <a:pt x="435" y="180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7"/>
                  <a:pt x="438" y="177"/>
                  <a:pt x="438" y="177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9" y="179"/>
                  <a:pt x="440" y="180"/>
                  <a:pt x="442" y="180"/>
                </a:cubicBezTo>
                <a:cubicBezTo>
                  <a:pt x="443" y="180"/>
                  <a:pt x="444" y="180"/>
                  <a:pt x="446" y="179"/>
                </a:cubicBezTo>
                <a:cubicBezTo>
                  <a:pt x="446" y="178"/>
                  <a:pt x="447" y="177"/>
                  <a:pt x="448" y="176"/>
                </a:cubicBezTo>
                <a:cubicBezTo>
                  <a:pt x="449" y="175"/>
                  <a:pt x="450" y="173"/>
                  <a:pt x="451" y="172"/>
                </a:cubicBezTo>
                <a:cubicBezTo>
                  <a:pt x="453" y="170"/>
                  <a:pt x="454" y="168"/>
                  <a:pt x="457" y="168"/>
                </a:cubicBezTo>
                <a:cubicBezTo>
                  <a:pt x="459" y="168"/>
                  <a:pt x="460" y="167"/>
                  <a:pt x="461" y="166"/>
                </a:cubicBezTo>
                <a:cubicBezTo>
                  <a:pt x="462" y="165"/>
                  <a:pt x="463" y="164"/>
                  <a:pt x="465" y="163"/>
                </a:cubicBezTo>
                <a:cubicBezTo>
                  <a:pt x="466" y="162"/>
                  <a:pt x="467" y="161"/>
                  <a:pt x="468" y="161"/>
                </a:cubicBezTo>
                <a:cubicBezTo>
                  <a:pt x="471" y="161"/>
                  <a:pt x="474" y="160"/>
                  <a:pt x="477" y="159"/>
                </a:cubicBezTo>
                <a:cubicBezTo>
                  <a:pt x="478" y="158"/>
                  <a:pt x="479" y="158"/>
                  <a:pt x="480" y="158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8"/>
                  <a:pt x="480" y="158"/>
                  <a:pt x="480" y="158"/>
                </a:cubicBezTo>
                <a:cubicBezTo>
                  <a:pt x="482" y="157"/>
                  <a:pt x="483" y="157"/>
                  <a:pt x="485" y="157"/>
                </a:cubicBezTo>
                <a:cubicBezTo>
                  <a:pt x="487" y="157"/>
                  <a:pt x="488" y="157"/>
                  <a:pt x="489" y="157"/>
                </a:cubicBezTo>
                <a:cubicBezTo>
                  <a:pt x="491" y="155"/>
                  <a:pt x="492" y="155"/>
                  <a:pt x="494" y="155"/>
                </a:cubicBezTo>
                <a:cubicBezTo>
                  <a:pt x="495" y="150"/>
                  <a:pt x="494" y="146"/>
                  <a:pt x="494" y="141"/>
                </a:cubicBezTo>
                <a:cubicBezTo>
                  <a:pt x="494" y="139"/>
                  <a:pt x="493" y="137"/>
                  <a:pt x="491" y="135"/>
                </a:cubicBezTo>
                <a:cubicBezTo>
                  <a:pt x="490" y="134"/>
                  <a:pt x="488" y="134"/>
                  <a:pt x="487" y="134"/>
                </a:cubicBezTo>
                <a:cubicBezTo>
                  <a:pt x="484" y="134"/>
                  <a:pt x="482" y="133"/>
                  <a:pt x="480" y="131"/>
                </a:cubicBezTo>
                <a:cubicBezTo>
                  <a:pt x="479" y="130"/>
                  <a:pt x="478" y="130"/>
                  <a:pt x="477" y="129"/>
                </a:cubicBezTo>
                <a:cubicBezTo>
                  <a:pt x="475" y="125"/>
                  <a:pt x="473" y="125"/>
                  <a:pt x="469" y="125"/>
                </a:cubicBezTo>
                <a:cubicBezTo>
                  <a:pt x="466" y="126"/>
                  <a:pt x="464" y="125"/>
                  <a:pt x="461" y="125"/>
                </a:cubicBezTo>
                <a:cubicBezTo>
                  <a:pt x="460" y="125"/>
                  <a:pt x="458" y="126"/>
                  <a:pt x="457" y="126"/>
                </a:cubicBezTo>
                <a:cubicBezTo>
                  <a:pt x="456" y="126"/>
                  <a:pt x="455" y="127"/>
                  <a:pt x="454" y="128"/>
                </a:cubicBezTo>
                <a:cubicBezTo>
                  <a:pt x="454" y="130"/>
                  <a:pt x="454" y="132"/>
                  <a:pt x="454" y="133"/>
                </a:cubicBezTo>
                <a:cubicBezTo>
                  <a:pt x="454" y="135"/>
                  <a:pt x="453" y="137"/>
                  <a:pt x="451" y="138"/>
                </a:cubicBezTo>
                <a:cubicBezTo>
                  <a:pt x="448" y="140"/>
                  <a:pt x="446" y="142"/>
                  <a:pt x="443" y="144"/>
                </a:cubicBezTo>
                <a:cubicBezTo>
                  <a:pt x="442" y="146"/>
                  <a:pt x="441" y="147"/>
                  <a:pt x="441" y="149"/>
                </a:cubicBezTo>
                <a:cubicBezTo>
                  <a:pt x="441" y="149"/>
                  <a:pt x="440" y="150"/>
                  <a:pt x="440" y="150"/>
                </a:cubicBezTo>
                <a:cubicBezTo>
                  <a:pt x="435" y="153"/>
                  <a:pt x="431" y="157"/>
                  <a:pt x="427" y="160"/>
                </a:cubicBezTo>
                <a:cubicBezTo>
                  <a:pt x="426" y="161"/>
                  <a:pt x="425" y="162"/>
                  <a:pt x="424" y="163"/>
                </a:cubicBezTo>
                <a:cubicBezTo>
                  <a:pt x="424" y="164"/>
                  <a:pt x="425" y="165"/>
                  <a:pt x="426" y="166"/>
                </a:cubicBezTo>
                <a:cubicBezTo>
                  <a:pt x="427" y="168"/>
                  <a:pt x="428" y="170"/>
                  <a:pt x="428" y="172"/>
                </a:cubicBezTo>
                <a:close/>
                <a:moveTo>
                  <a:pt x="1071" y="451"/>
                </a:moveTo>
                <a:cubicBezTo>
                  <a:pt x="1073" y="453"/>
                  <a:pt x="1073" y="455"/>
                  <a:pt x="1072" y="458"/>
                </a:cubicBezTo>
                <a:cubicBezTo>
                  <a:pt x="1072" y="459"/>
                  <a:pt x="1073" y="459"/>
                  <a:pt x="1073" y="460"/>
                </a:cubicBezTo>
                <a:cubicBezTo>
                  <a:pt x="1075" y="461"/>
                  <a:pt x="1075" y="462"/>
                  <a:pt x="1074" y="463"/>
                </a:cubicBezTo>
                <a:cubicBezTo>
                  <a:pt x="1073" y="464"/>
                  <a:pt x="1073" y="464"/>
                  <a:pt x="1073" y="465"/>
                </a:cubicBezTo>
                <a:cubicBezTo>
                  <a:pt x="1073" y="466"/>
                  <a:pt x="1073" y="466"/>
                  <a:pt x="1074" y="466"/>
                </a:cubicBezTo>
                <a:cubicBezTo>
                  <a:pt x="1074" y="467"/>
                  <a:pt x="1074" y="467"/>
                  <a:pt x="1074" y="468"/>
                </a:cubicBezTo>
                <a:cubicBezTo>
                  <a:pt x="1076" y="470"/>
                  <a:pt x="1076" y="470"/>
                  <a:pt x="1078" y="468"/>
                </a:cubicBezTo>
                <a:cubicBezTo>
                  <a:pt x="1078" y="468"/>
                  <a:pt x="1079" y="468"/>
                  <a:pt x="1079" y="467"/>
                </a:cubicBezTo>
                <a:cubicBezTo>
                  <a:pt x="1079" y="468"/>
                  <a:pt x="1079" y="468"/>
                  <a:pt x="1079" y="469"/>
                </a:cubicBezTo>
                <a:cubicBezTo>
                  <a:pt x="1079" y="470"/>
                  <a:pt x="1079" y="472"/>
                  <a:pt x="1078" y="473"/>
                </a:cubicBezTo>
                <a:cubicBezTo>
                  <a:pt x="1078" y="475"/>
                  <a:pt x="1079" y="476"/>
                  <a:pt x="1081" y="476"/>
                </a:cubicBezTo>
                <a:cubicBezTo>
                  <a:pt x="1081" y="476"/>
                  <a:pt x="1081" y="476"/>
                  <a:pt x="1082" y="476"/>
                </a:cubicBezTo>
                <a:cubicBezTo>
                  <a:pt x="1083" y="476"/>
                  <a:pt x="1085" y="476"/>
                  <a:pt x="1086" y="476"/>
                </a:cubicBezTo>
                <a:cubicBezTo>
                  <a:pt x="1088" y="477"/>
                  <a:pt x="1087" y="479"/>
                  <a:pt x="1088" y="480"/>
                </a:cubicBezTo>
                <a:cubicBezTo>
                  <a:pt x="1088" y="481"/>
                  <a:pt x="1089" y="482"/>
                  <a:pt x="1089" y="482"/>
                </a:cubicBezTo>
                <a:cubicBezTo>
                  <a:pt x="1091" y="483"/>
                  <a:pt x="1091" y="484"/>
                  <a:pt x="1091" y="486"/>
                </a:cubicBezTo>
                <a:cubicBezTo>
                  <a:pt x="1090" y="490"/>
                  <a:pt x="1089" y="491"/>
                  <a:pt x="1084" y="490"/>
                </a:cubicBezTo>
                <a:cubicBezTo>
                  <a:pt x="1084" y="490"/>
                  <a:pt x="1083" y="490"/>
                  <a:pt x="1083" y="490"/>
                </a:cubicBezTo>
                <a:cubicBezTo>
                  <a:pt x="1082" y="490"/>
                  <a:pt x="1082" y="490"/>
                  <a:pt x="1082" y="491"/>
                </a:cubicBezTo>
                <a:cubicBezTo>
                  <a:pt x="1082" y="493"/>
                  <a:pt x="1082" y="496"/>
                  <a:pt x="1084" y="498"/>
                </a:cubicBezTo>
                <a:cubicBezTo>
                  <a:pt x="1084" y="498"/>
                  <a:pt x="1084" y="500"/>
                  <a:pt x="1083" y="501"/>
                </a:cubicBezTo>
                <a:cubicBezTo>
                  <a:pt x="1082" y="501"/>
                  <a:pt x="1081" y="502"/>
                  <a:pt x="1080" y="503"/>
                </a:cubicBezTo>
                <a:cubicBezTo>
                  <a:pt x="1080" y="503"/>
                  <a:pt x="1079" y="504"/>
                  <a:pt x="1078" y="504"/>
                </a:cubicBezTo>
                <a:cubicBezTo>
                  <a:pt x="1078" y="505"/>
                  <a:pt x="1078" y="506"/>
                  <a:pt x="1078" y="506"/>
                </a:cubicBezTo>
                <a:cubicBezTo>
                  <a:pt x="1078" y="506"/>
                  <a:pt x="1079" y="507"/>
                  <a:pt x="1079" y="507"/>
                </a:cubicBezTo>
                <a:cubicBezTo>
                  <a:pt x="1083" y="508"/>
                  <a:pt x="1086" y="509"/>
                  <a:pt x="1089" y="511"/>
                </a:cubicBezTo>
                <a:cubicBezTo>
                  <a:pt x="1089" y="511"/>
                  <a:pt x="1089" y="511"/>
                  <a:pt x="1090" y="511"/>
                </a:cubicBezTo>
                <a:cubicBezTo>
                  <a:pt x="1089" y="511"/>
                  <a:pt x="1089" y="512"/>
                  <a:pt x="1088" y="512"/>
                </a:cubicBezTo>
                <a:cubicBezTo>
                  <a:pt x="1085" y="511"/>
                  <a:pt x="1083" y="512"/>
                  <a:pt x="1082" y="515"/>
                </a:cubicBezTo>
                <a:cubicBezTo>
                  <a:pt x="1080" y="518"/>
                  <a:pt x="1077" y="520"/>
                  <a:pt x="1075" y="522"/>
                </a:cubicBezTo>
                <a:cubicBezTo>
                  <a:pt x="1075" y="522"/>
                  <a:pt x="1075" y="523"/>
                  <a:pt x="1076" y="523"/>
                </a:cubicBezTo>
                <a:cubicBezTo>
                  <a:pt x="1076" y="523"/>
                  <a:pt x="1076" y="523"/>
                  <a:pt x="1076" y="523"/>
                </a:cubicBezTo>
                <a:cubicBezTo>
                  <a:pt x="1077" y="523"/>
                  <a:pt x="1078" y="523"/>
                  <a:pt x="1079" y="523"/>
                </a:cubicBezTo>
                <a:cubicBezTo>
                  <a:pt x="1080" y="522"/>
                  <a:pt x="1082" y="521"/>
                  <a:pt x="1083" y="522"/>
                </a:cubicBezTo>
                <a:cubicBezTo>
                  <a:pt x="1086" y="522"/>
                  <a:pt x="1088" y="521"/>
                  <a:pt x="1090" y="519"/>
                </a:cubicBezTo>
                <a:cubicBezTo>
                  <a:pt x="1091" y="518"/>
                  <a:pt x="1092" y="518"/>
                  <a:pt x="1093" y="518"/>
                </a:cubicBezTo>
                <a:cubicBezTo>
                  <a:pt x="1096" y="518"/>
                  <a:pt x="1099" y="518"/>
                  <a:pt x="1102" y="518"/>
                </a:cubicBezTo>
                <a:cubicBezTo>
                  <a:pt x="1105" y="517"/>
                  <a:pt x="1109" y="516"/>
                  <a:pt x="1112" y="516"/>
                </a:cubicBezTo>
                <a:cubicBezTo>
                  <a:pt x="1116" y="516"/>
                  <a:pt x="1118" y="514"/>
                  <a:pt x="1121" y="512"/>
                </a:cubicBezTo>
                <a:cubicBezTo>
                  <a:pt x="1121" y="511"/>
                  <a:pt x="1121" y="510"/>
                  <a:pt x="1120" y="509"/>
                </a:cubicBezTo>
                <a:cubicBezTo>
                  <a:pt x="1120" y="509"/>
                  <a:pt x="1119" y="509"/>
                  <a:pt x="1119" y="509"/>
                </a:cubicBezTo>
                <a:cubicBezTo>
                  <a:pt x="1118" y="508"/>
                  <a:pt x="1118" y="507"/>
                  <a:pt x="1118" y="507"/>
                </a:cubicBezTo>
                <a:cubicBezTo>
                  <a:pt x="1119" y="505"/>
                  <a:pt x="1121" y="503"/>
                  <a:pt x="1122" y="501"/>
                </a:cubicBezTo>
                <a:cubicBezTo>
                  <a:pt x="1124" y="498"/>
                  <a:pt x="1121" y="494"/>
                  <a:pt x="1117" y="493"/>
                </a:cubicBezTo>
                <a:cubicBezTo>
                  <a:pt x="1116" y="493"/>
                  <a:pt x="1114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2"/>
                  <a:pt x="1113" y="491"/>
                  <a:pt x="1113" y="490"/>
                </a:cubicBezTo>
                <a:cubicBezTo>
                  <a:pt x="1111" y="488"/>
                  <a:pt x="1110" y="485"/>
                  <a:pt x="1109" y="482"/>
                </a:cubicBezTo>
                <a:cubicBezTo>
                  <a:pt x="1108" y="481"/>
                  <a:pt x="1107" y="479"/>
                  <a:pt x="1106" y="478"/>
                </a:cubicBezTo>
                <a:cubicBezTo>
                  <a:pt x="1103" y="477"/>
                  <a:pt x="1102" y="475"/>
                  <a:pt x="1101" y="472"/>
                </a:cubicBezTo>
                <a:cubicBezTo>
                  <a:pt x="1099" y="467"/>
                  <a:pt x="1097" y="464"/>
                  <a:pt x="1093" y="463"/>
                </a:cubicBezTo>
                <a:cubicBezTo>
                  <a:pt x="1092" y="463"/>
                  <a:pt x="1092" y="462"/>
                  <a:pt x="1092" y="462"/>
                </a:cubicBezTo>
                <a:cubicBezTo>
                  <a:pt x="1093" y="460"/>
                  <a:pt x="1093" y="459"/>
                  <a:pt x="1094" y="458"/>
                </a:cubicBezTo>
                <a:cubicBezTo>
                  <a:pt x="1095" y="455"/>
                  <a:pt x="1096" y="452"/>
                  <a:pt x="1097" y="450"/>
                </a:cubicBezTo>
                <a:cubicBezTo>
                  <a:pt x="1097" y="448"/>
                  <a:pt x="1096" y="447"/>
                  <a:pt x="1095" y="446"/>
                </a:cubicBezTo>
                <a:cubicBezTo>
                  <a:pt x="1094" y="446"/>
                  <a:pt x="1094" y="446"/>
                  <a:pt x="1093" y="446"/>
                </a:cubicBezTo>
                <a:cubicBezTo>
                  <a:pt x="1091" y="446"/>
                  <a:pt x="1089" y="446"/>
                  <a:pt x="1087" y="446"/>
                </a:cubicBezTo>
                <a:cubicBezTo>
                  <a:pt x="1087" y="446"/>
                  <a:pt x="1086" y="445"/>
                  <a:pt x="1086" y="445"/>
                </a:cubicBezTo>
                <a:cubicBezTo>
                  <a:pt x="1086" y="445"/>
                  <a:pt x="1086" y="445"/>
                  <a:pt x="1086" y="444"/>
                </a:cubicBezTo>
                <a:cubicBezTo>
                  <a:pt x="1087" y="443"/>
                  <a:pt x="1088" y="442"/>
                  <a:pt x="1089" y="440"/>
                </a:cubicBezTo>
                <a:cubicBezTo>
                  <a:pt x="1090" y="440"/>
                  <a:pt x="1090" y="439"/>
                  <a:pt x="1090" y="439"/>
                </a:cubicBezTo>
                <a:cubicBezTo>
                  <a:pt x="1090" y="438"/>
                  <a:pt x="1089" y="437"/>
                  <a:pt x="1088" y="437"/>
                </a:cubicBezTo>
                <a:cubicBezTo>
                  <a:pt x="1085" y="437"/>
                  <a:pt x="1083" y="437"/>
                  <a:pt x="1081" y="438"/>
                </a:cubicBezTo>
                <a:cubicBezTo>
                  <a:pt x="1079" y="438"/>
                  <a:pt x="1079" y="438"/>
                  <a:pt x="1078" y="440"/>
                </a:cubicBezTo>
                <a:cubicBezTo>
                  <a:pt x="1077" y="442"/>
                  <a:pt x="1075" y="445"/>
                  <a:pt x="1074" y="447"/>
                </a:cubicBezTo>
                <a:cubicBezTo>
                  <a:pt x="1074" y="448"/>
                  <a:pt x="1073" y="448"/>
                  <a:pt x="1072" y="448"/>
                </a:cubicBezTo>
                <a:cubicBezTo>
                  <a:pt x="1070" y="448"/>
                  <a:pt x="1069" y="449"/>
                  <a:pt x="1071" y="451"/>
                </a:cubicBezTo>
                <a:close/>
                <a:moveTo>
                  <a:pt x="1161" y="142"/>
                </a:moveTo>
                <a:cubicBezTo>
                  <a:pt x="1161" y="145"/>
                  <a:pt x="1163" y="147"/>
                  <a:pt x="1164" y="149"/>
                </a:cubicBezTo>
                <a:cubicBezTo>
                  <a:pt x="1165" y="150"/>
                  <a:pt x="1167" y="152"/>
                  <a:pt x="1167" y="154"/>
                </a:cubicBezTo>
                <a:cubicBezTo>
                  <a:pt x="1169" y="156"/>
                  <a:pt x="1171" y="159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5" y="159"/>
                  <a:pt x="1176" y="157"/>
                  <a:pt x="1177" y="156"/>
                </a:cubicBezTo>
                <a:cubicBezTo>
                  <a:pt x="1178" y="155"/>
                  <a:pt x="1178" y="154"/>
                  <a:pt x="1178" y="152"/>
                </a:cubicBezTo>
                <a:cubicBezTo>
                  <a:pt x="1178" y="152"/>
                  <a:pt x="1179" y="151"/>
                  <a:pt x="1179" y="151"/>
                </a:cubicBezTo>
                <a:cubicBezTo>
                  <a:pt x="1180" y="151"/>
                  <a:pt x="1180" y="151"/>
                  <a:pt x="1180" y="151"/>
                </a:cubicBezTo>
                <a:cubicBezTo>
                  <a:pt x="1181" y="154"/>
                  <a:pt x="1183" y="153"/>
                  <a:pt x="1185" y="153"/>
                </a:cubicBezTo>
                <a:cubicBezTo>
                  <a:pt x="1185" y="153"/>
                  <a:pt x="1185" y="153"/>
                  <a:pt x="1185" y="153"/>
                </a:cubicBezTo>
                <a:cubicBezTo>
                  <a:pt x="1186" y="154"/>
                  <a:pt x="1186" y="154"/>
                  <a:pt x="1185" y="154"/>
                </a:cubicBezTo>
                <a:cubicBezTo>
                  <a:pt x="1183" y="155"/>
                  <a:pt x="1182" y="157"/>
                  <a:pt x="1180" y="158"/>
                </a:cubicBezTo>
                <a:cubicBezTo>
                  <a:pt x="1179" y="160"/>
                  <a:pt x="1177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2"/>
                  <a:pt x="1174" y="163"/>
                  <a:pt x="1174" y="165"/>
                </a:cubicBezTo>
                <a:cubicBezTo>
                  <a:pt x="1174" y="166"/>
                  <a:pt x="1175" y="167"/>
                  <a:pt x="1176" y="167"/>
                </a:cubicBezTo>
                <a:cubicBezTo>
                  <a:pt x="1177" y="168"/>
                  <a:pt x="1179" y="168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80" y="169"/>
                  <a:pt x="1180" y="169"/>
                </a:cubicBezTo>
                <a:cubicBezTo>
                  <a:pt x="1180" y="169"/>
                  <a:pt x="1181" y="169"/>
                  <a:pt x="1182" y="169"/>
                </a:cubicBezTo>
                <a:cubicBezTo>
                  <a:pt x="1183" y="169"/>
                  <a:pt x="1183" y="170"/>
                  <a:pt x="1182" y="170"/>
                </a:cubicBezTo>
                <a:cubicBezTo>
                  <a:pt x="1182" y="170"/>
                  <a:pt x="1182" y="170"/>
                  <a:pt x="1181" y="170"/>
                </a:cubicBezTo>
                <a:cubicBezTo>
                  <a:pt x="1181" y="170"/>
                  <a:pt x="1180" y="170"/>
                  <a:pt x="1180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8" y="169"/>
                  <a:pt x="1177" y="169"/>
                  <a:pt x="1176" y="170"/>
                </a:cubicBezTo>
                <a:cubicBezTo>
                  <a:pt x="1176" y="172"/>
                  <a:pt x="1176" y="173"/>
                  <a:pt x="1176" y="175"/>
                </a:cubicBezTo>
                <a:cubicBezTo>
                  <a:pt x="1179" y="179"/>
                  <a:pt x="1182" y="182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6" y="184"/>
                  <a:pt x="1186" y="184"/>
                  <a:pt x="1186" y="185"/>
                </a:cubicBezTo>
                <a:cubicBezTo>
                  <a:pt x="1187" y="187"/>
                  <a:pt x="1188" y="189"/>
                  <a:pt x="1190" y="191"/>
                </a:cubicBezTo>
                <a:cubicBezTo>
                  <a:pt x="1191" y="191"/>
                  <a:pt x="1193" y="191"/>
                  <a:pt x="1193" y="190"/>
                </a:cubicBezTo>
                <a:cubicBezTo>
                  <a:pt x="1194" y="190"/>
                  <a:pt x="1194" y="189"/>
                  <a:pt x="1194" y="188"/>
                </a:cubicBezTo>
                <a:cubicBezTo>
                  <a:pt x="1194" y="185"/>
                  <a:pt x="1195" y="181"/>
                  <a:pt x="1195" y="177"/>
                </a:cubicBezTo>
                <a:cubicBezTo>
                  <a:pt x="1195" y="175"/>
                  <a:pt x="1196" y="173"/>
                  <a:pt x="1197" y="172"/>
                </a:cubicBezTo>
                <a:cubicBezTo>
                  <a:pt x="1198" y="171"/>
                  <a:pt x="1199" y="169"/>
                  <a:pt x="1199" y="168"/>
                </a:cubicBezTo>
                <a:cubicBezTo>
                  <a:pt x="1198" y="164"/>
                  <a:pt x="1201" y="159"/>
                  <a:pt x="1201" y="155"/>
                </a:cubicBezTo>
                <a:cubicBezTo>
                  <a:pt x="1201" y="154"/>
                  <a:pt x="1201" y="154"/>
                  <a:pt x="1201" y="153"/>
                </a:cubicBezTo>
                <a:cubicBezTo>
                  <a:pt x="1202" y="151"/>
                  <a:pt x="1203" y="149"/>
                  <a:pt x="1205" y="149"/>
                </a:cubicBezTo>
                <a:cubicBezTo>
                  <a:pt x="1205" y="148"/>
                  <a:pt x="1206" y="148"/>
                  <a:pt x="1206" y="149"/>
                </a:cubicBezTo>
                <a:cubicBezTo>
                  <a:pt x="1206" y="150"/>
                  <a:pt x="1206" y="152"/>
                  <a:pt x="1206" y="152"/>
                </a:cubicBezTo>
                <a:cubicBezTo>
                  <a:pt x="1208" y="155"/>
                  <a:pt x="1209" y="159"/>
                  <a:pt x="1210" y="162"/>
                </a:cubicBezTo>
                <a:cubicBezTo>
                  <a:pt x="1211" y="163"/>
                  <a:pt x="1211" y="165"/>
                  <a:pt x="1211" y="166"/>
                </a:cubicBezTo>
                <a:cubicBezTo>
                  <a:pt x="1210" y="168"/>
                  <a:pt x="1210" y="169"/>
                  <a:pt x="1210" y="170"/>
                </a:cubicBezTo>
                <a:cubicBezTo>
                  <a:pt x="1209" y="171"/>
                  <a:pt x="1211" y="173"/>
                  <a:pt x="1212" y="173"/>
                </a:cubicBezTo>
                <a:cubicBezTo>
                  <a:pt x="1213" y="172"/>
                  <a:pt x="1215" y="171"/>
                  <a:pt x="1216" y="171"/>
                </a:cubicBezTo>
                <a:cubicBezTo>
                  <a:pt x="1217" y="170"/>
                  <a:pt x="1217" y="170"/>
                  <a:pt x="1218" y="172"/>
                </a:cubicBezTo>
                <a:cubicBezTo>
                  <a:pt x="1218" y="173"/>
                  <a:pt x="1218" y="173"/>
                  <a:pt x="1218" y="173"/>
                </a:cubicBezTo>
                <a:cubicBezTo>
                  <a:pt x="1219" y="175"/>
                  <a:pt x="1220" y="175"/>
                  <a:pt x="1221" y="174"/>
                </a:cubicBezTo>
                <a:cubicBezTo>
                  <a:pt x="1224" y="172"/>
                  <a:pt x="1226" y="168"/>
                  <a:pt x="1227" y="164"/>
                </a:cubicBezTo>
                <a:cubicBezTo>
                  <a:pt x="1227" y="163"/>
                  <a:pt x="1226" y="163"/>
                  <a:pt x="1226" y="163"/>
                </a:cubicBezTo>
                <a:cubicBezTo>
                  <a:pt x="1225" y="162"/>
                  <a:pt x="1225" y="162"/>
                  <a:pt x="1224" y="162"/>
                </a:cubicBezTo>
                <a:cubicBezTo>
                  <a:pt x="1221" y="162"/>
                  <a:pt x="1220" y="161"/>
                  <a:pt x="1220" y="158"/>
                </a:cubicBezTo>
                <a:cubicBezTo>
                  <a:pt x="1220" y="155"/>
                  <a:pt x="1219" y="155"/>
                  <a:pt x="1216" y="155"/>
                </a:cubicBezTo>
                <a:cubicBezTo>
                  <a:pt x="1214" y="156"/>
                  <a:pt x="1214" y="156"/>
                  <a:pt x="1215" y="154"/>
                </a:cubicBezTo>
                <a:cubicBezTo>
                  <a:pt x="1215" y="153"/>
                  <a:pt x="1215" y="153"/>
                  <a:pt x="1215" y="152"/>
                </a:cubicBezTo>
                <a:cubicBezTo>
                  <a:pt x="1215" y="150"/>
                  <a:pt x="1215" y="149"/>
                  <a:pt x="1213" y="148"/>
                </a:cubicBezTo>
                <a:cubicBezTo>
                  <a:pt x="1212" y="148"/>
                  <a:pt x="1210" y="148"/>
                  <a:pt x="1209" y="146"/>
                </a:cubicBezTo>
                <a:cubicBezTo>
                  <a:pt x="1208" y="144"/>
                  <a:pt x="1206" y="143"/>
                  <a:pt x="1205" y="140"/>
                </a:cubicBezTo>
                <a:cubicBezTo>
                  <a:pt x="1205" y="140"/>
                  <a:pt x="1204" y="139"/>
                  <a:pt x="1204" y="139"/>
                </a:cubicBezTo>
                <a:cubicBezTo>
                  <a:pt x="1203" y="139"/>
                  <a:pt x="1202" y="139"/>
                  <a:pt x="1201" y="138"/>
                </a:cubicBezTo>
                <a:cubicBezTo>
                  <a:pt x="1198" y="137"/>
                  <a:pt x="1196" y="136"/>
                  <a:pt x="1196" y="134"/>
                </a:cubicBezTo>
                <a:cubicBezTo>
                  <a:pt x="1195" y="131"/>
                  <a:pt x="1194" y="129"/>
                  <a:pt x="1192" y="128"/>
                </a:cubicBezTo>
                <a:cubicBezTo>
                  <a:pt x="1191" y="128"/>
                  <a:pt x="1191" y="127"/>
                  <a:pt x="1190" y="126"/>
                </a:cubicBezTo>
                <a:cubicBezTo>
                  <a:pt x="1189" y="125"/>
                  <a:pt x="1188" y="123"/>
                  <a:pt x="1186" y="123"/>
                </a:cubicBezTo>
                <a:cubicBezTo>
                  <a:pt x="1185" y="122"/>
                  <a:pt x="1184" y="122"/>
                  <a:pt x="1183" y="121"/>
                </a:cubicBezTo>
                <a:cubicBezTo>
                  <a:pt x="1182" y="121"/>
                  <a:pt x="1181" y="121"/>
                  <a:pt x="1181" y="123"/>
                </a:cubicBezTo>
                <a:cubicBezTo>
                  <a:pt x="1180" y="124"/>
                  <a:pt x="1180" y="126"/>
                  <a:pt x="1180" y="128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80" y="128"/>
                  <a:pt x="1180" y="129"/>
                  <a:pt x="1180" y="129"/>
                </a:cubicBezTo>
                <a:cubicBezTo>
                  <a:pt x="1181" y="130"/>
                  <a:pt x="1181" y="131"/>
                  <a:pt x="1181" y="132"/>
                </a:cubicBezTo>
                <a:cubicBezTo>
                  <a:pt x="1181" y="133"/>
                  <a:pt x="1181" y="133"/>
                  <a:pt x="1181" y="133"/>
                </a:cubicBezTo>
                <a:cubicBezTo>
                  <a:pt x="1180" y="134"/>
                  <a:pt x="1180" y="133"/>
                  <a:pt x="1180" y="132"/>
                </a:cubicBezTo>
                <a:cubicBezTo>
                  <a:pt x="1180" y="131"/>
                  <a:pt x="1180" y="130"/>
                  <a:pt x="1180" y="129"/>
                </a:cubicBezTo>
                <a:cubicBezTo>
                  <a:pt x="1180" y="129"/>
                  <a:pt x="1180" y="129"/>
                  <a:pt x="1179" y="129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79" y="128"/>
                  <a:pt x="1178" y="128"/>
                  <a:pt x="1178" y="128"/>
                </a:cubicBezTo>
                <a:cubicBezTo>
                  <a:pt x="1176" y="127"/>
                  <a:pt x="1174" y="128"/>
                  <a:pt x="1172" y="128"/>
                </a:cubicBezTo>
                <a:cubicBezTo>
                  <a:pt x="1172" y="128"/>
                  <a:pt x="1172" y="129"/>
                  <a:pt x="1172" y="129"/>
                </a:cubicBezTo>
                <a:cubicBezTo>
                  <a:pt x="1172" y="129"/>
                  <a:pt x="1172" y="129"/>
                  <a:pt x="1172" y="129"/>
                </a:cubicBezTo>
                <a:cubicBezTo>
                  <a:pt x="1172" y="129"/>
                  <a:pt x="1172" y="130"/>
                  <a:pt x="1172" y="130"/>
                </a:cubicBezTo>
                <a:cubicBezTo>
                  <a:pt x="1172" y="131"/>
                  <a:pt x="1172" y="131"/>
                  <a:pt x="1171" y="131"/>
                </a:cubicBezTo>
                <a:cubicBezTo>
                  <a:pt x="1171" y="131"/>
                  <a:pt x="1171" y="130"/>
                  <a:pt x="1170" y="130"/>
                </a:cubicBezTo>
                <a:cubicBezTo>
                  <a:pt x="1170" y="130"/>
                  <a:pt x="1170" y="129"/>
                  <a:pt x="1171" y="129"/>
                </a:cubicBezTo>
                <a:cubicBezTo>
                  <a:pt x="1171" y="129"/>
                  <a:pt x="1172" y="129"/>
                  <a:pt x="1172" y="129"/>
                </a:cubicBezTo>
                <a:cubicBezTo>
                  <a:pt x="1172" y="129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5"/>
                  <a:pt x="1171" y="125"/>
                  <a:pt x="1169" y="125"/>
                </a:cubicBezTo>
                <a:cubicBezTo>
                  <a:pt x="1167" y="126"/>
                  <a:pt x="1164" y="127"/>
                  <a:pt x="1162" y="127"/>
                </a:cubicBezTo>
                <a:cubicBezTo>
                  <a:pt x="1160" y="127"/>
                  <a:pt x="1159" y="128"/>
                  <a:pt x="1159" y="129"/>
                </a:cubicBezTo>
                <a:cubicBezTo>
                  <a:pt x="1159" y="130"/>
                  <a:pt x="1158" y="131"/>
                  <a:pt x="1158" y="132"/>
                </a:cubicBezTo>
                <a:cubicBezTo>
                  <a:pt x="1157" y="135"/>
                  <a:pt x="1157" y="138"/>
                  <a:pt x="1160" y="140"/>
                </a:cubicBezTo>
                <a:cubicBezTo>
                  <a:pt x="1161" y="141"/>
                  <a:pt x="1161" y="142"/>
                  <a:pt x="1161" y="142"/>
                </a:cubicBezTo>
                <a:close/>
                <a:moveTo>
                  <a:pt x="1183" y="167"/>
                </a:moveTo>
                <a:cubicBezTo>
                  <a:pt x="1182" y="166"/>
                  <a:pt x="1182" y="166"/>
                  <a:pt x="1182" y="166"/>
                </a:cubicBezTo>
                <a:cubicBezTo>
                  <a:pt x="1183" y="166"/>
                  <a:pt x="1183" y="166"/>
                  <a:pt x="1183" y="166"/>
                </a:cubicBezTo>
                <a:lnTo>
                  <a:pt x="1183" y="167"/>
                </a:lnTo>
                <a:close/>
                <a:moveTo>
                  <a:pt x="1181" y="139"/>
                </a:move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lose/>
                <a:moveTo>
                  <a:pt x="697" y="160"/>
                </a:moveTo>
                <a:cubicBezTo>
                  <a:pt x="696" y="159"/>
                  <a:pt x="695" y="158"/>
                  <a:pt x="695" y="157"/>
                </a:cubicBezTo>
                <a:cubicBezTo>
                  <a:pt x="694" y="156"/>
                  <a:pt x="692" y="155"/>
                  <a:pt x="690" y="155"/>
                </a:cubicBezTo>
                <a:cubicBezTo>
                  <a:pt x="688" y="155"/>
                  <a:pt x="685" y="155"/>
                  <a:pt x="683" y="154"/>
                </a:cubicBezTo>
                <a:cubicBezTo>
                  <a:pt x="682" y="153"/>
                  <a:pt x="681" y="153"/>
                  <a:pt x="680" y="153"/>
                </a:cubicBezTo>
                <a:cubicBezTo>
                  <a:pt x="677" y="154"/>
                  <a:pt x="673" y="154"/>
                  <a:pt x="669" y="155"/>
                </a:cubicBezTo>
                <a:cubicBezTo>
                  <a:pt x="667" y="155"/>
                  <a:pt x="665" y="156"/>
                  <a:pt x="663" y="153"/>
                </a:cubicBezTo>
                <a:cubicBezTo>
                  <a:pt x="663" y="152"/>
                  <a:pt x="661" y="152"/>
                  <a:pt x="660" y="152"/>
                </a:cubicBezTo>
                <a:cubicBezTo>
                  <a:pt x="657" y="150"/>
                  <a:pt x="654" y="149"/>
                  <a:pt x="653" y="145"/>
                </a:cubicBezTo>
                <a:cubicBezTo>
                  <a:pt x="652" y="143"/>
                  <a:pt x="651" y="143"/>
                  <a:pt x="650" y="142"/>
                </a:cubicBezTo>
                <a:cubicBezTo>
                  <a:pt x="649" y="142"/>
                  <a:pt x="649" y="142"/>
                  <a:pt x="650" y="141"/>
                </a:cubicBezTo>
                <a:cubicBezTo>
                  <a:pt x="651" y="141"/>
                  <a:pt x="651" y="140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4" y="139"/>
                  <a:pt x="656" y="140"/>
                  <a:pt x="657" y="139"/>
                </a:cubicBezTo>
                <a:cubicBezTo>
                  <a:pt x="658" y="139"/>
                  <a:pt x="659" y="138"/>
                  <a:pt x="658" y="137"/>
                </a:cubicBezTo>
                <a:cubicBezTo>
                  <a:pt x="658" y="137"/>
                  <a:pt x="658" y="136"/>
                  <a:pt x="657" y="136"/>
                </a:cubicBezTo>
                <a:cubicBezTo>
                  <a:pt x="656" y="134"/>
                  <a:pt x="655" y="133"/>
                  <a:pt x="655" y="130"/>
                </a:cubicBezTo>
                <a:cubicBezTo>
                  <a:pt x="656" y="129"/>
                  <a:pt x="654" y="127"/>
                  <a:pt x="652" y="127"/>
                </a:cubicBezTo>
                <a:cubicBezTo>
                  <a:pt x="651" y="127"/>
                  <a:pt x="649" y="127"/>
                  <a:pt x="648" y="127"/>
                </a:cubicBezTo>
                <a:cubicBezTo>
                  <a:pt x="647" y="126"/>
                  <a:pt x="646" y="126"/>
                  <a:pt x="645" y="125"/>
                </a:cubicBezTo>
                <a:cubicBezTo>
                  <a:pt x="645" y="124"/>
                  <a:pt x="645" y="122"/>
                  <a:pt x="644" y="121"/>
                </a:cubicBezTo>
                <a:cubicBezTo>
                  <a:pt x="644" y="120"/>
                  <a:pt x="644" y="119"/>
                  <a:pt x="643" y="119"/>
                </a:cubicBezTo>
                <a:cubicBezTo>
                  <a:pt x="641" y="117"/>
                  <a:pt x="639" y="115"/>
                  <a:pt x="636" y="114"/>
                </a:cubicBezTo>
                <a:cubicBezTo>
                  <a:pt x="634" y="113"/>
                  <a:pt x="632" y="113"/>
                  <a:pt x="630" y="115"/>
                </a:cubicBezTo>
                <a:cubicBezTo>
                  <a:pt x="629" y="115"/>
                  <a:pt x="628" y="117"/>
                  <a:pt x="628" y="118"/>
                </a:cubicBezTo>
                <a:cubicBezTo>
                  <a:pt x="629" y="122"/>
                  <a:pt x="630" y="125"/>
                  <a:pt x="630" y="129"/>
                </a:cubicBezTo>
                <a:cubicBezTo>
                  <a:pt x="630" y="129"/>
                  <a:pt x="631" y="130"/>
                  <a:pt x="631" y="130"/>
                </a:cubicBezTo>
                <a:cubicBezTo>
                  <a:pt x="634" y="131"/>
                  <a:pt x="636" y="132"/>
                  <a:pt x="638" y="133"/>
                </a:cubicBezTo>
                <a:cubicBezTo>
                  <a:pt x="641" y="134"/>
                  <a:pt x="641" y="134"/>
                  <a:pt x="641" y="136"/>
                </a:cubicBezTo>
                <a:cubicBezTo>
                  <a:pt x="641" y="137"/>
                  <a:pt x="641" y="139"/>
                  <a:pt x="641" y="141"/>
                </a:cubicBezTo>
                <a:cubicBezTo>
                  <a:pt x="641" y="143"/>
                  <a:pt x="640" y="145"/>
                  <a:pt x="638" y="146"/>
                </a:cubicBezTo>
                <a:cubicBezTo>
                  <a:pt x="637" y="147"/>
                  <a:pt x="636" y="149"/>
                  <a:pt x="635" y="150"/>
                </a:cubicBezTo>
                <a:cubicBezTo>
                  <a:pt x="632" y="153"/>
                  <a:pt x="632" y="158"/>
                  <a:pt x="632" y="162"/>
                </a:cubicBezTo>
                <a:cubicBezTo>
                  <a:pt x="632" y="164"/>
                  <a:pt x="636" y="164"/>
                  <a:pt x="637" y="166"/>
                </a:cubicBezTo>
                <a:cubicBezTo>
                  <a:pt x="637" y="166"/>
                  <a:pt x="638" y="167"/>
                  <a:pt x="638" y="167"/>
                </a:cubicBezTo>
                <a:cubicBezTo>
                  <a:pt x="640" y="169"/>
                  <a:pt x="642" y="169"/>
                  <a:pt x="644" y="167"/>
                </a:cubicBezTo>
                <a:cubicBezTo>
                  <a:pt x="645" y="167"/>
                  <a:pt x="645" y="167"/>
                  <a:pt x="646" y="167"/>
                </a:cubicBezTo>
                <a:cubicBezTo>
                  <a:pt x="647" y="167"/>
                  <a:pt x="647" y="167"/>
                  <a:pt x="647" y="168"/>
                </a:cubicBezTo>
                <a:cubicBezTo>
                  <a:pt x="647" y="169"/>
                  <a:pt x="646" y="169"/>
                  <a:pt x="646" y="170"/>
                </a:cubicBezTo>
                <a:cubicBezTo>
                  <a:pt x="647" y="171"/>
                  <a:pt x="648" y="172"/>
                  <a:pt x="649" y="172"/>
                </a:cubicBezTo>
                <a:cubicBezTo>
                  <a:pt x="652" y="173"/>
                  <a:pt x="654" y="174"/>
                  <a:pt x="657" y="174"/>
                </a:cubicBezTo>
                <a:cubicBezTo>
                  <a:pt x="663" y="174"/>
                  <a:pt x="668" y="177"/>
                  <a:pt x="674" y="177"/>
                </a:cubicBezTo>
                <a:cubicBezTo>
                  <a:pt x="675" y="177"/>
                  <a:pt x="676" y="178"/>
                  <a:pt x="677" y="178"/>
                </a:cubicBezTo>
                <a:cubicBezTo>
                  <a:pt x="679" y="180"/>
                  <a:pt x="681" y="180"/>
                  <a:pt x="683" y="180"/>
                </a:cubicBezTo>
                <a:cubicBezTo>
                  <a:pt x="685" y="180"/>
                  <a:pt x="687" y="180"/>
                  <a:pt x="689" y="179"/>
                </a:cubicBezTo>
                <a:cubicBezTo>
                  <a:pt x="689" y="179"/>
                  <a:pt x="690" y="179"/>
                  <a:pt x="691" y="178"/>
                </a:cubicBezTo>
                <a:cubicBezTo>
                  <a:pt x="692" y="177"/>
                  <a:pt x="694" y="176"/>
                  <a:pt x="696" y="175"/>
                </a:cubicBezTo>
                <a:cubicBezTo>
                  <a:pt x="697" y="174"/>
                  <a:pt x="697" y="173"/>
                  <a:pt x="697" y="172"/>
                </a:cubicBezTo>
                <a:cubicBezTo>
                  <a:pt x="697" y="171"/>
                  <a:pt x="698" y="170"/>
                  <a:pt x="698" y="169"/>
                </a:cubicBezTo>
                <a:cubicBezTo>
                  <a:pt x="701" y="165"/>
                  <a:pt x="700" y="162"/>
                  <a:pt x="697" y="160"/>
                </a:cubicBezTo>
                <a:close/>
                <a:moveTo>
                  <a:pt x="549" y="122"/>
                </a:moveTo>
                <a:cubicBezTo>
                  <a:pt x="547" y="121"/>
                  <a:pt x="544" y="121"/>
                  <a:pt x="542" y="120"/>
                </a:cubicBezTo>
                <a:cubicBezTo>
                  <a:pt x="541" y="120"/>
                  <a:pt x="541" y="119"/>
                  <a:pt x="541" y="119"/>
                </a:cubicBezTo>
                <a:cubicBezTo>
                  <a:pt x="543" y="117"/>
                  <a:pt x="541" y="114"/>
                  <a:pt x="541" y="112"/>
                </a:cubicBezTo>
                <a:cubicBezTo>
                  <a:pt x="541" y="109"/>
                  <a:pt x="541" y="107"/>
                  <a:pt x="541" y="105"/>
                </a:cubicBezTo>
                <a:cubicBezTo>
                  <a:pt x="541" y="103"/>
                  <a:pt x="539" y="103"/>
                  <a:pt x="537" y="102"/>
                </a:cubicBezTo>
                <a:cubicBezTo>
                  <a:pt x="536" y="102"/>
                  <a:pt x="536" y="101"/>
                  <a:pt x="536" y="100"/>
                </a:cubicBezTo>
                <a:cubicBezTo>
                  <a:pt x="536" y="97"/>
                  <a:pt x="535" y="96"/>
                  <a:pt x="533" y="95"/>
                </a:cubicBezTo>
                <a:cubicBezTo>
                  <a:pt x="531" y="95"/>
                  <a:pt x="529" y="95"/>
                  <a:pt x="528" y="96"/>
                </a:cubicBezTo>
                <a:cubicBezTo>
                  <a:pt x="525" y="98"/>
                  <a:pt x="522" y="99"/>
                  <a:pt x="520" y="100"/>
                </a:cubicBezTo>
                <a:cubicBezTo>
                  <a:pt x="519" y="101"/>
                  <a:pt x="519" y="102"/>
                  <a:pt x="518" y="103"/>
                </a:cubicBezTo>
                <a:cubicBezTo>
                  <a:pt x="518" y="105"/>
                  <a:pt x="517" y="106"/>
                  <a:pt x="515" y="106"/>
                </a:cubicBezTo>
                <a:cubicBezTo>
                  <a:pt x="514" y="107"/>
                  <a:pt x="513" y="108"/>
                  <a:pt x="512" y="109"/>
                </a:cubicBezTo>
                <a:cubicBezTo>
                  <a:pt x="511" y="110"/>
                  <a:pt x="511" y="110"/>
                  <a:pt x="512" y="111"/>
                </a:cubicBezTo>
                <a:cubicBezTo>
                  <a:pt x="513" y="111"/>
                  <a:pt x="514" y="112"/>
                  <a:pt x="515" y="113"/>
                </a:cubicBezTo>
                <a:cubicBezTo>
                  <a:pt x="515" y="113"/>
                  <a:pt x="516" y="113"/>
                  <a:pt x="515" y="114"/>
                </a:cubicBezTo>
                <a:cubicBezTo>
                  <a:pt x="515" y="114"/>
                  <a:pt x="515" y="114"/>
                  <a:pt x="514" y="114"/>
                </a:cubicBezTo>
                <a:cubicBezTo>
                  <a:pt x="512" y="114"/>
                  <a:pt x="510" y="113"/>
                  <a:pt x="508" y="113"/>
                </a:cubicBezTo>
                <a:cubicBezTo>
                  <a:pt x="506" y="113"/>
                  <a:pt x="505" y="115"/>
                  <a:pt x="504" y="117"/>
                </a:cubicBezTo>
                <a:cubicBezTo>
                  <a:pt x="504" y="119"/>
                  <a:pt x="504" y="120"/>
                  <a:pt x="505" y="121"/>
                </a:cubicBezTo>
                <a:cubicBezTo>
                  <a:pt x="507" y="122"/>
                  <a:pt x="508" y="123"/>
                  <a:pt x="509" y="124"/>
                </a:cubicBezTo>
                <a:cubicBezTo>
                  <a:pt x="512" y="126"/>
                  <a:pt x="515" y="128"/>
                  <a:pt x="518" y="126"/>
                </a:cubicBezTo>
                <a:cubicBezTo>
                  <a:pt x="519" y="126"/>
                  <a:pt x="520" y="126"/>
                  <a:pt x="520" y="126"/>
                </a:cubicBezTo>
                <a:cubicBezTo>
                  <a:pt x="522" y="127"/>
                  <a:pt x="524" y="127"/>
                  <a:pt x="527" y="127"/>
                </a:cubicBezTo>
                <a:cubicBezTo>
                  <a:pt x="527" y="127"/>
                  <a:pt x="527" y="128"/>
                  <a:pt x="527" y="128"/>
                </a:cubicBezTo>
                <a:cubicBezTo>
                  <a:pt x="527" y="128"/>
                  <a:pt x="527" y="128"/>
                  <a:pt x="527" y="128"/>
                </a:cubicBezTo>
                <a:cubicBezTo>
                  <a:pt x="523" y="129"/>
                  <a:pt x="519" y="129"/>
                  <a:pt x="515" y="130"/>
                </a:cubicBezTo>
                <a:cubicBezTo>
                  <a:pt x="514" y="130"/>
                  <a:pt x="513" y="131"/>
                  <a:pt x="513" y="133"/>
                </a:cubicBezTo>
                <a:cubicBezTo>
                  <a:pt x="513" y="135"/>
                  <a:pt x="514" y="137"/>
                  <a:pt x="516" y="138"/>
                </a:cubicBezTo>
                <a:cubicBezTo>
                  <a:pt x="517" y="139"/>
                  <a:pt x="518" y="139"/>
                  <a:pt x="520" y="139"/>
                </a:cubicBezTo>
                <a:cubicBezTo>
                  <a:pt x="521" y="140"/>
                  <a:pt x="523" y="139"/>
                  <a:pt x="525" y="140"/>
                </a:cubicBezTo>
                <a:cubicBezTo>
                  <a:pt x="528" y="140"/>
                  <a:pt x="531" y="139"/>
                  <a:pt x="534" y="138"/>
                </a:cubicBezTo>
                <a:cubicBezTo>
                  <a:pt x="535" y="137"/>
                  <a:pt x="536" y="136"/>
                  <a:pt x="537" y="136"/>
                </a:cubicBezTo>
                <a:cubicBezTo>
                  <a:pt x="540" y="136"/>
                  <a:pt x="542" y="136"/>
                  <a:pt x="545" y="135"/>
                </a:cubicBezTo>
                <a:cubicBezTo>
                  <a:pt x="545" y="135"/>
                  <a:pt x="546" y="135"/>
                  <a:pt x="547" y="135"/>
                </a:cubicBezTo>
                <a:cubicBezTo>
                  <a:pt x="548" y="136"/>
                  <a:pt x="550" y="137"/>
                  <a:pt x="552" y="137"/>
                </a:cubicBezTo>
                <a:cubicBezTo>
                  <a:pt x="554" y="138"/>
                  <a:pt x="555" y="138"/>
                  <a:pt x="556" y="138"/>
                </a:cubicBezTo>
                <a:cubicBezTo>
                  <a:pt x="557" y="138"/>
                  <a:pt x="559" y="138"/>
                  <a:pt x="560" y="137"/>
                </a:cubicBezTo>
                <a:cubicBezTo>
                  <a:pt x="562" y="137"/>
                  <a:pt x="563" y="136"/>
                  <a:pt x="564" y="135"/>
                </a:cubicBezTo>
                <a:cubicBezTo>
                  <a:pt x="567" y="132"/>
                  <a:pt x="569" y="130"/>
                  <a:pt x="572" y="127"/>
                </a:cubicBezTo>
                <a:cubicBezTo>
                  <a:pt x="573" y="126"/>
                  <a:pt x="574" y="125"/>
                  <a:pt x="574" y="124"/>
                </a:cubicBezTo>
                <a:cubicBezTo>
                  <a:pt x="575" y="122"/>
                  <a:pt x="574" y="119"/>
                  <a:pt x="572" y="117"/>
                </a:cubicBezTo>
                <a:cubicBezTo>
                  <a:pt x="572" y="117"/>
                  <a:pt x="571" y="117"/>
                  <a:pt x="570" y="117"/>
                </a:cubicBezTo>
                <a:cubicBezTo>
                  <a:pt x="569" y="117"/>
                  <a:pt x="568" y="118"/>
                  <a:pt x="568" y="119"/>
                </a:cubicBezTo>
                <a:cubicBezTo>
                  <a:pt x="567" y="120"/>
                  <a:pt x="567" y="120"/>
                  <a:pt x="566" y="120"/>
                </a:cubicBezTo>
                <a:cubicBezTo>
                  <a:pt x="565" y="118"/>
                  <a:pt x="563" y="118"/>
                  <a:pt x="564" y="115"/>
                </a:cubicBezTo>
                <a:cubicBezTo>
                  <a:pt x="563" y="114"/>
                  <a:pt x="562" y="113"/>
                  <a:pt x="563" y="112"/>
                </a:cubicBezTo>
                <a:cubicBezTo>
                  <a:pt x="564" y="111"/>
                  <a:pt x="565" y="110"/>
                  <a:pt x="565" y="109"/>
                </a:cubicBezTo>
                <a:cubicBezTo>
                  <a:pt x="564" y="106"/>
                  <a:pt x="565" y="103"/>
                  <a:pt x="566" y="101"/>
                </a:cubicBezTo>
                <a:cubicBezTo>
                  <a:pt x="567" y="100"/>
                  <a:pt x="566" y="99"/>
                  <a:pt x="565" y="99"/>
                </a:cubicBezTo>
                <a:cubicBezTo>
                  <a:pt x="565" y="98"/>
                  <a:pt x="563" y="98"/>
                  <a:pt x="562" y="98"/>
                </a:cubicBezTo>
                <a:cubicBezTo>
                  <a:pt x="560" y="100"/>
                  <a:pt x="558" y="102"/>
                  <a:pt x="555" y="104"/>
                </a:cubicBezTo>
                <a:cubicBezTo>
                  <a:pt x="554" y="105"/>
                  <a:pt x="554" y="106"/>
                  <a:pt x="554" y="108"/>
                </a:cubicBezTo>
                <a:cubicBezTo>
                  <a:pt x="554" y="108"/>
                  <a:pt x="554" y="109"/>
                  <a:pt x="554" y="110"/>
                </a:cubicBezTo>
                <a:cubicBezTo>
                  <a:pt x="555" y="112"/>
                  <a:pt x="554" y="113"/>
                  <a:pt x="553" y="114"/>
                </a:cubicBezTo>
                <a:cubicBezTo>
                  <a:pt x="552" y="114"/>
                  <a:pt x="552" y="114"/>
                  <a:pt x="552" y="114"/>
                </a:cubicBezTo>
                <a:cubicBezTo>
                  <a:pt x="550" y="115"/>
                  <a:pt x="550" y="116"/>
                  <a:pt x="551" y="118"/>
                </a:cubicBezTo>
                <a:cubicBezTo>
                  <a:pt x="551" y="118"/>
                  <a:pt x="551" y="119"/>
                  <a:pt x="551" y="120"/>
                </a:cubicBezTo>
                <a:cubicBezTo>
                  <a:pt x="552" y="121"/>
                  <a:pt x="550" y="122"/>
                  <a:pt x="549" y="122"/>
                </a:cubicBezTo>
                <a:close/>
                <a:moveTo>
                  <a:pt x="2316" y="1301"/>
                </a:moveTo>
                <a:cubicBezTo>
                  <a:pt x="2315" y="1302"/>
                  <a:pt x="2313" y="1302"/>
                  <a:pt x="2312" y="1302"/>
                </a:cubicBezTo>
                <a:cubicBezTo>
                  <a:pt x="2310" y="1302"/>
                  <a:pt x="2311" y="1300"/>
                  <a:pt x="2310" y="1299"/>
                </a:cubicBezTo>
                <a:cubicBezTo>
                  <a:pt x="2310" y="1298"/>
                  <a:pt x="2310" y="1298"/>
                  <a:pt x="2309" y="1297"/>
                </a:cubicBezTo>
                <a:cubicBezTo>
                  <a:pt x="2309" y="1296"/>
                  <a:pt x="2307" y="1296"/>
                  <a:pt x="2306" y="1297"/>
                </a:cubicBezTo>
                <a:cubicBezTo>
                  <a:pt x="2306" y="1297"/>
                  <a:pt x="2305" y="1298"/>
                  <a:pt x="2304" y="1299"/>
                </a:cubicBezTo>
                <a:cubicBezTo>
                  <a:pt x="2303" y="1303"/>
                  <a:pt x="2300" y="1307"/>
                  <a:pt x="2296" y="1309"/>
                </a:cubicBezTo>
                <a:cubicBezTo>
                  <a:pt x="2295" y="1310"/>
                  <a:pt x="2294" y="1311"/>
                  <a:pt x="2294" y="1312"/>
                </a:cubicBezTo>
                <a:cubicBezTo>
                  <a:pt x="2293" y="1313"/>
                  <a:pt x="2292" y="1314"/>
                  <a:pt x="2292" y="1316"/>
                </a:cubicBezTo>
                <a:cubicBezTo>
                  <a:pt x="2290" y="1319"/>
                  <a:pt x="2288" y="1321"/>
                  <a:pt x="2285" y="1323"/>
                </a:cubicBezTo>
                <a:cubicBezTo>
                  <a:pt x="2282" y="1324"/>
                  <a:pt x="2279" y="1326"/>
                  <a:pt x="2275" y="1328"/>
                </a:cubicBezTo>
                <a:cubicBezTo>
                  <a:pt x="2273" y="1330"/>
                  <a:pt x="2271" y="1333"/>
                  <a:pt x="2267" y="1333"/>
                </a:cubicBezTo>
                <a:cubicBezTo>
                  <a:pt x="2266" y="1333"/>
                  <a:pt x="2266" y="1334"/>
                  <a:pt x="2265" y="1334"/>
                </a:cubicBezTo>
                <a:cubicBezTo>
                  <a:pt x="2261" y="1338"/>
                  <a:pt x="2256" y="1341"/>
                  <a:pt x="2253" y="1345"/>
                </a:cubicBezTo>
                <a:cubicBezTo>
                  <a:pt x="2249" y="1348"/>
                  <a:pt x="2247" y="1352"/>
                  <a:pt x="2245" y="1356"/>
                </a:cubicBezTo>
                <a:cubicBezTo>
                  <a:pt x="2245" y="1357"/>
                  <a:pt x="2246" y="1359"/>
                  <a:pt x="2247" y="1360"/>
                </a:cubicBezTo>
                <a:cubicBezTo>
                  <a:pt x="2250" y="1361"/>
                  <a:pt x="2252" y="1362"/>
                  <a:pt x="2254" y="1364"/>
                </a:cubicBezTo>
                <a:cubicBezTo>
                  <a:pt x="2254" y="1365"/>
                  <a:pt x="2255" y="1365"/>
                  <a:pt x="2255" y="1366"/>
                </a:cubicBezTo>
                <a:cubicBezTo>
                  <a:pt x="2257" y="1368"/>
                  <a:pt x="2260" y="1368"/>
                  <a:pt x="2262" y="1367"/>
                </a:cubicBezTo>
                <a:cubicBezTo>
                  <a:pt x="2267" y="1365"/>
                  <a:pt x="2270" y="1361"/>
                  <a:pt x="2274" y="1359"/>
                </a:cubicBezTo>
                <a:cubicBezTo>
                  <a:pt x="2275" y="1357"/>
                  <a:pt x="2276" y="1355"/>
                  <a:pt x="2278" y="1353"/>
                </a:cubicBezTo>
                <a:cubicBezTo>
                  <a:pt x="2278" y="1352"/>
                  <a:pt x="2279" y="1350"/>
                  <a:pt x="2280" y="1349"/>
                </a:cubicBezTo>
                <a:cubicBezTo>
                  <a:pt x="2282" y="1348"/>
                  <a:pt x="2283" y="1346"/>
                  <a:pt x="2284" y="1344"/>
                </a:cubicBezTo>
                <a:cubicBezTo>
                  <a:pt x="2287" y="1338"/>
                  <a:pt x="2286" y="1339"/>
                  <a:pt x="2292" y="1336"/>
                </a:cubicBezTo>
                <a:cubicBezTo>
                  <a:pt x="2294" y="1335"/>
                  <a:pt x="2295" y="1335"/>
                  <a:pt x="2297" y="1335"/>
                </a:cubicBezTo>
                <a:cubicBezTo>
                  <a:pt x="2299" y="1335"/>
                  <a:pt x="2300" y="1334"/>
                  <a:pt x="2300" y="1333"/>
                </a:cubicBezTo>
                <a:cubicBezTo>
                  <a:pt x="2299" y="1330"/>
                  <a:pt x="2300" y="1328"/>
                  <a:pt x="2303" y="1326"/>
                </a:cubicBezTo>
                <a:cubicBezTo>
                  <a:pt x="2304" y="1326"/>
                  <a:pt x="2305" y="1325"/>
                  <a:pt x="2305" y="1324"/>
                </a:cubicBezTo>
                <a:cubicBezTo>
                  <a:pt x="2308" y="1320"/>
                  <a:pt x="2312" y="1317"/>
                  <a:pt x="2315" y="1313"/>
                </a:cubicBezTo>
                <a:cubicBezTo>
                  <a:pt x="2316" y="1312"/>
                  <a:pt x="2316" y="1311"/>
                  <a:pt x="2317" y="1310"/>
                </a:cubicBezTo>
                <a:cubicBezTo>
                  <a:pt x="2317" y="1309"/>
                  <a:pt x="2317" y="1307"/>
                  <a:pt x="2317" y="1307"/>
                </a:cubicBezTo>
                <a:cubicBezTo>
                  <a:pt x="2317" y="1306"/>
                  <a:pt x="2317" y="1306"/>
                  <a:pt x="2317" y="1305"/>
                </a:cubicBezTo>
                <a:cubicBezTo>
                  <a:pt x="2317" y="1305"/>
                  <a:pt x="2317" y="1304"/>
                  <a:pt x="2317" y="1304"/>
                </a:cubicBezTo>
                <a:cubicBezTo>
                  <a:pt x="2318" y="1303"/>
                  <a:pt x="2317" y="1303"/>
                  <a:pt x="2318" y="1303"/>
                </a:cubicBezTo>
                <a:cubicBezTo>
                  <a:pt x="2318" y="1302"/>
                  <a:pt x="2316" y="1301"/>
                  <a:pt x="2316" y="1301"/>
                </a:cubicBezTo>
                <a:close/>
                <a:moveTo>
                  <a:pt x="1000" y="379"/>
                </a:moveTo>
                <a:cubicBezTo>
                  <a:pt x="1004" y="377"/>
                  <a:pt x="1008" y="375"/>
                  <a:pt x="1012" y="373"/>
                </a:cubicBezTo>
                <a:cubicBezTo>
                  <a:pt x="1013" y="373"/>
                  <a:pt x="1014" y="373"/>
                  <a:pt x="1014" y="372"/>
                </a:cubicBezTo>
                <a:cubicBezTo>
                  <a:pt x="1017" y="370"/>
                  <a:pt x="1019" y="369"/>
                  <a:pt x="1022" y="368"/>
                </a:cubicBezTo>
                <a:cubicBezTo>
                  <a:pt x="1023" y="368"/>
                  <a:pt x="1024" y="367"/>
                  <a:pt x="1025" y="366"/>
                </a:cubicBezTo>
                <a:cubicBezTo>
                  <a:pt x="1026" y="365"/>
                  <a:pt x="1027" y="364"/>
                  <a:pt x="1028" y="363"/>
                </a:cubicBezTo>
                <a:cubicBezTo>
                  <a:pt x="1028" y="362"/>
                  <a:pt x="1028" y="362"/>
                  <a:pt x="1028" y="361"/>
                </a:cubicBezTo>
                <a:cubicBezTo>
                  <a:pt x="1027" y="359"/>
                  <a:pt x="1028" y="357"/>
                  <a:pt x="1029" y="355"/>
                </a:cubicBezTo>
                <a:cubicBezTo>
                  <a:pt x="1030" y="354"/>
                  <a:pt x="1030" y="354"/>
                  <a:pt x="1030" y="354"/>
                </a:cubicBezTo>
                <a:cubicBezTo>
                  <a:pt x="1029" y="354"/>
                  <a:pt x="1029" y="353"/>
                  <a:pt x="1029" y="353"/>
                </a:cubicBezTo>
                <a:cubicBezTo>
                  <a:pt x="1028" y="353"/>
                  <a:pt x="1027" y="352"/>
                  <a:pt x="1026" y="351"/>
                </a:cubicBezTo>
                <a:cubicBezTo>
                  <a:pt x="1025" y="350"/>
                  <a:pt x="1025" y="349"/>
                  <a:pt x="1025" y="347"/>
                </a:cubicBezTo>
                <a:cubicBezTo>
                  <a:pt x="1025" y="346"/>
                  <a:pt x="1024" y="345"/>
                  <a:pt x="1023" y="344"/>
                </a:cubicBezTo>
                <a:cubicBezTo>
                  <a:pt x="1023" y="343"/>
                  <a:pt x="1022" y="343"/>
                  <a:pt x="1022" y="343"/>
                </a:cubicBezTo>
                <a:cubicBezTo>
                  <a:pt x="1020" y="343"/>
                  <a:pt x="1019" y="343"/>
                  <a:pt x="1018" y="342"/>
                </a:cubicBezTo>
                <a:cubicBezTo>
                  <a:pt x="1017" y="341"/>
                  <a:pt x="1015" y="341"/>
                  <a:pt x="1014" y="342"/>
                </a:cubicBezTo>
                <a:cubicBezTo>
                  <a:pt x="1011" y="345"/>
                  <a:pt x="1009" y="346"/>
                  <a:pt x="1005" y="345"/>
                </a:cubicBezTo>
                <a:cubicBezTo>
                  <a:pt x="1004" y="344"/>
                  <a:pt x="1003" y="345"/>
                  <a:pt x="1002" y="345"/>
                </a:cubicBezTo>
                <a:cubicBezTo>
                  <a:pt x="999" y="344"/>
                  <a:pt x="997" y="345"/>
                  <a:pt x="996" y="347"/>
                </a:cubicBezTo>
                <a:cubicBezTo>
                  <a:pt x="996" y="347"/>
                  <a:pt x="995" y="348"/>
                  <a:pt x="995" y="347"/>
                </a:cubicBezTo>
                <a:cubicBezTo>
                  <a:pt x="994" y="347"/>
                  <a:pt x="994" y="346"/>
                  <a:pt x="993" y="345"/>
                </a:cubicBezTo>
                <a:cubicBezTo>
                  <a:pt x="993" y="345"/>
                  <a:pt x="991" y="345"/>
                  <a:pt x="991" y="346"/>
                </a:cubicBezTo>
                <a:cubicBezTo>
                  <a:pt x="990" y="347"/>
                  <a:pt x="990" y="348"/>
                  <a:pt x="990" y="349"/>
                </a:cubicBezTo>
                <a:cubicBezTo>
                  <a:pt x="991" y="351"/>
                  <a:pt x="990" y="352"/>
                  <a:pt x="988" y="352"/>
                </a:cubicBezTo>
                <a:cubicBezTo>
                  <a:pt x="988" y="352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6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6" y="352"/>
                  <a:pt x="985" y="350"/>
                  <a:pt x="986" y="348"/>
                </a:cubicBezTo>
                <a:cubicBezTo>
                  <a:pt x="986" y="347"/>
                  <a:pt x="985" y="345"/>
                  <a:pt x="984" y="344"/>
                </a:cubicBezTo>
                <a:cubicBezTo>
                  <a:pt x="983" y="343"/>
                  <a:pt x="982" y="343"/>
                  <a:pt x="982" y="342"/>
                </a:cubicBezTo>
                <a:cubicBezTo>
                  <a:pt x="980" y="340"/>
                  <a:pt x="979" y="340"/>
                  <a:pt x="976" y="342"/>
                </a:cubicBezTo>
                <a:cubicBezTo>
                  <a:pt x="976" y="343"/>
                  <a:pt x="976" y="343"/>
                  <a:pt x="976" y="343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5" y="343"/>
                  <a:pt x="973" y="343"/>
                  <a:pt x="972" y="344"/>
                </a:cubicBezTo>
                <a:cubicBezTo>
                  <a:pt x="971" y="346"/>
                  <a:pt x="969" y="348"/>
                  <a:pt x="968" y="350"/>
                </a:cubicBezTo>
                <a:cubicBezTo>
                  <a:pt x="967" y="351"/>
                  <a:pt x="969" y="353"/>
                  <a:pt x="970" y="353"/>
                </a:cubicBezTo>
                <a:cubicBezTo>
                  <a:pt x="971" y="353"/>
                  <a:pt x="972" y="353"/>
                  <a:pt x="972" y="353"/>
                </a:cubicBezTo>
                <a:cubicBezTo>
                  <a:pt x="974" y="352"/>
                  <a:pt x="976" y="352"/>
                  <a:pt x="978" y="353"/>
                </a:cubicBezTo>
                <a:cubicBezTo>
                  <a:pt x="979" y="353"/>
                  <a:pt x="979" y="354"/>
                  <a:pt x="978" y="355"/>
                </a:cubicBezTo>
                <a:cubicBezTo>
                  <a:pt x="978" y="356"/>
                  <a:pt x="977" y="357"/>
                  <a:pt x="975" y="357"/>
                </a:cubicBezTo>
                <a:cubicBezTo>
                  <a:pt x="973" y="357"/>
                  <a:pt x="971" y="358"/>
                  <a:pt x="970" y="358"/>
                </a:cubicBezTo>
                <a:cubicBezTo>
                  <a:pt x="969" y="358"/>
                  <a:pt x="969" y="359"/>
                  <a:pt x="969" y="360"/>
                </a:cubicBezTo>
                <a:cubicBezTo>
                  <a:pt x="969" y="360"/>
                  <a:pt x="969" y="361"/>
                  <a:pt x="970" y="361"/>
                </a:cubicBezTo>
                <a:cubicBezTo>
                  <a:pt x="971" y="362"/>
                  <a:pt x="973" y="362"/>
                  <a:pt x="974" y="362"/>
                </a:cubicBezTo>
                <a:cubicBezTo>
                  <a:pt x="975" y="362"/>
                  <a:pt x="976" y="363"/>
                  <a:pt x="976" y="363"/>
                </a:cubicBezTo>
                <a:cubicBezTo>
                  <a:pt x="977" y="364"/>
                  <a:pt x="978" y="366"/>
                  <a:pt x="978" y="367"/>
                </a:cubicBezTo>
                <a:cubicBezTo>
                  <a:pt x="979" y="367"/>
                  <a:pt x="978" y="368"/>
                  <a:pt x="978" y="369"/>
                </a:cubicBezTo>
                <a:cubicBezTo>
                  <a:pt x="978" y="369"/>
                  <a:pt x="977" y="369"/>
                  <a:pt x="976" y="369"/>
                </a:cubicBezTo>
                <a:cubicBezTo>
                  <a:pt x="975" y="369"/>
                  <a:pt x="974" y="370"/>
                  <a:pt x="974" y="372"/>
                </a:cubicBezTo>
                <a:cubicBezTo>
                  <a:pt x="975" y="373"/>
                  <a:pt x="975" y="374"/>
                  <a:pt x="977" y="374"/>
                </a:cubicBezTo>
                <a:cubicBezTo>
                  <a:pt x="978" y="374"/>
                  <a:pt x="979" y="375"/>
                  <a:pt x="980" y="374"/>
                </a:cubicBezTo>
                <a:cubicBezTo>
                  <a:pt x="983" y="374"/>
                  <a:pt x="986" y="374"/>
                  <a:pt x="988" y="377"/>
                </a:cubicBezTo>
                <a:cubicBezTo>
                  <a:pt x="991" y="378"/>
                  <a:pt x="993" y="379"/>
                  <a:pt x="996" y="379"/>
                </a:cubicBezTo>
                <a:cubicBezTo>
                  <a:pt x="997" y="379"/>
                  <a:pt x="999" y="379"/>
                  <a:pt x="1000" y="379"/>
                </a:cubicBezTo>
                <a:close/>
                <a:moveTo>
                  <a:pt x="1519" y="53"/>
                </a:moveTo>
                <a:cubicBezTo>
                  <a:pt x="1519" y="54"/>
                  <a:pt x="1519" y="54"/>
                  <a:pt x="1520" y="55"/>
                </a:cubicBezTo>
                <a:cubicBezTo>
                  <a:pt x="1521" y="55"/>
                  <a:pt x="1522" y="55"/>
                  <a:pt x="1523" y="55"/>
                </a:cubicBezTo>
                <a:cubicBezTo>
                  <a:pt x="1524" y="56"/>
                  <a:pt x="1526" y="57"/>
                  <a:pt x="1528" y="57"/>
                </a:cubicBezTo>
                <a:cubicBezTo>
                  <a:pt x="1529" y="57"/>
                  <a:pt x="1529" y="57"/>
                  <a:pt x="1529" y="57"/>
                </a:cubicBezTo>
                <a:cubicBezTo>
                  <a:pt x="1529" y="58"/>
                  <a:pt x="1529" y="58"/>
                  <a:pt x="1528" y="58"/>
                </a:cubicBezTo>
                <a:cubicBezTo>
                  <a:pt x="1527" y="58"/>
                  <a:pt x="1526" y="59"/>
                  <a:pt x="1525" y="59"/>
                </a:cubicBezTo>
                <a:cubicBezTo>
                  <a:pt x="1524" y="59"/>
                  <a:pt x="1523" y="59"/>
                  <a:pt x="1522" y="61"/>
                </a:cubicBezTo>
                <a:cubicBezTo>
                  <a:pt x="1522" y="61"/>
                  <a:pt x="1522" y="62"/>
                  <a:pt x="1523" y="63"/>
                </a:cubicBezTo>
                <a:cubicBezTo>
                  <a:pt x="1525" y="65"/>
                  <a:pt x="1527" y="67"/>
                  <a:pt x="1528" y="68"/>
                </a:cubicBezTo>
                <a:cubicBezTo>
                  <a:pt x="1529" y="68"/>
                  <a:pt x="1529" y="69"/>
                  <a:pt x="1530" y="69"/>
                </a:cubicBezTo>
                <a:cubicBezTo>
                  <a:pt x="1533" y="68"/>
                  <a:pt x="1536" y="64"/>
                  <a:pt x="1535" y="61"/>
                </a:cubicBezTo>
                <a:cubicBezTo>
                  <a:pt x="1535" y="60"/>
                  <a:pt x="1534" y="59"/>
                  <a:pt x="1534" y="58"/>
                </a:cubicBezTo>
                <a:cubicBezTo>
                  <a:pt x="1535" y="58"/>
                  <a:pt x="1535" y="58"/>
                  <a:pt x="1535" y="58"/>
                </a:cubicBezTo>
                <a:cubicBezTo>
                  <a:pt x="1535" y="58"/>
                  <a:pt x="1536" y="58"/>
                  <a:pt x="1536" y="58"/>
                </a:cubicBezTo>
                <a:cubicBezTo>
                  <a:pt x="1537" y="59"/>
                  <a:pt x="1538" y="61"/>
                  <a:pt x="1538" y="63"/>
                </a:cubicBezTo>
                <a:cubicBezTo>
                  <a:pt x="1538" y="64"/>
                  <a:pt x="1538" y="65"/>
                  <a:pt x="1538" y="67"/>
                </a:cubicBezTo>
                <a:cubicBezTo>
                  <a:pt x="1537" y="70"/>
                  <a:pt x="1537" y="70"/>
                  <a:pt x="1540" y="70"/>
                </a:cubicBezTo>
                <a:cubicBezTo>
                  <a:pt x="1542" y="70"/>
                  <a:pt x="1544" y="70"/>
                  <a:pt x="1545" y="72"/>
                </a:cubicBezTo>
                <a:cubicBezTo>
                  <a:pt x="1547" y="75"/>
                  <a:pt x="1549" y="76"/>
                  <a:pt x="1552" y="76"/>
                </a:cubicBezTo>
                <a:cubicBezTo>
                  <a:pt x="1557" y="76"/>
                  <a:pt x="1562" y="77"/>
                  <a:pt x="1567" y="78"/>
                </a:cubicBezTo>
                <a:cubicBezTo>
                  <a:pt x="1568" y="78"/>
                  <a:pt x="1569" y="78"/>
                  <a:pt x="1569" y="78"/>
                </a:cubicBezTo>
                <a:cubicBezTo>
                  <a:pt x="1572" y="77"/>
                  <a:pt x="1574" y="76"/>
                  <a:pt x="1575" y="74"/>
                </a:cubicBezTo>
                <a:cubicBezTo>
                  <a:pt x="1576" y="73"/>
                  <a:pt x="1576" y="71"/>
                  <a:pt x="1575" y="71"/>
                </a:cubicBezTo>
                <a:cubicBezTo>
                  <a:pt x="1575" y="70"/>
                  <a:pt x="1575" y="70"/>
                  <a:pt x="1574" y="69"/>
                </a:cubicBezTo>
                <a:cubicBezTo>
                  <a:pt x="1573" y="69"/>
                  <a:pt x="1572" y="68"/>
                  <a:pt x="1571" y="67"/>
                </a:cubicBezTo>
                <a:cubicBezTo>
                  <a:pt x="1570" y="67"/>
                  <a:pt x="1570" y="66"/>
                  <a:pt x="1570" y="64"/>
                </a:cubicBezTo>
                <a:cubicBezTo>
                  <a:pt x="1571" y="62"/>
                  <a:pt x="1568" y="60"/>
                  <a:pt x="1568" y="58"/>
                </a:cubicBezTo>
                <a:cubicBezTo>
                  <a:pt x="1567" y="54"/>
                  <a:pt x="1564" y="51"/>
                  <a:pt x="1560" y="49"/>
                </a:cubicBezTo>
                <a:cubicBezTo>
                  <a:pt x="1558" y="48"/>
                  <a:pt x="1557" y="48"/>
                  <a:pt x="1555" y="49"/>
                </a:cubicBezTo>
                <a:cubicBezTo>
                  <a:pt x="1554" y="50"/>
                  <a:pt x="1552" y="50"/>
                  <a:pt x="1551" y="49"/>
                </a:cubicBezTo>
                <a:cubicBezTo>
                  <a:pt x="1549" y="47"/>
                  <a:pt x="1547" y="48"/>
                  <a:pt x="1546" y="49"/>
                </a:cubicBezTo>
                <a:cubicBezTo>
                  <a:pt x="1545" y="49"/>
                  <a:pt x="1545" y="49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2" y="51"/>
                  <a:pt x="1541" y="53"/>
                  <a:pt x="1540" y="54"/>
                </a:cubicBezTo>
                <a:cubicBezTo>
                  <a:pt x="1539" y="54"/>
                  <a:pt x="1539" y="54"/>
                  <a:pt x="1539" y="54"/>
                </a:cubicBezTo>
                <a:cubicBezTo>
                  <a:pt x="1538" y="53"/>
                  <a:pt x="1539" y="53"/>
                  <a:pt x="1539" y="53"/>
                </a:cubicBezTo>
                <a:cubicBezTo>
                  <a:pt x="1540" y="51"/>
                  <a:pt x="1541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47"/>
                  <a:pt x="1544" y="45"/>
                  <a:pt x="1542" y="43"/>
                </a:cubicBezTo>
                <a:cubicBezTo>
                  <a:pt x="1540" y="42"/>
                  <a:pt x="1539" y="39"/>
                  <a:pt x="1539" y="37"/>
                </a:cubicBezTo>
                <a:cubicBezTo>
                  <a:pt x="1539" y="36"/>
                  <a:pt x="1538" y="35"/>
                  <a:pt x="1537" y="35"/>
                </a:cubicBezTo>
                <a:cubicBezTo>
                  <a:pt x="1533" y="34"/>
                  <a:pt x="1530" y="32"/>
                  <a:pt x="1528" y="29"/>
                </a:cubicBezTo>
                <a:cubicBezTo>
                  <a:pt x="1527" y="28"/>
                  <a:pt x="1526" y="28"/>
                  <a:pt x="1524" y="27"/>
                </a:cubicBezTo>
                <a:cubicBezTo>
                  <a:pt x="1524" y="26"/>
                  <a:pt x="1522" y="27"/>
                  <a:pt x="1521" y="28"/>
                </a:cubicBezTo>
                <a:cubicBezTo>
                  <a:pt x="1521" y="30"/>
                  <a:pt x="1520" y="33"/>
                  <a:pt x="1519" y="34"/>
                </a:cubicBezTo>
                <a:cubicBezTo>
                  <a:pt x="1517" y="38"/>
                  <a:pt x="1516" y="41"/>
                  <a:pt x="1518" y="44"/>
                </a:cubicBezTo>
                <a:cubicBezTo>
                  <a:pt x="1519" y="47"/>
                  <a:pt x="1519" y="50"/>
                  <a:pt x="1519" y="53"/>
                </a:cubicBezTo>
                <a:close/>
                <a:moveTo>
                  <a:pt x="2358" y="1265"/>
                </a:moveTo>
                <a:cubicBezTo>
                  <a:pt x="2358" y="1264"/>
                  <a:pt x="2357" y="1264"/>
                  <a:pt x="2356" y="1265"/>
                </a:cubicBezTo>
                <a:cubicBezTo>
                  <a:pt x="2356" y="1265"/>
                  <a:pt x="2355" y="1265"/>
                  <a:pt x="2355" y="1266"/>
                </a:cubicBezTo>
                <a:cubicBezTo>
                  <a:pt x="2351" y="1268"/>
                  <a:pt x="2350" y="1268"/>
                  <a:pt x="2348" y="1265"/>
                </a:cubicBezTo>
                <a:cubicBezTo>
                  <a:pt x="2346" y="1264"/>
                  <a:pt x="2345" y="1263"/>
                  <a:pt x="2345" y="1261"/>
                </a:cubicBezTo>
                <a:cubicBezTo>
                  <a:pt x="2345" y="1259"/>
                  <a:pt x="2345" y="1257"/>
                  <a:pt x="2344" y="1255"/>
                </a:cubicBezTo>
                <a:cubicBezTo>
                  <a:pt x="2344" y="1254"/>
                  <a:pt x="2344" y="1253"/>
                  <a:pt x="2343" y="1253"/>
                </a:cubicBezTo>
                <a:cubicBezTo>
                  <a:pt x="2343" y="1252"/>
                  <a:pt x="2342" y="1252"/>
                  <a:pt x="2342" y="1252"/>
                </a:cubicBezTo>
                <a:cubicBezTo>
                  <a:pt x="2342" y="1252"/>
                  <a:pt x="2341" y="1252"/>
                  <a:pt x="2341" y="1252"/>
                </a:cubicBezTo>
                <a:cubicBezTo>
                  <a:pt x="2341" y="1253"/>
                  <a:pt x="2341" y="1253"/>
                  <a:pt x="2341" y="1254"/>
                </a:cubicBezTo>
                <a:cubicBezTo>
                  <a:pt x="2340" y="1254"/>
                  <a:pt x="2340" y="1255"/>
                  <a:pt x="2340" y="1255"/>
                </a:cubicBezTo>
                <a:cubicBezTo>
                  <a:pt x="2339" y="1255"/>
                  <a:pt x="2338" y="1254"/>
                  <a:pt x="2338" y="1253"/>
                </a:cubicBezTo>
                <a:cubicBezTo>
                  <a:pt x="2339" y="1249"/>
                  <a:pt x="2338" y="1245"/>
                  <a:pt x="2339" y="1241"/>
                </a:cubicBezTo>
                <a:cubicBezTo>
                  <a:pt x="2340" y="1239"/>
                  <a:pt x="2340" y="1237"/>
                  <a:pt x="2338" y="1235"/>
                </a:cubicBezTo>
                <a:cubicBezTo>
                  <a:pt x="2336" y="1232"/>
                  <a:pt x="2335" y="1229"/>
                  <a:pt x="2332" y="1228"/>
                </a:cubicBezTo>
                <a:cubicBezTo>
                  <a:pt x="2332" y="1227"/>
                  <a:pt x="2331" y="1226"/>
                  <a:pt x="2331" y="1225"/>
                </a:cubicBezTo>
                <a:cubicBezTo>
                  <a:pt x="2331" y="1225"/>
                  <a:pt x="2331" y="1225"/>
                  <a:pt x="2330" y="1225"/>
                </a:cubicBezTo>
                <a:cubicBezTo>
                  <a:pt x="2330" y="1224"/>
                  <a:pt x="2329" y="1224"/>
                  <a:pt x="2329" y="1225"/>
                </a:cubicBezTo>
                <a:cubicBezTo>
                  <a:pt x="2329" y="1225"/>
                  <a:pt x="2329" y="1225"/>
                  <a:pt x="2329" y="1225"/>
                </a:cubicBezTo>
                <a:cubicBezTo>
                  <a:pt x="2329" y="1228"/>
                  <a:pt x="2331" y="1230"/>
                  <a:pt x="2330" y="1232"/>
                </a:cubicBezTo>
                <a:cubicBezTo>
                  <a:pt x="2329" y="1234"/>
                  <a:pt x="2329" y="1235"/>
                  <a:pt x="2330" y="1237"/>
                </a:cubicBezTo>
                <a:cubicBezTo>
                  <a:pt x="2331" y="1240"/>
                  <a:pt x="2331" y="1242"/>
                  <a:pt x="2332" y="1245"/>
                </a:cubicBezTo>
                <a:cubicBezTo>
                  <a:pt x="2332" y="1247"/>
                  <a:pt x="2334" y="1250"/>
                  <a:pt x="2333" y="1252"/>
                </a:cubicBezTo>
                <a:cubicBezTo>
                  <a:pt x="2332" y="1253"/>
                  <a:pt x="2333" y="1254"/>
                  <a:pt x="2333" y="1255"/>
                </a:cubicBezTo>
                <a:cubicBezTo>
                  <a:pt x="2334" y="1256"/>
                  <a:pt x="2334" y="1257"/>
                  <a:pt x="2334" y="1258"/>
                </a:cubicBezTo>
                <a:cubicBezTo>
                  <a:pt x="2334" y="1261"/>
                  <a:pt x="2334" y="1263"/>
                  <a:pt x="2333" y="1266"/>
                </a:cubicBezTo>
                <a:cubicBezTo>
                  <a:pt x="2331" y="1268"/>
                  <a:pt x="2330" y="1271"/>
                  <a:pt x="2329" y="1274"/>
                </a:cubicBezTo>
                <a:cubicBezTo>
                  <a:pt x="2329" y="1275"/>
                  <a:pt x="2328" y="1276"/>
                  <a:pt x="2326" y="1277"/>
                </a:cubicBezTo>
                <a:cubicBezTo>
                  <a:pt x="2325" y="1277"/>
                  <a:pt x="2324" y="1278"/>
                  <a:pt x="2322" y="1279"/>
                </a:cubicBezTo>
                <a:cubicBezTo>
                  <a:pt x="2320" y="1280"/>
                  <a:pt x="2320" y="1283"/>
                  <a:pt x="2321" y="1285"/>
                </a:cubicBezTo>
                <a:cubicBezTo>
                  <a:pt x="2323" y="1286"/>
                  <a:pt x="2324" y="1288"/>
                  <a:pt x="2326" y="1289"/>
                </a:cubicBezTo>
                <a:cubicBezTo>
                  <a:pt x="2327" y="1290"/>
                  <a:pt x="2327" y="1292"/>
                  <a:pt x="2327" y="1294"/>
                </a:cubicBezTo>
                <a:cubicBezTo>
                  <a:pt x="2327" y="1295"/>
                  <a:pt x="2327" y="1297"/>
                  <a:pt x="2326" y="1298"/>
                </a:cubicBezTo>
                <a:cubicBezTo>
                  <a:pt x="2324" y="1300"/>
                  <a:pt x="2322" y="1302"/>
                  <a:pt x="2321" y="1304"/>
                </a:cubicBezTo>
                <a:cubicBezTo>
                  <a:pt x="2320" y="1304"/>
                  <a:pt x="2320" y="1305"/>
                  <a:pt x="2321" y="1305"/>
                </a:cubicBezTo>
                <a:cubicBezTo>
                  <a:pt x="2322" y="1307"/>
                  <a:pt x="2323" y="1308"/>
                  <a:pt x="2324" y="1309"/>
                </a:cubicBezTo>
                <a:cubicBezTo>
                  <a:pt x="2324" y="1309"/>
                  <a:pt x="2325" y="1309"/>
                  <a:pt x="2325" y="1309"/>
                </a:cubicBezTo>
                <a:cubicBezTo>
                  <a:pt x="2328" y="1308"/>
                  <a:pt x="2329" y="1306"/>
                  <a:pt x="2331" y="1305"/>
                </a:cubicBezTo>
                <a:cubicBezTo>
                  <a:pt x="2334" y="1302"/>
                  <a:pt x="2337" y="1299"/>
                  <a:pt x="2339" y="1296"/>
                </a:cubicBezTo>
                <a:cubicBezTo>
                  <a:pt x="2342" y="1293"/>
                  <a:pt x="2344" y="1290"/>
                  <a:pt x="2344" y="1286"/>
                </a:cubicBezTo>
                <a:cubicBezTo>
                  <a:pt x="2344" y="1284"/>
                  <a:pt x="2346" y="1282"/>
                  <a:pt x="2348" y="1282"/>
                </a:cubicBezTo>
                <a:cubicBezTo>
                  <a:pt x="2349" y="1282"/>
                  <a:pt x="2350" y="1282"/>
                  <a:pt x="2350" y="1282"/>
                </a:cubicBezTo>
                <a:cubicBezTo>
                  <a:pt x="2351" y="1282"/>
                  <a:pt x="2352" y="1282"/>
                  <a:pt x="2352" y="1281"/>
                </a:cubicBezTo>
                <a:cubicBezTo>
                  <a:pt x="2352" y="1279"/>
                  <a:pt x="2355" y="1277"/>
                  <a:pt x="2356" y="1275"/>
                </a:cubicBezTo>
                <a:cubicBezTo>
                  <a:pt x="2357" y="1275"/>
                  <a:pt x="2358" y="1274"/>
                  <a:pt x="2358" y="1273"/>
                </a:cubicBezTo>
                <a:cubicBezTo>
                  <a:pt x="2359" y="1271"/>
                  <a:pt x="2359" y="1269"/>
                  <a:pt x="2360" y="1268"/>
                </a:cubicBezTo>
                <a:cubicBezTo>
                  <a:pt x="2360" y="1267"/>
                  <a:pt x="2360" y="1265"/>
                  <a:pt x="2358" y="1265"/>
                </a:cubicBezTo>
                <a:close/>
                <a:moveTo>
                  <a:pt x="1803" y="75"/>
                </a:moveTo>
                <a:cubicBezTo>
                  <a:pt x="1804" y="77"/>
                  <a:pt x="1806" y="78"/>
                  <a:pt x="1806" y="81"/>
                </a:cubicBezTo>
                <a:cubicBezTo>
                  <a:pt x="1806" y="82"/>
                  <a:pt x="1807" y="82"/>
                  <a:pt x="1808" y="83"/>
                </a:cubicBezTo>
                <a:cubicBezTo>
                  <a:pt x="1809" y="84"/>
                  <a:pt x="1811" y="85"/>
                  <a:pt x="1812" y="85"/>
                </a:cubicBezTo>
                <a:cubicBezTo>
                  <a:pt x="1814" y="86"/>
                  <a:pt x="1816" y="87"/>
                  <a:pt x="1818" y="88"/>
                </a:cubicBezTo>
                <a:cubicBezTo>
                  <a:pt x="1819" y="90"/>
                  <a:pt x="1820" y="90"/>
                  <a:pt x="1822" y="90"/>
                </a:cubicBezTo>
                <a:cubicBezTo>
                  <a:pt x="1824" y="90"/>
                  <a:pt x="1825" y="90"/>
                  <a:pt x="1827" y="90"/>
                </a:cubicBezTo>
                <a:cubicBezTo>
                  <a:pt x="1827" y="90"/>
                  <a:pt x="1828" y="89"/>
                  <a:pt x="1829" y="88"/>
                </a:cubicBezTo>
                <a:cubicBezTo>
                  <a:pt x="1829" y="87"/>
                  <a:pt x="1829" y="86"/>
                  <a:pt x="1831" y="85"/>
                </a:cubicBezTo>
                <a:cubicBezTo>
                  <a:pt x="1832" y="84"/>
                  <a:pt x="1833" y="83"/>
                  <a:pt x="1833" y="81"/>
                </a:cubicBezTo>
                <a:cubicBezTo>
                  <a:pt x="1835" y="79"/>
                  <a:pt x="1837" y="78"/>
                  <a:pt x="1840" y="79"/>
                </a:cubicBezTo>
                <a:cubicBezTo>
                  <a:pt x="1841" y="79"/>
                  <a:pt x="1842" y="78"/>
                  <a:pt x="1843" y="78"/>
                </a:cubicBezTo>
                <a:cubicBezTo>
                  <a:pt x="1843" y="78"/>
                  <a:pt x="1844" y="77"/>
                  <a:pt x="1844" y="76"/>
                </a:cubicBezTo>
                <a:cubicBezTo>
                  <a:pt x="1845" y="76"/>
                  <a:pt x="1845" y="75"/>
                  <a:pt x="1845" y="75"/>
                </a:cubicBezTo>
                <a:cubicBezTo>
                  <a:pt x="1845" y="74"/>
                  <a:pt x="1846" y="73"/>
                  <a:pt x="1846" y="73"/>
                </a:cubicBezTo>
                <a:cubicBezTo>
                  <a:pt x="1847" y="72"/>
                  <a:pt x="1847" y="72"/>
                  <a:pt x="1848" y="71"/>
                </a:cubicBezTo>
                <a:cubicBezTo>
                  <a:pt x="1848" y="71"/>
                  <a:pt x="1849" y="70"/>
                  <a:pt x="1849" y="69"/>
                </a:cubicBezTo>
                <a:cubicBezTo>
                  <a:pt x="1849" y="68"/>
                  <a:pt x="1849" y="67"/>
                  <a:pt x="1849" y="66"/>
                </a:cubicBezTo>
                <a:cubicBezTo>
                  <a:pt x="1848" y="64"/>
                  <a:pt x="1848" y="63"/>
                  <a:pt x="1847" y="62"/>
                </a:cubicBezTo>
                <a:cubicBezTo>
                  <a:pt x="1848" y="59"/>
                  <a:pt x="1846" y="58"/>
                  <a:pt x="1844" y="58"/>
                </a:cubicBezTo>
                <a:cubicBezTo>
                  <a:pt x="1840" y="57"/>
                  <a:pt x="1837" y="56"/>
                  <a:pt x="1833" y="55"/>
                </a:cubicBezTo>
                <a:cubicBezTo>
                  <a:pt x="1833" y="55"/>
                  <a:pt x="1832" y="55"/>
                  <a:pt x="1832" y="55"/>
                </a:cubicBezTo>
                <a:cubicBezTo>
                  <a:pt x="1831" y="56"/>
                  <a:pt x="1831" y="56"/>
                  <a:pt x="1830" y="57"/>
                </a:cubicBezTo>
                <a:cubicBezTo>
                  <a:pt x="1830" y="57"/>
                  <a:pt x="1830" y="58"/>
                  <a:pt x="1830" y="58"/>
                </a:cubicBezTo>
                <a:cubicBezTo>
                  <a:pt x="1832" y="61"/>
                  <a:pt x="1833" y="63"/>
                  <a:pt x="1832" y="66"/>
                </a:cubicBezTo>
                <a:cubicBezTo>
                  <a:pt x="1832" y="67"/>
                  <a:pt x="1833" y="68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2" y="68"/>
                  <a:pt x="1832" y="68"/>
                  <a:pt x="1832" y="68"/>
                </a:cubicBezTo>
                <a:cubicBezTo>
                  <a:pt x="1830" y="65"/>
                  <a:pt x="1828" y="62"/>
                  <a:pt x="1828" y="59"/>
                </a:cubicBezTo>
                <a:cubicBezTo>
                  <a:pt x="1828" y="57"/>
                  <a:pt x="1826" y="56"/>
                  <a:pt x="1825" y="56"/>
                </a:cubicBezTo>
                <a:cubicBezTo>
                  <a:pt x="1823" y="55"/>
                  <a:pt x="1821" y="55"/>
                  <a:pt x="1820" y="55"/>
                </a:cubicBezTo>
                <a:cubicBezTo>
                  <a:pt x="1819" y="55"/>
                  <a:pt x="1818" y="55"/>
                  <a:pt x="1818" y="56"/>
                </a:cubicBezTo>
                <a:cubicBezTo>
                  <a:pt x="1818" y="57"/>
                  <a:pt x="1817" y="58"/>
                  <a:pt x="1817" y="59"/>
                </a:cubicBezTo>
                <a:cubicBezTo>
                  <a:pt x="1817" y="60"/>
                  <a:pt x="1817" y="62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7" y="64"/>
                  <a:pt x="1818" y="64"/>
                  <a:pt x="1818" y="65"/>
                </a:cubicBezTo>
                <a:cubicBezTo>
                  <a:pt x="1818" y="64"/>
                  <a:pt x="1817" y="64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5" y="63"/>
                  <a:pt x="1812" y="63"/>
                  <a:pt x="1810" y="60"/>
                </a:cubicBezTo>
                <a:cubicBezTo>
                  <a:pt x="1809" y="59"/>
                  <a:pt x="1806" y="58"/>
                  <a:pt x="1804" y="57"/>
                </a:cubicBezTo>
                <a:cubicBezTo>
                  <a:pt x="1803" y="57"/>
                  <a:pt x="1802" y="58"/>
                  <a:pt x="1801" y="59"/>
                </a:cubicBezTo>
                <a:cubicBezTo>
                  <a:pt x="1801" y="61"/>
                  <a:pt x="1800" y="63"/>
                  <a:pt x="1799" y="66"/>
                </a:cubicBezTo>
                <a:cubicBezTo>
                  <a:pt x="1799" y="66"/>
                  <a:pt x="1799" y="67"/>
                  <a:pt x="1799" y="68"/>
                </a:cubicBezTo>
                <a:cubicBezTo>
                  <a:pt x="1801" y="70"/>
                  <a:pt x="1802" y="73"/>
                  <a:pt x="1803" y="75"/>
                </a:cubicBezTo>
                <a:close/>
                <a:moveTo>
                  <a:pt x="1835" y="71"/>
                </a:move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4" y="71"/>
                  <a:pt x="1834" y="70"/>
                </a:cubicBezTo>
                <a:cubicBezTo>
                  <a:pt x="1834" y="70"/>
                  <a:pt x="1835" y="71"/>
                  <a:pt x="1835" y="71"/>
                </a:cubicBezTo>
                <a:close/>
                <a:moveTo>
                  <a:pt x="1819" y="65"/>
                </a:moveTo>
                <a:cubicBezTo>
                  <a:pt x="1819" y="66"/>
                  <a:pt x="1819" y="66"/>
                  <a:pt x="1819" y="66"/>
                </a:cubicBezTo>
                <a:cubicBezTo>
                  <a:pt x="1819" y="65"/>
                  <a:pt x="1819" y="65"/>
                  <a:pt x="1819" y="65"/>
                </a:cubicBezTo>
                <a:cubicBezTo>
                  <a:pt x="1819" y="65"/>
                  <a:pt x="1818" y="65"/>
                  <a:pt x="1818" y="65"/>
                </a:cubicBezTo>
                <a:cubicBezTo>
                  <a:pt x="1818" y="65"/>
                  <a:pt x="1819" y="65"/>
                  <a:pt x="1819" y="65"/>
                </a:cubicBezTo>
                <a:close/>
                <a:moveTo>
                  <a:pt x="594" y="176"/>
                </a:moveTo>
                <a:cubicBezTo>
                  <a:pt x="595" y="175"/>
                  <a:pt x="596" y="174"/>
                  <a:pt x="595" y="173"/>
                </a:cubicBezTo>
                <a:cubicBezTo>
                  <a:pt x="595" y="171"/>
                  <a:pt x="594" y="171"/>
                  <a:pt x="593" y="170"/>
                </a:cubicBezTo>
                <a:cubicBezTo>
                  <a:pt x="591" y="170"/>
                  <a:pt x="589" y="170"/>
                  <a:pt x="587" y="170"/>
                </a:cubicBezTo>
                <a:cubicBezTo>
                  <a:pt x="586" y="170"/>
                  <a:pt x="585" y="169"/>
                  <a:pt x="584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4" y="169"/>
                  <a:pt x="584" y="169"/>
                  <a:pt x="583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3" y="168"/>
                  <a:pt x="583" y="168"/>
                  <a:pt x="582" y="167"/>
                </a:cubicBezTo>
                <a:cubicBezTo>
                  <a:pt x="581" y="167"/>
                  <a:pt x="580" y="166"/>
                  <a:pt x="580" y="166"/>
                </a:cubicBezTo>
                <a:cubicBezTo>
                  <a:pt x="578" y="166"/>
                  <a:pt x="577" y="167"/>
                  <a:pt x="575" y="167"/>
                </a:cubicBezTo>
                <a:cubicBezTo>
                  <a:pt x="575" y="168"/>
                  <a:pt x="574" y="168"/>
                  <a:pt x="573" y="169"/>
                </a:cubicBezTo>
                <a:cubicBezTo>
                  <a:pt x="573" y="171"/>
                  <a:pt x="571" y="172"/>
                  <a:pt x="569" y="173"/>
                </a:cubicBezTo>
                <a:cubicBezTo>
                  <a:pt x="569" y="174"/>
                  <a:pt x="569" y="175"/>
                  <a:pt x="569" y="175"/>
                </a:cubicBezTo>
                <a:cubicBezTo>
                  <a:pt x="569" y="176"/>
                  <a:pt x="569" y="177"/>
                  <a:pt x="570" y="178"/>
                </a:cubicBezTo>
                <a:cubicBezTo>
                  <a:pt x="572" y="181"/>
                  <a:pt x="571" y="183"/>
                  <a:pt x="569" y="186"/>
                </a:cubicBezTo>
                <a:cubicBezTo>
                  <a:pt x="569" y="187"/>
                  <a:pt x="567" y="187"/>
                  <a:pt x="567" y="186"/>
                </a:cubicBezTo>
                <a:cubicBezTo>
                  <a:pt x="565" y="185"/>
                  <a:pt x="565" y="183"/>
                  <a:pt x="564" y="181"/>
                </a:cubicBezTo>
                <a:cubicBezTo>
                  <a:pt x="564" y="180"/>
                  <a:pt x="563" y="179"/>
                  <a:pt x="561" y="179"/>
                </a:cubicBezTo>
                <a:cubicBezTo>
                  <a:pt x="558" y="179"/>
                  <a:pt x="556" y="181"/>
                  <a:pt x="556" y="185"/>
                </a:cubicBezTo>
                <a:cubicBezTo>
                  <a:pt x="555" y="187"/>
                  <a:pt x="555" y="189"/>
                  <a:pt x="555" y="192"/>
                </a:cubicBezTo>
                <a:cubicBezTo>
                  <a:pt x="555" y="193"/>
                  <a:pt x="555" y="193"/>
                  <a:pt x="556" y="194"/>
                </a:cubicBezTo>
                <a:cubicBezTo>
                  <a:pt x="558" y="194"/>
                  <a:pt x="560" y="196"/>
                  <a:pt x="560" y="198"/>
                </a:cubicBezTo>
                <a:cubicBezTo>
                  <a:pt x="561" y="202"/>
                  <a:pt x="563" y="205"/>
                  <a:pt x="563" y="209"/>
                </a:cubicBezTo>
                <a:cubicBezTo>
                  <a:pt x="563" y="211"/>
                  <a:pt x="564" y="213"/>
                  <a:pt x="565" y="215"/>
                </a:cubicBezTo>
                <a:cubicBezTo>
                  <a:pt x="566" y="215"/>
                  <a:pt x="567" y="216"/>
                  <a:pt x="568" y="215"/>
                </a:cubicBezTo>
                <a:cubicBezTo>
                  <a:pt x="570" y="214"/>
                  <a:pt x="571" y="212"/>
                  <a:pt x="572" y="212"/>
                </a:cubicBezTo>
                <a:cubicBezTo>
                  <a:pt x="574" y="211"/>
                  <a:pt x="576" y="210"/>
                  <a:pt x="577" y="210"/>
                </a:cubicBezTo>
                <a:cubicBezTo>
                  <a:pt x="579" y="209"/>
                  <a:pt x="580" y="208"/>
                  <a:pt x="582" y="207"/>
                </a:cubicBezTo>
                <a:cubicBezTo>
                  <a:pt x="583" y="207"/>
                  <a:pt x="583" y="206"/>
                  <a:pt x="583" y="206"/>
                </a:cubicBezTo>
                <a:cubicBezTo>
                  <a:pt x="584" y="203"/>
                  <a:pt x="586" y="200"/>
                  <a:pt x="588" y="198"/>
                </a:cubicBezTo>
                <a:cubicBezTo>
                  <a:pt x="589" y="197"/>
                  <a:pt x="590" y="195"/>
                  <a:pt x="589" y="192"/>
                </a:cubicBezTo>
                <a:cubicBezTo>
                  <a:pt x="589" y="191"/>
                  <a:pt x="588" y="190"/>
                  <a:pt x="588" y="188"/>
                </a:cubicBezTo>
                <a:cubicBezTo>
                  <a:pt x="587" y="186"/>
                  <a:pt x="586" y="185"/>
                  <a:pt x="584" y="184"/>
                </a:cubicBezTo>
                <a:cubicBezTo>
                  <a:pt x="584" y="184"/>
                  <a:pt x="584" y="184"/>
                  <a:pt x="585" y="183"/>
                </a:cubicBezTo>
                <a:cubicBezTo>
                  <a:pt x="586" y="183"/>
                  <a:pt x="588" y="182"/>
                  <a:pt x="589" y="181"/>
                </a:cubicBezTo>
                <a:cubicBezTo>
                  <a:pt x="591" y="181"/>
                  <a:pt x="592" y="180"/>
                  <a:pt x="592" y="179"/>
                </a:cubicBezTo>
                <a:cubicBezTo>
                  <a:pt x="592" y="177"/>
                  <a:pt x="593" y="177"/>
                  <a:pt x="594" y="176"/>
                </a:cubicBezTo>
                <a:close/>
                <a:moveTo>
                  <a:pt x="1987" y="919"/>
                </a:moveTo>
                <a:cubicBezTo>
                  <a:pt x="1994" y="919"/>
                  <a:pt x="2000" y="919"/>
                  <a:pt x="2006" y="919"/>
                </a:cubicBezTo>
                <a:cubicBezTo>
                  <a:pt x="2012" y="920"/>
                  <a:pt x="2017" y="918"/>
                  <a:pt x="2020" y="912"/>
                </a:cubicBezTo>
                <a:cubicBezTo>
                  <a:pt x="2021" y="912"/>
                  <a:pt x="2020" y="911"/>
                  <a:pt x="2020" y="910"/>
                </a:cubicBezTo>
                <a:cubicBezTo>
                  <a:pt x="2019" y="909"/>
                  <a:pt x="2018" y="909"/>
                  <a:pt x="2017" y="910"/>
                </a:cubicBezTo>
                <a:cubicBezTo>
                  <a:pt x="2016" y="910"/>
                  <a:pt x="2015" y="912"/>
                  <a:pt x="2014" y="912"/>
                </a:cubicBezTo>
                <a:cubicBezTo>
                  <a:pt x="2012" y="914"/>
                  <a:pt x="2010" y="915"/>
                  <a:pt x="2008" y="914"/>
                </a:cubicBezTo>
                <a:cubicBezTo>
                  <a:pt x="2004" y="914"/>
                  <a:pt x="2001" y="914"/>
                  <a:pt x="1997" y="913"/>
                </a:cubicBezTo>
                <a:cubicBezTo>
                  <a:pt x="1995" y="913"/>
                  <a:pt x="1993" y="912"/>
                  <a:pt x="1990" y="912"/>
                </a:cubicBezTo>
                <a:cubicBezTo>
                  <a:pt x="1988" y="912"/>
                  <a:pt x="1986" y="915"/>
                  <a:pt x="1984" y="915"/>
                </a:cubicBezTo>
                <a:cubicBezTo>
                  <a:pt x="1983" y="915"/>
                  <a:pt x="1983" y="916"/>
                  <a:pt x="1983" y="916"/>
                </a:cubicBezTo>
                <a:cubicBezTo>
                  <a:pt x="1981" y="917"/>
                  <a:pt x="1980" y="918"/>
                  <a:pt x="1980" y="920"/>
                </a:cubicBezTo>
                <a:cubicBezTo>
                  <a:pt x="1980" y="921"/>
                  <a:pt x="1980" y="922"/>
                  <a:pt x="1980" y="923"/>
                </a:cubicBezTo>
                <a:cubicBezTo>
                  <a:pt x="1979" y="925"/>
                  <a:pt x="1979" y="926"/>
                  <a:pt x="1978" y="927"/>
                </a:cubicBezTo>
                <a:cubicBezTo>
                  <a:pt x="1977" y="928"/>
                  <a:pt x="1976" y="931"/>
                  <a:pt x="1976" y="933"/>
                </a:cubicBezTo>
                <a:cubicBezTo>
                  <a:pt x="1976" y="935"/>
                  <a:pt x="1975" y="937"/>
                  <a:pt x="1975" y="939"/>
                </a:cubicBezTo>
                <a:cubicBezTo>
                  <a:pt x="1974" y="940"/>
                  <a:pt x="1973" y="942"/>
                  <a:pt x="1973" y="943"/>
                </a:cubicBezTo>
                <a:cubicBezTo>
                  <a:pt x="1972" y="945"/>
                  <a:pt x="1973" y="946"/>
                  <a:pt x="1974" y="948"/>
                </a:cubicBezTo>
                <a:cubicBezTo>
                  <a:pt x="1975" y="948"/>
                  <a:pt x="1976" y="949"/>
                  <a:pt x="1976" y="949"/>
                </a:cubicBezTo>
                <a:cubicBezTo>
                  <a:pt x="1978" y="951"/>
                  <a:pt x="1978" y="952"/>
                  <a:pt x="1978" y="954"/>
                </a:cubicBezTo>
                <a:cubicBezTo>
                  <a:pt x="1977" y="956"/>
                  <a:pt x="1976" y="958"/>
                  <a:pt x="1977" y="960"/>
                </a:cubicBezTo>
                <a:cubicBezTo>
                  <a:pt x="1977" y="961"/>
                  <a:pt x="1977" y="962"/>
                  <a:pt x="1978" y="962"/>
                </a:cubicBezTo>
                <a:cubicBezTo>
                  <a:pt x="1979" y="964"/>
                  <a:pt x="1982" y="963"/>
                  <a:pt x="1983" y="963"/>
                </a:cubicBezTo>
                <a:cubicBezTo>
                  <a:pt x="1985" y="962"/>
                  <a:pt x="1984" y="961"/>
                  <a:pt x="1984" y="960"/>
                </a:cubicBezTo>
                <a:cubicBezTo>
                  <a:pt x="1984" y="954"/>
                  <a:pt x="1986" y="949"/>
                  <a:pt x="1986" y="944"/>
                </a:cubicBezTo>
                <a:cubicBezTo>
                  <a:pt x="1986" y="944"/>
                  <a:pt x="1987" y="943"/>
                  <a:pt x="1987" y="943"/>
                </a:cubicBezTo>
                <a:cubicBezTo>
                  <a:pt x="1988" y="943"/>
                  <a:pt x="1988" y="944"/>
                  <a:pt x="1988" y="944"/>
                </a:cubicBezTo>
                <a:cubicBezTo>
                  <a:pt x="1988" y="947"/>
                  <a:pt x="1988" y="950"/>
                  <a:pt x="1991" y="952"/>
                </a:cubicBezTo>
                <a:cubicBezTo>
                  <a:pt x="1992" y="953"/>
                  <a:pt x="1992" y="954"/>
                  <a:pt x="1992" y="955"/>
                </a:cubicBezTo>
                <a:cubicBezTo>
                  <a:pt x="1993" y="957"/>
                  <a:pt x="1993" y="958"/>
                  <a:pt x="1996" y="958"/>
                </a:cubicBezTo>
                <a:cubicBezTo>
                  <a:pt x="1997" y="958"/>
                  <a:pt x="1997" y="958"/>
                  <a:pt x="1998" y="958"/>
                </a:cubicBezTo>
                <a:cubicBezTo>
                  <a:pt x="1998" y="958"/>
                  <a:pt x="1998" y="957"/>
                  <a:pt x="1998" y="957"/>
                </a:cubicBezTo>
                <a:cubicBezTo>
                  <a:pt x="1998" y="957"/>
                  <a:pt x="1998" y="957"/>
                  <a:pt x="1998" y="957"/>
                </a:cubicBezTo>
                <a:cubicBezTo>
                  <a:pt x="1998" y="957"/>
                  <a:pt x="1998" y="957"/>
                  <a:pt x="1998" y="958"/>
                </a:cubicBezTo>
                <a:cubicBezTo>
                  <a:pt x="1998" y="958"/>
                  <a:pt x="1998" y="958"/>
                  <a:pt x="1998" y="958"/>
                </a:cubicBezTo>
                <a:cubicBezTo>
                  <a:pt x="1998" y="959"/>
                  <a:pt x="1998" y="961"/>
                  <a:pt x="2000" y="961"/>
                </a:cubicBezTo>
                <a:cubicBezTo>
                  <a:pt x="2000" y="962"/>
                  <a:pt x="2001" y="962"/>
                  <a:pt x="2001" y="962"/>
                </a:cubicBezTo>
                <a:cubicBezTo>
                  <a:pt x="2002" y="963"/>
                  <a:pt x="2004" y="962"/>
                  <a:pt x="2004" y="961"/>
                </a:cubicBezTo>
                <a:cubicBezTo>
                  <a:pt x="2005" y="958"/>
                  <a:pt x="2005" y="956"/>
                  <a:pt x="2005" y="954"/>
                </a:cubicBezTo>
                <a:cubicBezTo>
                  <a:pt x="2005" y="952"/>
                  <a:pt x="2004" y="951"/>
                  <a:pt x="2003" y="951"/>
                </a:cubicBezTo>
                <a:cubicBezTo>
                  <a:pt x="2002" y="951"/>
                  <a:pt x="2001" y="950"/>
                  <a:pt x="2001" y="950"/>
                </a:cubicBezTo>
                <a:cubicBezTo>
                  <a:pt x="2000" y="949"/>
                  <a:pt x="1999" y="948"/>
                  <a:pt x="1999" y="947"/>
                </a:cubicBezTo>
                <a:cubicBezTo>
                  <a:pt x="2000" y="945"/>
                  <a:pt x="1999" y="944"/>
                  <a:pt x="1998" y="943"/>
                </a:cubicBezTo>
                <a:cubicBezTo>
                  <a:pt x="1997" y="941"/>
                  <a:pt x="1996" y="940"/>
                  <a:pt x="1995" y="938"/>
                </a:cubicBezTo>
                <a:cubicBezTo>
                  <a:pt x="1995" y="938"/>
                  <a:pt x="1995" y="936"/>
                  <a:pt x="1996" y="936"/>
                </a:cubicBezTo>
                <a:cubicBezTo>
                  <a:pt x="1997" y="935"/>
                  <a:pt x="1999" y="934"/>
                  <a:pt x="2000" y="933"/>
                </a:cubicBezTo>
                <a:cubicBezTo>
                  <a:pt x="2001" y="932"/>
                  <a:pt x="2002" y="933"/>
                  <a:pt x="2003" y="933"/>
                </a:cubicBezTo>
                <a:cubicBezTo>
                  <a:pt x="2004" y="933"/>
                  <a:pt x="2005" y="933"/>
                  <a:pt x="2006" y="933"/>
                </a:cubicBezTo>
                <a:cubicBezTo>
                  <a:pt x="2007" y="933"/>
                  <a:pt x="2007" y="933"/>
                  <a:pt x="2007" y="932"/>
                </a:cubicBezTo>
                <a:cubicBezTo>
                  <a:pt x="2008" y="931"/>
                  <a:pt x="2008" y="929"/>
                  <a:pt x="2008" y="927"/>
                </a:cubicBezTo>
                <a:cubicBezTo>
                  <a:pt x="2008" y="927"/>
                  <a:pt x="2007" y="926"/>
                  <a:pt x="2007" y="926"/>
                </a:cubicBezTo>
                <a:cubicBezTo>
                  <a:pt x="2006" y="926"/>
                  <a:pt x="2004" y="925"/>
                  <a:pt x="2003" y="926"/>
                </a:cubicBezTo>
                <a:cubicBezTo>
                  <a:pt x="2001" y="926"/>
                  <a:pt x="1999" y="927"/>
                  <a:pt x="1996" y="927"/>
                </a:cubicBezTo>
                <a:cubicBezTo>
                  <a:pt x="1994" y="927"/>
                  <a:pt x="1991" y="928"/>
                  <a:pt x="1990" y="930"/>
                </a:cubicBezTo>
                <a:cubicBezTo>
                  <a:pt x="1989" y="931"/>
                  <a:pt x="1988" y="931"/>
                  <a:pt x="1988" y="930"/>
                </a:cubicBezTo>
                <a:cubicBezTo>
                  <a:pt x="1985" y="929"/>
                  <a:pt x="1984" y="927"/>
                  <a:pt x="1983" y="925"/>
                </a:cubicBezTo>
                <a:cubicBezTo>
                  <a:pt x="1982" y="922"/>
                  <a:pt x="1985" y="919"/>
                  <a:pt x="1987" y="919"/>
                </a:cubicBezTo>
                <a:close/>
                <a:moveTo>
                  <a:pt x="1999" y="956"/>
                </a:moveTo>
                <a:cubicBezTo>
                  <a:pt x="2000" y="956"/>
                  <a:pt x="2000" y="956"/>
                  <a:pt x="2000" y="956"/>
                </a:cubicBezTo>
                <a:cubicBezTo>
                  <a:pt x="2000" y="955"/>
                  <a:pt x="2001" y="955"/>
                  <a:pt x="2001" y="955"/>
                </a:cubicBezTo>
                <a:cubicBezTo>
                  <a:pt x="2002" y="955"/>
                  <a:pt x="2002" y="955"/>
                  <a:pt x="2002" y="956"/>
                </a:cubicBezTo>
                <a:cubicBezTo>
                  <a:pt x="2002" y="956"/>
                  <a:pt x="2002" y="956"/>
                  <a:pt x="2002" y="956"/>
                </a:cubicBezTo>
                <a:cubicBezTo>
                  <a:pt x="2001" y="956"/>
                  <a:pt x="2000" y="956"/>
                  <a:pt x="2000" y="956"/>
                </a:cubicBezTo>
                <a:cubicBezTo>
                  <a:pt x="2000" y="956"/>
                  <a:pt x="2000" y="956"/>
                  <a:pt x="2000" y="956"/>
                </a:cubicBezTo>
                <a:cubicBezTo>
                  <a:pt x="1999" y="956"/>
                  <a:pt x="1999" y="956"/>
                  <a:pt x="1999" y="956"/>
                </a:cubicBezTo>
                <a:cubicBezTo>
                  <a:pt x="1999" y="956"/>
                  <a:pt x="1999" y="956"/>
                  <a:pt x="1999" y="956"/>
                </a:cubicBezTo>
                <a:close/>
                <a:moveTo>
                  <a:pt x="761" y="535"/>
                </a:move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lose/>
                <a:moveTo>
                  <a:pt x="758" y="522"/>
                </a:moveTo>
                <a:cubicBezTo>
                  <a:pt x="758" y="521"/>
                  <a:pt x="758" y="520"/>
                  <a:pt x="758" y="520"/>
                </a:cubicBezTo>
                <a:cubicBezTo>
                  <a:pt x="757" y="519"/>
                  <a:pt x="757" y="518"/>
                  <a:pt x="756" y="518"/>
                </a:cubicBezTo>
                <a:cubicBezTo>
                  <a:pt x="755" y="517"/>
                  <a:pt x="755" y="517"/>
                  <a:pt x="754" y="517"/>
                </a:cubicBezTo>
                <a:cubicBezTo>
                  <a:pt x="753" y="518"/>
                  <a:pt x="752" y="518"/>
                  <a:pt x="751" y="518"/>
                </a:cubicBezTo>
                <a:cubicBezTo>
                  <a:pt x="750" y="519"/>
                  <a:pt x="748" y="519"/>
                  <a:pt x="746" y="519"/>
                </a:cubicBezTo>
                <a:cubicBezTo>
                  <a:pt x="744" y="518"/>
                  <a:pt x="744" y="518"/>
                  <a:pt x="744" y="516"/>
                </a:cubicBezTo>
                <a:cubicBezTo>
                  <a:pt x="744" y="516"/>
                  <a:pt x="744" y="515"/>
                  <a:pt x="744" y="515"/>
                </a:cubicBezTo>
                <a:cubicBezTo>
                  <a:pt x="744" y="514"/>
                  <a:pt x="744" y="512"/>
                  <a:pt x="742" y="512"/>
                </a:cubicBezTo>
                <a:cubicBezTo>
                  <a:pt x="741" y="512"/>
                  <a:pt x="741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39" y="513"/>
                  <a:pt x="739" y="513"/>
                  <a:pt x="739" y="513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1" y="510"/>
                  <a:pt x="742" y="508"/>
                  <a:pt x="744" y="506"/>
                </a:cubicBezTo>
                <a:cubicBezTo>
                  <a:pt x="746" y="504"/>
                  <a:pt x="747" y="502"/>
                  <a:pt x="748" y="500"/>
                </a:cubicBezTo>
                <a:cubicBezTo>
                  <a:pt x="748" y="500"/>
                  <a:pt x="748" y="499"/>
                  <a:pt x="748" y="499"/>
                </a:cubicBezTo>
                <a:cubicBezTo>
                  <a:pt x="748" y="498"/>
                  <a:pt x="747" y="498"/>
                  <a:pt x="746" y="498"/>
                </a:cubicBezTo>
                <a:cubicBezTo>
                  <a:pt x="743" y="499"/>
                  <a:pt x="741" y="500"/>
                  <a:pt x="739" y="502"/>
                </a:cubicBezTo>
                <a:cubicBezTo>
                  <a:pt x="734" y="507"/>
                  <a:pt x="731" y="513"/>
                  <a:pt x="728" y="518"/>
                </a:cubicBezTo>
                <a:cubicBezTo>
                  <a:pt x="726" y="521"/>
                  <a:pt x="724" y="523"/>
                  <a:pt x="721" y="525"/>
                </a:cubicBezTo>
                <a:cubicBezTo>
                  <a:pt x="720" y="525"/>
                  <a:pt x="720" y="526"/>
                  <a:pt x="721" y="527"/>
                </a:cubicBezTo>
                <a:cubicBezTo>
                  <a:pt x="722" y="528"/>
                  <a:pt x="721" y="529"/>
                  <a:pt x="720" y="530"/>
                </a:cubicBezTo>
                <a:cubicBezTo>
                  <a:pt x="719" y="531"/>
                  <a:pt x="718" y="532"/>
                  <a:pt x="718" y="533"/>
                </a:cubicBezTo>
                <a:cubicBezTo>
                  <a:pt x="717" y="533"/>
                  <a:pt x="718" y="535"/>
                  <a:pt x="718" y="535"/>
                </a:cubicBezTo>
                <a:cubicBezTo>
                  <a:pt x="719" y="535"/>
                  <a:pt x="720" y="536"/>
                  <a:pt x="721" y="536"/>
                </a:cubicBezTo>
                <a:cubicBezTo>
                  <a:pt x="724" y="535"/>
                  <a:pt x="727" y="535"/>
                  <a:pt x="729" y="536"/>
                </a:cubicBezTo>
                <a:cubicBezTo>
                  <a:pt x="732" y="537"/>
                  <a:pt x="734" y="537"/>
                  <a:pt x="736" y="536"/>
                </a:cubicBezTo>
                <a:cubicBezTo>
                  <a:pt x="739" y="535"/>
                  <a:pt x="741" y="537"/>
                  <a:pt x="743" y="538"/>
                </a:cubicBezTo>
                <a:cubicBezTo>
                  <a:pt x="743" y="538"/>
                  <a:pt x="743" y="538"/>
                  <a:pt x="743" y="539"/>
                </a:cubicBezTo>
                <a:cubicBezTo>
                  <a:pt x="742" y="539"/>
                  <a:pt x="741" y="540"/>
                  <a:pt x="740" y="541"/>
                </a:cubicBezTo>
                <a:cubicBezTo>
                  <a:pt x="740" y="541"/>
                  <a:pt x="740" y="542"/>
                  <a:pt x="740" y="543"/>
                </a:cubicBezTo>
                <a:cubicBezTo>
                  <a:pt x="741" y="543"/>
                  <a:pt x="741" y="543"/>
                  <a:pt x="742" y="543"/>
                </a:cubicBezTo>
                <a:cubicBezTo>
                  <a:pt x="743" y="543"/>
                  <a:pt x="744" y="543"/>
                  <a:pt x="745" y="542"/>
                </a:cubicBezTo>
                <a:cubicBezTo>
                  <a:pt x="746" y="539"/>
                  <a:pt x="749" y="539"/>
                  <a:pt x="751" y="537"/>
                </a:cubicBezTo>
                <a:cubicBezTo>
                  <a:pt x="751" y="537"/>
                  <a:pt x="752" y="537"/>
                  <a:pt x="752" y="538"/>
                </a:cubicBezTo>
                <a:cubicBezTo>
                  <a:pt x="751" y="539"/>
                  <a:pt x="751" y="540"/>
                  <a:pt x="751" y="542"/>
                </a:cubicBezTo>
                <a:cubicBezTo>
                  <a:pt x="751" y="542"/>
                  <a:pt x="751" y="543"/>
                  <a:pt x="751" y="543"/>
                </a:cubicBezTo>
                <a:cubicBezTo>
                  <a:pt x="753" y="544"/>
                  <a:pt x="755" y="546"/>
                  <a:pt x="757" y="546"/>
                </a:cubicBezTo>
                <a:cubicBezTo>
                  <a:pt x="758" y="546"/>
                  <a:pt x="759" y="545"/>
                  <a:pt x="760" y="545"/>
                </a:cubicBezTo>
                <a:cubicBezTo>
                  <a:pt x="760" y="543"/>
                  <a:pt x="761" y="541"/>
                  <a:pt x="762" y="539"/>
                </a:cubicBezTo>
                <a:cubicBezTo>
                  <a:pt x="762" y="537"/>
                  <a:pt x="762" y="536"/>
                  <a:pt x="761" y="535"/>
                </a:cubicBezTo>
                <a:cubicBezTo>
                  <a:pt x="761" y="535"/>
                  <a:pt x="761" y="535"/>
                  <a:pt x="760" y="535"/>
                </a:cubicBezTo>
                <a:cubicBezTo>
                  <a:pt x="760" y="535"/>
                  <a:pt x="760" y="536"/>
                  <a:pt x="760" y="536"/>
                </a:cubicBezTo>
                <a:cubicBezTo>
                  <a:pt x="760" y="536"/>
                  <a:pt x="760" y="535"/>
                  <a:pt x="760" y="535"/>
                </a:cubicBezTo>
                <a:cubicBezTo>
                  <a:pt x="760" y="535"/>
                  <a:pt x="760" y="535"/>
                  <a:pt x="760" y="535"/>
                </a:cubicBezTo>
                <a:cubicBezTo>
                  <a:pt x="760" y="535"/>
                  <a:pt x="761" y="535"/>
                  <a:pt x="761" y="535"/>
                </a:cubicBezTo>
                <a:cubicBezTo>
                  <a:pt x="760" y="534"/>
                  <a:pt x="758" y="534"/>
                  <a:pt x="757" y="534"/>
                </a:cubicBezTo>
                <a:cubicBezTo>
                  <a:pt x="756" y="534"/>
                  <a:pt x="756" y="533"/>
                  <a:pt x="756" y="533"/>
                </a:cubicBezTo>
                <a:cubicBezTo>
                  <a:pt x="757" y="532"/>
                  <a:pt x="757" y="531"/>
                  <a:pt x="757" y="531"/>
                </a:cubicBezTo>
                <a:cubicBezTo>
                  <a:pt x="758" y="530"/>
                  <a:pt x="759" y="529"/>
                  <a:pt x="760" y="528"/>
                </a:cubicBezTo>
                <a:cubicBezTo>
                  <a:pt x="760" y="528"/>
                  <a:pt x="760" y="528"/>
                  <a:pt x="760" y="527"/>
                </a:cubicBezTo>
                <a:cubicBezTo>
                  <a:pt x="760" y="527"/>
                  <a:pt x="759" y="527"/>
                  <a:pt x="759" y="527"/>
                </a:cubicBezTo>
                <a:cubicBezTo>
                  <a:pt x="758" y="527"/>
                  <a:pt x="757" y="527"/>
                  <a:pt x="756" y="526"/>
                </a:cubicBezTo>
                <a:cubicBezTo>
                  <a:pt x="756" y="526"/>
                  <a:pt x="756" y="525"/>
                  <a:pt x="757" y="524"/>
                </a:cubicBezTo>
                <a:cubicBezTo>
                  <a:pt x="757" y="523"/>
                  <a:pt x="758" y="523"/>
                  <a:pt x="758" y="522"/>
                </a:cubicBezTo>
                <a:close/>
                <a:moveTo>
                  <a:pt x="489" y="93"/>
                </a:moveTo>
                <a:cubicBezTo>
                  <a:pt x="492" y="94"/>
                  <a:pt x="494" y="95"/>
                  <a:pt x="495" y="95"/>
                </a:cubicBezTo>
                <a:cubicBezTo>
                  <a:pt x="497" y="96"/>
                  <a:pt x="497" y="97"/>
                  <a:pt x="498" y="98"/>
                </a:cubicBezTo>
                <a:cubicBezTo>
                  <a:pt x="499" y="99"/>
                  <a:pt x="501" y="99"/>
                  <a:pt x="502" y="99"/>
                </a:cubicBezTo>
                <a:cubicBezTo>
                  <a:pt x="504" y="98"/>
                  <a:pt x="505" y="96"/>
                  <a:pt x="507" y="95"/>
                </a:cubicBezTo>
                <a:cubicBezTo>
                  <a:pt x="507" y="95"/>
                  <a:pt x="508" y="95"/>
                  <a:pt x="508" y="95"/>
                </a:cubicBezTo>
                <a:cubicBezTo>
                  <a:pt x="509" y="96"/>
                  <a:pt x="510" y="96"/>
                  <a:pt x="510" y="95"/>
                </a:cubicBezTo>
                <a:cubicBezTo>
                  <a:pt x="512" y="93"/>
                  <a:pt x="513" y="91"/>
                  <a:pt x="514" y="89"/>
                </a:cubicBezTo>
                <a:cubicBezTo>
                  <a:pt x="516" y="88"/>
                  <a:pt x="518" y="86"/>
                  <a:pt x="519" y="84"/>
                </a:cubicBezTo>
                <a:cubicBezTo>
                  <a:pt x="520" y="84"/>
                  <a:pt x="520" y="84"/>
                  <a:pt x="521" y="84"/>
                </a:cubicBezTo>
                <a:cubicBezTo>
                  <a:pt x="521" y="84"/>
                  <a:pt x="521" y="85"/>
                  <a:pt x="521" y="86"/>
                </a:cubicBezTo>
                <a:cubicBezTo>
                  <a:pt x="520" y="88"/>
                  <a:pt x="518" y="90"/>
                  <a:pt x="517" y="92"/>
                </a:cubicBezTo>
                <a:cubicBezTo>
                  <a:pt x="516" y="93"/>
                  <a:pt x="517" y="94"/>
                  <a:pt x="517" y="96"/>
                </a:cubicBezTo>
                <a:cubicBezTo>
                  <a:pt x="517" y="97"/>
                  <a:pt x="519" y="97"/>
                  <a:pt x="520" y="97"/>
                </a:cubicBezTo>
                <a:cubicBezTo>
                  <a:pt x="521" y="96"/>
                  <a:pt x="522" y="96"/>
                  <a:pt x="522" y="95"/>
                </a:cubicBezTo>
                <a:cubicBezTo>
                  <a:pt x="523" y="93"/>
                  <a:pt x="525" y="92"/>
                  <a:pt x="527" y="92"/>
                </a:cubicBezTo>
                <a:cubicBezTo>
                  <a:pt x="528" y="92"/>
                  <a:pt x="528" y="91"/>
                  <a:pt x="529" y="91"/>
                </a:cubicBezTo>
                <a:cubicBezTo>
                  <a:pt x="530" y="90"/>
                  <a:pt x="531" y="90"/>
                  <a:pt x="531" y="89"/>
                </a:cubicBezTo>
                <a:cubicBezTo>
                  <a:pt x="533" y="86"/>
                  <a:pt x="536" y="85"/>
                  <a:pt x="537" y="81"/>
                </a:cubicBezTo>
                <a:cubicBezTo>
                  <a:pt x="537" y="80"/>
                  <a:pt x="538" y="79"/>
                  <a:pt x="539" y="79"/>
                </a:cubicBezTo>
                <a:cubicBezTo>
                  <a:pt x="539" y="79"/>
                  <a:pt x="540" y="78"/>
                  <a:pt x="541" y="78"/>
                </a:cubicBezTo>
                <a:cubicBezTo>
                  <a:pt x="542" y="77"/>
                  <a:pt x="542" y="77"/>
                  <a:pt x="542" y="76"/>
                </a:cubicBezTo>
                <a:cubicBezTo>
                  <a:pt x="542" y="75"/>
                  <a:pt x="542" y="73"/>
                  <a:pt x="542" y="72"/>
                </a:cubicBezTo>
                <a:cubicBezTo>
                  <a:pt x="542" y="71"/>
                  <a:pt x="541" y="69"/>
                  <a:pt x="541" y="70"/>
                </a:cubicBezTo>
                <a:cubicBezTo>
                  <a:pt x="540" y="70"/>
                  <a:pt x="539" y="70"/>
                  <a:pt x="538" y="71"/>
                </a:cubicBezTo>
                <a:cubicBezTo>
                  <a:pt x="537" y="72"/>
                  <a:pt x="536" y="73"/>
                  <a:pt x="535" y="72"/>
                </a:cubicBezTo>
                <a:cubicBezTo>
                  <a:pt x="533" y="70"/>
                  <a:pt x="530" y="70"/>
                  <a:pt x="528" y="69"/>
                </a:cubicBezTo>
                <a:cubicBezTo>
                  <a:pt x="526" y="69"/>
                  <a:pt x="525" y="70"/>
                  <a:pt x="523" y="71"/>
                </a:cubicBezTo>
                <a:cubicBezTo>
                  <a:pt x="517" y="75"/>
                  <a:pt x="511" y="79"/>
                  <a:pt x="504" y="81"/>
                </a:cubicBezTo>
                <a:cubicBezTo>
                  <a:pt x="502" y="81"/>
                  <a:pt x="501" y="82"/>
                  <a:pt x="499" y="83"/>
                </a:cubicBezTo>
                <a:cubicBezTo>
                  <a:pt x="496" y="83"/>
                  <a:pt x="494" y="84"/>
                  <a:pt x="491" y="86"/>
                </a:cubicBezTo>
                <a:cubicBezTo>
                  <a:pt x="489" y="87"/>
                  <a:pt x="488" y="90"/>
                  <a:pt x="488" y="92"/>
                </a:cubicBezTo>
                <a:cubicBezTo>
                  <a:pt x="488" y="92"/>
                  <a:pt x="489" y="93"/>
                  <a:pt x="489" y="93"/>
                </a:cubicBezTo>
                <a:close/>
                <a:moveTo>
                  <a:pt x="1191" y="122"/>
                </a:moveTo>
                <a:cubicBezTo>
                  <a:pt x="1192" y="126"/>
                  <a:pt x="1194" y="127"/>
                  <a:pt x="1198" y="127"/>
                </a:cubicBezTo>
                <a:cubicBezTo>
                  <a:pt x="1199" y="127"/>
                  <a:pt x="1200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3" y="127"/>
                </a:cubicBezTo>
                <a:cubicBezTo>
                  <a:pt x="1203" y="126"/>
                  <a:pt x="1204" y="126"/>
                  <a:pt x="1204" y="126"/>
                </a:cubicBezTo>
                <a:cubicBezTo>
                  <a:pt x="1205" y="126"/>
                  <a:pt x="1205" y="126"/>
                  <a:pt x="1205" y="126"/>
                </a:cubicBezTo>
                <a:cubicBezTo>
                  <a:pt x="1205" y="126"/>
                  <a:pt x="1205" y="127"/>
                  <a:pt x="1204" y="127"/>
                </a:cubicBezTo>
                <a:cubicBezTo>
                  <a:pt x="1204" y="127"/>
                  <a:pt x="1203" y="127"/>
                  <a:pt x="1203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1" y="127"/>
                  <a:pt x="1201" y="128"/>
                  <a:pt x="1200" y="128"/>
                </a:cubicBezTo>
                <a:cubicBezTo>
                  <a:pt x="1199" y="129"/>
                  <a:pt x="1199" y="131"/>
                  <a:pt x="1200" y="131"/>
                </a:cubicBezTo>
                <a:cubicBezTo>
                  <a:pt x="1202" y="132"/>
                  <a:pt x="1203" y="133"/>
                  <a:pt x="1205" y="134"/>
                </a:cubicBezTo>
                <a:cubicBezTo>
                  <a:pt x="1206" y="135"/>
                  <a:pt x="1208" y="135"/>
                  <a:pt x="1209" y="135"/>
                </a:cubicBezTo>
                <a:cubicBezTo>
                  <a:pt x="1212" y="134"/>
                  <a:pt x="1213" y="134"/>
                  <a:pt x="1215" y="136"/>
                </a:cubicBezTo>
                <a:cubicBezTo>
                  <a:pt x="1217" y="138"/>
                  <a:pt x="1218" y="138"/>
                  <a:pt x="1221" y="136"/>
                </a:cubicBezTo>
                <a:cubicBezTo>
                  <a:pt x="1222" y="135"/>
                  <a:pt x="1222" y="134"/>
                  <a:pt x="1224" y="134"/>
                </a:cubicBezTo>
                <a:cubicBezTo>
                  <a:pt x="1227" y="134"/>
                  <a:pt x="1228" y="133"/>
                  <a:pt x="1229" y="130"/>
                </a:cubicBezTo>
                <a:cubicBezTo>
                  <a:pt x="1229" y="128"/>
                  <a:pt x="1230" y="127"/>
                  <a:pt x="1231" y="125"/>
                </a:cubicBezTo>
                <a:cubicBezTo>
                  <a:pt x="1234" y="123"/>
                  <a:pt x="1234" y="120"/>
                  <a:pt x="1234" y="117"/>
                </a:cubicBezTo>
                <a:cubicBezTo>
                  <a:pt x="1232" y="116"/>
                  <a:pt x="1231" y="115"/>
                  <a:pt x="1229" y="115"/>
                </a:cubicBezTo>
                <a:cubicBezTo>
                  <a:pt x="1226" y="114"/>
                  <a:pt x="1223" y="113"/>
                  <a:pt x="1220" y="112"/>
                </a:cubicBezTo>
                <a:cubicBezTo>
                  <a:pt x="1218" y="111"/>
                  <a:pt x="1217" y="112"/>
                  <a:pt x="1216" y="113"/>
                </a:cubicBezTo>
                <a:cubicBezTo>
                  <a:pt x="1215" y="114"/>
                  <a:pt x="1215" y="114"/>
                  <a:pt x="1214" y="112"/>
                </a:cubicBezTo>
                <a:cubicBezTo>
                  <a:pt x="1214" y="112"/>
                  <a:pt x="1213" y="111"/>
                  <a:pt x="1213" y="111"/>
                </a:cubicBezTo>
                <a:cubicBezTo>
                  <a:pt x="1213" y="110"/>
                  <a:pt x="1212" y="109"/>
                  <a:pt x="1211" y="110"/>
                </a:cubicBezTo>
                <a:cubicBezTo>
                  <a:pt x="1210" y="110"/>
                  <a:pt x="1210" y="110"/>
                  <a:pt x="1210" y="111"/>
                </a:cubicBezTo>
                <a:cubicBezTo>
                  <a:pt x="1209" y="112"/>
                  <a:pt x="1209" y="113"/>
                  <a:pt x="1209" y="113"/>
                </a:cubicBezTo>
                <a:cubicBezTo>
                  <a:pt x="1209" y="114"/>
                  <a:pt x="1209" y="115"/>
                  <a:pt x="1209" y="116"/>
                </a:cubicBezTo>
                <a:cubicBezTo>
                  <a:pt x="1208" y="117"/>
                  <a:pt x="1207" y="115"/>
                  <a:pt x="1207" y="115"/>
                </a:cubicBezTo>
                <a:cubicBezTo>
                  <a:pt x="1207" y="115"/>
                  <a:pt x="1206" y="115"/>
                  <a:pt x="1206" y="115"/>
                </a:cubicBezTo>
                <a:cubicBezTo>
                  <a:pt x="1203" y="115"/>
                  <a:pt x="1201" y="113"/>
                  <a:pt x="1199" y="111"/>
                </a:cubicBezTo>
                <a:cubicBezTo>
                  <a:pt x="1199" y="111"/>
                  <a:pt x="1198" y="111"/>
                  <a:pt x="1198" y="110"/>
                </a:cubicBezTo>
                <a:cubicBezTo>
                  <a:pt x="1197" y="110"/>
                  <a:pt x="1196" y="110"/>
                  <a:pt x="1196" y="112"/>
                </a:cubicBezTo>
                <a:cubicBezTo>
                  <a:pt x="1196" y="112"/>
                  <a:pt x="1196" y="113"/>
                  <a:pt x="1196" y="113"/>
                </a:cubicBezTo>
                <a:cubicBezTo>
                  <a:pt x="1196" y="114"/>
                  <a:pt x="1195" y="115"/>
                  <a:pt x="1195" y="115"/>
                </a:cubicBezTo>
                <a:cubicBezTo>
                  <a:pt x="1194" y="115"/>
                  <a:pt x="1194" y="114"/>
                  <a:pt x="1193" y="114"/>
                </a:cubicBezTo>
                <a:cubicBezTo>
                  <a:pt x="1193" y="114"/>
                  <a:pt x="1192" y="114"/>
                  <a:pt x="1192" y="114"/>
                </a:cubicBezTo>
                <a:cubicBezTo>
                  <a:pt x="1191" y="116"/>
                  <a:pt x="1190" y="117"/>
                  <a:pt x="1191" y="118"/>
                </a:cubicBezTo>
                <a:cubicBezTo>
                  <a:pt x="1191" y="119"/>
                  <a:pt x="1191" y="121"/>
                  <a:pt x="1191" y="122"/>
                </a:cubicBezTo>
                <a:close/>
                <a:moveTo>
                  <a:pt x="587" y="109"/>
                </a:moveTo>
                <a:cubicBezTo>
                  <a:pt x="586" y="110"/>
                  <a:pt x="586" y="111"/>
                  <a:pt x="586" y="112"/>
                </a:cubicBezTo>
                <a:cubicBezTo>
                  <a:pt x="585" y="114"/>
                  <a:pt x="585" y="116"/>
                  <a:pt x="584" y="118"/>
                </a:cubicBezTo>
                <a:cubicBezTo>
                  <a:pt x="583" y="118"/>
                  <a:pt x="583" y="119"/>
                  <a:pt x="583" y="119"/>
                </a:cubicBezTo>
                <a:cubicBezTo>
                  <a:pt x="584" y="122"/>
                  <a:pt x="585" y="125"/>
                  <a:pt x="584" y="128"/>
                </a:cubicBezTo>
                <a:cubicBezTo>
                  <a:pt x="583" y="128"/>
                  <a:pt x="584" y="128"/>
                  <a:pt x="585" y="129"/>
                </a:cubicBezTo>
                <a:cubicBezTo>
                  <a:pt x="585" y="129"/>
                  <a:pt x="586" y="130"/>
                  <a:pt x="586" y="130"/>
                </a:cubicBezTo>
                <a:cubicBezTo>
                  <a:pt x="585" y="133"/>
                  <a:pt x="587" y="133"/>
                  <a:pt x="589" y="134"/>
                </a:cubicBezTo>
                <a:cubicBezTo>
                  <a:pt x="592" y="134"/>
                  <a:pt x="594" y="134"/>
                  <a:pt x="597" y="135"/>
                </a:cubicBezTo>
                <a:cubicBezTo>
                  <a:pt x="597" y="135"/>
                  <a:pt x="598" y="135"/>
                  <a:pt x="598" y="135"/>
                </a:cubicBezTo>
                <a:cubicBezTo>
                  <a:pt x="597" y="135"/>
                  <a:pt x="597" y="136"/>
                  <a:pt x="597" y="136"/>
                </a:cubicBezTo>
                <a:cubicBezTo>
                  <a:pt x="596" y="137"/>
                  <a:pt x="595" y="137"/>
                  <a:pt x="594" y="137"/>
                </a:cubicBezTo>
                <a:cubicBezTo>
                  <a:pt x="592" y="138"/>
                  <a:pt x="591" y="139"/>
                  <a:pt x="591" y="141"/>
                </a:cubicBezTo>
                <a:cubicBezTo>
                  <a:pt x="591" y="142"/>
                  <a:pt x="591" y="143"/>
                  <a:pt x="590" y="144"/>
                </a:cubicBezTo>
                <a:cubicBezTo>
                  <a:pt x="590" y="145"/>
                  <a:pt x="591" y="146"/>
                  <a:pt x="592" y="147"/>
                </a:cubicBezTo>
                <a:cubicBezTo>
                  <a:pt x="594" y="147"/>
                  <a:pt x="597" y="148"/>
                  <a:pt x="599" y="149"/>
                </a:cubicBezTo>
                <a:cubicBezTo>
                  <a:pt x="601" y="149"/>
                  <a:pt x="604" y="148"/>
                  <a:pt x="605" y="146"/>
                </a:cubicBezTo>
                <a:cubicBezTo>
                  <a:pt x="605" y="145"/>
                  <a:pt x="605" y="145"/>
                  <a:pt x="605" y="144"/>
                </a:cubicBezTo>
                <a:cubicBezTo>
                  <a:pt x="606" y="142"/>
                  <a:pt x="608" y="141"/>
                  <a:pt x="610" y="141"/>
                </a:cubicBezTo>
                <a:cubicBezTo>
                  <a:pt x="610" y="139"/>
                  <a:pt x="611" y="137"/>
                  <a:pt x="612" y="136"/>
                </a:cubicBezTo>
                <a:cubicBezTo>
                  <a:pt x="613" y="134"/>
                  <a:pt x="614" y="132"/>
                  <a:pt x="615" y="131"/>
                </a:cubicBezTo>
                <a:cubicBezTo>
                  <a:pt x="616" y="131"/>
                  <a:pt x="616" y="130"/>
                  <a:pt x="616" y="130"/>
                </a:cubicBezTo>
                <a:cubicBezTo>
                  <a:pt x="617" y="128"/>
                  <a:pt x="619" y="125"/>
                  <a:pt x="620" y="123"/>
                </a:cubicBezTo>
                <a:cubicBezTo>
                  <a:pt x="620" y="122"/>
                  <a:pt x="620" y="122"/>
                  <a:pt x="620" y="121"/>
                </a:cubicBezTo>
                <a:cubicBezTo>
                  <a:pt x="620" y="120"/>
                  <a:pt x="619" y="119"/>
                  <a:pt x="619" y="118"/>
                </a:cubicBezTo>
                <a:cubicBezTo>
                  <a:pt x="618" y="117"/>
                  <a:pt x="617" y="117"/>
                  <a:pt x="616" y="117"/>
                </a:cubicBezTo>
                <a:cubicBezTo>
                  <a:pt x="614" y="117"/>
                  <a:pt x="613" y="116"/>
                  <a:pt x="612" y="115"/>
                </a:cubicBezTo>
                <a:cubicBezTo>
                  <a:pt x="609" y="114"/>
                  <a:pt x="607" y="114"/>
                  <a:pt x="605" y="115"/>
                </a:cubicBezTo>
                <a:cubicBezTo>
                  <a:pt x="604" y="116"/>
                  <a:pt x="603" y="118"/>
                  <a:pt x="603" y="119"/>
                </a:cubicBezTo>
                <a:cubicBezTo>
                  <a:pt x="603" y="121"/>
                  <a:pt x="603" y="123"/>
                  <a:pt x="603" y="125"/>
                </a:cubicBezTo>
                <a:cubicBezTo>
                  <a:pt x="603" y="126"/>
                  <a:pt x="603" y="126"/>
                  <a:pt x="602" y="126"/>
                </a:cubicBezTo>
                <a:cubicBezTo>
                  <a:pt x="602" y="126"/>
                  <a:pt x="602" y="126"/>
                  <a:pt x="602" y="125"/>
                </a:cubicBezTo>
                <a:cubicBezTo>
                  <a:pt x="601" y="123"/>
                  <a:pt x="600" y="121"/>
                  <a:pt x="599" y="119"/>
                </a:cubicBezTo>
                <a:cubicBezTo>
                  <a:pt x="599" y="119"/>
                  <a:pt x="598" y="118"/>
                  <a:pt x="598" y="118"/>
                </a:cubicBezTo>
                <a:cubicBezTo>
                  <a:pt x="597" y="118"/>
                  <a:pt x="596" y="119"/>
                  <a:pt x="596" y="119"/>
                </a:cubicBezTo>
                <a:cubicBezTo>
                  <a:pt x="595" y="122"/>
                  <a:pt x="594" y="124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7"/>
                  <a:pt x="592" y="127"/>
                  <a:pt x="592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5"/>
                  <a:pt x="591" y="124"/>
                  <a:pt x="592" y="122"/>
                </a:cubicBezTo>
                <a:cubicBezTo>
                  <a:pt x="592" y="121"/>
                  <a:pt x="593" y="120"/>
                  <a:pt x="592" y="120"/>
                </a:cubicBezTo>
                <a:cubicBezTo>
                  <a:pt x="591" y="118"/>
                  <a:pt x="591" y="115"/>
                  <a:pt x="591" y="113"/>
                </a:cubicBezTo>
                <a:cubicBezTo>
                  <a:pt x="591" y="112"/>
                  <a:pt x="591" y="112"/>
                  <a:pt x="591" y="111"/>
                </a:cubicBezTo>
                <a:cubicBezTo>
                  <a:pt x="591" y="111"/>
                  <a:pt x="590" y="110"/>
                  <a:pt x="590" y="109"/>
                </a:cubicBezTo>
                <a:cubicBezTo>
                  <a:pt x="589" y="108"/>
                  <a:pt x="587" y="108"/>
                  <a:pt x="587" y="109"/>
                </a:cubicBezTo>
                <a:close/>
                <a:moveTo>
                  <a:pt x="1057" y="474"/>
                </a:moveTo>
                <a:cubicBezTo>
                  <a:pt x="1057" y="475"/>
                  <a:pt x="1057" y="477"/>
                  <a:pt x="1056" y="478"/>
                </a:cubicBezTo>
                <a:cubicBezTo>
                  <a:pt x="1056" y="478"/>
                  <a:pt x="1055" y="479"/>
                  <a:pt x="1055" y="479"/>
                </a:cubicBezTo>
                <a:cubicBezTo>
                  <a:pt x="1053" y="479"/>
                  <a:pt x="1051" y="479"/>
                  <a:pt x="1049" y="479"/>
                </a:cubicBezTo>
                <a:cubicBezTo>
                  <a:pt x="1048" y="479"/>
                  <a:pt x="1048" y="480"/>
                  <a:pt x="1048" y="481"/>
                </a:cubicBezTo>
                <a:cubicBezTo>
                  <a:pt x="1047" y="482"/>
                  <a:pt x="1048" y="484"/>
                  <a:pt x="1047" y="486"/>
                </a:cubicBezTo>
                <a:cubicBezTo>
                  <a:pt x="1047" y="488"/>
                  <a:pt x="1048" y="489"/>
                  <a:pt x="1049" y="490"/>
                </a:cubicBezTo>
                <a:cubicBezTo>
                  <a:pt x="1050" y="491"/>
                  <a:pt x="1050" y="493"/>
                  <a:pt x="1049" y="494"/>
                </a:cubicBezTo>
                <a:cubicBezTo>
                  <a:pt x="1048" y="496"/>
                  <a:pt x="1047" y="497"/>
                  <a:pt x="1046" y="499"/>
                </a:cubicBezTo>
                <a:cubicBezTo>
                  <a:pt x="1046" y="499"/>
                  <a:pt x="1045" y="500"/>
                  <a:pt x="1045" y="500"/>
                </a:cubicBezTo>
                <a:cubicBezTo>
                  <a:pt x="1043" y="502"/>
                  <a:pt x="1044" y="505"/>
                  <a:pt x="1046" y="506"/>
                </a:cubicBezTo>
                <a:cubicBezTo>
                  <a:pt x="1049" y="508"/>
                  <a:pt x="1052" y="508"/>
                  <a:pt x="1055" y="507"/>
                </a:cubicBezTo>
                <a:cubicBezTo>
                  <a:pt x="1056" y="507"/>
                  <a:pt x="1058" y="506"/>
                  <a:pt x="1059" y="505"/>
                </a:cubicBezTo>
                <a:cubicBezTo>
                  <a:pt x="1062" y="503"/>
                  <a:pt x="1064" y="502"/>
                  <a:pt x="1067" y="502"/>
                </a:cubicBezTo>
                <a:cubicBezTo>
                  <a:pt x="1069" y="502"/>
                  <a:pt x="1069" y="501"/>
                  <a:pt x="1070" y="500"/>
                </a:cubicBezTo>
                <a:cubicBezTo>
                  <a:pt x="1072" y="497"/>
                  <a:pt x="1073" y="493"/>
                  <a:pt x="1072" y="489"/>
                </a:cubicBezTo>
                <a:cubicBezTo>
                  <a:pt x="1072" y="488"/>
                  <a:pt x="1072" y="487"/>
                  <a:pt x="1072" y="487"/>
                </a:cubicBezTo>
                <a:cubicBezTo>
                  <a:pt x="1071" y="485"/>
                  <a:pt x="1072" y="484"/>
                  <a:pt x="1073" y="483"/>
                </a:cubicBezTo>
                <a:cubicBezTo>
                  <a:pt x="1073" y="483"/>
                  <a:pt x="1073" y="483"/>
                  <a:pt x="1074" y="482"/>
                </a:cubicBezTo>
                <a:cubicBezTo>
                  <a:pt x="1076" y="480"/>
                  <a:pt x="1076" y="478"/>
                  <a:pt x="1075" y="476"/>
                </a:cubicBezTo>
                <a:cubicBezTo>
                  <a:pt x="1074" y="475"/>
                  <a:pt x="1074" y="474"/>
                  <a:pt x="1073" y="473"/>
                </a:cubicBezTo>
                <a:cubicBezTo>
                  <a:pt x="1072" y="472"/>
                  <a:pt x="1072" y="471"/>
                  <a:pt x="1071" y="471"/>
                </a:cubicBezTo>
                <a:cubicBezTo>
                  <a:pt x="1068" y="471"/>
                  <a:pt x="1066" y="471"/>
                  <a:pt x="1064" y="470"/>
                </a:cubicBezTo>
                <a:cubicBezTo>
                  <a:pt x="1063" y="470"/>
                  <a:pt x="1063" y="470"/>
                  <a:pt x="1062" y="471"/>
                </a:cubicBezTo>
                <a:cubicBezTo>
                  <a:pt x="1060" y="471"/>
                  <a:pt x="1058" y="472"/>
                  <a:pt x="1057" y="474"/>
                </a:cubicBezTo>
                <a:close/>
                <a:moveTo>
                  <a:pt x="2071" y="546"/>
                </a:moveTo>
                <a:cubicBezTo>
                  <a:pt x="2071" y="549"/>
                  <a:pt x="2074" y="550"/>
                  <a:pt x="2075" y="552"/>
                </a:cubicBezTo>
                <a:cubicBezTo>
                  <a:pt x="2075" y="554"/>
                  <a:pt x="2076" y="555"/>
                  <a:pt x="2077" y="557"/>
                </a:cubicBezTo>
                <a:cubicBezTo>
                  <a:pt x="2077" y="557"/>
                  <a:pt x="2078" y="558"/>
                  <a:pt x="2078" y="557"/>
                </a:cubicBezTo>
                <a:cubicBezTo>
                  <a:pt x="2080" y="556"/>
                  <a:pt x="2082" y="555"/>
                  <a:pt x="2084" y="553"/>
                </a:cubicBezTo>
                <a:cubicBezTo>
                  <a:pt x="2084" y="553"/>
                  <a:pt x="2084" y="552"/>
                  <a:pt x="2084" y="551"/>
                </a:cubicBezTo>
                <a:cubicBezTo>
                  <a:pt x="2082" y="550"/>
                  <a:pt x="2080" y="549"/>
                  <a:pt x="2078" y="548"/>
                </a:cubicBezTo>
                <a:cubicBezTo>
                  <a:pt x="2078" y="548"/>
                  <a:pt x="2078" y="547"/>
                  <a:pt x="2078" y="547"/>
                </a:cubicBezTo>
                <a:cubicBezTo>
                  <a:pt x="2079" y="546"/>
                  <a:pt x="2080" y="546"/>
                  <a:pt x="2081" y="546"/>
                </a:cubicBezTo>
                <a:cubicBezTo>
                  <a:pt x="2084" y="543"/>
                  <a:pt x="2087" y="544"/>
                  <a:pt x="2090" y="547"/>
                </a:cubicBezTo>
                <a:cubicBezTo>
                  <a:pt x="2092" y="548"/>
                  <a:pt x="2094" y="549"/>
                  <a:pt x="2096" y="549"/>
                </a:cubicBezTo>
                <a:cubicBezTo>
                  <a:pt x="2097" y="549"/>
                  <a:pt x="2097" y="549"/>
                  <a:pt x="2097" y="548"/>
                </a:cubicBezTo>
                <a:cubicBezTo>
                  <a:pt x="2098" y="546"/>
                  <a:pt x="2098" y="545"/>
                  <a:pt x="2098" y="543"/>
                </a:cubicBezTo>
                <a:cubicBezTo>
                  <a:pt x="2099" y="541"/>
                  <a:pt x="2100" y="539"/>
                  <a:pt x="2102" y="539"/>
                </a:cubicBezTo>
                <a:cubicBezTo>
                  <a:pt x="2104" y="538"/>
                  <a:pt x="2106" y="537"/>
                  <a:pt x="2108" y="536"/>
                </a:cubicBezTo>
                <a:cubicBezTo>
                  <a:pt x="2109" y="535"/>
                  <a:pt x="2110" y="533"/>
                  <a:pt x="2109" y="532"/>
                </a:cubicBezTo>
                <a:cubicBezTo>
                  <a:pt x="2108" y="531"/>
                  <a:pt x="2107" y="529"/>
                  <a:pt x="2106" y="528"/>
                </a:cubicBezTo>
                <a:cubicBezTo>
                  <a:pt x="2105" y="528"/>
                  <a:pt x="2105" y="527"/>
                  <a:pt x="2105" y="526"/>
                </a:cubicBezTo>
                <a:cubicBezTo>
                  <a:pt x="2104" y="524"/>
                  <a:pt x="2104" y="524"/>
                  <a:pt x="2103" y="525"/>
                </a:cubicBezTo>
                <a:cubicBezTo>
                  <a:pt x="2100" y="527"/>
                  <a:pt x="2098" y="526"/>
                  <a:pt x="2095" y="525"/>
                </a:cubicBezTo>
                <a:cubicBezTo>
                  <a:pt x="2091" y="523"/>
                  <a:pt x="2088" y="521"/>
                  <a:pt x="2085" y="518"/>
                </a:cubicBezTo>
                <a:cubicBezTo>
                  <a:pt x="2083" y="516"/>
                  <a:pt x="2081" y="514"/>
                  <a:pt x="2078" y="513"/>
                </a:cubicBezTo>
                <a:cubicBezTo>
                  <a:pt x="2077" y="512"/>
                  <a:pt x="2076" y="513"/>
                  <a:pt x="2076" y="513"/>
                </a:cubicBezTo>
                <a:cubicBezTo>
                  <a:pt x="2075" y="514"/>
                  <a:pt x="2075" y="515"/>
                  <a:pt x="2075" y="516"/>
                </a:cubicBezTo>
                <a:cubicBezTo>
                  <a:pt x="2075" y="517"/>
                  <a:pt x="2076" y="518"/>
                  <a:pt x="2077" y="520"/>
                </a:cubicBezTo>
                <a:cubicBezTo>
                  <a:pt x="2077" y="521"/>
                  <a:pt x="2078" y="522"/>
                  <a:pt x="2078" y="524"/>
                </a:cubicBezTo>
                <a:cubicBezTo>
                  <a:pt x="2078" y="528"/>
                  <a:pt x="2078" y="532"/>
                  <a:pt x="2078" y="536"/>
                </a:cubicBezTo>
                <a:cubicBezTo>
                  <a:pt x="2078" y="536"/>
                  <a:pt x="2078" y="537"/>
                  <a:pt x="2077" y="537"/>
                </a:cubicBezTo>
                <a:cubicBezTo>
                  <a:pt x="2077" y="537"/>
                  <a:pt x="2076" y="537"/>
                  <a:pt x="2076" y="537"/>
                </a:cubicBezTo>
                <a:cubicBezTo>
                  <a:pt x="2074" y="537"/>
                  <a:pt x="2074" y="537"/>
                  <a:pt x="2074" y="539"/>
                </a:cubicBezTo>
                <a:cubicBezTo>
                  <a:pt x="2074" y="540"/>
                  <a:pt x="2074" y="540"/>
                  <a:pt x="2074" y="541"/>
                </a:cubicBezTo>
                <a:cubicBezTo>
                  <a:pt x="2073" y="543"/>
                  <a:pt x="2072" y="544"/>
                  <a:pt x="2071" y="546"/>
                </a:cubicBezTo>
                <a:close/>
                <a:moveTo>
                  <a:pt x="612" y="76"/>
                </a:moveTo>
                <a:cubicBezTo>
                  <a:pt x="614" y="77"/>
                  <a:pt x="615" y="77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8" y="79"/>
                  <a:pt x="619" y="79"/>
                  <a:pt x="619" y="80"/>
                </a:cubicBezTo>
                <a:cubicBezTo>
                  <a:pt x="623" y="83"/>
                  <a:pt x="625" y="86"/>
                  <a:pt x="623" y="90"/>
                </a:cubicBezTo>
                <a:cubicBezTo>
                  <a:pt x="622" y="92"/>
                  <a:pt x="623" y="93"/>
                  <a:pt x="624" y="94"/>
                </a:cubicBezTo>
                <a:cubicBezTo>
                  <a:pt x="625" y="95"/>
                  <a:pt x="627" y="95"/>
                  <a:pt x="629" y="94"/>
                </a:cubicBezTo>
                <a:cubicBezTo>
                  <a:pt x="631" y="93"/>
                  <a:pt x="632" y="91"/>
                  <a:pt x="633" y="88"/>
                </a:cubicBezTo>
                <a:cubicBezTo>
                  <a:pt x="634" y="85"/>
                  <a:pt x="635" y="82"/>
                  <a:pt x="638" y="79"/>
                </a:cubicBezTo>
                <a:cubicBezTo>
                  <a:pt x="638" y="79"/>
                  <a:pt x="639" y="77"/>
                  <a:pt x="639" y="76"/>
                </a:cubicBezTo>
                <a:cubicBezTo>
                  <a:pt x="640" y="74"/>
                  <a:pt x="640" y="72"/>
                  <a:pt x="639" y="70"/>
                </a:cubicBezTo>
                <a:cubicBezTo>
                  <a:pt x="638" y="69"/>
                  <a:pt x="637" y="68"/>
                  <a:pt x="638" y="67"/>
                </a:cubicBezTo>
                <a:cubicBezTo>
                  <a:pt x="638" y="66"/>
                  <a:pt x="638" y="66"/>
                  <a:pt x="638" y="65"/>
                </a:cubicBezTo>
                <a:cubicBezTo>
                  <a:pt x="638" y="61"/>
                  <a:pt x="636" y="60"/>
                  <a:pt x="633" y="61"/>
                </a:cubicBezTo>
                <a:cubicBezTo>
                  <a:pt x="632" y="61"/>
                  <a:pt x="632" y="62"/>
                  <a:pt x="631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3"/>
                  <a:pt x="631" y="63"/>
                  <a:pt x="630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0"/>
                  <a:pt x="631" y="58"/>
                  <a:pt x="631" y="57"/>
                </a:cubicBezTo>
                <a:cubicBezTo>
                  <a:pt x="631" y="54"/>
                  <a:pt x="629" y="52"/>
                  <a:pt x="626" y="52"/>
                </a:cubicBezTo>
                <a:cubicBezTo>
                  <a:pt x="625" y="52"/>
                  <a:pt x="623" y="52"/>
                  <a:pt x="621" y="52"/>
                </a:cubicBezTo>
                <a:cubicBezTo>
                  <a:pt x="621" y="52"/>
                  <a:pt x="620" y="52"/>
                  <a:pt x="620" y="53"/>
                </a:cubicBezTo>
                <a:cubicBezTo>
                  <a:pt x="618" y="54"/>
                  <a:pt x="616" y="56"/>
                  <a:pt x="617" y="59"/>
                </a:cubicBezTo>
                <a:cubicBezTo>
                  <a:pt x="617" y="59"/>
                  <a:pt x="617" y="60"/>
                  <a:pt x="617" y="61"/>
                </a:cubicBezTo>
                <a:cubicBezTo>
                  <a:pt x="616" y="63"/>
                  <a:pt x="616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3"/>
                  <a:pt x="619" y="63"/>
                  <a:pt x="619" y="63"/>
                </a:cubicBezTo>
                <a:cubicBezTo>
                  <a:pt x="620" y="63"/>
                  <a:pt x="619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5"/>
                  <a:pt x="619" y="66"/>
                  <a:pt x="619" y="67"/>
                </a:cubicBezTo>
                <a:cubicBezTo>
                  <a:pt x="619" y="68"/>
                  <a:pt x="619" y="69"/>
                  <a:pt x="619" y="70"/>
                </a:cubicBezTo>
                <a:cubicBezTo>
                  <a:pt x="618" y="71"/>
                  <a:pt x="617" y="71"/>
                  <a:pt x="617" y="71"/>
                </a:cubicBezTo>
                <a:cubicBezTo>
                  <a:pt x="615" y="70"/>
                  <a:pt x="615" y="70"/>
                  <a:pt x="613" y="69"/>
                </a:cubicBezTo>
                <a:cubicBezTo>
                  <a:pt x="613" y="69"/>
                  <a:pt x="612" y="69"/>
                  <a:pt x="611" y="70"/>
                </a:cubicBezTo>
                <a:cubicBezTo>
                  <a:pt x="611" y="70"/>
                  <a:pt x="610" y="71"/>
                  <a:pt x="610" y="72"/>
                </a:cubicBezTo>
                <a:cubicBezTo>
                  <a:pt x="609" y="74"/>
                  <a:pt x="610" y="76"/>
                  <a:pt x="612" y="76"/>
                </a:cubicBezTo>
                <a:close/>
                <a:moveTo>
                  <a:pt x="1927" y="984"/>
                </a:moveTo>
                <a:cubicBezTo>
                  <a:pt x="1930" y="984"/>
                  <a:pt x="1933" y="984"/>
                  <a:pt x="1937" y="986"/>
                </a:cubicBezTo>
                <a:cubicBezTo>
                  <a:pt x="1938" y="987"/>
                  <a:pt x="1939" y="987"/>
                  <a:pt x="1940" y="986"/>
                </a:cubicBezTo>
                <a:cubicBezTo>
                  <a:pt x="1941" y="985"/>
                  <a:pt x="1942" y="985"/>
                  <a:pt x="1943" y="985"/>
                </a:cubicBezTo>
                <a:cubicBezTo>
                  <a:pt x="1944" y="985"/>
                  <a:pt x="1945" y="986"/>
                  <a:pt x="1946" y="986"/>
                </a:cubicBezTo>
                <a:cubicBezTo>
                  <a:pt x="1947" y="986"/>
                  <a:pt x="1949" y="984"/>
                  <a:pt x="1949" y="983"/>
                </a:cubicBezTo>
                <a:cubicBezTo>
                  <a:pt x="1949" y="983"/>
                  <a:pt x="1948" y="982"/>
                  <a:pt x="1947" y="982"/>
                </a:cubicBezTo>
                <a:cubicBezTo>
                  <a:pt x="1944" y="982"/>
                  <a:pt x="1941" y="981"/>
                  <a:pt x="1938" y="979"/>
                </a:cubicBezTo>
                <a:cubicBezTo>
                  <a:pt x="1938" y="978"/>
                  <a:pt x="1937" y="978"/>
                  <a:pt x="1937" y="978"/>
                </a:cubicBezTo>
                <a:cubicBezTo>
                  <a:pt x="1935" y="978"/>
                  <a:pt x="1934" y="978"/>
                  <a:pt x="1933" y="978"/>
                </a:cubicBezTo>
                <a:cubicBezTo>
                  <a:pt x="1932" y="978"/>
                  <a:pt x="1931" y="978"/>
                  <a:pt x="1931" y="977"/>
                </a:cubicBezTo>
                <a:cubicBezTo>
                  <a:pt x="1931" y="976"/>
                  <a:pt x="1931" y="976"/>
                  <a:pt x="1933" y="976"/>
                </a:cubicBezTo>
                <a:cubicBezTo>
                  <a:pt x="1933" y="975"/>
                  <a:pt x="1934" y="975"/>
                  <a:pt x="1934" y="975"/>
                </a:cubicBezTo>
                <a:cubicBezTo>
                  <a:pt x="1935" y="975"/>
                  <a:pt x="1936" y="975"/>
                  <a:pt x="1936" y="974"/>
                </a:cubicBezTo>
                <a:cubicBezTo>
                  <a:pt x="1936" y="974"/>
                  <a:pt x="1935" y="973"/>
                  <a:pt x="1934" y="973"/>
                </a:cubicBezTo>
                <a:cubicBezTo>
                  <a:pt x="1931" y="973"/>
                  <a:pt x="1927" y="972"/>
                  <a:pt x="1924" y="971"/>
                </a:cubicBezTo>
                <a:cubicBezTo>
                  <a:pt x="1922" y="971"/>
                  <a:pt x="1920" y="970"/>
                  <a:pt x="1919" y="969"/>
                </a:cubicBezTo>
                <a:cubicBezTo>
                  <a:pt x="1916" y="968"/>
                  <a:pt x="1914" y="968"/>
                  <a:pt x="1913" y="971"/>
                </a:cubicBezTo>
                <a:cubicBezTo>
                  <a:pt x="1912" y="972"/>
                  <a:pt x="1911" y="972"/>
                  <a:pt x="1910" y="972"/>
                </a:cubicBezTo>
                <a:cubicBezTo>
                  <a:pt x="1908" y="972"/>
                  <a:pt x="1907" y="972"/>
                  <a:pt x="1905" y="972"/>
                </a:cubicBezTo>
                <a:cubicBezTo>
                  <a:pt x="1903" y="971"/>
                  <a:pt x="1901" y="971"/>
                  <a:pt x="1899" y="969"/>
                </a:cubicBezTo>
                <a:cubicBezTo>
                  <a:pt x="1896" y="966"/>
                  <a:pt x="1893" y="966"/>
                  <a:pt x="1890" y="966"/>
                </a:cubicBezTo>
                <a:cubicBezTo>
                  <a:pt x="1887" y="966"/>
                  <a:pt x="1884" y="965"/>
                  <a:pt x="1880" y="965"/>
                </a:cubicBezTo>
                <a:cubicBezTo>
                  <a:pt x="1880" y="967"/>
                  <a:pt x="1879" y="969"/>
                  <a:pt x="1878" y="971"/>
                </a:cubicBezTo>
                <a:cubicBezTo>
                  <a:pt x="1877" y="971"/>
                  <a:pt x="1878" y="973"/>
                  <a:pt x="1879" y="973"/>
                </a:cubicBezTo>
                <a:cubicBezTo>
                  <a:pt x="1881" y="973"/>
                  <a:pt x="1883" y="974"/>
                  <a:pt x="1884" y="976"/>
                </a:cubicBezTo>
                <a:cubicBezTo>
                  <a:pt x="1884" y="977"/>
                  <a:pt x="1886" y="977"/>
                  <a:pt x="1887" y="977"/>
                </a:cubicBezTo>
                <a:cubicBezTo>
                  <a:pt x="1889" y="977"/>
                  <a:pt x="1891" y="978"/>
                  <a:pt x="1893" y="979"/>
                </a:cubicBezTo>
                <a:cubicBezTo>
                  <a:pt x="1895" y="980"/>
                  <a:pt x="1897" y="980"/>
                  <a:pt x="1899" y="979"/>
                </a:cubicBezTo>
                <a:cubicBezTo>
                  <a:pt x="1902" y="979"/>
                  <a:pt x="1906" y="979"/>
                  <a:pt x="1910" y="981"/>
                </a:cubicBezTo>
                <a:cubicBezTo>
                  <a:pt x="1913" y="983"/>
                  <a:pt x="1917" y="984"/>
                  <a:pt x="1920" y="984"/>
                </a:cubicBezTo>
                <a:cubicBezTo>
                  <a:pt x="1922" y="984"/>
                  <a:pt x="1924" y="984"/>
                  <a:pt x="1927" y="984"/>
                </a:cubicBezTo>
                <a:close/>
                <a:moveTo>
                  <a:pt x="1990" y="778"/>
                </a:moveTo>
                <a:cubicBezTo>
                  <a:pt x="1988" y="778"/>
                  <a:pt x="1987" y="778"/>
                  <a:pt x="1985" y="778"/>
                </a:cubicBezTo>
                <a:cubicBezTo>
                  <a:pt x="1982" y="776"/>
                  <a:pt x="1980" y="778"/>
                  <a:pt x="1979" y="781"/>
                </a:cubicBezTo>
                <a:cubicBezTo>
                  <a:pt x="1979" y="782"/>
                  <a:pt x="1978" y="783"/>
                  <a:pt x="1978" y="784"/>
                </a:cubicBezTo>
                <a:cubicBezTo>
                  <a:pt x="1978" y="787"/>
                  <a:pt x="1978" y="790"/>
                  <a:pt x="1977" y="793"/>
                </a:cubicBezTo>
                <a:cubicBezTo>
                  <a:pt x="1977" y="795"/>
                  <a:pt x="1977" y="796"/>
                  <a:pt x="1976" y="796"/>
                </a:cubicBezTo>
                <a:cubicBezTo>
                  <a:pt x="1976" y="797"/>
                  <a:pt x="1975" y="798"/>
                  <a:pt x="1975" y="798"/>
                </a:cubicBezTo>
                <a:cubicBezTo>
                  <a:pt x="1976" y="801"/>
                  <a:pt x="1977" y="804"/>
                  <a:pt x="1978" y="806"/>
                </a:cubicBezTo>
                <a:cubicBezTo>
                  <a:pt x="1978" y="808"/>
                  <a:pt x="1980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3"/>
                  <a:pt x="1982" y="815"/>
                  <a:pt x="1985" y="816"/>
                </a:cubicBezTo>
                <a:cubicBezTo>
                  <a:pt x="1986" y="816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8" y="817"/>
                  <a:pt x="1989" y="816"/>
                  <a:pt x="1991" y="815"/>
                </a:cubicBezTo>
                <a:cubicBezTo>
                  <a:pt x="1991" y="815"/>
                  <a:pt x="1992" y="815"/>
                  <a:pt x="1993" y="816"/>
                </a:cubicBezTo>
                <a:cubicBezTo>
                  <a:pt x="1993" y="816"/>
                  <a:pt x="1994" y="817"/>
                  <a:pt x="1994" y="817"/>
                </a:cubicBezTo>
                <a:cubicBezTo>
                  <a:pt x="1996" y="818"/>
                  <a:pt x="1998" y="819"/>
                  <a:pt x="2000" y="817"/>
                </a:cubicBezTo>
                <a:cubicBezTo>
                  <a:pt x="1999" y="817"/>
                  <a:pt x="1999" y="817"/>
                  <a:pt x="1999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8"/>
                  <a:pt x="2001" y="818"/>
                  <a:pt x="2002" y="819"/>
                </a:cubicBezTo>
                <a:cubicBezTo>
                  <a:pt x="2002" y="821"/>
                  <a:pt x="2003" y="822"/>
                  <a:pt x="2005" y="823"/>
                </a:cubicBezTo>
                <a:cubicBezTo>
                  <a:pt x="2006" y="823"/>
                  <a:pt x="2006" y="824"/>
                  <a:pt x="2005" y="825"/>
                </a:cubicBezTo>
                <a:cubicBezTo>
                  <a:pt x="2003" y="827"/>
                  <a:pt x="2003" y="828"/>
                  <a:pt x="2005" y="829"/>
                </a:cubicBezTo>
                <a:cubicBezTo>
                  <a:pt x="2006" y="829"/>
                  <a:pt x="2007" y="830"/>
                  <a:pt x="2008" y="830"/>
                </a:cubicBezTo>
                <a:cubicBezTo>
                  <a:pt x="2008" y="830"/>
                  <a:pt x="2009" y="830"/>
                  <a:pt x="2009" y="829"/>
                </a:cubicBezTo>
                <a:cubicBezTo>
                  <a:pt x="2009" y="827"/>
                  <a:pt x="2010" y="825"/>
                  <a:pt x="2010" y="824"/>
                </a:cubicBezTo>
                <a:cubicBezTo>
                  <a:pt x="2010" y="823"/>
                  <a:pt x="2010" y="822"/>
                  <a:pt x="2009" y="821"/>
                </a:cubicBezTo>
                <a:cubicBezTo>
                  <a:pt x="2008" y="820"/>
                  <a:pt x="2007" y="819"/>
                  <a:pt x="2006" y="818"/>
                </a:cubicBezTo>
                <a:cubicBezTo>
                  <a:pt x="2006" y="815"/>
                  <a:pt x="2005" y="814"/>
                  <a:pt x="2002" y="813"/>
                </a:cubicBezTo>
                <a:cubicBezTo>
                  <a:pt x="2001" y="813"/>
                  <a:pt x="2000" y="812"/>
                  <a:pt x="1999" y="811"/>
                </a:cubicBezTo>
                <a:cubicBezTo>
                  <a:pt x="1998" y="810"/>
                  <a:pt x="1997" y="810"/>
                  <a:pt x="1996" y="810"/>
                </a:cubicBezTo>
                <a:cubicBezTo>
                  <a:pt x="1996" y="811"/>
                  <a:pt x="1995" y="811"/>
                  <a:pt x="1994" y="811"/>
                </a:cubicBezTo>
                <a:cubicBezTo>
                  <a:pt x="1994" y="811"/>
                  <a:pt x="1994" y="811"/>
                  <a:pt x="1994" y="811"/>
                </a:cubicBezTo>
                <a:cubicBezTo>
                  <a:pt x="1993" y="811"/>
                  <a:pt x="1993" y="811"/>
                  <a:pt x="1992" y="811"/>
                </a:cubicBezTo>
                <a:cubicBezTo>
                  <a:pt x="1991" y="811"/>
                  <a:pt x="1991" y="810"/>
                  <a:pt x="1992" y="809"/>
                </a:cubicBezTo>
                <a:cubicBezTo>
                  <a:pt x="1994" y="806"/>
                  <a:pt x="1994" y="806"/>
                  <a:pt x="1991" y="806"/>
                </a:cubicBezTo>
                <a:cubicBezTo>
                  <a:pt x="1990" y="805"/>
                  <a:pt x="1989" y="805"/>
                  <a:pt x="1989" y="804"/>
                </a:cubicBezTo>
                <a:cubicBezTo>
                  <a:pt x="1989" y="802"/>
                  <a:pt x="1989" y="800"/>
                  <a:pt x="1991" y="799"/>
                </a:cubicBezTo>
                <a:cubicBezTo>
                  <a:pt x="1991" y="798"/>
                  <a:pt x="1992" y="798"/>
                  <a:pt x="1992" y="797"/>
                </a:cubicBezTo>
                <a:cubicBezTo>
                  <a:pt x="1994" y="794"/>
                  <a:pt x="1996" y="790"/>
                  <a:pt x="1994" y="786"/>
                </a:cubicBezTo>
                <a:cubicBezTo>
                  <a:pt x="1992" y="784"/>
                  <a:pt x="1992" y="782"/>
                  <a:pt x="1992" y="780"/>
                </a:cubicBezTo>
                <a:cubicBezTo>
                  <a:pt x="1992" y="779"/>
                  <a:pt x="1992" y="778"/>
                  <a:pt x="1990" y="778"/>
                </a:cubicBezTo>
                <a:close/>
                <a:moveTo>
                  <a:pt x="2135" y="1281"/>
                </a:moveTo>
                <a:cubicBezTo>
                  <a:pt x="2132" y="1281"/>
                  <a:pt x="2129" y="1281"/>
                  <a:pt x="2126" y="1282"/>
                </a:cubicBezTo>
                <a:cubicBezTo>
                  <a:pt x="2124" y="1283"/>
                  <a:pt x="2122" y="1282"/>
                  <a:pt x="2120" y="1281"/>
                </a:cubicBezTo>
                <a:cubicBezTo>
                  <a:pt x="2118" y="1280"/>
                  <a:pt x="2117" y="1279"/>
                  <a:pt x="2116" y="1278"/>
                </a:cubicBezTo>
                <a:cubicBezTo>
                  <a:pt x="2115" y="1277"/>
                  <a:pt x="2114" y="1277"/>
                  <a:pt x="2113" y="1277"/>
                </a:cubicBezTo>
                <a:cubicBezTo>
                  <a:pt x="2112" y="1277"/>
                  <a:pt x="2111" y="1278"/>
                  <a:pt x="2111" y="1280"/>
                </a:cubicBezTo>
                <a:cubicBezTo>
                  <a:pt x="2111" y="1280"/>
                  <a:pt x="2111" y="1281"/>
                  <a:pt x="2111" y="1281"/>
                </a:cubicBezTo>
                <a:cubicBezTo>
                  <a:pt x="2111" y="1287"/>
                  <a:pt x="2112" y="1292"/>
                  <a:pt x="2110" y="1297"/>
                </a:cubicBezTo>
                <a:cubicBezTo>
                  <a:pt x="2110" y="1297"/>
                  <a:pt x="2110" y="1297"/>
                  <a:pt x="2110" y="1299"/>
                </a:cubicBezTo>
                <a:cubicBezTo>
                  <a:pt x="2110" y="1301"/>
                  <a:pt x="2111" y="1303"/>
                  <a:pt x="2111" y="1306"/>
                </a:cubicBezTo>
                <a:cubicBezTo>
                  <a:pt x="2112" y="1309"/>
                  <a:pt x="2114" y="1311"/>
                  <a:pt x="2117" y="1311"/>
                </a:cubicBezTo>
                <a:cubicBezTo>
                  <a:pt x="2117" y="1311"/>
                  <a:pt x="2118" y="1311"/>
                  <a:pt x="2118" y="1311"/>
                </a:cubicBezTo>
                <a:cubicBezTo>
                  <a:pt x="2119" y="1310"/>
                  <a:pt x="2121" y="1309"/>
                  <a:pt x="2122" y="1308"/>
                </a:cubicBezTo>
                <a:cubicBezTo>
                  <a:pt x="2123" y="1307"/>
                  <a:pt x="2124" y="1306"/>
                  <a:pt x="2126" y="1307"/>
                </a:cubicBezTo>
                <a:cubicBezTo>
                  <a:pt x="2127" y="1307"/>
                  <a:pt x="2128" y="1306"/>
                  <a:pt x="2129" y="1305"/>
                </a:cubicBezTo>
                <a:cubicBezTo>
                  <a:pt x="2130" y="1301"/>
                  <a:pt x="2131" y="1298"/>
                  <a:pt x="2134" y="1295"/>
                </a:cubicBezTo>
                <a:cubicBezTo>
                  <a:pt x="2134" y="1295"/>
                  <a:pt x="2134" y="1294"/>
                  <a:pt x="2134" y="1293"/>
                </a:cubicBezTo>
                <a:cubicBezTo>
                  <a:pt x="2135" y="1291"/>
                  <a:pt x="2136" y="1288"/>
                  <a:pt x="2137" y="1285"/>
                </a:cubicBezTo>
                <a:cubicBezTo>
                  <a:pt x="2137" y="1284"/>
                  <a:pt x="2137" y="1284"/>
                  <a:pt x="2137" y="1283"/>
                </a:cubicBezTo>
                <a:cubicBezTo>
                  <a:pt x="2137" y="1282"/>
                  <a:pt x="2136" y="1280"/>
                  <a:pt x="2135" y="1281"/>
                </a:cubicBezTo>
                <a:close/>
                <a:moveTo>
                  <a:pt x="584" y="770"/>
                </a:moveTo>
                <a:cubicBezTo>
                  <a:pt x="585" y="770"/>
                  <a:pt x="585" y="768"/>
                  <a:pt x="584" y="767"/>
                </a:cubicBezTo>
                <a:cubicBezTo>
                  <a:pt x="584" y="766"/>
                  <a:pt x="583" y="765"/>
                  <a:pt x="582" y="765"/>
                </a:cubicBezTo>
                <a:cubicBezTo>
                  <a:pt x="576" y="762"/>
                  <a:pt x="570" y="759"/>
                  <a:pt x="564" y="757"/>
                </a:cubicBezTo>
                <a:cubicBezTo>
                  <a:pt x="562" y="756"/>
                  <a:pt x="561" y="755"/>
                  <a:pt x="559" y="754"/>
                </a:cubicBezTo>
                <a:cubicBezTo>
                  <a:pt x="557" y="753"/>
                  <a:pt x="555" y="752"/>
                  <a:pt x="553" y="751"/>
                </a:cubicBezTo>
                <a:cubicBezTo>
                  <a:pt x="552" y="751"/>
                  <a:pt x="550" y="750"/>
                  <a:pt x="550" y="750"/>
                </a:cubicBezTo>
                <a:cubicBezTo>
                  <a:pt x="547" y="747"/>
                  <a:pt x="544" y="746"/>
                  <a:pt x="541" y="746"/>
                </a:cubicBezTo>
                <a:cubicBezTo>
                  <a:pt x="538" y="746"/>
                  <a:pt x="536" y="746"/>
                  <a:pt x="534" y="745"/>
                </a:cubicBezTo>
                <a:cubicBezTo>
                  <a:pt x="533" y="744"/>
                  <a:pt x="531" y="744"/>
                  <a:pt x="530" y="744"/>
                </a:cubicBezTo>
                <a:cubicBezTo>
                  <a:pt x="526" y="745"/>
                  <a:pt x="522" y="745"/>
                  <a:pt x="518" y="747"/>
                </a:cubicBezTo>
                <a:cubicBezTo>
                  <a:pt x="514" y="749"/>
                  <a:pt x="513" y="752"/>
                  <a:pt x="510" y="755"/>
                </a:cubicBezTo>
                <a:cubicBezTo>
                  <a:pt x="510" y="755"/>
                  <a:pt x="511" y="756"/>
                  <a:pt x="511" y="756"/>
                </a:cubicBezTo>
                <a:cubicBezTo>
                  <a:pt x="512" y="756"/>
                  <a:pt x="513" y="756"/>
                  <a:pt x="514" y="755"/>
                </a:cubicBezTo>
                <a:cubicBezTo>
                  <a:pt x="518" y="753"/>
                  <a:pt x="523" y="752"/>
                  <a:pt x="527" y="750"/>
                </a:cubicBezTo>
                <a:cubicBezTo>
                  <a:pt x="528" y="749"/>
                  <a:pt x="529" y="750"/>
                  <a:pt x="530" y="751"/>
                </a:cubicBezTo>
                <a:cubicBezTo>
                  <a:pt x="531" y="752"/>
                  <a:pt x="532" y="753"/>
                  <a:pt x="533" y="753"/>
                </a:cubicBezTo>
                <a:cubicBezTo>
                  <a:pt x="535" y="754"/>
                  <a:pt x="537" y="754"/>
                  <a:pt x="539" y="754"/>
                </a:cubicBezTo>
                <a:cubicBezTo>
                  <a:pt x="541" y="755"/>
                  <a:pt x="542" y="755"/>
                  <a:pt x="543" y="756"/>
                </a:cubicBezTo>
                <a:cubicBezTo>
                  <a:pt x="546" y="757"/>
                  <a:pt x="549" y="758"/>
                  <a:pt x="552" y="758"/>
                </a:cubicBezTo>
                <a:cubicBezTo>
                  <a:pt x="553" y="758"/>
                  <a:pt x="554" y="759"/>
                  <a:pt x="555" y="761"/>
                </a:cubicBezTo>
                <a:cubicBezTo>
                  <a:pt x="556" y="764"/>
                  <a:pt x="559" y="765"/>
                  <a:pt x="562" y="765"/>
                </a:cubicBezTo>
                <a:cubicBezTo>
                  <a:pt x="562" y="765"/>
                  <a:pt x="562" y="766"/>
                  <a:pt x="562" y="766"/>
                </a:cubicBezTo>
                <a:cubicBezTo>
                  <a:pt x="563" y="766"/>
                  <a:pt x="564" y="767"/>
                  <a:pt x="563" y="768"/>
                </a:cubicBezTo>
                <a:cubicBezTo>
                  <a:pt x="563" y="768"/>
                  <a:pt x="562" y="769"/>
                  <a:pt x="562" y="769"/>
                </a:cubicBezTo>
                <a:cubicBezTo>
                  <a:pt x="561" y="770"/>
                  <a:pt x="562" y="772"/>
                  <a:pt x="563" y="772"/>
                </a:cubicBezTo>
                <a:cubicBezTo>
                  <a:pt x="565" y="772"/>
                  <a:pt x="567" y="772"/>
                  <a:pt x="571" y="772"/>
                </a:cubicBezTo>
                <a:cubicBezTo>
                  <a:pt x="575" y="773"/>
                  <a:pt x="579" y="771"/>
                  <a:pt x="584" y="770"/>
                </a:cubicBezTo>
                <a:close/>
                <a:moveTo>
                  <a:pt x="1583" y="72"/>
                </a:moveTo>
                <a:cubicBezTo>
                  <a:pt x="1583" y="73"/>
                  <a:pt x="1583" y="74"/>
                  <a:pt x="1583" y="73"/>
                </a:cubicBezTo>
                <a:cubicBezTo>
                  <a:pt x="1583" y="75"/>
                  <a:pt x="1582" y="76"/>
                  <a:pt x="1583" y="77"/>
                </a:cubicBezTo>
                <a:cubicBezTo>
                  <a:pt x="1583" y="80"/>
                  <a:pt x="1584" y="83"/>
                  <a:pt x="1585" y="87"/>
                </a:cubicBezTo>
                <a:cubicBezTo>
                  <a:pt x="1585" y="89"/>
                  <a:pt x="1586" y="91"/>
                  <a:pt x="1588" y="92"/>
                </a:cubicBezTo>
                <a:cubicBezTo>
                  <a:pt x="1589" y="93"/>
                  <a:pt x="1589" y="93"/>
                  <a:pt x="1590" y="93"/>
                </a:cubicBezTo>
                <a:cubicBezTo>
                  <a:pt x="1590" y="93"/>
                  <a:pt x="1591" y="92"/>
                  <a:pt x="1591" y="92"/>
                </a:cubicBezTo>
                <a:cubicBezTo>
                  <a:pt x="1595" y="87"/>
                  <a:pt x="1595" y="87"/>
                  <a:pt x="1601" y="83"/>
                </a:cubicBezTo>
                <a:cubicBezTo>
                  <a:pt x="1602" y="82"/>
                  <a:pt x="1604" y="81"/>
                  <a:pt x="1605" y="80"/>
                </a:cubicBezTo>
                <a:cubicBezTo>
                  <a:pt x="1606" y="78"/>
                  <a:pt x="1607" y="77"/>
                  <a:pt x="1608" y="76"/>
                </a:cubicBezTo>
                <a:cubicBezTo>
                  <a:pt x="1608" y="75"/>
                  <a:pt x="1608" y="74"/>
                  <a:pt x="1608" y="73"/>
                </a:cubicBezTo>
                <a:cubicBezTo>
                  <a:pt x="1607" y="72"/>
                  <a:pt x="1606" y="71"/>
                  <a:pt x="1606" y="70"/>
                </a:cubicBezTo>
                <a:cubicBezTo>
                  <a:pt x="1605" y="68"/>
                  <a:pt x="1604" y="66"/>
                  <a:pt x="1601" y="66"/>
                </a:cubicBezTo>
                <a:cubicBezTo>
                  <a:pt x="1599" y="65"/>
                  <a:pt x="1596" y="63"/>
                  <a:pt x="1594" y="62"/>
                </a:cubicBezTo>
                <a:cubicBezTo>
                  <a:pt x="1591" y="61"/>
                  <a:pt x="1588" y="60"/>
                  <a:pt x="1586" y="59"/>
                </a:cubicBezTo>
                <a:cubicBezTo>
                  <a:pt x="1585" y="58"/>
                  <a:pt x="1584" y="58"/>
                  <a:pt x="1582" y="58"/>
                </a:cubicBezTo>
                <a:cubicBezTo>
                  <a:pt x="1582" y="58"/>
                  <a:pt x="1581" y="58"/>
                  <a:pt x="1581" y="58"/>
                </a:cubicBezTo>
                <a:cubicBezTo>
                  <a:pt x="1580" y="61"/>
                  <a:pt x="1578" y="63"/>
                  <a:pt x="1580" y="66"/>
                </a:cubicBezTo>
                <a:cubicBezTo>
                  <a:pt x="1581" y="68"/>
                  <a:pt x="1582" y="70"/>
                  <a:pt x="1583" y="72"/>
                </a:cubicBezTo>
                <a:close/>
                <a:moveTo>
                  <a:pt x="2021" y="844"/>
                </a:moveTo>
                <a:cubicBezTo>
                  <a:pt x="2021" y="845"/>
                  <a:pt x="2021" y="845"/>
                  <a:pt x="2021" y="845"/>
                </a:cubicBezTo>
                <a:cubicBezTo>
                  <a:pt x="2020" y="847"/>
                  <a:pt x="2020" y="849"/>
                  <a:pt x="2019" y="850"/>
                </a:cubicBezTo>
                <a:cubicBezTo>
                  <a:pt x="2018" y="852"/>
                  <a:pt x="2017" y="852"/>
                  <a:pt x="2015" y="854"/>
                </a:cubicBezTo>
                <a:cubicBezTo>
                  <a:pt x="2015" y="854"/>
                  <a:pt x="2014" y="855"/>
                  <a:pt x="2014" y="855"/>
                </a:cubicBezTo>
                <a:cubicBezTo>
                  <a:pt x="2013" y="856"/>
                  <a:pt x="2012" y="857"/>
                  <a:pt x="2012" y="857"/>
                </a:cubicBezTo>
                <a:cubicBezTo>
                  <a:pt x="2011" y="858"/>
                  <a:pt x="2010" y="857"/>
                  <a:pt x="2010" y="857"/>
                </a:cubicBezTo>
                <a:cubicBezTo>
                  <a:pt x="2008" y="855"/>
                  <a:pt x="2006" y="854"/>
                  <a:pt x="2004" y="856"/>
                </a:cubicBezTo>
                <a:cubicBezTo>
                  <a:pt x="2002" y="858"/>
                  <a:pt x="2001" y="859"/>
                  <a:pt x="1999" y="860"/>
                </a:cubicBezTo>
                <a:cubicBezTo>
                  <a:pt x="1997" y="861"/>
                  <a:pt x="1996" y="863"/>
                  <a:pt x="1996" y="865"/>
                </a:cubicBezTo>
                <a:cubicBezTo>
                  <a:pt x="1996" y="865"/>
                  <a:pt x="1996" y="865"/>
                  <a:pt x="1996" y="866"/>
                </a:cubicBezTo>
                <a:cubicBezTo>
                  <a:pt x="1996" y="866"/>
                  <a:pt x="1996" y="867"/>
                  <a:pt x="1997" y="867"/>
                </a:cubicBezTo>
                <a:cubicBezTo>
                  <a:pt x="1997" y="867"/>
                  <a:pt x="1998" y="867"/>
                  <a:pt x="1998" y="867"/>
                </a:cubicBezTo>
                <a:cubicBezTo>
                  <a:pt x="1999" y="866"/>
                  <a:pt x="2000" y="865"/>
                  <a:pt x="2001" y="864"/>
                </a:cubicBezTo>
                <a:cubicBezTo>
                  <a:pt x="2003" y="865"/>
                  <a:pt x="2006" y="865"/>
                  <a:pt x="2008" y="864"/>
                </a:cubicBezTo>
                <a:cubicBezTo>
                  <a:pt x="2009" y="864"/>
                  <a:pt x="2011" y="865"/>
                  <a:pt x="2011" y="866"/>
                </a:cubicBezTo>
                <a:cubicBezTo>
                  <a:pt x="2011" y="867"/>
                  <a:pt x="2011" y="868"/>
                  <a:pt x="2011" y="869"/>
                </a:cubicBezTo>
                <a:cubicBezTo>
                  <a:pt x="2011" y="873"/>
                  <a:pt x="2013" y="876"/>
                  <a:pt x="2017" y="877"/>
                </a:cubicBezTo>
                <a:cubicBezTo>
                  <a:pt x="2018" y="877"/>
                  <a:pt x="2020" y="878"/>
                  <a:pt x="2021" y="878"/>
                </a:cubicBezTo>
                <a:cubicBezTo>
                  <a:pt x="2022" y="878"/>
                  <a:pt x="2023" y="877"/>
                  <a:pt x="2023" y="877"/>
                </a:cubicBezTo>
                <a:cubicBezTo>
                  <a:pt x="2024" y="876"/>
                  <a:pt x="2024" y="875"/>
                  <a:pt x="2024" y="873"/>
                </a:cubicBezTo>
                <a:cubicBezTo>
                  <a:pt x="2024" y="872"/>
                  <a:pt x="2022" y="870"/>
                  <a:pt x="2023" y="868"/>
                </a:cubicBezTo>
                <a:cubicBezTo>
                  <a:pt x="2023" y="868"/>
                  <a:pt x="2024" y="868"/>
                  <a:pt x="2024" y="868"/>
                </a:cubicBezTo>
                <a:cubicBezTo>
                  <a:pt x="2025" y="868"/>
                  <a:pt x="2025" y="868"/>
                  <a:pt x="2026" y="869"/>
                </a:cubicBezTo>
                <a:cubicBezTo>
                  <a:pt x="2027" y="870"/>
                  <a:pt x="2027" y="870"/>
                  <a:pt x="2028" y="869"/>
                </a:cubicBezTo>
                <a:cubicBezTo>
                  <a:pt x="2030" y="868"/>
                  <a:pt x="2031" y="866"/>
                  <a:pt x="2030" y="863"/>
                </a:cubicBezTo>
                <a:cubicBezTo>
                  <a:pt x="2029" y="860"/>
                  <a:pt x="2028" y="857"/>
                  <a:pt x="2028" y="855"/>
                </a:cubicBezTo>
                <a:cubicBezTo>
                  <a:pt x="2027" y="853"/>
                  <a:pt x="2027" y="851"/>
                  <a:pt x="2026" y="850"/>
                </a:cubicBezTo>
                <a:cubicBezTo>
                  <a:pt x="2024" y="849"/>
                  <a:pt x="2023" y="847"/>
                  <a:pt x="2022" y="845"/>
                </a:cubicBezTo>
                <a:cubicBezTo>
                  <a:pt x="2022" y="844"/>
                  <a:pt x="2022" y="844"/>
                  <a:pt x="2021" y="844"/>
                </a:cubicBezTo>
                <a:close/>
                <a:moveTo>
                  <a:pt x="587" y="785"/>
                </a:moveTo>
                <a:cubicBezTo>
                  <a:pt x="589" y="785"/>
                  <a:pt x="591" y="785"/>
                  <a:pt x="592" y="785"/>
                </a:cubicBezTo>
                <a:cubicBezTo>
                  <a:pt x="594" y="785"/>
                  <a:pt x="596" y="785"/>
                  <a:pt x="598" y="785"/>
                </a:cubicBezTo>
                <a:cubicBezTo>
                  <a:pt x="600" y="786"/>
                  <a:pt x="601" y="788"/>
                  <a:pt x="603" y="788"/>
                </a:cubicBezTo>
                <a:cubicBezTo>
                  <a:pt x="603" y="789"/>
                  <a:pt x="604" y="788"/>
                  <a:pt x="604" y="788"/>
                </a:cubicBezTo>
                <a:cubicBezTo>
                  <a:pt x="605" y="788"/>
                  <a:pt x="605" y="788"/>
                  <a:pt x="605" y="787"/>
                </a:cubicBezTo>
                <a:cubicBezTo>
                  <a:pt x="607" y="785"/>
                  <a:pt x="609" y="784"/>
                  <a:pt x="611" y="784"/>
                </a:cubicBezTo>
                <a:cubicBezTo>
                  <a:pt x="612" y="785"/>
                  <a:pt x="613" y="784"/>
                  <a:pt x="614" y="784"/>
                </a:cubicBezTo>
                <a:cubicBezTo>
                  <a:pt x="617" y="782"/>
                  <a:pt x="621" y="783"/>
                  <a:pt x="624" y="783"/>
                </a:cubicBezTo>
                <a:cubicBezTo>
                  <a:pt x="625" y="783"/>
                  <a:pt x="625" y="783"/>
                  <a:pt x="626" y="783"/>
                </a:cubicBezTo>
                <a:cubicBezTo>
                  <a:pt x="626" y="783"/>
                  <a:pt x="627" y="782"/>
                  <a:pt x="627" y="781"/>
                </a:cubicBezTo>
                <a:cubicBezTo>
                  <a:pt x="627" y="781"/>
                  <a:pt x="627" y="780"/>
                  <a:pt x="627" y="780"/>
                </a:cubicBezTo>
                <a:cubicBezTo>
                  <a:pt x="623" y="778"/>
                  <a:pt x="620" y="775"/>
                  <a:pt x="617" y="773"/>
                </a:cubicBezTo>
                <a:cubicBezTo>
                  <a:pt x="617" y="772"/>
                  <a:pt x="615" y="772"/>
                  <a:pt x="614" y="772"/>
                </a:cubicBezTo>
                <a:cubicBezTo>
                  <a:pt x="610" y="771"/>
                  <a:pt x="606" y="770"/>
                  <a:pt x="602" y="771"/>
                </a:cubicBezTo>
                <a:cubicBezTo>
                  <a:pt x="601" y="772"/>
                  <a:pt x="600" y="771"/>
                  <a:pt x="598" y="770"/>
                </a:cubicBezTo>
                <a:cubicBezTo>
                  <a:pt x="598" y="770"/>
                  <a:pt x="597" y="770"/>
                  <a:pt x="597" y="769"/>
                </a:cubicBezTo>
                <a:cubicBezTo>
                  <a:pt x="596" y="769"/>
                  <a:pt x="594" y="770"/>
                  <a:pt x="593" y="771"/>
                </a:cubicBezTo>
                <a:cubicBezTo>
                  <a:pt x="593" y="772"/>
                  <a:pt x="593" y="773"/>
                  <a:pt x="594" y="773"/>
                </a:cubicBezTo>
                <a:cubicBezTo>
                  <a:pt x="596" y="775"/>
                  <a:pt x="595" y="777"/>
                  <a:pt x="596" y="779"/>
                </a:cubicBezTo>
                <a:cubicBezTo>
                  <a:pt x="596" y="780"/>
                  <a:pt x="596" y="780"/>
                  <a:pt x="594" y="779"/>
                </a:cubicBezTo>
                <a:cubicBezTo>
                  <a:pt x="593" y="779"/>
                  <a:pt x="592" y="780"/>
                  <a:pt x="591" y="780"/>
                </a:cubicBezTo>
                <a:cubicBezTo>
                  <a:pt x="589" y="781"/>
                  <a:pt x="587" y="781"/>
                  <a:pt x="585" y="781"/>
                </a:cubicBezTo>
                <a:cubicBezTo>
                  <a:pt x="584" y="781"/>
                  <a:pt x="584" y="782"/>
                  <a:pt x="584" y="782"/>
                </a:cubicBezTo>
                <a:cubicBezTo>
                  <a:pt x="584" y="784"/>
                  <a:pt x="586" y="785"/>
                  <a:pt x="587" y="785"/>
                </a:cubicBezTo>
                <a:close/>
                <a:moveTo>
                  <a:pt x="678" y="202"/>
                </a:moveTo>
                <a:cubicBezTo>
                  <a:pt x="679" y="204"/>
                  <a:pt x="679" y="206"/>
                  <a:pt x="678" y="208"/>
                </a:cubicBezTo>
                <a:cubicBezTo>
                  <a:pt x="677" y="211"/>
                  <a:pt x="681" y="214"/>
                  <a:pt x="684" y="214"/>
                </a:cubicBezTo>
                <a:cubicBezTo>
                  <a:pt x="685" y="214"/>
                  <a:pt x="687" y="213"/>
                  <a:pt x="689" y="213"/>
                </a:cubicBezTo>
                <a:cubicBezTo>
                  <a:pt x="690" y="213"/>
                  <a:pt x="691" y="213"/>
                  <a:pt x="692" y="214"/>
                </a:cubicBezTo>
                <a:cubicBezTo>
                  <a:pt x="694" y="215"/>
                  <a:pt x="696" y="215"/>
                  <a:pt x="698" y="215"/>
                </a:cubicBezTo>
                <a:cubicBezTo>
                  <a:pt x="699" y="215"/>
                  <a:pt x="700" y="214"/>
                  <a:pt x="700" y="213"/>
                </a:cubicBezTo>
                <a:cubicBezTo>
                  <a:pt x="700" y="210"/>
                  <a:pt x="700" y="207"/>
                  <a:pt x="699" y="204"/>
                </a:cubicBezTo>
                <a:cubicBezTo>
                  <a:pt x="698" y="200"/>
                  <a:pt x="696" y="198"/>
                  <a:pt x="692" y="197"/>
                </a:cubicBezTo>
                <a:cubicBezTo>
                  <a:pt x="689" y="197"/>
                  <a:pt x="686" y="196"/>
                  <a:pt x="683" y="194"/>
                </a:cubicBezTo>
                <a:cubicBezTo>
                  <a:pt x="682" y="194"/>
                  <a:pt x="681" y="194"/>
                  <a:pt x="680" y="195"/>
                </a:cubicBezTo>
                <a:cubicBezTo>
                  <a:pt x="680" y="196"/>
                  <a:pt x="679" y="197"/>
                  <a:pt x="678" y="199"/>
                </a:cubicBezTo>
                <a:cubicBezTo>
                  <a:pt x="678" y="200"/>
                  <a:pt x="678" y="201"/>
                  <a:pt x="678" y="202"/>
                </a:cubicBezTo>
                <a:close/>
                <a:moveTo>
                  <a:pt x="678" y="199"/>
                </a:move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lose/>
                <a:moveTo>
                  <a:pt x="1694" y="848"/>
                </a:moveTo>
                <a:cubicBezTo>
                  <a:pt x="1694" y="848"/>
                  <a:pt x="1693" y="848"/>
                  <a:pt x="1692" y="847"/>
                </a:cubicBezTo>
                <a:cubicBezTo>
                  <a:pt x="1692" y="847"/>
                  <a:pt x="1691" y="848"/>
                  <a:pt x="1691" y="848"/>
                </a:cubicBezTo>
                <a:cubicBezTo>
                  <a:pt x="1691" y="849"/>
                  <a:pt x="1692" y="850"/>
                  <a:pt x="1692" y="851"/>
                </a:cubicBezTo>
                <a:cubicBezTo>
                  <a:pt x="1689" y="854"/>
                  <a:pt x="1690" y="858"/>
                  <a:pt x="1689" y="861"/>
                </a:cubicBezTo>
                <a:cubicBezTo>
                  <a:pt x="1689" y="866"/>
                  <a:pt x="1690" y="870"/>
                  <a:pt x="1692" y="874"/>
                </a:cubicBezTo>
                <a:cubicBezTo>
                  <a:pt x="1693" y="876"/>
                  <a:pt x="1695" y="877"/>
                  <a:pt x="1697" y="877"/>
                </a:cubicBezTo>
                <a:cubicBezTo>
                  <a:pt x="1703" y="876"/>
                  <a:pt x="1707" y="870"/>
                  <a:pt x="1705" y="864"/>
                </a:cubicBezTo>
                <a:cubicBezTo>
                  <a:pt x="1703" y="858"/>
                  <a:pt x="1699" y="853"/>
                  <a:pt x="1694" y="848"/>
                </a:cubicBezTo>
                <a:close/>
                <a:moveTo>
                  <a:pt x="640" y="95"/>
                </a:moveTo>
                <a:cubicBezTo>
                  <a:pt x="640" y="97"/>
                  <a:pt x="641" y="97"/>
                  <a:pt x="642" y="97"/>
                </a:cubicBezTo>
                <a:cubicBezTo>
                  <a:pt x="645" y="98"/>
                  <a:pt x="648" y="98"/>
                  <a:pt x="652" y="98"/>
                </a:cubicBezTo>
                <a:cubicBezTo>
                  <a:pt x="652" y="98"/>
                  <a:pt x="653" y="97"/>
                  <a:pt x="654" y="96"/>
                </a:cubicBezTo>
                <a:cubicBezTo>
                  <a:pt x="654" y="95"/>
                  <a:pt x="654" y="93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5" y="92"/>
                  <a:pt x="655" y="92"/>
                  <a:pt x="655" y="92"/>
                </a:cubicBezTo>
                <a:cubicBezTo>
                  <a:pt x="657" y="90"/>
                  <a:pt x="657" y="87"/>
                  <a:pt x="656" y="85"/>
                </a:cubicBezTo>
                <a:cubicBezTo>
                  <a:pt x="654" y="83"/>
                  <a:pt x="653" y="80"/>
                  <a:pt x="651" y="78"/>
                </a:cubicBezTo>
                <a:cubicBezTo>
                  <a:pt x="651" y="77"/>
                  <a:pt x="651" y="76"/>
                  <a:pt x="650" y="75"/>
                </a:cubicBezTo>
                <a:cubicBezTo>
                  <a:pt x="649" y="74"/>
                  <a:pt x="647" y="74"/>
                  <a:pt x="646" y="75"/>
                </a:cubicBezTo>
                <a:cubicBezTo>
                  <a:pt x="643" y="78"/>
                  <a:pt x="641" y="82"/>
                  <a:pt x="641" y="86"/>
                </a:cubicBezTo>
                <a:cubicBezTo>
                  <a:pt x="641" y="88"/>
                  <a:pt x="640" y="89"/>
                  <a:pt x="639" y="91"/>
                </a:cubicBezTo>
                <a:cubicBezTo>
                  <a:pt x="639" y="92"/>
                  <a:pt x="640" y="94"/>
                  <a:pt x="640" y="95"/>
                </a:cubicBezTo>
                <a:close/>
                <a:moveTo>
                  <a:pt x="1321" y="93"/>
                </a:moveTo>
                <a:cubicBezTo>
                  <a:pt x="1319" y="93"/>
                  <a:pt x="1318" y="95"/>
                  <a:pt x="1318" y="97"/>
                </a:cubicBezTo>
                <a:cubicBezTo>
                  <a:pt x="1320" y="98"/>
                  <a:pt x="1320" y="98"/>
                  <a:pt x="1320" y="99"/>
                </a:cubicBezTo>
                <a:cubicBezTo>
                  <a:pt x="1320" y="100"/>
                  <a:pt x="1320" y="101"/>
                  <a:pt x="1320" y="102"/>
                </a:cubicBezTo>
                <a:cubicBezTo>
                  <a:pt x="1320" y="104"/>
                  <a:pt x="1321" y="106"/>
                  <a:pt x="1323" y="106"/>
                </a:cubicBezTo>
                <a:cubicBezTo>
                  <a:pt x="1324" y="106"/>
                  <a:pt x="1325" y="107"/>
                  <a:pt x="1326" y="107"/>
                </a:cubicBezTo>
                <a:cubicBezTo>
                  <a:pt x="1327" y="107"/>
                  <a:pt x="1328" y="106"/>
                  <a:pt x="1329" y="105"/>
                </a:cubicBezTo>
                <a:cubicBezTo>
                  <a:pt x="1330" y="104"/>
                  <a:pt x="1330" y="103"/>
                  <a:pt x="1331" y="101"/>
                </a:cubicBezTo>
                <a:cubicBezTo>
                  <a:pt x="1331" y="100"/>
                  <a:pt x="1331" y="99"/>
                  <a:pt x="1332" y="98"/>
                </a:cubicBezTo>
                <a:cubicBezTo>
                  <a:pt x="1334" y="97"/>
                  <a:pt x="1334" y="94"/>
                  <a:pt x="1336" y="92"/>
                </a:cubicBezTo>
                <a:cubicBezTo>
                  <a:pt x="1338" y="91"/>
                  <a:pt x="1338" y="89"/>
                  <a:pt x="1337" y="88"/>
                </a:cubicBezTo>
                <a:cubicBezTo>
                  <a:pt x="1336" y="86"/>
                  <a:pt x="1334" y="85"/>
                  <a:pt x="1333" y="83"/>
                </a:cubicBezTo>
                <a:cubicBezTo>
                  <a:pt x="1333" y="83"/>
                  <a:pt x="1332" y="83"/>
                  <a:pt x="1331" y="83"/>
                </a:cubicBezTo>
                <a:cubicBezTo>
                  <a:pt x="1329" y="84"/>
                  <a:pt x="1328" y="84"/>
                  <a:pt x="1328" y="87"/>
                </a:cubicBezTo>
                <a:cubicBezTo>
                  <a:pt x="1328" y="89"/>
                  <a:pt x="1327" y="91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4" y="93"/>
                  <a:pt x="1323" y="93"/>
                  <a:pt x="1321" y="93"/>
                </a:cubicBezTo>
                <a:close/>
                <a:moveTo>
                  <a:pt x="1980" y="721"/>
                </a:moveTo>
                <a:cubicBezTo>
                  <a:pt x="1979" y="720"/>
                  <a:pt x="1979" y="720"/>
                  <a:pt x="1978" y="721"/>
                </a:cubicBezTo>
                <a:cubicBezTo>
                  <a:pt x="1977" y="722"/>
                  <a:pt x="1976" y="723"/>
                  <a:pt x="1975" y="724"/>
                </a:cubicBezTo>
                <a:cubicBezTo>
                  <a:pt x="1974" y="726"/>
                  <a:pt x="1973" y="728"/>
                  <a:pt x="1972" y="730"/>
                </a:cubicBezTo>
                <a:cubicBezTo>
                  <a:pt x="1971" y="732"/>
                  <a:pt x="1971" y="734"/>
                  <a:pt x="1971" y="737"/>
                </a:cubicBezTo>
                <a:cubicBezTo>
                  <a:pt x="1971" y="741"/>
                  <a:pt x="1971" y="744"/>
                  <a:pt x="1975" y="747"/>
                </a:cubicBezTo>
                <a:cubicBezTo>
                  <a:pt x="1976" y="748"/>
                  <a:pt x="1976" y="749"/>
                  <a:pt x="1977" y="749"/>
                </a:cubicBezTo>
                <a:cubicBezTo>
                  <a:pt x="1978" y="750"/>
                  <a:pt x="1978" y="750"/>
                  <a:pt x="1979" y="749"/>
                </a:cubicBezTo>
                <a:cubicBezTo>
                  <a:pt x="1979" y="748"/>
                  <a:pt x="1979" y="746"/>
                  <a:pt x="1980" y="745"/>
                </a:cubicBezTo>
                <a:cubicBezTo>
                  <a:pt x="1982" y="741"/>
                  <a:pt x="1982" y="738"/>
                  <a:pt x="1982" y="734"/>
                </a:cubicBezTo>
                <a:cubicBezTo>
                  <a:pt x="1982" y="731"/>
                  <a:pt x="1983" y="728"/>
                  <a:pt x="1983" y="725"/>
                </a:cubicBezTo>
                <a:cubicBezTo>
                  <a:pt x="1983" y="723"/>
                  <a:pt x="1982" y="721"/>
                  <a:pt x="1980" y="721"/>
                </a:cubicBezTo>
                <a:close/>
                <a:moveTo>
                  <a:pt x="1351" y="80"/>
                </a:moveTo>
                <a:cubicBezTo>
                  <a:pt x="1352" y="80"/>
                  <a:pt x="1352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2" y="81"/>
                  <a:pt x="1351" y="82"/>
                  <a:pt x="1350" y="82"/>
                </a:cubicBezTo>
                <a:cubicBezTo>
                  <a:pt x="1349" y="82"/>
                  <a:pt x="1349" y="83"/>
                  <a:pt x="1349" y="84"/>
                </a:cubicBezTo>
                <a:cubicBezTo>
                  <a:pt x="1349" y="84"/>
                  <a:pt x="1349" y="85"/>
                  <a:pt x="1350" y="85"/>
                </a:cubicBezTo>
                <a:cubicBezTo>
                  <a:pt x="1352" y="86"/>
                  <a:pt x="1355" y="86"/>
                  <a:pt x="1357" y="87"/>
                </a:cubicBezTo>
                <a:cubicBezTo>
                  <a:pt x="1358" y="88"/>
                  <a:pt x="1359" y="87"/>
                  <a:pt x="1360" y="87"/>
                </a:cubicBezTo>
                <a:cubicBezTo>
                  <a:pt x="1360" y="87"/>
                  <a:pt x="1361" y="87"/>
                  <a:pt x="1361" y="86"/>
                </a:cubicBezTo>
                <a:cubicBezTo>
                  <a:pt x="1362" y="83"/>
                  <a:pt x="1364" y="82"/>
                  <a:pt x="1366" y="80"/>
                </a:cubicBezTo>
                <a:cubicBezTo>
                  <a:pt x="1367" y="79"/>
                  <a:pt x="1367" y="78"/>
                  <a:pt x="1366" y="77"/>
                </a:cubicBezTo>
                <a:cubicBezTo>
                  <a:pt x="1366" y="77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7"/>
                  <a:pt x="1364" y="76"/>
                  <a:pt x="1364" y="76"/>
                </a:cubicBezTo>
                <a:cubicBezTo>
                  <a:pt x="1364" y="76"/>
                  <a:pt x="1363" y="76"/>
                  <a:pt x="1363" y="76"/>
                </a:cubicBezTo>
                <a:cubicBezTo>
                  <a:pt x="1363" y="76"/>
                  <a:pt x="1363" y="76"/>
                  <a:pt x="1363" y="76"/>
                </a:cubicBezTo>
                <a:cubicBezTo>
                  <a:pt x="1364" y="76"/>
                  <a:pt x="1364" y="76"/>
                  <a:pt x="1364" y="76"/>
                </a:cubicBezTo>
                <a:cubicBezTo>
                  <a:pt x="1363" y="76"/>
                  <a:pt x="1361" y="75"/>
                  <a:pt x="1360" y="75"/>
                </a:cubicBezTo>
                <a:cubicBezTo>
                  <a:pt x="1360" y="74"/>
                  <a:pt x="1359" y="74"/>
                  <a:pt x="1360" y="73"/>
                </a:cubicBezTo>
                <a:cubicBezTo>
                  <a:pt x="1360" y="70"/>
                  <a:pt x="1357" y="67"/>
                  <a:pt x="1359" y="63"/>
                </a:cubicBezTo>
                <a:cubicBezTo>
                  <a:pt x="1359" y="63"/>
                  <a:pt x="1359" y="62"/>
                  <a:pt x="1358" y="62"/>
                </a:cubicBezTo>
                <a:cubicBezTo>
                  <a:pt x="1356" y="60"/>
                  <a:pt x="1353" y="61"/>
                  <a:pt x="1353" y="64"/>
                </a:cubicBezTo>
                <a:cubicBezTo>
                  <a:pt x="1353" y="67"/>
                  <a:pt x="1353" y="70"/>
                  <a:pt x="1351" y="72"/>
                </a:cubicBezTo>
                <a:cubicBezTo>
                  <a:pt x="1350" y="73"/>
                  <a:pt x="1351" y="74"/>
                  <a:pt x="1352" y="74"/>
                </a:cubicBezTo>
                <a:cubicBezTo>
                  <a:pt x="1352" y="75"/>
                  <a:pt x="1352" y="75"/>
                  <a:pt x="1353" y="75"/>
                </a:cubicBezTo>
                <a:cubicBezTo>
                  <a:pt x="1353" y="75"/>
                  <a:pt x="1352" y="76"/>
                  <a:pt x="1352" y="76"/>
                </a:cubicBezTo>
                <a:cubicBezTo>
                  <a:pt x="1350" y="76"/>
                  <a:pt x="1348" y="76"/>
                  <a:pt x="1348" y="77"/>
                </a:cubicBezTo>
                <a:cubicBezTo>
                  <a:pt x="1348" y="80"/>
                  <a:pt x="1350" y="80"/>
                  <a:pt x="1351" y="80"/>
                </a:cubicBezTo>
                <a:close/>
                <a:moveTo>
                  <a:pt x="1358" y="78"/>
                </a:moveTo>
                <a:cubicBezTo>
                  <a:pt x="1358" y="78"/>
                  <a:pt x="1358" y="78"/>
                  <a:pt x="1358" y="78"/>
                </a:cubicBezTo>
                <a:cubicBezTo>
                  <a:pt x="1358" y="78"/>
                  <a:pt x="1358" y="78"/>
                  <a:pt x="1358" y="78"/>
                </a:cubicBezTo>
                <a:cubicBezTo>
                  <a:pt x="1358" y="77"/>
                  <a:pt x="1358" y="77"/>
                  <a:pt x="1358" y="77"/>
                </a:cubicBezTo>
                <a:lnTo>
                  <a:pt x="1358" y="78"/>
                </a:lnTo>
                <a:close/>
                <a:moveTo>
                  <a:pt x="611" y="149"/>
                </a:moveTo>
                <a:cubicBezTo>
                  <a:pt x="610" y="151"/>
                  <a:pt x="609" y="153"/>
                  <a:pt x="611" y="155"/>
                </a:cubicBezTo>
                <a:cubicBezTo>
                  <a:pt x="613" y="157"/>
                  <a:pt x="615" y="159"/>
                  <a:pt x="618" y="160"/>
                </a:cubicBezTo>
                <a:cubicBezTo>
                  <a:pt x="618" y="161"/>
                  <a:pt x="619" y="161"/>
                  <a:pt x="619" y="161"/>
                </a:cubicBezTo>
                <a:cubicBezTo>
                  <a:pt x="621" y="162"/>
                  <a:pt x="623" y="161"/>
                  <a:pt x="624" y="160"/>
                </a:cubicBezTo>
                <a:cubicBezTo>
                  <a:pt x="624" y="157"/>
                  <a:pt x="625" y="155"/>
                  <a:pt x="626" y="153"/>
                </a:cubicBezTo>
                <a:cubicBezTo>
                  <a:pt x="626" y="152"/>
                  <a:pt x="626" y="151"/>
                  <a:pt x="626" y="150"/>
                </a:cubicBezTo>
                <a:cubicBezTo>
                  <a:pt x="626" y="147"/>
                  <a:pt x="625" y="145"/>
                  <a:pt x="624" y="143"/>
                </a:cubicBezTo>
                <a:cubicBezTo>
                  <a:pt x="623" y="142"/>
                  <a:pt x="621" y="142"/>
                  <a:pt x="620" y="143"/>
                </a:cubicBezTo>
                <a:cubicBezTo>
                  <a:pt x="619" y="143"/>
                  <a:pt x="618" y="143"/>
                  <a:pt x="617" y="143"/>
                </a:cubicBezTo>
                <a:cubicBezTo>
                  <a:pt x="616" y="145"/>
                  <a:pt x="613" y="147"/>
                  <a:pt x="611" y="149"/>
                </a:cubicBezTo>
                <a:close/>
                <a:moveTo>
                  <a:pt x="617" y="143"/>
                </a:moveTo>
                <a:cubicBezTo>
                  <a:pt x="617" y="143"/>
                  <a:pt x="617" y="142"/>
                  <a:pt x="617" y="142"/>
                </a:cubicBezTo>
                <a:cubicBezTo>
                  <a:pt x="617" y="142"/>
                  <a:pt x="617" y="142"/>
                  <a:pt x="617" y="142"/>
                </a:cubicBezTo>
                <a:cubicBezTo>
                  <a:pt x="617" y="143"/>
                  <a:pt x="617" y="143"/>
                  <a:pt x="617" y="143"/>
                </a:cubicBezTo>
                <a:cubicBezTo>
                  <a:pt x="617" y="143"/>
                  <a:pt x="617" y="143"/>
                  <a:pt x="617" y="143"/>
                </a:cubicBezTo>
                <a:close/>
                <a:moveTo>
                  <a:pt x="1860" y="64"/>
                </a:moveTo>
                <a:cubicBezTo>
                  <a:pt x="1865" y="66"/>
                  <a:pt x="1869" y="67"/>
                  <a:pt x="1874" y="67"/>
                </a:cubicBezTo>
                <a:cubicBezTo>
                  <a:pt x="1875" y="67"/>
                  <a:pt x="1876" y="67"/>
                  <a:pt x="1877" y="67"/>
                </a:cubicBezTo>
                <a:cubicBezTo>
                  <a:pt x="1880" y="66"/>
                  <a:pt x="1881" y="65"/>
                  <a:pt x="1882" y="62"/>
                </a:cubicBezTo>
                <a:cubicBezTo>
                  <a:pt x="1882" y="61"/>
                  <a:pt x="1882" y="60"/>
                  <a:pt x="1882" y="60"/>
                </a:cubicBezTo>
                <a:cubicBezTo>
                  <a:pt x="1881" y="57"/>
                  <a:pt x="1879" y="56"/>
                  <a:pt x="1876" y="56"/>
                </a:cubicBezTo>
                <a:cubicBezTo>
                  <a:pt x="1874" y="56"/>
                  <a:pt x="1872" y="57"/>
                  <a:pt x="1870" y="57"/>
                </a:cubicBezTo>
                <a:cubicBezTo>
                  <a:pt x="1868" y="57"/>
                  <a:pt x="1865" y="57"/>
                  <a:pt x="1863" y="57"/>
                </a:cubicBezTo>
                <a:cubicBezTo>
                  <a:pt x="1863" y="57"/>
                  <a:pt x="1862" y="57"/>
                  <a:pt x="1861" y="57"/>
                </a:cubicBezTo>
                <a:cubicBezTo>
                  <a:pt x="1860" y="58"/>
                  <a:pt x="1859" y="58"/>
                  <a:pt x="1857" y="58"/>
                </a:cubicBezTo>
                <a:cubicBezTo>
                  <a:pt x="1857" y="58"/>
                  <a:pt x="1856" y="59"/>
                  <a:pt x="1856" y="60"/>
                </a:cubicBezTo>
                <a:cubicBezTo>
                  <a:pt x="1857" y="61"/>
                  <a:pt x="1859" y="63"/>
                  <a:pt x="1860" y="64"/>
                </a:cubicBezTo>
                <a:close/>
                <a:moveTo>
                  <a:pt x="2216" y="952"/>
                </a:moveTo>
                <a:cubicBezTo>
                  <a:pt x="2214" y="952"/>
                  <a:pt x="2212" y="952"/>
                  <a:pt x="2212" y="955"/>
                </a:cubicBezTo>
                <a:cubicBezTo>
                  <a:pt x="2211" y="958"/>
                  <a:pt x="2208" y="960"/>
                  <a:pt x="2206" y="961"/>
                </a:cubicBezTo>
                <a:cubicBezTo>
                  <a:pt x="2204" y="961"/>
                  <a:pt x="2202" y="961"/>
                  <a:pt x="2201" y="960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60"/>
                  <a:pt x="2201" y="960"/>
                  <a:pt x="2201" y="960"/>
                </a:cubicBezTo>
                <a:cubicBezTo>
                  <a:pt x="2198" y="960"/>
                  <a:pt x="2196" y="961"/>
                  <a:pt x="2193" y="961"/>
                </a:cubicBezTo>
                <a:cubicBezTo>
                  <a:pt x="2192" y="961"/>
                  <a:pt x="2192" y="961"/>
                  <a:pt x="2191" y="961"/>
                </a:cubicBezTo>
                <a:cubicBezTo>
                  <a:pt x="2190" y="961"/>
                  <a:pt x="2190" y="961"/>
                  <a:pt x="2189" y="961"/>
                </a:cubicBezTo>
                <a:cubicBezTo>
                  <a:pt x="2189" y="961"/>
                  <a:pt x="2188" y="962"/>
                  <a:pt x="2188" y="962"/>
                </a:cubicBezTo>
                <a:cubicBezTo>
                  <a:pt x="2188" y="963"/>
                  <a:pt x="2188" y="964"/>
                  <a:pt x="2188" y="964"/>
                </a:cubicBezTo>
                <a:cubicBezTo>
                  <a:pt x="2194" y="968"/>
                  <a:pt x="2200" y="969"/>
                  <a:pt x="2206" y="968"/>
                </a:cubicBezTo>
                <a:cubicBezTo>
                  <a:pt x="2207" y="968"/>
                  <a:pt x="2207" y="967"/>
                  <a:pt x="2208" y="967"/>
                </a:cubicBezTo>
                <a:cubicBezTo>
                  <a:pt x="2211" y="966"/>
                  <a:pt x="2212" y="963"/>
                  <a:pt x="2215" y="962"/>
                </a:cubicBezTo>
                <a:cubicBezTo>
                  <a:pt x="2215" y="962"/>
                  <a:pt x="2216" y="961"/>
                  <a:pt x="2216" y="961"/>
                </a:cubicBezTo>
                <a:cubicBezTo>
                  <a:pt x="2216" y="959"/>
                  <a:pt x="2217" y="958"/>
                  <a:pt x="2218" y="956"/>
                </a:cubicBezTo>
                <a:cubicBezTo>
                  <a:pt x="2219" y="954"/>
                  <a:pt x="2218" y="952"/>
                  <a:pt x="2216" y="952"/>
                </a:cubicBezTo>
                <a:close/>
                <a:moveTo>
                  <a:pt x="570" y="61"/>
                </a:moveTo>
                <a:cubicBezTo>
                  <a:pt x="572" y="62"/>
                  <a:pt x="574" y="63"/>
                  <a:pt x="576" y="65"/>
                </a:cubicBezTo>
                <a:cubicBezTo>
                  <a:pt x="578" y="65"/>
                  <a:pt x="579" y="67"/>
                  <a:pt x="581" y="68"/>
                </a:cubicBezTo>
                <a:cubicBezTo>
                  <a:pt x="584" y="70"/>
                  <a:pt x="589" y="68"/>
                  <a:pt x="589" y="64"/>
                </a:cubicBezTo>
                <a:cubicBezTo>
                  <a:pt x="589" y="63"/>
                  <a:pt x="589" y="62"/>
                  <a:pt x="590" y="61"/>
                </a:cubicBezTo>
                <a:cubicBezTo>
                  <a:pt x="590" y="61"/>
                  <a:pt x="590" y="60"/>
                  <a:pt x="590" y="60"/>
                </a:cubicBezTo>
                <a:cubicBezTo>
                  <a:pt x="590" y="57"/>
                  <a:pt x="588" y="55"/>
                  <a:pt x="586" y="56"/>
                </a:cubicBezTo>
                <a:cubicBezTo>
                  <a:pt x="583" y="56"/>
                  <a:pt x="581" y="57"/>
                  <a:pt x="578" y="57"/>
                </a:cubicBezTo>
                <a:cubicBezTo>
                  <a:pt x="576" y="56"/>
                  <a:pt x="574" y="57"/>
                  <a:pt x="572" y="57"/>
                </a:cubicBezTo>
                <a:cubicBezTo>
                  <a:pt x="571" y="57"/>
                  <a:pt x="570" y="58"/>
                  <a:pt x="570" y="59"/>
                </a:cubicBezTo>
                <a:cubicBezTo>
                  <a:pt x="569" y="59"/>
                  <a:pt x="569" y="60"/>
                  <a:pt x="569" y="60"/>
                </a:cubicBezTo>
                <a:cubicBezTo>
                  <a:pt x="569" y="61"/>
                  <a:pt x="570" y="61"/>
                  <a:pt x="570" y="61"/>
                </a:cubicBezTo>
                <a:close/>
                <a:moveTo>
                  <a:pt x="1850" y="112"/>
                </a:moveTo>
                <a:cubicBezTo>
                  <a:pt x="1851" y="112"/>
                  <a:pt x="1851" y="112"/>
                  <a:pt x="1851" y="112"/>
                </a:cubicBezTo>
                <a:cubicBezTo>
                  <a:pt x="1854" y="110"/>
                  <a:pt x="1856" y="110"/>
                  <a:pt x="1859" y="110"/>
                </a:cubicBezTo>
                <a:cubicBezTo>
                  <a:pt x="1863" y="110"/>
                  <a:pt x="1866" y="109"/>
                  <a:pt x="1869" y="109"/>
                </a:cubicBezTo>
                <a:cubicBezTo>
                  <a:pt x="1870" y="109"/>
                  <a:pt x="1871" y="107"/>
                  <a:pt x="1870" y="106"/>
                </a:cubicBezTo>
                <a:cubicBezTo>
                  <a:pt x="1869" y="103"/>
                  <a:pt x="1867" y="101"/>
                  <a:pt x="1864" y="100"/>
                </a:cubicBezTo>
                <a:cubicBezTo>
                  <a:pt x="1862" y="100"/>
                  <a:pt x="1861" y="99"/>
                  <a:pt x="1860" y="99"/>
                </a:cubicBezTo>
                <a:cubicBezTo>
                  <a:pt x="1858" y="98"/>
                  <a:pt x="1857" y="99"/>
                  <a:pt x="1855" y="99"/>
                </a:cubicBezTo>
                <a:cubicBezTo>
                  <a:pt x="1854" y="99"/>
                  <a:pt x="1852" y="100"/>
                  <a:pt x="1852" y="101"/>
                </a:cubicBezTo>
                <a:cubicBezTo>
                  <a:pt x="1852" y="103"/>
                  <a:pt x="1851" y="105"/>
                  <a:pt x="1851" y="108"/>
                </a:cubicBezTo>
                <a:cubicBezTo>
                  <a:pt x="1851" y="108"/>
                  <a:pt x="1850" y="110"/>
                  <a:pt x="1850" y="111"/>
                </a:cubicBezTo>
                <a:cubicBezTo>
                  <a:pt x="1850" y="112"/>
                  <a:pt x="1850" y="112"/>
                  <a:pt x="1850" y="112"/>
                </a:cubicBezTo>
                <a:close/>
                <a:moveTo>
                  <a:pt x="1909" y="769"/>
                </a:moveTo>
                <a:cubicBezTo>
                  <a:pt x="1910" y="768"/>
                  <a:pt x="1909" y="767"/>
                  <a:pt x="1908" y="767"/>
                </a:cubicBezTo>
                <a:cubicBezTo>
                  <a:pt x="1907" y="766"/>
                  <a:pt x="1906" y="766"/>
                  <a:pt x="1905" y="766"/>
                </a:cubicBezTo>
                <a:cubicBezTo>
                  <a:pt x="1905" y="766"/>
                  <a:pt x="1904" y="766"/>
                  <a:pt x="1904" y="766"/>
                </a:cubicBezTo>
                <a:cubicBezTo>
                  <a:pt x="1900" y="766"/>
                  <a:pt x="1896" y="768"/>
                  <a:pt x="1894" y="771"/>
                </a:cubicBezTo>
                <a:cubicBezTo>
                  <a:pt x="1893" y="771"/>
                  <a:pt x="1893" y="772"/>
                  <a:pt x="1893" y="773"/>
                </a:cubicBezTo>
                <a:cubicBezTo>
                  <a:pt x="1892" y="776"/>
                  <a:pt x="1894" y="779"/>
                  <a:pt x="1897" y="780"/>
                </a:cubicBezTo>
                <a:cubicBezTo>
                  <a:pt x="1900" y="781"/>
                  <a:pt x="1904" y="780"/>
                  <a:pt x="1906" y="777"/>
                </a:cubicBezTo>
                <a:cubicBezTo>
                  <a:pt x="1908" y="775"/>
                  <a:pt x="1909" y="772"/>
                  <a:pt x="1909" y="769"/>
                </a:cubicBezTo>
                <a:close/>
                <a:moveTo>
                  <a:pt x="1166" y="607"/>
                </a:moveTo>
                <a:cubicBezTo>
                  <a:pt x="1167" y="610"/>
                  <a:pt x="1167" y="614"/>
                  <a:pt x="1167" y="617"/>
                </a:cubicBezTo>
                <a:cubicBezTo>
                  <a:pt x="1167" y="622"/>
                  <a:pt x="1170" y="623"/>
                  <a:pt x="1174" y="620"/>
                </a:cubicBezTo>
                <a:cubicBezTo>
                  <a:pt x="1175" y="620"/>
                  <a:pt x="1176" y="619"/>
                  <a:pt x="1176" y="618"/>
                </a:cubicBezTo>
                <a:cubicBezTo>
                  <a:pt x="1176" y="616"/>
                  <a:pt x="1176" y="614"/>
                  <a:pt x="1176" y="612"/>
                </a:cubicBezTo>
                <a:cubicBezTo>
                  <a:pt x="1176" y="612"/>
                  <a:pt x="1176" y="612"/>
                  <a:pt x="1176" y="612"/>
                </a:cubicBezTo>
                <a:cubicBezTo>
                  <a:pt x="1176" y="611"/>
                  <a:pt x="1176" y="610"/>
                  <a:pt x="1176" y="609"/>
                </a:cubicBezTo>
                <a:cubicBezTo>
                  <a:pt x="1176" y="608"/>
                  <a:pt x="1176" y="607"/>
                  <a:pt x="1176" y="606"/>
                </a:cubicBezTo>
                <a:cubicBezTo>
                  <a:pt x="1176" y="604"/>
                  <a:pt x="1173" y="600"/>
                  <a:pt x="1169" y="603"/>
                </a:cubicBezTo>
                <a:cubicBezTo>
                  <a:pt x="1168" y="603"/>
                  <a:pt x="1167" y="604"/>
                  <a:pt x="1166" y="605"/>
                </a:cubicBezTo>
                <a:cubicBezTo>
                  <a:pt x="1166" y="605"/>
                  <a:pt x="1165" y="606"/>
                  <a:pt x="1166" y="607"/>
                </a:cubicBezTo>
                <a:close/>
                <a:moveTo>
                  <a:pt x="663" y="294"/>
                </a:moveTo>
                <a:cubicBezTo>
                  <a:pt x="662" y="297"/>
                  <a:pt x="664" y="299"/>
                  <a:pt x="666" y="299"/>
                </a:cubicBezTo>
                <a:cubicBezTo>
                  <a:pt x="671" y="299"/>
                  <a:pt x="675" y="297"/>
                  <a:pt x="677" y="293"/>
                </a:cubicBezTo>
                <a:cubicBezTo>
                  <a:pt x="677" y="292"/>
                  <a:pt x="678" y="290"/>
                  <a:pt x="678" y="289"/>
                </a:cubicBezTo>
                <a:cubicBezTo>
                  <a:pt x="679" y="288"/>
                  <a:pt x="678" y="286"/>
                  <a:pt x="676" y="285"/>
                </a:cubicBezTo>
                <a:cubicBezTo>
                  <a:pt x="674" y="284"/>
                  <a:pt x="672" y="284"/>
                  <a:pt x="670" y="285"/>
                </a:cubicBezTo>
                <a:cubicBezTo>
                  <a:pt x="667" y="287"/>
                  <a:pt x="664" y="290"/>
                  <a:pt x="663" y="294"/>
                </a:cubicBezTo>
                <a:cubicBezTo>
                  <a:pt x="663" y="294"/>
                  <a:pt x="663" y="294"/>
                  <a:pt x="663" y="294"/>
                </a:cubicBezTo>
                <a:close/>
                <a:moveTo>
                  <a:pt x="247" y="418"/>
                </a:moveTo>
                <a:cubicBezTo>
                  <a:pt x="246" y="417"/>
                  <a:pt x="244" y="418"/>
                  <a:pt x="244" y="419"/>
                </a:cubicBezTo>
                <a:cubicBezTo>
                  <a:pt x="243" y="420"/>
                  <a:pt x="242" y="422"/>
                  <a:pt x="242" y="423"/>
                </a:cubicBezTo>
                <a:cubicBezTo>
                  <a:pt x="242" y="425"/>
                  <a:pt x="242" y="426"/>
                  <a:pt x="243" y="428"/>
                </a:cubicBezTo>
                <a:cubicBezTo>
                  <a:pt x="243" y="428"/>
                  <a:pt x="242" y="428"/>
                  <a:pt x="242" y="428"/>
                </a:cubicBezTo>
                <a:cubicBezTo>
                  <a:pt x="243" y="430"/>
                  <a:pt x="243" y="431"/>
                  <a:pt x="243" y="432"/>
                </a:cubicBezTo>
                <a:cubicBezTo>
                  <a:pt x="243" y="436"/>
                  <a:pt x="244" y="439"/>
                  <a:pt x="246" y="442"/>
                </a:cubicBezTo>
                <a:cubicBezTo>
                  <a:pt x="246" y="443"/>
                  <a:pt x="246" y="443"/>
                  <a:pt x="247" y="443"/>
                </a:cubicBezTo>
                <a:cubicBezTo>
                  <a:pt x="247" y="443"/>
                  <a:pt x="248" y="443"/>
                  <a:pt x="248" y="443"/>
                </a:cubicBezTo>
                <a:cubicBezTo>
                  <a:pt x="248" y="443"/>
                  <a:pt x="248" y="443"/>
                  <a:pt x="248" y="443"/>
                </a:cubicBezTo>
                <a:cubicBezTo>
                  <a:pt x="247" y="438"/>
                  <a:pt x="248" y="434"/>
                  <a:pt x="249" y="429"/>
                </a:cubicBezTo>
                <a:cubicBezTo>
                  <a:pt x="250" y="427"/>
                  <a:pt x="251" y="424"/>
                  <a:pt x="252" y="422"/>
                </a:cubicBezTo>
                <a:cubicBezTo>
                  <a:pt x="252" y="421"/>
                  <a:pt x="252" y="421"/>
                  <a:pt x="251" y="420"/>
                </a:cubicBezTo>
                <a:cubicBezTo>
                  <a:pt x="250" y="419"/>
                  <a:pt x="248" y="419"/>
                  <a:pt x="247" y="418"/>
                </a:cubicBezTo>
                <a:close/>
                <a:moveTo>
                  <a:pt x="2007" y="1000"/>
                </a:moveTo>
                <a:cubicBezTo>
                  <a:pt x="2010" y="999"/>
                  <a:pt x="2013" y="998"/>
                  <a:pt x="2016" y="995"/>
                </a:cubicBezTo>
                <a:cubicBezTo>
                  <a:pt x="2018" y="993"/>
                  <a:pt x="2021" y="991"/>
                  <a:pt x="2025" y="990"/>
                </a:cubicBezTo>
                <a:cubicBezTo>
                  <a:pt x="2026" y="990"/>
                  <a:pt x="2028" y="989"/>
                  <a:pt x="2029" y="989"/>
                </a:cubicBezTo>
                <a:cubicBezTo>
                  <a:pt x="2030" y="988"/>
                  <a:pt x="2031" y="988"/>
                  <a:pt x="2031" y="986"/>
                </a:cubicBezTo>
                <a:cubicBezTo>
                  <a:pt x="2031" y="986"/>
                  <a:pt x="2030" y="985"/>
                  <a:pt x="2028" y="985"/>
                </a:cubicBezTo>
                <a:cubicBezTo>
                  <a:pt x="2024" y="985"/>
                  <a:pt x="2019" y="985"/>
                  <a:pt x="2015" y="988"/>
                </a:cubicBezTo>
                <a:cubicBezTo>
                  <a:pt x="2014" y="989"/>
                  <a:pt x="2012" y="989"/>
                  <a:pt x="2011" y="990"/>
                </a:cubicBezTo>
                <a:cubicBezTo>
                  <a:pt x="2010" y="990"/>
                  <a:pt x="2009" y="991"/>
                  <a:pt x="2008" y="992"/>
                </a:cubicBezTo>
                <a:cubicBezTo>
                  <a:pt x="2006" y="994"/>
                  <a:pt x="2005" y="997"/>
                  <a:pt x="2005" y="999"/>
                </a:cubicBezTo>
                <a:cubicBezTo>
                  <a:pt x="2006" y="1000"/>
                  <a:pt x="2007" y="1000"/>
                  <a:pt x="2007" y="1000"/>
                </a:cubicBezTo>
                <a:close/>
                <a:moveTo>
                  <a:pt x="64" y="228"/>
                </a:moveTo>
                <a:cubicBezTo>
                  <a:pt x="65" y="228"/>
                  <a:pt x="66" y="228"/>
                  <a:pt x="67" y="228"/>
                </a:cubicBezTo>
                <a:cubicBezTo>
                  <a:pt x="69" y="229"/>
                  <a:pt x="70" y="229"/>
                  <a:pt x="71" y="231"/>
                </a:cubicBezTo>
                <a:cubicBezTo>
                  <a:pt x="71" y="233"/>
                  <a:pt x="72" y="234"/>
                  <a:pt x="72" y="236"/>
                </a:cubicBezTo>
                <a:cubicBezTo>
                  <a:pt x="73" y="237"/>
                  <a:pt x="74" y="237"/>
                  <a:pt x="75" y="237"/>
                </a:cubicBezTo>
                <a:cubicBezTo>
                  <a:pt x="76" y="236"/>
                  <a:pt x="78" y="236"/>
                  <a:pt x="80" y="235"/>
                </a:cubicBezTo>
                <a:cubicBezTo>
                  <a:pt x="80" y="235"/>
                  <a:pt x="80" y="235"/>
                  <a:pt x="80" y="235"/>
                </a:cubicBezTo>
                <a:cubicBezTo>
                  <a:pt x="80" y="234"/>
                  <a:pt x="80" y="234"/>
                  <a:pt x="80" y="234"/>
                </a:cubicBezTo>
                <a:cubicBezTo>
                  <a:pt x="79" y="232"/>
                  <a:pt x="78" y="230"/>
                  <a:pt x="77" y="228"/>
                </a:cubicBezTo>
                <a:cubicBezTo>
                  <a:pt x="76" y="225"/>
                  <a:pt x="75" y="224"/>
                  <a:pt x="72" y="223"/>
                </a:cubicBezTo>
                <a:cubicBezTo>
                  <a:pt x="71" y="223"/>
                  <a:pt x="69" y="222"/>
                  <a:pt x="68" y="221"/>
                </a:cubicBezTo>
                <a:cubicBezTo>
                  <a:pt x="68" y="221"/>
                  <a:pt x="67" y="221"/>
                  <a:pt x="67" y="221"/>
                </a:cubicBezTo>
                <a:cubicBezTo>
                  <a:pt x="66" y="222"/>
                  <a:pt x="64" y="223"/>
                  <a:pt x="64" y="225"/>
                </a:cubicBezTo>
                <a:cubicBezTo>
                  <a:pt x="63" y="226"/>
                  <a:pt x="64" y="227"/>
                  <a:pt x="64" y="228"/>
                </a:cubicBezTo>
                <a:close/>
                <a:moveTo>
                  <a:pt x="651" y="111"/>
                </a:moveTo>
                <a:cubicBezTo>
                  <a:pt x="653" y="111"/>
                  <a:pt x="654" y="110"/>
                  <a:pt x="655" y="109"/>
                </a:cubicBezTo>
                <a:cubicBezTo>
                  <a:pt x="655" y="109"/>
                  <a:pt x="656" y="107"/>
                  <a:pt x="655" y="107"/>
                </a:cubicBezTo>
                <a:cubicBezTo>
                  <a:pt x="652" y="104"/>
                  <a:pt x="648" y="101"/>
                  <a:pt x="643" y="101"/>
                </a:cubicBezTo>
                <a:cubicBezTo>
                  <a:pt x="641" y="100"/>
                  <a:pt x="639" y="102"/>
                  <a:pt x="639" y="104"/>
                </a:cubicBezTo>
                <a:cubicBezTo>
                  <a:pt x="638" y="105"/>
                  <a:pt x="639" y="106"/>
                  <a:pt x="639" y="107"/>
                </a:cubicBezTo>
                <a:cubicBezTo>
                  <a:pt x="643" y="109"/>
                  <a:pt x="647" y="110"/>
                  <a:pt x="650" y="111"/>
                </a:cubicBezTo>
                <a:cubicBezTo>
                  <a:pt x="651" y="111"/>
                  <a:pt x="651" y="111"/>
                  <a:pt x="651" y="111"/>
                </a:cubicBezTo>
                <a:close/>
                <a:moveTo>
                  <a:pt x="2013" y="825"/>
                </a:moveTo>
                <a:cubicBezTo>
                  <a:pt x="2012" y="825"/>
                  <a:pt x="2011" y="826"/>
                  <a:pt x="2012" y="827"/>
                </a:cubicBezTo>
                <a:cubicBezTo>
                  <a:pt x="2012" y="829"/>
                  <a:pt x="2013" y="830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2"/>
                  <a:pt x="2014" y="832"/>
                  <a:pt x="2015" y="832"/>
                </a:cubicBezTo>
                <a:cubicBezTo>
                  <a:pt x="2015" y="832"/>
                  <a:pt x="2015" y="833"/>
                  <a:pt x="2015" y="833"/>
                </a:cubicBezTo>
                <a:cubicBezTo>
                  <a:pt x="2014" y="833"/>
                  <a:pt x="2014" y="833"/>
                  <a:pt x="2014" y="833"/>
                </a:cubicBezTo>
                <a:cubicBezTo>
                  <a:pt x="2014" y="832"/>
                  <a:pt x="2014" y="832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3" y="831"/>
                  <a:pt x="2013" y="832"/>
                  <a:pt x="2013" y="832"/>
                </a:cubicBezTo>
                <a:cubicBezTo>
                  <a:pt x="2012" y="834"/>
                  <a:pt x="2011" y="836"/>
                  <a:pt x="2013" y="838"/>
                </a:cubicBezTo>
                <a:cubicBezTo>
                  <a:pt x="2014" y="840"/>
                  <a:pt x="2015" y="841"/>
                  <a:pt x="2016" y="843"/>
                </a:cubicBezTo>
                <a:cubicBezTo>
                  <a:pt x="2016" y="843"/>
                  <a:pt x="2017" y="843"/>
                  <a:pt x="2017" y="843"/>
                </a:cubicBezTo>
                <a:cubicBezTo>
                  <a:pt x="2018" y="843"/>
                  <a:pt x="2019" y="842"/>
                  <a:pt x="2019" y="841"/>
                </a:cubicBezTo>
                <a:cubicBezTo>
                  <a:pt x="2018" y="840"/>
                  <a:pt x="2018" y="840"/>
                  <a:pt x="2018" y="839"/>
                </a:cubicBezTo>
                <a:cubicBezTo>
                  <a:pt x="2018" y="838"/>
                  <a:pt x="2018" y="837"/>
                  <a:pt x="2018" y="837"/>
                </a:cubicBezTo>
                <a:cubicBezTo>
                  <a:pt x="2021" y="836"/>
                  <a:pt x="2021" y="834"/>
                  <a:pt x="2021" y="832"/>
                </a:cubicBezTo>
                <a:cubicBezTo>
                  <a:pt x="2020" y="830"/>
                  <a:pt x="2020" y="828"/>
                  <a:pt x="2019" y="827"/>
                </a:cubicBezTo>
                <a:cubicBezTo>
                  <a:pt x="2018" y="825"/>
                  <a:pt x="2016" y="824"/>
                  <a:pt x="2013" y="825"/>
                </a:cubicBezTo>
                <a:close/>
                <a:moveTo>
                  <a:pt x="1374" y="78"/>
                </a:moveTo>
                <a:cubicBezTo>
                  <a:pt x="1374" y="78"/>
                  <a:pt x="1373" y="78"/>
                  <a:pt x="1373" y="79"/>
                </a:cubicBezTo>
                <a:cubicBezTo>
                  <a:pt x="1373" y="81"/>
                  <a:pt x="1373" y="84"/>
                  <a:pt x="1374" y="87"/>
                </a:cubicBezTo>
                <a:cubicBezTo>
                  <a:pt x="1375" y="87"/>
                  <a:pt x="1376" y="89"/>
                  <a:pt x="1377" y="89"/>
                </a:cubicBezTo>
                <a:cubicBezTo>
                  <a:pt x="1379" y="89"/>
                  <a:pt x="1382" y="89"/>
                  <a:pt x="1384" y="87"/>
                </a:cubicBezTo>
                <a:cubicBezTo>
                  <a:pt x="1384" y="86"/>
                  <a:pt x="1385" y="85"/>
                  <a:pt x="1384" y="84"/>
                </a:cubicBezTo>
                <a:cubicBezTo>
                  <a:pt x="1384" y="84"/>
                  <a:pt x="1384" y="84"/>
                  <a:pt x="1384" y="84"/>
                </a:cubicBezTo>
                <a:cubicBezTo>
                  <a:pt x="1383" y="83"/>
                  <a:pt x="1383" y="83"/>
                  <a:pt x="1383" y="82"/>
                </a:cubicBezTo>
                <a:cubicBezTo>
                  <a:pt x="1382" y="81"/>
                  <a:pt x="1382" y="81"/>
                  <a:pt x="1383" y="79"/>
                </a:cubicBezTo>
                <a:cubicBezTo>
                  <a:pt x="1384" y="78"/>
                  <a:pt x="1385" y="77"/>
                  <a:pt x="1384" y="76"/>
                </a:cubicBezTo>
                <a:cubicBezTo>
                  <a:pt x="1383" y="74"/>
                  <a:pt x="1381" y="75"/>
                  <a:pt x="1380" y="75"/>
                </a:cubicBezTo>
                <a:cubicBezTo>
                  <a:pt x="1379" y="76"/>
                  <a:pt x="1378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6" y="77"/>
                  <a:pt x="1375" y="77"/>
                  <a:pt x="1374" y="78"/>
                </a:cubicBezTo>
                <a:close/>
                <a:moveTo>
                  <a:pt x="1309" y="98"/>
                </a:moveTo>
                <a:cubicBezTo>
                  <a:pt x="1311" y="99"/>
                  <a:pt x="1314" y="99"/>
                  <a:pt x="1316" y="99"/>
                </a:cubicBezTo>
                <a:cubicBezTo>
                  <a:pt x="1318" y="100"/>
                  <a:pt x="1317" y="98"/>
                  <a:pt x="1318" y="97"/>
                </a:cubicBezTo>
                <a:cubicBezTo>
                  <a:pt x="1317" y="97"/>
                  <a:pt x="1317" y="96"/>
                  <a:pt x="1317" y="96"/>
                </a:cubicBezTo>
                <a:cubicBezTo>
                  <a:pt x="1316" y="94"/>
                  <a:pt x="1316" y="93"/>
                  <a:pt x="1317" y="92"/>
                </a:cubicBezTo>
                <a:cubicBezTo>
                  <a:pt x="1318" y="91"/>
                  <a:pt x="1319" y="91"/>
                  <a:pt x="1321" y="91"/>
                </a:cubicBezTo>
                <a:cubicBezTo>
                  <a:pt x="1322" y="92"/>
                  <a:pt x="1323" y="92"/>
                  <a:pt x="1325" y="92"/>
                </a:cubicBezTo>
                <a:cubicBezTo>
                  <a:pt x="1325" y="91"/>
                  <a:pt x="1325" y="91"/>
                  <a:pt x="1324" y="90"/>
                </a:cubicBezTo>
                <a:cubicBezTo>
                  <a:pt x="1323" y="88"/>
                  <a:pt x="1320" y="87"/>
                  <a:pt x="1318" y="87"/>
                </a:cubicBezTo>
                <a:cubicBezTo>
                  <a:pt x="1317" y="87"/>
                  <a:pt x="1315" y="87"/>
                  <a:pt x="1314" y="87"/>
                </a:cubicBezTo>
                <a:cubicBezTo>
                  <a:pt x="1312" y="89"/>
                  <a:pt x="1309" y="91"/>
                  <a:pt x="1307" y="94"/>
                </a:cubicBezTo>
                <a:cubicBezTo>
                  <a:pt x="1306" y="95"/>
                  <a:pt x="1307" y="98"/>
                  <a:pt x="1309" y="98"/>
                </a:cubicBezTo>
                <a:close/>
                <a:moveTo>
                  <a:pt x="1318" y="97"/>
                </a:move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lose/>
                <a:moveTo>
                  <a:pt x="1360" y="92"/>
                </a:moveTo>
                <a:cubicBezTo>
                  <a:pt x="1360" y="93"/>
                  <a:pt x="1359" y="93"/>
                  <a:pt x="1359" y="94"/>
                </a:cubicBezTo>
                <a:cubicBezTo>
                  <a:pt x="1359" y="96"/>
                  <a:pt x="1360" y="98"/>
                  <a:pt x="1362" y="99"/>
                </a:cubicBezTo>
                <a:cubicBezTo>
                  <a:pt x="1362" y="100"/>
                  <a:pt x="1364" y="101"/>
                  <a:pt x="1365" y="100"/>
                </a:cubicBezTo>
                <a:cubicBezTo>
                  <a:pt x="1366" y="100"/>
                  <a:pt x="1367" y="99"/>
                  <a:pt x="1368" y="99"/>
                </a:cubicBezTo>
                <a:cubicBezTo>
                  <a:pt x="1370" y="98"/>
                  <a:pt x="1370" y="97"/>
                  <a:pt x="1371" y="96"/>
                </a:cubicBezTo>
                <a:cubicBezTo>
                  <a:pt x="1371" y="95"/>
                  <a:pt x="1372" y="94"/>
                  <a:pt x="1372" y="93"/>
                </a:cubicBezTo>
                <a:cubicBezTo>
                  <a:pt x="1373" y="92"/>
                  <a:pt x="1373" y="91"/>
                  <a:pt x="1372" y="90"/>
                </a:cubicBezTo>
                <a:cubicBezTo>
                  <a:pt x="1371" y="89"/>
                  <a:pt x="1370" y="89"/>
                  <a:pt x="1368" y="89"/>
                </a:cubicBezTo>
                <a:cubicBezTo>
                  <a:pt x="1368" y="88"/>
                  <a:pt x="1367" y="88"/>
                  <a:pt x="1367" y="89"/>
                </a:cubicBezTo>
                <a:cubicBezTo>
                  <a:pt x="1365" y="91"/>
                  <a:pt x="1363" y="92"/>
                  <a:pt x="1360" y="92"/>
                </a:cubicBezTo>
                <a:close/>
                <a:moveTo>
                  <a:pt x="1387" y="75"/>
                </a:moveTo>
                <a:cubicBezTo>
                  <a:pt x="1388" y="75"/>
                  <a:pt x="1389" y="75"/>
                  <a:pt x="1389" y="75"/>
                </a:cubicBezTo>
                <a:cubicBezTo>
                  <a:pt x="1390" y="73"/>
                  <a:pt x="1391" y="70"/>
                  <a:pt x="1393" y="69"/>
                </a:cubicBezTo>
                <a:cubicBezTo>
                  <a:pt x="1393" y="69"/>
                  <a:pt x="1393" y="68"/>
                  <a:pt x="1393" y="67"/>
                </a:cubicBezTo>
                <a:cubicBezTo>
                  <a:pt x="1391" y="65"/>
                  <a:pt x="1391" y="62"/>
                  <a:pt x="1389" y="60"/>
                </a:cubicBezTo>
                <a:cubicBezTo>
                  <a:pt x="1388" y="60"/>
                  <a:pt x="1387" y="60"/>
                  <a:pt x="1386" y="60"/>
                </a:cubicBezTo>
                <a:cubicBezTo>
                  <a:pt x="1385" y="62"/>
                  <a:pt x="1384" y="63"/>
                  <a:pt x="1383" y="64"/>
                </a:cubicBezTo>
                <a:cubicBezTo>
                  <a:pt x="1383" y="65"/>
                  <a:pt x="1383" y="66"/>
                  <a:pt x="1383" y="66"/>
                </a:cubicBezTo>
                <a:cubicBezTo>
                  <a:pt x="1382" y="71"/>
                  <a:pt x="1384" y="73"/>
                  <a:pt x="1387" y="75"/>
                </a:cubicBezTo>
                <a:close/>
                <a:moveTo>
                  <a:pt x="2042" y="948"/>
                </a:moveTo>
                <a:cubicBezTo>
                  <a:pt x="2047" y="947"/>
                  <a:pt x="2053" y="947"/>
                  <a:pt x="2058" y="949"/>
                </a:cubicBezTo>
                <a:cubicBezTo>
                  <a:pt x="2058" y="950"/>
                  <a:pt x="2059" y="950"/>
                  <a:pt x="2059" y="950"/>
                </a:cubicBezTo>
                <a:cubicBezTo>
                  <a:pt x="2060" y="950"/>
                  <a:pt x="2061" y="949"/>
                  <a:pt x="2061" y="948"/>
                </a:cubicBezTo>
                <a:cubicBezTo>
                  <a:pt x="2061" y="948"/>
                  <a:pt x="2061" y="947"/>
                  <a:pt x="2060" y="946"/>
                </a:cubicBezTo>
                <a:cubicBezTo>
                  <a:pt x="2060" y="945"/>
                  <a:pt x="2059" y="945"/>
                  <a:pt x="2058" y="944"/>
                </a:cubicBezTo>
                <a:cubicBezTo>
                  <a:pt x="2053" y="942"/>
                  <a:pt x="2048" y="941"/>
                  <a:pt x="2043" y="942"/>
                </a:cubicBezTo>
                <a:cubicBezTo>
                  <a:pt x="2041" y="943"/>
                  <a:pt x="2040" y="944"/>
                  <a:pt x="2040" y="945"/>
                </a:cubicBezTo>
                <a:cubicBezTo>
                  <a:pt x="2040" y="947"/>
                  <a:pt x="2041" y="948"/>
                  <a:pt x="2042" y="948"/>
                </a:cubicBezTo>
                <a:close/>
                <a:moveTo>
                  <a:pt x="2308" y="1101"/>
                </a:moveTo>
                <a:cubicBezTo>
                  <a:pt x="2308" y="1101"/>
                  <a:pt x="2309" y="1101"/>
                  <a:pt x="2310" y="1100"/>
                </a:cubicBezTo>
                <a:cubicBezTo>
                  <a:pt x="2310" y="1100"/>
                  <a:pt x="2310" y="1100"/>
                  <a:pt x="2310" y="1100"/>
                </a:cubicBezTo>
                <a:cubicBezTo>
                  <a:pt x="2310" y="1099"/>
                  <a:pt x="2310" y="1099"/>
                  <a:pt x="2310" y="1098"/>
                </a:cubicBezTo>
                <a:cubicBezTo>
                  <a:pt x="2307" y="1094"/>
                  <a:pt x="2303" y="1091"/>
                  <a:pt x="2300" y="1087"/>
                </a:cubicBezTo>
                <a:cubicBezTo>
                  <a:pt x="2299" y="1086"/>
                  <a:pt x="2298" y="1085"/>
                  <a:pt x="2296" y="1083"/>
                </a:cubicBezTo>
                <a:cubicBezTo>
                  <a:pt x="2296" y="1083"/>
                  <a:pt x="2295" y="1083"/>
                  <a:pt x="2295" y="1083"/>
                </a:cubicBezTo>
                <a:cubicBezTo>
                  <a:pt x="2294" y="1082"/>
                  <a:pt x="2294" y="1082"/>
                  <a:pt x="2293" y="1083"/>
                </a:cubicBezTo>
                <a:cubicBezTo>
                  <a:pt x="2293" y="1083"/>
                  <a:pt x="2293" y="1084"/>
                  <a:pt x="2293" y="1084"/>
                </a:cubicBezTo>
                <a:cubicBezTo>
                  <a:pt x="2294" y="1088"/>
                  <a:pt x="2296" y="1091"/>
                  <a:pt x="2299" y="1093"/>
                </a:cubicBezTo>
                <a:cubicBezTo>
                  <a:pt x="2302" y="1096"/>
                  <a:pt x="2304" y="1099"/>
                  <a:pt x="2308" y="1101"/>
                </a:cubicBezTo>
                <a:close/>
                <a:moveTo>
                  <a:pt x="1952" y="987"/>
                </a:moveTo>
                <a:cubicBezTo>
                  <a:pt x="1954" y="988"/>
                  <a:pt x="1955" y="988"/>
                  <a:pt x="1957" y="989"/>
                </a:cubicBezTo>
                <a:cubicBezTo>
                  <a:pt x="1958" y="989"/>
                  <a:pt x="1959" y="989"/>
                  <a:pt x="1960" y="990"/>
                </a:cubicBezTo>
                <a:cubicBezTo>
                  <a:pt x="1965" y="989"/>
                  <a:pt x="1970" y="988"/>
                  <a:pt x="1974" y="987"/>
                </a:cubicBezTo>
                <a:cubicBezTo>
                  <a:pt x="1975" y="987"/>
                  <a:pt x="1975" y="986"/>
                  <a:pt x="1974" y="985"/>
                </a:cubicBezTo>
                <a:cubicBezTo>
                  <a:pt x="1972" y="983"/>
                  <a:pt x="1969" y="982"/>
                  <a:pt x="1966" y="982"/>
                </a:cubicBezTo>
                <a:cubicBezTo>
                  <a:pt x="1965" y="982"/>
                  <a:pt x="1965" y="983"/>
                  <a:pt x="1965" y="983"/>
                </a:cubicBezTo>
                <a:cubicBezTo>
                  <a:pt x="1964" y="984"/>
                  <a:pt x="1964" y="984"/>
                  <a:pt x="1964" y="985"/>
                </a:cubicBezTo>
                <a:cubicBezTo>
                  <a:pt x="1961" y="983"/>
                  <a:pt x="1958" y="985"/>
                  <a:pt x="1955" y="984"/>
                </a:cubicBezTo>
                <a:cubicBezTo>
                  <a:pt x="1953" y="983"/>
                  <a:pt x="1952" y="984"/>
                  <a:pt x="1952" y="985"/>
                </a:cubicBezTo>
                <a:cubicBezTo>
                  <a:pt x="1951" y="986"/>
                  <a:pt x="1951" y="987"/>
                  <a:pt x="1952" y="987"/>
                </a:cubicBezTo>
                <a:close/>
                <a:moveTo>
                  <a:pt x="1999" y="987"/>
                </a:moveTo>
                <a:cubicBezTo>
                  <a:pt x="2000" y="987"/>
                  <a:pt x="2001" y="986"/>
                  <a:pt x="2001" y="985"/>
                </a:cubicBezTo>
                <a:cubicBezTo>
                  <a:pt x="2002" y="985"/>
                  <a:pt x="2002" y="985"/>
                  <a:pt x="2002" y="984"/>
                </a:cubicBezTo>
                <a:cubicBezTo>
                  <a:pt x="2003" y="984"/>
                  <a:pt x="2003" y="983"/>
                  <a:pt x="2002" y="983"/>
                </a:cubicBezTo>
                <a:cubicBezTo>
                  <a:pt x="2002" y="983"/>
                  <a:pt x="2001" y="982"/>
                  <a:pt x="2001" y="982"/>
                </a:cubicBezTo>
                <a:cubicBezTo>
                  <a:pt x="1999" y="983"/>
                  <a:pt x="1996" y="984"/>
                  <a:pt x="1994" y="984"/>
                </a:cubicBezTo>
                <a:cubicBezTo>
                  <a:pt x="1991" y="983"/>
                  <a:pt x="1989" y="983"/>
                  <a:pt x="1986" y="983"/>
                </a:cubicBezTo>
                <a:cubicBezTo>
                  <a:pt x="1986" y="983"/>
                  <a:pt x="1985" y="982"/>
                  <a:pt x="1985" y="982"/>
                </a:cubicBezTo>
                <a:cubicBezTo>
                  <a:pt x="1983" y="982"/>
                  <a:pt x="1981" y="983"/>
                  <a:pt x="1980" y="984"/>
                </a:cubicBezTo>
                <a:cubicBezTo>
                  <a:pt x="1979" y="985"/>
                  <a:pt x="1979" y="985"/>
                  <a:pt x="1979" y="986"/>
                </a:cubicBezTo>
                <a:cubicBezTo>
                  <a:pt x="1979" y="986"/>
                  <a:pt x="1980" y="987"/>
                  <a:pt x="1980" y="987"/>
                </a:cubicBezTo>
                <a:cubicBezTo>
                  <a:pt x="1982" y="988"/>
                  <a:pt x="1985" y="988"/>
                  <a:pt x="1987" y="988"/>
                </a:cubicBezTo>
                <a:cubicBezTo>
                  <a:pt x="1991" y="988"/>
                  <a:pt x="1995" y="987"/>
                  <a:pt x="1999" y="987"/>
                </a:cubicBezTo>
                <a:close/>
                <a:moveTo>
                  <a:pt x="1383" y="292"/>
                </a:moveTo>
                <a:cubicBezTo>
                  <a:pt x="1382" y="293"/>
                  <a:pt x="1382" y="294"/>
                  <a:pt x="1382" y="295"/>
                </a:cubicBezTo>
                <a:cubicBezTo>
                  <a:pt x="1382" y="296"/>
                  <a:pt x="1383" y="298"/>
                  <a:pt x="1383" y="299"/>
                </a:cubicBezTo>
                <a:cubicBezTo>
                  <a:pt x="1384" y="301"/>
                  <a:pt x="1386" y="301"/>
                  <a:pt x="1387" y="301"/>
                </a:cubicBezTo>
                <a:cubicBezTo>
                  <a:pt x="1391" y="300"/>
                  <a:pt x="1392" y="297"/>
                  <a:pt x="1393" y="294"/>
                </a:cubicBezTo>
                <a:cubicBezTo>
                  <a:pt x="1393" y="293"/>
                  <a:pt x="1393" y="293"/>
                  <a:pt x="1393" y="292"/>
                </a:cubicBezTo>
                <a:cubicBezTo>
                  <a:pt x="1391" y="290"/>
                  <a:pt x="1388" y="289"/>
                  <a:pt x="1386" y="290"/>
                </a:cubicBezTo>
                <a:cubicBezTo>
                  <a:pt x="1384" y="290"/>
                  <a:pt x="1383" y="291"/>
                  <a:pt x="1383" y="292"/>
                </a:cubicBezTo>
                <a:close/>
                <a:moveTo>
                  <a:pt x="612" y="356"/>
                </a:moveTo>
                <a:cubicBezTo>
                  <a:pt x="612" y="356"/>
                  <a:pt x="612" y="355"/>
                  <a:pt x="612" y="354"/>
                </a:cubicBezTo>
                <a:cubicBezTo>
                  <a:pt x="612" y="354"/>
                  <a:pt x="611" y="353"/>
                  <a:pt x="611" y="353"/>
                </a:cubicBezTo>
                <a:cubicBezTo>
                  <a:pt x="610" y="353"/>
                  <a:pt x="609" y="353"/>
                  <a:pt x="609" y="353"/>
                </a:cubicBezTo>
                <a:cubicBezTo>
                  <a:pt x="607" y="353"/>
                  <a:pt x="606" y="353"/>
                  <a:pt x="605" y="353"/>
                </a:cubicBezTo>
                <a:cubicBezTo>
                  <a:pt x="604" y="353"/>
                  <a:pt x="603" y="354"/>
                  <a:pt x="603" y="354"/>
                </a:cubicBezTo>
                <a:cubicBezTo>
                  <a:pt x="601" y="355"/>
                  <a:pt x="600" y="356"/>
                  <a:pt x="599" y="358"/>
                </a:cubicBezTo>
                <a:cubicBezTo>
                  <a:pt x="598" y="358"/>
                  <a:pt x="598" y="359"/>
                  <a:pt x="599" y="360"/>
                </a:cubicBezTo>
                <a:cubicBezTo>
                  <a:pt x="599" y="361"/>
                  <a:pt x="599" y="362"/>
                  <a:pt x="600" y="362"/>
                </a:cubicBezTo>
                <a:cubicBezTo>
                  <a:pt x="601" y="362"/>
                  <a:pt x="603" y="362"/>
                  <a:pt x="604" y="362"/>
                </a:cubicBezTo>
                <a:cubicBezTo>
                  <a:pt x="607" y="361"/>
                  <a:pt x="610" y="359"/>
                  <a:pt x="612" y="356"/>
                </a:cubicBezTo>
                <a:close/>
                <a:moveTo>
                  <a:pt x="1694" y="142"/>
                </a:moveTo>
                <a:cubicBezTo>
                  <a:pt x="1694" y="144"/>
                  <a:pt x="1695" y="145"/>
                  <a:pt x="1697" y="146"/>
                </a:cubicBezTo>
                <a:cubicBezTo>
                  <a:pt x="1697" y="146"/>
                  <a:pt x="1698" y="146"/>
                  <a:pt x="1699" y="146"/>
                </a:cubicBezTo>
                <a:cubicBezTo>
                  <a:pt x="1699" y="146"/>
                  <a:pt x="1700" y="146"/>
                  <a:pt x="1700" y="146"/>
                </a:cubicBezTo>
                <a:cubicBezTo>
                  <a:pt x="1702" y="146"/>
                  <a:pt x="1704" y="145"/>
                  <a:pt x="1704" y="143"/>
                </a:cubicBezTo>
                <a:cubicBezTo>
                  <a:pt x="1703" y="141"/>
                  <a:pt x="1703" y="139"/>
                  <a:pt x="1702" y="138"/>
                </a:cubicBezTo>
                <a:cubicBezTo>
                  <a:pt x="1701" y="137"/>
                  <a:pt x="1700" y="136"/>
                  <a:pt x="1699" y="137"/>
                </a:cubicBezTo>
                <a:cubicBezTo>
                  <a:pt x="1697" y="137"/>
                  <a:pt x="1696" y="138"/>
                  <a:pt x="1695" y="138"/>
                </a:cubicBezTo>
                <a:cubicBezTo>
                  <a:pt x="1694" y="139"/>
                  <a:pt x="1693" y="140"/>
                  <a:pt x="1694" y="141"/>
                </a:cubicBezTo>
                <a:cubicBezTo>
                  <a:pt x="1694" y="142"/>
                  <a:pt x="1694" y="142"/>
                  <a:pt x="1694" y="142"/>
                </a:cubicBezTo>
                <a:close/>
                <a:moveTo>
                  <a:pt x="690" y="511"/>
                </a:moveTo>
                <a:cubicBezTo>
                  <a:pt x="689" y="511"/>
                  <a:pt x="689" y="511"/>
                  <a:pt x="688" y="512"/>
                </a:cubicBezTo>
                <a:cubicBezTo>
                  <a:pt x="688" y="512"/>
                  <a:pt x="688" y="513"/>
                  <a:pt x="688" y="514"/>
                </a:cubicBezTo>
                <a:cubicBezTo>
                  <a:pt x="689" y="514"/>
                  <a:pt x="689" y="515"/>
                  <a:pt x="690" y="515"/>
                </a:cubicBezTo>
                <a:cubicBezTo>
                  <a:pt x="691" y="517"/>
                  <a:pt x="693" y="518"/>
                  <a:pt x="695" y="519"/>
                </a:cubicBezTo>
                <a:cubicBezTo>
                  <a:pt x="697" y="520"/>
                  <a:pt x="699" y="521"/>
                  <a:pt x="702" y="521"/>
                </a:cubicBezTo>
                <a:cubicBezTo>
                  <a:pt x="702" y="521"/>
                  <a:pt x="702" y="521"/>
                  <a:pt x="702" y="521"/>
                </a:cubicBezTo>
                <a:cubicBezTo>
                  <a:pt x="703" y="521"/>
                  <a:pt x="703" y="520"/>
                  <a:pt x="704" y="520"/>
                </a:cubicBezTo>
                <a:cubicBezTo>
                  <a:pt x="704" y="520"/>
                  <a:pt x="704" y="519"/>
                  <a:pt x="703" y="519"/>
                </a:cubicBezTo>
                <a:cubicBezTo>
                  <a:pt x="700" y="514"/>
                  <a:pt x="695" y="512"/>
                  <a:pt x="690" y="511"/>
                </a:cubicBezTo>
                <a:close/>
                <a:moveTo>
                  <a:pt x="1341" y="658"/>
                </a:moveTo>
                <a:cubicBezTo>
                  <a:pt x="1343" y="657"/>
                  <a:pt x="1344" y="657"/>
                  <a:pt x="1346" y="656"/>
                </a:cubicBezTo>
                <a:cubicBezTo>
                  <a:pt x="1348" y="655"/>
                  <a:pt x="1349" y="652"/>
                  <a:pt x="1350" y="650"/>
                </a:cubicBezTo>
                <a:cubicBezTo>
                  <a:pt x="1349" y="650"/>
                  <a:pt x="1349" y="650"/>
                  <a:pt x="1349" y="650"/>
                </a:cubicBezTo>
                <a:cubicBezTo>
                  <a:pt x="1347" y="650"/>
                  <a:pt x="1344" y="650"/>
                  <a:pt x="1342" y="651"/>
                </a:cubicBezTo>
                <a:cubicBezTo>
                  <a:pt x="1340" y="651"/>
                  <a:pt x="1338" y="652"/>
                  <a:pt x="1337" y="653"/>
                </a:cubicBezTo>
                <a:cubicBezTo>
                  <a:pt x="1336" y="654"/>
                  <a:pt x="1336" y="655"/>
                  <a:pt x="1336" y="656"/>
                </a:cubicBezTo>
                <a:cubicBezTo>
                  <a:pt x="1337" y="658"/>
                  <a:pt x="1339" y="658"/>
                  <a:pt x="1341" y="658"/>
                </a:cubicBezTo>
                <a:close/>
                <a:moveTo>
                  <a:pt x="514" y="100"/>
                </a:moveTo>
                <a:cubicBezTo>
                  <a:pt x="514" y="100"/>
                  <a:pt x="514" y="99"/>
                  <a:pt x="514" y="99"/>
                </a:cubicBezTo>
                <a:cubicBezTo>
                  <a:pt x="513" y="99"/>
                  <a:pt x="513" y="99"/>
                  <a:pt x="512" y="99"/>
                </a:cubicBezTo>
                <a:cubicBezTo>
                  <a:pt x="508" y="100"/>
                  <a:pt x="504" y="102"/>
                  <a:pt x="500" y="105"/>
                </a:cubicBezTo>
                <a:cubicBezTo>
                  <a:pt x="499" y="106"/>
                  <a:pt x="499" y="107"/>
                  <a:pt x="501" y="108"/>
                </a:cubicBezTo>
                <a:cubicBezTo>
                  <a:pt x="502" y="109"/>
                  <a:pt x="503" y="109"/>
                  <a:pt x="504" y="109"/>
                </a:cubicBezTo>
                <a:cubicBezTo>
                  <a:pt x="507" y="106"/>
                  <a:pt x="510" y="103"/>
                  <a:pt x="514" y="101"/>
                </a:cubicBezTo>
                <a:cubicBezTo>
                  <a:pt x="514" y="101"/>
                  <a:pt x="514" y="100"/>
                  <a:pt x="514" y="100"/>
                </a:cubicBezTo>
                <a:close/>
                <a:moveTo>
                  <a:pt x="1173" y="599"/>
                </a:moveTo>
                <a:cubicBezTo>
                  <a:pt x="1173" y="598"/>
                  <a:pt x="1174" y="598"/>
                  <a:pt x="1174" y="597"/>
                </a:cubicBezTo>
                <a:cubicBezTo>
                  <a:pt x="1174" y="595"/>
                  <a:pt x="1174" y="593"/>
                  <a:pt x="1175" y="592"/>
                </a:cubicBezTo>
                <a:cubicBezTo>
                  <a:pt x="1174" y="591"/>
                  <a:pt x="1174" y="590"/>
                  <a:pt x="1174" y="590"/>
                </a:cubicBezTo>
                <a:cubicBezTo>
                  <a:pt x="1174" y="590"/>
                  <a:pt x="1174" y="589"/>
                  <a:pt x="1174" y="589"/>
                </a:cubicBezTo>
                <a:cubicBezTo>
                  <a:pt x="1174" y="588"/>
                  <a:pt x="1173" y="587"/>
                  <a:pt x="1172" y="587"/>
                </a:cubicBezTo>
                <a:cubicBezTo>
                  <a:pt x="1171" y="588"/>
                  <a:pt x="1170" y="588"/>
                  <a:pt x="1169" y="589"/>
                </a:cubicBezTo>
                <a:cubicBezTo>
                  <a:pt x="1167" y="590"/>
                  <a:pt x="1167" y="591"/>
                  <a:pt x="1167" y="593"/>
                </a:cubicBezTo>
                <a:cubicBezTo>
                  <a:pt x="1167" y="595"/>
                  <a:pt x="1168" y="597"/>
                  <a:pt x="1170" y="599"/>
                </a:cubicBezTo>
                <a:cubicBezTo>
                  <a:pt x="1170" y="600"/>
                  <a:pt x="1172" y="600"/>
                  <a:pt x="1173" y="599"/>
                </a:cubicBezTo>
                <a:close/>
                <a:moveTo>
                  <a:pt x="1962" y="854"/>
                </a:moveTo>
                <a:cubicBezTo>
                  <a:pt x="1962" y="854"/>
                  <a:pt x="1962" y="855"/>
                  <a:pt x="1962" y="855"/>
                </a:cubicBezTo>
                <a:cubicBezTo>
                  <a:pt x="1962" y="855"/>
                  <a:pt x="1963" y="855"/>
                  <a:pt x="1963" y="855"/>
                </a:cubicBezTo>
                <a:cubicBezTo>
                  <a:pt x="1963" y="855"/>
                  <a:pt x="1963" y="855"/>
                  <a:pt x="1964" y="855"/>
                </a:cubicBezTo>
                <a:cubicBezTo>
                  <a:pt x="1966" y="854"/>
                  <a:pt x="1969" y="852"/>
                  <a:pt x="1971" y="849"/>
                </a:cubicBezTo>
                <a:cubicBezTo>
                  <a:pt x="1973" y="846"/>
                  <a:pt x="1975" y="843"/>
                  <a:pt x="1978" y="842"/>
                </a:cubicBezTo>
                <a:cubicBezTo>
                  <a:pt x="1979" y="841"/>
                  <a:pt x="1979" y="841"/>
                  <a:pt x="1978" y="840"/>
                </a:cubicBezTo>
                <a:cubicBezTo>
                  <a:pt x="1976" y="837"/>
                  <a:pt x="1975" y="838"/>
                  <a:pt x="1974" y="839"/>
                </a:cubicBezTo>
                <a:cubicBezTo>
                  <a:pt x="1970" y="844"/>
                  <a:pt x="1967" y="849"/>
                  <a:pt x="1963" y="853"/>
                </a:cubicBezTo>
                <a:cubicBezTo>
                  <a:pt x="1962" y="853"/>
                  <a:pt x="1962" y="854"/>
                  <a:pt x="1962" y="854"/>
                </a:cubicBezTo>
                <a:close/>
                <a:moveTo>
                  <a:pt x="2006" y="840"/>
                </a:moveTo>
                <a:cubicBezTo>
                  <a:pt x="2006" y="838"/>
                  <a:pt x="2004" y="838"/>
                  <a:pt x="2003" y="837"/>
                </a:cubicBezTo>
                <a:cubicBezTo>
                  <a:pt x="2003" y="836"/>
                  <a:pt x="2003" y="836"/>
                  <a:pt x="2003" y="836"/>
                </a:cubicBezTo>
                <a:cubicBezTo>
                  <a:pt x="2003" y="836"/>
                  <a:pt x="2003" y="837"/>
                  <a:pt x="2003" y="837"/>
                </a:cubicBezTo>
                <a:cubicBezTo>
                  <a:pt x="2003" y="837"/>
                  <a:pt x="2003" y="837"/>
                  <a:pt x="2003" y="837"/>
                </a:cubicBezTo>
                <a:cubicBezTo>
                  <a:pt x="2002" y="837"/>
                  <a:pt x="2002" y="838"/>
                  <a:pt x="2001" y="838"/>
                </a:cubicBezTo>
                <a:cubicBezTo>
                  <a:pt x="2001" y="840"/>
                  <a:pt x="2001" y="843"/>
                  <a:pt x="1999" y="845"/>
                </a:cubicBezTo>
                <a:cubicBezTo>
                  <a:pt x="1998" y="847"/>
                  <a:pt x="1998" y="848"/>
                  <a:pt x="2000" y="849"/>
                </a:cubicBezTo>
                <a:cubicBezTo>
                  <a:pt x="2001" y="850"/>
                  <a:pt x="2002" y="850"/>
                  <a:pt x="2003" y="851"/>
                </a:cubicBezTo>
                <a:cubicBezTo>
                  <a:pt x="2004" y="851"/>
                  <a:pt x="2005" y="851"/>
                  <a:pt x="2005" y="850"/>
                </a:cubicBezTo>
                <a:cubicBezTo>
                  <a:pt x="2006" y="849"/>
                  <a:pt x="2007" y="847"/>
                  <a:pt x="2006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6" y="845"/>
                  <a:pt x="2006" y="845"/>
                </a:cubicBezTo>
                <a:cubicBezTo>
                  <a:pt x="2005" y="844"/>
                  <a:pt x="2005" y="842"/>
                  <a:pt x="2006" y="840"/>
                </a:cubicBezTo>
                <a:close/>
                <a:moveTo>
                  <a:pt x="561" y="781"/>
                </a:moveTo>
                <a:cubicBezTo>
                  <a:pt x="559" y="782"/>
                  <a:pt x="558" y="782"/>
                  <a:pt x="556" y="782"/>
                </a:cubicBezTo>
                <a:cubicBezTo>
                  <a:pt x="555" y="782"/>
                  <a:pt x="555" y="783"/>
                  <a:pt x="556" y="784"/>
                </a:cubicBezTo>
                <a:cubicBezTo>
                  <a:pt x="558" y="787"/>
                  <a:pt x="561" y="789"/>
                  <a:pt x="566" y="788"/>
                </a:cubicBezTo>
                <a:cubicBezTo>
                  <a:pt x="567" y="787"/>
                  <a:pt x="568" y="787"/>
                  <a:pt x="568" y="787"/>
                </a:cubicBezTo>
                <a:cubicBezTo>
                  <a:pt x="569" y="786"/>
                  <a:pt x="569" y="785"/>
                  <a:pt x="569" y="784"/>
                </a:cubicBezTo>
                <a:cubicBezTo>
                  <a:pt x="567" y="782"/>
                  <a:pt x="564" y="781"/>
                  <a:pt x="561" y="781"/>
                </a:cubicBezTo>
                <a:close/>
                <a:moveTo>
                  <a:pt x="2003" y="837"/>
                </a:moveTo>
                <a:cubicBezTo>
                  <a:pt x="2003" y="836"/>
                  <a:pt x="2003" y="835"/>
                  <a:pt x="2003" y="835"/>
                </a:cubicBezTo>
                <a:cubicBezTo>
                  <a:pt x="2003" y="834"/>
                  <a:pt x="2003" y="834"/>
                  <a:pt x="2002" y="833"/>
                </a:cubicBezTo>
                <a:cubicBezTo>
                  <a:pt x="2000" y="832"/>
                  <a:pt x="1997" y="831"/>
                  <a:pt x="1995" y="830"/>
                </a:cubicBezTo>
                <a:cubicBezTo>
                  <a:pt x="1995" y="830"/>
                  <a:pt x="1994" y="830"/>
                  <a:pt x="1994" y="831"/>
                </a:cubicBezTo>
                <a:cubicBezTo>
                  <a:pt x="1994" y="833"/>
                  <a:pt x="1994" y="836"/>
                  <a:pt x="1995" y="839"/>
                </a:cubicBezTo>
                <a:cubicBezTo>
                  <a:pt x="1995" y="840"/>
                  <a:pt x="1996" y="840"/>
                  <a:pt x="1997" y="840"/>
                </a:cubicBezTo>
                <a:cubicBezTo>
                  <a:pt x="1998" y="841"/>
                  <a:pt x="1999" y="841"/>
                  <a:pt x="2000" y="840"/>
                </a:cubicBezTo>
                <a:cubicBezTo>
                  <a:pt x="2000" y="839"/>
                  <a:pt x="2001" y="839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2" y="838"/>
                  <a:pt x="2002" y="837"/>
                  <a:pt x="2003" y="837"/>
                </a:cubicBezTo>
                <a:close/>
                <a:moveTo>
                  <a:pt x="71" y="292"/>
                </a:moveTo>
                <a:cubicBezTo>
                  <a:pt x="72" y="292"/>
                  <a:pt x="74" y="289"/>
                  <a:pt x="73" y="288"/>
                </a:cubicBezTo>
                <a:cubicBezTo>
                  <a:pt x="73" y="287"/>
                  <a:pt x="72" y="285"/>
                  <a:pt x="70" y="285"/>
                </a:cubicBezTo>
                <a:cubicBezTo>
                  <a:pt x="68" y="286"/>
                  <a:pt x="66" y="286"/>
                  <a:pt x="63" y="287"/>
                </a:cubicBezTo>
                <a:cubicBezTo>
                  <a:pt x="63" y="287"/>
                  <a:pt x="63" y="288"/>
                  <a:pt x="63" y="288"/>
                </a:cubicBezTo>
                <a:cubicBezTo>
                  <a:pt x="63" y="289"/>
                  <a:pt x="63" y="290"/>
                  <a:pt x="64" y="291"/>
                </a:cubicBezTo>
                <a:cubicBezTo>
                  <a:pt x="66" y="293"/>
                  <a:pt x="68" y="293"/>
                  <a:pt x="71" y="292"/>
                </a:cubicBezTo>
                <a:close/>
                <a:moveTo>
                  <a:pt x="1484" y="218"/>
                </a:moveTo>
                <a:cubicBezTo>
                  <a:pt x="1486" y="219"/>
                  <a:pt x="1490" y="218"/>
                  <a:pt x="1491" y="215"/>
                </a:cubicBezTo>
                <a:cubicBezTo>
                  <a:pt x="1491" y="215"/>
                  <a:pt x="1491" y="215"/>
                  <a:pt x="1491" y="214"/>
                </a:cubicBezTo>
                <a:cubicBezTo>
                  <a:pt x="1490" y="212"/>
                  <a:pt x="1489" y="211"/>
                  <a:pt x="1487" y="210"/>
                </a:cubicBezTo>
                <a:cubicBezTo>
                  <a:pt x="1487" y="209"/>
                  <a:pt x="1486" y="209"/>
                  <a:pt x="1486" y="209"/>
                </a:cubicBezTo>
                <a:cubicBezTo>
                  <a:pt x="1482" y="210"/>
                  <a:pt x="1481" y="212"/>
                  <a:pt x="1482" y="216"/>
                </a:cubicBezTo>
                <a:cubicBezTo>
                  <a:pt x="1482" y="217"/>
                  <a:pt x="1483" y="217"/>
                  <a:pt x="1484" y="218"/>
                </a:cubicBezTo>
                <a:close/>
                <a:moveTo>
                  <a:pt x="1277" y="650"/>
                </a:moveTo>
                <a:cubicBezTo>
                  <a:pt x="1277" y="650"/>
                  <a:pt x="1276" y="650"/>
                  <a:pt x="1275" y="651"/>
                </a:cubicBezTo>
                <a:cubicBezTo>
                  <a:pt x="1275" y="651"/>
                  <a:pt x="1275" y="651"/>
                  <a:pt x="1275" y="652"/>
                </a:cubicBezTo>
                <a:cubicBezTo>
                  <a:pt x="1274" y="652"/>
                  <a:pt x="1275" y="653"/>
                  <a:pt x="1275" y="653"/>
                </a:cubicBezTo>
                <a:cubicBezTo>
                  <a:pt x="1278" y="654"/>
                  <a:pt x="1281" y="655"/>
                  <a:pt x="1283" y="655"/>
                </a:cubicBezTo>
                <a:cubicBezTo>
                  <a:pt x="1284" y="655"/>
                  <a:pt x="1284" y="655"/>
                  <a:pt x="1284" y="655"/>
                </a:cubicBezTo>
                <a:cubicBezTo>
                  <a:pt x="1287" y="655"/>
                  <a:pt x="1289" y="655"/>
                  <a:pt x="1291" y="654"/>
                </a:cubicBezTo>
                <a:cubicBezTo>
                  <a:pt x="1291" y="654"/>
                  <a:pt x="1292" y="654"/>
                  <a:pt x="1292" y="654"/>
                </a:cubicBezTo>
                <a:cubicBezTo>
                  <a:pt x="1292" y="653"/>
                  <a:pt x="1292" y="653"/>
                  <a:pt x="1291" y="652"/>
                </a:cubicBezTo>
                <a:cubicBezTo>
                  <a:pt x="1289" y="651"/>
                  <a:pt x="1287" y="650"/>
                  <a:pt x="1285" y="650"/>
                </a:cubicBezTo>
                <a:cubicBezTo>
                  <a:pt x="1282" y="651"/>
                  <a:pt x="1280" y="651"/>
                  <a:pt x="1277" y="650"/>
                </a:cubicBezTo>
                <a:close/>
                <a:moveTo>
                  <a:pt x="645" y="782"/>
                </a:moveTo>
                <a:cubicBezTo>
                  <a:pt x="644" y="782"/>
                  <a:pt x="642" y="782"/>
                  <a:pt x="641" y="782"/>
                </a:cubicBezTo>
                <a:cubicBezTo>
                  <a:pt x="639" y="782"/>
                  <a:pt x="638" y="782"/>
                  <a:pt x="636" y="782"/>
                </a:cubicBezTo>
                <a:cubicBezTo>
                  <a:pt x="636" y="783"/>
                  <a:pt x="635" y="784"/>
                  <a:pt x="635" y="784"/>
                </a:cubicBezTo>
                <a:cubicBezTo>
                  <a:pt x="634" y="785"/>
                  <a:pt x="635" y="786"/>
                  <a:pt x="636" y="786"/>
                </a:cubicBezTo>
                <a:cubicBezTo>
                  <a:pt x="636" y="787"/>
                  <a:pt x="637" y="787"/>
                  <a:pt x="637" y="787"/>
                </a:cubicBezTo>
                <a:cubicBezTo>
                  <a:pt x="641" y="788"/>
                  <a:pt x="644" y="787"/>
                  <a:pt x="646" y="785"/>
                </a:cubicBezTo>
                <a:cubicBezTo>
                  <a:pt x="647" y="785"/>
                  <a:pt x="647" y="784"/>
                  <a:pt x="646" y="784"/>
                </a:cubicBezTo>
                <a:cubicBezTo>
                  <a:pt x="646" y="783"/>
                  <a:pt x="645" y="782"/>
                  <a:pt x="645" y="782"/>
                </a:cubicBezTo>
                <a:close/>
                <a:moveTo>
                  <a:pt x="1983" y="818"/>
                </a:moveTo>
                <a:cubicBezTo>
                  <a:pt x="1983" y="818"/>
                  <a:pt x="1982" y="819"/>
                  <a:pt x="1982" y="819"/>
                </a:cubicBezTo>
                <a:cubicBezTo>
                  <a:pt x="1983" y="822"/>
                  <a:pt x="1984" y="824"/>
                  <a:pt x="1986" y="827"/>
                </a:cubicBezTo>
                <a:cubicBezTo>
                  <a:pt x="1987" y="828"/>
                  <a:pt x="1989" y="828"/>
                  <a:pt x="1990" y="826"/>
                </a:cubicBezTo>
                <a:cubicBezTo>
                  <a:pt x="1991" y="824"/>
                  <a:pt x="1991" y="822"/>
                  <a:pt x="1990" y="821"/>
                </a:cubicBezTo>
                <a:cubicBezTo>
                  <a:pt x="1989" y="819"/>
                  <a:pt x="1988" y="818"/>
                  <a:pt x="1987" y="817"/>
                </a:cubicBezTo>
                <a:cubicBezTo>
                  <a:pt x="1986" y="817"/>
                  <a:pt x="1984" y="817"/>
                  <a:pt x="1983" y="818"/>
                </a:cubicBezTo>
                <a:close/>
                <a:moveTo>
                  <a:pt x="1974" y="994"/>
                </a:moveTo>
                <a:cubicBezTo>
                  <a:pt x="1976" y="995"/>
                  <a:pt x="1979" y="997"/>
                  <a:pt x="1981" y="998"/>
                </a:cubicBezTo>
                <a:cubicBezTo>
                  <a:pt x="1982" y="998"/>
                  <a:pt x="1983" y="998"/>
                  <a:pt x="1984" y="998"/>
                </a:cubicBezTo>
                <a:cubicBezTo>
                  <a:pt x="1985" y="998"/>
                  <a:pt x="1986" y="996"/>
                  <a:pt x="1985" y="995"/>
                </a:cubicBezTo>
                <a:cubicBezTo>
                  <a:pt x="1985" y="995"/>
                  <a:pt x="1985" y="994"/>
                  <a:pt x="1984" y="994"/>
                </a:cubicBezTo>
                <a:cubicBezTo>
                  <a:pt x="1982" y="991"/>
                  <a:pt x="1979" y="991"/>
                  <a:pt x="1976" y="991"/>
                </a:cubicBezTo>
                <a:cubicBezTo>
                  <a:pt x="1976" y="991"/>
                  <a:pt x="1975" y="991"/>
                  <a:pt x="1974" y="991"/>
                </a:cubicBezTo>
                <a:cubicBezTo>
                  <a:pt x="1973" y="991"/>
                  <a:pt x="1973" y="992"/>
                  <a:pt x="1973" y="993"/>
                </a:cubicBezTo>
                <a:cubicBezTo>
                  <a:pt x="1973" y="993"/>
                  <a:pt x="1973" y="994"/>
                  <a:pt x="1974" y="994"/>
                </a:cubicBezTo>
                <a:close/>
                <a:moveTo>
                  <a:pt x="594" y="99"/>
                </a:moveTo>
                <a:cubicBezTo>
                  <a:pt x="594" y="100"/>
                  <a:pt x="596" y="99"/>
                  <a:pt x="596" y="99"/>
                </a:cubicBezTo>
                <a:cubicBezTo>
                  <a:pt x="598" y="96"/>
                  <a:pt x="598" y="93"/>
                  <a:pt x="598" y="89"/>
                </a:cubicBezTo>
                <a:cubicBezTo>
                  <a:pt x="598" y="89"/>
                  <a:pt x="598" y="88"/>
                  <a:pt x="598" y="87"/>
                </a:cubicBezTo>
                <a:cubicBezTo>
                  <a:pt x="598" y="87"/>
                  <a:pt x="597" y="86"/>
                  <a:pt x="597" y="86"/>
                </a:cubicBezTo>
                <a:cubicBezTo>
                  <a:pt x="596" y="86"/>
                  <a:pt x="596" y="86"/>
                  <a:pt x="595" y="87"/>
                </a:cubicBezTo>
                <a:cubicBezTo>
                  <a:pt x="594" y="89"/>
                  <a:pt x="593" y="91"/>
                  <a:pt x="592" y="94"/>
                </a:cubicBezTo>
                <a:cubicBezTo>
                  <a:pt x="592" y="95"/>
                  <a:pt x="592" y="96"/>
                  <a:pt x="592" y="97"/>
                </a:cubicBezTo>
                <a:cubicBezTo>
                  <a:pt x="592" y="98"/>
                  <a:pt x="593" y="99"/>
                  <a:pt x="594" y="99"/>
                </a:cubicBezTo>
                <a:close/>
                <a:moveTo>
                  <a:pt x="2236" y="962"/>
                </a:moveTo>
                <a:cubicBezTo>
                  <a:pt x="2236" y="962"/>
                  <a:pt x="2235" y="962"/>
                  <a:pt x="2235" y="962"/>
                </a:cubicBezTo>
                <a:cubicBezTo>
                  <a:pt x="2235" y="963"/>
                  <a:pt x="2234" y="963"/>
                  <a:pt x="2234" y="964"/>
                </a:cubicBezTo>
                <a:cubicBezTo>
                  <a:pt x="2235" y="967"/>
                  <a:pt x="2236" y="969"/>
                  <a:pt x="2238" y="971"/>
                </a:cubicBezTo>
                <a:cubicBezTo>
                  <a:pt x="2238" y="972"/>
                  <a:pt x="2241" y="972"/>
                  <a:pt x="2242" y="971"/>
                </a:cubicBezTo>
                <a:cubicBezTo>
                  <a:pt x="2243" y="970"/>
                  <a:pt x="2243" y="968"/>
                  <a:pt x="2242" y="967"/>
                </a:cubicBezTo>
                <a:cubicBezTo>
                  <a:pt x="2241" y="965"/>
                  <a:pt x="2238" y="963"/>
                  <a:pt x="2236" y="962"/>
                </a:cubicBezTo>
                <a:close/>
                <a:moveTo>
                  <a:pt x="622" y="361"/>
                </a:moveTo>
                <a:cubicBezTo>
                  <a:pt x="619" y="363"/>
                  <a:pt x="618" y="366"/>
                  <a:pt x="619" y="369"/>
                </a:cubicBezTo>
                <a:cubicBezTo>
                  <a:pt x="619" y="370"/>
                  <a:pt x="620" y="371"/>
                  <a:pt x="620" y="371"/>
                </a:cubicBezTo>
                <a:cubicBezTo>
                  <a:pt x="621" y="371"/>
                  <a:pt x="622" y="371"/>
                  <a:pt x="622" y="370"/>
                </a:cubicBezTo>
                <a:cubicBezTo>
                  <a:pt x="623" y="369"/>
                  <a:pt x="624" y="368"/>
                  <a:pt x="625" y="366"/>
                </a:cubicBezTo>
                <a:cubicBezTo>
                  <a:pt x="625" y="366"/>
                  <a:pt x="626" y="365"/>
                  <a:pt x="626" y="365"/>
                </a:cubicBezTo>
                <a:cubicBezTo>
                  <a:pt x="626" y="364"/>
                  <a:pt x="626" y="362"/>
                  <a:pt x="625" y="362"/>
                </a:cubicBezTo>
                <a:cubicBezTo>
                  <a:pt x="624" y="361"/>
                  <a:pt x="623" y="361"/>
                  <a:pt x="622" y="361"/>
                </a:cubicBezTo>
                <a:close/>
                <a:moveTo>
                  <a:pt x="2150" y="306"/>
                </a:moveTo>
                <a:cubicBezTo>
                  <a:pt x="2150" y="307"/>
                  <a:pt x="2149" y="307"/>
                  <a:pt x="2148" y="308"/>
                </a:cubicBezTo>
                <a:cubicBezTo>
                  <a:pt x="2147" y="309"/>
                  <a:pt x="2147" y="310"/>
                  <a:pt x="2147" y="312"/>
                </a:cubicBezTo>
                <a:cubicBezTo>
                  <a:pt x="2148" y="314"/>
                  <a:pt x="2148" y="316"/>
                  <a:pt x="2149" y="317"/>
                </a:cubicBezTo>
                <a:cubicBezTo>
                  <a:pt x="2149" y="318"/>
                  <a:pt x="2149" y="318"/>
                  <a:pt x="2150" y="318"/>
                </a:cubicBezTo>
                <a:cubicBezTo>
                  <a:pt x="2150" y="318"/>
                  <a:pt x="2150" y="317"/>
                  <a:pt x="2150" y="317"/>
                </a:cubicBezTo>
                <a:cubicBezTo>
                  <a:pt x="2151" y="315"/>
                  <a:pt x="2152" y="313"/>
                  <a:pt x="2154" y="311"/>
                </a:cubicBezTo>
                <a:cubicBezTo>
                  <a:pt x="2154" y="310"/>
                  <a:pt x="2154" y="308"/>
                  <a:pt x="2153" y="307"/>
                </a:cubicBezTo>
                <a:cubicBezTo>
                  <a:pt x="2152" y="306"/>
                  <a:pt x="2151" y="306"/>
                  <a:pt x="2150" y="306"/>
                </a:cubicBezTo>
                <a:close/>
                <a:moveTo>
                  <a:pt x="685" y="547"/>
                </a:move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8"/>
                  <a:pt x="686" y="548"/>
                </a:cubicBezTo>
                <a:cubicBezTo>
                  <a:pt x="685" y="547"/>
                  <a:pt x="685" y="547"/>
                  <a:pt x="685" y="547"/>
                </a:cubicBezTo>
                <a:close/>
                <a:moveTo>
                  <a:pt x="691" y="551"/>
                </a:moveTo>
                <a:cubicBezTo>
                  <a:pt x="692" y="551"/>
                  <a:pt x="693" y="551"/>
                  <a:pt x="694" y="551"/>
                </a:cubicBezTo>
                <a:cubicBezTo>
                  <a:pt x="694" y="546"/>
                  <a:pt x="695" y="547"/>
                  <a:pt x="691" y="545"/>
                </a:cubicBezTo>
                <a:cubicBezTo>
                  <a:pt x="688" y="544"/>
                  <a:pt x="686" y="543"/>
                  <a:pt x="684" y="541"/>
                </a:cubicBezTo>
                <a:cubicBezTo>
                  <a:pt x="684" y="541"/>
                  <a:pt x="683" y="541"/>
                  <a:pt x="683" y="542"/>
                </a:cubicBezTo>
                <a:cubicBezTo>
                  <a:pt x="682" y="542"/>
                  <a:pt x="682" y="542"/>
                  <a:pt x="683" y="542"/>
                </a:cubicBezTo>
                <a:cubicBezTo>
                  <a:pt x="683" y="544"/>
                  <a:pt x="684" y="546"/>
                  <a:pt x="685" y="547"/>
                </a:cubicBezTo>
                <a:cubicBezTo>
                  <a:pt x="686" y="548"/>
                  <a:pt x="687" y="548"/>
                  <a:pt x="688" y="548"/>
                </a:cubicBezTo>
                <a:cubicBezTo>
                  <a:pt x="689" y="549"/>
                  <a:pt x="690" y="550"/>
                  <a:pt x="691" y="551"/>
                </a:cubicBezTo>
                <a:close/>
                <a:moveTo>
                  <a:pt x="691" y="551"/>
                </a:moveTo>
                <a:cubicBezTo>
                  <a:pt x="691" y="551"/>
                  <a:pt x="690" y="551"/>
                  <a:pt x="690" y="551"/>
                </a:cubicBezTo>
                <a:cubicBezTo>
                  <a:pt x="690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lose/>
                <a:moveTo>
                  <a:pt x="2115" y="518"/>
                </a:moveTo>
                <a:cubicBezTo>
                  <a:pt x="2118" y="514"/>
                  <a:pt x="2121" y="511"/>
                  <a:pt x="2124" y="508"/>
                </a:cubicBezTo>
                <a:cubicBezTo>
                  <a:pt x="2124" y="508"/>
                  <a:pt x="2124" y="507"/>
                  <a:pt x="2124" y="507"/>
                </a:cubicBezTo>
                <a:cubicBezTo>
                  <a:pt x="2123" y="506"/>
                  <a:pt x="2123" y="506"/>
                  <a:pt x="2123" y="506"/>
                </a:cubicBezTo>
                <a:cubicBezTo>
                  <a:pt x="2122" y="506"/>
                  <a:pt x="2121" y="507"/>
                  <a:pt x="2120" y="507"/>
                </a:cubicBezTo>
                <a:cubicBezTo>
                  <a:pt x="2118" y="508"/>
                  <a:pt x="2117" y="509"/>
                  <a:pt x="2116" y="511"/>
                </a:cubicBezTo>
                <a:cubicBezTo>
                  <a:pt x="2116" y="512"/>
                  <a:pt x="2115" y="514"/>
                  <a:pt x="2114" y="515"/>
                </a:cubicBezTo>
                <a:cubicBezTo>
                  <a:pt x="2114" y="516"/>
                  <a:pt x="2114" y="516"/>
                  <a:pt x="2114" y="517"/>
                </a:cubicBezTo>
                <a:cubicBezTo>
                  <a:pt x="2114" y="517"/>
                  <a:pt x="2114" y="518"/>
                  <a:pt x="2115" y="518"/>
                </a:cubicBezTo>
                <a:cubicBezTo>
                  <a:pt x="2115" y="518"/>
                  <a:pt x="2115" y="518"/>
                  <a:pt x="2115" y="518"/>
                </a:cubicBezTo>
                <a:close/>
                <a:moveTo>
                  <a:pt x="2034" y="949"/>
                </a:moveTo>
                <a:cubicBezTo>
                  <a:pt x="2034" y="948"/>
                  <a:pt x="2034" y="948"/>
                  <a:pt x="2034" y="947"/>
                </a:cubicBezTo>
                <a:cubicBezTo>
                  <a:pt x="2034" y="947"/>
                  <a:pt x="2034" y="946"/>
                  <a:pt x="2034" y="946"/>
                </a:cubicBezTo>
                <a:cubicBezTo>
                  <a:pt x="2032" y="943"/>
                  <a:pt x="2028" y="943"/>
                  <a:pt x="2026" y="946"/>
                </a:cubicBezTo>
                <a:cubicBezTo>
                  <a:pt x="2025" y="946"/>
                  <a:pt x="2025" y="948"/>
                  <a:pt x="2026" y="948"/>
                </a:cubicBezTo>
                <a:cubicBezTo>
                  <a:pt x="2027" y="950"/>
                  <a:pt x="2029" y="951"/>
                  <a:pt x="2032" y="950"/>
                </a:cubicBezTo>
                <a:cubicBezTo>
                  <a:pt x="2032" y="950"/>
                  <a:pt x="2033" y="949"/>
                  <a:pt x="2034" y="949"/>
                </a:cubicBezTo>
                <a:close/>
                <a:moveTo>
                  <a:pt x="1013" y="209"/>
                </a:moveTo>
                <a:cubicBezTo>
                  <a:pt x="1013" y="210"/>
                  <a:pt x="1013" y="211"/>
                  <a:pt x="1013" y="212"/>
                </a:cubicBezTo>
                <a:cubicBezTo>
                  <a:pt x="1012" y="213"/>
                  <a:pt x="1013" y="215"/>
                  <a:pt x="1014" y="215"/>
                </a:cubicBezTo>
                <a:cubicBezTo>
                  <a:pt x="1016" y="216"/>
                  <a:pt x="1017" y="216"/>
                  <a:pt x="1019" y="215"/>
                </a:cubicBezTo>
                <a:cubicBezTo>
                  <a:pt x="1019" y="215"/>
                  <a:pt x="1019" y="215"/>
                  <a:pt x="1020" y="215"/>
                </a:cubicBezTo>
                <a:cubicBezTo>
                  <a:pt x="1020" y="214"/>
                  <a:pt x="1020" y="214"/>
                  <a:pt x="1020" y="214"/>
                </a:cubicBezTo>
                <a:cubicBezTo>
                  <a:pt x="1019" y="212"/>
                  <a:pt x="1018" y="211"/>
                  <a:pt x="1018" y="209"/>
                </a:cubicBezTo>
                <a:cubicBezTo>
                  <a:pt x="1017" y="208"/>
                  <a:pt x="1014" y="208"/>
                  <a:pt x="1013" y="209"/>
                </a:cubicBezTo>
                <a:close/>
                <a:moveTo>
                  <a:pt x="22" y="380"/>
                </a:moveTo>
                <a:cubicBezTo>
                  <a:pt x="21" y="380"/>
                  <a:pt x="20" y="380"/>
                  <a:pt x="20" y="380"/>
                </a:cubicBezTo>
                <a:cubicBezTo>
                  <a:pt x="18" y="382"/>
                  <a:pt x="16" y="385"/>
                  <a:pt x="14" y="387"/>
                </a:cubicBezTo>
                <a:cubicBezTo>
                  <a:pt x="14" y="387"/>
                  <a:pt x="14" y="387"/>
                  <a:pt x="14" y="388"/>
                </a:cubicBezTo>
                <a:cubicBezTo>
                  <a:pt x="14" y="388"/>
                  <a:pt x="14" y="388"/>
                  <a:pt x="15" y="388"/>
                </a:cubicBezTo>
                <a:cubicBezTo>
                  <a:pt x="18" y="388"/>
                  <a:pt x="21" y="386"/>
                  <a:pt x="23" y="384"/>
                </a:cubicBezTo>
                <a:cubicBezTo>
                  <a:pt x="24" y="384"/>
                  <a:pt x="24" y="383"/>
                  <a:pt x="24" y="382"/>
                </a:cubicBezTo>
                <a:cubicBezTo>
                  <a:pt x="24" y="381"/>
                  <a:pt x="23" y="380"/>
                  <a:pt x="22" y="380"/>
                </a:cubicBezTo>
                <a:close/>
                <a:moveTo>
                  <a:pt x="658" y="52"/>
                </a:moveTo>
                <a:cubicBezTo>
                  <a:pt x="658" y="53"/>
                  <a:pt x="660" y="53"/>
                  <a:pt x="660" y="53"/>
                </a:cubicBezTo>
                <a:cubicBezTo>
                  <a:pt x="661" y="51"/>
                  <a:pt x="663" y="50"/>
                  <a:pt x="663" y="47"/>
                </a:cubicBezTo>
                <a:cubicBezTo>
                  <a:pt x="663" y="47"/>
                  <a:pt x="663" y="46"/>
                  <a:pt x="663" y="46"/>
                </a:cubicBezTo>
                <a:cubicBezTo>
                  <a:pt x="662" y="45"/>
                  <a:pt x="661" y="45"/>
                  <a:pt x="660" y="44"/>
                </a:cubicBezTo>
                <a:cubicBezTo>
                  <a:pt x="657" y="45"/>
                  <a:pt x="655" y="47"/>
                  <a:pt x="657" y="50"/>
                </a:cubicBezTo>
                <a:cubicBezTo>
                  <a:pt x="657" y="51"/>
                  <a:pt x="657" y="52"/>
                  <a:pt x="658" y="52"/>
                </a:cubicBezTo>
                <a:close/>
                <a:moveTo>
                  <a:pt x="661" y="119"/>
                </a:moveTo>
                <a:cubicBezTo>
                  <a:pt x="661" y="119"/>
                  <a:pt x="661" y="119"/>
                  <a:pt x="661" y="119"/>
                </a:cubicBezTo>
                <a:cubicBezTo>
                  <a:pt x="662" y="120"/>
                  <a:pt x="664" y="120"/>
                  <a:pt x="665" y="119"/>
                </a:cubicBezTo>
                <a:cubicBezTo>
                  <a:pt x="667" y="119"/>
                  <a:pt x="667" y="118"/>
                  <a:pt x="668" y="116"/>
                </a:cubicBezTo>
                <a:cubicBezTo>
                  <a:pt x="668" y="114"/>
                  <a:pt x="666" y="112"/>
                  <a:pt x="664" y="112"/>
                </a:cubicBezTo>
                <a:cubicBezTo>
                  <a:pt x="663" y="112"/>
                  <a:pt x="663" y="113"/>
                  <a:pt x="662" y="113"/>
                </a:cubicBezTo>
                <a:cubicBezTo>
                  <a:pt x="661" y="115"/>
                  <a:pt x="661" y="116"/>
                  <a:pt x="661" y="119"/>
                </a:cubicBezTo>
                <a:close/>
                <a:moveTo>
                  <a:pt x="9" y="385"/>
                </a:moveTo>
                <a:cubicBezTo>
                  <a:pt x="8" y="385"/>
                  <a:pt x="7" y="385"/>
                  <a:pt x="7" y="385"/>
                </a:cubicBezTo>
                <a:cubicBezTo>
                  <a:pt x="4" y="387"/>
                  <a:pt x="2" y="389"/>
                  <a:pt x="0" y="391"/>
                </a:cubicBezTo>
                <a:cubicBezTo>
                  <a:pt x="0" y="392"/>
                  <a:pt x="0" y="392"/>
                  <a:pt x="1" y="393"/>
                </a:cubicBezTo>
                <a:cubicBezTo>
                  <a:pt x="1" y="393"/>
                  <a:pt x="1" y="393"/>
                  <a:pt x="1" y="393"/>
                </a:cubicBezTo>
                <a:cubicBezTo>
                  <a:pt x="5" y="391"/>
                  <a:pt x="8" y="390"/>
                  <a:pt x="10" y="387"/>
                </a:cubicBezTo>
                <a:cubicBezTo>
                  <a:pt x="10" y="387"/>
                  <a:pt x="10" y="386"/>
                  <a:pt x="10" y="386"/>
                </a:cubicBezTo>
                <a:cubicBezTo>
                  <a:pt x="10" y="386"/>
                  <a:pt x="9" y="385"/>
                  <a:pt x="9" y="385"/>
                </a:cubicBezTo>
                <a:close/>
                <a:moveTo>
                  <a:pt x="1844" y="94"/>
                </a:moveTo>
                <a:cubicBezTo>
                  <a:pt x="1844" y="93"/>
                  <a:pt x="1843" y="94"/>
                  <a:pt x="1842" y="94"/>
                </a:cubicBezTo>
                <a:cubicBezTo>
                  <a:pt x="1841" y="94"/>
                  <a:pt x="1841" y="95"/>
                  <a:pt x="1841" y="96"/>
                </a:cubicBezTo>
                <a:cubicBezTo>
                  <a:pt x="1841" y="99"/>
                  <a:pt x="1843" y="100"/>
                  <a:pt x="1845" y="101"/>
                </a:cubicBezTo>
                <a:cubicBezTo>
                  <a:pt x="1846" y="102"/>
                  <a:pt x="1847" y="101"/>
                  <a:pt x="1847" y="101"/>
                </a:cubicBezTo>
                <a:cubicBezTo>
                  <a:pt x="1847" y="100"/>
                  <a:pt x="1848" y="99"/>
                  <a:pt x="1848" y="98"/>
                </a:cubicBezTo>
                <a:cubicBezTo>
                  <a:pt x="1848" y="96"/>
                  <a:pt x="1846" y="94"/>
                  <a:pt x="1844" y="94"/>
                </a:cubicBezTo>
                <a:close/>
                <a:moveTo>
                  <a:pt x="612" y="90"/>
                </a:moveTo>
                <a:cubicBezTo>
                  <a:pt x="613" y="92"/>
                  <a:pt x="614" y="93"/>
                  <a:pt x="616" y="94"/>
                </a:cubicBezTo>
                <a:cubicBezTo>
                  <a:pt x="618" y="94"/>
                  <a:pt x="619" y="92"/>
                  <a:pt x="619" y="91"/>
                </a:cubicBezTo>
                <a:cubicBezTo>
                  <a:pt x="619" y="88"/>
                  <a:pt x="617" y="87"/>
                  <a:pt x="614" y="87"/>
                </a:cubicBezTo>
                <a:cubicBezTo>
                  <a:pt x="613" y="87"/>
                  <a:pt x="611" y="89"/>
                  <a:pt x="612" y="90"/>
                </a:cubicBezTo>
                <a:close/>
                <a:moveTo>
                  <a:pt x="557" y="73"/>
                </a:moveTo>
                <a:cubicBezTo>
                  <a:pt x="557" y="73"/>
                  <a:pt x="557" y="73"/>
                  <a:pt x="557" y="73"/>
                </a:cubicBezTo>
                <a:cubicBezTo>
                  <a:pt x="557" y="73"/>
                  <a:pt x="557" y="73"/>
                  <a:pt x="557" y="73"/>
                </a:cubicBezTo>
                <a:cubicBezTo>
                  <a:pt x="557" y="74"/>
                  <a:pt x="557" y="75"/>
                  <a:pt x="556" y="76"/>
                </a:cubicBezTo>
                <a:cubicBezTo>
                  <a:pt x="556" y="77"/>
                  <a:pt x="556" y="79"/>
                  <a:pt x="557" y="80"/>
                </a:cubicBezTo>
                <a:cubicBezTo>
                  <a:pt x="558" y="81"/>
                  <a:pt x="559" y="82"/>
                  <a:pt x="559" y="83"/>
                </a:cubicBezTo>
                <a:cubicBezTo>
                  <a:pt x="560" y="84"/>
                  <a:pt x="561" y="85"/>
                  <a:pt x="562" y="85"/>
                </a:cubicBezTo>
                <a:cubicBezTo>
                  <a:pt x="564" y="85"/>
                  <a:pt x="565" y="85"/>
                  <a:pt x="566" y="85"/>
                </a:cubicBezTo>
                <a:cubicBezTo>
                  <a:pt x="568" y="85"/>
                  <a:pt x="570" y="85"/>
                  <a:pt x="571" y="83"/>
                </a:cubicBezTo>
                <a:cubicBezTo>
                  <a:pt x="572" y="82"/>
                  <a:pt x="573" y="80"/>
                  <a:pt x="574" y="79"/>
                </a:cubicBezTo>
                <a:cubicBezTo>
                  <a:pt x="574" y="77"/>
                  <a:pt x="575" y="77"/>
                  <a:pt x="576" y="76"/>
                </a:cubicBezTo>
                <a:cubicBezTo>
                  <a:pt x="577" y="75"/>
                  <a:pt x="578" y="75"/>
                  <a:pt x="579" y="74"/>
                </a:cubicBezTo>
                <a:cubicBezTo>
                  <a:pt x="580" y="74"/>
                  <a:pt x="580" y="73"/>
                  <a:pt x="580" y="72"/>
                </a:cubicBezTo>
                <a:cubicBezTo>
                  <a:pt x="579" y="72"/>
                  <a:pt x="579" y="71"/>
                  <a:pt x="578" y="71"/>
                </a:cubicBezTo>
                <a:cubicBezTo>
                  <a:pt x="575" y="70"/>
                  <a:pt x="571" y="69"/>
                  <a:pt x="567" y="69"/>
                </a:cubicBezTo>
                <a:cubicBezTo>
                  <a:pt x="564" y="69"/>
                  <a:pt x="562" y="69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8" y="72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69"/>
                  <a:pt x="559" y="68"/>
                  <a:pt x="559" y="66"/>
                </a:cubicBezTo>
                <a:cubicBezTo>
                  <a:pt x="559" y="65"/>
                  <a:pt x="557" y="64"/>
                  <a:pt x="556" y="64"/>
                </a:cubicBezTo>
                <a:cubicBezTo>
                  <a:pt x="555" y="65"/>
                  <a:pt x="554" y="66"/>
                  <a:pt x="554" y="67"/>
                </a:cubicBezTo>
                <a:cubicBezTo>
                  <a:pt x="553" y="68"/>
                  <a:pt x="553" y="69"/>
                  <a:pt x="554" y="71"/>
                </a:cubicBezTo>
                <a:cubicBezTo>
                  <a:pt x="555" y="72"/>
                  <a:pt x="556" y="72"/>
                  <a:pt x="557" y="73"/>
                </a:cubicBezTo>
                <a:close/>
                <a:moveTo>
                  <a:pt x="2149" y="445"/>
                </a:moveTo>
                <a:cubicBezTo>
                  <a:pt x="2151" y="442"/>
                  <a:pt x="2152" y="439"/>
                  <a:pt x="2152" y="436"/>
                </a:cubicBezTo>
                <a:cubicBezTo>
                  <a:pt x="2152" y="436"/>
                  <a:pt x="2151" y="435"/>
                  <a:pt x="2151" y="435"/>
                </a:cubicBezTo>
                <a:cubicBezTo>
                  <a:pt x="2151" y="435"/>
                  <a:pt x="2150" y="435"/>
                  <a:pt x="2150" y="435"/>
                </a:cubicBezTo>
                <a:cubicBezTo>
                  <a:pt x="2150" y="436"/>
                  <a:pt x="2149" y="436"/>
                  <a:pt x="2149" y="436"/>
                </a:cubicBezTo>
                <a:cubicBezTo>
                  <a:pt x="2148" y="438"/>
                  <a:pt x="2147" y="441"/>
                  <a:pt x="2146" y="443"/>
                </a:cubicBezTo>
                <a:cubicBezTo>
                  <a:pt x="2146" y="444"/>
                  <a:pt x="2147" y="444"/>
                  <a:pt x="2147" y="445"/>
                </a:cubicBezTo>
                <a:cubicBezTo>
                  <a:pt x="2147" y="445"/>
                  <a:pt x="2147" y="445"/>
                  <a:pt x="2148" y="445"/>
                </a:cubicBezTo>
                <a:cubicBezTo>
                  <a:pt x="2148" y="445"/>
                  <a:pt x="2149" y="445"/>
                  <a:pt x="2149" y="445"/>
                </a:cubicBezTo>
                <a:close/>
                <a:moveTo>
                  <a:pt x="603" y="441"/>
                </a:moveTo>
                <a:cubicBezTo>
                  <a:pt x="605" y="440"/>
                  <a:pt x="606" y="439"/>
                  <a:pt x="608" y="437"/>
                </a:cubicBezTo>
                <a:cubicBezTo>
                  <a:pt x="608" y="437"/>
                  <a:pt x="608" y="436"/>
                  <a:pt x="607" y="436"/>
                </a:cubicBezTo>
                <a:cubicBezTo>
                  <a:pt x="607" y="434"/>
                  <a:pt x="606" y="434"/>
                  <a:pt x="605" y="434"/>
                </a:cubicBezTo>
                <a:cubicBezTo>
                  <a:pt x="604" y="435"/>
                  <a:pt x="603" y="435"/>
                  <a:pt x="601" y="435"/>
                </a:cubicBezTo>
                <a:cubicBezTo>
                  <a:pt x="600" y="436"/>
                  <a:pt x="600" y="437"/>
                  <a:pt x="600" y="438"/>
                </a:cubicBezTo>
                <a:cubicBezTo>
                  <a:pt x="600" y="438"/>
                  <a:pt x="600" y="439"/>
                  <a:pt x="600" y="439"/>
                </a:cubicBezTo>
                <a:cubicBezTo>
                  <a:pt x="600" y="440"/>
                  <a:pt x="602" y="441"/>
                  <a:pt x="603" y="441"/>
                </a:cubicBezTo>
                <a:close/>
                <a:moveTo>
                  <a:pt x="1798" y="82"/>
                </a:moveTo>
                <a:cubicBezTo>
                  <a:pt x="1798" y="82"/>
                  <a:pt x="1799" y="82"/>
                  <a:pt x="1799" y="82"/>
                </a:cubicBezTo>
                <a:cubicBezTo>
                  <a:pt x="1799" y="82"/>
                  <a:pt x="1799" y="81"/>
                  <a:pt x="1800" y="81"/>
                </a:cubicBezTo>
                <a:cubicBezTo>
                  <a:pt x="1800" y="80"/>
                  <a:pt x="1799" y="79"/>
                  <a:pt x="1799" y="78"/>
                </a:cubicBezTo>
                <a:cubicBezTo>
                  <a:pt x="1798" y="76"/>
                  <a:pt x="1797" y="74"/>
                  <a:pt x="1795" y="74"/>
                </a:cubicBezTo>
                <a:cubicBezTo>
                  <a:pt x="1794" y="73"/>
                  <a:pt x="1794" y="73"/>
                  <a:pt x="1793" y="73"/>
                </a:cubicBezTo>
                <a:cubicBezTo>
                  <a:pt x="1793" y="72"/>
                  <a:pt x="1792" y="72"/>
                  <a:pt x="1792" y="73"/>
                </a:cubicBezTo>
                <a:cubicBezTo>
                  <a:pt x="1792" y="73"/>
                  <a:pt x="1792" y="74"/>
                  <a:pt x="1792" y="74"/>
                </a:cubicBezTo>
                <a:cubicBezTo>
                  <a:pt x="1794" y="77"/>
                  <a:pt x="1796" y="79"/>
                  <a:pt x="1798" y="82"/>
                </a:cubicBezTo>
                <a:close/>
                <a:moveTo>
                  <a:pt x="591" y="169"/>
                </a:moveTo>
                <a:cubicBezTo>
                  <a:pt x="592" y="169"/>
                  <a:pt x="593" y="168"/>
                  <a:pt x="594" y="168"/>
                </a:cubicBezTo>
                <a:cubicBezTo>
                  <a:pt x="594" y="168"/>
                  <a:pt x="594" y="167"/>
                  <a:pt x="595" y="166"/>
                </a:cubicBezTo>
                <a:cubicBezTo>
                  <a:pt x="595" y="166"/>
                  <a:pt x="594" y="166"/>
                  <a:pt x="594" y="166"/>
                </a:cubicBezTo>
                <a:cubicBezTo>
                  <a:pt x="592" y="165"/>
                  <a:pt x="589" y="165"/>
                  <a:pt x="587" y="166"/>
                </a:cubicBezTo>
                <a:cubicBezTo>
                  <a:pt x="585" y="166"/>
                  <a:pt x="584" y="167"/>
                  <a:pt x="584" y="169"/>
                </a:cubicBezTo>
                <a:cubicBezTo>
                  <a:pt x="586" y="169"/>
                  <a:pt x="589" y="170"/>
                  <a:pt x="591" y="169"/>
                </a:cubicBezTo>
                <a:close/>
                <a:moveTo>
                  <a:pt x="571" y="139"/>
                </a:moveTo>
                <a:cubicBezTo>
                  <a:pt x="572" y="139"/>
                  <a:pt x="574" y="139"/>
                  <a:pt x="575" y="137"/>
                </a:cubicBezTo>
                <a:cubicBezTo>
                  <a:pt x="575" y="136"/>
                  <a:pt x="575" y="135"/>
                  <a:pt x="575" y="133"/>
                </a:cubicBezTo>
                <a:cubicBezTo>
                  <a:pt x="574" y="133"/>
                  <a:pt x="574" y="133"/>
                  <a:pt x="573" y="133"/>
                </a:cubicBezTo>
                <a:cubicBezTo>
                  <a:pt x="571" y="133"/>
                  <a:pt x="570" y="135"/>
                  <a:pt x="569" y="136"/>
                </a:cubicBezTo>
                <a:cubicBezTo>
                  <a:pt x="569" y="137"/>
                  <a:pt x="570" y="139"/>
                  <a:pt x="571" y="139"/>
                </a:cubicBezTo>
                <a:close/>
                <a:moveTo>
                  <a:pt x="1159" y="147"/>
                </a:moveTo>
                <a:cubicBezTo>
                  <a:pt x="1159" y="147"/>
                  <a:pt x="1159" y="148"/>
                  <a:pt x="1159" y="148"/>
                </a:cubicBezTo>
                <a:cubicBezTo>
                  <a:pt x="1159" y="152"/>
                  <a:pt x="1161" y="155"/>
                  <a:pt x="1164" y="157"/>
                </a:cubicBezTo>
                <a:cubicBezTo>
                  <a:pt x="1165" y="157"/>
                  <a:pt x="1165" y="157"/>
                  <a:pt x="1165" y="157"/>
                </a:cubicBezTo>
                <a:cubicBezTo>
                  <a:pt x="1165" y="157"/>
                  <a:pt x="1165" y="156"/>
                  <a:pt x="1165" y="156"/>
                </a:cubicBezTo>
                <a:cubicBezTo>
                  <a:pt x="1164" y="153"/>
                  <a:pt x="1162" y="150"/>
                  <a:pt x="1160" y="147"/>
                </a:cubicBezTo>
                <a:cubicBezTo>
                  <a:pt x="1160" y="147"/>
                  <a:pt x="1160" y="147"/>
                  <a:pt x="1159" y="147"/>
                </a:cubicBezTo>
                <a:close/>
                <a:moveTo>
                  <a:pt x="636" y="349"/>
                </a:moveTo>
                <a:cubicBezTo>
                  <a:pt x="635" y="350"/>
                  <a:pt x="635" y="351"/>
                  <a:pt x="636" y="353"/>
                </a:cubicBezTo>
                <a:cubicBezTo>
                  <a:pt x="637" y="353"/>
                  <a:pt x="637" y="354"/>
                  <a:pt x="637" y="354"/>
                </a:cubicBezTo>
                <a:cubicBezTo>
                  <a:pt x="638" y="355"/>
                  <a:pt x="639" y="355"/>
                  <a:pt x="640" y="354"/>
                </a:cubicBezTo>
                <a:cubicBezTo>
                  <a:pt x="640" y="354"/>
                  <a:pt x="641" y="353"/>
                  <a:pt x="641" y="353"/>
                </a:cubicBezTo>
                <a:cubicBezTo>
                  <a:pt x="641" y="351"/>
                  <a:pt x="641" y="350"/>
                  <a:pt x="640" y="350"/>
                </a:cubicBezTo>
                <a:cubicBezTo>
                  <a:pt x="638" y="349"/>
                  <a:pt x="637" y="348"/>
                  <a:pt x="636" y="349"/>
                </a:cubicBezTo>
                <a:close/>
                <a:moveTo>
                  <a:pt x="580" y="470"/>
                </a:moveTo>
                <a:cubicBezTo>
                  <a:pt x="580" y="470"/>
                  <a:pt x="579" y="471"/>
                  <a:pt x="579" y="472"/>
                </a:cubicBezTo>
                <a:cubicBezTo>
                  <a:pt x="579" y="472"/>
                  <a:pt x="579" y="473"/>
                  <a:pt x="579" y="473"/>
                </a:cubicBezTo>
                <a:cubicBezTo>
                  <a:pt x="581" y="474"/>
                  <a:pt x="582" y="474"/>
                  <a:pt x="583" y="474"/>
                </a:cubicBezTo>
                <a:cubicBezTo>
                  <a:pt x="584" y="474"/>
                  <a:pt x="584" y="475"/>
                  <a:pt x="584" y="474"/>
                </a:cubicBezTo>
                <a:cubicBezTo>
                  <a:pt x="585" y="474"/>
                  <a:pt x="585" y="474"/>
                  <a:pt x="586" y="474"/>
                </a:cubicBezTo>
                <a:cubicBezTo>
                  <a:pt x="586" y="473"/>
                  <a:pt x="586" y="472"/>
                  <a:pt x="586" y="471"/>
                </a:cubicBezTo>
                <a:cubicBezTo>
                  <a:pt x="584" y="470"/>
                  <a:pt x="582" y="469"/>
                  <a:pt x="580" y="470"/>
                </a:cubicBezTo>
                <a:close/>
                <a:moveTo>
                  <a:pt x="2006" y="400"/>
                </a:moveTo>
                <a:cubicBezTo>
                  <a:pt x="2004" y="399"/>
                  <a:pt x="2003" y="400"/>
                  <a:pt x="2002" y="401"/>
                </a:cubicBezTo>
                <a:cubicBezTo>
                  <a:pt x="2001" y="403"/>
                  <a:pt x="2002" y="404"/>
                  <a:pt x="2004" y="404"/>
                </a:cubicBezTo>
                <a:cubicBezTo>
                  <a:pt x="2004" y="405"/>
                  <a:pt x="2005" y="405"/>
                  <a:pt x="2005" y="405"/>
                </a:cubicBezTo>
                <a:cubicBezTo>
                  <a:pt x="2006" y="405"/>
                  <a:pt x="2007" y="404"/>
                  <a:pt x="2007" y="404"/>
                </a:cubicBezTo>
                <a:cubicBezTo>
                  <a:pt x="2008" y="402"/>
                  <a:pt x="2007" y="400"/>
                  <a:pt x="2006" y="400"/>
                </a:cubicBezTo>
                <a:close/>
                <a:moveTo>
                  <a:pt x="2071" y="1220"/>
                </a:moveTo>
                <a:cubicBezTo>
                  <a:pt x="2070" y="1220"/>
                  <a:pt x="2070" y="1221"/>
                  <a:pt x="2070" y="1221"/>
                </a:cubicBezTo>
                <a:cubicBezTo>
                  <a:pt x="2070" y="1221"/>
                  <a:pt x="2071" y="1222"/>
                  <a:pt x="2071" y="1222"/>
                </a:cubicBezTo>
                <a:cubicBezTo>
                  <a:pt x="2072" y="1222"/>
                  <a:pt x="2073" y="1222"/>
                  <a:pt x="2074" y="1222"/>
                </a:cubicBezTo>
                <a:cubicBezTo>
                  <a:pt x="2075" y="1222"/>
                  <a:pt x="2075" y="1222"/>
                  <a:pt x="2076" y="1222"/>
                </a:cubicBezTo>
                <a:cubicBezTo>
                  <a:pt x="2076" y="1222"/>
                  <a:pt x="2077" y="1222"/>
                  <a:pt x="2077" y="1222"/>
                </a:cubicBezTo>
                <a:cubicBezTo>
                  <a:pt x="2077" y="1222"/>
                  <a:pt x="2078" y="1221"/>
                  <a:pt x="2078" y="1221"/>
                </a:cubicBezTo>
                <a:cubicBezTo>
                  <a:pt x="2078" y="1220"/>
                  <a:pt x="2078" y="1220"/>
                  <a:pt x="2077" y="1219"/>
                </a:cubicBezTo>
                <a:cubicBezTo>
                  <a:pt x="2075" y="1218"/>
                  <a:pt x="2073" y="1218"/>
                  <a:pt x="2071" y="1220"/>
                </a:cubicBezTo>
                <a:close/>
                <a:moveTo>
                  <a:pt x="1534" y="208"/>
                </a:moveTo>
                <a:cubicBezTo>
                  <a:pt x="1534" y="208"/>
                  <a:pt x="1533" y="208"/>
                  <a:pt x="1533" y="208"/>
                </a:cubicBezTo>
                <a:cubicBezTo>
                  <a:pt x="1531" y="209"/>
                  <a:pt x="1530" y="212"/>
                  <a:pt x="1532" y="213"/>
                </a:cubicBezTo>
                <a:cubicBezTo>
                  <a:pt x="1533" y="214"/>
                  <a:pt x="1534" y="215"/>
                  <a:pt x="1535" y="214"/>
                </a:cubicBezTo>
                <a:cubicBezTo>
                  <a:pt x="1536" y="214"/>
                  <a:pt x="1536" y="214"/>
                  <a:pt x="1537" y="213"/>
                </a:cubicBezTo>
                <a:cubicBezTo>
                  <a:pt x="1537" y="211"/>
                  <a:pt x="1536" y="209"/>
                  <a:pt x="1534" y="208"/>
                </a:cubicBezTo>
                <a:close/>
                <a:moveTo>
                  <a:pt x="2087" y="963"/>
                </a:moveTo>
                <a:cubicBezTo>
                  <a:pt x="2087" y="963"/>
                  <a:pt x="2086" y="963"/>
                  <a:pt x="2086" y="963"/>
                </a:cubicBezTo>
                <a:cubicBezTo>
                  <a:pt x="2085" y="965"/>
                  <a:pt x="2084" y="967"/>
                  <a:pt x="2084" y="970"/>
                </a:cubicBezTo>
                <a:cubicBezTo>
                  <a:pt x="2084" y="970"/>
                  <a:pt x="2085" y="971"/>
                  <a:pt x="2085" y="971"/>
                </a:cubicBezTo>
                <a:cubicBezTo>
                  <a:pt x="2085" y="971"/>
                  <a:pt x="2085" y="971"/>
                  <a:pt x="2086" y="971"/>
                </a:cubicBezTo>
                <a:cubicBezTo>
                  <a:pt x="2088" y="970"/>
                  <a:pt x="2089" y="967"/>
                  <a:pt x="2088" y="964"/>
                </a:cubicBezTo>
                <a:cubicBezTo>
                  <a:pt x="2088" y="963"/>
                  <a:pt x="2088" y="963"/>
                  <a:pt x="2087" y="963"/>
                </a:cubicBezTo>
                <a:close/>
                <a:moveTo>
                  <a:pt x="2059" y="1011"/>
                </a:moveTo>
                <a:cubicBezTo>
                  <a:pt x="2060" y="1011"/>
                  <a:pt x="2061" y="1010"/>
                  <a:pt x="2062" y="1009"/>
                </a:cubicBezTo>
                <a:cubicBezTo>
                  <a:pt x="2063" y="1008"/>
                  <a:pt x="2062" y="1007"/>
                  <a:pt x="2061" y="1007"/>
                </a:cubicBezTo>
                <a:cubicBezTo>
                  <a:pt x="2061" y="1006"/>
                  <a:pt x="2060" y="1006"/>
                  <a:pt x="2059" y="1006"/>
                </a:cubicBezTo>
                <a:cubicBezTo>
                  <a:pt x="2058" y="1006"/>
                  <a:pt x="2057" y="1006"/>
                  <a:pt x="2056" y="1007"/>
                </a:cubicBezTo>
                <a:cubicBezTo>
                  <a:pt x="2055" y="1007"/>
                  <a:pt x="2055" y="1007"/>
                  <a:pt x="2055" y="1008"/>
                </a:cubicBezTo>
                <a:cubicBezTo>
                  <a:pt x="2055" y="1008"/>
                  <a:pt x="2055" y="1009"/>
                  <a:pt x="2055" y="1009"/>
                </a:cubicBezTo>
                <a:cubicBezTo>
                  <a:pt x="2056" y="1010"/>
                  <a:pt x="2058" y="1010"/>
                  <a:pt x="2059" y="1011"/>
                </a:cubicBezTo>
                <a:close/>
                <a:moveTo>
                  <a:pt x="141" y="334"/>
                </a:moveTo>
                <a:cubicBezTo>
                  <a:pt x="139" y="336"/>
                  <a:pt x="137" y="337"/>
                  <a:pt x="137" y="339"/>
                </a:cubicBezTo>
                <a:cubicBezTo>
                  <a:pt x="139" y="339"/>
                  <a:pt x="141" y="340"/>
                  <a:pt x="143" y="339"/>
                </a:cubicBezTo>
                <a:cubicBezTo>
                  <a:pt x="143" y="339"/>
                  <a:pt x="144" y="338"/>
                  <a:pt x="144" y="338"/>
                </a:cubicBezTo>
                <a:cubicBezTo>
                  <a:pt x="145" y="337"/>
                  <a:pt x="144" y="336"/>
                  <a:pt x="144" y="335"/>
                </a:cubicBezTo>
                <a:cubicBezTo>
                  <a:pt x="143" y="334"/>
                  <a:pt x="141" y="334"/>
                  <a:pt x="141" y="334"/>
                </a:cubicBezTo>
                <a:close/>
                <a:moveTo>
                  <a:pt x="137" y="339"/>
                </a:moveTo>
                <a:cubicBezTo>
                  <a:pt x="136" y="340"/>
                  <a:pt x="134" y="341"/>
                  <a:pt x="133" y="340"/>
                </a:cubicBezTo>
                <a:cubicBezTo>
                  <a:pt x="131" y="340"/>
                  <a:pt x="130" y="340"/>
                  <a:pt x="129" y="342"/>
                </a:cubicBezTo>
                <a:cubicBezTo>
                  <a:pt x="129" y="342"/>
                  <a:pt x="129" y="343"/>
                  <a:pt x="128" y="343"/>
                </a:cubicBezTo>
                <a:cubicBezTo>
                  <a:pt x="128" y="343"/>
                  <a:pt x="128" y="343"/>
                  <a:pt x="127" y="343"/>
                </a:cubicBezTo>
                <a:cubicBezTo>
                  <a:pt x="121" y="344"/>
                  <a:pt x="120" y="345"/>
                  <a:pt x="120" y="351"/>
                </a:cubicBezTo>
                <a:cubicBezTo>
                  <a:pt x="120" y="352"/>
                  <a:pt x="120" y="353"/>
                  <a:pt x="121" y="353"/>
                </a:cubicBezTo>
                <a:cubicBezTo>
                  <a:pt x="122" y="354"/>
                  <a:pt x="122" y="355"/>
                  <a:pt x="122" y="355"/>
                </a:cubicBezTo>
                <a:cubicBezTo>
                  <a:pt x="123" y="356"/>
                  <a:pt x="124" y="356"/>
                  <a:pt x="124" y="356"/>
                </a:cubicBezTo>
                <a:cubicBezTo>
                  <a:pt x="127" y="353"/>
                  <a:pt x="130" y="351"/>
                  <a:pt x="134" y="349"/>
                </a:cubicBezTo>
                <a:cubicBezTo>
                  <a:pt x="136" y="349"/>
                  <a:pt x="137" y="347"/>
                  <a:pt x="139" y="346"/>
                </a:cubicBezTo>
                <a:cubicBezTo>
                  <a:pt x="140" y="345"/>
                  <a:pt x="140" y="344"/>
                  <a:pt x="140" y="342"/>
                </a:cubicBezTo>
                <a:cubicBezTo>
                  <a:pt x="140" y="341"/>
                  <a:pt x="139" y="341"/>
                  <a:pt x="138" y="340"/>
                </a:cubicBezTo>
                <a:cubicBezTo>
                  <a:pt x="138" y="340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lose/>
                <a:moveTo>
                  <a:pt x="2249" y="1366"/>
                </a:moveTo>
                <a:cubicBezTo>
                  <a:pt x="2248" y="1368"/>
                  <a:pt x="2247" y="1369"/>
                  <a:pt x="2247" y="1372"/>
                </a:cubicBezTo>
                <a:cubicBezTo>
                  <a:pt x="2247" y="1372"/>
                  <a:pt x="2247" y="1372"/>
                  <a:pt x="2247" y="1372"/>
                </a:cubicBezTo>
                <a:cubicBezTo>
                  <a:pt x="2248" y="1372"/>
                  <a:pt x="2250" y="1372"/>
                  <a:pt x="2251" y="1371"/>
                </a:cubicBezTo>
                <a:cubicBezTo>
                  <a:pt x="2252" y="1371"/>
                  <a:pt x="2252" y="1369"/>
                  <a:pt x="2251" y="1367"/>
                </a:cubicBezTo>
                <a:cubicBezTo>
                  <a:pt x="2251" y="1366"/>
                  <a:pt x="2250" y="1366"/>
                  <a:pt x="2249" y="1366"/>
                </a:cubicBezTo>
                <a:close/>
                <a:moveTo>
                  <a:pt x="673" y="843"/>
                </a:moveTo>
                <a:cubicBezTo>
                  <a:pt x="673" y="845"/>
                  <a:pt x="673" y="846"/>
                  <a:pt x="675" y="846"/>
                </a:cubicBezTo>
                <a:cubicBezTo>
                  <a:pt x="676" y="846"/>
                  <a:pt x="677" y="845"/>
                  <a:pt x="678" y="843"/>
                </a:cubicBezTo>
                <a:cubicBezTo>
                  <a:pt x="678" y="842"/>
                  <a:pt x="677" y="840"/>
                  <a:pt x="675" y="840"/>
                </a:cubicBezTo>
                <a:cubicBezTo>
                  <a:pt x="674" y="840"/>
                  <a:pt x="673" y="841"/>
                  <a:pt x="673" y="842"/>
                </a:cubicBezTo>
                <a:cubicBezTo>
                  <a:pt x="673" y="842"/>
                  <a:pt x="673" y="843"/>
                  <a:pt x="673" y="843"/>
                </a:cubicBezTo>
                <a:close/>
                <a:moveTo>
                  <a:pt x="1377" y="76"/>
                </a:moveTo>
                <a:cubicBezTo>
                  <a:pt x="1378" y="75"/>
                  <a:pt x="1379" y="75"/>
                  <a:pt x="1379" y="74"/>
                </a:cubicBezTo>
                <a:cubicBezTo>
                  <a:pt x="1379" y="73"/>
                  <a:pt x="1379" y="71"/>
                  <a:pt x="1377" y="71"/>
                </a:cubicBezTo>
                <a:cubicBezTo>
                  <a:pt x="1376" y="70"/>
                  <a:pt x="1375" y="71"/>
                  <a:pt x="1374" y="71"/>
                </a:cubicBezTo>
                <a:cubicBezTo>
                  <a:pt x="1372" y="72"/>
                  <a:pt x="1372" y="74"/>
                  <a:pt x="1374" y="75"/>
                </a:cubicBezTo>
                <a:cubicBezTo>
                  <a:pt x="1375" y="76"/>
                  <a:pt x="1376" y="76"/>
                  <a:pt x="1377" y="76"/>
                </a:cubicBezTo>
                <a:close/>
                <a:moveTo>
                  <a:pt x="1501" y="826"/>
                </a:moveTo>
                <a:cubicBezTo>
                  <a:pt x="1500" y="826"/>
                  <a:pt x="1500" y="826"/>
                  <a:pt x="1500" y="826"/>
                </a:cubicBezTo>
                <a:cubicBezTo>
                  <a:pt x="1499" y="826"/>
                  <a:pt x="1498" y="827"/>
                  <a:pt x="1498" y="827"/>
                </a:cubicBezTo>
                <a:cubicBezTo>
                  <a:pt x="1497" y="828"/>
                  <a:pt x="1499" y="830"/>
                  <a:pt x="1500" y="830"/>
                </a:cubicBezTo>
                <a:cubicBezTo>
                  <a:pt x="1501" y="830"/>
                  <a:pt x="1503" y="830"/>
                  <a:pt x="1504" y="828"/>
                </a:cubicBezTo>
                <a:cubicBezTo>
                  <a:pt x="1504" y="827"/>
                  <a:pt x="1504" y="827"/>
                  <a:pt x="1504" y="826"/>
                </a:cubicBezTo>
                <a:cubicBezTo>
                  <a:pt x="1503" y="826"/>
                  <a:pt x="1501" y="826"/>
                  <a:pt x="1501" y="826"/>
                </a:cubicBezTo>
                <a:close/>
                <a:moveTo>
                  <a:pt x="664" y="268"/>
                </a:moveTo>
                <a:cubicBezTo>
                  <a:pt x="664" y="269"/>
                  <a:pt x="663" y="269"/>
                  <a:pt x="663" y="269"/>
                </a:cubicBezTo>
                <a:cubicBezTo>
                  <a:pt x="661" y="270"/>
                  <a:pt x="659" y="270"/>
                  <a:pt x="658" y="272"/>
                </a:cubicBezTo>
                <a:cubicBezTo>
                  <a:pt x="658" y="272"/>
                  <a:pt x="658" y="273"/>
                  <a:pt x="658" y="274"/>
                </a:cubicBezTo>
                <a:cubicBezTo>
                  <a:pt x="658" y="274"/>
                  <a:pt x="658" y="274"/>
                  <a:pt x="659" y="274"/>
                </a:cubicBezTo>
                <a:cubicBezTo>
                  <a:pt x="660" y="274"/>
                  <a:pt x="661" y="274"/>
                  <a:pt x="661" y="274"/>
                </a:cubicBezTo>
                <a:cubicBezTo>
                  <a:pt x="663" y="273"/>
                  <a:pt x="664" y="272"/>
                  <a:pt x="665" y="271"/>
                </a:cubicBezTo>
                <a:cubicBezTo>
                  <a:pt x="666" y="270"/>
                  <a:pt x="666" y="269"/>
                  <a:pt x="666" y="269"/>
                </a:cubicBezTo>
                <a:cubicBezTo>
                  <a:pt x="665" y="268"/>
                  <a:pt x="665" y="268"/>
                  <a:pt x="664" y="268"/>
                </a:cubicBezTo>
                <a:close/>
                <a:moveTo>
                  <a:pt x="2319" y="1039"/>
                </a:moveTo>
                <a:cubicBezTo>
                  <a:pt x="2318" y="1038"/>
                  <a:pt x="2317" y="1037"/>
                  <a:pt x="2316" y="1036"/>
                </a:cubicBezTo>
                <a:cubicBezTo>
                  <a:pt x="2315" y="1036"/>
                  <a:pt x="2315" y="1036"/>
                  <a:pt x="2315" y="1037"/>
                </a:cubicBezTo>
                <a:cubicBezTo>
                  <a:pt x="2314" y="1038"/>
                  <a:pt x="2315" y="1040"/>
                  <a:pt x="2315" y="1041"/>
                </a:cubicBezTo>
                <a:cubicBezTo>
                  <a:pt x="2315" y="1042"/>
                  <a:pt x="2316" y="1042"/>
                  <a:pt x="2318" y="1042"/>
                </a:cubicBezTo>
                <a:cubicBezTo>
                  <a:pt x="2319" y="1041"/>
                  <a:pt x="2319" y="1040"/>
                  <a:pt x="2319" y="1039"/>
                </a:cubicBezTo>
                <a:close/>
                <a:moveTo>
                  <a:pt x="685" y="294"/>
                </a:moveTo>
                <a:cubicBezTo>
                  <a:pt x="685" y="294"/>
                  <a:pt x="686" y="293"/>
                  <a:pt x="686" y="293"/>
                </a:cubicBezTo>
                <a:cubicBezTo>
                  <a:pt x="686" y="292"/>
                  <a:pt x="686" y="292"/>
                  <a:pt x="686" y="291"/>
                </a:cubicBezTo>
                <a:cubicBezTo>
                  <a:pt x="685" y="290"/>
                  <a:pt x="683" y="290"/>
                  <a:pt x="682" y="290"/>
                </a:cubicBezTo>
                <a:cubicBezTo>
                  <a:pt x="681" y="290"/>
                  <a:pt x="680" y="290"/>
                  <a:pt x="680" y="291"/>
                </a:cubicBezTo>
                <a:cubicBezTo>
                  <a:pt x="680" y="292"/>
                  <a:pt x="680" y="293"/>
                  <a:pt x="681" y="293"/>
                </a:cubicBezTo>
                <a:cubicBezTo>
                  <a:pt x="682" y="294"/>
                  <a:pt x="683" y="295"/>
                  <a:pt x="685" y="294"/>
                </a:cubicBezTo>
                <a:close/>
                <a:moveTo>
                  <a:pt x="2282" y="993"/>
                </a:moveTo>
                <a:cubicBezTo>
                  <a:pt x="2282" y="993"/>
                  <a:pt x="2282" y="992"/>
                  <a:pt x="2282" y="992"/>
                </a:cubicBezTo>
                <a:cubicBezTo>
                  <a:pt x="2283" y="992"/>
                  <a:pt x="2283" y="992"/>
                  <a:pt x="2283" y="992"/>
                </a:cubicBezTo>
                <a:cubicBezTo>
                  <a:pt x="2282" y="991"/>
                  <a:pt x="2281" y="990"/>
                  <a:pt x="2281" y="989"/>
                </a:cubicBezTo>
                <a:cubicBezTo>
                  <a:pt x="2281" y="989"/>
                  <a:pt x="2281" y="989"/>
                  <a:pt x="2281" y="989"/>
                </a:cubicBezTo>
                <a:cubicBezTo>
                  <a:pt x="2280" y="988"/>
                  <a:pt x="2279" y="987"/>
                  <a:pt x="2278" y="986"/>
                </a:cubicBezTo>
                <a:cubicBezTo>
                  <a:pt x="2278" y="985"/>
                  <a:pt x="2277" y="985"/>
                  <a:pt x="2277" y="985"/>
                </a:cubicBezTo>
                <a:cubicBezTo>
                  <a:pt x="2277" y="985"/>
                  <a:pt x="2276" y="987"/>
                  <a:pt x="2277" y="987"/>
                </a:cubicBezTo>
                <a:cubicBezTo>
                  <a:pt x="2278" y="990"/>
                  <a:pt x="2279" y="991"/>
                  <a:pt x="2282" y="993"/>
                </a:cubicBezTo>
                <a:close/>
                <a:moveTo>
                  <a:pt x="1353" y="91"/>
                </a:moveTo>
                <a:cubicBezTo>
                  <a:pt x="1352" y="91"/>
                  <a:pt x="1351" y="90"/>
                  <a:pt x="1350" y="90"/>
                </a:cubicBezTo>
                <a:cubicBezTo>
                  <a:pt x="1350" y="90"/>
                  <a:pt x="1349" y="91"/>
                  <a:pt x="1349" y="91"/>
                </a:cubicBezTo>
                <a:cubicBezTo>
                  <a:pt x="1348" y="91"/>
                  <a:pt x="1348" y="92"/>
                  <a:pt x="1348" y="92"/>
                </a:cubicBezTo>
                <a:cubicBezTo>
                  <a:pt x="1347" y="93"/>
                  <a:pt x="1348" y="93"/>
                  <a:pt x="1348" y="93"/>
                </a:cubicBezTo>
                <a:cubicBezTo>
                  <a:pt x="1351" y="93"/>
                  <a:pt x="1353" y="94"/>
                  <a:pt x="1355" y="95"/>
                </a:cubicBezTo>
                <a:cubicBezTo>
                  <a:pt x="1355" y="94"/>
                  <a:pt x="1355" y="94"/>
                  <a:pt x="1355" y="93"/>
                </a:cubicBezTo>
                <a:cubicBezTo>
                  <a:pt x="1354" y="91"/>
                  <a:pt x="1354" y="91"/>
                  <a:pt x="1353" y="91"/>
                </a:cubicBezTo>
                <a:close/>
                <a:moveTo>
                  <a:pt x="1355" y="95"/>
                </a:move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lose/>
                <a:moveTo>
                  <a:pt x="1580" y="118"/>
                </a:moveTo>
                <a:cubicBezTo>
                  <a:pt x="1582" y="118"/>
                  <a:pt x="1584" y="116"/>
                  <a:pt x="1584" y="114"/>
                </a:cubicBezTo>
                <a:cubicBezTo>
                  <a:pt x="1584" y="114"/>
                  <a:pt x="1584" y="113"/>
                  <a:pt x="1583" y="113"/>
                </a:cubicBezTo>
                <a:cubicBezTo>
                  <a:pt x="1583" y="113"/>
                  <a:pt x="1583" y="113"/>
                  <a:pt x="1583" y="113"/>
                </a:cubicBezTo>
                <a:cubicBezTo>
                  <a:pt x="1582" y="113"/>
                  <a:pt x="1580" y="114"/>
                  <a:pt x="1579" y="115"/>
                </a:cubicBezTo>
                <a:cubicBezTo>
                  <a:pt x="1579" y="115"/>
                  <a:pt x="1579" y="116"/>
                  <a:pt x="1579" y="117"/>
                </a:cubicBezTo>
                <a:cubicBezTo>
                  <a:pt x="1579" y="117"/>
                  <a:pt x="1579" y="118"/>
                  <a:pt x="1580" y="118"/>
                </a:cubicBezTo>
                <a:close/>
                <a:moveTo>
                  <a:pt x="1624" y="77"/>
                </a:moveTo>
                <a:cubicBezTo>
                  <a:pt x="1624" y="77"/>
                  <a:pt x="1624" y="77"/>
                  <a:pt x="1624" y="77"/>
                </a:cubicBezTo>
                <a:cubicBezTo>
                  <a:pt x="1624" y="76"/>
                  <a:pt x="1624" y="76"/>
                  <a:pt x="1623" y="75"/>
                </a:cubicBezTo>
                <a:cubicBezTo>
                  <a:pt x="1621" y="75"/>
                  <a:pt x="1619" y="76"/>
                  <a:pt x="1617" y="75"/>
                </a:cubicBezTo>
                <a:cubicBezTo>
                  <a:pt x="1617" y="75"/>
                  <a:pt x="1616" y="75"/>
                  <a:pt x="1616" y="76"/>
                </a:cubicBezTo>
                <a:cubicBezTo>
                  <a:pt x="1616" y="76"/>
                  <a:pt x="1616" y="76"/>
                  <a:pt x="1616" y="76"/>
                </a:cubicBezTo>
                <a:cubicBezTo>
                  <a:pt x="1618" y="79"/>
                  <a:pt x="1621" y="79"/>
                  <a:pt x="1624" y="77"/>
                </a:cubicBezTo>
                <a:close/>
                <a:moveTo>
                  <a:pt x="761" y="1154"/>
                </a:move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lose/>
                <a:moveTo>
                  <a:pt x="755" y="1157"/>
                </a:moveTo>
                <a:cubicBezTo>
                  <a:pt x="755" y="1158"/>
                  <a:pt x="754" y="1159"/>
                  <a:pt x="753" y="1160"/>
                </a:cubicBezTo>
                <a:cubicBezTo>
                  <a:pt x="752" y="1161"/>
                  <a:pt x="752" y="1162"/>
                  <a:pt x="752" y="1162"/>
                </a:cubicBezTo>
                <a:cubicBezTo>
                  <a:pt x="757" y="1162"/>
                  <a:pt x="759" y="1159"/>
                  <a:pt x="761" y="1155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0" y="1154"/>
                  <a:pt x="759" y="1154"/>
                  <a:pt x="759" y="1155"/>
                </a:cubicBezTo>
                <a:cubicBezTo>
                  <a:pt x="757" y="1156"/>
                  <a:pt x="756" y="1156"/>
                  <a:pt x="755" y="1157"/>
                </a:cubicBezTo>
                <a:close/>
                <a:moveTo>
                  <a:pt x="755" y="1157"/>
                </a:moveTo>
                <a:cubicBezTo>
                  <a:pt x="755" y="1157"/>
                  <a:pt x="756" y="1157"/>
                  <a:pt x="756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lose/>
                <a:moveTo>
                  <a:pt x="922" y="39"/>
                </a:moveTo>
                <a:cubicBezTo>
                  <a:pt x="923" y="39"/>
                  <a:pt x="923" y="39"/>
                  <a:pt x="924" y="39"/>
                </a:cubicBezTo>
                <a:cubicBezTo>
                  <a:pt x="924" y="39"/>
                  <a:pt x="925" y="38"/>
                  <a:pt x="925" y="38"/>
                </a:cubicBezTo>
                <a:cubicBezTo>
                  <a:pt x="926" y="36"/>
                  <a:pt x="925" y="35"/>
                  <a:pt x="924" y="35"/>
                </a:cubicBezTo>
                <a:cubicBezTo>
                  <a:pt x="923" y="34"/>
                  <a:pt x="922" y="35"/>
                  <a:pt x="921" y="36"/>
                </a:cubicBezTo>
                <a:cubicBezTo>
                  <a:pt x="921" y="37"/>
                  <a:pt x="921" y="38"/>
                  <a:pt x="922" y="39"/>
                </a:cubicBezTo>
                <a:close/>
                <a:moveTo>
                  <a:pt x="2020" y="936"/>
                </a:moveTo>
                <a:cubicBezTo>
                  <a:pt x="2021" y="936"/>
                  <a:pt x="2022" y="936"/>
                  <a:pt x="2023" y="936"/>
                </a:cubicBezTo>
                <a:cubicBezTo>
                  <a:pt x="2023" y="936"/>
                  <a:pt x="2024" y="936"/>
                  <a:pt x="2024" y="935"/>
                </a:cubicBezTo>
                <a:cubicBezTo>
                  <a:pt x="2024" y="935"/>
                  <a:pt x="2024" y="935"/>
                  <a:pt x="2023" y="935"/>
                </a:cubicBezTo>
                <a:cubicBezTo>
                  <a:pt x="2021" y="935"/>
                  <a:pt x="2018" y="934"/>
                  <a:pt x="2016" y="934"/>
                </a:cubicBezTo>
                <a:cubicBezTo>
                  <a:pt x="2015" y="934"/>
                  <a:pt x="2015" y="935"/>
                  <a:pt x="2015" y="935"/>
                </a:cubicBezTo>
                <a:cubicBezTo>
                  <a:pt x="2014" y="936"/>
                  <a:pt x="2015" y="936"/>
                  <a:pt x="2015" y="936"/>
                </a:cubicBezTo>
                <a:cubicBezTo>
                  <a:pt x="2017" y="936"/>
                  <a:pt x="2018" y="936"/>
                  <a:pt x="2020" y="936"/>
                </a:cubicBezTo>
                <a:cubicBezTo>
                  <a:pt x="2020" y="936"/>
                  <a:pt x="2020" y="936"/>
                  <a:pt x="2020" y="936"/>
                </a:cubicBezTo>
                <a:close/>
                <a:moveTo>
                  <a:pt x="2275" y="995"/>
                </a:moveTo>
                <a:cubicBezTo>
                  <a:pt x="2275" y="995"/>
                  <a:pt x="2276" y="995"/>
                  <a:pt x="2276" y="994"/>
                </a:cubicBezTo>
                <a:cubicBezTo>
                  <a:pt x="2276" y="994"/>
                  <a:pt x="2276" y="993"/>
                  <a:pt x="2276" y="993"/>
                </a:cubicBezTo>
                <a:cubicBezTo>
                  <a:pt x="2275" y="992"/>
                  <a:pt x="2273" y="991"/>
                  <a:pt x="2271" y="991"/>
                </a:cubicBezTo>
                <a:cubicBezTo>
                  <a:pt x="2271" y="991"/>
                  <a:pt x="2270" y="991"/>
                  <a:pt x="2270" y="992"/>
                </a:cubicBezTo>
                <a:cubicBezTo>
                  <a:pt x="2269" y="992"/>
                  <a:pt x="2270" y="993"/>
                  <a:pt x="2270" y="994"/>
                </a:cubicBezTo>
                <a:cubicBezTo>
                  <a:pt x="2272" y="995"/>
                  <a:pt x="2273" y="995"/>
                  <a:pt x="2275" y="995"/>
                </a:cubicBezTo>
                <a:close/>
                <a:moveTo>
                  <a:pt x="2107" y="528"/>
                </a:move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7" y="528"/>
                </a:cubicBezTo>
                <a:cubicBezTo>
                  <a:pt x="2107" y="528"/>
                  <a:pt x="2107" y="528"/>
                  <a:pt x="2107" y="528"/>
                </a:cubicBezTo>
                <a:close/>
                <a:moveTo>
                  <a:pt x="2110" y="521"/>
                </a:moveTo>
                <a:cubicBezTo>
                  <a:pt x="2110" y="520"/>
                  <a:pt x="2109" y="520"/>
                  <a:pt x="2109" y="520"/>
                </a:cubicBezTo>
                <a:cubicBezTo>
                  <a:pt x="2108" y="521"/>
                  <a:pt x="2108" y="521"/>
                  <a:pt x="2108" y="522"/>
                </a:cubicBezTo>
                <a:cubicBezTo>
                  <a:pt x="2107" y="524"/>
                  <a:pt x="2106" y="526"/>
                  <a:pt x="2107" y="528"/>
                </a:cubicBezTo>
                <a:cubicBezTo>
                  <a:pt x="2109" y="526"/>
                  <a:pt x="2111" y="524"/>
                  <a:pt x="2111" y="521"/>
                </a:cubicBezTo>
                <a:cubicBezTo>
                  <a:pt x="2111" y="521"/>
                  <a:pt x="2111" y="521"/>
                  <a:pt x="2110" y="521"/>
                </a:cubicBezTo>
                <a:close/>
                <a:moveTo>
                  <a:pt x="1337" y="106"/>
                </a:moveTo>
                <a:cubicBezTo>
                  <a:pt x="1337" y="107"/>
                  <a:pt x="1337" y="108"/>
                  <a:pt x="1337" y="108"/>
                </a:cubicBezTo>
                <a:cubicBezTo>
                  <a:pt x="1338" y="109"/>
                  <a:pt x="1341" y="108"/>
                  <a:pt x="1342" y="107"/>
                </a:cubicBezTo>
                <a:cubicBezTo>
                  <a:pt x="1342" y="107"/>
                  <a:pt x="1342" y="107"/>
                  <a:pt x="1342" y="106"/>
                </a:cubicBezTo>
                <a:cubicBezTo>
                  <a:pt x="1341" y="106"/>
                  <a:pt x="1341" y="104"/>
                  <a:pt x="1340" y="104"/>
                </a:cubicBezTo>
                <a:cubicBezTo>
                  <a:pt x="1339" y="103"/>
                  <a:pt x="1338" y="104"/>
                  <a:pt x="1337" y="104"/>
                </a:cubicBezTo>
                <a:cubicBezTo>
                  <a:pt x="1337" y="105"/>
                  <a:pt x="1337" y="106"/>
                  <a:pt x="1337" y="106"/>
                </a:cubicBezTo>
                <a:close/>
                <a:moveTo>
                  <a:pt x="1376" y="100"/>
                </a:moveTo>
                <a:cubicBezTo>
                  <a:pt x="1376" y="101"/>
                  <a:pt x="1377" y="102"/>
                  <a:pt x="1378" y="102"/>
                </a:cubicBezTo>
                <a:cubicBezTo>
                  <a:pt x="1380" y="101"/>
                  <a:pt x="1381" y="100"/>
                  <a:pt x="1381" y="99"/>
                </a:cubicBezTo>
                <a:cubicBezTo>
                  <a:pt x="1381" y="98"/>
                  <a:pt x="1379" y="97"/>
                  <a:pt x="1378" y="97"/>
                </a:cubicBezTo>
                <a:cubicBezTo>
                  <a:pt x="1377" y="97"/>
                  <a:pt x="1376" y="98"/>
                  <a:pt x="1376" y="100"/>
                </a:cubicBezTo>
                <a:close/>
                <a:moveTo>
                  <a:pt x="1820" y="911"/>
                </a:moveTo>
                <a:cubicBezTo>
                  <a:pt x="1820" y="911"/>
                  <a:pt x="1819" y="911"/>
                  <a:pt x="1819" y="911"/>
                </a:cubicBezTo>
                <a:cubicBezTo>
                  <a:pt x="1819" y="911"/>
                  <a:pt x="1818" y="911"/>
                  <a:pt x="1818" y="912"/>
                </a:cubicBezTo>
                <a:cubicBezTo>
                  <a:pt x="1818" y="914"/>
                  <a:pt x="1819" y="915"/>
                  <a:pt x="1821" y="916"/>
                </a:cubicBezTo>
                <a:cubicBezTo>
                  <a:pt x="1821" y="916"/>
                  <a:pt x="1821" y="916"/>
                  <a:pt x="1821" y="916"/>
                </a:cubicBezTo>
                <a:cubicBezTo>
                  <a:pt x="1822" y="916"/>
                  <a:pt x="1822" y="915"/>
                  <a:pt x="1822" y="915"/>
                </a:cubicBezTo>
                <a:cubicBezTo>
                  <a:pt x="1822" y="913"/>
                  <a:pt x="1821" y="912"/>
                  <a:pt x="1820" y="911"/>
                </a:cubicBezTo>
                <a:close/>
                <a:moveTo>
                  <a:pt x="1349" y="101"/>
                </a:moveTo>
                <a:cubicBezTo>
                  <a:pt x="1351" y="100"/>
                  <a:pt x="1353" y="99"/>
                  <a:pt x="1354" y="97"/>
                </a:cubicBezTo>
                <a:cubicBezTo>
                  <a:pt x="1352" y="97"/>
                  <a:pt x="1351" y="97"/>
                  <a:pt x="1349" y="97"/>
                </a:cubicBezTo>
                <a:cubicBezTo>
                  <a:pt x="1348" y="97"/>
                  <a:pt x="1347" y="98"/>
                  <a:pt x="1347" y="100"/>
                </a:cubicBezTo>
                <a:cubicBezTo>
                  <a:pt x="1347" y="100"/>
                  <a:pt x="1347" y="101"/>
                  <a:pt x="1348" y="101"/>
                </a:cubicBezTo>
                <a:cubicBezTo>
                  <a:pt x="1348" y="101"/>
                  <a:pt x="1349" y="101"/>
                  <a:pt x="1349" y="101"/>
                </a:cubicBezTo>
                <a:close/>
                <a:moveTo>
                  <a:pt x="188" y="316"/>
                </a:move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lose/>
                <a:moveTo>
                  <a:pt x="2129" y="503"/>
                </a:moveTo>
                <a:cubicBezTo>
                  <a:pt x="2132" y="502"/>
                  <a:pt x="2133" y="500"/>
                  <a:pt x="2132" y="497"/>
                </a:cubicBezTo>
                <a:cubicBezTo>
                  <a:pt x="2132" y="497"/>
                  <a:pt x="2132" y="497"/>
                  <a:pt x="2132" y="497"/>
                </a:cubicBezTo>
                <a:cubicBezTo>
                  <a:pt x="2132" y="497"/>
                  <a:pt x="2131" y="497"/>
                  <a:pt x="2131" y="497"/>
                </a:cubicBezTo>
                <a:cubicBezTo>
                  <a:pt x="2130" y="498"/>
                  <a:pt x="2129" y="500"/>
                  <a:pt x="2128" y="502"/>
                </a:cubicBezTo>
                <a:cubicBezTo>
                  <a:pt x="2128" y="502"/>
                  <a:pt x="2128" y="502"/>
                  <a:pt x="2129" y="503"/>
                </a:cubicBezTo>
                <a:cubicBezTo>
                  <a:pt x="2129" y="503"/>
                  <a:pt x="2129" y="503"/>
                  <a:pt x="2129" y="503"/>
                </a:cubicBezTo>
                <a:close/>
                <a:moveTo>
                  <a:pt x="1067" y="446"/>
                </a:move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lose/>
                <a:moveTo>
                  <a:pt x="1072" y="441"/>
                </a:moveTo>
                <a:cubicBezTo>
                  <a:pt x="1072" y="440"/>
                  <a:pt x="1072" y="440"/>
                  <a:pt x="1071" y="440"/>
                </a:cubicBezTo>
                <a:cubicBezTo>
                  <a:pt x="1071" y="439"/>
                  <a:pt x="1071" y="439"/>
                  <a:pt x="1071" y="439"/>
                </a:cubicBezTo>
                <a:cubicBezTo>
                  <a:pt x="1069" y="440"/>
                  <a:pt x="1068" y="441"/>
                  <a:pt x="1068" y="442"/>
                </a:cubicBezTo>
                <a:cubicBezTo>
                  <a:pt x="1067" y="443"/>
                  <a:pt x="1067" y="444"/>
                  <a:pt x="1067" y="446"/>
                </a:cubicBezTo>
                <a:cubicBezTo>
                  <a:pt x="1068" y="445"/>
                  <a:pt x="1068" y="445"/>
                  <a:pt x="1069" y="445"/>
                </a:cubicBezTo>
                <a:cubicBezTo>
                  <a:pt x="1071" y="444"/>
                  <a:pt x="1071" y="443"/>
                  <a:pt x="1072" y="441"/>
                </a:cubicBezTo>
                <a:close/>
                <a:moveTo>
                  <a:pt x="1894" y="941"/>
                </a:moveTo>
                <a:cubicBezTo>
                  <a:pt x="1893" y="941"/>
                  <a:pt x="1893" y="941"/>
                  <a:pt x="1893" y="941"/>
                </a:cubicBezTo>
                <a:cubicBezTo>
                  <a:pt x="1893" y="942"/>
                  <a:pt x="1892" y="943"/>
                  <a:pt x="1893" y="944"/>
                </a:cubicBezTo>
                <a:cubicBezTo>
                  <a:pt x="1893" y="945"/>
                  <a:pt x="1894" y="945"/>
                  <a:pt x="1896" y="945"/>
                </a:cubicBezTo>
                <a:cubicBezTo>
                  <a:pt x="1896" y="945"/>
                  <a:pt x="1897" y="944"/>
                  <a:pt x="1898" y="944"/>
                </a:cubicBezTo>
                <a:cubicBezTo>
                  <a:pt x="1898" y="944"/>
                  <a:pt x="1898" y="943"/>
                  <a:pt x="1898" y="943"/>
                </a:cubicBezTo>
                <a:cubicBezTo>
                  <a:pt x="1897" y="941"/>
                  <a:pt x="1895" y="940"/>
                  <a:pt x="1894" y="941"/>
                </a:cubicBezTo>
                <a:close/>
                <a:moveTo>
                  <a:pt x="2268" y="983"/>
                </a:moveTo>
                <a:cubicBezTo>
                  <a:pt x="2268" y="983"/>
                  <a:pt x="2269" y="983"/>
                  <a:pt x="2269" y="983"/>
                </a:cubicBezTo>
                <a:cubicBezTo>
                  <a:pt x="2269" y="982"/>
                  <a:pt x="2269" y="982"/>
                  <a:pt x="2269" y="981"/>
                </a:cubicBezTo>
                <a:cubicBezTo>
                  <a:pt x="2268" y="979"/>
                  <a:pt x="2266" y="978"/>
                  <a:pt x="2264" y="978"/>
                </a:cubicBezTo>
                <a:cubicBezTo>
                  <a:pt x="2264" y="978"/>
                  <a:pt x="2263" y="978"/>
                  <a:pt x="2263" y="978"/>
                </a:cubicBezTo>
                <a:cubicBezTo>
                  <a:pt x="2263" y="979"/>
                  <a:pt x="2263" y="979"/>
                  <a:pt x="2263" y="979"/>
                </a:cubicBezTo>
                <a:cubicBezTo>
                  <a:pt x="2264" y="981"/>
                  <a:pt x="2266" y="982"/>
                  <a:pt x="2268" y="983"/>
                </a:cubicBezTo>
                <a:close/>
                <a:moveTo>
                  <a:pt x="538" y="247"/>
                </a:moveTo>
                <a:cubicBezTo>
                  <a:pt x="537" y="248"/>
                  <a:pt x="536" y="248"/>
                  <a:pt x="535" y="249"/>
                </a:cubicBezTo>
                <a:cubicBezTo>
                  <a:pt x="534" y="250"/>
                  <a:pt x="534" y="251"/>
                  <a:pt x="534" y="252"/>
                </a:cubicBezTo>
                <a:cubicBezTo>
                  <a:pt x="535" y="253"/>
                  <a:pt x="535" y="253"/>
                  <a:pt x="536" y="253"/>
                </a:cubicBezTo>
                <a:cubicBezTo>
                  <a:pt x="537" y="252"/>
                  <a:pt x="539" y="250"/>
                  <a:pt x="539" y="248"/>
                </a:cubicBezTo>
                <a:cubicBezTo>
                  <a:pt x="539" y="248"/>
                  <a:pt x="539" y="248"/>
                  <a:pt x="539" y="248"/>
                </a:cubicBezTo>
                <a:cubicBezTo>
                  <a:pt x="539" y="247"/>
                  <a:pt x="538" y="247"/>
                  <a:pt x="538" y="247"/>
                </a:cubicBezTo>
                <a:close/>
                <a:moveTo>
                  <a:pt x="1830" y="930"/>
                </a:moveTo>
                <a:cubicBezTo>
                  <a:pt x="1830" y="929"/>
                  <a:pt x="1829" y="930"/>
                  <a:pt x="1829" y="930"/>
                </a:cubicBezTo>
                <a:cubicBezTo>
                  <a:pt x="1828" y="930"/>
                  <a:pt x="1828" y="931"/>
                  <a:pt x="1828" y="931"/>
                </a:cubicBezTo>
                <a:cubicBezTo>
                  <a:pt x="1829" y="933"/>
                  <a:pt x="1829" y="934"/>
                  <a:pt x="1831" y="934"/>
                </a:cubicBezTo>
                <a:cubicBezTo>
                  <a:pt x="1831" y="934"/>
                  <a:pt x="1831" y="934"/>
                  <a:pt x="1832" y="934"/>
                </a:cubicBezTo>
                <a:cubicBezTo>
                  <a:pt x="1832" y="934"/>
                  <a:pt x="1832" y="933"/>
                  <a:pt x="1832" y="933"/>
                </a:cubicBezTo>
                <a:cubicBezTo>
                  <a:pt x="1832" y="931"/>
                  <a:pt x="1831" y="930"/>
                  <a:pt x="1830" y="930"/>
                </a:cubicBezTo>
                <a:close/>
                <a:moveTo>
                  <a:pt x="690" y="393"/>
                </a:moveTo>
                <a:cubicBezTo>
                  <a:pt x="689" y="393"/>
                  <a:pt x="688" y="394"/>
                  <a:pt x="688" y="394"/>
                </a:cubicBezTo>
                <a:cubicBezTo>
                  <a:pt x="688" y="395"/>
                  <a:pt x="688" y="395"/>
                  <a:pt x="688" y="395"/>
                </a:cubicBezTo>
                <a:cubicBezTo>
                  <a:pt x="688" y="396"/>
                  <a:pt x="689" y="396"/>
                  <a:pt x="689" y="396"/>
                </a:cubicBezTo>
                <a:cubicBezTo>
                  <a:pt x="690" y="396"/>
                  <a:pt x="691" y="395"/>
                  <a:pt x="691" y="395"/>
                </a:cubicBezTo>
                <a:cubicBezTo>
                  <a:pt x="692" y="394"/>
                  <a:pt x="692" y="394"/>
                  <a:pt x="692" y="393"/>
                </a:cubicBezTo>
                <a:cubicBezTo>
                  <a:pt x="691" y="392"/>
                  <a:pt x="690" y="392"/>
                  <a:pt x="690" y="393"/>
                </a:cubicBezTo>
                <a:close/>
                <a:moveTo>
                  <a:pt x="2281" y="1000"/>
                </a:moveTo>
                <a:cubicBezTo>
                  <a:pt x="2281" y="1000"/>
                  <a:pt x="2281" y="1000"/>
                  <a:pt x="2281" y="1001"/>
                </a:cubicBezTo>
                <a:cubicBezTo>
                  <a:pt x="2282" y="1002"/>
                  <a:pt x="2283" y="1003"/>
                  <a:pt x="2284" y="1003"/>
                </a:cubicBezTo>
                <a:cubicBezTo>
                  <a:pt x="2285" y="1003"/>
                  <a:pt x="2286" y="1002"/>
                  <a:pt x="2286" y="1002"/>
                </a:cubicBezTo>
                <a:cubicBezTo>
                  <a:pt x="2286" y="1002"/>
                  <a:pt x="2286" y="1001"/>
                  <a:pt x="2286" y="1001"/>
                </a:cubicBezTo>
                <a:cubicBezTo>
                  <a:pt x="2285" y="1000"/>
                  <a:pt x="2284" y="999"/>
                  <a:pt x="2282" y="999"/>
                </a:cubicBezTo>
                <a:cubicBezTo>
                  <a:pt x="2282" y="999"/>
                  <a:pt x="2281" y="999"/>
                  <a:pt x="2281" y="1000"/>
                </a:cubicBezTo>
                <a:close/>
                <a:moveTo>
                  <a:pt x="608" y="112"/>
                </a:moveTo>
                <a:cubicBezTo>
                  <a:pt x="608" y="112"/>
                  <a:pt x="608" y="111"/>
                  <a:pt x="607" y="111"/>
                </a:cubicBezTo>
                <a:cubicBezTo>
                  <a:pt x="606" y="111"/>
                  <a:pt x="604" y="111"/>
                  <a:pt x="603" y="112"/>
                </a:cubicBezTo>
                <a:cubicBezTo>
                  <a:pt x="602" y="112"/>
                  <a:pt x="602" y="113"/>
                  <a:pt x="603" y="113"/>
                </a:cubicBezTo>
                <a:cubicBezTo>
                  <a:pt x="603" y="114"/>
                  <a:pt x="604" y="114"/>
                  <a:pt x="605" y="115"/>
                </a:cubicBezTo>
                <a:cubicBezTo>
                  <a:pt x="606" y="114"/>
                  <a:pt x="607" y="113"/>
                  <a:pt x="608" y="113"/>
                </a:cubicBezTo>
                <a:cubicBezTo>
                  <a:pt x="608" y="112"/>
                  <a:pt x="608" y="112"/>
                  <a:pt x="608" y="112"/>
                </a:cubicBezTo>
                <a:close/>
                <a:moveTo>
                  <a:pt x="605" y="115"/>
                </a:moveTo>
                <a:cubicBezTo>
                  <a:pt x="605" y="115"/>
                  <a:pt x="604" y="115"/>
                  <a:pt x="604" y="115"/>
                </a:cubicBezTo>
                <a:cubicBezTo>
                  <a:pt x="604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lose/>
                <a:moveTo>
                  <a:pt x="615" y="310"/>
                </a:moveTo>
                <a:cubicBezTo>
                  <a:pt x="614" y="310"/>
                  <a:pt x="614" y="311"/>
                  <a:pt x="614" y="311"/>
                </a:cubicBezTo>
                <a:cubicBezTo>
                  <a:pt x="614" y="312"/>
                  <a:pt x="614" y="312"/>
                  <a:pt x="614" y="313"/>
                </a:cubicBezTo>
                <a:cubicBezTo>
                  <a:pt x="614" y="314"/>
                  <a:pt x="615" y="314"/>
                  <a:pt x="616" y="315"/>
                </a:cubicBezTo>
                <a:cubicBezTo>
                  <a:pt x="616" y="315"/>
                  <a:pt x="617" y="315"/>
                  <a:pt x="617" y="315"/>
                </a:cubicBezTo>
                <a:cubicBezTo>
                  <a:pt x="617" y="315"/>
                  <a:pt x="618" y="315"/>
                  <a:pt x="617" y="314"/>
                </a:cubicBezTo>
                <a:cubicBezTo>
                  <a:pt x="617" y="312"/>
                  <a:pt x="616" y="311"/>
                  <a:pt x="615" y="310"/>
                </a:cubicBezTo>
                <a:close/>
                <a:moveTo>
                  <a:pt x="713" y="380"/>
                </a:moveTo>
                <a:cubicBezTo>
                  <a:pt x="712" y="380"/>
                  <a:pt x="712" y="380"/>
                  <a:pt x="712" y="380"/>
                </a:cubicBezTo>
                <a:cubicBezTo>
                  <a:pt x="711" y="381"/>
                  <a:pt x="710" y="381"/>
                  <a:pt x="710" y="382"/>
                </a:cubicBezTo>
                <a:cubicBezTo>
                  <a:pt x="710" y="383"/>
                  <a:pt x="711" y="384"/>
                  <a:pt x="711" y="384"/>
                </a:cubicBezTo>
                <a:cubicBezTo>
                  <a:pt x="711" y="385"/>
                  <a:pt x="712" y="385"/>
                  <a:pt x="712" y="385"/>
                </a:cubicBezTo>
                <a:cubicBezTo>
                  <a:pt x="713" y="384"/>
                  <a:pt x="713" y="384"/>
                  <a:pt x="714" y="383"/>
                </a:cubicBezTo>
                <a:cubicBezTo>
                  <a:pt x="714" y="382"/>
                  <a:pt x="714" y="381"/>
                  <a:pt x="713" y="380"/>
                </a:cubicBezTo>
                <a:cubicBezTo>
                  <a:pt x="713" y="380"/>
                  <a:pt x="713" y="380"/>
                  <a:pt x="713" y="380"/>
                </a:cubicBezTo>
                <a:close/>
                <a:moveTo>
                  <a:pt x="2219" y="947"/>
                </a:moveTo>
                <a:cubicBezTo>
                  <a:pt x="2219" y="950"/>
                  <a:pt x="2220" y="952"/>
                  <a:pt x="2221" y="955"/>
                </a:cubicBezTo>
                <a:cubicBezTo>
                  <a:pt x="2221" y="955"/>
                  <a:pt x="2221" y="955"/>
                  <a:pt x="2222" y="955"/>
                </a:cubicBezTo>
                <a:cubicBezTo>
                  <a:pt x="2222" y="955"/>
                  <a:pt x="2223" y="954"/>
                  <a:pt x="2223" y="953"/>
                </a:cubicBezTo>
                <a:cubicBezTo>
                  <a:pt x="2223" y="951"/>
                  <a:pt x="2221" y="948"/>
                  <a:pt x="2219" y="947"/>
                </a:cubicBezTo>
                <a:close/>
                <a:moveTo>
                  <a:pt x="1356" y="57"/>
                </a:moveTo>
                <a:cubicBezTo>
                  <a:pt x="1357" y="57"/>
                  <a:pt x="1357" y="57"/>
                  <a:pt x="1358" y="57"/>
                </a:cubicBezTo>
                <a:cubicBezTo>
                  <a:pt x="1359" y="57"/>
                  <a:pt x="1360" y="55"/>
                  <a:pt x="1359" y="54"/>
                </a:cubicBezTo>
                <a:cubicBezTo>
                  <a:pt x="1359" y="54"/>
                  <a:pt x="1358" y="53"/>
                  <a:pt x="1357" y="53"/>
                </a:cubicBezTo>
                <a:cubicBezTo>
                  <a:pt x="1356" y="53"/>
                  <a:pt x="1355" y="54"/>
                  <a:pt x="1355" y="55"/>
                </a:cubicBezTo>
                <a:cubicBezTo>
                  <a:pt x="1355" y="56"/>
                  <a:pt x="1356" y="56"/>
                  <a:pt x="1356" y="57"/>
                </a:cubicBezTo>
                <a:close/>
                <a:moveTo>
                  <a:pt x="1378" y="56"/>
                </a:moveTo>
                <a:cubicBezTo>
                  <a:pt x="1380" y="56"/>
                  <a:pt x="1380" y="55"/>
                  <a:pt x="1380" y="55"/>
                </a:cubicBezTo>
                <a:cubicBezTo>
                  <a:pt x="1380" y="54"/>
                  <a:pt x="1379" y="54"/>
                  <a:pt x="1378" y="54"/>
                </a:cubicBezTo>
                <a:cubicBezTo>
                  <a:pt x="1377" y="54"/>
                  <a:pt x="1376" y="55"/>
                  <a:pt x="1377" y="55"/>
                </a:cubicBezTo>
                <a:cubicBezTo>
                  <a:pt x="1377" y="56"/>
                  <a:pt x="1378" y="56"/>
                  <a:pt x="1378" y="56"/>
                </a:cubicBezTo>
                <a:close/>
                <a:moveTo>
                  <a:pt x="540" y="89"/>
                </a:moveTo>
                <a:cubicBezTo>
                  <a:pt x="540" y="90"/>
                  <a:pt x="541" y="90"/>
                  <a:pt x="541" y="91"/>
                </a:cubicBezTo>
                <a:cubicBezTo>
                  <a:pt x="541" y="92"/>
                  <a:pt x="542" y="92"/>
                  <a:pt x="543" y="92"/>
                </a:cubicBezTo>
                <a:cubicBezTo>
                  <a:pt x="544" y="92"/>
                  <a:pt x="545" y="91"/>
                  <a:pt x="545" y="90"/>
                </a:cubicBezTo>
                <a:cubicBezTo>
                  <a:pt x="544" y="90"/>
                  <a:pt x="544" y="89"/>
                  <a:pt x="544" y="89"/>
                </a:cubicBezTo>
                <a:cubicBezTo>
                  <a:pt x="543" y="89"/>
                  <a:pt x="542" y="88"/>
                  <a:pt x="542" y="88"/>
                </a:cubicBezTo>
                <a:cubicBezTo>
                  <a:pt x="541" y="88"/>
                  <a:pt x="540" y="89"/>
                  <a:pt x="540" y="89"/>
                </a:cubicBezTo>
                <a:close/>
                <a:moveTo>
                  <a:pt x="1872" y="914"/>
                </a:moveTo>
                <a:cubicBezTo>
                  <a:pt x="1872" y="914"/>
                  <a:pt x="1872" y="914"/>
                  <a:pt x="1872" y="913"/>
                </a:cubicBezTo>
                <a:cubicBezTo>
                  <a:pt x="1872" y="913"/>
                  <a:pt x="1872" y="912"/>
                  <a:pt x="1871" y="912"/>
                </a:cubicBezTo>
                <a:cubicBezTo>
                  <a:pt x="1871" y="912"/>
                  <a:pt x="1870" y="912"/>
                  <a:pt x="1869" y="912"/>
                </a:cubicBezTo>
                <a:cubicBezTo>
                  <a:pt x="1868" y="912"/>
                  <a:pt x="1868" y="912"/>
                  <a:pt x="1867" y="912"/>
                </a:cubicBezTo>
                <a:cubicBezTo>
                  <a:pt x="1868" y="913"/>
                  <a:pt x="1869" y="914"/>
                  <a:pt x="1871" y="915"/>
                </a:cubicBezTo>
                <a:cubicBezTo>
                  <a:pt x="1871" y="915"/>
                  <a:pt x="1872" y="914"/>
                  <a:pt x="1872" y="914"/>
                </a:cubicBezTo>
                <a:close/>
                <a:moveTo>
                  <a:pt x="2060" y="922"/>
                </a:moveTo>
                <a:cubicBezTo>
                  <a:pt x="2060" y="922"/>
                  <a:pt x="2060" y="923"/>
                  <a:pt x="2060" y="923"/>
                </a:cubicBezTo>
                <a:cubicBezTo>
                  <a:pt x="2060" y="923"/>
                  <a:pt x="2061" y="924"/>
                  <a:pt x="2061" y="924"/>
                </a:cubicBezTo>
                <a:cubicBezTo>
                  <a:pt x="2062" y="924"/>
                  <a:pt x="2063" y="924"/>
                  <a:pt x="2064" y="924"/>
                </a:cubicBezTo>
                <a:cubicBezTo>
                  <a:pt x="2064" y="924"/>
                  <a:pt x="2065" y="923"/>
                  <a:pt x="2065" y="923"/>
                </a:cubicBezTo>
                <a:cubicBezTo>
                  <a:pt x="2065" y="923"/>
                  <a:pt x="2065" y="923"/>
                  <a:pt x="2065" y="922"/>
                </a:cubicBezTo>
                <a:cubicBezTo>
                  <a:pt x="2063" y="921"/>
                  <a:pt x="2062" y="921"/>
                  <a:pt x="2060" y="922"/>
                </a:cubicBezTo>
                <a:close/>
                <a:moveTo>
                  <a:pt x="1528" y="166"/>
                </a:moveTo>
                <a:cubicBezTo>
                  <a:pt x="1529" y="166"/>
                  <a:pt x="1530" y="166"/>
                  <a:pt x="1530" y="164"/>
                </a:cubicBezTo>
                <a:cubicBezTo>
                  <a:pt x="1530" y="164"/>
                  <a:pt x="1529" y="163"/>
                  <a:pt x="1529" y="163"/>
                </a:cubicBezTo>
                <a:cubicBezTo>
                  <a:pt x="1528" y="162"/>
                  <a:pt x="1527" y="163"/>
                  <a:pt x="1527" y="164"/>
                </a:cubicBezTo>
                <a:cubicBezTo>
                  <a:pt x="1527" y="165"/>
                  <a:pt x="1527" y="166"/>
                  <a:pt x="1528" y="166"/>
                </a:cubicBezTo>
                <a:close/>
                <a:moveTo>
                  <a:pt x="615" y="143"/>
                </a:moveTo>
                <a:cubicBezTo>
                  <a:pt x="616" y="143"/>
                  <a:pt x="616" y="143"/>
                  <a:pt x="617" y="142"/>
                </a:cubicBezTo>
                <a:cubicBezTo>
                  <a:pt x="615" y="141"/>
                  <a:pt x="613" y="141"/>
                  <a:pt x="610" y="141"/>
                </a:cubicBezTo>
                <a:cubicBezTo>
                  <a:pt x="611" y="144"/>
                  <a:pt x="611" y="144"/>
                  <a:pt x="615" y="143"/>
                </a:cubicBezTo>
                <a:close/>
                <a:moveTo>
                  <a:pt x="610" y="141"/>
                </a:move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lose/>
                <a:moveTo>
                  <a:pt x="2011" y="844"/>
                </a:moveTo>
                <a:cubicBezTo>
                  <a:pt x="2010" y="844"/>
                  <a:pt x="2009" y="845"/>
                  <a:pt x="2008" y="845"/>
                </a:cubicBezTo>
                <a:cubicBezTo>
                  <a:pt x="2010" y="848"/>
                  <a:pt x="2011" y="848"/>
                  <a:pt x="2012" y="847"/>
                </a:cubicBezTo>
                <a:cubicBezTo>
                  <a:pt x="2013" y="847"/>
                  <a:pt x="2014" y="845"/>
                  <a:pt x="2013" y="845"/>
                </a:cubicBezTo>
                <a:cubicBezTo>
                  <a:pt x="2013" y="844"/>
                  <a:pt x="2012" y="844"/>
                  <a:pt x="2011" y="844"/>
                </a:cubicBezTo>
                <a:close/>
                <a:moveTo>
                  <a:pt x="2010" y="839"/>
                </a:moveTo>
                <a:cubicBezTo>
                  <a:pt x="2010" y="839"/>
                  <a:pt x="2010" y="839"/>
                  <a:pt x="2010" y="838"/>
                </a:cubicBezTo>
                <a:cubicBezTo>
                  <a:pt x="2009" y="838"/>
                  <a:pt x="2009" y="838"/>
                  <a:pt x="2008" y="838"/>
                </a:cubicBezTo>
                <a:cubicBezTo>
                  <a:pt x="2008" y="839"/>
                  <a:pt x="2007" y="840"/>
                  <a:pt x="2007" y="840"/>
                </a:cubicBezTo>
                <a:cubicBezTo>
                  <a:pt x="2007" y="842"/>
                  <a:pt x="2007" y="844"/>
                  <a:pt x="2007" y="845"/>
                </a:cubicBezTo>
                <a:cubicBezTo>
                  <a:pt x="2007" y="845"/>
                  <a:pt x="2008" y="845"/>
                  <a:pt x="2008" y="845"/>
                </a:cubicBezTo>
                <a:cubicBezTo>
                  <a:pt x="2009" y="844"/>
                  <a:pt x="2009" y="843"/>
                  <a:pt x="2010" y="842"/>
                </a:cubicBezTo>
                <a:cubicBezTo>
                  <a:pt x="2010" y="841"/>
                  <a:pt x="2010" y="840"/>
                  <a:pt x="2010" y="839"/>
                </a:cubicBezTo>
                <a:close/>
                <a:moveTo>
                  <a:pt x="2007" y="840"/>
                </a:moveTo>
                <a:cubicBezTo>
                  <a:pt x="2007" y="840"/>
                  <a:pt x="2007" y="840"/>
                  <a:pt x="2007" y="840"/>
                </a:cubicBezTo>
                <a:cubicBezTo>
                  <a:pt x="2007" y="840"/>
                  <a:pt x="2006" y="840"/>
                  <a:pt x="2006" y="840"/>
                </a:cubicBezTo>
                <a:cubicBezTo>
                  <a:pt x="2006" y="840"/>
                  <a:pt x="2006" y="840"/>
                  <a:pt x="2006" y="840"/>
                </a:cubicBezTo>
                <a:cubicBezTo>
                  <a:pt x="2006" y="840"/>
                  <a:pt x="2007" y="840"/>
                  <a:pt x="2007" y="840"/>
                </a:cubicBezTo>
                <a:close/>
                <a:moveTo>
                  <a:pt x="2008" y="845"/>
                </a:move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lose/>
                <a:moveTo>
                  <a:pt x="678" y="810"/>
                </a:moveTo>
                <a:cubicBezTo>
                  <a:pt x="678" y="810"/>
                  <a:pt x="677" y="809"/>
                  <a:pt x="677" y="810"/>
                </a:cubicBezTo>
                <a:cubicBezTo>
                  <a:pt x="676" y="810"/>
                  <a:pt x="676" y="811"/>
                  <a:pt x="676" y="811"/>
                </a:cubicBezTo>
                <a:cubicBezTo>
                  <a:pt x="677" y="812"/>
                  <a:pt x="677" y="812"/>
                  <a:pt x="678" y="813"/>
                </a:cubicBezTo>
                <a:cubicBezTo>
                  <a:pt x="678" y="813"/>
                  <a:pt x="679" y="812"/>
                  <a:pt x="679" y="812"/>
                </a:cubicBezTo>
                <a:cubicBezTo>
                  <a:pt x="679" y="811"/>
                  <a:pt x="679" y="811"/>
                  <a:pt x="678" y="810"/>
                </a:cubicBezTo>
                <a:close/>
                <a:moveTo>
                  <a:pt x="677" y="798"/>
                </a:moveTo>
                <a:cubicBezTo>
                  <a:pt x="677" y="798"/>
                  <a:pt x="676" y="797"/>
                  <a:pt x="676" y="797"/>
                </a:cubicBezTo>
                <a:cubicBezTo>
                  <a:pt x="675" y="797"/>
                  <a:pt x="674" y="798"/>
                  <a:pt x="673" y="799"/>
                </a:cubicBezTo>
                <a:cubicBezTo>
                  <a:pt x="673" y="799"/>
                  <a:pt x="674" y="800"/>
                  <a:pt x="674" y="800"/>
                </a:cubicBezTo>
                <a:cubicBezTo>
                  <a:pt x="675" y="801"/>
                  <a:pt x="677" y="799"/>
                  <a:pt x="677" y="798"/>
                </a:cubicBezTo>
                <a:close/>
                <a:moveTo>
                  <a:pt x="644" y="347"/>
                </a:moveTo>
                <a:cubicBezTo>
                  <a:pt x="644" y="348"/>
                  <a:pt x="644" y="348"/>
                  <a:pt x="644" y="349"/>
                </a:cubicBezTo>
                <a:cubicBezTo>
                  <a:pt x="644" y="350"/>
                  <a:pt x="645" y="351"/>
                  <a:pt x="646" y="351"/>
                </a:cubicBezTo>
                <a:cubicBezTo>
                  <a:pt x="647" y="351"/>
                  <a:pt x="647" y="351"/>
                  <a:pt x="648" y="350"/>
                </a:cubicBezTo>
                <a:cubicBezTo>
                  <a:pt x="648" y="350"/>
                  <a:pt x="648" y="349"/>
                  <a:pt x="648" y="349"/>
                </a:cubicBezTo>
                <a:cubicBezTo>
                  <a:pt x="647" y="348"/>
                  <a:pt x="646" y="347"/>
                  <a:pt x="644" y="347"/>
                </a:cubicBezTo>
                <a:close/>
                <a:moveTo>
                  <a:pt x="562" y="731"/>
                </a:moveTo>
                <a:cubicBezTo>
                  <a:pt x="561" y="731"/>
                  <a:pt x="560" y="732"/>
                  <a:pt x="560" y="733"/>
                </a:cubicBezTo>
                <a:cubicBezTo>
                  <a:pt x="560" y="734"/>
                  <a:pt x="561" y="735"/>
                  <a:pt x="562" y="735"/>
                </a:cubicBezTo>
                <a:cubicBezTo>
                  <a:pt x="562" y="735"/>
                  <a:pt x="563" y="734"/>
                  <a:pt x="563" y="733"/>
                </a:cubicBezTo>
                <a:cubicBezTo>
                  <a:pt x="563" y="732"/>
                  <a:pt x="562" y="731"/>
                  <a:pt x="562" y="731"/>
                </a:cubicBezTo>
                <a:close/>
                <a:moveTo>
                  <a:pt x="569" y="721"/>
                </a:moveTo>
                <a:cubicBezTo>
                  <a:pt x="571" y="720"/>
                  <a:pt x="570" y="717"/>
                  <a:pt x="569" y="716"/>
                </a:cubicBezTo>
                <a:cubicBezTo>
                  <a:pt x="568" y="716"/>
                  <a:pt x="568" y="716"/>
                  <a:pt x="568" y="717"/>
                </a:cubicBezTo>
                <a:cubicBezTo>
                  <a:pt x="567" y="718"/>
                  <a:pt x="568" y="720"/>
                  <a:pt x="569" y="721"/>
                </a:cubicBezTo>
                <a:cubicBezTo>
                  <a:pt x="569" y="721"/>
                  <a:pt x="569" y="721"/>
                  <a:pt x="569" y="721"/>
                </a:cubicBezTo>
                <a:close/>
                <a:moveTo>
                  <a:pt x="559" y="716"/>
                </a:moveTo>
                <a:cubicBezTo>
                  <a:pt x="558" y="717"/>
                  <a:pt x="558" y="717"/>
                  <a:pt x="559" y="718"/>
                </a:cubicBezTo>
                <a:cubicBezTo>
                  <a:pt x="559" y="718"/>
                  <a:pt x="559" y="718"/>
                  <a:pt x="559" y="718"/>
                </a:cubicBezTo>
                <a:cubicBezTo>
                  <a:pt x="560" y="719"/>
                  <a:pt x="561" y="718"/>
                  <a:pt x="562" y="717"/>
                </a:cubicBezTo>
                <a:cubicBezTo>
                  <a:pt x="563" y="717"/>
                  <a:pt x="563" y="717"/>
                  <a:pt x="563" y="716"/>
                </a:cubicBezTo>
                <a:cubicBezTo>
                  <a:pt x="562" y="716"/>
                  <a:pt x="562" y="716"/>
                  <a:pt x="562" y="716"/>
                </a:cubicBezTo>
                <a:cubicBezTo>
                  <a:pt x="561" y="716"/>
                  <a:pt x="560" y="716"/>
                  <a:pt x="559" y="716"/>
                </a:cubicBezTo>
                <a:close/>
                <a:moveTo>
                  <a:pt x="593" y="763"/>
                </a:moveTo>
                <a:cubicBezTo>
                  <a:pt x="593" y="763"/>
                  <a:pt x="594" y="762"/>
                  <a:pt x="594" y="762"/>
                </a:cubicBezTo>
                <a:cubicBezTo>
                  <a:pt x="594" y="762"/>
                  <a:pt x="593" y="761"/>
                  <a:pt x="593" y="761"/>
                </a:cubicBezTo>
                <a:cubicBezTo>
                  <a:pt x="592" y="760"/>
                  <a:pt x="592" y="760"/>
                  <a:pt x="591" y="761"/>
                </a:cubicBezTo>
                <a:cubicBezTo>
                  <a:pt x="591" y="761"/>
                  <a:pt x="590" y="762"/>
                  <a:pt x="590" y="762"/>
                </a:cubicBezTo>
                <a:cubicBezTo>
                  <a:pt x="590" y="763"/>
                  <a:pt x="591" y="763"/>
                  <a:pt x="591" y="763"/>
                </a:cubicBezTo>
                <a:cubicBezTo>
                  <a:pt x="592" y="763"/>
                  <a:pt x="593" y="763"/>
                  <a:pt x="593" y="763"/>
                </a:cubicBezTo>
                <a:close/>
                <a:moveTo>
                  <a:pt x="2215" y="945"/>
                </a:move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lose/>
                <a:moveTo>
                  <a:pt x="2208" y="942"/>
                </a:moveTo>
                <a:cubicBezTo>
                  <a:pt x="2210" y="944"/>
                  <a:pt x="2212" y="945"/>
                  <a:pt x="2215" y="945"/>
                </a:cubicBezTo>
                <a:cubicBezTo>
                  <a:pt x="2213" y="942"/>
                  <a:pt x="2211" y="942"/>
                  <a:pt x="2208" y="942"/>
                </a:cubicBezTo>
                <a:close/>
                <a:moveTo>
                  <a:pt x="2036" y="927"/>
                </a:moveTo>
                <a:cubicBezTo>
                  <a:pt x="2036" y="927"/>
                  <a:pt x="2037" y="928"/>
                  <a:pt x="2038" y="927"/>
                </a:cubicBezTo>
                <a:cubicBezTo>
                  <a:pt x="2039" y="927"/>
                  <a:pt x="2039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1" y="926"/>
                  <a:pt x="2041" y="926"/>
                </a:cubicBezTo>
                <a:cubicBezTo>
                  <a:pt x="2041" y="924"/>
                  <a:pt x="2041" y="923"/>
                  <a:pt x="2041" y="922"/>
                </a:cubicBezTo>
                <a:cubicBezTo>
                  <a:pt x="2040" y="921"/>
                  <a:pt x="2041" y="920"/>
                  <a:pt x="2042" y="920"/>
                </a:cubicBezTo>
                <a:cubicBezTo>
                  <a:pt x="2042" y="919"/>
                  <a:pt x="2042" y="919"/>
                  <a:pt x="2042" y="919"/>
                </a:cubicBezTo>
                <a:cubicBezTo>
                  <a:pt x="2044" y="919"/>
                  <a:pt x="2045" y="919"/>
                  <a:pt x="2044" y="916"/>
                </a:cubicBezTo>
                <a:cubicBezTo>
                  <a:pt x="2044" y="916"/>
                  <a:pt x="2045" y="915"/>
                  <a:pt x="2045" y="914"/>
                </a:cubicBezTo>
                <a:cubicBezTo>
                  <a:pt x="2046" y="913"/>
                  <a:pt x="2047" y="913"/>
                  <a:pt x="2047" y="911"/>
                </a:cubicBezTo>
                <a:cubicBezTo>
                  <a:pt x="2047" y="911"/>
                  <a:pt x="2046" y="910"/>
                  <a:pt x="2046" y="910"/>
                </a:cubicBezTo>
                <a:cubicBezTo>
                  <a:pt x="2045" y="910"/>
                  <a:pt x="2044" y="909"/>
                  <a:pt x="2044" y="909"/>
                </a:cubicBezTo>
                <a:cubicBezTo>
                  <a:pt x="2043" y="909"/>
                  <a:pt x="2042" y="909"/>
                  <a:pt x="2042" y="908"/>
                </a:cubicBezTo>
                <a:cubicBezTo>
                  <a:pt x="2041" y="908"/>
                  <a:pt x="2041" y="907"/>
                  <a:pt x="2043" y="906"/>
                </a:cubicBezTo>
                <a:cubicBezTo>
                  <a:pt x="2043" y="906"/>
                  <a:pt x="2044" y="906"/>
                  <a:pt x="2044" y="906"/>
                </a:cubicBezTo>
                <a:cubicBezTo>
                  <a:pt x="2044" y="905"/>
                  <a:pt x="2044" y="905"/>
                  <a:pt x="2044" y="904"/>
                </a:cubicBezTo>
                <a:cubicBezTo>
                  <a:pt x="2044" y="904"/>
                  <a:pt x="2044" y="904"/>
                  <a:pt x="2043" y="904"/>
                </a:cubicBezTo>
                <a:cubicBezTo>
                  <a:pt x="2037" y="905"/>
                  <a:pt x="2036" y="909"/>
                  <a:pt x="2036" y="915"/>
                </a:cubicBezTo>
                <a:cubicBezTo>
                  <a:pt x="2036" y="916"/>
                  <a:pt x="2037" y="917"/>
                  <a:pt x="2037" y="918"/>
                </a:cubicBezTo>
                <a:cubicBezTo>
                  <a:pt x="2037" y="920"/>
                  <a:pt x="2038" y="922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9" y="925"/>
                  <a:pt x="2039" y="925"/>
                </a:cubicBezTo>
                <a:cubicBezTo>
                  <a:pt x="2039" y="925"/>
                  <a:pt x="2038" y="924"/>
                  <a:pt x="2038" y="924"/>
                </a:cubicBezTo>
                <a:cubicBezTo>
                  <a:pt x="2038" y="924"/>
                  <a:pt x="2037" y="924"/>
                  <a:pt x="2037" y="925"/>
                </a:cubicBezTo>
                <a:cubicBezTo>
                  <a:pt x="2036" y="925"/>
                  <a:pt x="2035" y="926"/>
                  <a:pt x="2036" y="927"/>
                </a:cubicBezTo>
                <a:close/>
                <a:moveTo>
                  <a:pt x="1783" y="821"/>
                </a:moveTo>
                <a:cubicBezTo>
                  <a:pt x="1783" y="820"/>
                  <a:pt x="1783" y="821"/>
                  <a:pt x="1782" y="821"/>
                </a:cubicBezTo>
                <a:cubicBezTo>
                  <a:pt x="1782" y="822"/>
                  <a:pt x="1782" y="823"/>
                  <a:pt x="1782" y="823"/>
                </a:cubicBezTo>
                <a:cubicBezTo>
                  <a:pt x="1782" y="824"/>
                  <a:pt x="1782" y="824"/>
                  <a:pt x="1782" y="825"/>
                </a:cubicBezTo>
                <a:cubicBezTo>
                  <a:pt x="1782" y="825"/>
                  <a:pt x="1783" y="826"/>
                  <a:pt x="1783" y="826"/>
                </a:cubicBezTo>
                <a:cubicBezTo>
                  <a:pt x="1783" y="826"/>
                  <a:pt x="1784" y="825"/>
                  <a:pt x="1784" y="825"/>
                </a:cubicBezTo>
                <a:cubicBezTo>
                  <a:pt x="1784" y="824"/>
                  <a:pt x="1784" y="823"/>
                  <a:pt x="1784" y="821"/>
                </a:cubicBezTo>
                <a:cubicBezTo>
                  <a:pt x="1784" y="821"/>
                  <a:pt x="1784" y="821"/>
                  <a:pt x="1783" y="821"/>
                </a:cubicBezTo>
                <a:close/>
                <a:moveTo>
                  <a:pt x="2063" y="979"/>
                </a:moveTo>
                <a:cubicBezTo>
                  <a:pt x="2063" y="979"/>
                  <a:pt x="2063" y="980"/>
                  <a:pt x="2064" y="980"/>
                </a:cubicBezTo>
                <a:cubicBezTo>
                  <a:pt x="2064" y="980"/>
                  <a:pt x="2064" y="980"/>
                  <a:pt x="2065" y="980"/>
                </a:cubicBezTo>
                <a:cubicBezTo>
                  <a:pt x="2066" y="979"/>
                  <a:pt x="2066" y="979"/>
                  <a:pt x="2066" y="977"/>
                </a:cubicBezTo>
                <a:cubicBezTo>
                  <a:pt x="2066" y="977"/>
                  <a:pt x="2066" y="976"/>
                  <a:pt x="2065" y="976"/>
                </a:cubicBezTo>
                <a:cubicBezTo>
                  <a:pt x="2065" y="976"/>
                  <a:pt x="2064" y="976"/>
                  <a:pt x="2064" y="976"/>
                </a:cubicBezTo>
                <a:cubicBezTo>
                  <a:pt x="2063" y="977"/>
                  <a:pt x="2063" y="978"/>
                  <a:pt x="2063" y="979"/>
                </a:cubicBezTo>
                <a:close/>
                <a:moveTo>
                  <a:pt x="1509" y="217"/>
                </a:moveTo>
                <a:cubicBezTo>
                  <a:pt x="1510" y="217"/>
                  <a:pt x="1510" y="217"/>
                  <a:pt x="1510" y="216"/>
                </a:cubicBezTo>
                <a:cubicBezTo>
                  <a:pt x="1510" y="216"/>
                  <a:pt x="1510" y="215"/>
                  <a:pt x="1509" y="214"/>
                </a:cubicBezTo>
                <a:cubicBezTo>
                  <a:pt x="1509" y="214"/>
                  <a:pt x="1509" y="213"/>
                  <a:pt x="1508" y="213"/>
                </a:cubicBezTo>
                <a:cubicBezTo>
                  <a:pt x="1508" y="213"/>
                  <a:pt x="1507" y="214"/>
                  <a:pt x="1507" y="214"/>
                </a:cubicBezTo>
                <a:cubicBezTo>
                  <a:pt x="1507" y="215"/>
                  <a:pt x="1507" y="216"/>
                  <a:pt x="1508" y="217"/>
                </a:cubicBezTo>
                <a:cubicBezTo>
                  <a:pt x="1508" y="217"/>
                  <a:pt x="1509" y="217"/>
                  <a:pt x="1509" y="217"/>
                </a:cubicBezTo>
                <a:close/>
                <a:moveTo>
                  <a:pt x="675" y="270"/>
                </a:moveTo>
                <a:cubicBezTo>
                  <a:pt x="675" y="270"/>
                  <a:pt x="674" y="269"/>
                  <a:pt x="673" y="269"/>
                </a:cubicBezTo>
                <a:cubicBezTo>
                  <a:pt x="673" y="270"/>
                  <a:pt x="672" y="270"/>
                  <a:pt x="672" y="271"/>
                </a:cubicBezTo>
                <a:cubicBezTo>
                  <a:pt x="672" y="272"/>
                  <a:pt x="672" y="272"/>
                  <a:pt x="673" y="273"/>
                </a:cubicBezTo>
                <a:cubicBezTo>
                  <a:pt x="673" y="273"/>
                  <a:pt x="674" y="273"/>
                  <a:pt x="674" y="272"/>
                </a:cubicBezTo>
                <a:cubicBezTo>
                  <a:pt x="675" y="272"/>
                  <a:pt x="675" y="271"/>
                  <a:pt x="675" y="270"/>
                </a:cubicBezTo>
                <a:close/>
                <a:moveTo>
                  <a:pt x="2004" y="646"/>
                </a:moveTo>
                <a:cubicBezTo>
                  <a:pt x="2004" y="645"/>
                  <a:pt x="2004" y="644"/>
                  <a:pt x="2003" y="644"/>
                </a:cubicBezTo>
                <a:cubicBezTo>
                  <a:pt x="2002" y="644"/>
                  <a:pt x="2002" y="644"/>
                  <a:pt x="2001" y="645"/>
                </a:cubicBezTo>
                <a:cubicBezTo>
                  <a:pt x="2001" y="645"/>
                  <a:pt x="2000" y="646"/>
                  <a:pt x="2001" y="647"/>
                </a:cubicBezTo>
                <a:cubicBezTo>
                  <a:pt x="2001" y="647"/>
                  <a:pt x="2001" y="647"/>
                  <a:pt x="2002" y="647"/>
                </a:cubicBezTo>
                <a:cubicBezTo>
                  <a:pt x="2003" y="647"/>
                  <a:pt x="2004" y="647"/>
                  <a:pt x="2004" y="646"/>
                </a:cubicBezTo>
                <a:close/>
                <a:moveTo>
                  <a:pt x="1922" y="1122"/>
                </a:moveTo>
                <a:cubicBezTo>
                  <a:pt x="1921" y="1122"/>
                  <a:pt x="1921" y="1121"/>
                  <a:pt x="1920" y="1121"/>
                </a:cubicBezTo>
                <a:cubicBezTo>
                  <a:pt x="1920" y="1122"/>
                  <a:pt x="1919" y="1122"/>
                  <a:pt x="1919" y="1123"/>
                </a:cubicBezTo>
                <a:cubicBezTo>
                  <a:pt x="1920" y="1124"/>
                  <a:pt x="1920" y="1125"/>
                  <a:pt x="1921" y="1126"/>
                </a:cubicBezTo>
                <a:cubicBezTo>
                  <a:pt x="1921" y="1126"/>
                  <a:pt x="1922" y="1126"/>
                  <a:pt x="1922" y="1126"/>
                </a:cubicBezTo>
                <a:cubicBezTo>
                  <a:pt x="1923" y="1124"/>
                  <a:pt x="1923" y="1123"/>
                  <a:pt x="1922" y="1122"/>
                </a:cubicBezTo>
                <a:close/>
                <a:moveTo>
                  <a:pt x="1921" y="1126"/>
                </a:move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lose/>
                <a:moveTo>
                  <a:pt x="1337" y="104"/>
                </a:move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lose/>
                <a:moveTo>
                  <a:pt x="1335" y="101"/>
                </a:moveTo>
                <a:cubicBezTo>
                  <a:pt x="1334" y="101"/>
                  <a:pt x="1333" y="101"/>
                  <a:pt x="1333" y="102"/>
                </a:cubicBezTo>
                <a:cubicBezTo>
                  <a:pt x="1333" y="102"/>
                  <a:pt x="1334" y="104"/>
                  <a:pt x="1334" y="104"/>
                </a:cubicBezTo>
                <a:cubicBezTo>
                  <a:pt x="1335" y="104"/>
                  <a:pt x="1336" y="104"/>
                  <a:pt x="1337" y="104"/>
                </a:cubicBezTo>
                <a:cubicBezTo>
                  <a:pt x="1337" y="103"/>
                  <a:pt x="1336" y="102"/>
                  <a:pt x="1336" y="101"/>
                </a:cubicBezTo>
                <a:cubicBezTo>
                  <a:pt x="1336" y="101"/>
                  <a:pt x="1335" y="101"/>
                  <a:pt x="1335" y="101"/>
                </a:cubicBezTo>
                <a:close/>
                <a:moveTo>
                  <a:pt x="1981" y="829"/>
                </a:moveTo>
                <a:cubicBezTo>
                  <a:pt x="1980" y="828"/>
                  <a:pt x="1980" y="828"/>
                  <a:pt x="1979" y="827"/>
                </a:cubicBezTo>
                <a:cubicBezTo>
                  <a:pt x="1978" y="827"/>
                  <a:pt x="1977" y="828"/>
                  <a:pt x="1977" y="829"/>
                </a:cubicBezTo>
                <a:cubicBezTo>
                  <a:pt x="1977" y="829"/>
                  <a:pt x="1978" y="830"/>
                  <a:pt x="1978" y="830"/>
                </a:cubicBezTo>
                <a:cubicBezTo>
                  <a:pt x="1979" y="831"/>
                  <a:pt x="1980" y="830"/>
                  <a:pt x="1981" y="829"/>
                </a:cubicBezTo>
                <a:close/>
                <a:moveTo>
                  <a:pt x="2026" y="980"/>
                </a:moveTo>
                <a:cubicBezTo>
                  <a:pt x="2027" y="980"/>
                  <a:pt x="2027" y="980"/>
                  <a:pt x="2028" y="980"/>
                </a:cubicBezTo>
                <a:cubicBezTo>
                  <a:pt x="2028" y="980"/>
                  <a:pt x="2029" y="980"/>
                  <a:pt x="2029" y="979"/>
                </a:cubicBezTo>
                <a:cubicBezTo>
                  <a:pt x="2029" y="979"/>
                  <a:pt x="2028" y="978"/>
                  <a:pt x="2028" y="978"/>
                </a:cubicBezTo>
                <a:cubicBezTo>
                  <a:pt x="2028" y="978"/>
                  <a:pt x="2027" y="978"/>
                  <a:pt x="2027" y="978"/>
                </a:cubicBezTo>
                <a:cubicBezTo>
                  <a:pt x="2027" y="978"/>
                  <a:pt x="2026" y="978"/>
                  <a:pt x="2026" y="978"/>
                </a:cubicBezTo>
                <a:cubicBezTo>
                  <a:pt x="2025" y="978"/>
                  <a:pt x="2024" y="978"/>
                  <a:pt x="2024" y="979"/>
                </a:cubicBezTo>
                <a:cubicBezTo>
                  <a:pt x="2024" y="980"/>
                  <a:pt x="2025" y="980"/>
                  <a:pt x="2026" y="980"/>
                </a:cubicBezTo>
                <a:close/>
                <a:moveTo>
                  <a:pt x="1029" y="79"/>
                </a:moveTo>
                <a:cubicBezTo>
                  <a:pt x="1029" y="79"/>
                  <a:pt x="1029" y="78"/>
                  <a:pt x="1030" y="77"/>
                </a:cubicBezTo>
                <a:cubicBezTo>
                  <a:pt x="1030" y="77"/>
                  <a:pt x="1029" y="76"/>
                  <a:pt x="1029" y="76"/>
                </a:cubicBezTo>
                <a:cubicBezTo>
                  <a:pt x="1029" y="75"/>
                  <a:pt x="1027" y="76"/>
                  <a:pt x="1027" y="77"/>
                </a:cubicBezTo>
                <a:cubicBezTo>
                  <a:pt x="1027" y="78"/>
                  <a:pt x="1028" y="79"/>
                  <a:pt x="1029" y="79"/>
                </a:cubicBezTo>
                <a:close/>
                <a:moveTo>
                  <a:pt x="1424" y="1005"/>
                </a:moveTo>
                <a:cubicBezTo>
                  <a:pt x="1425" y="1004"/>
                  <a:pt x="1424" y="1003"/>
                  <a:pt x="1424" y="1003"/>
                </a:cubicBezTo>
                <a:cubicBezTo>
                  <a:pt x="1423" y="1002"/>
                  <a:pt x="1422" y="1003"/>
                  <a:pt x="1422" y="1004"/>
                </a:cubicBezTo>
                <a:cubicBezTo>
                  <a:pt x="1422" y="1005"/>
                  <a:pt x="1422" y="1005"/>
                  <a:pt x="1423" y="1005"/>
                </a:cubicBezTo>
                <a:cubicBezTo>
                  <a:pt x="1423" y="1006"/>
                  <a:pt x="1424" y="1006"/>
                  <a:pt x="1424" y="1005"/>
                </a:cubicBezTo>
                <a:close/>
                <a:moveTo>
                  <a:pt x="1025" y="137"/>
                </a:moveTo>
                <a:cubicBezTo>
                  <a:pt x="1024" y="138"/>
                  <a:pt x="1024" y="138"/>
                  <a:pt x="1024" y="139"/>
                </a:cubicBezTo>
                <a:cubicBezTo>
                  <a:pt x="1024" y="140"/>
                  <a:pt x="1024" y="140"/>
                  <a:pt x="1024" y="140"/>
                </a:cubicBezTo>
                <a:cubicBezTo>
                  <a:pt x="1025" y="140"/>
                  <a:pt x="1026" y="140"/>
                  <a:pt x="1026" y="140"/>
                </a:cubicBezTo>
                <a:cubicBezTo>
                  <a:pt x="1026" y="139"/>
                  <a:pt x="1026" y="139"/>
                  <a:pt x="1027" y="138"/>
                </a:cubicBezTo>
                <a:cubicBezTo>
                  <a:pt x="1026" y="137"/>
                  <a:pt x="1026" y="137"/>
                  <a:pt x="1025" y="137"/>
                </a:cubicBezTo>
                <a:close/>
                <a:moveTo>
                  <a:pt x="1254" y="627"/>
                </a:moveTo>
                <a:cubicBezTo>
                  <a:pt x="1253" y="627"/>
                  <a:pt x="1253" y="627"/>
                  <a:pt x="1253" y="627"/>
                </a:cubicBezTo>
                <a:cubicBezTo>
                  <a:pt x="1252" y="627"/>
                  <a:pt x="1252" y="626"/>
                  <a:pt x="1251" y="627"/>
                </a:cubicBezTo>
                <a:cubicBezTo>
                  <a:pt x="1251" y="627"/>
                  <a:pt x="1251" y="628"/>
                  <a:pt x="1251" y="628"/>
                </a:cubicBezTo>
                <a:cubicBezTo>
                  <a:pt x="1251" y="629"/>
                  <a:pt x="1251" y="629"/>
                  <a:pt x="1252" y="630"/>
                </a:cubicBezTo>
                <a:cubicBezTo>
                  <a:pt x="1253" y="630"/>
                  <a:pt x="1254" y="630"/>
                  <a:pt x="1255" y="630"/>
                </a:cubicBezTo>
                <a:cubicBezTo>
                  <a:pt x="1255" y="629"/>
                  <a:pt x="1255" y="629"/>
                  <a:pt x="1255" y="628"/>
                </a:cubicBezTo>
                <a:cubicBezTo>
                  <a:pt x="1254" y="628"/>
                  <a:pt x="1254" y="628"/>
                  <a:pt x="1254" y="627"/>
                </a:cubicBezTo>
                <a:close/>
                <a:moveTo>
                  <a:pt x="1255" y="630"/>
                </a:move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lose/>
                <a:moveTo>
                  <a:pt x="2111" y="1269"/>
                </a:moveTo>
                <a:cubicBezTo>
                  <a:pt x="2112" y="1268"/>
                  <a:pt x="2112" y="1268"/>
                  <a:pt x="2112" y="1267"/>
                </a:cubicBezTo>
                <a:cubicBezTo>
                  <a:pt x="2112" y="1267"/>
                  <a:pt x="2112" y="1266"/>
                  <a:pt x="2112" y="1266"/>
                </a:cubicBezTo>
                <a:cubicBezTo>
                  <a:pt x="2112" y="1266"/>
                  <a:pt x="2111" y="1265"/>
                  <a:pt x="2111" y="1265"/>
                </a:cubicBezTo>
                <a:cubicBezTo>
                  <a:pt x="2111" y="1265"/>
                  <a:pt x="2110" y="1265"/>
                  <a:pt x="2110" y="1266"/>
                </a:cubicBezTo>
                <a:cubicBezTo>
                  <a:pt x="2109" y="1266"/>
                  <a:pt x="2109" y="1267"/>
                  <a:pt x="2109" y="1268"/>
                </a:cubicBezTo>
                <a:cubicBezTo>
                  <a:pt x="2109" y="1268"/>
                  <a:pt x="2110" y="1269"/>
                  <a:pt x="2110" y="1269"/>
                </a:cubicBezTo>
                <a:cubicBezTo>
                  <a:pt x="2111" y="1269"/>
                  <a:pt x="2111" y="1269"/>
                  <a:pt x="2111" y="1269"/>
                </a:cubicBezTo>
                <a:close/>
                <a:moveTo>
                  <a:pt x="2039" y="935"/>
                </a:moveTo>
                <a:cubicBezTo>
                  <a:pt x="2040" y="934"/>
                  <a:pt x="2040" y="934"/>
                  <a:pt x="2041" y="934"/>
                </a:cubicBezTo>
                <a:cubicBezTo>
                  <a:pt x="2040" y="933"/>
                  <a:pt x="2040" y="933"/>
                  <a:pt x="2040" y="933"/>
                </a:cubicBezTo>
                <a:cubicBezTo>
                  <a:pt x="2040" y="932"/>
                  <a:pt x="2039" y="932"/>
                  <a:pt x="2038" y="932"/>
                </a:cubicBezTo>
                <a:cubicBezTo>
                  <a:pt x="2037" y="932"/>
                  <a:pt x="2037" y="933"/>
                  <a:pt x="2037" y="934"/>
                </a:cubicBezTo>
                <a:cubicBezTo>
                  <a:pt x="2038" y="935"/>
                  <a:pt x="2038" y="935"/>
                  <a:pt x="2039" y="935"/>
                </a:cubicBezTo>
                <a:close/>
                <a:moveTo>
                  <a:pt x="614" y="1281"/>
                </a:moveTo>
                <a:cubicBezTo>
                  <a:pt x="614" y="1281"/>
                  <a:pt x="614" y="1280"/>
                  <a:pt x="614" y="1280"/>
                </a:cubicBezTo>
                <a:cubicBezTo>
                  <a:pt x="614" y="1279"/>
                  <a:pt x="614" y="1278"/>
                  <a:pt x="613" y="1277"/>
                </a:cubicBezTo>
                <a:cubicBezTo>
                  <a:pt x="612" y="1278"/>
                  <a:pt x="612" y="1278"/>
                  <a:pt x="611" y="1278"/>
                </a:cubicBezTo>
                <a:cubicBezTo>
                  <a:pt x="611" y="1279"/>
                  <a:pt x="611" y="1280"/>
                  <a:pt x="613" y="1281"/>
                </a:cubicBezTo>
                <a:cubicBezTo>
                  <a:pt x="613" y="1281"/>
                  <a:pt x="613" y="1281"/>
                  <a:pt x="614" y="1281"/>
                </a:cubicBezTo>
                <a:close/>
                <a:moveTo>
                  <a:pt x="2098" y="1028"/>
                </a:moveTo>
                <a:cubicBezTo>
                  <a:pt x="2098" y="1028"/>
                  <a:pt x="2099" y="1029"/>
                  <a:pt x="2099" y="1029"/>
                </a:cubicBezTo>
                <a:cubicBezTo>
                  <a:pt x="2100" y="1029"/>
                  <a:pt x="2100" y="1029"/>
                  <a:pt x="2101" y="1028"/>
                </a:cubicBezTo>
                <a:cubicBezTo>
                  <a:pt x="2101" y="1028"/>
                  <a:pt x="2100" y="1027"/>
                  <a:pt x="2100" y="1027"/>
                </a:cubicBezTo>
                <a:cubicBezTo>
                  <a:pt x="2100" y="1026"/>
                  <a:pt x="2099" y="1026"/>
                  <a:pt x="2099" y="1026"/>
                </a:cubicBezTo>
                <a:cubicBezTo>
                  <a:pt x="2098" y="1026"/>
                  <a:pt x="2097" y="1027"/>
                  <a:pt x="2098" y="1028"/>
                </a:cubicBezTo>
                <a:close/>
                <a:moveTo>
                  <a:pt x="909" y="50"/>
                </a:moveTo>
                <a:cubicBezTo>
                  <a:pt x="909" y="50"/>
                  <a:pt x="909" y="50"/>
                  <a:pt x="909" y="49"/>
                </a:cubicBezTo>
                <a:cubicBezTo>
                  <a:pt x="910" y="48"/>
                  <a:pt x="909" y="47"/>
                  <a:pt x="908" y="47"/>
                </a:cubicBezTo>
                <a:cubicBezTo>
                  <a:pt x="908" y="47"/>
                  <a:pt x="907" y="47"/>
                  <a:pt x="907" y="47"/>
                </a:cubicBezTo>
                <a:cubicBezTo>
                  <a:pt x="907" y="48"/>
                  <a:pt x="907" y="49"/>
                  <a:pt x="907" y="49"/>
                </a:cubicBezTo>
                <a:cubicBezTo>
                  <a:pt x="908" y="50"/>
                  <a:pt x="908" y="50"/>
                  <a:pt x="909" y="50"/>
                </a:cubicBezTo>
                <a:close/>
                <a:moveTo>
                  <a:pt x="2322" y="1048"/>
                </a:moveTo>
                <a:cubicBezTo>
                  <a:pt x="2321" y="1048"/>
                  <a:pt x="2321" y="1047"/>
                  <a:pt x="2320" y="1046"/>
                </a:cubicBezTo>
                <a:cubicBezTo>
                  <a:pt x="2320" y="1046"/>
                  <a:pt x="2320" y="1046"/>
                  <a:pt x="2320" y="1046"/>
                </a:cubicBezTo>
                <a:cubicBezTo>
                  <a:pt x="2320" y="1046"/>
                  <a:pt x="2319" y="1046"/>
                  <a:pt x="2319" y="1046"/>
                </a:cubicBezTo>
                <a:cubicBezTo>
                  <a:pt x="2319" y="1048"/>
                  <a:pt x="2319" y="1050"/>
                  <a:pt x="2320" y="1050"/>
                </a:cubicBezTo>
                <a:cubicBezTo>
                  <a:pt x="2321" y="1050"/>
                  <a:pt x="2321" y="1050"/>
                  <a:pt x="2322" y="1049"/>
                </a:cubicBezTo>
                <a:cubicBezTo>
                  <a:pt x="2322" y="1049"/>
                  <a:pt x="2322" y="1049"/>
                  <a:pt x="2322" y="1048"/>
                </a:cubicBezTo>
                <a:close/>
                <a:moveTo>
                  <a:pt x="1400" y="260"/>
                </a:moveTo>
                <a:cubicBezTo>
                  <a:pt x="1400" y="260"/>
                  <a:pt x="1399" y="260"/>
                  <a:pt x="1399" y="261"/>
                </a:cubicBezTo>
                <a:cubicBezTo>
                  <a:pt x="1399" y="261"/>
                  <a:pt x="1399" y="261"/>
                  <a:pt x="1399" y="262"/>
                </a:cubicBezTo>
                <a:cubicBezTo>
                  <a:pt x="1400" y="262"/>
                  <a:pt x="1401" y="263"/>
                  <a:pt x="1402" y="264"/>
                </a:cubicBezTo>
                <a:cubicBezTo>
                  <a:pt x="1402" y="264"/>
                  <a:pt x="1403" y="264"/>
                  <a:pt x="1403" y="264"/>
                </a:cubicBezTo>
                <a:cubicBezTo>
                  <a:pt x="1404" y="264"/>
                  <a:pt x="1404" y="262"/>
                  <a:pt x="1403" y="262"/>
                </a:cubicBezTo>
                <a:cubicBezTo>
                  <a:pt x="1402" y="261"/>
                  <a:pt x="1402" y="260"/>
                  <a:pt x="1400" y="260"/>
                </a:cubicBezTo>
                <a:close/>
                <a:moveTo>
                  <a:pt x="1898" y="890"/>
                </a:moveTo>
                <a:cubicBezTo>
                  <a:pt x="1898" y="889"/>
                  <a:pt x="1897" y="889"/>
                  <a:pt x="1897" y="889"/>
                </a:cubicBezTo>
                <a:cubicBezTo>
                  <a:pt x="1896" y="889"/>
                  <a:pt x="1895" y="890"/>
                  <a:pt x="1896" y="891"/>
                </a:cubicBezTo>
                <a:cubicBezTo>
                  <a:pt x="1896" y="891"/>
                  <a:pt x="1897" y="891"/>
                  <a:pt x="1897" y="892"/>
                </a:cubicBezTo>
                <a:cubicBezTo>
                  <a:pt x="1898" y="892"/>
                  <a:pt x="1899" y="891"/>
                  <a:pt x="1898" y="890"/>
                </a:cubicBezTo>
                <a:close/>
                <a:moveTo>
                  <a:pt x="2009" y="815"/>
                </a:moveTo>
                <a:cubicBezTo>
                  <a:pt x="2009" y="815"/>
                  <a:pt x="2009" y="817"/>
                  <a:pt x="2010" y="817"/>
                </a:cubicBezTo>
                <a:cubicBezTo>
                  <a:pt x="2010" y="817"/>
                  <a:pt x="2011" y="816"/>
                  <a:pt x="2011" y="816"/>
                </a:cubicBezTo>
                <a:cubicBezTo>
                  <a:pt x="2011" y="815"/>
                  <a:pt x="2011" y="815"/>
                  <a:pt x="2010" y="815"/>
                </a:cubicBezTo>
                <a:cubicBezTo>
                  <a:pt x="2010" y="814"/>
                  <a:pt x="2009" y="815"/>
                  <a:pt x="2009" y="815"/>
                </a:cubicBezTo>
                <a:close/>
                <a:moveTo>
                  <a:pt x="679" y="817"/>
                </a:moveTo>
                <a:cubicBezTo>
                  <a:pt x="679" y="817"/>
                  <a:pt x="678" y="816"/>
                  <a:pt x="678" y="817"/>
                </a:cubicBezTo>
                <a:cubicBezTo>
                  <a:pt x="678" y="817"/>
                  <a:pt x="677" y="817"/>
                  <a:pt x="677" y="817"/>
                </a:cubicBezTo>
                <a:cubicBezTo>
                  <a:pt x="677" y="818"/>
                  <a:pt x="677" y="818"/>
                  <a:pt x="678" y="818"/>
                </a:cubicBezTo>
                <a:cubicBezTo>
                  <a:pt x="678" y="818"/>
                  <a:pt x="679" y="818"/>
                  <a:pt x="679" y="817"/>
                </a:cubicBezTo>
                <a:close/>
                <a:moveTo>
                  <a:pt x="2248" y="972"/>
                </a:moveTo>
                <a:cubicBezTo>
                  <a:pt x="2248" y="972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2"/>
                  <a:pt x="2248" y="972"/>
                </a:cubicBezTo>
                <a:cubicBezTo>
                  <a:pt x="2248" y="972"/>
                  <a:pt x="2248" y="972"/>
                  <a:pt x="2248" y="972"/>
                </a:cubicBezTo>
                <a:close/>
                <a:moveTo>
                  <a:pt x="2252" y="975"/>
                </a:moveTo>
                <a:cubicBezTo>
                  <a:pt x="2252" y="975"/>
                  <a:pt x="2253" y="974"/>
                  <a:pt x="2253" y="974"/>
                </a:cubicBezTo>
                <a:cubicBezTo>
                  <a:pt x="2253" y="974"/>
                  <a:pt x="2253" y="974"/>
                  <a:pt x="2253" y="973"/>
                </a:cubicBezTo>
                <a:cubicBezTo>
                  <a:pt x="2252" y="972"/>
                  <a:pt x="2250" y="971"/>
                  <a:pt x="2248" y="972"/>
                </a:cubicBezTo>
                <a:cubicBezTo>
                  <a:pt x="2249" y="974"/>
                  <a:pt x="2250" y="975"/>
                  <a:pt x="2252" y="975"/>
                </a:cubicBezTo>
                <a:close/>
                <a:moveTo>
                  <a:pt x="626" y="137"/>
                </a:moveTo>
                <a:cubicBezTo>
                  <a:pt x="625" y="137"/>
                  <a:pt x="624" y="138"/>
                  <a:pt x="625" y="139"/>
                </a:cubicBezTo>
                <a:cubicBezTo>
                  <a:pt x="625" y="140"/>
                  <a:pt x="625" y="140"/>
                  <a:pt x="625" y="140"/>
                </a:cubicBezTo>
                <a:cubicBezTo>
                  <a:pt x="626" y="140"/>
                  <a:pt x="628" y="139"/>
                  <a:pt x="627" y="138"/>
                </a:cubicBezTo>
                <a:cubicBezTo>
                  <a:pt x="627" y="137"/>
                  <a:pt x="627" y="137"/>
                  <a:pt x="626" y="137"/>
                </a:cubicBezTo>
                <a:close/>
                <a:moveTo>
                  <a:pt x="2033" y="693"/>
                </a:moveTo>
                <a:cubicBezTo>
                  <a:pt x="2033" y="692"/>
                  <a:pt x="2033" y="692"/>
                  <a:pt x="2033" y="692"/>
                </a:cubicBezTo>
                <a:cubicBezTo>
                  <a:pt x="2032" y="692"/>
                  <a:pt x="2032" y="692"/>
                  <a:pt x="2031" y="692"/>
                </a:cubicBezTo>
                <a:cubicBezTo>
                  <a:pt x="2030" y="693"/>
                  <a:pt x="2030" y="694"/>
                  <a:pt x="2031" y="694"/>
                </a:cubicBezTo>
                <a:cubicBezTo>
                  <a:pt x="2032" y="694"/>
                  <a:pt x="2032" y="694"/>
                  <a:pt x="2033" y="693"/>
                </a:cubicBezTo>
                <a:cubicBezTo>
                  <a:pt x="2033" y="693"/>
                  <a:pt x="2033" y="693"/>
                  <a:pt x="2033" y="693"/>
                </a:cubicBezTo>
                <a:close/>
                <a:moveTo>
                  <a:pt x="619" y="248"/>
                </a:moveTo>
                <a:cubicBezTo>
                  <a:pt x="619" y="248"/>
                  <a:pt x="620" y="249"/>
                  <a:pt x="621" y="250"/>
                </a:cubicBezTo>
                <a:cubicBezTo>
                  <a:pt x="622" y="250"/>
                  <a:pt x="623" y="249"/>
                  <a:pt x="624" y="248"/>
                </a:cubicBezTo>
                <a:cubicBezTo>
                  <a:pt x="623" y="248"/>
                  <a:pt x="622" y="247"/>
                  <a:pt x="621" y="247"/>
                </a:cubicBezTo>
                <a:cubicBezTo>
                  <a:pt x="620" y="247"/>
                  <a:pt x="620" y="248"/>
                  <a:pt x="619" y="248"/>
                </a:cubicBezTo>
                <a:close/>
                <a:moveTo>
                  <a:pt x="624" y="248"/>
                </a:move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lose/>
                <a:moveTo>
                  <a:pt x="757" y="136"/>
                </a:moveTo>
                <a:cubicBezTo>
                  <a:pt x="757" y="135"/>
                  <a:pt x="756" y="135"/>
                  <a:pt x="755" y="136"/>
                </a:cubicBezTo>
                <a:cubicBezTo>
                  <a:pt x="755" y="136"/>
                  <a:pt x="754" y="136"/>
                  <a:pt x="754" y="136"/>
                </a:cubicBezTo>
                <a:cubicBezTo>
                  <a:pt x="754" y="136"/>
                  <a:pt x="754" y="137"/>
                  <a:pt x="754" y="137"/>
                </a:cubicBezTo>
                <a:cubicBezTo>
                  <a:pt x="755" y="138"/>
                  <a:pt x="755" y="138"/>
                  <a:pt x="756" y="138"/>
                </a:cubicBezTo>
                <a:cubicBezTo>
                  <a:pt x="757" y="138"/>
                  <a:pt x="757" y="137"/>
                  <a:pt x="757" y="137"/>
                </a:cubicBezTo>
                <a:cubicBezTo>
                  <a:pt x="757" y="137"/>
                  <a:pt x="757" y="136"/>
                  <a:pt x="757" y="136"/>
                </a:cubicBezTo>
                <a:close/>
                <a:moveTo>
                  <a:pt x="2098" y="934"/>
                </a:moveTo>
                <a:cubicBezTo>
                  <a:pt x="2099" y="935"/>
                  <a:pt x="2099" y="935"/>
                  <a:pt x="2099" y="935"/>
                </a:cubicBezTo>
                <a:cubicBezTo>
                  <a:pt x="2100" y="935"/>
                  <a:pt x="2101" y="935"/>
                  <a:pt x="2101" y="934"/>
                </a:cubicBezTo>
                <a:cubicBezTo>
                  <a:pt x="2101" y="934"/>
                  <a:pt x="2100" y="933"/>
                  <a:pt x="2100" y="933"/>
                </a:cubicBezTo>
                <a:cubicBezTo>
                  <a:pt x="2099" y="933"/>
                  <a:pt x="2099" y="933"/>
                  <a:pt x="2098" y="933"/>
                </a:cubicBezTo>
                <a:cubicBezTo>
                  <a:pt x="2098" y="933"/>
                  <a:pt x="2098" y="934"/>
                  <a:pt x="2098" y="934"/>
                </a:cubicBezTo>
                <a:cubicBezTo>
                  <a:pt x="2098" y="934"/>
                  <a:pt x="2098" y="934"/>
                  <a:pt x="2098" y="934"/>
                </a:cubicBezTo>
                <a:close/>
                <a:moveTo>
                  <a:pt x="1284" y="613"/>
                </a:moveTo>
                <a:cubicBezTo>
                  <a:pt x="1284" y="612"/>
                  <a:pt x="1284" y="612"/>
                  <a:pt x="1283" y="611"/>
                </a:cubicBezTo>
                <a:cubicBezTo>
                  <a:pt x="1283" y="611"/>
                  <a:pt x="1283" y="611"/>
                  <a:pt x="1282" y="612"/>
                </a:cubicBezTo>
                <a:cubicBezTo>
                  <a:pt x="1282" y="612"/>
                  <a:pt x="1282" y="612"/>
                  <a:pt x="1282" y="613"/>
                </a:cubicBezTo>
                <a:cubicBezTo>
                  <a:pt x="1283" y="613"/>
                  <a:pt x="1283" y="613"/>
                  <a:pt x="1284" y="613"/>
                </a:cubicBezTo>
                <a:close/>
                <a:moveTo>
                  <a:pt x="1548" y="120"/>
                </a:moveTo>
                <a:cubicBezTo>
                  <a:pt x="1549" y="120"/>
                  <a:pt x="1548" y="119"/>
                  <a:pt x="1547" y="119"/>
                </a:cubicBezTo>
                <a:cubicBezTo>
                  <a:pt x="1547" y="118"/>
                  <a:pt x="1546" y="118"/>
                  <a:pt x="1546" y="119"/>
                </a:cubicBezTo>
                <a:cubicBezTo>
                  <a:pt x="1546" y="120"/>
                  <a:pt x="1546" y="121"/>
                  <a:pt x="1547" y="121"/>
                </a:cubicBezTo>
                <a:cubicBezTo>
                  <a:pt x="1547" y="121"/>
                  <a:pt x="1548" y="121"/>
                  <a:pt x="1548" y="120"/>
                </a:cubicBezTo>
                <a:close/>
                <a:moveTo>
                  <a:pt x="2254" y="983"/>
                </a:moveTo>
                <a:cubicBezTo>
                  <a:pt x="2254" y="984"/>
                  <a:pt x="2255" y="983"/>
                  <a:pt x="2255" y="983"/>
                </a:cubicBezTo>
                <a:cubicBezTo>
                  <a:pt x="2256" y="983"/>
                  <a:pt x="2256" y="982"/>
                  <a:pt x="2256" y="982"/>
                </a:cubicBezTo>
                <a:cubicBezTo>
                  <a:pt x="2255" y="980"/>
                  <a:pt x="2253" y="980"/>
                  <a:pt x="2252" y="980"/>
                </a:cubicBezTo>
                <a:cubicBezTo>
                  <a:pt x="2252" y="982"/>
                  <a:pt x="2253" y="983"/>
                  <a:pt x="2254" y="983"/>
                </a:cubicBezTo>
                <a:close/>
                <a:moveTo>
                  <a:pt x="249" y="409"/>
                </a:moveTo>
                <a:cubicBezTo>
                  <a:pt x="249" y="408"/>
                  <a:pt x="249" y="407"/>
                  <a:pt x="248" y="407"/>
                </a:cubicBezTo>
                <a:cubicBezTo>
                  <a:pt x="247" y="407"/>
                  <a:pt x="247" y="408"/>
                  <a:pt x="248" y="409"/>
                </a:cubicBezTo>
                <a:cubicBezTo>
                  <a:pt x="248" y="410"/>
                  <a:pt x="248" y="410"/>
                  <a:pt x="249" y="410"/>
                </a:cubicBezTo>
                <a:cubicBezTo>
                  <a:pt x="249" y="410"/>
                  <a:pt x="249" y="409"/>
                  <a:pt x="249" y="409"/>
                </a:cubicBezTo>
                <a:close/>
                <a:moveTo>
                  <a:pt x="1819" y="108"/>
                </a:moveTo>
                <a:cubicBezTo>
                  <a:pt x="1820" y="110"/>
                  <a:pt x="1821" y="110"/>
                  <a:pt x="1823" y="110"/>
                </a:cubicBezTo>
                <a:cubicBezTo>
                  <a:pt x="1823" y="110"/>
                  <a:pt x="1823" y="109"/>
                  <a:pt x="1823" y="109"/>
                </a:cubicBezTo>
                <a:cubicBezTo>
                  <a:pt x="1823" y="109"/>
                  <a:pt x="1823" y="108"/>
                  <a:pt x="1823" y="108"/>
                </a:cubicBezTo>
                <a:cubicBezTo>
                  <a:pt x="1822" y="107"/>
                  <a:pt x="1821" y="107"/>
                  <a:pt x="1819" y="108"/>
                </a:cubicBezTo>
                <a:close/>
                <a:moveTo>
                  <a:pt x="2099" y="929"/>
                </a:moveTo>
                <a:cubicBezTo>
                  <a:pt x="2100" y="929"/>
                  <a:pt x="2100" y="929"/>
                  <a:pt x="2100" y="928"/>
                </a:cubicBezTo>
                <a:cubicBezTo>
                  <a:pt x="2100" y="927"/>
                  <a:pt x="2099" y="926"/>
                  <a:pt x="2098" y="926"/>
                </a:cubicBezTo>
                <a:cubicBezTo>
                  <a:pt x="2097" y="927"/>
                  <a:pt x="2097" y="927"/>
                  <a:pt x="2097" y="927"/>
                </a:cubicBezTo>
                <a:cubicBezTo>
                  <a:pt x="2097" y="928"/>
                  <a:pt x="2098" y="928"/>
                  <a:pt x="2098" y="929"/>
                </a:cubicBezTo>
                <a:cubicBezTo>
                  <a:pt x="2098" y="929"/>
                  <a:pt x="2099" y="929"/>
                  <a:pt x="2099" y="929"/>
                </a:cubicBezTo>
                <a:close/>
                <a:moveTo>
                  <a:pt x="708" y="155"/>
                </a:move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lose/>
                <a:moveTo>
                  <a:pt x="706" y="158"/>
                </a:moveTo>
                <a:cubicBezTo>
                  <a:pt x="707" y="158"/>
                  <a:pt x="707" y="158"/>
                  <a:pt x="708" y="157"/>
                </a:cubicBezTo>
                <a:cubicBezTo>
                  <a:pt x="708" y="157"/>
                  <a:pt x="708" y="156"/>
                  <a:pt x="708" y="155"/>
                </a:cubicBezTo>
                <a:cubicBezTo>
                  <a:pt x="707" y="155"/>
                  <a:pt x="706" y="155"/>
                  <a:pt x="706" y="156"/>
                </a:cubicBezTo>
                <a:cubicBezTo>
                  <a:pt x="705" y="156"/>
                  <a:pt x="705" y="158"/>
                  <a:pt x="706" y="158"/>
                </a:cubicBezTo>
                <a:close/>
                <a:moveTo>
                  <a:pt x="2180" y="936"/>
                </a:moveTo>
                <a:cubicBezTo>
                  <a:pt x="2180" y="936"/>
                  <a:pt x="2180" y="936"/>
                  <a:pt x="2180" y="935"/>
                </a:cubicBezTo>
                <a:cubicBezTo>
                  <a:pt x="2180" y="935"/>
                  <a:pt x="2179" y="935"/>
                  <a:pt x="2178" y="935"/>
                </a:cubicBezTo>
                <a:cubicBezTo>
                  <a:pt x="2178" y="935"/>
                  <a:pt x="2177" y="935"/>
                  <a:pt x="2177" y="935"/>
                </a:cubicBezTo>
                <a:cubicBezTo>
                  <a:pt x="2177" y="936"/>
                  <a:pt x="2177" y="936"/>
                  <a:pt x="2178" y="937"/>
                </a:cubicBezTo>
                <a:cubicBezTo>
                  <a:pt x="2179" y="937"/>
                  <a:pt x="2180" y="937"/>
                  <a:pt x="2180" y="936"/>
                </a:cubicBezTo>
                <a:close/>
                <a:moveTo>
                  <a:pt x="2315" y="1089"/>
                </a:moveTo>
                <a:cubicBezTo>
                  <a:pt x="2315" y="1089"/>
                  <a:pt x="2315" y="1088"/>
                  <a:pt x="2315" y="1087"/>
                </a:cubicBezTo>
                <a:cubicBezTo>
                  <a:pt x="2315" y="1087"/>
                  <a:pt x="2314" y="1087"/>
                  <a:pt x="2314" y="1087"/>
                </a:cubicBezTo>
                <a:cubicBezTo>
                  <a:pt x="2314" y="1087"/>
                  <a:pt x="2313" y="1088"/>
                  <a:pt x="2313" y="1088"/>
                </a:cubicBezTo>
                <a:cubicBezTo>
                  <a:pt x="2313" y="1088"/>
                  <a:pt x="2314" y="1089"/>
                  <a:pt x="2314" y="1089"/>
                </a:cubicBezTo>
                <a:cubicBezTo>
                  <a:pt x="2314" y="1090"/>
                  <a:pt x="2315" y="1090"/>
                  <a:pt x="2315" y="1089"/>
                </a:cubicBezTo>
                <a:close/>
                <a:moveTo>
                  <a:pt x="823" y="282"/>
                </a:moveTo>
                <a:cubicBezTo>
                  <a:pt x="823" y="282"/>
                  <a:pt x="823" y="281"/>
                  <a:pt x="822" y="282"/>
                </a:cubicBezTo>
                <a:cubicBezTo>
                  <a:pt x="822" y="282"/>
                  <a:pt x="821" y="282"/>
                  <a:pt x="821" y="282"/>
                </a:cubicBezTo>
                <a:cubicBezTo>
                  <a:pt x="821" y="283"/>
                  <a:pt x="821" y="283"/>
                  <a:pt x="822" y="284"/>
                </a:cubicBezTo>
                <a:cubicBezTo>
                  <a:pt x="822" y="284"/>
                  <a:pt x="823" y="284"/>
                  <a:pt x="824" y="284"/>
                </a:cubicBezTo>
                <a:cubicBezTo>
                  <a:pt x="824" y="284"/>
                  <a:pt x="824" y="284"/>
                  <a:pt x="824" y="283"/>
                </a:cubicBezTo>
                <a:cubicBezTo>
                  <a:pt x="824" y="283"/>
                  <a:pt x="823" y="283"/>
                  <a:pt x="823" y="282"/>
                </a:cubicBezTo>
                <a:close/>
                <a:moveTo>
                  <a:pt x="617" y="1285"/>
                </a:moveTo>
                <a:cubicBezTo>
                  <a:pt x="617" y="1285"/>
                  <a:pt x="616" y="1284"/>
                  <a:pt x="615" y="1284"/>
                </a:cubicBezTo>
                <a:cubicBezTo>
                  <a:pt x="615" y="1284"/>
                  <a:pt x="614" y="1285"/>
                  <a:pt x="615" y="1286"/>
                </a:cubicBezTo>
                <a:cubicBezTo>
                  <a:pt x="615" y="1287"/>
                  <a:pt x="615" y="1288"/>
                  <a:pt x="615" y="1289"/>
                </a:cubicBezTo>
                <a:cubicBezTo>
                  <a:pt x="616" y="1288"/>
                  <a:pt x="617" y="1287"/>
                  <a:pt x="617" y="1287"/>
                </a:cubicBezTo>
                <a:cubicBezTo>
                  <a:pt x="617" y="1286"/>
                  <a:pt x="617" y="1286"/>
                  <a:pt x="617" y="1285"/>
                </a:cubicBezTo>
                <a:close/>
                <a:moveTo>
                  <a:pt x="615" y="1289"/>
                </a:move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lose/>
                <a:moveTo>
                  <a:pt x="1635" y="93"/>
                </a:moveTo>
                <a:cubicBezTo>
                  <a:pt x="1636" y="93"/>
                  <a:pt x="1636" y="92"/>
                  <a:pt x="1635" y="91"/>
                </a:cubicBezTo>
                <a:cubicBezTo>
                  <a:pt x="1634" y="91"/>
                  <a:pt x="1634" y="91"/>
                  <a:pt x="1633" y="92"/>
                </a:cubicBezTo>
                <a:cubicBezTo>
                  <a:pt x="1633" y="93"/>
                  <a:pt x="1633" y="94"/>
                  <a:pt x="1634" y="94"/>
                </a:cubicBezTo>
                <a:cubicBezTo>
                  <a:pt x="1635" y="94"/>
                  <a:pt x="1635" y="94"/>
                  <a:pt x="1635" y="93"/>
                </a:cubicBezTo>
                <a:close/>
                <a:moveTo>
                  <a:pt x="914" y="39"/>
                </a:moveTo>
                <a:cubicBezTo>
                  <a:pt x="915" y="39"/>
                  <a:pt x="915" y="38"/>
                  <a:pt x="915" y="37"/>
                </a:cubicBezTo>
                <a:cubicBezTo>
                  <a:pt x="915" y="37"/>
                  <a:pt x="914" y="37"/>
                  <a:pt x="914" y="36"/>
                </a:cubicBezTo>
                <a:cubicBezTo>
                  <a:pt x="914" y="36"/>
                  <a:pt x="913" y="36"/>
                  <a:pt x="913" y="36"/>
                </a:cubicBezTo>
                <a:cubicBezTo>
                  <a:pt x="912" y="37"/>
                  <a:pt x="912" y="37"/>
                  <a:pt x="913" y="38"/>
                </a:cubicBezTo>
                <a:cubicBezTo>
                  <a:pt x="913" y="38"/>
                  <a:pt x="914" y="38"/>
                  <a:pt x="914" y="39"/>
                </a:cubicBezTo>
                <a:close/>
                <a:moveTo>
                  <a:pt x="1331" y="79"/>
                </a:moveTo>
                <a:cubicBezTo>
                  <a:pt x="1331" y="79"/>
                  <a:pt x="1331" y="78"/>
                  <a:pt x="1331" y="78"/>
                </a:cubicBezTo>
                <a:cubicBezTo>
                  <a:pt x="1331" y="78"/>
                  <a:pt x="1331" y="77"/>
                  <a:pt x="1330" y="77"/>
                </a:cubicBezTo>
                <a:cubicBezTo>
                  <a:pt x="1330" y="77"/>
                  <a:pt x="1329" y="77"/>
                  <a:pt x="1329" y="78"/>
                </a:cubicBezTo>
                <a:cubicBezTo>
                  <a:pt x="1330" y="79"/>
                  <a:pt x="1330" y="79"/>
                  <a:pt x="1331" y="79"/>
                </a:cubicBezTo>
                <a:close/>
                <a:moveTo>
                  <a:pt x="2138" y="1270"/>
                </a:moveTo>
                <a:cubicBezTo>
                  <a:pt x="2137" y="1270"/>
                  <a:pt x="2137" y="1271"/>
                  <a:pt x="2137" y="1271"/>
                </a:cubicBezTo>
                <a:cubicBezTo>
                  <a:pt x="2137" y="1272"/>
                  <a:pt x="2138" y="1272"/>
                  <a:pt x="2138" y="1273"/>
                </a:cubicBezTo>
                <a:cubicBezTo>
                  <a:pt x="2139" y="1273"/>
                  <a:pt x="2139" y="1273"/>
                  <a:pt x="2139" y="1272"/>
                </a:cubicBezTo>
                <a:cubicBezTo>
                  <a:pt x="2140" y="1272"/>
                  <a:pt x="2139" y="1271"/>
                  <a:pt x="2139" y="1271"/>
                </a:cubicBezTo>
                <a:cubicBezTo>
                  <a:pt x="2139" y="1270"/>
                  <a:pt x="2138" y="1270"/>
                  <a:pt x="2138" y="1270"/>
                </a:cubicBezTo>
                <a:close/>
                <a:moveTo>
                  <a:pt x="618" y="1335"/>
                </a:moveTo>
                <a:cubicBezTo>
                  <a:pt x="617" y="1335"/>
                  <a:pt x="617" y="1337"/>
                  <a:pt x="618" y="1337"/>
                </a:cubicBezTo>
                <a:cubicBezTo>
                  <a:pt x="619" y="1337"/>
                  <a:pt x="620" y="1337"/>
                  <a:pt x="620" y="1338"/>
                </a:cubicBezTo>
                <a:cubicBezTo>
                  <a:pt x="620" y="1337"/>
                  <a:pt x="620" y="1335"/>
                  <a:pt x="620" y="1334"/>
                </a:cubicBezTo>
                <a:cubicBezTo>
                  <a:pt x="620" y="1334"/>
                  <a:pt x="619" y="1335"/>
                  <a:pt x="618" y="1335"/>
                </a:cubicBezTo>
                <a:close/>
                <a:moveTo>
                  <a:pt x="2204" y="994"/>
                </a:moveTo>
                <a:cubicBezTo>
                  <a:pt x="2203" y="991"/>
                  <a:pt x="2203" y="991"/>
                  <a:pt x="2201" y="992"/>
                </a:cubicBezTo>
                <a:cubicBezTo>
                  <a:pt x="2200" y="992"/>
                  <a:pt x="2200" y="992"/>
                  <a:pt x="2199" y="992"/>
                </a:cubicBezTo>
                <a:cubicBezTo>
                  <a:pt x="2201" y="992"/>
                  <a:pt x="2203" y="993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lose/>
                <a:moveTo>
                  <a:pt x="2199" y="992"/>
                </a:move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lose/>
                <a:moveTo>
                  <a:pt x="522" y="253"/>
                </a:moveTo>
                <a:cubicBezTo>
                  <a:pt x="522" y="253"/>
                  <a:pt x="522" y="253"/>
                  <a:pt x="522" y="253"/>
                </a:cubicBezTo>
                <a:cubicBezTo>
                  <a:pt x="523" y="254"/>
                  <a:pt x="524" y="253"/>
                  <a:pt x="524" y="253"/>
                </a:cubicBezTo>
                <a:cubicBezTo>
                  <a:pt x="524" y="252"/>
                  <a:pt x="523" y="252"/>
                  <a:pt x="523" y="252"/>
                </a:cubicBezTo>
                <a:cubicBezTo>
                  <a:pt x="522" y="252"/>
                  <a:pt x="522" y="252"/>
                  <a:pt x="522" y="253"/>
                </a:cubicBezTo>
                <a:close/>
                <a:moveTo>
                  <a:pt x="1013" y="710"/>
                </a:moveTo>
                <a:cubicBezTo>
                  <a:pt x="1013" y="710"/>
                  <a:pt x="1013" y="710"/>
                  <a:pt x="1013" y="710"/>
                </a:cubicBezTo>
                <a:cubicBezTo>
                  <a:pt x="1014" y="709"/>
                  <a:pt x="1014" y="709"/>
                  <a:pt x="1014" y="709"/>
                </a:cubicBezTo>
                <a:cubicBezTo>
                  <a:pt x="1014" y="708"/>
                  <a:pt x="1014" y="708"/>
                  <a:pt x="1014" y="707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9"/>
                  <a:pt x="1012" y="709"/>
                  <a:pt x="1013" y="710"/>
                </a:cubicBezTo>
                <a:close/>
                <a:moveTo>
                  <a:pt x="2025" y="708"/>
                </a:moveTo>
                <a:cubicBezTo>
                  <a:pt x="2025" y="708"/>
                  <a:pt x="2024" y="708"/>
                  <a:pt x="2024" y="708"/>
                </a:cubicBezTo>
                <a:cubicBezTo>
                  <a:pt x="2023" y="708"/>
                  <a:pt x="2023" y="708"/>
                  <a:pt x="2023" y="709"/>
                </a:cubicBezTo>
                <a:cubicBezTo>
                  <a:pt x="2023" y="709"/>
                  <a:pt x="2023" y="710"/>
                  <a:pt x="2023" y="710"/>
                </a:cubicBezTo>
                <a:cubicBezTo>
                  <a:pt x="2024" y="710"/>
                  <a:pt x="2024" y="710"/>
                  <a:pt x="2024" y="710"/>
                </a:cubicBezTo>
                <a:cubicBezTo>
                  <a:pt x="2024" y="709"/>
                  <a:pt x="2025" y="709"/>
                  <a:pt x="2025" y="708"/>
                </a:cubicBezTo>
                <a:close/>
                <a:moveTo>
                  <a:pt x="580" y="737"/>
                </a:moveTo>
                <a:cubicBezTo>
                  <a:pt x="580" y="737"/>
                  <a:pt x="580" y="736"/>
                  <a:pt x="579" y="736"/>
                </a:cubicBezTo>
                <a:cubicBezTo>
                  <a:pt x="579" y="737"/>
                  <a:pt x="579" y="737"/>
                  <a:pt x="579" y="737"/>
                </a:cubicBezTo>
                <a:cubicBezTo>
                  <a:pt x="579" y="738"/>
                  <a:pt x="579" y="738"/>
                  <a:pt x="580" y="738"/>
                </a:cubicBezTo>
                <a:cubicBezTo>
                  <a:pt x="580" y="738"/>
                  <a:pt x="580" y="738"/>
                  <a:pt x="580" y="737"/>
                </a:cubicBezTo>
                <a:close/>
                <a:moveTo>
                  <a:pt x="564" y="740"/>
                </a:moveTo>
                <a:cubicBezTo>
                  <a:pt x="564" y="740"/>
                  <a:pt x="564" y="740"/>
                  <a:pt x="564" y="739"/>
                </a:cubicBezTo>
                <a:cubicBezTo>
                  <a:pt x="564" y="739"/>
                  <a:pt x="564" y="738"/>
                  <a:pt x="564" y="738"/>
                </a:cubicBezTo>
                <a:cubicBezTo>
                  <a:pt x="563" y="738"/>
                  <a:pt x="563" y="739"/>
                  <a:pt x="563" y="739"/>
                </a:cubicBezTo>
                <a:cubicBezTo>
                  <a:pt x="562" y="740"/>
                  <a:pt x="563" y="741"/>
                  <a:pt x="564" y="740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lose/>
                <a:moveTo>
                  <a:pt x="589" y="751"/>
                </a:moveTo>
                <a:cubicBezTo>
                  <a:pt x="589" y="751"/>
                  <a:pt x="589" y="750"/>
                  <a:pt x="589" y="750"/>
                </a:cubicBezTo>
                <a:cubicBezTo>
                  <a:pt x="590" y="750"/>
                  <a:pt x="589" y="749"/>
                  <a:pt x="589" y="749"/>
                </a:cubicBezTo>
                <a:cubicBezTo>
                  <a:pt x="588" y="749"/>
                  <a:pt x="588" y="749"/>
                  <a:pt x="587" y="749"/>
                </a:cubicBezTo>
                <a:cubicBezTo>
                  <a:pt x="587" y="750"/>
                  <a:pt x="587" y="750"/>
                  <a:pt x="588" y="751"/>
                </a:cubicBezTo>
                <a:cubicBezTo>
                  <a:pt x="588" y="751"/>
                  <a:pt x="588" y="751"/>
                  <a:pt x="589" y="751"/>
                </a:cubicBezTo>
                <a:close/>
                <a:moveTo>
                  <a:pt x="815" y="261"/>
                </a:moveTo>
                <a:cubicBezTo>
                  <a:pt x="815" y="260"/>
                  <a:pt x="814" y="260"/>
                  <a:pt x="814" y="259"/>
                </a:cubicBezTo>
                <a:cubicBezTo>
                  <a:pt x="814" y="259"/>
                  <a:pt x="813" y="259"/>
                  <a:pt x="813" y="260"/>
                </a:cubicBezTo>
                <a:cubicBezTo>
                  <a:pt x="812" y="260"/>
                  <a:pt x="813" y="261"/>
                  <a:pt x="813" y="261"/>
                </a:cubicBezTo>
                <a:cubicBezTo>
                  <a:pt x="814" y="261"/>
                  <a:pt x="814" y="261"/>
                  <a:pt x="815" y="261"/>
                </a:cubicBezTo>
                <a:close/>
                <a:moveTo>
                  <a:pt x="524" y="756"/>
                </a:moveTo>
                <a:cubicBezTo>
                  <a:pt x="524" y="757"/>
                  <a:pt x="524" y="757"/>
                  <a:pt x="524" y="758"/>
                </a:cubicBezTo>
                <a:cubicBezTo>
                  <a:pt x="525" y="758"/>
                  <a:pt x="525" y="758"/>
                  <a:pt x="526" y="757"/>
                </a:cubicBezTo>
                <a:cubicBezTo>
                  <a:pt x="526" y="757"/>
                  <a:pt x="526" y="756"/>
                  <a:pt x="525" y="756"/>
                </a:cubicBezTo>
                <a:cubicBezTo>
                  <a:pt x="525" y="755"/>
                  <a:pt x="524" y="756"/>
                  <a:pt x="524" y="756"/>
                </a:cubicBezTo>
                <a:close/>
                <a:moveTo>
                  <a:pt x="688" y="822"/>
                </a:moveTo>
                <a:cubicBezTo>
                  <a:pt x="688" y="822"/>
                  <a:pt x="689" y="823"/>
                  <a:pt x="689" y="823"/>
                </a:cubicBezTo>
                <a:cubicBezTo>
                  <a:pt x="690" y="823"/>
                  <a:pt x="690" y="823"/>
                  <a:pt x="690" y="822"/>
                </a:cubicBezTo>
                <a:cubicBezTo>
                  <a:pt x="690" y="822"/>
                  <a:pt x="690" y="821"/>
                  <a:pt x="689" y="821"/>
                </a:cubicBezTo>
                <a:cubicBezTo>
                  <a:pt x="689" y="821"/>
                  <a:pt x="688" y="822"/>
                  <a:pt x="688" y="822"/>
                </a:cubicBezTo>
                <a:close/>
                <a:moveTo>
                  <a:pt x="669" y="264"/>
                </a:moveTo>
                <a:cubicBezTo>
                  <a:pt x="668" y="263"/>
                  <a:pt x="668" y="263"/>
                  <a:pt x="667" y="264"/>
                </a:cubicBezTo>
                <a:cubicBezTo>
                  <a:pt x="667" y="264"/>
                  <a:pt x="667" y="264"/>
                  <a:pt x="667" y="264"/>
                </a:cubicBezTo>
                <a:cubicBezTo>
                  <a:pt x="667" y="264"/>
                  <a:pt x="668" y="265"/>
                  <a:pt x="668" y="265"/>
                </a:cubicBezTo>
                <a:cubicBezTo>
                  <a:pt x="669" y="265"/>
                  <a:pt x="669" y="264"/>
                  <a:pt x="669" y="264"/>
                </a:cubicBezTo>
                <a:close/>
                <a:moveTo>
                  <a:pt x="1996" y="827"/>
                </a:moveTo>
                <a:cubicBezTo>
                  <a:pt x="1995" y="826"/>
                  <a:pt x="1995" y="826"/>
                  <a:pt x="1995" y="826"/>
                </a:cubicBezTo>
                <a:cubicBezTo>
                  <a:pt x="1995" y="826"/>
                  <a:pt x="1994" y="826"/>
                  <a:pt x="1994" y="827"/>
                </a:cubicBezTo>
                <a:cubicBezTo>
                  <a:pt x="1994" y="827"/>
                  <a:pt x="1995" y="827"/>
                  <a:pt x="1995" y="827"/>
                </a:cubicBezTo>
                <a:cubicBezTo>
                  <a:pt x="1995" y="827"/>
                  <a:pt x="1996" y="827"/>
                  <a:pt x="1996" y="827"/>
                </a:cubicBezTo>
                <a:close/>
                <a:moveTo>
                  <a:pt x="1781" y="831"/>
                </a:moveTo>
                <a:cubicBezTo>
                  <a:pt x="1781" y="832"/>
                  <a:pt x="1781" y="833"/>
                  <a:pt x="1781" y="833"/>
                </a:cubicBezTo>
                <a:cubicBezTo>
                  <a:pt x="1782" y="833"/>
                  <a:pt x="1782" y="833"/>
                  <a:pt x="1782" y="833"/>
                </a:cubicBezTo>
                <a:cubicBezTo>
                  <a:pt x="1782" y="832"/>
                  <a:pt x="1782" y="832"/>
                  <a:pt x="1782" y="831"/>
                </a:cubicBezTo>
                <a:cubicBezTo>
                  <a:pt x="1782" y="831"/>
                  <a:pt x="1781" y="831"/>
                  <a:pt x="1781" y="831"/>
                </a:cubicBezTo>
                <a:close/>
                <a:moveTo>
                  <a:pt x="1997" y="871"/>
                </a:moveTo>
                <a:cubicBezTo>
                  <a:pt x="1997" y="870"/>
                  <a:pt x="1997" y="870"/>
                  <a:pt x="1996" y="870"/>
                </a:cubicBezTo>
                <a:cubicBezTo>
                  <a:pt x="1996" y="871"/>
                  <a:pt x="1995" y="871"/>
                  <a:pt x="1996" y="872"/>
                </a:cubicBezTo>
                <a:cubicBezTo>
                  <a:pt x="1996" y="872"/>
                  <a:pt x="1996" y="872"/>
                  <a:pt x="1997" y="872"/>
                </a:cubicBezTo>
                <a:cubicBezTo>
                  <a:pt x="1997" y="872"/>
                  <a:pt x="1998" y="871"/>
                  <a:pt x="1997" y="871"/>
                </a:cubicBezTo>
                <a:close/>
                <a:moveTo>
                  <a:pt x="2056" y="934"/>
                </a:moveTo>
                <a:cubicBezTo>
                  <a:pt x="2055" y="935"/>
                  <a:pt x="2055" y="935"/>
                  <a:pt x="2055" y="935"/>
                </a:cubicBezTo>
                <a:cubicBezTo>
                  <a:pt x="2054" y="936"/>
                  <a:pt x="2055" y="936"/>
                  <a:pt x="2055" y="936"/>
                </a:cubicBezTo>
                <a:cubicBezTo>
                  <a:pt x="2056" y="936"/>
                  <a:pt x="2057" y="936"/>
                  <a:pt x="2057" y="935"/>
                </a:cubicBezTo>
                <a:cubicBezTo>
                  <a:pt x="2057" y="935"/>
                  <a:pt x="2056" y="935"/>
                  <a:pt x="2056" y="934"/>
                </a:cubicBezTo>
                <a:close/>
                <a:moveTo>
                  <a:pt x="1022" y="168"/>
                </a:moveTo>
                <a:cubicBezTo>
                  <a:pt x="1022" y="168"/>
                  <a:pt x="1022" y="168"/>
                  <a:pt x="1023" y="167"/>
                </a:cubicBezTo>
                <a:cubicBezTo>
                  <a:pt x="1023" y="167"/>
                  <a:pt x="1023" y="167"/>
                  <a:pt x="1022" y="167"/>
                </a:cubicBezTo>
                <a:cubicBezTo>
                  <a:pt x="1022" y="167"/>
                  <a:pt x="1022" y="167"/>
                  <a:pt x="1021" y="168"/>
                </a:cubicBezTo>
                <a:cubicBezTo>
                  <a:pt x="1021" y="168"/>
                  <a:pt x="1022" y="168"/>
                  <a:pt x="1022" y="168"/>
                </a:cubicBezTo>
                <a:close/>
                <a:moveTo>
                  <a:pt x="2016" y="983"/>
                </a:moveTo>
                <a:cubicBezTo>
                  <a:pt x="2016" y="983"/>
                  <a:pt x="2016" y="983"/>
                  <a:pt x="2016" y="983"/>
                </a:cubicBezTo>
                <a:cubicBezTo>
                  <a:pt x="2015" y="982"/>
                  <a:pt x="2014" y="983"/>
                  <a:pt x="2014" y="983"/>
                </a:cubicBezTo>
                <a:cubicBezTo>
                  <a:pt x="2014" y="984"/>
                  <a:pt x="2015" y="984"/>
                  <a:pt x="2015" y="984"/>
                </a:cubicBezTo>
                <a:cubicBezTo>
                  <a:pt x="2016" y="984"/>
                  <a:pt x="2017" y="984"/>
                  <a:pt x="2016" y="983"/>
                </a:cubicBezTo>
                <a:close/>
                <a:moveTo>
                  <a:pt x="2207" y="996"/>
                </a:moveTo>
                <a:cubicBezTo>
                  <a:pt x="2207" y="995"/>
                  <a:pt x="2207" y="995"/>
                  <a:pt x="2207" y="995"/>
                </a:cubicBezTo>
                <a:cubicBezTo>
                  <a:pt x="2206" y="995"/>
                  <a:pt x="2205" y="995"/>
                  <a:pt x="2205" y="995"/>
                </a:cubicBezTo>
                <a:cubicBezTo>
                  <a:pt x="2205" y="995"/>
                  <a:pt x="2205" y="996"/>
                  <a:pt x="2206" y="996"/>
                </a:cubicBezTo>
                <a:cubicBezTo>
                  <a:pt x="2206" y="997"/>
                  <a:pt x="2207" y="996"/>
                  <a:pt x="2207" y="996"/>
                </a:cubicBezTo>
                <a:close/>
                <a:moveTo>
                  <a:pt x="2205" y="995"/>
                </a:moveTo>
                <a:cubicBezTo>
                  <a:pt x="2205" y="994"/>
                  <a:pt x="2205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5"/>
                  <a:pt x="2205" y="995"/>
                  <a:pt x="2205" y="995"/>
                </a:cubicBezTo>
                <a:close/>
                <a:moveTo>
                  <a:pt x="2115" y="1050"/>
                </a:move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lose/>
                <a:moveTo>
                  <a:pt x="2117" y="1048"/>
                </a:moveTo>
                <a:cubicBezTo>
                  <a:pt x="2117" y="1048"/>
                  <a:pt x="2117" y="1048"/>
                  <a:pt x="2117" y="1048"/>
                </a:cubicBezTo>
                <a:cubicBezTo>
                  <a:pt x="2116" y="1049"/>
                  <a:pt x="2116" y="1050"/>
                  <a:pt x="2115" y="1050"/>
                </a:cubicBezTo>
                <a:cubicBezTo>
                  <a:pt x="2116" y="1050"/>
                  <a:pt x="2117" y="1050"/>
                  <a:pt x="2117" y="1050"/>
                </a:cubicBezTo>
                <a:cubicBezTo>
                  <a:pt x="2118" y="1049"/>
                  <a:pt x="2118" y="1049"/>
                  <a:pt x="2117" y="1048"/>
                </a:cubicBezTo>
                <a:close/>
                <a:moveTo>
                  <a:pt x="1920" y="1126"/>
                </a:moveTo>
                <a:cubicBezTo>
                  <a:pt x="1918" y="1126"/>
                  <a:pt x="1918" y="1127"/>
                  <a:pt x="1919" y="1129"/>
                </a:cubicBezTo>
                <a:cubicBezTo>
                  <a:pt x="1920" y="1129"/>
                  <a:pt x="1920" y="1129"/>
                  <a:pt x="1921" y="1129"/>
                </a:cubicBezTo>
                <a:cubicBezTo>
                  <a:pt x="1921" y="1128"/>
                  <a:pt x="1921" y="1127"/>
                  <a:pt x="1921" y="1126"/>
                </a:cubicBezTo>
                <a:cubicBezTo>
                  <a:pt x="1920" y="1126"/>
                  <a:pt x="1920" y="1126"/>
                  <a:pt x="1920" y="1126"/>
                </a:cubicBezTo>
                <a:close/>
                <a:moveTo>
                  <a:pt x="1035" y="75"/>
                </a:moveTo>
                <a:cubicBezTo>
                  <a:pt x="1035" y="75"/>
                  <a:pt x="1035" y="74"/>
                  <a:pt x="1035" y="74"/>
                </a:cubicBezTo>
                <a:cubicBezTo>
                  <a:pt x="1035" y="74"/>
                  <a:pt x="1034" y="75"/>
                  <a:pt x="1034" y="75"/>
                </a:cubicBezTo>
                <a:cubicBezTo>
                  <a:pt x="1034" y="76"/>
                  <a:pt x="1035" y="76"/>
                  <a:pt x="1035" y="77"/>
                </a:cubicBezTo>
                <a:cubicBezTo>
                  <a:pt x="1035" y="76"/>
                  <a:pt x="1035" y="76"/>
                  <a:pt x="1035" y="75"/>
                </a:cubicBezTo>
                <a:close/>
                <a:moveTo>
                  <a:pt x="1364" y="73"/>
                </a:moveTo>
                <a:cubicBezTo>
                  <a:pt x="1364" y="73"/>
                  <a:pt x="1363" y="73"/>
                  <a:pt x="1363" y="73"/>
                </a:cubicBezTo>
                <a:cubicBezTo>
                  <a:pt x="1362" y="73"/>
                  <a:pt x="1362" y="73"/>
                  <a:pt x="1362" y="74"/>
                </a:cubicBezTo>
                <a:cubicBezTo>
                  <a:pt x="1363" y="75"/>
                  <a:pt x="1363" y="75"/>
                  <a:pt x="1363" y="76"/>
                </a:cubicBezTo>
                <a:cubicBezTo>
                  <a:pt x="1364" y="76"/>
                  <a:pt x="1365" y="76"/>
                  <a:pt x="1365" y="76"/>
                </a:cubicBezTo>
                <a:cubicBezTo>
                  <a:pt x="1365" y="75"/>
                  <a:pt x="1365" y="74"/>
                  <a:pt x="1364" y="73"/>
                </a:cubicBezTo>
                <a:close/>
                <a:moveTo>
                  <a:pt x="590" y="185"/>
                </a:moveTo>
                <a:cubicBezTo>
                  <a:pt x="590" y="185"/>
                  <a:pt x="589" y="185"/>
                  <a:pt x="589" y="186"/>
                </a:cubicBezTo>
                <a:cubicBezTo>
                  <a:pt x="589" y="186"/>
                  <a:pt x="589" y="187"/>
                  <a:pt x="590" y="187"/>
                </a:cubicBezTo>
                <a:cubicBezTo>
                  <a:pt x="590" y="188"/>
                  <a:pt x="591" y="187"/>
                  <a:pt x="591" y="186"/>
                </a:cubicBezTo>
                <a:cubicBezTo>
                  <a:pt x="591" y="186"/>
                  <a:pt x="591" y="185"/>
                  <a:pt x="590" y="185"/>
                </a:cubicBezTo>
                <a:close/>
                <a:moveTo>
                  <a:pt x="1510" y="206"/>
                </a:moveTo>
                <a:cubicBezTo>
                  <a:pt x="1510" y="206"/>
                  <a:pt x="1510" y="205"/>
                  <a:pt x="1510" y="205"/>
                </a:cubicBezTo>
                <a:cubicBezTo>
                  <a:pt x="1510" y="205"/>
                  <a:pt x="1510" y="204"/>
                  <a:pt x="1510" y="204"/>
                </a:cubicBezTo>
                <a:cubicBezTo>
                  <a:pt x="1509" y="205"/>
                  <a:pt x="1509" y="205"/>
                  <a:pt x="1509" y="205"/>
                </a:cubicBezTo>
                <a:cubicBezTo>
                  <a:pt x="1508" y="206"/>
                  <a:pt x="1508" y="206"/>
                  <a:pt x="1509" y="207"/>
                </a:cubicBezTo>
                <a:cubicBezTo>
                  <a:pt x="1509" y="207"/>
                  <a:pt x="1510" y="206"/>
                  <a:pt x="1510" y="206"/>
                </a:cubicBezTo>
                <a:close/>
                <a:moveTo>
                  <a:pt x="194" y="315"/>
                </a:moveTo>
                <a:cubicBezTo>
                  <a:pt x="194" y="315"/>
                  <a:pt x="193" y="315"/>
                  <a:pt x="193" y="316"/>
                </a:cubicBezTo>
                <a:cubicBezTo>
                  <a:pt x="193" y="317"/>
                  <a:pt x="194" y="317"/>
                  <a:pt x="195" y="317"/>
                </a:cubicBezTo>
                <a:cubicBezTo>
                  <a:pt x="195" y="317"/>
                  <a:pt x="195" y="317"/>
                  <a:pt x="195" y="317"/>
                </a:cubicBezTo>
                <a:cubicBezTo>
                  <a:pt x="195" y="316"/>
                  <a:pt x="194" y="315"/>
                  <a:pt x="194" y="315"/>
                </a:cubicBezTo>
                <a:close/>
                <a:moveTo>
                  <a:pt x="1188" y="320"/>
                </a:moveTo>
                <a:cubicBezTo>
                  <a:pt x="1188" y="320"/>
                  <a:pt x="1188" y="320"/>
                  <a:pt x="1188" y="320"/>
                </a:cubicBezTo>
                <a:cubicBezTo>
                  <a:pt x="1189" y="319"/>
                  <a:pt x="1189" y="319"/>
                  <a:pt x="1190" y="318"/>
                </a:cubicBezTo>
                <a:cubicBezTo>
                  <a:pt x="1189" y="318"/>
                  <a:pt x="1188" y="318"/>
                  <a:pt x="1188" y="319"/>
                </a:cubicBezTo>
                <a:cubicBezTo>
                  <a:pt x="1187" y="319"/>
                  <a:pt x="1187" y="320"/>
                  <a:pt x="1188" y="320"/>
                </a:cubicBezTo>
                <a:close/>
                <a:moveTo>
                  <a:pt x="1190" y="318"/>
                </a:move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lose/>
                <a:moveTo>
                  <a:pt x="1319" y="354"/>
                </a:moveTo>
                <a:cubicBezTo>
                  <a:pt x="1319" y="354"/>
                  <a:pt x="1319" y="355"/>
                  <a:pt x="1320" y="355"/>
                </a:cubicBezTo>
                <a:cubicBezTo>
                  <a:pt x="1320" y="355"/>
                  <a:pt x="1320" y="355"/>
                  <a:pt x="1320" y="355"/>
                </a:cubicBezTo>
                <a:cubicBezTo>
                  <a:pt x="1321" y="354"/>
                  <a:pt x="1320" y="354"/>
                  <a:pt x="1319" y="354"/>
                </a:cubicBezTo>
                <a:cubicBezTo>
                  <a:pt x="1319" y="354"/>
                  <a:pt x="1319" y="354"/>
                  <a:pt x="1319" y="354"/>
                </a:cubicBezTo>
                <a:close/>
                <a:moveTo>
                  <a:pt x="682" y="363"/>
                </a:moveTo>
                <a:cubicBezTo>
                  <a:pt x="682" y="364"/>
                  <a:pt x="681" y="364"/>
                  <a:pt x="681" y="364"/>
                </a:cubicBezTo>
                <a:cubicBezTo>
                  <a:pt x="681" y="365"/>
                  <a:pt x="682" y="365"/>
                  <a:pt x="682" y="366"/>
                </a:cubicBezTo>
                <a:cubicBezTo>
                  <a:pt x="682" y="366"/>
                  <a:pt x="683" y="366"/>
                  <a:pt x="683" y="365"/>
                </a:cubicBezTo>
                <a:cubicBezTo>
                  <a:pt x="683" y="365"/>
                  <a:pt x="683" y="364"/>
                  <a:pt x="683" y="364"/>
                </a:cubicBezTo>
                <a:cubicBezTo>
                  <a:pt x="683" y="363"/>
                  <a:pt x="682" y="363"/>
                  <a:pt x="682" y="363"/>
                </a:cubicBezTo>
                <a:close/>
                <a:moveTo>
                  <a:pt x="1588" y="123"/>
                </a:moveTo>
                <a:cubicBezTo>
                  <a:pt x="1588" y="123"/>
                  <a:pt x="1587" y="123"/>
                  <a:pt x="1587" y="124"/>
                </a:cubicBezTo>
                <a:cubicBezTo>
                  <a:pt x="1587" y="124"/>
                  <a:pt x="1588" y="125"/>
                  <a:pt x="1588" y="125"/>
                </a:cubicBezTo>
                <a:cubicBezTo>
                  <a:pt x="1589" y="125"/>
                  <a:pt x="1589" y="124"/>
                  <a:pt x="1589" y="124"/>
                </a:cubicBezTo>
                <a:cubicBezTo>
                  <a:pt x="1589" y="123"/>
                  <a:pt x="1589" y="123"/>
                  <a:pt x="1588" y="123"/>
                </a:cubicBezTo>
                <a:close/>
                <a:moveTo>
                  <a:pt x="2145" y="436"/>
                </a:moveTo>
                <a:cubicBezTo>
                  <a:pt x="2145" y="435"/>
                  <a:pt x="2145" y="435"/>
                  <a:pt x="2145" y="435"/>
                </a:cubicBezTo>
                <a:cubicBezTo>
                  <a:pt x="2145" y="435"/>
                  <a:pt x="2144" y="435"/>
                  <a:pt x="2144" y="435"/>
                </a:cubicBezTo>
                <a:cubicBezTo>
                  <a:pt x="2144" y="435"/>
                  <a:pt x="2144" y="436"/>
                  <a:pt x="2144" y="436"/>
                </a:cubicBezTo>
                <a:cubicBezTo>
                  <a:pt x="2145" y="436"/>
                  <a:pt x="2145" y="436"/>
                  <a:pt x="2145" y="436"/>
                </a:cubicBezTo>
                <a:close/>
                <a:moveTo>
                  <a:pt x="2076" y="597"/>
                </a:moveTo>
                <a:cubicBezTo>
                  <a:pt x="2076" y="596"/>
                  <a:pt x="2076" y="596"/>
                  <a:pt x="2077" y="596"/>
                </a:cubicBezTo>
                <a:cubicBezTo>
                  <a:pt x="2076" y="595"/>
                  <a:pt x="2076" y="595"/>
                  <a:pt x="2076" y="594"/>
                </a:cubicBezTo>
                <a:cubicBezTo>
                  <a:pt x="2076" y="595"/>
                  <a:pt x="2075" y="595"/>
                  <a:pt x="2075" y="596"/>
                </a:cubicBezTo>
                <a:cubicBezTo>
                  <a:pt x="2075" y="596"/>
                  <a:pt x="2075" y="596"/>
                  <a:pt x="2076" y="597"/>
                </a:cubicBezTo>
                <a:close/>
                <a:moveTo>
                  <a:pt x="1132" y="616"/>
                </a:moveTo>
                <a:cubicBezTo>
                  <a:pt x="1132" y="616"/>
                  <a:pt x="1131" y="616"/>
                  <a:pt x="1131" y="615"/>
                </a:cubicBezTo>
                <a:cubicBezTo>
                  <a:pt x="1130" y="615"/>
                  <a:pt x="1129" y="616"/>
                  <a:pt x="1129" y="617"/>
                </a:cubicBezTo>
                <a:cubicBezTo>
                  <a:pt x="1130" y="617"/>
                  <a:pt x="1130" y="617"/>
                  <a:pt x="1131" y="617"/>
                </a:cubicBezTo>
                <a:cubicBezTo>
                  <a:pt x="1131" y="617"/>
                  <a:pt x="1132" y="617"/>
                  <a:pt x="1132" y="616"/>
                </a:cubicBezTo>
                <a:close/>
                <a:moveTo>
                  <a:pt x="1303" y="647"/>
                </a:moveTo>
                <a:cubicBezTo>
                  <a:pt x="1304" y="646"/>
                  <a:pt x="1304" y="646"/>
                  <a:pt x="1304" y="646"/>
                </a:cubicBezTo>
                <a:cubicBezTo>
                  <a:pt x="1305" y="646"/>
                  <a:pt x="1305" y="645"/>
                  <a:pt x="1305" y="645"/>
                </a:cubicBezTo>
                <a:cubicBezTo>
                  <a:pt x="1305" y="645"/>
                  <a:pt x="1304" y="644"/>
                  <a:pt x="1304" y="644"/>
                </a:cubicBezTo>
                <a:cubicBezTo>
                  <a:pt x="1303" y="644"/>
                  <a:pt x="1303" y="645"/>
                  <a:pt x="1303" y="646"/>
                </a:cubicBezTo>
                <a:cubicBezTo>
                  <a:pt x="1303" y="646"/>
                  <a:pt x="1303" y="646"/>
                  <a:pt x="1303" y="647"/>
                </a:cubicBezTo>
                <a:close/>
                <a:moveTo>
                  <a:pt x="482" y="695"/>
                </a:move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lose/>
                <a:moveTo>
                  <a:pt x="483" y="697"/>
                </a:moveTo>
                <a:cubicBezTo>
                  <a:pt x="484" y="697"/>
                  <a:pt x="485" y="697"/>
                  <a:pt x="485" y="696"/>
                </a:cubicBezTo>
                <a:cubicBezTo>
                  <a:pt x="485" y="696"/>
                  <a:pt x="485" y="695"/>
                  <a:pt x="484" y="695"/>
                </a:cubicBezTo>
                <a:cubicBezTo>
                  <a:pt x="484" y="695"/>
                  <a:pt x="483" y="695"/>
                  <a:pt x="482" y="695"/>
                </a:cubicBezTo>
                <a:cubicBezTo>
                  <a:pt x="482" y="696"/>
                  <a:pt x="483" y="696"/>
                  <a:pt x="483" y="697"/>
                </a:cubicBezTo>
                <a:close/>
                <a:moveTo>
                  <a:pt x="611" y="160"/>
                </a:moveTo>
                <a:cubicBezTo>
                  <a:pt x="611" y="160"/>
                  <a:pt x="611" y="160"/>
                  <a:pt x="611" y="160"/>
                </a:cubicBezTo>
                <a:cubicBezTo>
                  <a:pt x="611" y="160"/>
                  <a:pt x="611" y="160"/>
                  <a:pt x="611" y="160"/>
                </a:cubicBezTo>
                <a:cubicBezTo>
                  <a:pt x="610" y="160"/>
                  <a:pt x="611" y="160"/>
                  <a:pt x="611" y="160"/>
                </a:cubicBezTo>
                <a:close/>
                <a:moveTo>
                  <a:pt x="535" y="161"/>
                </a:moveTo>
                <a:cubicBezTo>
                  <a:pt x="535" y="161"/>
                  <a:pt x="535" y="161"/>
                  <a:pt x="535" y="161"/>
                </a:cubicBezTo>
                <a:cubicBezTo>
                  <a:pt x="535" y="161"/>
                  <a:pt x="535" y="161"/>
                  <a:pt x="535" y="161"/>
                </a:cubicBezTo>
                <a:cubicBezTo>
                  <a:pt x="534" y="161"/>
                  <a:pt x="534" y="161"/>
                  <a:pt x="535" y="161"/>
                </a:cubicBezTo>
                <a:close/>
                <a:moveTo>
                  <a:pt x="1998" y="402"/>
                </a:moveTo>
                <a:cubicBezTo>
                  <a:pt x="1998" y="403"/>
                  <a:pt x="1999" y="403"/>
                  <a:pt x="1999" y="403"/>
                </a:cubicBezTo>
                <a:cubicBezTo>
                  <a:pt x="1999" y="403"/>
                  <a:pt x="1999" y="402"/>
                  <a:pt x="1999" y="402"/>
                </a:cubicBezTo>
                <a:cubicBezTo>
                  <a:pt x="1999" y="402"/>
                  <a:pt x="1999" y="401"/>
                  <a:pt x="1999" y="401"/>
                </a:cubicBezTo>
                <a:cubicBezTo>
                  <a:pt x="1999" y="402"/>
                  <a:pt x="1998" y="402"/>
                  <a:pt x="1998" y="402"/>
                </a:cubicBezTo>
                <a:close/>
                <a:moveTo>
                  <a:pt x="1552" y="173"/>
                </a:moveTo>
                <a:cubicBezTo>
                  <a:pt x="1552" y="172"/>
                  <a:pt x="1552" y="172"/>
                  <a:pt x="1552" y="172"/>
                </a:cubicBezTo>
                <a:cubicBezTo>
                  <a:pt x="1552" y="172"/>
                  <a:pt x="1552" y="172"/>
                  <a:pt x="1552" y="173"/>
                </a:cubicBezTo>
                <a:cubicBezTo>
                  <a:pt x="1552" y="173"/>
                  <a:pt x="1552" y="173"/>
                  <a:pt x="1552" y="173"/>
                </a:cubicBezTo>
                <a:close/>
                <a:moveTo>
                  <a:pt x="1551" y="179"/>
                </a:moveTo>
                <a:cubicBezTo>
                  <a:pt x="1551" y="178"/>
                  <a:pt x="1551" y="178"/>
                  <a:pt x="1551" y="178"/>
                </a:cubicBezTo>
                <a:cubicBezTo>
                  <a:pt x="1551" y="179"/>
                  <a:pt x="1551" y="179"/>
                  <a:pt x="1551" y="179"/>
                </a:cubicBezTo>
                <a:close/>
                <a:moveTo>
                  <a:pt x="321" y="181"/>
                </a:move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lose/>
                <a:moveTo>
                  <a:pt x="323" y="181"/>
                </a:moveTo>
                <a:cubicBezTo>
                  <a:pt x="323" y="181"/>
                  <a:pt x="323" y="180"/>
                  <a:pt x="323" y="180"/>
                </a:cubicBezTo>
                <a:cubicBezTo>
                  <a:pt x="323" y="180"/>
                  <a:pt x="322" y="180"/>
                  <a:pt x="322" y="180"/>
                </a:cubicBezTo>
                <a:cubicBezTo>
                  <a:pt x="321" y="180"/>
                  <a:pt x="321" y="181"/>
                  <a:pt x="321" y="181"/>
                </a:cubicBezTo>
                <a:cubicBezTo>
                  <a:pt x="321" y="181"/>
                  <a:pt x="322" y="181"/>
                  <a:pt x="322" y="181"/>
                </a:cubicBezTo>
                <a:cubicBezTo>
                  <a:pt x="323" y="181"/>
                  <a:pt x="323" y="181"/>
                  <a:pt x="323" y="181"/>
                </a:cubicBezTo>
                <a:close/>
                <a:moveTo>
                  <a:pt x="1521" y="181"/>
                </a:moveTo>
                <a:cubicBezTo>
                  <a:pt x="1521" y="181"/>
                  <a:pt x="1521" y="182"/>
                  <a:pt x="1522" y="182"/>
                </a:cubicBezTo>
                <a:cubicBezTo>
                  <a:pt x="1522" y="182"/>
                  <a:pt x="1522" y="182"/>
                  <a:pt x="1523" y="182"/>
                </a:cubicBezTo>
                <a:cubicBezTo>
                  <a:pt x="1523" y="181"/>
                  <a:pt x="1523" y="181"/>
                  <a:pt x="1522" y="180"/>
                </a:cubicBezTo>
                <a:cubicBezTo>
                  <a:pt x="1522" y="180"/>
                  <a:pt x="1521" y="181"/>
                  <a:pt x="1521" y="181"/>
                </a:cubicBezTo>
                <a:close/>
                <a:moveTo>
                  <a:pt x="1138" y="613"/>
                </a:moveTo>
                <a:cubicBezTo>
                  <a:pt x="1138" y="613"/>
                  <a:pt x="1138" y="613"/>
                  <a:pt x="1138" y="613"/>
                </a:cubicBezTo>
                <a:cubicBezTo>
                  <a:pt x="1137" y="613"/>
                  <a:pt x="1137" y="613"/>
                  <a:pt x="1137" y="613"/>
                </a:cubicBezTo>
                <a:cubicBezTo>
                  <a:pt x="1136" y="613"/>
                  <a:pt x="1136" y="613"/>
                  <a:pt x="1137" y="614"/>
                </a:cubicBezTo>
                <a:cubicBezTo>
                  <a:pt x="1137" y="614"/>
                  <a:pt x="1138" y="614"/>
                  <a:pt x="1138" y="613"/>
                </a:cubicBezTo>
                <a:close/>
                <a:moveTo>
                  <a:pt x="658" y="283"/>
                </a:moveTo>
                <a:cubicBezTo>
                  <a:pt x="658" y="282"/>
                  <a:pt x="658" y="282"/>
                  <a:pt x="658" y="282"/>
                </a:cubicBezTo>
                <a:cubicBezTo>
                  <a:pt x="658" y="283"/>
                  <a:pt x="658" y="283"/>
                  <a:pt x="658" y="283"/>
                </a:cubicBezTo>
                <a:close/>
                <a:moveTo>
                  <a:pt x="1363" y="64"/>
                </a:moveTo>
                <a:cubicBezTo>
                  <a:pt x="1363" y="63"/>
                  <a:pt x="1363" y="63"/>
                  <a:pt x="1363" y="63"/>
                </a:cubicBezTo>
                <a:cubicBezTo>
                  <a:pt x="1362" y="63"/>
                  <a:pt x="1362" y="63"/>
                  <a:pt x="1362" y="63"/>
                </a:cubicBezTo>
                <a:cubicBezTo>
                  <a:pt x="1362" y="64"/>
                  <a:pt x="1362" y="64"/>
                  <a:pt x="1362" y="65"/>
                </a:cubicBezTo>
                <a:cubicBezTo>
                  <a:pt x="1363" y="65"/>
                  <a:pt x="1363" y="64"/>
                  <a:pt x="1363" y="64"/>
                </a:cubicBezTo>
                <a:close/>
                <a:moveTo>
                  <a:pt x="2020" y="652"/>
                </a:moveTo>
                <a:cubicBezTo>
                  <a:pt x="2020" y="652"/>
                  <a:pt x="2020" y="652"/>
                  <a:pt x="2020" y="652"/>
                </a:cubicBezTo>
                <a:cubicBezTo>
                  <a:pt x="2020" y="652"/>
                  <a:pt x="2019" y="652"/>
                  <a:pt x="2019" y="652"/>
                </a:cubicBezTo>
                <a:cubicBezTo>
                  <a:pt x="2019" y="652"/>
                  <a:pt x="2019" y="652"/>
                  <a:pt x="2019" y="653"/>
                </a:cubicBezTo>
                <a:cubicBezTo>
                  <a:pt x="2020" y="653"/>
                  <a:pt x="2020" y="653"/>
                  <a:pt x="2020" y="652"/>
                </a:cubicBezTo>
                <a:close/>
                <a:moveTo>
                  <a:pt x="1545" y="187"/>
                </a:moveTo>
                <a:cubicBezTo>
                  <a:pt x="1545" y="187"/>
                  <a:pt x="1546" y="188"/>
                  <a:pt x="1546" y="188"/>
                </a:cubicBezTo>
                <a:cubicBezTo>
                  <a:pt x="1546" y="188"/>
                  <a:pt x="1546" y="187"/>
                  <a:pt x="1546" y="187"/>
                </a:cubicBezTo>
                <a:cubicBezTo>
                  <a:pt x="1546" y="187"/>
                  <a:pt x="1545" y="187"/>
                  <a:pt x="1545" y="187"/>
                </a:cubicBezTo>
                <a:close/>
                <a:moveTo>
                  <a:pt x="1004" y="189"/>
                </a:moveTo>
                <a:cubicBezTo>
                  <a:pt x="1004" y="190"/>
                  <a:pt x="1004" y="190"/>
                  <a:pt x="1004" y="191"/>
                </a:cubicBezTo>
                <a:cubicBezTo>
                  <a:pt x="1006" y="190"/>
                  <a:pt x="1006" y="190"/>
                  <a:pt x="1004" y="189"/>
                </a:cubicBezTo>
                <a:close/>
                <a:moveTo>
                  <a:pt x="616" y="79"/>
                </a:moveTo>
                <a:cubicBezTo>
                  <a:pt x="617" y="79"/>
                  <a:pt x="617" y="79"/>
                  <a:pt x="617" y="78"/>
                </a:cubicBezTo>
                <a:cubicBezTo>
                  <a:pt x="617" y="78"/>
                  <a:pt x="616" y="79"/>
                  <a:pt x="616" y="79"/>
                </a:cubicBezTo>
                <a:cubicBezTo>
                  <a:pt x="616" y="79"/>
                  <a:pt x="616" y="79"/>
                  <a:pt x="616" y="79"/>
                </a:cubicBezTo>
                <a:close/>
                <a:moveTo>
                  <a:pt x="1517" y="210"/>
                </a:moveTo>
                <a:cubicBezTo>
                  <a:pt x="1517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1"/>
                </a:cubicBezTo>
                <a:cubicBezTo>
                  <a:pt x="1517" y="211"/>
                  <a:pt x="1517" y="210"/>
                  <a:pt x="1517" y="210"/>
                </a:cubicBezTo>
                <a:close/>
                <a:moveTo>
                  <a:pt x="1030" y="81"/>
                </a:moveTo>
                <a:cubicBezTo>
                  <a:pt x="1030" y="81"/>
                  <a:pt x="1030" y="81"/>
                  <a:pt x="1030" y="81"/>
                </a:cubicBezTo>
                <a:cubicBezTo>
                  <a:pt x="1030" y="80"/>
                  <a:pt x="1029" y="80"/>
                  <a:pt x="1029" y="80"/>
                </a:cubicBezTo>
                <a:cubicBezTo>
                  <a:pt x="1029" y="80"/>
                  <a:pt x="1029" y="81"/>
                  <a:pt x="1029" y="81"/>
                </a:cubicBezTo>
                <a:cubicBezTo>
                  <a:pt x="1029" y="82"/>
                  <a:pt x="1030" y="82"/>
                  <a:pt x="1030" y="81"/>
                </a:cubicBezTo>
                <a:close/>
                <a:moveTo>
                  <a:pt x="1029" y="80"/>
                </a:moveTo>
                <a:cubicBezTo>
                  <a:pt x="1029" y="80"/>
                  <a:pt x="1029" y="79"/>
                  <a:pt x="1029" y="79"/>
                </a:cubicBezTo>
                <a:cubicBezTo>
                  <a:pt x="1029" y="79"/>
                  <a:pt x="1029" y="79"/>
                  <a:pt x="1029" y="79"/>
                </a:cubicBezTo>
                <a:cubicBezTo>
                  <a:pt x="1029" y="79"/>
                  <a:pt x="1029" y="79"/>
                  <a:pt x="1029" y="80"/>
                </a:cubicBezTo>
                <a:cubicBezTo>
                  <a:pt x="1029" y="80"/>
                  <a:pt x="1029" y="80"/>
                  <a:pt x="1029" y="80"/>
                </a:cubicBezTo>
                <a:close/>
                <a:moveTo>
                  <a:pt x="1444" y="286"/>
                </a:moveTo>
                <a:cubicBezTo>
                  <a:pt x="1445" y="285"/>
                  <a:pt x="1445" y="285"/>
                  <a:pt x="1445" y="285"/>
                </a:cubicBezTo>
                <a:cubicBezTo>
                  <a:pt x="1444" y="285"/>
                  <a:pt x="1444" y="285"/>
                  <a:pt x="1444" y="285"/>
                </a:cubicBezTo>
                <a:lnTo>
                  <a:pt x="1444" y="286"/>
                </a:lnTo>
                <a:close/>
                <a:moveTo>
                  <a:pt x="548" y="224"/>
                </a:moveTo>
                <a:cubicBezTo>
                  <a:pt x="548" y="224"/>
                  <a:pt x="548" y="223"/>
                  <a:pt x="548" y="223"/>
                </a:cubicBezTo>
                <a:cubicBezTo>
                  <a:pt x="548" y="223"/>
                  <a:pt x="548" y="223"/>
                  <a:pt x="548" y="223"/>
                </a:cubicBezTo>
                <a:cubicBezTo>
                  <a:pt x="548" y="223"/>
                  <a:pt x="547" y="223"/>
                  <a:pt x="547" y="223"/>
                </a:cubicBezTo>
                <a:cubicBezTo>
                  <a:pt x="547" y="224"/>
                  <a:pt x="548" y="224"/>
                  <a:pt x="548" y="224"/>
                </a:cubicBezTo>
                <a:close/>
                <a:moveTo>
                  <a:pt x="657" y="94"/>
                </a:moveTo>
                <a:cubicBezTo>
                  <a:pt x="657" y="93"/>
                  <a:pt x="657" y="93"/>
                  <a:pt x="657" y="93"/>
                </a:cubicBezTo>
                <a:cubicBezTo>
                  <a:pt x="656" y="93"/>
                  <a:pt x="656" y="92"/>
                  <a:pt x="656" y="92"/>
                </a:cubicBezTo>
                <a:cubicBezTo>
                  <a:pt x="656" y="92"/>
                  <a:pt x="656" y="93"/>
                  <a:pt x="656" y="93"/>
                </a:cubicBezTo>
                <a:cubicBezTo>
                  <a:pt x="656" y="94"/>
                  <a:pt x="656" y="94"/>
                  <a:pt x="657" y="94"/>
                </a:cubicBezTo>
                <a:close/>
                <a:moveTo>
                  <a:pt x="1358" y="96"/>
                </a:moveTo>
                <a:cubicBezTo>
                  <a:pt x="1357" y="96"/>
                  <a:pt x="1357" y="96"/>
                  <a:pt x="1356" y="95"/>
                </a:cubicBezTo>
                <a:cubicBezTo>
                  <a:pt x="1356" y="95"/>
                  <a:pt x="1355" y="95"/>
                  <a:pt x="1355" y="95"/>
                </a:cubicBezTo>
                <a:cubicBezTo>
                  <a:pt x="1355" y="96"/>
                  <a:pt x="1355" y="96"/>
                  <a:pt x="1355" y="97"/>
                </a:cubicBezTo>
                <a:cubicBezTo>
                  <a:pt x="1355" y="97"/>
                  <a:pt x="1356" y="97"/>
                  <a:pt x="1356" y="97"/>
                </a:cubicBezTo>
                <a:cubicBezTo>
                  <a:pt x="1357" y="97"/>
                  <a:pt x="1357" y="96"/>
                  <a:pt x="1358" y="96"/>
                </a:cubicBezTo>
                <a:close/>
                <a:moveTo>
                  <a:pt x="1355" y="97"/>
                </a:moveTo>
                <a:cubicBezTo>
                  <a:pt x="1355" y="97"/>
                  <a:pt x="1355" y="97"/>
                  <a:pt x="1355" y="97"/>
                </a:cubicBezTo>
                <a:cubicBezTo>
                  <a:pt x="1354" y="97"/>
                  <a:pt x="1354" y="97"/>
                  <a:pt x="1354" y="97"/>
                </a:cubicBezTo>
                <a:cubicBezTo>
                  <a:pt x="1354" y="97"/>
                  <a:pt x="1355" y="97"/>
                  <a:pt x="1355" y="97"/>
                </a:cubicBezTo>
                <a:cubicBezTo>
                  <a:pt x="1355" y="97"/>
                  <a:pt x="1355" y="97"/>
                  <a:pt x="1355" y="97"/>
                </a:cubicBezTo>
                <a:close/>
                <a:moveTo>
                  <a:pt x="2028" y="653"/>
                </a:moveTo>
                <a:cubicBezTo>
                  <a:pt x="2028" y="654"/>
                  <a:pt x="2028" y="655"/>
                  <a:pt x="2029" y="656"/>
                </a:cubicBezTo>
                <a:cubicBezTo>
                  <a:pt x="2029" y="655"/>
                  <a:pt x="2029" y="654"/>
                  <a:pt x="2028" y="653"/>
                </a:cubicBezTo>
                <a:close/>
                <a:moveTo>
                  <a:pt x="686" y="101"/>
                </a:moveTo>
                <a:cubicBezTo>
                  <a:pt x="686" y="100"/>
                  <a:pt x="687" y="100"/>
                  <a:pt x="686" y="100"/>
                </a:cubicBezTo>
                <a:cubicBezTo>
                  <a:pt x="686" y="100"/>
                  <a:pt x="686" y="99"/>
                  <a:pt x="685" y="99"/>
                </a:cubicBezTo>
                <a:cubicBezTo>
                  <a:pt x="686" y="100"/>
                  <a:pt x="685" y="100"/>
                  <a:pt x="686" y="101"/>
                </a:cubicBezTo>
                <a:close/>
                <a:moveTo>
                  <a:pt x="2218" y="947"/>
                </a:moveTo>
                <a:cubicBezTo>
                  <a:pt x="2217" y="946"/>
                  <a:pt x="2216" y="945"/>
                  <a:pt x="2215" y="945"/>
                </a:cubicBezTo>
                <a:cubicBezTo>
                  <a:pt x="2216" y="947"/>
                  <a:pt x="2217" y="947"/>
                  <a:pt x="2218" y="947"/>
                </a:cubicBezTo>
                <a:close/>
                <a:moveTo>
                  <a:pt x="2218" y="947"/>
                </a:move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8" y="947"/>
                </a:cubicBezTo>
                <a:close/>
                <a:moveTo>
                  <a:pt x="1203" y="105"/>
                </a:moveTo>
                <a:cubicBezTo>
                  <a:pt x="1203" y="105"/>
                  <a:pt x="1202" y="104"/>
                  <a:pt x="1202" y="104"/>
                </a:cubicBezTo>
                <a:cubicBezTo>
                  <a:pt x="1202" y="104"/>
                  <a:pt x="1201" y="104"/>
                  <a:pt x="1201" y="104"/>
                </a:cubicBezTo>
                <a:cubicBezTo>
                  <a:pt x="1201" y="105"/>
                  <a:pt x="1201" y="105"/>
                  <a:pt x="1202" y="105"/>
                </a:cubicBezTo>
                <a:cubicBezTo>
                  <a:pt x="1202" y="106"/>
                  <a:pt x="1203" y="105"/>
                  <a:pt x="1203" y="105"/>
                </a:cubicBezTo>
                <a:close/>
                <a:moveTo>
                  <a:pt x="1201" y="104"/>
                </a:moveTo>
                <a:cubicBezTo>
                  <a:pt x="1201" y="104"/>
                  <a:pt x="1201" y="104"/>
                  <a:pt x="1201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1" y="104"/>
                  <a:pt x="1201" y="104"/>
                </a:cubicBezTo>
                <a:close/>
                <a:moveTo>
                  <a:pt x="1818" y="106"/>
                </a:moveTo>
                <a:cubicBezTo>
                  <a:pt x="1818" y="106"/>
                  <a:pt x="1817" y="106"/>
                  <a:pt x="1817" y="107"/>
                </a:cubicBezTo>
                <a:cubicBezTo>
                  <a:pt x="1817" y="107"/>
                  <a:pt x="1817" y="107"/>
                  <a:pt x="1817" y="108"/>
                </a:cubicBezTo>
                <a:cubicBezTo>
                  <a:pt x="1818" y="108"/>
                  <a:pt x="1818" y="108"/>
                  <a:pt x="1819" y="108"/>
                </a:cubicBezTo>
                <a:cubicBezTo>
                  <a:pt x="1819" y="107"/>
                  <a:pt x="1819" y="106"/>
                  <a:pt x="1818" y="106"/>
                </a:cubicBezTo>
                <a:close/>
                <a:moveTo>
                  <a:pt x="1819" y="108"/>
                </a:move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lose/>
                <a:moveTo>
                  <a:pt x="536" y="239"/>
                </a:move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lose/>
                <a:moveTo>
                  <a:pt x="536" y="241"/>
                </a:moveTo>
                <a:cubicBezTo>
                  <a:pt x="536" y="241"/>
                  <a:pt x="536" y="241"/>
                  <a:pt x="536" y="240"/>
                </a:cubicBezTo>
                <a:cubicBezTo>
                  <a:pt x="536" y="240"/>
                  <a:pt x="536" y="240"/>
                  <a:pt x="536" y="239"/>
                </a:cubicBezTo>
                <a:cubicBezTo>
                  <a:pt x="536" y="239"/>
                  <a:pt x="535" y="240"/>
                  <a:pt x="535" y="240"/>
                </a:cubicBezTo>
                <a:cubicBezTo>
                  <a:pt x="535" y="241"/>
                  <a:pt x="535" y="241"/>
                  <a:pt x="536" y="241"/>
                </a:cubicBezTo>
                <a:close/>
                <a:moveTo>
                  <a:pt x="1090" y="433"/>
                </a:moveTo>
                <a:cubicBezTo>
                  <a:pt x="1089" y="432"/>
                  <a:pt x="1089" y="432"/>
                  <a:pt x="1089" y="433"/>
                </a:cubicBezTo>
                <a:cubicBezTo>
                  <a:pt x="1089" y="433"/>
                  <a:pt x="1089" y="434"/>
                  <a:pt x="1089" y="434"/>
                </a:cubicBezTo>
                <a:cubicBezTo>
                  <a:pt x="1089" y="434"/>
                  <a:pt x="1089" y="433"/>
                  <a:pt x="1090" y="433"/>
                </a:cubicBezTo>
                <a:close/>
                <a:moveTo>
                  <a:pt x="676" y="806"/>
                </a:moveTo>
                <a:cubicBezTo>
                  <a:pt x="676" y="806"/>
                  <a:pt x="676" y="806"/>
                  <a:pt x="676" y="805"/>
                </a:cubicBezTo>
                <a:cubicBezTo>
                  <a:pt x="676" y="805"/>
                  <a:pt x="676" y="805"/>
                  <a:pt x="676" y="805"/>
                </a:cubicBezTo>
                <a:cubicBezTo>
                  <a:pt x="676" y="805"/>
                  <a:pt x="675" y="805"/>
                  <a:pt x="675" y="805"/>
                </a:cubicBezTo>
                <a:cubicBezTo>
                  <a:pt x="675" y="806"/>
                  <a:pt x="675" y="806"/>
                  <a:pt x="676" y="806"/>
                </a:cubicBezTo>
                <a:close/>
                <a:moveTo>
                  <a:pt x="1255" y="632"/>
                </a:move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1"/>
                </a:cubicBezTo>
                <a:cubicBezTo>
                  <a:pt x="1255" y="632"/>
                  <a:pt x="1255" y="632"/>
                  <a:pt x="1255" y="632"/>
                </a:cubicBezTo>
                <a:close/>
                <a:moveTo>
                  <a:pt x="1253" y="632"/>
                </a:moveTo>
                <a:cubicBezTo>
                  <a:pt x="1253" y="632"/>
                  <a:pt x="1254" y="633"/>
                  <a:pt x="1254" y="633"/>
                </a:cubicBezTo>
                <a:cubicBezTo>
                  <a:pt x="1254" y="632"/>
                  <a:pt x="1254" y="632"/>
                  <a:pt x="1255" y="632"/>
                </a:cubicBezTo>
                <a:cubicBezTo>
                  <a:pt x="1254" y="632"/>
                  <a:pt x="1253" y="632"/>
                  <a:pt x="1253" y="632"/>
                </a:cubicBezTo>
                <a:close/>
                <a:moveTo>
                  <a:pt x="2037" y="674"/>
                </a:moveTo>
                <a:cubicBezTo>
                  <a:pt x="2037" y="674"/>
                  <a:pt x="2037" y="674"/>
                  <a:pt x="2037" y="675"/>
                </a:cubicBezTo>
                <a:cubicBezTo>
                  <a:pt x="2037" y="674"/>
                  <a:pt x="2038" y="674"/>
                  <a:pt x="2038" y="674"/>
                </a:cubicBezTo>
                <a:cubicBezTo>
                  <a:pt x="2037" y="673"/>
                  <a:pt x="2037" y="673"/>
                  <a:pt x="2037" y="674"/>
                </a:cubicBezTo>
                <a:close/>
                <a:moveTo>
                  <a:pt x="820" y="255"/>
                </a:move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lose/>
                <a:moveTo>
                  <a:pt x="819" y="253"/>
                </a:moveTo>
                <a:cubicBezTo>
                  <a:pt x="818" y="253"/>
                  <a:pt x="818" y="254"/>
                  <a:pt x="817" y="254"/>
                </a:cubicBezTo>
                <a:cubicBezTo>
                  <a:pt x="818" y="254"/>
                  <a:pt x="818" y="255"/>
                  <a:pt x="819" y="255"/>
                </a:cubicBezTo>
                <a:cubicBezTo>
                  <a:pt x="819" y="255"/>
                  <a:pt x="820" y="255"/>
                  <a:pt x="820" y="255"/>
                </a:cubicBezTo>
                <a:cubicBezTo>
                  <a:pt x="820" y="254"/>
                  <a:pt x="820" y="254"/>
                  <a:pt x="820" y="253"/>
                </a:cubicBezTo>
                <a:cubicBezTo>
                  <a:pt x="820" y="253"/>
                  <a:pt x="819" y="253"/>
                  <a:pt x="819" y="253"/>
                </a:cubicBezTo>
                <a:close/>
                <a:moveTo>
                  <a:pt x="763" y="137"/>
                </a:moveTo>
                <a:cubicBezTo>
                  <a:pt x="763" y="136"/>
                  <a:pt x="762" y="136"/>
                  <a:pt x="762" y="136"/>
                </a:cubicBezTo>
                <a:cubicBezTo>
                  <a:pt x="762" y="136"/>
                  <a:pt x="761" y="136"/>
                  <a:pt x="761" y="136"/>
                </a:cubicBezTo>
                <a:cubicBezTo>
                  <a:pt x="761" y="137"/>
                  <a:pt x="762" y="137"/>
                  <a:pt x="762" y="137"/>
                </a:cubicBezTo>
                <a:cubicBezTo>
                  <a:pt x="763" y="137"/>
                  <a:pt x="763" y="137"/>
                  <a:pt x="763" y="137"/>
                </a:cubicBezTo>
                <a:close/>
                <a:moveTo>
                  <a:pt x="1287" y="638"/>
                </a:moveTo>
                <a:cubicBezTo>
                  <a:pt x="1287" y="637"/>
                  <a:pt x="1287" y="637"/>
                  <a:pt x="1287" y="637"/>
                </a:cubicBezTo>
                <a:cubicBezTo>
                  <a:pt x="1286" y="638"/>
                  <a:pt x="1286" y="638"/>
                  <a:pt x="1286" y="638"/>
                </a:cubicBezTo>
                <a:lnTo>
                  <a:pt x="1287" y="638"/>
                </a:lnTo>
                <a:close/>
                <a:moveTo>
                  <a:pt x="581" y="745"/>
                </a:moveTo>
                <a:cubicBezTo>
                  <a:pt x="581" y="745"/>
                  <a:pt x="581" y="745"/>
                  <a:pt x="581" y="745"/>
                </a:cubicBezTo>
                <a:cubicBezTo>
                  <a:pt x="581" y="745"/>
                  <a:pt x="581" y="746"/>
                  <a:pt x="581" y="746"/>
                </a:cubicBezTo>
                <a:cubicBezTo>
                  <a:pt x="581" y="746"/>
                  <a:pt x="581" y="745"/>
                  <a:pt x="581" y="745"/>
                </a:cubicBezTo>
                <a:cubicBezTo>
                  <a:pt x="581" y="745"/>
                  <a:pt x="581" y="745"/>
                  <a:pt x="581" y="745"/>
                </a:cubicBezTo>
                <a:close/>
                <a:moveTo>
                  <a:pt x="1181" y="586"/>
                </a:move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lose/>
                <a:moveTo>
                  <a:pt x="1180" y="587"/>
                </a:moveTo>
                <a:cubicBezTo>
                  <a:pt x="1180" y="587"/>
                  <a:pt x="1181" y="586"/>
                  <a:pt x="1181" y="586"/>
                </a:cubicBezTo>
                <a:cubicBezTo>
                  <a:pt x="1180" y="586"/>
                  <a:pt x="1180" y="586"/>
                  <a:pt x="1180" y="587"/>
                </a:cubicBezTo>
                <a:cubicBezTo>
                  <a:pt x="1180" y="587"/>
                  <a:pt x="1180" y="587"/>
                  <a:pt x="1180" y="587"/>
                </a:cubicBezTo>
                <a:close/>
                <a:moveTo>
                  <a:pt x="1234" y="146"/>
                </a:moveTo>
                <a:cubicBezTo>
                  <a:pt x="1234" y="146"/>
                  <a:pt x="1234" y="147"/>
                  <a:pt x="1235" y="147"/>
                </a:cubicBezTo>
                <a:cubicBezTo>
                  <a:pt x="1235" y="147"/>
                  <a:pt x="1235" y="147"/>
                  <a:pt x="1235" y="147"/>
                </a:cubicBezTo>
                <a:cubicBezTo>
                  <a:pt x="1236" y="146"/>
                  <a:pt x="1235" y="145"/>
                  <a:pt x="1235" y="145"/>
                </a:cubicBezTo>
                <a:cubicBezTo>
                  <a:pt x="1234" y="145"/>
                  <a:pt x="1234" y="146"/>
                  <a:pt x="1234" y="146"/>
                </a:cubicBezTo>
                <a:close/>
                <a:moveTo>
                  <a:pt x="1529" y="154"/>
                </a:moveTo>
                <a:cubicBezTo>
                  <a:pt x="1529" y="154"/>
                  <a:pt x="1529" y="154"/>
                  <a:pt x="1528" y="154"/>
                </a:cubicBezTo>
                <a:cubicBezTo>
                  <a:pt x="1528" y="153"/>
                  <a:pt x="1528" y="153"/>
                  <a:pt x="1528" y="153"/>
                </a:cubicBezTo>
                <a:cubicBezTo>
                  <a:pt x="1527" y="154"/>
                  <a:pt x="1527" y="154"/>
                  <a:pt x="1528" y="154"/>
                </a:cubicBezTo>
                <a:cubicBezTo>
                  <a:pt x="1528" y="155"/>
                  <a:pt x="1528" y="154"/>
                  <a:pt x="1529" y="154"/>
                </a:cubicBezTo>
                <a:close/>
                <a:moveTo>
                  <a:pt x="1523" y="156"/>
                </a:moveTo>
                <a:cubicBezTo>
                  <a:pt x="1523" y="156"/>
                  <a:pt x="1523" y="156"/>
                  <a:pt x="1523" y="156"/>
                </a:cubicBezTo>
                <a:cubicBezTo>
                  <a:pt x="1523" y="156"/>
                  <a:pt x="1524" y="156"/>
                  <a:pt x="1524" y="156"/>
                </a:cubicBezTo>
                <a:cubicBezTo>
                  <a:pt x="1523" y="155"/>
                  <a:pt x="1523" y="155"/>
                  <a:pt x="1523" y="156"/>
                </a:cubicBezTo>
                <a:close/>
                <a:moveTo>
                  <a:pt x="2158" y="818"/>
                </a:moveTo>
                <a:cubicBezTo>
                  <a:pt x="2157" y="818"/>
                  <a:pt x="2157" y="818"/>
                  <a:pt x="2157" y="818"/>
                </a:cubicBezTo>
                <a:cubicBezTo>
                  <a:pt x="2157" y="819"/>
                  <a:pt x="2157" y="819"/>
                  <a:pt x="2157" y="819"/>
                </a:cubicBezTo>
                <a:cubicBezTo>
                  <a:pt x="2158" y="818"/>
                  <a:pt x="2158" y="818"/>
                  <a:pt x="2158" y="818"/>
                </a:cubicBezTo>
                <a:cubicBezTo>
                  <a:pt x="2158" y="818"/>
                  <a:pt x="2158" y="818"/>
                  <a:pt x="2158" y="818"/>
                </a:cubicBezTo>
                <a:close/>
                <a:moveTo>
                  <a:pt x="1072" y="465"/>
                </a:move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2" y="465"/>
                  <a:pt x="1072" y="465"/>
                </a:cubicBezTo>
                <a:close/>
                <a:moveTo>
                  <a:pt x="1071" y="466"/>
                </a:moveTo>
                <a:cubicBezTo>
                  <a:pt x="1071" y="466"/>
                  <a:pt x="1071" y="467"/>
                  <a:pt x="1072" y="466"/>
                </a:cubicBezTo>
                <a:cubicBezTo>
                  <a:pt x="1072" y="466"/>
                  <a:pt x="1072" y="466"/>
                  <a:pt x="1072" y="465"/>
                </a:cubicBezTo>
                <a:cubicBezTo>
                  <a:pt x="1072" y="465"/>
                  <a:pt x="1072" y="465"/>
                  <a:pt x="1071" y="465"/>
                </a:cubicBezTo>
                <a:cubicBezTo>
                  <a:pt x="1071" y="465"/>
                  <a:pt x="1071" y="466"/>
                  <a:pt x="1071" y="466"/>
                </a:cubicBezTo>
                <a:close/>
                <a:moveTo>
                  <a:pt x="673" y="831"/>
                </a:moveTo>
                <a:cubicBezTo>
                  <a:pt x="674" y="831"/>
                  <a:pt x="674" y="831"/>
                  <a:pt x="674" y="830"/>
                </a:cubicBezTo>
                <a:cubicBezTo>
                  <a:pt x="674" y="830"/>
                  <a:pt x="673" y="830"/>
                  <a:pt x="673" y="830"/>
                </a:cubicBezTo>
                <a:cubicBezTo>
                  <a:pt x="673" y="830"/>
                  <a:pt x="673" y="830"/>
                  <a:pt x="673" y="831"/>
                </a:cubicBezTo>
                <a:close/>
                <a:moveTo>
                  <a:pt x="27" y="379"/>
                </a:moveTo>
                <a:cubicBezTo>
                  <a:pt x="27" y="379"/>
                  <a:pt x="27" y="379"/>
                  <a:pt x="27" y="380"/>
                </a:cubicBezTo>
                <a:cubicBezTo>
                  <a:pt x="27" y="379"/>
                  <a:pt x="28" y="379"/>
                  <a:pt x="28" y="379"/>
                </a:cubicBezTo>
                <a:cubicBezTo>
                  <a:pt x="28" y="379"/>
                  <a:pt x="28" y="378"/>
                  <a:pt x="27" y="378"/>
                </a:cubicBezTo>
                <a:cubicBezTo>
                  <a:pt x="27" y="378"/>
                  <a:pt x="27" y="379"/>
                  <a:pt x="27" y="379"/>
                </a:cubicBezTo>
                <a:close/>
                <a:moveTo>
                  <a:pt x="1781" y="841"/>
                </a:moveTo>
                <a:cubicBezTo>
                  <a:pt x="1781" y="841"/>
                  <a:pt x="1781" y="841"/>
                  <a:pt x="1781" y="841"/>
                </a:cubicBezTo>
                <a:cubicBezTo>
                  <a:pt x="1782" y="841"/>
                  <a:pt x="1782" y="841"/>
                  <a:pt x="1782" y="841"/>
                </a:cubicBezTo>
                <a:cubicBezTo>
                  <a:pt x="1782" y="841"/>
                  <a:pt x="1782" y="840"/>
                  <a:pt x="1781" y="840"/>
                </a:cubicBezTo>
                <a:cubicBezTo>
                  <a:pt x="1781" y="840"/>
                  <a:pt x="1781" y="841"/>
                  <a:pt x="1781" y="841"/>
                </a:cubicBezTo>
                <a:close/>
                <a:moveTo>
                  <a:pt x="243" y="376"/>
                </a:moveTo>
                <a:cubicBezTo>
                  <a:pt x="243" y="376"/>
                  <a:pt x="244" y="375"/>
                  <a:pt x="244" y="375"/>
                </a:cubicBezTo>
                <a:cubicBezTo>
                  <a:pt x="244" y="375"/>
                  <a:pt x="243" y="374"/>
                  <a:pt x="243" y="374"/>
                </a:cubicBezTo>
                <a:cubicBezTo>
                  <a:pt x="243" y="374"/>
                  <a:pt x="243" y="375"/>
                  <a:pt x="243" y="375"/>
                </a:cubicBezTo>
                <a:cubicBezTo>
                  <a:pt x="242" y="376"/>
                  <a:pt x="243" y="376"/>
                  <a:pt x="243" y="376"/>
                </a:cubicBezTo>
                <a:close/>
                <a:moveTo>
                  <a:pt x="1959" y="860"/>
                </a:moveTo>
                <a:cubicBezTo>
                  <a:pt x="1959" y="861"/>
                  <a:pt x="1959" y="861"/>
                  <a:pt x="1959" y="861"/>
                </a:cubicBezTo>
                <a:cubicBezTo>
                  <a:pt x="1959" y="860"/>
                  <a:pt x="1959" y="860"/>
                  <a:pt x="1959" y="860"/>
                </a:cubicBezTo>
                <a:close/>
                <a:moveTo>
                  <a:pt x="1792" y="867"/>
                </a:moveTo>
                <a:cubicBezTo>
                  <a:pt x="1791" y="867"/>
                  <a:pt x="1791" y="868"/>
                  <a:pt x="1791" y="868"/>
                </a:cubicBezTo>
                <a:cubicBezTo>
                  <a:pt x="1791" y="868"/>
                  <a:pt x="1792" y="869"/>
                  <a:pt x="1792" y="869"/>
                </a:cubicBezTo>
                <a:cubicBezTo>
                  <a:pt x="1792" y="868"/>
                  <a:pt x="1792" y="868"/>
                  <a:pt x="1792" y="867"/>
                </a:cubicBezTo>
                <a:cubicBezTo>
                  <a:pt x="1792" y="867"/>
                  <a:pt x="1792" y="867"/>
                  <a:pt x="1792" y="867"/>
                </a:cubicBezTo>
                <a:close/>
                <a:moveTo>
                  <a:pt x="1989" y="876"/>
                </a:moveTo>
                <a:cubicBezTo>
                  <a:pt x="1989" y="876"/>
                  <a:pt x="1989" y="876"/>
                  <a:pt x="1989" y="876"/>
                </a:cubicBezTo>
                <a:cubicBezTo>
                  <a:pt x="1989" y="876"/>
                  <a:pt x="1989" y="876"/>
                  <a:pt x="1989" y="876"/>
                </a:cubicBezTo>
                <a:cubicBezTo>
                  <a:pt x="1990" y="876"/>
                  <a:pt x="1990" y="876"/>
                  <a:pt x="1990" y="876"/>
                </a:cubicBezTo>
                <a:cubicBezTo>
                  <a:pt x="1990" y="876"/>
                  <a:pt x="1990" y="876"/>
                  <a:pt x="1989" y="876"/>
                </a:cubicBezTo>
                <a:close/>
                <a:moveTo>
                  <a:pt x="1982" y="881"/>
                </a:moveTo>
                <a:cubicBezTo>
                  <a:pt x="1982" y="882"/>
                  <a:pt x="1982" y="882"/>
                  <a:pt x="1982" y="882"/>
                </a:cubicBezTo>
                <a:cubicBezTo>
                  <a:pt x="1982" y="882"/>
                  <a:pt x="1982" y="881"/>
                  <a:pt x="1982" y="881"/>
                </a:cubicBezTo>
                <a:cubicBezTo>
                  <a:pt x="1982" y="881"/>
                  <a:pt x="1981" y="881"/>
                  <a:pt x="1982" y="881"/>
                </a:cubicBezTo>
                <a:close/>
                <a:moveTo>
                  <a:pt x="2031" y="889"/>
                </a:moveTo>
                <a:cubicBezTo>
                  <a:pt x="2031" y="889"/>
                  <a:pt x="2032" y="889"/>
                  <a:pt x="2032" y="889"/>
                </a:cubicBezTo>
                <a:cubicBezTo>
                  <a:pt x="2032" y="889"/>
                  <a:pt x="2032" y="889"/>
                  <a:pt x="2032" y="889"/>
                </a:cubicBezTo>
                <a:cubicBezTo>
                  <a:pt x="2032" y="888"/>
                  <a:pt x="2032" y="888"/>
                  <a:pt x="2031" y="889"/>
                </a:cubicBezTo>
                <a:close/>
                <a:moveTo>
                  <a:pt x="756" y="917"/>
                </a:moveTo>
                <a:cubicBezTo>
                  <a:pt x="756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6" y="917"/>
                </a:cubicBezTo>
                <a:close/>
                <a:moveTo>
                  <a:pt x="759" y="919"/>
                </a:moveTo>
                <a:cubicBezTo>
                  <a:pt x="758" y="917"/>
                  <a:pt x="757" y="917"/>
                  <a:pt x="756" y="917"/>
                </a:cubicBezTo>
                <a:cubicBezTo>
                  <a:pt x="756" y="919"/>
                  <a:pt x="757" y="919"/>
                  <a:pt x="759" y="919"/>
                </a:cubicBezTo>
                <a:close/>
                <a:moveTo>
                  <a:pt x="1872" y="923"/>
                </a:moveTo>
                <a:cubicBezTo>
                  <a:pt x="1872" y="923"/>
                  <a:pt x="1872" y="924"/>
                  <a:pt x="1872" y="924"/>
                </a:cubicBezTo>
                <a:cubicBezTo>
                  <a:pt x="1872" y="924"/>
                  <a:pt x="1873" y="924"/>
                  <a:pt x="1873" y="924"/>
                </a:cubicBezTo>
                <a:cubicBezTo>
                  <a:pt x="1873" y="924"/>
                  <a:pt x="1874" y="924"/>
                  <a:pt x="1874" y="923"/>
                </a:cubicBezTo>
                <a:cubicBezTo>
                  <a:pt x="1873" y="923"/>
                  <a:pt x="1873" y="922"/>
                  <a:pt x="1872" y="923"/>
                </a:cubicBezTo>
                <a:close/>
                <a:moveTo>
                  <a:pt x="1871" y="925"/>
                </a:moveTo>
                <a:cubicBezTo>
                  <a:pt x="1871" y="924"/>
                  <a:pt x="1872" y="924"/>
                  <a:pt x="1872" y="924"/>
                </a:cubicBezTo>
                <a:cubicBezTo>
                  <a:pt x="1872" y="924"/>
                  <a:pt x="1872" y="924"/>
                  <a:pt x="1872" y="924"/>
                </a:cubicBezTo>
                <a:cubicBezTo>
                  <a:pt x="1872" y="924"/>
                  <a:pt x="1872" y="924"/>
                  <a:pt x="1871" y="924"/>
                </a:cubicBezTo>
                <a:cubicBezTo>
                  <a:pt x="1871" y="924"/>
                  <a:pt x="1871" y="924"/>
                  <a:pt x="1871" y="925"/>
                </a:cubicBezTo>
                <a:close/>
                <a:moveTo>
                  <a:pt x="1871" y="926"/>
                </a:move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6"/>
                  <a:pt x="1871" y="926"/>
                </a:cubicBezTo>
                <a:close/>
                <a:moveTo>
                  <a:pt x="2202" y="940"/>
                </a:moveTo>
                <a:cubicBezTo>
                  <a:pt x="2201" y="941"/>
                  <a:pt x="2202" y="941"/>
                  <a:pt x="2202" y="941"/>
                </a:cubicBezTo>
                <a:cubicBezTo>
                  <a:pt x="2202" y="941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lose/>
                <a:moveTo>
                  <a:pt x="1840" y="944"/>
                </a:moveTo>
                <a:cubicBezTo>
                  <a:pt x="1840" y="944"/>
                  <a:pt x="1840" y="944"/>
                  <a:pt x="1840" y="944"/>
                </a:cubicBezTo>
                <a:cubicBezTo>
                  <a:pt x="1840" y="944"/>
                  <a:pt x="1840" y="945"/>
                  <a:pt x="1840" y="945"/>
                </a:cubicBezTo>
                <a:cubicBezTo>
                  <a:pt x="1841" y="945"/>
                  <a:pt x="1841" y="944"/>
                  <a:pt x="1841" y="944"/>
                </a:cubicBezTo>
                <a:cubicBezTo>
                  <a:pt x="1841" y="944"/>
                  <a:pt x="1841" y="944"/>
                  <a:pt x="1840" y="944"/>
                </a:cubicBezTo>
                <a:close/>
                <a:moveTo>
                  <a:pt x="1995" y="960"/>
                </a:moveTo>
                <a:cubicBezTo>
                  <a:pt x="1995" y="961"/>
                  <a:pt x="1995" y="961"/>
                  <a:pt x="1995" y="961"/>
                </a:cubicBezTo>
                <a:cubicBezTo>
                  <a:pt x="1996" y="961"/>
                  <a:pt x="1996" y="961"/>
                  <a:pt x="1996" y="961"/>
                </a:cubicBezTo>
                <a:cubicBezTo>
                  <a:pt x="1996" y="960"/>
                  <a:pt x="1995" y="960"/>
                  <a:pt x="1995" y="960"/>
                </a:cubicBezTo>
                <a:cubicBezTo>
                  <a:pt x="1995" y="960"/>
                  <a:pt x="1995" y="960"/>
                  <a:pt x="1995" y="960"/>
                </a:cubicBezTo>
                <a:close/>
                <a:moveTo>
                  <a:pt x="2184" y="962"/>
                </a:moveTo>
                <a:cubicBezTo>
                  <a:pt x="2184" y="963"/>
                  <a:pt x="2184" y="963"/>
                  <a:pt x="2184" y="963"/>
                </a:cubicBezTo>
                <a:cubicBezTo>
                  <a:pt x="2184" y="963"/>
                  <a:pt x="2184" y="963"/>
                  <a:pt x="2185" y="963"/>
                </a:cubicBezTo>
                <a:cubicBezTo>
                  <a:pt x="2185" y="963"/>
                  <a:pt x="2185" y="963"/>
                  <a:pt x="2185" y="963"/>
                </a:cubicBezTo>
                <a:cubicBezTo>
                  <a:pt x="2185" y="962"/>
                  <a:pt x="2184" y="962"/>
                  <a:pt x="2184" y="962"/>
                </a:cubicBezTo>
                <a:close/>
                <a:moveTo>
                  <a:pt x="1985" y="967"/>
                </a:moveTo>
                <a:cubicBezTo>
                  <a:pt x="1985" y="967"/>
                  <a:pt x="1985" y="967"/>
                  <a:pt x="1985" y="967"/>
                </a:cubicBezTo>
                <a:cubicBezTo>
                  <a:pt x="1985" y="967"/>
                  <a:pt x="1985" y="966"/>
                  <a:pt x="1985" y="966"/>
                </a:cubicBezTo>
                <a:cubicBezTo>
                  <a:pt x="1985" y="966"/>
                  <a:pt x="1984" y="966"/>
                  <a:pt x="1984" y="966"/>
                </a:cubicBezTo>
                <a:cubicBezTo>
                  <a:pt x="1984" y="967"/>
                  <a:pt x="1984" y="967"/>
                  <a:pt x="1985" y="967"/>
                </a:cubicBezTo>
                <a:close/>
                <a:moveTo>
                  <a:pt x="2006" y="984"/>
                </a:moveTo>
                <a:cubicBezTo>
                  <a:pt x="2006" y="985"/>
                  <a:pt x="2006" y="985"/>
                  <a:pt x="2007" y="985"/>
                </a:cubicBezTo>
                <a:cubicBezTo>
                  <a:pt x="2007" y="985"/>
                  <a:pt x="2007" y="985"/>
                  <a:pt x="2007" y="985"/>
                </a:cubicBezTo>
                <a:cubicBezTo>
                  <a:pt x="2007" y="985"/>
                  <a:pt x="2007" y="984"/>
                  <a:pt x="2007" y="984"/>
                </a:cubicBezTo>
                <a:cubicBezTo>
                  <a:pt x="2007" y="984"/>
                  <a:pt x="2007" y="984"/>
                  <a:pt x="2006" y="984"/>
                </a:cubicBezTo>
                <a:close/>
                <a:moveTo>
                  <a:pt x="2002" y="1003"/>
                </a:moveTo>
                <a:cubicBezTo>
                  <a:pt x="2003" y="1002"/>
                  <a:pt x="2003" y="1002"/>
                  <a:pt x="2003" y="1001"/>
                </a:cubicBezTo>
                <a:cubicBezTo>
                  <a:pt x="2002" y="1001"/>
                  <a:pt x="2002" y="1001"/>
                  <a:pt x="2001" y="1001"/>
                </a:cubicBezTo>
                <a:cubicBezTo>
                  <a:pt x="2001" y="1002"/>
                  <a:pt x="2001" y="1002"/>
                  <a:pt x="2001" y="1002"/>
                </a:cubicBezTo>
                <a:cubicBezTo>
                  <a:pt x="2001" y="1003"/>
                  <a:pt x="2002" y="1003"/>
                  <a:pt x="2002" y="1003"/>
                </a:cubicBezTo>
                <a:close/>
                <a:moveTo>
                  <a:pt x="1436" y="1013"/>
                </a:moveTo>
                <a:cubicBezTo>
                  <a:pt x="1436" y="1013"/>
                  <a:pt x="1436" y="1013"/>
                  <a:pt x="1436" y="1013"/>
                </a:cubicBezTo>
                <a:cubicBezTo>
                  <a:pt x="1436" y="1013"/>
                  <a:pt x="1436" y="1013"/>
                  <a:pt x="1436" y="1014"/>
                </a:cubicBezTo>
                <a:cubicBezTo>
                  <a:pt x="1436" y="1014"/>
                  <a:pt x="1436" y="1014"/>
                  <a:pt x="1437" y="1014"/>
                </a:cubicBezTo>
                <a:cubicBezTo>
                  <a:pt x="1436" y="1013"/>
                  <a:pt x="1436" y="1013"/>
                  <a:pt x="1436" y="1013"/>
                </a:cubicBezTo>
                <a:close/>
                <a:moveTo>
                  <a:pt x="2325" y="1049"/>
                </a:moveTo>
                <a:cubicBezTo>
                  <a:pt x="2325" y="1049"/>
                  <a:pt x="2325" y="1049"/>
                  <a:pt x="2325" y="1049"/>
                </a:cubicBezTo>
                <a:cubicBezTo>
                  <a:pt x="2325" y="1048"/>
                  <a:pt x="2325" y="1048"/>
                  <a:pt x="2325" y="1048"/>
                </a:cubicBezTo>
                <a:cubicBezTo>
                  <a:pt x="2325" y="1048"/>
                  <a:pt x="2324" y="1048"/>
                  <a:pt x="2324" y="1048"/>
                </a:cubicBezTo>
                <a:cubicBezTo>
                  <a:pt x="2324" y="1049"/>
                  <a:pt x="2324" y="1049"/>
                  <a:pt x="2325" y="1049"/>
                </a:cubicBezTo>
                <a:close/>
                <a:moveTo>
                  <a:pt x="2325" y="1060"/>
                </a:moveTo>
                <a:cubicBezTo>
                  <a:pt x="2326" y="1060"/>
                  <a:pt x="2326" y="1060"/>
                  <a:pt x="2327" y="1060"/>
                </a:cubicBezTo>
                <a:cubicBezTo>
                  <a:pt x="2326" y="1060"/>
                  <a:pt x="2326" y="1059"/>
                  <a:pt x="2326" y="1059"/>
                </a:cubicBezTo>
                <a:cubicBezTo>
                  <a:pt x="2326" y="1059"/>
                  <a:pt x="2325" y="1059"/>
                  <a:pt x="2325" y="1060"/>
                </a:cubicBezTo>
                <a:cubicBezTo>
                  <a:pt x="2325" y="1060"/>
                  <a:pt x="2325" y="1060"/>
                  <a:pt x="2325" y="1060"/>
                </a:cubicBezTo>
                <a:close/>
                <a:moveTo>
                  <a:pt x="2330" y="1069"/>
                </a:moveTo>
                <a:cubicBezTo>
                  <a:pt x="2330" y="1069"/>
                  <a:pt x="2330" y="1069"/>
                  <a:pt x="2330" y="1069"/>
                </a:cubicBezTo>
                <a:cubicBezTo>
                  <a:pt x="2330" y="1070"/>
                  <a:pt x="2330" y="1070"/>
                  <a:pt x="2330" y="1070"/>
                </a:cubicBezTo>
                <a:lnTo>
                  <a:pt x="2330" y="1069"/>
                </a:lnTo>
                <a:close/>
                <a:moveTo>
                  <a:pt x="2319" y="1093"/>
                </a:moveTo>
                <a:cubicBezTo>
                  <a:pt x="2319" y="1093"/>
                  <a:pt x="2318" y="1094"/>
                  <a:pt x="2319" y="1094"/>
                </a:cubicBezTo>
                <a:cubicBezTo>
                  <a:pt x="2319" y="1095"/>
                  <a:pt x="2319" y="1095"/>
                  <a:pt x="2319" y="1095"/>
                </a:cubicBezTo>
                <a:cubicBezTo>
                  <a:pt x="2320" y="1095"/>
                  <a:pt x="2320" y="1094"/>
                  <a:pt x="2320" y="1094"/>
                </a:cubicBezTo>
                <a:cubicBezTo>
                  <a:pt x="2320" y="1093"/>
                  <a:pt x="2319" y="1093"/>
                  <a:pt x="2319" y="1093"/>
                </a:cubicBezTo>
                <a:close/>
                <a:moveTo>
                  <a:pt x="2138" y="1275"/>
                </a:moveTo>
                <a:cubicBezTo>
                  <a:pt x="2138" y="1275"/>
                  <a:pt x="2137" y="1275"/>
                  <a:pt x="2137" y="1275"/>
                </a:cubicBezTo>
                <a:cubicBezTo>
                  <a:pt x="2137" y="1276"/>
                  <a:pt x="2138" y="1276"/>
                  <a:pt x="2138" y="1276"/>
                </a:cubicBezTo>
                <a:cubicBezTo>
                  <a:pt x="2139" y="1276"/>
                  <a:pt x="2139" y="1276"/>
                  <a:pt x="2139" y="1276"/>
                </a:cubicBezTo>
                <a:cubicBezTo>
                  <a:pt x="2139" y="1275"/>
                  <a:pt x="2138" y="1275"/>
                  <a:pt x="2138" y="1275"/>
                </a:cubicBezTo>
                <a:close/>
                <a:moveTo>
                  <a:pt x="1082" y="481"/>
                </a:moveTo>
                <a:cubicBezTo>
                  <a:pt x="1082" y="481"/>
                  <a:pt x="1081" y="481"/>
                  <a:pt x="1081" y="481"/>
                </a:cubicBezTo>
                <a:cubicBezTo>
                  <a:pt x="1081" y="482"/>
                  <a:pt x="1081" y="482"/>
                  <a:pt x="1081" y="482"/>
                </a:cubicBezTo>
                <a:cubicBezTo>
                  <a:pt x="1082" y="482"/>
                  <a:pt x="1082" y="482"/>
                  <a:pt x="1082" y="482"/>
                </a:cubicBezTo>
                <a:cubicBezTo>
                  <a:pt x="1082" y="482"/>
                  <a:pt x="1082" y="481"/>
                  <a:pt x="1082" y="481"/>
                </a:cubicBezTo>
                <a:close/>
                <a:moveTo>
                  <a:pt x="1418" y="294"/>
                </a:moveTo>
                <a:cubicBezTo>
                  <a:pt x="1418" y="294"/>
                  <a:pt x="1417" y="294"/>
                  <a:pt x="1417" y="294"/>
                </a:cubicBezTo>
                <a:cubicBezTo>
                  <a:pt x="1417" y="294"/>
                  <a:pt x="1416" y="295"/>
                  <a:pt x="1416" y="295"/>
                </a:cubicBezTo>
                <a:cubicBezTo>
                  <a:pt x="1417" y="295"/>
                  <a:pt x="1417" y="295"/>
                  <a:pt x="1417" y="295"/>
                </a:cubicBezTo>
                <a:cubicBezTo>
                  <a:pt x="1418" y="295"/>
                  <a:pt x="1418" y="294"/>
                  <a:pt x="1418" y="294"/>
                </a:cubicBezTo>
                <a:close/>
                <a:moveTo>
                  <a:pt x="1416" y="295"/>
                </a:move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lose/>
                <a:moveTo>
                  <a:pt x="1218" y="292"/>
                </a:moveTo>
                <a:cubicBezTo>
                  <a:pt x="1218" y="292"/>
                  <a:pt x="1219" y="292"/>
                  <a:pt x="1219" y="292"/>
                </a:cubicBezTo>
                <a:cubicBezTo>
                  <a:pt x="1219" y="292"/>
                  <a:pt x="1219" y="292"/>
                  <a:pt x="1219" y="292"/>
                </a:cubicBezTo>
                <a:cubicBezTo>
                  <a:pt x="1219" y="291"/>
                  <a:pt x="1219" y="291"/>
                  <a:pt x="1218" y="292"/>
                </a:cubicBezTo>
                <a:close/>
                <a:moveTo>
                  <a:pt x="701" y="1379"/>
                </a:moveTo>
                <a:cubicBezTo>
                  <a:pt x="701" y="1379"/>
                  <a:pt x="702" y="1379"/>
                  <a:pt x="702" y="1379"/>
                </a:cubicBezTo>
                <a:cubicBezTo>
                  <a:pt x="702" y="1379"/>
                  <a:pt x="701" y="1379"/>
                  <a:pt x="701" y="1379"/>
                </a:cubicBezTo>
                <a:cubicBezTo>
                  <a:pt x="700" y="1379"/>
                  <a:pt x="700" y="1379"/>
                  <a:pt x="701" y="1379"/>
                </a:cubicBezTo>
                <a:close/>
                <a:moveTo>
                  <a:pt x="807" y="243"/>
                </a:moveTo>
                <a:cubicBezTo>
                  <a:pt x="807" y="244"/>
                  <a:pt x="807" y="244"/>
                  <a:pt x="808" y="244"/>
                </a:cubicBezTo>
                <a:cubicBezTo>
                  <a:pt x="808" y="244"/>
                  <a:pt x="808" y="243"/>
                  <a:pt x="808" y="243"/>
                </a:cubicBezTo>
                <a:cubicBezTo>
                  <a:pt x="808" y="243"/>
                  <a:pt x="808" y="243"/>
                  <a:pt x="807" y="243"/>
                </a:cubicBezTo>
                <a:close/>
                <a:moveTo>
                  <a:pt x="647" y="265"/>
                </a:moveTo>
                <a:cubicBezTo>
                  <a:pt x="647" y="265"/>
                  <a:pt x="647" y="265"/>
                  <a:pt x="647" y="265"/>
                </a:cubicBezTo>
                <a:cubicBezTo>
                  <a:pt x="647" y="265"/>
                  <a:pt x="647" y="265"/>
                  <a:pt x="647" y="266"/>
                </a:cubicBezTo>
                <a:cubicBezTo>
                  <a:pt x="647" y="266"/>
                  <a:pt x="647" y="266"/>
                  <a:pt x="647" y="266"/>
                </a:cubicBezTo>
                <a:lnTo>
                  <a:pt x="647" y="265"/>
                </a:lnTo>
                <a:close/>
                <a:moveTo>
                  <a:pt x="2121" y="268"/>
                </a:moveTo>
                <a:cubicBezTo>
                  <a:pt x="2121" y="268"/>
                  <a:pt x="2121" y="268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ubicBezTo>
                  <a:pt x="2121" y="269"/>
                  <a:pt x="2121" y="268"/>
                  <a:pt x="2121" y="268"/>
                </a:cubicBezTo>
                <a:close/>
                <a:moveTo>
                  <a:pt x="2121" y="269"/>
                </a:moveTo>
                <a:cubicBezTo>
                  <a:pt x="2121" y="269"/>
                  <a:pt x="2120" y="269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20" y="269"/>
                  <a:pt x="2120" y="269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lose/>
                <a:moveTo>
                  <a:pt x="1236" y="283"/>
                </a:moveTo>
                <a:cubicBezTo>
                  <a:pt x="1236" y="283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6" y="283"/>
                  <a:pt x="1236" y="283"/>
                  <a:pt x="1236" y="283"/>
                </a:cubicBezTo>
                <a:cubicBezTo>
                  <a:pt x="1236" y="283"/>
                  <a:pt x="1236" y="283"/>
                  <a:pt x="1236" y="283"/>
                </a:cubicBezTo>
                <a:close/>
                <a:moveTo>
                  <a:pt x="1236" y="282"/>
                </a:moveTo>
                <a:cubicBezTo>
                  <a:pt x="1236" y="282"/>
                  <a:pt x="1236" y="283"/>
                  <a:pt x="1236" y="283"/>
                </a:cubicBezTo>
                <a:cubicBezTo>
                  <a:pt x="1236" y="283"/>
                  <a:pt x="1236" y="282"/>
                  <a:pt x="1236" y="282"/>
                </a:cubicBezTo>
                <a:close/>
                <a:moveTo>
                  <a:pt x="1286" y="609"/>
                </a:moveTo>
                <a:cubicBezTo>
                  <a:pt x="1286" y="609"/>
                  <a:pt x="1286" y="609"/>
                  <a:pt x="1286" y="609"/>
                </a:cubicBezTo>
                <a:cubicBezTo>
                  <a:pt x="1286" y="609"/>
                  <a:pt x="1287" y="609"/>
                  <a:pt x="1287" y="609"/>
                </a:cubicBezTo>
                <a:cubicBezTo>
                  <a:pt x="1287" y="609"/>
                  <a:pt x="1286" y="609"/>
                  <a:pt x="1286" y="609"/>
                </a:cubicBezTo>
                <a:close/>
                <a:moveTo>
                  <a:pt x="1210" y="648"/>
                </a:moveTo>
                <a:cubicBezTo>
                  <a:pt x="1210" y="648"/>
                  <a:pt x="1210" y="648"/>
                  <a:pt x="1210" y="648"/>
                </a:cubicBezTo>
                <a:cubicBezTo>
                  <a:pt x="1210" y="648"/>
                  <a:pt x="1210" y="648"/>
                  <a:pt x="1210" y="648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8"/>
                  <a:pt x="587" y="748"/>
                  <a:pt x="587" y="749"/>
                </a:cubicBezTo>
                <a:close/>
                <a:moveTo>
                  <a:pt x="663" y="785"/>
                </a:moveTo>
                <a:cubicBezTo>
                  <a:pt x="664" y="785"/>
                  <a:pt x="664" y="785"/>
                  <a:pt x="664" y="785"/>
                </a:cubicBezTo>
                <a:cubicBezTo>
                  <a:pt x="664" y="785"/>
                  <a:pt x="664" y="785"/>
                  <a:pt x="664" y="785"/>
                </a:cubicBezTo>
                <a:lnTo>
                  <a:pt x="663" y="785"/>
                </a:lnTo>
                <a:close/>
                <a:moveTo>
                  <a:pt x="1122" y="622"/>
                </a:moveTo>
                <a:cubicBezTo>
                  <a:pt x="1123" y="622"/>
                  <a:pt x="1123" y="622"/>
                  <a:pt x="1123" y="622"/>
                </a:cubicBezTo>
                <a:cubicBezTo>
                  <a:pt x="1122" y="622"/>
                  <a:pt x="1122" y="622"/>
                  <a:pt x="1122" y="622"/>
                </a:cubicBezTo>
                <a:close/>
                <a:moveTo>
                  <a:pt x="953" y="28"/>
                </a:moveTo>
                <a:cubicBezTo>
                  <a:pt x="953" y="28"/>
                  <a:pt x="953" y="29"/>
                  <a:pt x="953" y="29"/>
                </a:cubicBezTo>
                <a:cubicBezTo>
                  <a:pt x="953" y="28"/>
                  <a:pt x="953" y="28"/>
                  <a:pt x="953" y="28"/>
                </a:cubicBezTo>
                <a:cubicBezTo>
                  <a:pt x="953" y="28"/>
                  <a:pt x="953" y="28"/>
                  <a:pt x="953" y="28"/>
                </a:cubicBezTo>
                <a:close/>
                <a:moveTo>
                  <a:pt x="2077" y="467"/>
                </a:move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lose/>
                <a:moveTo>
                  <a:pt x="2078" y="468"/>
                </a:moveTo>
                <a:cubicBezTo>
                  <a:pt x="2078" y="468"/>
                  <a:pt x="2078" y="467"/>
                  <a:pt x="2077" y="467"/>
                </a:cubicBezTo>
                <a:cubicBezTo>
                  <a:pt x="2077" y="468"/>
                  <a:pt x="2077" y="468"/>
                  <a:pt x="2078" y="468"/>
                </a:cubicBezTo>
                <a:close/>
                <a:moveTo>
                  <a:pt x="72" y="372"/>
                </a:move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lose/>
                <a:moveTo>
                  <a:pt x="72" y="373"/>
                </a:moveTo>
                <a:cubicBezTo>
                  <a:pt x="72" y="373"/>
                  <a:pt x="72" y="373"/>
                  <a:pt x="72" y="372"/>
                </a:cubicBezTo>
                <a:cubicBezTo>
                  <a:pt x="71" y="373"/>
                  <a:pt x="71" y="373"/>
                  <a:pt x="72" y="373"/>
                </a:cubicBezTo>
                <a:close/>
                <a:moveTo>
                  <a:pt x="2079" y="469"/>
                </a:moveTo>
                <a:cubicBezTo>
                  <a:pt x="2079" y="469"/>
                  <a:pt x="2079" y="469"/>
                  <a:pt x="2079" y="468"/>
                </a:cubicBezTo>
                <a:cubicBezTo>
                  <a:pt x="2078" y="468"/>
                  <a:pt x="2078" y="468"/>
                  <a:pt x="2078" y="468"/>
                </a:cubicBezTo>
                <a:cubicBezTo>
                  <a:pt x="2078" y="468"/>
                  <a:pt x="2078" y="468"/>
                  <a:pt x="2078" y="469"/>
                </a:cubicBezTo>
                <a:cubicBezTo>
                  <a:pt x="2078" y="469"/>
                  <a:pt x="2079" y="469"/>
                  <a:pt x="2079" y="469"/>
                </a:cubicBezTo>
                <a:close/>
                <a:moveTo>
                  <a:pt x="2080" y="470"/>
                </a:moveTo>
                <a:cubicBezTo>
                  <a:pt x="2080" y="469"/>
                  <a:pt x="2079" y="469"/>
                  <a:pt x="2079" y="469"/>
                </a:cubicBezTo>
                <a:cubicBezTo>
                  <a:pt x="2079" y="469"/>
                  <a:pt x="2079" y="470"/>
                  <a:pt x="2080" y="470"/>
                </a:cubicBezTo>
                <a:close/>
                <a:moveTo>
                  <a:pt x="2023" y="895"/>
                </a:moveTo>
                <a:cubicBezTo>
                  <a:pt x="2023" y="895"/>
                  <a:pt x="2023" y="895"/>
                  <a:pt x="2023" y="895"/>
                </a:cubicBezTo>
                <a:cubicBezTo>
                  <a:pt x="2023" y="895"/>
                  <a:pt x="2023" y="895"/>
                  <a:pt x="2023" y="895"/>
                </a:cubicBezTo>
                <a:close/>
                <a:moveTo>
                  <a:pt x="1807" y="901"/>
                </a:moveTo>
                <a:cubicBezTo>
                  <a:pt x="1808" y="901"/>
                  <a:pt x="1808" y="901"/>
                  <a:pt x="1808" y="901"/>
                </a:cubicBezTo>
                <a:cubicBezTo>
                  <a:pt x="1808" y="900"/>
                  <a:pt x="1808" y="900"/>
                  <a:pt x="1808" y="900"/>
                </a:cubicBezTo>
                <a:lnTo>
                  <a:pt x="1807" y="901"/>
                </a:ln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1" y="926"/>
                </a:cubicBez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2" y="926"/>
                </a:cubicBez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7"/>
                  <a:pt x="2042" y="926"/>
                </a:cubicBezTo>
                <a:close/>
                <a:moveTo>
                  <a:pt x="100" y="355"/>
                </a:move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lose/>
                <a:moveTo>
                  <a:pt x="811" y="74"/>
                </a:moveTo>
                <a:cubicBezTo>
                  <a:pt x="811" y="74"/>
                  <a:pt x="811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1" y="74"/>
                  <a:pt x="811" y="74"/>
                </a:cubicBezTo>
                <a:close/>
                <a:moveTo>
                  <a:pt x="2208" y="941"/>
                </a:move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lnTo>
                  <a:pt x="2208" y="941"/>
                </a:lnTo>
                <a:close/>
                <a:moveTo>
                  <a:pt x="1994" y="817"/>
                </a:move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lose/>
                <a:moveTo>
                  <a:pt x="1994" y="818"/>
                </a:moveTo>
                <a:cubicBezTo>
                  <a:pt x="1994" y="818"/>
                  <a:pt x="1994" y="818"/>
                  <a:pt x="1994" y="817"/>
                </a:cubicBezTo>
                <a:cubicBezTo>
                  <a:pt x="1994" y="818"/>
                  <a:pt x="1993" y="818"/>
                  <a:pt x="1993" y="818"/>
                </a:cubicBezTo>
                <a:cubicBezTo>
                  <a:pt x="1993" y="818"/>
                  <a:pt x="1994" y="818"/>
                  <a:pt x="1994" y="818"/>
                </a:cubicBezTo>
                <a:close/>
                <a:moveTo>
                  <a:pt x="2080" y="471"/>
                </a:move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1"/>
                  <a:pt x="2080" y="471"/>
                </a:cubicBezTo>
                <a:close/>
                <a:moveTo>
                  <a:pt x="2248" y="971"/>
                </a:move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7" y="971"/>
                  <a:pt x="2248" y="971"/>
                  <a:pt x="2248" y="971"/>
                </a:cubicBezTo>
                <a:close/>
                <a:moveTo>
                  <a:pt x="1366" y="86"/>
                </a:moveTo>
                <a:cubicBezTo>
                  <a:pt x="1366" y="86"/>
                  <a:pt x="1366" y="86"/>
                  <a:pt x="1366" y="86"/>
                </a:cubicBezTo>
                <a:cubicBezTo>
                  <a:pt x="1366" y="86"/>
                  <a:pt x="1366" y="86"/>
                  <a:pt x="1366" y="86"/>
                </a:cubicBezTo>
                <a:close/>
                <a:moveTo>
                  <a:pt x="2251" y="980"/>
                </a:move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lnTo>
                  <a:pt x="2251" y="980"/>
                </a:lnTo>
                <a:close/>
                <a:moveTo>
                  <a:pt x="2005" y="1000"/>
                </a:moveTo>
                <a:cubicBezTo>
                  <a:pt x="2005" y="1000"/>
                  <a:pt x="2005" y="1000"/>
                  <a:pt x="2005" y="999"/>
                </a:cubicBezTo>
                <a:cubicBezTo>
                  <a:pt x="2005" y="999"/>
                  <a:pt x="2005" y="999"/>
                  <a:pt x="2005" y="999"/>
                </a:cubicBezTo>
                <a:cubicBezTo>
                  <a:pt x="2004" y="1000"/>
                  <a:pt x="2004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4" y="1001"/>
                  <a:pt x="2004" y="1000"/>
                  <a:pt x="2005" y="1000"/>
                </a:cubicBezTo>
                <a:close/>
                <a:moveTo>
                  <a:pt x="1460" y="1017"/>
                </a:move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lose/>
                <a:moveTo>
                  <a:pt x="612" y="114"/>
                </a:moveTo>
                <a:cubicBezTo>
                  <a:pt x="611" y="114"/>
                  <a:pt x="611" y="114"/>
                  <a:pt x="611" y="114"/>
                </a:cubicBezTo>
                <a:cubicBezTo>
                  <a:pt x="612" y="115"/>
                  <a:pt x="612" y="115"/>
                  <a:pt x="612" y="115"/>
                </a:cubicBezTo>
                <a:cubicBezTo>
                  <a:pt x="612" y="115"/>
                  <a:pt x="612" y="115"/>
                  <a:pt x="612" y="115"/>
                </a:cubicBezTo>
                <a:lnTo>
                  <a:pt x="612" y="114"/>
                </a:ln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6"/>
                </a:cubicBez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7"/>
                </a:cubicBezTo>
                <a:cubicBezTo>
                  <a:pt x="1234" y="117"/>
                  <a:pt x="1234" y="117"/>
                  <a:pt x="1234" y="117"/>
                </a:cubicBezTo>
                <a:cubicBezTo>
                  <a:pt x="1234" y="117"/>
                  <a:pt x="1234" y="116"/>
                  <a:pt x="1234" y="116"/>
                </a:cubicBezTo>
                <a:close/>
                <a:moveTo>
                  <a:pt x="1593" y="120"/>
                </a:move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lose/>
                <a:moveTo>
                  <a:pt x="186" y="317"/>
                </a:moveTo>
                <a:cubicBezTo>
                  <a:pt x="186" y="317"/>
                  <a:pt x="186" y="317"/>
                  <a:pt x="186" y="317"/>
                </a:cubicBezTo>
                <a:cubicBezTo>
                  <a:pt x="186" y="317"/>
                  <a:pt x="186" y="317"/>
                  <a:pt x="186" y="316"/>
                </a:cubicBezTo>
                <a:cubicBezTo>
                  <a:pt x="186" y="317"/>
                  <a:pt x="186" y="317"/>
                  <a:pt x="186" y="317"/>
                </a:cubicBezTo>
                <a:close/>
                <a:moveTo>
                  <a:pt x="186" y="317"/>
                </a:moveTo>
                <a:cubicBezTo>
                  <a:pt x="186" y="317"/>
                  <a:pt x="186" y="318"/>
                  <a:pt x="186" y="318"/>
                </a:cubicBezTo>
                <a:cubicBezTo>
                  <a:pt x="186" y="318"/>
                  <a:pt x="186" y="318"/>
                  <a:pt x="186" y="318"/>
                </a:cubicBezTo>
                <a:cubicBezTo>
                  <a:pt x="185" y="319"/>
                  <a:pt x="184" y="320"/>
                  <a:pt x="184" y="321"/>
                </a:cubicBezTo>
                <a:cubicBezTo>
                  <a:pt x="183" y="322"/>
                  <a:pt x="183" y="323"/>
                  <a:pt x="184" y="323"/>
                </a:cubicBezTo>
                <a:cubicBezTo>
                  <a:pt x="184" y="323"/>
                  <a:pt x="185" y="323"/>
                  <a:pt x="185" y="323"/>
                </a:cubicBezTo>
                <a:cubicBezTo>
                  <a:pt x="187" y="321"/>
                  <a:pt x="189" y="320"/>
                  <a:pt x="190" y="318"/>
                </a:cubicBezTo>
                <a:cubicBezTo>
                  <a:pt x="190" y="317"/>
                  <a:pt x="190" y="317"/>
                  <a:pt x="189" y="317"/>
                </a:cubicBezTo>
                <a:cubicBezTo>
                  <a:pt x="189" y="316"/>
                  <a:pt x="188" y="316"/>
                  <a:pt x="188" y="316"/>
                </a:cubicBezTo>
                <a:cubicBezTo>
                  <a:pt x="187" y="317"/>
                  <a:pt x="187" y="317"/>
                  <a:pt x="186" y="318"/>
                </a:cubicBezTo>
                <a:cubicBezTo>
                  <a:pt x="186" y="318"/>
                  <a:pt x="186" y="317"/>
                  <a:pt x="186" y="317"/>
                </a:cubicBezTo>
                <a:close/>
                <a:moveTo>
                  <a:pt x="1767" y="134"/>
                </a:moveTo>
                <a:cubicBezTo>
                  <a:pt x="1767" y="134"/>
                  <a:pt x="1768" y="133"/>
                  <a:pt x="1768" y="133"/>
                </a:cubicBezTo>
                <a:cubicBezTo>
                  <a:pt x="1768" y="133"/>
                  <a:pt x="1767" y="133"/>
                  <a:pt x="1767" y="133"/>
                </a:cubicBezTo>
                <a:cubicBezTo>
                  <a:pt x="1767" y="133"/>
                  <a:pt x="1767" y="133"/>
                  <a:pt x="1767" y="133"/>
                </a:cubicBezTo>
                <a:cubicBezTo>
                  <a:pt x="1767" y="133"/>
                  <a:pt x="1767" y="134"/>
                  <a:pt x="1767" y="134"/>
                </a:cubicBezTo>
                <a:close/>
                <a:moveTo>
                  <a:pt x="267" y="450"/>
                </a:moveTo>
                <a:cubicBezTo>
                  <a:pt x="268" y="451"/>
                  <a:pt x="268" y="451"/>
                  <a:pt x="268" y="451"/>
                </a:cubicBezTo>
                <a:cubicBezTo>
                  <a:pt x="268" y="450"/>
                  <a:pt x="268" y="450"/>
                  <a:pt x="267" y="450"/>
                </a:cubicBezTo>
                <a:close/>
                <a:moveTo>
                  <a:pt x="745" y="311"/>
                </a:moveTo>
                <a:cubicBezTo>
                  <a:pt x="745" y="312"/>
                  <a:pt x="745" y="312"/>
                  <a:pt x="745" y="312"/>
                </a:cubicBezTo>
                <a:cubicBezTo>
                  <a:pt x="746" y="312"/>
                  <a:pt x="746" y="312"/>
                  <a:pt x="745" y="311"/>
                </a:cubicBezTo>
                <a:close/>
                <a:moveTo>
                  <a:pt x="1707" y="151"/>
                </a:moveTo>
                <a:cubicBezTo>
                  <a:pt x="1707" y="151"/>
                  <a:pt x="1707" y="151"/>
                  <a:pt x="1707" y="152"/>
                </a:cubicBezTo>
                <a:cubicBezTo>
                  <a:pt x="1707" y="152"/>
                  <a:pt x="1707" y="152"/>
                  <a:pt x="1707" y="152"/>
                </a:cubicBezTo>
                <a:cubicBezTo>
                  <a:pt x="1707" y="151"/>
                  <a:pt x="1707" y="151"/>
                  <a:pt x="1707" y="151"/>
                </a:cubicBezTo>
                <a:cubicBezTo>
                  <a:pt x="1707" y="151"/>
                  <a:pt x="1707" y="151"/>
                  <a:pt x="1707" y="151"/>
                </a:cubicBezTo>
                <a:close/>
                <a:moveTo>
                  <a:pt x="1706" y="151"/>
                </a:moveTo>
                <a:cubicBezTo>
                  <a:pt x="1706" y="151"/>
                  <a:pt x="1707" y="151"/>
                  <a:pt x="1707" y="151"/>
                </a:cubicBezTo>
                <a:cubicBezTo>
                  <a:pt x="1707" y="151"/>
                  <a:pt x="1706" y="151"/>
                  <a:pt x="1706" y="151"/>
                </a:cubicBezTo>
                <a:close/>
                <a:moveTo>
                  <a:pt x="709" y="154"/>
                </a:moveTo>
                <a:cubicBezTo>
                  <a:pt x="708" y="154"/>
                  <a:pt x="708" y="154"/>
                  <a:pt x="708" y="155"/>
                </a:cubicBezTo>
                <a:cubicBezTo>
                  <a:pt x="709" y="155"/>
                  <a:pt x="709" y="154"/>
                  <a:pt x="709" y="154"/>
                </a:cubicBezTo>
                <a:cubicBezTo>
                  <a:pt x="709" y="154"/>
                  <a:pt x="709" y="154"/>
                  <a:pt x="709" y="154"/>
                </a:cubicBezTo>
                <a:close/>
                <a:moveTo>
                  <a:pt x="599" y="158"/>
                </a:moveTo>
                <a:cubicBezTo>
                  <a:pt x="599" y="157"/>
                  <a:pt x="599" y="157"/>
                  <a:pt x="599" y="157"/>
                </a:cubicBezTo>
                <a:cubicBezTo>
                  <a:pt x="598" y="158"/>
                  <a:pt x="598" y="158"/>
                  <a:pt x="598" y="158"/>
                </a:cubicBezTo>
                <a:lnTo>
                  <a:pt x="599" y="158"/>
                </a:lnTo>
                <a:close/>
                <a:moveTo>
                  <a:pt x="1542" y="187"/>
                </a:moveTo>
                <a:cubicBezTo>
                  <a:pt x="1541" y="187"/>
                  <a:pt x="1541" y="187"/>
                  <a:pt x="1541" y="187"/>
                </a:cubicBezTo>
                <a:cubicBezTo>
                  <a:pt x="1541" y="188"/>
                  <a:pt x="1541" y="188"/>
                  <a:pt x="1541" y="188"/>
                </a:cubicBezTo>
                <a:lnTo>
                  <a:pt x="1542" y="187"/>
                </a:lnTo>
                <a:close/>
                <a:moveTo>
                  <a:pt x="648" y="1376"/>
                </a:moveTo>
                <a:cubicBezTo>
                  <a:pt x="648" y="1376"/>
                  <a:pt x="649" y="1376"/>
                  <a:pt x="649" y="1376"/>
                </a:cubicBezTo>
                <a:cubicBezTo>
                  <a:pt x="649" y="1376"/>
                  <a:pt x="649" y="1376"/>
                  <a:pt x="649" y="1376"/>
                </a:cubicBezTo>
                <a:cubicBezTo>
                  <a:pt x="649" y="1376"/>
                  <a:pt x="649" y="1376"/>
                  <a:pt x="648" y="1376"/>
                </a:cubicBezTo>
                <a:cubicBezTo>
                  <a:pt x="648" y="1376"/>
                  <a:pt x="648" y="1376"/>
                  <a:pt x="648" y="1376"/>
                </a:cubicBezTo>
                <a:close/>
                <a:moveTo>
                  <a:pt x="648" y="1376"/>
                </a:moveTo>
                <a:cubicBezTo>
                  <a:pt x="648" y="1376"/>
                  <a:pt x="647" y="1376"/>
                  <a:pt x="647" y="1376"/>
                </a:cubicBezTo>
                <a:cubicBezTo>
                  <a:pt x="648" y="1377"/>
                  <a:pt x="648" y="1377"/>
                  <a:pt x="648" y="1376"/>
                </a:cubicBezTo>
                <a:close/>
                <a:moveTo>
                  <a:pt x="1224" y="452"/>
                </a:moveTo>
                <a:cubicBezTo>
                  <a:pt x="1224" y="452"/>
                  <a:pt x="1224" y="453"/>
                  <a:pt x="1225" y="453"/>
                </a:cubicBezTo>
                <a:cubicBezTo>
                  <a:pt x="1225" y="454"/>
                  <a:pt x="1226" y="453"/>
                  <a:pt x="1227" y="452"/>
                </a:cubicBezTo>
                <a:cubicBezTo>
                  <a:pt x="1229" y="450"/>
                  <a:pt x="1229" y="447"/>
                  <a:pt x="1228" y="444"/>
                </a:cubicBezTo>
                <a:cubicBezTo>
                  <a:pt x="1227" y="444"/>
                  <a:pt x="1226" y="444"/>
                  <a:pt x="1225" y="446"/>
                </a:cubicBezTo>
                <a:cubicBezTo>
                  <a:pt x="1223" y="447"/>
                  <a:pt x="1223" y="448"/>
                  <a:pt x="1223" y="450"/>
                </a:cubicBezTo>
                <a:cubicBezTo>
                  <a:pt x="1223" y="451"/>
                  <a:pt x="1223" y="451"/>
                  <a:pt x="1224" y="452"/>
                </a:cubicBezTo>
                <a:close/>
                <a:moveTo>
                  <a:pt x="1232" y="418"/>
                </a:moveTo>
                <a:cubicBezTo>
                  <a:pt x="1232" y="418"/>
                  <a:pt x="1233" y="418"/>
                  <a:pt x="1233" y="418"/>
                </a:cubicBezTo>
                <a:cubicBezTo>
                  <a:pt x="1234" y="417"/>
                  <a:pt x="1234" y="416"/>
                  <a:pt x="1233" y="415"/>
                </a:cubicBezTo>
                <a:cubicBezTo>
                  <a:pt x="1233" y="415"/>
                  <a:pt x="1232" y="414"/>
                  <a:pt x="1232" y="414"/>
                </a:cubicBezTo>
                <a:cubicBezTo>
                  <a:pt x="1231" y="414"/>
                  <a:pt x="1231" y="414"/>
                  <a:pt x="1231" y="414"/>
                </a:cubicBezTo>
                <a:cubicBezTo>
                  <a:pt x="1230" y="415"/>
                  <a:pt x="1230" y="416"/>
                  <a:pt x="1230" y="416"/>
                </a:cubicBezTo>
                <a:cubicBezTo>
                  <a:pt x="1231" y="417"/>
                  <a:pt x="1231" y="418"/>
                  <a:pt x="1232" y="418"/>
                </a:cubicBezTo>
                <a:close/>
                <a:moveTo>
                  <a:pt x="1204" y="473"/>
                </a:moveTo>
                <a:cubicBezTo>
                  <a:pt x="1205" y="473"/>
                  <a:pt x="1205" y="473"/>
                  <a:pt x="1205" y="473"/>
                </a:cubicBezTo>
                <a:cubicBezTo>
                  <a:pt x="1205" y="472"/>
                  <a:pt x="1205" y="472"/>
                  <a:pt x="1204" y="471"/>
                </a:cubicBezTo>
                <a:cubicBezTo>
                  <a:pt x="1204" y="471"/>
                  <a:pt x="1203" y="471"/>
                  <a:pt x="1203" y="471"/>
                </a:cubicBezTo>
                <a:cubicBezTo>
                  <a:pt x="1203" y="472"/>
                  <a:pt x="1203" y="472"/>
                  <a:pt x="1203" y="473"/>
                </a:cubicBezTo>
                <a:cubicBezTo>
                  <a:pt x="1203" y="473"/>
                  <a:pt x="1204" y="473"/>
                  <a:pt x="1204" y="473"/>
                </a:cubicBezTo>
                <a:close/>
                <a:moveTo>
                  <a:pt x="1250" y="433"/>
                </a:moveTo>
                <a:cubicBezTo>
                  <a:pt x="1251" y="433"/>
                  <a:pt x="1251" y="432"/>
                  <a:pt x="1252" y="432"/>
                </a:cubicBezTo>
                <a:cubicBezTo>
                  <a:pt x="1252" y="431"/>
                  <a:pt x="1252" y="431"/>
                  <a:pt x="1252" y="431"/>
                </a:cubicBezTo>
                <a:cubicBezTo>
                  <a:pt x="1252" y="430"/>
                  <a:pt x="1251" y="430"/>
                  <a:pt x="1250" y="430"/>
                </a:cubicBezTo>
                <a:cubicBezTo>
                  <a:pt x="1250" y="430"/>
                  <a:pt x="1249" y="431"/>
                  <a:pt x="1249" y="431"/>
                </a:cubicBezTo>
                <a:cubicBezTo>
                  <a:pt x="1249" y="432"/>
                  <a:pt x="1250" y="432"/>
                  <a:pt x="1250" y="433"/>
                </a:cubicBezTo>
                <a:close/>
                <a:moveTo>
                  <a:pt x="1229" y="444"/>
                </a:move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lnTo>
                  <a:pt x="1229" y="444"/>
                </a:lnTo>
                <a:close/>
                <a:moveTo>
                  <a:pt x="1247" y="441"/>
                </a:moveTo>
                <a:cubicBezTo>
                  <a:pt x="1248" y="441"/>
                  <a:pt x="1248" y="441"/>
                  <a:pt x="1248" y="441"/>
                </a:cubicBezTo>
                <a:cubicBezTo>
                  <a:pt x="1248" y="441"/>
                  <a:pt x="1248" y="440"/>
                  <a:pt x="1248" y="440"/>
                </a:cubicBezTo>
                <a:cubicBezTo>
                  <a:pt x="1248" y="440"/>
                  <a:pt x="1248" y="440"/>
                  <a:pt x="1248" y="440"/>
                </a:cubicBezTo>
                <a:lnTo>
                  <a:pt x="1247" y="44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373B"/>
              </a:solidFill>
              <a:effectLst/>
              <a:uLnTx/>
              <a:uFillTx/>
              <a:latin typeface="Arial" pitchFamily="34" charset="0"/>
              <a:ea typeface="ヒラギノ角ゴ Pro W3" pitchFamily="125" charset="-128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826953" y="450442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6296868" y="2729493"/>
            <a:ext cx="489481" cy="2851529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3" name="Body Copy">
            <a:extLst>
              <a:ext uri="{FF2B5EF4-FFF2-40B4-BE49-F238E27FC236}">
                <a16:creationId xmlns:a16="http://schemas.microsoft.com/office/drawing/2014/main" id="{406C06BF-4966-4DD9-89AF-ABD6FFD58A47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zh-TW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[故事标题]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Body Copy">
            <a:extLst>
              <a:ext uri="{FF2B5EF4-FFF2-40B4-BE49-F238E27FC236}">
                <a16:creationId xmlns:a16="http://schemas.microsoft.com/office/drawing/2014/main" id="{4A7301EF-31C7-4244-8B59-15FD243442B2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[讲者姓名]</a:t>
            </a:r>
          </a:p>
          <a:p>
            <a:pPr>
              <a:buSzPct val="120000"/>
            </a:pPr>
            <a:r>
              <a:rPr lang="zh-TW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[职位]</a:t>
            </a:r>
            <a:br>
              <a:rPr lang="zh-TW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</a:b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复合区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[X]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PMingLiU" charset="0"/>
                <a:cs typeface="Arial" charset="0"/>
              </a:rPr>
              <a:t>: </a:t>
            </a:r>
            <a:r>
              <a:rPr lang="zh-TW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PMingLiU" charset="0"/>
                <a:cs typeface="Arial" charset="0"/>
              </a:rPr>
              <a:t>[宪章区名称]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FE29C01-9615-42A1-AFC4-0DDCD5697354}"/>
              </a:ext>
            </a:extLst>
          </p:cNvPr>
          <p:cNvGrpSpPr/>
          <p:nvPr/>
        </p:nvGrpSpPr>
        <p:grpSpPr>
          <a:xfrm>
            <a:off x="7021664" y="3668691"/>
            <a:ext cx="877734" cy="837361"/>
            <a:chOff x="7661970" y="3624943"/>
            <a:chExt cx="1135852" cy="1073168"/>
          </a:xfrm>
          <a:solidFill>
            <a:srgbClr val="64D1DA"/>
          </a:solidFill>
        </p:grpSpPr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CE1CEEB2-C752-4E86-8611-DA7486E00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970" y="3624943"/>
              <a:ext cx="1135852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1" name="Rectangle 18">
              <a:extLst>
                <a:ext uri="{FF2B5EF4-FFF2-40B4-BE49-F238E27FC236}">
                  <a16:creationId xmlns:a16="http://schemas.microsoft.com/office/drawing/2014/main" id="{D31FC47A-B9BC-4599-9F34-EA532F7055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238" y="3723296"/>
              <a:ext cx="796570" cy="63111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复合区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62ABCC5-00F2-458F-B567-1551CF5FC994}"/>
              </a:ext>
            </a:extLst>
          </p:cNvPr>
          <p:cNvGrpSpPr/>
          <p:nvPr/>
        </p:nvGrpSpPr>
        <p:grpSpPr>
          <a:xfrm>
            <a:off x="6438135" y="4743411"/>
            <a:ext cx="877734" cy="837361"/>
            <a:chOff x="7661970" y="3624943"/>
            <a:chExt cx="1135852" cy="1073168"/>
          </a:xfrm>
          <a:solidFill>
            <a:srgbClr val="7F7F7F"/>
          </a:solidFill>
        </p:grpSpPr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96E16072-6B77-45D0-8F1F-743A33E24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970" y="3624943"/>
              <a:ext cx="1135852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4" name="Rectangle 18">
              <a:extLst>
                <a:ext uri="{FF2B5EF4-FFF2-40B4-BE49-F238E27FC236}">
                  <a16:creationId xmlns:a16="http://schemas.microsoft.com/office/drawing/2014/main" id="{611481CC-FD63-42CB-AD65-33379F9B1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238" y="3723296"/>
              <a:ext cx="796570" cy="6311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复合区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18B35CF-0D15-4F54-9700-7F8AAA23EC18}"/>
              </a:ext>
            </a:extLst>
          </p:cNvPr>
          <p:cNvGrpSpPr/>
          <p:nvPr/>
        </p:nvGrpSpPr>
        <p:grpSpPr>
          <a:xfrm>
            <a:off x="5908615" y="1906494"/>
            <a:ext cx="877734" cy="837361"/>
            <a:chOff x="7661970" y="3624943"/>
            <a:chExt cx="1135852" cy="1073168"/>
          </a:xfrm>
          <a:solidFill>
            <a:srgbClr val="64D1DA"/>
          </a:solidFill>
        </p:grpSpPr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E9DFCBF9-AB5F-4581-9E65-192C9948B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970" y="3624943"/>
              <a:ext cx="1135852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8" name="Rectangle 18">
              <a:extLst>
                <a:ext uri="{FF2B5EF4-FFF2-40B4-BE49-F238E27FC236}">
                  <a16:creationId xmlns:a16="http://schemas.microsoft.com/office/drawing/2014/main" id="{AE952AA8-E6F6-4774-90D2-C3B8467AB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238" y="3723296"/>
              <a:ext cx="796570" cy="63111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[X]</a:t>
              </a:r>
              <a:br>
                <a:rPr kumimoji="0" lang="en-US" alt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</a:br>
              <a:r>
                <a:rPr kumimoji="0" lang="zh-TW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PMingLiU" pitchFamily="125" charset="-128"/>
                  <a:cs typeface="+mn-cs"/>
                </a:rPr>
                <a:t>复合区</a:t>
              </a:r>
              <a:endParaRPr kumimoji="0" lang="zh-TW" sz="1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highlight>
                  <a:srgbClr val="C0C0C0"/>
                </a:highlight>
                <a:uLnTx/>
                <a:uFillTx/>
                <a:latin typeface="Open Sans Semibold" charset="0"/>
                <a:ea typeface="PMingLiU" pitchFamily="12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142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sz="1800" b="0" i="0" u="none" strike="noStrike" cap="none" normalizeH="0" baseline="0" noProof="0" dirty="0">
                <a:ln>
                  <a:noFill/>
                </a:ln>
                <a:solidFill>
                  <a:prstClr val="white">
                    <a:alpha val="44000"/>
                  </a:prstClr>
                </a:solidFill>
                <a:uLnTx/>
                <a:uFillTx/>
                <a:latin typeface="Calibri" panose="020F0502020204030204"/>
                <a:ea typeface="PMingLiU"/>
                <a:cs typeface="+mn-cs"/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22576" y="-8021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ヒラギノ角ゴ Pro W3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  <p:sp>
        <p:nvSpPr>
          <p:cNvPr id="7" name="Yellow Bar">
            <a:extLst>
              <a:ext uri="{FF2B5EF4-FFF2-40B4-BE49-F238E27FC236}">
                <a16:creationId xmlns:a16="http://schemas.microsoft.com/office/drawing/2014/main" id="{2F5C89C2-1862-4D13-8A63-A78250285E1A}"/>
              </a:ext>
            </a:extLst>
          </p:cNvPr>
          <p:cNvSpPr/>
          <p:nvPr/>
        </p:nvSpPr>
        <p:spPr>
          <a:xfrm>
            <a:off x="3176024" y="1084488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 dirty="0">
                <a:latin typeface="Arial" charset="0"/>
                <a:ea typeface="PMingLiU" charset="0"/>
                <a:cs typeface="Arial" charset="0"/>
              </a:rPr>
              <a:t> </a:t>
            </a:r>
          </a:p>
        </p:txBody>
      </p:sp>
      <p:sp>
        <p:nvSpPr>
          <p:cNvPr id="11" name="Headline">
            <a:extLst>
              <a:ext uri="{FF2B5EF4-FFF2-40B4-BE49-F238E27FC236}">
                <a16:creationId xmlns:a16="http://schemas.microsoft.com/office/drawing/2014/main" id="{36458FB3-6052-423D-8A34-7010CADE6308}"/>
              </a:ext>
            </a:extLst>
          </p:cNvPr>
          <p:cNvSpPr txBox="1">
            <a:spLocks/>
          </p:cNvSpPr>
          <p:nvPr/>
        </p:nvSpPr>
        <p:spPr>
          <a:xfrm>
            <a:off x="3026621" y="425424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3200" dirty="0">
                <a:solidFill>
                  <a:schemeClr val="bg1"/>
                </a:solidFill>
              </a:rPr>
              <a:t>[投影片标题]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D10F9F3-671B-4A3C-8EA8-EB4B249C2B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1929016"/>
            <a:ext cx="5029200" cy="37719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4264402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SLIDE - 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PMingLiU"/>
        <a:cs typeface=""/>
      </a:majorFont>
      <a:minorFont>
        <a:latin typeface="Calibri" panose="020F0502020204030204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PMingLiU"/>
        <a:cs typeface=""/>
      </a:majorFont>
      <a:minorFont>
        <a:latin typeface="Calibri" panose="020F0502020204030204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3597</TotalTime>
  <Words>11423</Words>
  <Application>Microsoft Office PowerPoint</Application>
  <PresentationFormat>Widescreen</PresentationFormat>
  <Paragraphs>1096</Paragraphs>
  <Slides>62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8" baseType="lpstr">
      <vt:lpstr>Arial</vt:lpstr>
      <vt:lpstr>Calibri</vt:lpstr>
      <vt:lpstr>Helvetica Neue</vt:lpstr>
      <vt:lpstr>Lucida Grande</vt:lpstr>
      <vt:lpstr>Open Sans Semibold</vt:lpstr>
      <vt:lpstr>MASTER SLIDE - 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Lynch, Jason</dc:creator>
  <cp:lastModifiedBy>Tait, Christine</cp:lastModifiedBy>
  <cp:revision>284</cp:revision>
  <cp:lastPrinted>2019-06-19T16:24:35Z</cp:lastPrinted>
  <dcterms:created xsi:type="dcterms:W3CDTF">2018-11-12T16:45:52Z</dcterms:created>
  <dcterms:modified xsi:type="dcterms:W3CDTF">2021-02-12T21:50:05Z</dcterms:modified>
</cp:coreProperties>
</file>