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1225" r:id="rId2"/>
    <p:sldId id="871" r:id="rId3"/>
    <p:sldId id="1136" r:id="rId4"/>
    <p:sldId id="1181" r:id="rId5"/>
    <p:sldId id="1112" r:id="rId6"/>
    <p:sldId id="1170" r:id="rId7"/>
    <p:sldId id="1169" r:id="rId8"/>
    <p:sldId id="1168" r:id="rId9"/>
    <p:sldId id="1184" r:id="rId10"/>
    <p:sldId id="1096" r:id="rId11"/>
    <p:sldId id="1183" r:id="rId12"/>
    <p:sldId id="1171" r:id="rId13"/>
    <p:sldId id="1177" r:id="rId14"/>
    <p:sldId id="889" r:id="rId15"/>
    <p:sldId id="1121" r:id="rId16"/>
    <p:sldId id="257" r:id="rId17"/>
    <p:sldId id="258" r:id="rId18"/>
    <p:sldId id="1173" r:id="rId19"/>
    <p:sldId id="1188" r:id="rId20"/>
    <p:sldId id="1182" r:id="rId21"/>
    <p:sldId id="974" r:id="rId22"/>
    <p:sldId id="1179" r:id="rId23"/>
    <p:sldId id="1106" r:id="rId24"/>
    <p:sldId id="1126" r:id="rId25"/>
    <p:sldId id="1135" r:id="rId26"/>
    <p:sldId id="952" r:id="rId27"/>
    <p:sldId id="1189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1203" r:id="rId42"/>
    <p:sldId id="1204" r:id="rId43"/>
    <p:sldId id="1205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13" r:id="rId52"/>
    <p:sldId id="1214" r:id="rId53"/>
    <p:sldId id="1215" r:id="rId54"/>
    <p:sldId id="1216" r:id="rId55"/>
    <p:sldId id="1217" r:id="rId56"/>
    <p:sldId id="1218" r:id="rId57"/>
    <p:sldId id="1219" r:id="rId58"/>
    <p:sldId id="1220" r:id="rId59"/>
    <p:sldId id="1221" r:id="rId60"/>
    <p:sldId id="1222" r:id="rId61"/>
    <p:sldId id="1223" r:id="rId62"/>
    <p:sldId id="122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5355F9-AB39-45BB-B351-3A06626ECD1D}">
          <p14:sldIdLst>
            <p14:sldId id="1225"/>
            <p14:sldId id="871"/>
            <p14:sldId id="1136"/>
            <p14:sldId id="1181"/>
            <p14:sldId id="1112"/>
            <p14:sldId id="1170"/>
            <p14:sldId id="1169"/>
            <p14:sldId id="1168"/>
            <p14:sldId id="1184"/>
            <p14:sldId id="1096"/>
            <p14:sldId id="1183"/>
            <p14:sldId id="1171"/>
            <p14:sldId id="1177"/>
            <p14:sldId id="889"/>
            <p14:sldId id="1121"/>
            <p14:sldId id="257"/>
            <p14:sldId id="258"/>
            <p14:sldId id="1173"/>
            <p14:sldId id="1188"/>
            <p14:sldId id="1182"/>
            <p14:sldId id="974"/>
            <p14:sldId id="1179"/>
            <p14:sldId id="1106"/>
            <p14:sldId id="1126"/>
            <p14:sldId id="1135"/>
            <p14:sldId id="952"/>
          </p14:sldIdLst>
        </p14:section>
        <p14:section name="1헌장지역 지도" id="{7A9D6800-CAD8-4362-A698-164EEC5A3409}">
          <p14:sldIdLst>
            <p14:sldId id="1189"/>
            <p14:sldId id="1190"/>
            <p14:sldId id="1191"/>
          </p14:sldIdLst>
        </p14:section>
        <p14:section name="2헌장지역 지도" id="{375D473F-B154-4D83-AFFE-2C100BF98C2C}">
          <p14:sldIdLst>
            <p14:sldId id="1192"/>
            <p14:sldId id="1193"/>
            <p14:sldId id="1194"/>
          </p14:sldIdLst>
        </p14:section>
        <p14:section name="3헌장지역 지도" id="{0AB49988-58CF-4B14-AFE3-25A9287600CC}">
          <p14:sldIdLst>
            <p14:sldId id="1195"/>
            <p14:sldId id="1196"/>
            <p14:sldId id="1197"/>
          </p14:sldIdLst>
        </p14:section>
        <p14:section name="4헌장지역 지도" id="{1E49C67A-4991-443B-86C0-E9647A41A061}">
          <p14:sldIdLst>
            <p14:sldId id="1198"/>
            <p14:sldId id="1199"/>
            <p14:sldId id="1200"/>
          </p14:sldIdLst>
        </p14:section>
        <p14:section name="5헌장지역 지도" id="{14D797CE-BE2E-4C88-89AF-E6C7A1EC5FE4}">
          <p14:sldIdLst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</p14:sldIdLst>
        </p14:section>
        <p14:section name="6헌장지역 지도" id="{C23C0C1A-7347-4D5E-8601-50B4652741E9}">
          <p14:sldIdLst>
            <p14:sldId id="1216"/>
            <p14:sldId id="1217"/>
            <p14:sldId id="1218"/>
          </p14:sldIdLst>
        </p14:section>
        <p14:section name="7헌장지역 지도" id="{F6321060-64AD-455D-921E-D165B316A870}">
          <p14:sldIdLst>
            <p14:sldId id="1219"/>
            <p14:sldId id="1220"/>
            <p14:sldId id="1221"/>
          </p14:sldIdLst>
        </p14:section>
        <p14:section name="8헌장지역 지도" id="{08C841C0-88F3-4AFB-9DD0-14F999F7AD83}">
          <p14:sldIdLst>
            <p14:sldId id="1222"/>
            <p14:sldId id="1223"/>
            <p14:sldId id="1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Kneisel, Christine" initials="KC" lastIdx="18" clrIdx="1">
    <p:extLst>
      <p:ext uri="{19B8F6BF-5375-455C-9EA6-DF929625EA0E}">
        <p15:presenceInfo xmlns:p15="http://schemas.microsoft.com/office/powerpoint/2012/main" userId="S::ckneisel@lionsclubs.org::b37915e7-4ac2-4ed2-b0ec-56fb73cc3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12"/>
    <a:srgbClr val="7F7F7F"/>
    <a:srgbClr val="0D2240"/>
    <a:srgbClr val="065280"/>
    <a:srgbClr val="152946"/>
    <a:srgbClr val="E8E8E8"/>
    <a:srgbClr val="F2F2F2"/>
    <a:srgbClr val="FC7900"/>
    <a:srgbClr val="34B2E3"/>
    <a:srgbClr val="E24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/>
    <p:restoredTop sz="82948" autoAdjust="0"/>
  </p:normalViewPr>
  <p:slideViewPr>
    <p:cSldViewPr snapToGrid="0" snapToObjects="1">
      <p:cViewPr varScale="1">
        <p:scale>
          <a:sx n="87" d="100"/>
          <a:sy n="87" d="100"/>
        </p:scale>
        <p:origin x="1056" y="9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코로나19는 우리의 생활, 직장, 봉사의 방식을 바꾸고 있습니다. </a:t>
            </a:r>
            <a:r>
              <a:rPr lang="ko-KR" i="1" dirty="0">
                <a:latin typeface="+mj-ea"/>
                <a:ea typeface="+mj-ea"/>
                <a:cs typeface="Arial" panose="020B0604020202020204" pitchFamily="34" charset="0"/>
              </a:rPr>
              <a:t>라이온으로서 직면한 가장 큰 어려움은</a:t>
            </a:r>
            <a:r>
              <a:rPr lang="ko-KR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ko-KR" i="1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[문제점 기술. 예: 사회적 거리두기 상황에서 회의 개최]</a:t>
            </a:r>
            <a:r>
              <a:rPr lang="ko-KR" altLang="en-US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입니다</a:t>
            </a:r>
            <a:r>
              <a:rPr lang="en-US" altLang="ko-KR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lang="ko-KR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오늘</a:t>
            </a:r>
            <a:r>
              <a:rPr lang="ko-KR" altLang="en-US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은</a:t>
            </a:r>
            <a:r>
              <a:rPr lang="ko-KR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ko-KR" i="1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[해결책 설명. 예: 적합한 원격 회의 플랫폼을 찾을 수 있는 방법]</a:t>
            </a:r>
            <a:r>
              <a:rPr lang="ko-KR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에 대해 </a:t>
            </a:r>
            <a:r>
              <a:rPr lang="ko-KR" altLang="en-US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이야기해 보겠습니다</a:t>
            </a:r>
            <a:r>
              <a:rPr lang="ko-KR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i="1" dirty="0">
              <a:solidFill>
                <a:srgbClr val="55565A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r>
              <a:rPr lang="ko-KR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저는 </a:t>
            </a:r>
            <a:r>
              <a:rPr lang="ko-KR" i="1" dirty="0">
                <a:solidFill>
                  <a:srgbClr val="FF0000"/>
                </a:solidFill>
                <a:latin typeface="+mj-ea"/>
                <a:ea typeface="+mj-ea"/>
                <a:cs typeface="Arial" panose="020B0604020202020204" pitchFamily="34" charset="0"/>
              </a:rPr>
              <a:t>[성명 삽입]</a:t>
            </a:r>
            <a:r>
              <a:rPr lang="ko-KR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이고, 오</a:t>
            </a:r>
            <a:r>
              <a:rPr lang="ko-KR" altLang="en-US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늘</a:t>
            </a:r>
            <a:r>
              <a:rPr lang="ko-KR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 라이온들을 위한 특별 </a:t>
            </a:r>
            <a:r>
              <a:rPr lang="ko-KR" i="1" dirty="0" err="1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웨비나를</a:t>
            </a:r>
            <a:r>
              <a:rPr lang="ko-KR" i="1" dirty="0">
                <a:solidFill>
                  <a:srgbClr val="55565A"/>
                </a:solidFill>
                <a:latin typeface="+mj-ea"/>
                <a:ea typeface="+mj-ea"/>
                <a:cs typeface="Arial" panose="020B0604020202020204" pitchFamily="34" charset="0"/>
              </a:rPr>
              <a:t> 진행하게 되었습니다. 이제 시작하겠습니다!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4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13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94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11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/>
              <a:t>라이온스 GAT 구성원들은 전 세계 라이온들과 함께 소통하는 것뿐만 아니라 다음과 같은 혜택도 누릴 수 있습니다.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/>
              <a:t>국제본부의 실시간 업데이트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/>
              <a:t>라이온스 웨비나 알림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/>
              <a:t>신규 또는 업데이트된 라이온 자료나 웹페이지 안내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/>
              <a:t>세계 곳곳에서 일어나는 다양한 봉사 성공 사례 확인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/>
              <a:t>다가오는 마감일이나 행사 안내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32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‘Esc’를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>
                <a:latin typeface="+mj-ea"/>
                <a:ea typeface="+mj-ea"/>
              </a:rPr>
              <a:t>애니메니션 탭으로 이동하여 선을 선택한 후 ‘닦아내기’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방향(R):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애니메니션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65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‘Esc’를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/>
              <a:t>애니메니션 탭으로 이동하여 선을 선택한 후 ‘닦아내기’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방향(R):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/>
              <a:t>애니메니션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 다음에</a:t>
            </a:r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095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7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‘Esc’를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>
                <a:latin typeface="+mj-ea"/>
                <a:ea typeface="+mj-ea"/>
              </a:rPr>
              <a:t>애니메니션 탭으로 이동하여 선을 선택한 후 ‘닦아내기’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방향(R):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애니메니션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253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‘Esc’를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/>
              <a:t>애니메니션 탭으로 이동하여 선을 선택한 후 ‘닦아내기’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방향(R):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/>
              <a:t>애니메니션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 다음에</a:t>
            </a:r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72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675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‘Esc’를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>
                <a:latin typeface="+mj-ea"/>
                <a:ea typeface="+mj-ea"/>
              </a:rPr>
              <a:t>애니메니션 탭으로 이동하여 선을 선택한 후 ‘닦아내기’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방향(R):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애니메니션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84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‘Esc’를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/>
              <a:t>애니메니션 탭으로 이동하여 선을 선택한 후 ‘닦아내기’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방향(R):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/>
              <a:t>애니메니션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 다음에</a:t>
            </a:r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27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58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‘Esc’를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>
                <a:latin typeface="+mj-ea"/>
                <a:ea typeface="+mj-ea"/>
              </a:rPr>
              <a:t>애니메니션 탭으로 이동하여 선을 선택한 후 ‘닦아내기’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방향(R):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애니메니션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77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‘Esc’를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/>
              <a:t>애니메니션 탭으로 이동하여 선을 선택한 후 ‘닦아내기’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방향(R):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/>
              <a:t>애니메니션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 다음에</a:t>
            </a:r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03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52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‘Esc’를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>
                <a:latin typeface="+mj-ea"/>
                <a:ea typeface="+mj-ea"/>
              </a:rPr>
              <a:t>애니메니션 탭으로 이동하여 선을 선택한 후 ‘닦아내기’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방향(R):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애니메니션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0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5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‘Esc’를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/>
              <a:t>애니메니션 탭으로 이동하여 선을 선택한 후 ‘닦아내기’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방향(R):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/>
              <a:t>애니메니션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 다음에</a:t>
            </a:r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29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96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‘Esc’를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>
                <a:latin typeface="+mj-ea"/>
                <a:ea typeface="+mj-ea"/>
              </a:rPr>
              <a:t>애니메니션 탭으로 이동하여 선을 선택한 후 ‘닦아내기’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방향(R):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애니메니션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315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‘Esc’를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/>
              <a:t>애니메니션 탭으로 이동하여 선을 선택한 후 ‘닦아내기’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방향(R):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/>
              <a:t>애니메니션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 다음에</a:t>
            </a:r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8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593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‘Esc’를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>
                <a:latin typeface="+mj-ea"/>
                <a:ea typeface="+mj-ea"/>
              </a:rPr>
              <a:t>애니메니션 탭으로 이동하여 선을 선택한 후 ‘닦아내기’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방향(R):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애니메니션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798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‘Esc’를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/>
              <a:t>애니메니션 탭으로 이동하여 선을 선택한 후 ‘닦아내기’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방향(R):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/>
              <a:t>애니메니션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 다음에</a:t>
            </a:r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56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01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‘Esc’를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>
                <a:latin typeface="+mj-ea"/>
                <a:ea typeface="+mj-ea"/>
              </a:rPr>
              <a:t>애니메니션 탭으로 이동하여 선을 선택한 후 ‘닦아내기’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방향(R):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애니메니션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70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‘Esc’를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/>
              <a:t>애니메니션 탭으로 이동하여 선을 선택한 후 ‘닦아내기’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방향(R):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/>
              <a:t>애니메니션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 다음에</a:t>
            </a:r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6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087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92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‘Esc’를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>
                <a:latin typeface="+mj-ea"/>
                <a:ea typeface="+mj-ea"/>
              </a:rPr>
              <a:t>애니메니션 탭으로 이동하여 선을 선택한 후 ‘닦아내기’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방향(R):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애니메니션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395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‘Esc’를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/>
              <a:t>애니메니션 탭으로 이동하여 선을 선택한 후 ‘닦아내기’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방향(R):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/>
              <a:t>애니메니션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 다음에</a:t>
            </a:r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43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973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‘Esc’를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>
                <a:latin typeface="+mj-ea"/>
                <a:ea typeface="+mj-ea"/>
              </a:rPr>
              <a:t>애니메니션 탭으로 이동하여 선을 선택한 후 ‘닦아내기’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방향(R):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애니메니션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2570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‘Esc’를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/>
              <a:t>애니메니션 탭으로 이동하여 선을 선택한 후 ‘닦아내기’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방향(R):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/>
              <a:t>애니메니션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 다음에</a:t>
            </a:r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51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‘Esc’를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>
                <a:latin typeface="+mj-ea"/>
                <a:ea typeface="+mj-ea"/>
              </a:rPr>
              <a:t>애니메니션 탭으로 이동하여 선을 선택한 후 ‘닦아내기’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방향(R):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애니메니션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49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‘Esc’를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/>
              <a:t>애니메니션 탭으로 이동하여 선을 선택한 후 ‘닦아내기’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방향(R):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/>
              <a:t>애니메니션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 다음에</a:t>
            </a:r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48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422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‘Esc’를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>
                <a:latin typeface="+mj-ea"/>
                <a:ea typeface="+mj-ea"/>
              </a:rPr>
              <a:t>애니메니션 탭으로 이동하여 선을 선택한 후 ‘닦아내기’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방향(R):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애니메니션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시작(S):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지연(D): 0초</a:t>
            </a:r>
          </a:p>
          <a:p>
            <a:r>
              <a:rPr lang="ko-KR" dirty="0">
                <a:latin typeface="+mj-ea"/>
                <a:ea typeface="+mj-ea"/>
              </a:rPr>
              <a:t>	재생 시간(N):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본 </a:t>
            </a:r>
            <a:r>
              <a:rPr lang="ko-KR" altLang="en-US" dirty="0">
                <a:latin typeface="+mj-ea"/>
                <a:ea typeface="+mj-ea"/>
              </a:rPr>
              <a:t>문서</a:t>
            </a:r>
            <a:r>
              <a:rPr lang="ko-KR" dirty="0">
                <a:latin typeface="+mj-ea"/>
                <a:ea typeface="+mj-ea"/>
              </a:rPr>
              <a:t> 끝에 각 헌장지역별 지도 슬라이드가 있습니다.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06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‘Esc’를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/>
              <a:t>애니메니션 탭으로 이동하여 선을 선택한 후 ‘닦아내기’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방향(R):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/>
              <a:t>애니메니션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시작(S): 이전 효과 다음에</a:t>
            </a:r>
          </a:p>
          <a:p>
            <a:r>
              <a:rPr lang="ko-KR" dirty="0"/>
              <a:t>	지연(D): 0초</a:t>
            </a:r>
          </a:p>
          <a:p>
            <a:r>
              <a:rPr lang="ko-KR" dirty="0"/>
              <a:t>	재생 시간(N):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28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>
                <a:latin typeface="+mj-ea"/>
                <a:ea typeface="+mj-ea"/>
              </a:rPr>
              <a:t>점선 표시 방법:</a:t>
            </a:r>
          </a:p>
          <a:p>
            <a:r>
              <a:rPr lang="ko-KR" dirty="0">
                <a:latin typeface="+mj-ea"/>
                <a:ea typeface="+mj-ea"/>
              </a:rPr>
              <a:t>도형 삽입&gt;선</a:t>
            </a:r>
          </a:p>
          <a:p>
            <a:r>
              <a:rPr lang="ko-KR" dirty="0">
                <a:latin typeface="+mj-ea"/>
                <a:ea typeface="+mj-ea"/>
              </a:rPr>
              <a:t>	선의 시작점에서 클릭하고 곡선으로 표시하고 싶은 곳마다 클릭하십시오.</a:t>
            </a:r>
          </a:p>
          <a:p>
            <a:r>
              <a:rPr lang="ko-KR" dirty="0">
                <a:latin typeface="+mj-ea"/>
                <a:ea typeface="+mj-ea"/>
              </a:rPr>
              <a:t>	선의 끝점을 클릭하고 나면 키보드에서 ‘</a:t>
            </a:r>
            <a:r>
              <a:rPr lang="ko-KR" dirty="0" err="1">
                <a:latin typeface="+mj-ea"/>
                <a:ea typeface="+mj-ea"/>
              </a:rPr>
              <a:t>Esc’를</a:t>
            </a:r>
            <a:r>
              <a:rPr lang="ko-KR" dirty="0">
                <a:latin typeface="+mj-ea"/>
                <a:ea typeface="+mj-ea"/>
              </a:rPr>
              <a:t> 누르십시오.</a:t>
            </a:r>
          </a:p>
          <a:p>
            <a:r>
              <a:rPr lang="ko-KR" dirty="0">
                <a:latin typeface="+mj-ea"/>
                <a:ea typeface="+mj-ea"/>
              </a:rPr>
              <a:t>도형 서식 메뉴를 열어 다음과 같이 선택하십시오.</a:t>
            </a:r>
          </a:p>
          <a:p>
            <a:r>
              <a:rPr lang="ko-KR" dirty="0">
                <a:latin typeface="+mj-ea"/>
                <a:ea typeface="+mj-ea"/>
              </a:rPr>
              <a:t>	실선</a:t>
            </a:r>
            <a:r>
              <a:rPr lang="ko-KR" altLang="ko-KR" dirty="0"/>
              <a:t>(</a:t>
            </a:r>
            <a:r>
              <a:rPr lang="ko-KR" altLang="ko-KR" u="sng" dirty="0" err="1"/>
              <a:t>S</a:t>
            </a:r>
            <a:r>
              <a:rPr lang="ko-KR" altLang="ko-KR" dirty="0"/>
              <a:t>)</a:t>
            </a:r>
            <a:endParaRPr lang="ko-KR" dirty="0">
              <a:latin typeface="+mj-ea"/>
              <a:ea typeface="+mj-ea"/>
            </a:endParaRP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색(C)</a:t>
            </a:r>
            <a:r>
              <a:rPr lang="ko-KR" dirty="0">
                <a:latin typeface="+mj-ea"/>
                <a:ea typeface="+mj-ea"/>
              </a:rPr>
              <a:t>: 사용자 지정 (175R 30G 45B)</a:t>
            </a:r>
          </a:p>
          <a:p>
            <a:r>
              <a:rPr lang="ko-KR" dirty="0">
                <a:latin typeface="+mj-ea"/>
                <a:ea typeface="+mj-ea"/>
              </a:rPr>
              <a:t>	</a:t>
            </a:r>
            <a:r>
              <a:rPr lang="ko-KR" altLang="ko-KR" dirty="0"/>
              <a:t>너비(</a:t>
            </a:r>
            <a:r>
              <a:rPr lang="ko-KR" altLang="ko-KR" u="sng" dirty="0" err="1"/>
              <a:t>W</a:t>
            </a:r>
            <a:r>
              <a:rPr lang="en-US" altLang="ko-KR" u="sng" dirty="0"/>
              <a:t>)</a:t>
            </a:r>
            <a:r>
              <a:rPr lang="ko-KR" dirty="0">
                <a:latin typeface="+mj-ea"/>
                <a:ea typeface="+mj-ea"/>
              </a:rPr>
              <a:t>: 2.75pt</a:t>
            </a:r>
          </a:p>
          <a:p>
            <a:r>
              <a:rPr lang="ko-KR" dirty="0">
                <a:latin typeface="+mj-ea"/>
                <a:ea typeface="+mj-ea"/>
              </a:rPr>
              <a:t>	대시 종류</a:t>
            </a:r>
            <a:r>
              <a:rPr lang="ko-KR" altLang="ko-KR" dirty="0"/>
              <a:t>(</a:t>
            </a:r>
            <a:r>
              <a:rPr lang="ko-KR" altLang="ko-KR" u="sng" dirty="0" err="1"/>
              <a:t>D</a:t>
            </a:r>
            <a:r>
              <a:rPr lang="ko-KR" altLang="ko-KR" dirty="0"/>
              <a:t>):</a:t>
            </a:r>
            <a:r>
              <a:rPr lang="ko-KR" dirty="0">
                <a:latin typeface="+mj-ea"/>
                <a:ea typeface="+mj-ea"/>
              </a:rPr>
              <a:t> 긴 파선</a:t>
            </a:r>
          </a:p>
          <a:p>
            <a:r>
              <a:rPr lang="ko-KR" dirty="0">
                <a:latin typeface="+mj-ea"/>
                <a:ea typeface="+mj-ea"/>
              </a:rPr>
              <a:t>	효과: 그림자 (오프셋: 아래쪽)</a:t>
            </a:r>
          </a:p>
          <a:p>
            <a:r>
              <a:rPr lang="ko-KR" dirty="0" err="1">
                <a:latin typeface="+mj-ea"/>
                <a:ea typeface="+mj-ea"/>
              </a:rPr>
              <a:t>애니메니션</a:t>
            </a:r>
            <a:r>
              <a:rPr lang="ko-KR" dirty="0">
                <a:latin typeface="+mj-ea"/>
                <a:ea typeface="+mj-ea"/>
              </a:rPr>
              <a:t> 탭으로 이동하여 선을 선택한 후 ‘</a:t>
            </a:r>
            <a:r>
              <a:rPr lang="ko-KR" dirty="0" err="1">
                <a:latin typeface="+mj-ea"/>
                <a:ea typeface="+mj-ea"/>
              </a:rPr>
              <a:t>닦아내기</a:t>
            </a:r>
            <a:r>
              <a:rPr lang="ko-KR" dirty="0">
                <a:latin typeface="+mj-ea"/>
                <a:ea typeface="+mj-ea"/>
              </a:rPr>
              <a:t>’ 효과를 클릭하십시오.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창을 열어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</a:t>
            </a:r>
            <a:r>
              <a:rPr lang="ko-KR" dirty="0" err="1">
                <a:latin typeface="+mj-ea"/>
                <a:ea typeface="+mj-ea"/>
              </a:rPr>
              <a:t>S</a:t>
            </a:r>
            <a:r>
              <a:rPr lang="ko-KR" dirty="0">
                <a:latin typeface="+mj-ea"/>
                <a:ea typeface="+mj-ea"/>
              </a:rPr>
              <a:t>): 이전 효과와 함께</a:t>
            </a:r>
          </a:p>
          <a:p>
            <a:r>
              <a:rPr lang="ko-KR" dirty="0">
                <a:latin typeface="+mj-ea"/>
                <a:ea typeface="+mj-ea"/>
              </a:rPr>
              <a:t>	지연(</a:t>
            </a:r>
            <a:r>
              <a:rPr lang="ko-KR" dirty="0" err="1">
                <a:latin typeface="+mj-ea"/>
                <a:ea typeface="+mj-ea"/>
              </a:rPr>
              <a:t>D</a:t>
            </a:r>
            <a:r>
              <a:rPr lang="ko-KR" dirty="0">
                <a:latin typeface="+mj-ea"/>
                <a:ea typeface="+mj-ea"/>
              </a:rPr>
              <a:t>): 0초</a:t>
            </a:r>
          </a:p>
          <a:p>
            <a:r>
              <a:rPr lang="ko-KR" dirty="0">
                <a:latin typeface="+mj-ea"/>
                <a:ea typeface="+mj-ea"/>
              </a:rPr>
              <a:t>	재생 시간(</a:t>
            </a:r>
            <a:r>
              <a:rPr lang="ko-KR" dirty="0" err="1">
                <a:latin typeface="+mj-ea"/>
                <a:ea typeface="+mj-ea"/>
              </a:rPr>
              <a:t>N</a:t>
            </a:r>
            <a:r>
              <a:rPr lang="ko-KR" dirty="0">
                <a:latin typeface="+mj-ea"/>
                <a:ea typeface="+mj-ea"/>
              </a:rPr>
              <a:t>): 3초(느리게)</a:t>
            </a:r>
          </a:p>
          <a:p>
            <a:r>
              <a:rPr lang="ko-KR" dirty="0">
                <a:latin typeface="+mj-ea"/>
                <a:ea typeface="+mj-ea"/>
              </a:rPr>
              <a:t>	효과:</a:t>
            </a:r>
          </a:p>
          <a:p>
            <a:r>
              <a:rPr lang="ko-KR" dirty="0">
                <a:latin typeface="+mj-ea"/>
                <a:ea typeface="+mj-ea"/>
              </a:rPr>
              <a:t>	방향(</a:t>
            </a:r>
            <a:r>
              <a:rPr lang="ko-KR" dirty="0" err="1">
                <a:latin typeface="+mj-ea"/>
                <a:ea typeface="+mj-ea"/>
              </a:rPr>
              <a:t>R</a:t>
            </a:r>
            <a:r>
              <a:rPr lang="ko-KR" dirty="0">
                <a:latin typeface="+mj-ea"/>
                <a:ea typeface="+mj-ea"/>
              </a:rPr>
              <a:t>): 시작점과 도착점 위치에 맞게 설정하십시오.</a:t>
            </a:r>
          </a:p>
          <a:p>
            <a:r>
              <a:rPr lang="ko-KR" dirty="0">
                <a:latin typeface="+mj-ea"/>
                <a:ea typeface="+mj-ea"/>
              </a:rPr>
              <a:t>선의 끝점(노란색 눈물 모양/텍스트)에서 MD 라벨을 선택하십시오.</a:t>
            </a:r>
          </a:p>
          <a:p>
            <a:r>
              <a:rPr lang="ko-KR" dirty="0" err="1">
                <a:latin typeface="+mj-ea"/>
                <a:ea typeface="+mj-ea"/>
              </a:rPr>
              <a:t>애니메니션</a:t>
            </a:r>
            <a:r>
              <a:rPr lang="ko-KR" dirty="0">
                <a:latin typeface="+mj-ea"/>
                <a:ea typeface="+mj-ea"/>
              </a:rPr>
              <a:t> 탭에서 ‘사라지기’ 효과를 선택하십시오.</a:t>
            </a:r>
          </a:p>
          <a:p>
            <a:r>
              <a:rPr lang="ko-KR" dirty="0">
                <a:latin typeface="+mj-ea"/>
                <a:ea typeface="+mj-ea"/>
              </a:rPr>
              <a:t>애니메이션 창에서 다음의 설정을 입력하십시오.</a:t>
            </a:r>
          </a:p>
          <a:p>
            <a:r>
              <a:rPr lang="ko-KR" dirty="0">
                <a:latin typeface="+mj-ea"/>
                <a:ea typeface="+mj-ea"/>
              </a:rPr>
              <a:t>	타이밍:</a:t>
            </a:r>
          </a:p>
          <a:p>
            <a:r>
              <a:rPr lang="ko-KR" dirty="0">
                <a:latin typeface="+mj-ea"/>
                <a:ea typeface="+mj-ea"/>
              </a:rPr>
              <a:t>	시작(</a:t>
            </a:r>
            <a:r>
              <a:rPr lang="ko-KR" dirty="0" err="1">
                <a:latin typeface="+mj-ea"/>
                <a:ea typeface="+mj-ea"/>
              </a:rPr>
              <a:t>S</a:t>
            </a:r>
            <a:r>
              <a:rPr lang="ko-KR" dirty="0">
                <a:latin typeface="+mj-ea"/>
                <a:ea typeface="+mj-ea"/>
              </a:rPr>
              <a:t>): 이전 효과 다음에</a:t>
            </a:r>
          </a:p>
          <a:p>
            <a:r>
              <a:rPr lang="ko-KR" dirty="0">
                <a:latin typeface="+mj-ea"/>
                <a:ea typeface="+mj-ea"/>
              </a:rPr>
              <a:t>	지연(</a:t>
            </a:r>
            <a:r>
              <a:rPr lang="ko-KR" dirty="0" err="1">
                <a:latin typeface="+mj-ea"/>
                <a:ea typeface="+mj-ea"/>
              </a:rPr>
              <a:t>D</a:t>
            </a:r>
            <a:r>
              <a:rPr lang="ko-KR" dirty="0">
                <a:latin typeface="+mj-ea"/>
                <a:ea typeface="+mj-ea"/>
              </a:rPr>
              <a:t>): 0초</a:t>
            </a:r>
          </a:p>
          <a:p>
            <a:r>
              <a:rPr lang="ko-KR" dirty="0">
                <a:latin typeface="+mj-ea"/>
                <a:ea typeface="+mj-ea"/>
              </a:rPr>
              <a:t>	재생 시간(</a:t>
            </a:r>
            <a:r>
              <a:rPr lang="ko-KR" dirty="0" err="1">
                <a:latin typeface="+mj-ea"/>
                <a:ea typeface="+mj-ea"/>
              </a:rPr>
              <a:t>N</a:t>
            </a:r>
            <a:r>
              <a:rPr lang="ko-KR" dirty="0">
                <a:latin typeface="+mj-ea"/>
                <a:ea typeface="+mj-ea"/>
              </a:rPr>
              <a:t>): 1초(빠르게) 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점선 표시 방법:</a:t>
            </a:r>
          </a:p>
          <a:p>
            <a:r>
              <a:rPr lang="ko-KR" dirty="0"/>
              <a:t>도형 삽입&gt;선</a:t>
            </a:r>
          </a:p>
          <a:p>
            <a:r>
              <a:rPr lang="ko-KR" dirty="0"/>
              <a:t>	선의 시작점에서 클릭하고 곡선으로 표시하고 싶은 곳마다 클릭하십시오.</a:t>
            </a:r>
          </a:p>
          <a:p>
            <a:r>
              <a:rPr lang="ko-KR" dirty="0"/>
              <a:t>	선의 끝점을 클릭하고 나면 키보드에서 ‘</a:t>
            </a:r>
            <a:r>
              <a:rPr lang="ko-KR" dirty="0" err="1"/>
              <a:t>Esc’를</a:t>
            </a:r>
            <a:r>
              <a:rPr lang="ko-KR" dirty="0"/>
              <a:t> 누르십시오.</a:t>
            </a:r>
          </a:p>
          <a:p>
            <a:r>
              <a:rPr lang="ko-KR" dirty="0"/>
              <a:t>도형 서식 메뉴를 열어 다음과 같이 선택하십시오.</a:t>
            </a:r>
          </a:p>
          <a:p>
            <a:r>
              <a:rPr lang="ko-KR" dirty="0"/>
              <a:t>	실선(</a:t>
            </a:r>
            <a:r>
              <a:rPr lang="ko-KR" u="sng" dirty="0" err="1"/>
              <a:t>S</a:t>
            </a:r>
            <a:r>
              <a:rPr lang="ko-KR" dirty="0"/>
              <a:t>)</a:t>
            </a:r>
          </a:p>
          <a:p>
            <a:r>
              <a:rPr lang="ko-KR" dirty="0"/>
              <a:t>	색(C): 사용자 지정 (175R 30G 45B)</a:t>
            </a:r>
          </a:p>
          <a:p>
            <a:r>
              <a:rPr lang="ko-KR" dirty="0"/>
              <a:t>	너비(</a:t>
            </a:r>
            <a:r>
              <a:rPr lang="ko-KR" u="sng" dirty="0" err="1"/>
              <a:t>W</a:t>
            </a:r>
            <a:r>
              <a:rPr lang="ko-KR" dirty="0"/>
              <a:t>): 2.75pt</a:t>
            </a:r>
          </a:p>
          <a:p>
            <a:r>
              <a:rPr lang="ko-KR" dirty="0"/>
              <a:t>	대시 종류(</a:t>
            </a:r>
            <a:r>
              <a:rPr lang="ko-KR" u="sng" dirty="0" err="1"/>
              <a:t>D</a:t>
            </a:r>
            <a:r>
              <a:rPr lang="ko-KR" dirty="0"/>
              <a:t>): 긴 파선</a:t>
            </a:r>
          </a:p>
          <a:p>
            <a:r>
              <a:rPr lang="ko-KR" dirty="0"/>
              <a:t>	효과: 그림자 (오프셋: 아래쪽)</a:t>
            </a:r>
          </a:p>
          <a:p>
            <a:r>
              <a:rPr lang="ko-KR" dirty="0" err="1"/>
              <a:t>애니메니션</a:t>
            </a:r>
            <a:r>
              <a:rPr lang="ko-KR" dirty="0"/>
              <a:t> 탭으로 이동하여 선을 선택한 후 ‘</a:t>
            </a:r>
            <a:r>
              <a:rPr lang="ko-KR" dirty="0" err="1"/>
              <a:t>닦아내기</a:t>
            </a:r>
            <a:r>
              <a:rPr lang="ko-KR" dirty="0"/>
              <a:t>’ 효과를 클릭하십시오.</a:t>
            </a:r>
          </a:p>
          <a:p>
            <a:r>
              <a:rPr lang="ko-KR" dirty="0"/>
              <a:t>애니메이션 창을 열어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</a:t>
            </a:r>
            <a:r>
              <a:rPr lang="ko-KR" dirty="0" err="1"/>
              <a:t>S</a:t>
            </a:r>
            <a:r>
              <a:rPr lang="ko-KR" dirty="0"/>
              <a:t>): 이전 효과와 함</a:t>
            </a:r>
            <a:r>
              <a:rPr lang="ko-KR" altLang="en-US" dirty="0"/>
              <a:t>께</a:t>
            </a:r>
            <a:endParaRPr lang="ko-KR" dirty="0"/>
          </a:p>
          <a:p>
            <a:r>
              <a:rPr lang="ko-KR" dirty="0"/>
              <a:t>	지연(</a:t>
            </a:r>
            <a:r>
              <a:rPr lang="ko-KR" dirty="0" err="1"/>
              <a:t>D</a:t>
            </a:r>
            <a:r>
              <a:rPr lang="ko-KR" dirty="0"/>
              <a:t>): 0초</a:t>
            </a:r>
          </a:p>
          <a:p>
            <a:r>
              <a:rPr lang="ko-KR" dirty="0"/>
              <a:t>	재생 시간(</a:t>
            </a:r>
            <a:r>
              <a:rPr lang="ko-KR" dirty="0" err="1"/>
              <a:t>N</a:t>
            </a:r>
            <a:r>
              <a:rPr lang="ko-KR" dirty="0"/>
              <a:t>): 3초(느리게)</a:t>
            </a:r>
          </a:p>
          <a:p>
            <a:r>
              <a:rPr lang="ko-KR" dirty="0"/>
              <a:t>	효과:</a:t>
            </a:r>
          </a:p>
          <a:p>
            <a:r>
              <a:rPr lang="ko-KR" dirty="0"/>
              <a:t>	방향(</a:t>
            </a:r>
            <a:r>
              <a:rPr lang="ko-KR" dirty="0" err="1"/>
              <a:t>R</a:t>
            </a:r>
            <a:r>
              <a:rPr lang="ko-KR" dirty="0"/>
              <a:t>): 시작점과 도착점 위치에 맞게 설정하십시오.</a:t>
            </a:r>
          </a:p>
          <a:p>
            <a:r>
              <a:rPr lang="ko-KR" dirty="0"/>
              <a:t>선의 끝점(노란색 눈물 모양/텍스트)에서 MD 라벨을 선택하십시오.</a:t>
            </a:r>
          </a:p>
          <a:p>
            <a:r>
              <a:rPr lang="ko-KR" dirty="0" err="1"/>
              <a:t>애니메니션</a:t>
            </a:r>
            <a:r>
              <a:rPr lang="ko-KR" dirty="0"/>
              <a:t> 탭에서 ‘사라지기’ 효과를 선택하십시오.</a:t>
            </a:r>
          </a:p>
          <a:p>
            <a:r>
              <a:rPr lang="ko-KR" dirty="0"/>
              <a:t>애니메이션 창에서 다음의 설정을 입력하십시오.</a:t>
            </a:r>
          </a:p>
          <a:p>
            <a:r>
              <a:rPr lang="ko-KR" dirty="0"/>
              <a:t>	타이밍:</a:t>
            </a:r>
          </a:p>
          <a:p>
            <a:r>
              <a:rPr lang="ko-KR" dirty="0"/>
              <a:t>	시작(</a:t>
            </a:r>
            <a:r>
              <a:rPr lang="ko-KR" dirty="0" err="1"/>
              <a:t>S</a:t>
            </a:r>
            <a:r>
              <a:rPr lang="ko-KR" dirty="0"/>
              <a:t>): 이전 효과 다음에</a:t>
            </a:r>
          </a:p>
          <a:p>
            <a:r>
              <a:rPr lang="ko-KR" dirty="0"/>
              <a:t>	지연(</a:t>
            </a:r>
            <a:r>
              <a:rPr lang="ko-KR" dirty="0" err="1"/>
              <a:t>D</a:t>
            </a:r>
            <a:r>
              <a:rPr lang="ko-KR" dirty="0"/>
              <a:t>): 0초</a:t>
            </a:r>
          </a:p>
          <a:p>
            <a:r>
              <a:rPr lang="ko-KR" dirty="0"/>
              <a:t>	재생 시간(</a:t>
            </a:r>
            <a:r>
              <a:rPr lang="ko-KR" dirty="0" err="1"/>
              <a:t>N</a:t>
            </a:r>
            <a:r>
              <a:rPr lang="ko-KR" dirty="0"/>
              <a:t>): 1초(빠르게)</a:t>
            </a:r>
          </a:p>
          <a:p>
            <a:r>
              <a:rPr lang="ko-KR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2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3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30003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슬라이드 내용은 글머리기호 3~4개로 제한하고, 글자 크기는 28포인트로</a:t>
            </a:r>
            <a:r>
              <a:rPr lang="en-US" alt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합니다.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화면 내용은 간략하게 기재하고, 자세한 내용은 슬라이드 노트를 활용합니다.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sz="2800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웨비나</a:t>
            </a: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운영자가 </a:t>
            </a:r>
            <a:r>
              <a:rPr lang="ko-KR" altLang="en-US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화면</a:t>
            </a: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전환</a:t>
            </a: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시점을 알 수 있</a:t>
            </a:r>
            <a:r>
              <a:rPr lang="ko-KR" altLang="en-US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도록 </a:t>
            </a:r>
            <a:r>
              <a:rPr lang="ko-KR" alt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슬라이드 노트에 </a:t>
            </a:r>
            <a:r>
              <a:rPr lang="ko-KR" altLang="en-US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표시</a:t>
            </a: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합니다.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굴림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PPT 사용 표준</a:t>
            </a:r>
          </a:p>
        </p:txBody>
      </p:sp>
    </p:spTree>
    <p:extLst>
      <p:ext uri="{BB962C8B-B14F-4D97-AF65-F5344CB8AC3E}">
        <p14:creationId xmlns:p14="http://schemas.microsoft.com/office/powerpoint/2010/main" val="3628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10F2BFCD-7F25-A847-9826-8118E4042BF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040845-111A-F945-8474-8AAFB5C5EB6B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2102733"/>
            <a:ext cx="5181600" cy="1304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ko-KR" sz="3600" b="1" dirty="0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[슬라이드 제목]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8301" y="3585855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9BC1F-064E-6347-B90E-1AA8B7660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18" y="5899865"/>
            <a:ext cx="836923" cy="791819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3EF3B5FF-BF0A-436A-B2C4-2796D6E51F64}"/>
              </a:ext>
            </a:extLst>
          </p:cNvPr>
          <p:cNvSpPr txBox="1">
            <a:spLocks/>
          </p:cNvSpPr>
          <p:nvPr/>
        </p:nvSpPr>
        <p:spPr>
          <a:xfrm>
            <a:off x="6278301" y="375329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80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[슬라이드 부제목]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F802C-874D-4258-B470-AC540789F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3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2907733" y="126741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굴림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783291" y="66780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[슬라이드 제목]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5AB83-196B-4ED1-9C75-D3E57532D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24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99DE53-1096-415C-B44F-0CEAB4CD9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57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189E6-D8CA-41F1-9A28-D0B63B15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26" y="4252703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9C754A-0CA0-4EDA-81C8-C3DCD94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17" y="-49285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45396" y="-18855"/>
            <a:ext cx="81730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37" h="6867427">
                <a:moveTo>
                  <a:pt x="0" y="9427"/>
                </a:moveTo>
                <a:lnTo>
                  <a:pt x="8173037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14B45C99-9127-3643-92CE-5F0614EE8BA5}"/>
              </a:ext>
            </a:extLst>
          </p:cNvPr>
          <p:cNvSpPr txBox="1">
            <a:spLocks/>
          </p:cNvSpPr>
          <p:nvPr/>
        </p:nvSpPr>
        <p:spPr>
          <a:xfrm>
            <a:off x="840327" y="1599193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ko-KR" sz="28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algn="just"/>
            <a:endParaRPr lang="en-US" sz="2400" kern="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algn="just"/>
            <a:endParaRPr lang="en-US" sz="2800" kern="0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  <a:br>
              <a:rPr lang="ko-KR" sz="2400">
                <a:solidFill>
                  <a:schemeClr val="bg1"/>
                </a:solidFill>
                <a:latin typeface="+mj-ea"/>
                <a:ea typeface="+mj-ea"/>
              </a:rPr>
            </a:br>
            <a:endParaRPr lang="ko-KR" sz="2400">
              <a:solidFill>
                <a:schemeClr val="bg1"/>
              </a:solidFill>
              <a:latin typeface="+mj-ea"/>
              <a:ea typeface="+mj-ea"/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endParaRPr lang="en-US" sz="28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굴림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chemeClr val="bg1"/>
                </a:solidFill>
                <a:latin typeface="+mj-ea"/>
                <a:ea typeface="+mj-ea"/>
              </a:rPr>
              <a:t>[슬라이드 제목]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860604"/>
            <a:ext cx="896739" cy="8496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7DC059-2E6A-4544-97F9-14A67957DDEB}"/>
              </a:ext>
            </a:extLst>
          </p:cNvPr>
          <p:cNvGrpSpPr/>
          <p:nvPr/>
        </p:nvGrpSpPr>
        <p:grpSpPr>
          <a:xfrm>
            <a:off x="6495546" y="-9428"/>
            <a:ext cx="1677492" cy="6858000"/>
            <a:chOff x="3697870" y="0"/>
            <a:chExt cx="1677492" cy="6858000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9C0FD38-8085-418A-9F5E-BF1AE3E604F0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E1D7847-EF9A-4045-B15E-DE060B06A599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4DAAAE5-BDEB-4EDC-AC81-05F5C1F4C87F}"/>
              </a:ext>
            </a:extLst>
          </p:cNvPr>
          <p:cNvSpPr/>
          <p:nvPr/>
        </p:nvSpPr>
        <p:spPr>
          <a:xfrm>
            <a:off x="10711996" y="0"/>
            <a:ext cx="1360969" cy="6858000"/>
          </a:xfrm>
          <a:custGeom>
            <a:avLst/>
            <a:gdLst>
              <a:gd name="connsiteX0" fmla="*/ 903769 w 1360969"/>
              <a:gd name="connsiteY0" fmla="*/ 0 h 6858000"/>
              <a:gd name="connsiteX1" fmla="*/ 1360969 w 1360969"/>
              <a:gd name="connsiteY1" fmla="*/ 0 h 6858000"/>
              <a:gd name="connsiteX2" fmla="*/ 457200 w 1360969"/>
              <a:gd name="connsiteY2" fmla="*/ 6858000 h 6858000"/>
              <a:gd name="connsiteX3" fmla="*/ 0 w 1360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969" h="6858000">
                <a:moveTo>
                  <a:pt x="903769" y="0"/>
                </a:moveTo>
                <a:lnTo>
                  <a:pt x="1360969" y="0"/>
                </a:lnTo>
                <a:lnTo>
                  <a:pt x="457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07F8C487-CCCE-4328-8AB2-D3EFB7371081}"/>
              </a:ext>
            </a:extLst>
          </p:cNvPr>
          <p:cNvSpPr/>
          <p:nvPr/>
        </p:nvSpPr>
        <p:spPr>
          <a:xfrm>
            <a:off x="10536702" y="-92596"/>
            <a:ext cx="1669294" cy="6971598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94" h="6867427">
                <a:moveTo>
                  <a:pt x="904010" y="9427"/>
                </a:moveTo>
                <a:lnTo>
                  <a:pt x="1657938" y="0"/>
                </a:lnTo>
                <a:cubicBezTo>
                  <a:pt x="1661723" y="2285679"/>
                  <a:pt x="1665509" y="4571357"/>
                  <a:pt x="1669294" y="6857036"/>
                </a:cubicBezTo>
                <a:lnTo>
                  <a:pt x="0" y="6867427"/>
                </a:lnTo>
                <a:lnTo>
                  <a:pt x="90401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3797E-6E30-4ED4-916E-7CA0ABBAB40D}"/>
              </a:ext>
            </a:extLst>
          </p:cNvPr>
          <p:cNvGrpSpPr/>
          <p:nvPr/>
        </p:nvGrpSpPr>
        <p:grpSpPr>
          <a:xfrm>
            <a:off x="10512177" y="9426"/>
            <a:ext cx="1677492" cy="6858000"/>
            <a:chOff x="3697870" y="0"/>
            <a:chExt cx="1677492" cy="6858000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CF3DEE-8625-439F-945C-ADB175E301D7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67506C0-FFD7-45C9-BA60-85228F717CAC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812" y="6206761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0" y="5657734"/>
            <a:ext cx="896739" cy="849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ACA65B-0A82-4E01-8569-E12C5613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3" y="-19932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ED3F70D3-F6BA-4C79-97F5-EE30A2716C4D}"/>
              </a:ext>
            </a:extLst>
          </p:cNvPr>
          <p:cNvSpPr/>
          <p:nvPr/>
        </p:nvSpPr>
        <p:spPr>
          <a:xfrm rot="16200000" flipV="1">
            <a:off x="4750253" y="-643603"/>
            <a:ext cx="6892097" cy="8156155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57333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8" fmla="*/ 0 w 6858000"/>
              <a:gd name="connsiteY8" fmla="*/ 922089 h 6647770"/>
              <a:gd name="connsiteX0" fmla="*/ 0 w 6858000"/>
              <a:gd name="connsiteY0" fmla="*/ 316161 h 6041842"/>
              <a:gd name="connsiteX1" fmla="*/ 0 w 6858000"/>
              <a:gd name="connsiteY1" fmla="*/ 2353484 h 6041842"/>
              <a:gd name="connsiteX2" fmla="*/ 0 w 6858000"/>
              <a:gd name="connsiteY2" fmla="*/ 4004520 h 6041842"/>
              <a:gd name="connsiteX3" fmla="*/ 0 w 6858000"/>
              <a:gd name="connsiteY3" fmla="*/ 6041842 h 6041842"/>
              <a:gd name="connsiteX4" fmla="*/ 6858000 w 6858000"/>
              <a:gd name="connsiteY4" fmla="*/ 5127442 h 6041842"/>
              <a:gd name="connsiteX5" fmla="*/ 6858000 w 6858000"/>
              <a:gd name="connsiteY5" fmla="*/ 4004520 h 6041842"/>
              <a:gd name="connsiteX6" fmla="*/ 6858000 w 6858000"/>
              <a:gd name="connsiteY6" fmla="*/ 1431394 h 6041842"/>
              <a:gd name="connsiteX7" fmla="*/ 6824949 w 6858000"/>
              <a:gd name="connsiteY7" fmla="*/ 0 h 6041842"/>
              <a:gd name="connsiteX8" fmla="*/ 0 w 6858000"/>
              <a:gd name="connsiteY8" fmla="*/ 316161 h 6041842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48112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6858000 w 6858000"/>
              <a:gd name="connsiteY0" fmla="*/ 0 h 4610448"/>
              <a:gd name="connsiteX1" fmla="*/ 0 w 6858000"/>
              <a:gd name="connsiteY1" fmla="*/ 922090 h 4610448"/>
              <a:gd name="connsiteX2" fmla="*/ 0 w 6858000"/>
              <a:gd name="connsiteY2" fmla="*/ 2573126 h 4610448"/>
              <a:gd name="connsiteX3" fmla="*/ 0 w 6858000"/>
              <a:gd name="connsiteY3" fmla="*/ 4610448 h 4610448"/>
              <a:gd name="connsiteX4" fmla="*/ 6858000 w 6858000"/>
              <a:gd name="connsiteY4" fmla="*/ 3696048 h 4610448"/>
              <a:gd name="connsiteX5" fmla="*/ 6858000 w 6858000"/>
              <a:gd name="connsiteY5" fmla="*/ 2573126 h 4610448"/>
              <a:gd name="connsiteX6" fmla="*/ 6858000 w 6858000"/>
              <a:gd name="connsiteY6" fmla="*/ 0 h 4610448"/>
              <a:gd name="connsiteX0" fmla="*/ 6858000 w 6858000"/>
              <a:gd name="connsiteY0" fmla="*/ 0 h 4610448"/>
              <a:gd name="connsiteX1" fmla="*/ 0 w 6858000"/>
              <a:gd name="connsiteY1" fmla="*/ 2573126 h 4610448"/>
              <a:gd name="connsiteX2" fmla="*/ 0 w 6858000"/>
              <a:gd name="connsiteY2" fmla="*/ 4610448 h 4610448"/>
              <a:gd name="connsiteX3" fmla="*/ 6858000 w 6858000"/>
              <a:gd name="connsiteY3" fmla="*/ 3696048 h 4610448"/>
              <a:gd name="connsiteX4" fmla="*/ 6858000 w 6858000"/>
              <a:gd name="connsiteY4" fmla="*/ 2573126 h 4610448"/>
              <a:gd name="connsiteX5" fmla="*/ 6858000 w 6858000"/>
              <a:gd name="connsiteY5" fmla="*/ 0 h 4610448"/>
              <a:gd name="connsiteX0" fmla="*/ 6858000 w 6858000"/>
              <a:gd name="connsiteY0" fmla="*/ 0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1122922 h 2037322"/>
              <a:gd name="connsiteX4" fmla="*/ 6858000 w 6858000"/>
              <a:gd name="connsiteY4" fmla="*/ 0 h 2037322"/>
              <a:gd name="connsiteX0" fmla="*/ 6880034 w 6880034"/>
              <a:gd name="connsiteY0" fmla="*/ 0 h 3502566"/>
              <a:gd name="connsiteX1" fmla="*/ 0 w 6880034"/>
              <a:gd name="connsiteY1" fmla="*/ 1465244 h 3502566"/>
              <a:gd name="connsiteX2" fmla="*/ 0 w 6880034"/>
              <a:gd name="connsiteY2" fmla="*/ 3502566 h 3502566"/>
              <a:gd name="connsiteX3" fmla="*/ 6858000 w 6880034"/>
              <a:gd name="connsiteY3" fmla="*/ 2588166 h 3502566"/>
              <a:gd name="connsiteX4" fmla="*/ 6880034 w 6880034"/>
              <a:gd name="connsiteY4" fmla="*/ 0 h 3502566"/>
              <a:gd name="connsiteX0" fmla="*/ 6846983 w 6858000"/>
              <a:gd name="connsiteY0" fmla="*/ 0 h 3205110"/>
              <a:gd name="connsiteX1" fmla="*/ 0 w 6858000"/>
              <a:gd name="connsiteY1" fmla="*/ 1167788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771180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870332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80034 w 6880352"/>
              <a:gd name="connsiteY0" fmla="*/ 0 h 9033033"/>
              <a:gd name="connsiteX1" fmla="*/ 0 w 6880352"/>
              <a:gd name="connsiteY1" fmla="*/ 6698255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80035 w 6880353"/>
              <a:gd name="connsiteY0" fmla="*/ 0 h 9033033"/>
              <a:gd name="connsiteX1" fmla="*/ 0 w 6880353"/>
              <a:gd name="connsiteY1" fmla="*/ 22031 h 9033033"/>
              <a:gd name="connsiteX2" fmla="*/ 1 w 6880353"/>
              <a:gd name="connsiteY2" fmla="*/ 9033033 h 9033033"/>
              <a:gd name="connsiteX3" fmla="*/ 6858001 w 6880353"/>
              <a:gd name="connsiteY3" fmla="*/ 8118633 h 9033033"/>
              <a:gd name="connsiteX4" fmla="*/ 6880035 w 6880353"/>
              <a:gd name="connsiteY4" fmla="*/ 0 h 9033033"/>
              <a:gd name="connsiteX0" fmla="*/ 6880034 w 6880352"/>
              <a:gd name="connsiteY0" fmla="*/ 0 h 9033033"/>
              <a:gd name="connsiteX1" fmla="*/ 231354 w 6880352"/>
              <a:gd name="connsiteY1" fmla="*/ 1013549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91049 w 6891367"/>
              <a:gd name="connsiteY0" fmla="*/ 0 h 9033033"/>
              <a:gd name="connsiteX1" fmla="*/ 0 w 6891367"/>
              <a:gd name="connsiteY1" fmla="*/ 969479 h 9033033"/>
              <a:gd name="connsiteX2" fmla="*/ 11015 w 6891367"/>
              <a:gd name="connsiteY2" fmla="*/ 9033033 h 9033033"/>
              <a:gd name="connsiteX3" fmla="*/ 6869015 w 6891367"/>
              <a:gd name="connsiteY3" fmla="*/ 8118633 h 9033033"/>
              <a:gd name="connsiteX4" fmla="*/ 6891049 w 6891367"/>
              <a:gd name="connsiteY4" fmla="*/ 0 h 9033033"/>
              <a:gd name="connsiteX0" fmla="*/ 6725796 w 6869015"/>
              <a:gd name="connsiteY0" fmla="*/ 495765 h 8063554"/>
              <a:gd name="connsiteX1" fmla="*/ 0 w 6869015"/>
              <a:gd name="connsiteY1" fmla="*/ 0 h 8063554"/>
              <a:gd name="connsiteX2" fmla="*/ 11015 w 6869015"/>
              <a:gd name="connsiteY2" fmla="*/ 8063554 h 8063554"/>
              <a:gd name="connsiteX3" fmla="*/ 6869015 w 6869015"/>
              <a:gd name="connsiteY3" fmla="*/ 7149154 h 8063554"/>
              <a:gd name="connsiteX4" fmla="*/ 6725796 w 6869015"/>
              <a:gd name="connsiteY4" fmla="*/ 495765 h 8063554"/>
              <a:gd name="connsiteX0" fmla="*/ 6880034 w 6880522"/>
              <a:gd name="connsiteY0" fmla="*/ 0 h 8085581"/>
              <a:gd name="connsiteX1" fmla="*/ 0 w 6880522"/>
              <a:gd name="connsiteY1" fmla="*/ 22027 h 8085581"/>
              <a:gd name="connsiteX2" fmla="*/ 11015 w 6880522"/>
              <a:gd name="connsiteY2" fmla="*/ 8085581 h 8085581"/>
              <a:gd name="connsiteX3" fmla="*/ 6869015 w 6880522"/>
              <a:gd name="connsiteY3" fmla="*/ 7171181 h 8085581"/>
              <a:gd name="connsiteX4" fmla="*/ 6880034 w 6880522"/>
              <a:gd name="connsiteY4" fmla="*/ 0 h 8085581"/>
              <a:gd name="connsiteX0" fmla="*/ 6891609 w 6892097"/>
              <a:gd name="connsiteY0" fmla="*/ 70574 h 8156155"/>
              <a:gd name="connsiteX1" fmla="*/ 0 w 6892097"/>
              <a:gd name="connsiteY1" fmla="*/ 0 h 8156155"/>
              <a:gd name="connsiteX2" fmla="*/ 22590 w 6892097"/>
              <a:gd name="connsiteY2" fmla="*/ 8156155 h 8156155"/>
              <a:gd name="connsiteX3" fmla="*/ 6880590 w 6892097"/>
              <a:gd name="connsiteY3" fmla="*/ 7241755 h 8156155"/>
              <a:gd name="connsiteX4" fmla="*/ 6891609 w 6892097"/>
              <a:gd name="connsiteY4" fmla="*/ 70574 h 81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097" h="8156155">
                <a:moveTo>
                  <a:pt x="6891609" y="70574"/>
                </a:moveTo>
                <a:lnTo>
                  <a:pt x="0" y="0"/>
                </a:lnTo>
                <a:cubicBezTo>
                  <a:pt x="0" y="3003667"/>
                  <a:pt x="22590" y="5152488"/>
                  <a:pt x="22590" y="8156155"/>
                </a:cubicBezTo>
                <a:lnTo>
                  <a:pt x="6880590" y="7241755"/>
                </a:lnTo>
                <a:cubicBezTo>
                  <a:pt x="6876918" y="6478185"/>
                  <a:pt x="6895281" y="834144"/>
                  <a:pt x="6891609" y="70574"/>
                </a:cubicBez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ABA1354-AF92-4443-9D68-C06C72F477C6}"/>
              </a:ext>
            </a:extLst>
          </p:cNvPr>
          <p:cNvSpPr/>
          <p:nvPr/>
        </p:nvSpPr>
        <p:spPr>
          <a:xfrm rot="16200000" flipV="1">
            <a:off x="-2597627" y="2597625"/>
            <a:ext cx="6858000" cy="166274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00055 h 6625736"/>
              <a:gd name="connsiteX1" fmla="*/ 0 w 6858000"/>
              <a:gd name="connsiteY1" fmla="*/ 2937378 h 6625736"/>
              <a:gd name="connsiteX2" fmla="*/ 0 w 6858000"/>
              <a:gd name="connsiteY2" fmla="*/ 4588414 h 6625736"/>
              <a:gd name="connsiteX3" fmla="*/ 0 w 6858000"/>
              <a:gd name="connsiteY3" fmla="*/ 6625736 h 6625736"/>
              <a:gd name="connsiteX4" fmla="*/ 6858000 w 6858000"/>
              <a:gd name="connsiteY4" fmla="*/ 6625736 h 6625736"/>
              <a:gd name="connsiteX5" fmla="*/ 6858000 w 6858000"/>
              <a:gd name="connsiteY5" fmla="*/ 4588414 h 6625736"/>
              <a:gd name="connsiteX6" fmla="*/ 6858000 w 6858000"/>
              <a:gd name="connsiteY6" fmla="*/ 2015288 h 6625736"/>
              <a:gd name="connsiteX7" fmla="*/ 6835966 w 6858000"/>
              <a:gd name="connsiteY7" fmla="*/ 0 h 6625736"/>
              <a:gd name="connsiteX8" fmla="*/ 0 w 6858000"/>
              <a:gd name="connsiteY8" fmla="*/ 900055 h 6625736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24950 w 6858000"/>
              <a:gd name="connsiteY6" fmla="*/ 3241489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0 w 6858000"/>
              <a:gd name="connsiteY6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4062932 h 5725681"/>
              <a:gd name="connsiteX6" fmla="*/ 0 w 6858000"/>
              <a:gd name="connsiteY6" fmla="*/ 0 h 5725681"/>
              <a:gd name="connsiteX0" fmla="*/ 231353 w 6858000"/>
              <a:gd name="connsiteY0" fmla="*/ 0 h 4150269"/>
              <a:gd name="connsiteX1" fmla="*/ 0 w 6858000"/>
              <a:gd name="connsiteY1" fmla="*/ 461911 h 4150269"/>
              <a:gd name="connsiteX2" fmla="*/ 0 w 6858000"/>
              <a:gd name="connsiteY2" fmla="*/ 2112947 h 4150269"/>
              <a:gd name="connsiteX3" fmla="*/ 0 w 6858000"/>
              <a:gd name="connsiteY3" fmla="*/ 4150269 h 4150269"/>
              <a:gd name="connsiteX4" fmla="*/ 6858000 w 6858000"/>
              <a:gd name="connsiteY4" fmla="*/ 4150269 h 4150269"/>
              <a:gd name="connsiteX5" fmla="*/ 6858000 w 6858000"/>
              <a:gd name="connsiteY5" fmla="*/ 2487520 h 4150269"/>
              <a:gd name="connsiteX6" fmla="*/ 231353 w 6858000"/>
              <a:gd name="connsiteY6" fmla="*/ 0 h 4150269"/>
              <a:gd name="connsiteX0" fmla="*/ 6858000 w 6858000"/>
              <a:gd name="connsiteY0" fmla="*/ 2025609 h 3688358"/>
              <a:gd name="connsiteX1" fmla="*/ 0 w 6858000"/>
              <a:gd name="connsiteY1" fmla="*/ 0 h 3688358"/>
              <a:gd name="connsiteX2" fmla="*/ 0 w 6858000"/>
              <a:gd name="connsiteY2" fmla="*/ 1651036 h 3688358"/>
              <a:gd name="connsiteX3" fmla="*/ 0 w 6858000"/>
              <a:gd name="connsiteY3" fmla="*/ 3688358 h 3688358"/>
              <a:gd name="connsiteX4" fmla="*/ 6858000 w 6858000"/>
              <a:gd name="connsiteY4" fmla="*/ 3688358 h 3688358"/>
              <a:gd name="connsiteX5" fmla="*/ 6858000 w 6858000"/>
              <a:gd name="connsiteY5" fmla="*/ 2025609 h 3688358"/>
              <a:gd name="connsiteX0" fmla="*/ 6858000 w 6858000"/>
              <a:gd name="connsiteY0" fmla="*/ 374573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2037322 h 2037322"/>
              <a:gd name="connsiteX4" fmla="*/ 6858000 w 6858000"/>
              <a:gd name="connsiteY4" fmla="*/ 374573 h 2037322"/>
              <a:gd name="connsiteX0" fmla="*/ 6858000 w 6858000"/>
              <a:gd name="connsiteY0" fmla="*/ 0 h 1662749"/>
              <a:gd name="connsiteX1" fmla="*/ 0 w 6858000"/>
              <a:gd name="connsiteY1" fmla="*/ 881350 h 1662749"/>
              <a:gd name="connsiteX2" fmla="*/ 0 w 6858000"/>
              <a:gd name="connsiteY2" fmla="*/ 1662749 h 1662749"/>
              <a:gd name="connsiteX3" fmla="*/ 6858000 w 6858000"/>
              <a:gd name="connsiteY3" fmla="*/ 1662749 h 1662749"/>
              <a:gd name="connsiteX4" fmla="*/ 6858000 w 6858000"/>
              <a:gd name="connsiteY4" fmla="*/ 0 h 16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662749">
                <a:moveTo>
                  <a:pt x="6858000" y="0"/>
                </a:moveTo>
                <a:lnTo>
                  <a:pt x="0" y="881350"/>
                </a:lnTo>
                <a:lnTo>
                  <a:pt x="0" y="1662749"/>
                </a:lnTo>
                <a:lnTo>
                  <a:pt x="6858000" y="1662749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116C-65BB-4EFA-B037-16153FD7DC47}"/>
              </a:ext>
            </a:extLst>
          </p:cNvPr>
          <p:cNvGrpSpPr/>
          <p:nvPr/>
        </p:nvGrpSpPr>
        <p:grpSpPr>
          <a:xfrm>
            <a:off x="0" y="-3"/>
            <a:ext cx="1677492" cy="6858000"/>
            <a:chOff x="3697870" y="0"/>
            <a:chExt cx="1677492" cy="68580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A2F655-C2F7-49A7-BEB0-9CA35072F784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305937E-7E31-4FCF-A488-C128E91C9FBA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C907C8-E05D-4D6E-A6A0-74545D96D614}"/>
              </a:ext>
            </a:extLst>
          </p:cNvPr>
          <p:cNvGrpSpPr/>
          <p:nvPr/>
        </p:nvGrpSpPr>
        <p:grpSpPr>
          <a:xfrm>
            <a:off x="4184431" y="-3"/>
            <a:ext cx="1677492" cy="6858000"/>
            <a:chOff x="3697870" y="0"/>
            <a:chExt cx="1677492" cy="68580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42EAC90-F876-44E9-80C2-1B5B80EFA95A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FC32F4B-EAC0-407C-B181-85E690DEEDF8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6407225" y="1451086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굴림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241535" y="792022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chemeClr val="bg1"/>
                </a:solidFill>
                <a:latin typeface="+mj-ea"/>
                <a:ea typeface="+mj-ea"/>
              </a:rPr>
              <a:t>[슬라이드 제목]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9AEFDC5B-575A-4E34-8EB4-77015676D9BA}"/>
              </a:ext>
            </a:extLst>
          </p:cNvPr>
          <p:cNvSpPr txBox="1">
            <a:spLocks/>
          </p:cNvSpPr>
          <p:nvPr/>
        </p:nvSpPr>
        <p:spPr>
          <a:xfrm>
            <a:off x="6241535" y="1958752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ko-KR" sz="28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algn="just"/>
            <a:endParaRPr lang="en-US" sz="2400" kern="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algn="just"/>
            <a:endParaRPr lang="en-US" sz="2800" kern="0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  <a:br>
              <a:rPr lang="ko-KR" sz="2400">
                <a:solidFill>
                  <a:schemeClr val="bg1"/>
                </a:solidFill>
                <a:latin typeface="+mj-ea"/>
                <a:ea typeface="+mj-ea"/>
              </a:rPr>
            </a:br>
            <a:endParaRPr lang="ko-KR" sz="2400">
              <a:solidFill>
                <a:schemeClr val="bg1"/>
              </a:solidFill>
              <a:latin typeface="+mj-ea"/>
              <a:ea typeface="+mj-ea"/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endParaRPr lang="en-US" sz="28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6036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4" name="Yellow Bar">
            <a:extLst>
              <a:ext uri="{FF2B5EF4-FFF2-40B4-BE49-F238E27FC236}">
                <a16:creationId xmlns:a16="http://schemas.microsoft.com/office/drawing/2014/main" id="{852E843D-DD4F-4008-BF4C-B81D98E4A075}"/>
              </a:ext>
            </a:extLst>
          </p:cNvPr>
          <p:cNvSpPr/>
          <p:nvPr/>
        </p:nvSpPr>
        <p:spPr>
          <a:xfrm>
            <a:off x="5890310" y="122502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굴림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A64F9E7E-A952-42AC-97C6-C8B78182FCD5}"/>
              </a:ext>
            </a:extLst>
          </p:cNvPr>
          <p:cNvSpPr txBox="1">
            <a:spLocks/>
          </p:cNvSpPr>
          <p:nvPr/>
        </p:nvSpPr>
        <p:spPr>
          <a:xfrm>
            <a:off x="5740907" y="56595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chemeClr val="bg1"/>
                </a:solidFill>
                <a:latin typeface="+mj-ea"/>
                <a:ea typeface="+mj-ea"/>
              </a:rPr>
              <a:t>[슬라이드 제목]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4E3B2-836E-45E2-A387-5F721CA2D7AD}"/>
              </a:ext>
            </a:extLst>
          </p:cNvPr>
          <p:cNvSpPr/>
          <p:nvPr/>
        </p:nvSpPr>
        <p:spPr>
          <a:xfrm>
            <a:off x="1372165" y="5224257"/>
            <a:ext cx="3935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sz="1100" i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[사진 설명]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6980A-2D29-41F0-B618-9300C709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7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2344C059-3997-4C0F-B832-A873357C0597}"/>
              </a:ext>
            </a:extLst>
          </p:cNvPr>
          <p:cNvSpPr txBox="1">
            <a:spLocks/>
          </p:cNvSpPr>
          <p:nvPr/>
        </p:nvSpPr>
        <p:spPr>
          <a:xfrm>
            <a:off x="6220533" y="1773762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ko-KR" sz="28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algn="just"/>
            <a:endParaRPr lang="en-US" sz="2400" kern="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endParaRPr lang="en-US" sz="28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8B1548D0-B75A-4C2E-B8E3-A0C8E1223064}"/>
              </a:ext>
            </a:extLst>
          </p:cNvPr>
          <p:cNvSpPr/>
          <p:nvPr/>
        </p:nvSpPr>
        <p:spPr>
          <a:xfrm>
            <a:off x="0" y="-9428"/>
            <a:ext cx="98397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003270"/>
              <a:gd name="connsiteY0" fmla="*/ 9427 h 6867427"/>
              <a:gd name="connsiteX1" fmla="*/ 8003270 w 8003270"/>
              <a:gd name="connsiteY1" fmla="*/ 0 h 6867427"/>
              <a:gd name="connsiteX2" fmla="*/ 7249212 w 8003270"/>
              <a:gd name="connsiteY2" fmla="*/ 6867427 h 6867427"/>
              <a:gd name="connsiteX3" fmla="*/ 0 w 8003270"/>
              <a:gd name="connsiteY3" fmla="*/ 6867427 h 6867427"/>
              <a:gd name="connsiteX4" fmla="*/ 0 w 8003270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270" h="6867427">
                <a:moveTo>
                  <a:pt x="0" y="9427"/>
                </a:moveTo>
                <a:lnTo>
                  <a:pt x="8003270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굴림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chemeClr val="bg1"/>
                </a:solidFill>
                <a:latin typeface="+mj-ea"/>
                <a:ea typeface="+mj-ea"/>
              </a:rPr>
              <a:t>[슬라이드 제목]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695057"/>
            <a:ext cx="896739" cy="849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F5B125-30D7-457B-BEA5-F15A7D1E0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6" y="145687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38E7CC-DB0E-4345-9F2C-8E957A4FAF11}"/>
              </a:ext>
            </a:extLst>
          </p:cNvPr>
          <p:cNvSpPr/>
          <p:nvPr/>
        </p:nvSpPr>
        <p:spPr>
          <a:xfrm>
            <a:off x="9154391" y="5302321"/>
            <a:ext cx="2607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sz="1100" i="1">
                <a:solidFill>
                  <a:srgbClr val="0D2240"/>
                </a:solidFill>
                <a:latin typeface="+mj-ea"/>
                <a:ea typeface="+mj-ea"/>
                <a:cs typeface="Arial" panose="020B0604020202020204" pitchFamily="34" charset="0"/>
              </a:rPr>
              <a:t>[사진 설명]</a:t>
            </a:r>
          </a:p>
        </p:txBody>
      </p:sp>
      <p:sp>
        <p:nvSpPr>
          <p:cNvPr id="10" name="Body Copy">
            <a:extLst>
              <a:ext uri="{FF2B5EF4-FFF2-40B4-BE49-F238E27FC236}">
                <a16:creationId xmlns:a16="http://schemas.microsoft.com/office/drawing/2014/main" id="{92E157FB-A530-4C5A-86F3-B2B74CBB209C}"/>
              </a:ext>
            </a:extLst>
          </p:cNvPr>
          <p:cNvSpPr txBox="1">
            <a:spLocks/>
          </p:cNvSpPr>
          <p:nvPr/>
        </p:nvSpPr>
        <p:spPr>
          <a:xfrm>
            <a:off x="840328" y="1947283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ko-KR" sz="28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algn="just"/>
            <a:endParaRPr lang="en-US" sz="2400" kern="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endParaRPr lang="en-US" sz="28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6505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714268" y="695325"/>
            <a:ext cx="6858000" cy="546735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497686" y="698734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71625" y="1882353"/>
            <a:ext cx="4970782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4000" b="1" dirty="0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[슬라이드 제목]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72" y="3121906"/>
            <a:ext cx="4475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>
                <a:latin typeface="+mj-ea"/>
                <a:ea typeface="+mj-ea"/>
                <a:cs typeface="Arial" panose="020B0604020202020204" pitchFamily="34" charset="0"/>
              </a:rPr>
              <a:t>[내용]</a:t>
            </a:r>
            <a:br>
              <a:rPr lang="ko-KR" sz="2800">
                <a:latin typeface="+mj-ea"/>
                <a:ea typeface="+mj-ea"/>
                <a:cs typeface="Arial" panose="020B0604020202020204" pitchFamily="34" charset="0"/>
              </a:rPr>
            </a:br>
            <a:endParaRPr lang="ko-KR" sz="2800">
              <a:latin typeface="+mj-ea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>
                <a:latin typeface="+mj-ea"/>
                <a:ea typeface="+mj-ea"/>
                <a:cs typeface="Arial" panose="020B0604020202020204" pitchFamily="34" charset="0"/>
              </a:rPr>
              <a:t>[내용]</a:t>
            </a:r>
            <a:br>
              <a:rPr lang="ko-KR" sz="2800">
                <a:latin typeface="+mj-ea"/>
                <a:ea typeface="+mj-ea"/>
                <a:cs typeface="Arial" panose="020B0604020202020204" pitchFamily="34" charset="0"/>
              </a:rPr>
            </a:br>
            <a:endParaRPr lang="ko-KR" sz="2800">
              <a:latin typeface="+mj-ea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800">
                <a:latin typeface="+mj-ea"/>
                <a:ea typeface="+mj-ea"/>
                <a:cs typeface="Arial" panose="020B0604020202020204" pitchFamily="34" charset="0"/>
              </a:rPr>
              <a:t>[내용]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94CC0-7DA2-499D-9976-D4C4114B3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36" y="305880"/>
            <a:ext cx="5029200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0A202-B342-4226-8D2B-BE34D8A08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07" y="3958622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8E995-36BC-42DE-A448-52C807647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6" y="2382415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-8061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>
            <a:off x="5180781" y="-153220"/>
            <a:ext cx="6858000" cy="716443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6533460" y="23729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ko-KR" sz="280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[내용]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ko-KR" sz="280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[내용]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ko-KR" sz="280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[내용]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6533460" y="1109747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54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[슬라이드 제목]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8741810" y="479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9F0C7C-4928-4D80-A3FC-CD7C9E8A7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0" y="246910"/>
            <a:ext cx="449338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AFCEF-3409-43A2-82BC-87618B1F4C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10" y="3950489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DCABE-18F3-4C2B-B3E7-5FFC6604E6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2918"/>
            <a:ext cx="2930236" cy="219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28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endParaRPr lang="en-US" sz="2800" kern="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400">
                <a:solidFill>
                  <a:schemeClr val="bg1"/>
                </a:solidFill>
                <a:latin typeface="+mj-ea"/>
                <a:ea typeface="+mj-ea"/>
              </a:rPr>
              <a:t>[내용]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굴림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chemeClr val="bg1"/>
                </a:solidFill>
                <a:latin typeface="+mj-ea"/>
                <a:ea typeface="+mj-ea"/>
              </a:rPr>
              <a:t>[슬라이드 제목]</a:t>
            </a:r>
          </a:p>
        </p:txBody>
      </p:sp>
    </p:spTree>
    <p:extLst>
      <p:ext uri="{BB962C8B-B14F-4D97-AF65-F5344CB8AC3E}">
        <p14:creationId xmlns:p14="http://schemas.microsoft.com/office/powerpoint/2010/main" val="12633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굴림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8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굴림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ko-KR" sz="3200" dirty="0">
                <a:latin typeface="+mj-ea"/>
                <a:ea typeface="+mj-ea"/>
              </a:rPr>
              <a:t>[슬라이드 제목]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90A5E2F2-10FB-41DE-A743-5D24B9904811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2800">
                <a:solidFill>
                  <a:srgbClr val="0D2240"/>
                </a:solidFill>
                <a:latin typeface="+mj-ea"/>
                <a:ea typeface="+mj-ea"/>
              </a:rPr>
              <a:t>[내용]</a:t>
            </a:r>
          </a:p>
          <a:p>
            <a:endParaRPr lang="en-US" sz="2800" kern="0" dirty="0">
              <a:solidFill>
                <a:srgbClr val="0D2240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400">
                <a:solidFill>
                  <a:srgbClr val="0D2240"/>
                </a:solidFill>
                <a:latin typeface="+mj-ea"/>
                <a:ea typeface="+mj-ea"/>
              </a:rPr>
              <a:t>[내용]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400">
                <a:solidFill>
                  <a:srgbClr val="0D2240"/>
                </a:solidFill>
                <a:latin typeface="+mj-ea"/>
                <a:ea typeface="+mj-ea"/>
              </a:rPr>
              <a:t>[내용]</a:t>
            </a:r>
          </a:p>
        </p:txBody>
      </p:sp>
    </p:spTree>
    <p:extLst>
      <p:ext uri="{BB962C8B-B14F-4D97-AF65-F5344CB8AC3E}">
        <p14:creationId xmlns:p14="http://schemas.microsoft.com/office/powerpoint/2010/main" val="25835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9" name="Emblem - White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822" y="1242318"/>
            <a:ext cx="1708354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solidFill>
                  <a:srgbClr val="EBB700"/>
                </a:solidFill>
                <a:latin typeface="+mj-ea"/>
                <a:ea typeface="+mj-ea"/>
              </a:rPr>
              <a:t>현장 속 GAT 이야기</a:t>
            </a: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highlight>
                  <a:srgbClr val="C0C0C0"/>
                </a:highlight>
                <a:latin typeface="+mj-ea"/>
                <a:ea typeface="+mj-ea"/>
              </a:rPr>
              <a:t>[</a:t>
            </a:r>
            <a:r>
              <a:rPr lang="ko-KR" altLang="en-US" dirty="0">
                <a:highlight>
                  <a:srgbClr val="C0C0C0"/>
                </a:highlight>
                <a:latin typeface="+mj-ea"/>
                <a:ea typeface="+mj-ea"/>
              </a:rPr>
              <a:t>제목</a:t>
            </a:r>
            <a:r>
              <a:rPr lang="ko-KR" dirty="0">
                <a:highlight>
                  <a:srgbClr val="C0C0C0"/>
                </a:highlight>
                <a:latin typeface="+mj-ea"/>
                <a:ea typeface="+mj-ea"/>
              </a:rPr>
              <a:t>]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6" name="Body Copy">
            <a:extLst>
              <a:ext uri="{FF2B5EF4-FFF2-40B4-BE49-F238E27FC236}">
                <a16:creationId xmlns:a16="http://schemas.microsoft.com/office/drawing/2014/main" id="{2E50E5EB-D1FE-7D49-B16E-C5870ABEC04F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sz="280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[내용]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sz="280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[내용]</a:t>
            </a:r>
            <a:br>
              <a:rPr lang="ko-KR" sz="280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</a:br>
            <a:endParaRPr lang="ko-KR" sz="280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sz="280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[내용]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ko-KR" sz="280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[내용]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ko-KR" sz="280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[내용]</a:t>
            </a:r>
          </a:p>
          <a:p>
            <a:pPr marL="457200">
              <a:buSzPct val="100000"/>
            </a:pPr>
            <a:endParaRPr lang="en-US" sz="2800" kern="0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ko-KR" sz="280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</a:br>
            <a:endParaRPr lang="ko-KR" sz="280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0D3F9F-984D-824C-9AE7-FE50AD0703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B4E9E-1E1A-4854-84AF-E9BA4A708389}"/>
              </a:ext>
            </a:extLst>
          </p:cNvPr>
          <p:cNvSpPr txBox="1"/>
          <p:nvPr/>
        </p:nvSpPr>
        <p:spPr>
          <a:xfrm>
            <a:off x="633228" y="1820159"/>
            <a:ext cx="44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sz="4800" b="1" dirty="0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[슬라이드 제목]</a:t>
            </a:r>
          </a:p>
        </p:txBody>
      </p:sp>
    </p:spTree>
    <p:extLst>
      <p:ext uri="{BB962C8B-B14F-4D97-AF65-F5344CB8AC3E}">
        <p14:creationId xmlns:p14="http://schemas.microsoft.com/office/powerpoint/2010/main" val="33796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-7814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325D6-7824-F444-951E-D53971D5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8" cy="702199"/>
          </a:xfrm>
          <a:prstGeom prst="rect">
            <a:avLst/>
          </a:prstGeom>
        </p:spPr>
      </p:pic>
      <p:sp>
        <p:nvSpPr>
          <p:cNvPr id="14" name="Body Copy">
            <a:extLst>
              <a:ext uri="{FF2B5EF4-FFF2-40B4-BE49-F238E27FC236}">
                <a16:creationId xmlns:a16="http://schemas.microsoft.com/office/drawing/2014/main" id="{4B6C4CEF-1288-4A0C-B6A5-5FC21A472B8B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sz="280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[내용]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rgbClr val="0D2240"/>
              </a:solidFill>
              <a:latin typeface="+mj-ea"/>
              <a:ea typeface="+mj-ea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sz="280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[내용]</a:t>
            </a:r>
            <a:br>
              <a:rPr lang="ko-KR" sz="280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</a:br>
            <a:endParaRPr lang="ko-KR" sz="2800">
              <a:solidFill>
                <a:srgbClr val="0D2240"/>
              </a:solidFill>
              <a:latin typeface="+mj-ea"/>
              <a:ea typeface="+mj-ea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sz="280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[내용]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ko-KR" sz="280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[내용]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ko-KR" sz="280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[내용]</a:t>
            </a:r>
          </a:p>
          <a:p>
            <a:pPr marL="457200">
              <a:buSzPct val="100000"/>
            </a:pPr>
            <a:endParaRPr lang="en-US" sz="2800" kern="0" dirty="0">
              <a:solidFill>
                <a:srgbClr val="0D2240"/>
              </a:solidFill>
              <a:latin typeface="+mj-ea"/>
              <a:ea typeface="+mj-ea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ko-KR" sz="280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</a:br>
            <a:endParaRPr lang="ko-KR" sz="2800">
              <a:solidFill>
                <a:srgbClr val="0D2240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56F7F1-6C29-41B5-8B16-728DB3D0F859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0C5A7-F101-4EBC-B59E-23B381344C63}"/>
              </a:ext>
            </a:extLst>
          </p:cNvPr>
          <p:cNvSpPr txBox="1"/>
          <p:nvPr/>
        </p:nvSpPr>
        <p:spPr>
          <a:xfrm>
            <a:off x="633228" y="1820159"/>
            <a:ext cx="44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sz="48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[슬라이드 제목]</a:t>
            </a:r>
          </a:p>
        </p:txBody>
      </p:sp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5" name="Background - Image">
            <a:extLst>
              <a:ext uri="{FF2B5EF4-FFF2-40B4-BE49-F238E27FC236}">
                <a16:creationId xmlns:a16="http://schemas.microsoft.com/office/drawing/2014/main" id="{C2100395-78F7-B045-8FA6-3E01D06E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3064822" y="0"/>
            <a:ext cx="911706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1600">
                <a:solidFill>
                  <a:srgbClr val="EBB700"/>
                </a:solidFill>
                <a:latin typeface="+mj-ea"/>
                <a:ea typeface="+mj-ea"/>
              </a:rPr>
              <a:t>설문조사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1" y="293741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800" dirty="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en-US" altLang="ko-KR" sz="2800" dirty="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[</a:t>
            </a:r>
            <a:r>
              <a:rPr lang="ko-KR" sz="2800" dirty="0">
                <a:solidFill>
                  <a:srgbClr val="0D2240"/>
                </a:solidFill>
                <a:latin typeface="+mj-ea"/>
                <a:ea typeface="+mj-ea"/>
                <a:cs typeface="Arial" charset="0"/>
              </a:rPr>
              <a:t>설문조사 질문]</a:t>
            </a: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739208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4800" b="1" dirty="0">
                <a:solidFill>
                  <a:srgbClr val="00338D"/>
                </a:solidFill>
                <a:latin typeface="+mj-ea"/>
                <a:ea typeface="+mj-ea"/>
                <a:cs typeface="Arial" charset="0"/>
              </a:rPr>
              <a:t>[설문조사 제목]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991185" y="3206478"/>
            <a:ext cx="6868432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solidFill>
                  <a:schemeClr val="bg1"/>
                </a:solidFill>
                <a:latin typeface="+mj-ea"/>
                <a:ea typeface="+mj-ea"/>
              </a:rPr>
              <a:t>질문 또는 의견?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700272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100C3-D959-D840-87B6-3F6E18C75B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86" y="5899282"/>
            <a:ext cx="836923" cy="7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536A1E-BEC9-4BAC-B1E3-C4A25D29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8302"/>
          <a:stretch/>
        </p:blipFill>
        <p:spPr bwMode="auto">
          <a:xfrm>
            <a:off x="0" y="375338"/>
            <a:ext cx="12192000" cy="3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A021D-0F12-407C-B09C-FF4BFE5CC38C}"/>
              </a:ext>
            </a:extLst>
          </p:cNvPr>
          <p:cNvSpPr/>
          <p:nvPr/>
        </p:nvSpPr>
        <p:spPr>
          <a:xfrm>
            <a:off x="-35225" y="242371"/>
            <a:ext cx="3151500" cy="3988107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500" h="3988107">
                <a:moveTo>
                  <a:pt x="0" y="0"/>
                </a:moveTo>
                <a:lnTo>
                  <a:pt x="3151500" y="198303"/>
                </a:lnTo>
                <a:lnTo>
                  <a:pt x="2644725" y="3988107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EFF4F8-2A17-924E-A326-087DE9802B28}"/>
              </a:ext>
            </a:extLst>
          </p:cNvPr>
          <p:cNvSpPr/>
          <p:nvPr/>
        </p:nvSpPr>
        <p:spPr>
          <a:xfrm rot="10800000" flipV="1">
            <a:off x="-55087" y="3679634"/>
            <a:ext cx="12271295" cy="3178365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0 w 6858000"/>
              <a:gd name="connsiteY2" fmla="*/ 720342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5092 w 6858000"/>
              <a:gd name="connsiteY2" fmla="*/ 634413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64197"/>
              <a:gd name="connsiteY0" fmla="*/ 1637157 h 1637157"/>
              <a:gd name="connsiteX1" fmla="*/ 6864197 w 6864197"/>
              <a:gd name="connsiteY1" fmla="*/ 0 h 1637157"/>
              <a:gd name="connsiteX2" fmla="*/ 5092 w 6864197"/>
              <a:gd name="connsiteY2" fmla="*/ 495080 h 1637157"/>
              <a:gd name="connsiteX3" fmla="*/ 0 w 6864197"/>
              <a:gd name="connsiteY3" fmla="*/ 1637157 h 1637157"/>
              <a:gd name="connsiteX4" fmla="*/ 6858000 w 6864197"/>
              <a:gd name="connsiteY4" fmla="*/ 1637157 h 1637157"/>
              <a:gd name="connsiteX0" fmla="*/ 6858000 w 6864197"/>
              <a:gd name="connsiteY0" fmla="*/ 1556773 h 1556773"/>
              <a:gd name="connsiteX1" fmla="*/ 6864197 w 6864197"/>
              <a:gd name="connsiteY1" fmla="*/ 0 h 1556773"/>
              <a:gd name="connsiteX2" fmla="*/ 5092 w 6864197"/>
              <a:gd name="connsiteY2" fmla="*/ 414696 h 1556773"/>
              <a:gd name="connsiteX3" fmla="*/ 0 w 6864197"/>
              <a:gd name="connsiteY3" fmla="*/ 1556773 h 1556773"/>
              <a:gd name="connsiteX4" fmla="*/ 6858000 w 6864197"/>
              <a:gd name="connsiteY4" fmla="*/ 1556773 h 1556773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5092 w 6870394"/>
              <a:gd name="connsiteY2" fmla="*/ 36646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29880 w 6870394"/>
              <a:gd name="connsiteY2" fmla="*/ 31287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71618 w 6884012"/>
              <a:gd name="connsiteY0" fmla="*/ 1508542 h 1508542"/>
              <a:gd name="connsiteX1" fmla="*/ 6884012 w 6884012"/>
              <a:gd name="connsiteY1" fmla="*/ 0 h 1508542"/>
              <a:gd name="connsiteX2" fmla="*/ 119 w 6884012"/>
              <a:gd name="connsiteY2" fmla="*/ 387900 h 1508542"/>
              <a:gd name="connsiteX3" fmla="*/ 13618 w 6884012"/>
              <a:gd name="connsiteY3" fmla="*/ 1508542 h 1508542"/>
              <a:gd name="connsiteX4" fmla="*/ 6871618 w 6884012"/>
              <a:gd name="connsiteY4" fmla="*/ 1508542 h 1508542"/>
              <a:gd name="connsiteX0" fmla="*/ 6871618 w 6902603"/>
              <a:gd name="connsiteY0" fmla="*/ 1546055 h 1546055"/>
              <a:gd name="connsiteX1" fmla="*/ 6902603 w 6902603"/>
              <a:gd name="connsiteY1" fmla="*/ 0 h 1546055"/>
              <a:gd name="connsiteX2" fmla="*/ 119 w 6902603"/>
              <a:gd name="connsiteY2" fmla="*/ 425413 h 1546055"/>
              <a:gd name="connsiteX3" fmla="*/ 13618 w 6902603"/>
              <a:gd name="connsiteY3" fmla="*/ 1546055 h 1546055"/>
              <a:gd name="connsiteX4" fmla="*/ 6871618 w 6902603"/>
              <a:gd name="connsiteY4" fmla="*/ 1546055 h 154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603" h="1546055">
                <a:moveTo>
                  <a:pt x="6871618" y="1546055"/>
                </a:moveTo>
                <a:cubicBezTo>
                  <a:pt x="6873684" y="1000336"/>
                  <a:pt x="6900537" y="545719"/>
                  <a:pt x="6902603" y="0"/>
                </a:cubicBezTo>
                <a:lnTo>
                  <a:pt x="119" y="425413"/>
                </a:lnTo>
                <a:cubicBezTo>
                  <a:pt x="-1578" y="806105"/>
                  <a:pt x="15315" y="1165363"/>
                  <a:pt x="13618" y="1546055"/>
                </a:cubicBezTo>
                <a:lnTo>
                  <a:pt x="6871618" y="1546055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Large #">
            <a:extLst>
              <a:ext uri="{FF2B5EF4-FFF2-40B4-BE49-F238E27FC236}">
                <a16:creationId xmlns:a16="http://schemas.microsoft.com/office/drawing/2014/main" id="{D5C17C08-696E-5D47-A66B-B4D6203DC3C2}"/>
              </a:ext>
            </a:extLst>
          </p:cNvPr>
          <p:cNvSpPr txBox="1"/>
          <p:nvPr/>
        </p:nvSpPr>
        <p:spPr>
          <a:xfrm>
            <a:off x="221927" y="4164551"/>
            <a:ext cx="9820963" cy="857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ko-KR" sz="4400" b="1">
                <a:solidFill>
                  <a:srgbClr val="EBB7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페이스북 그룹 가입하기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25A0A221-1FC0-9644-A714-EAB25ADA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660C1B8-69CD-4472-B700-2D6E9470994D}"/>
              </a:ext>
            </a:extLst>
          </p:cNvPr>
          <p:cNvSpPr txBox="1">
            <a:spLocks/>
          </p:cNvSpPr>
          <p:nvPr/>
        </p:nvSpPr>
        <p:spPr>
          <a:xfrm>
            <a:off x="713830" y="4962135"/>
            <a:ext cx="9820963" cy="17308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전 세계 라이온들과 소통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국제본부의 실시간 업데이트 확인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신규 또는 업데이트된 라이온 자료, 곧 개최되는 </a:t>
            </a:r>
            <a:r>
              <a:rPr lang="ko-KR" sz="2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웨비나</a:t>
            </a:r>
            <a:r>
              <a:rPr lang="ko-KR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br>
              <a:rPr lang="en-US" altLang="ko-KR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ko-KR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라이온들의 성공 사례 알림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139826B-AC48-44ED-8859-FB9D8296D22C}"/>
              </a:ext>
            </a:extLst>
          </p:cNvPr>
          <p:cNvSpPr/>
          <p:nvPr/>
        </p:nvSpPr>
        <p:spPr>
          <a:xfrm flipH="1">
            <a:off x="8218583" y="119617"/>
            <a:ext cx="3997626" cy="4675201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  <a:gd name="connsiteX0" fmla="*/ 0 w 3151500"/>
              <a:gd name="connsiteY0" fmla="*/ 0 h 3635566"/>
              <a:gd name="connsiteX1" fmla="*/ 3151500 w 3151500"/>
              <a:gd name="connsiteY1" fmla="*/ 198303 h 3635566"/>
              <a:gd name="connsiteX2" fmla="*/ 1154063 w 3151500"/>
              <a:gd name="connsiteY2" fmla="*/ 3422684 h 3635566"/>
              <a:gd name="connsiteX3" fmla="*/ 0 w 3151500"/>
              <a:gd name="connsiteY3" fmla="*/ 3635566 h 3635566"/>
              <a:gd name="connsiteX4" fmla="*/ 0 w 3151500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1154063 w 3502748"/>
              <a:gd name="connsiteY2" fmla="*/ 3422684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957022 w 3502748"/>
              <a:gd name="connsiteY2" fmla="*/ 3405550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108665"/>
              <a:gd name="connsiteY0" fmla="*/ 0 h 3635566"/>
              <a:gd name="connsiteX1" fmla="*/ 3108665 w 3108665"/>
              <a:gd name="connsiteY1" fmla="*/ 224004 h 3635566"/>
              <a:gd name="connsiteX2" fmla="*/ 957022 w 3108665"/>
              <a:gd name="connsiteY2" fmla="*/ 3405550 h 3635566"/>
              <a:gd name="connsiteX3" fmla="*/ 0 w 3108665"/>
              <a:gd name="connsiteY3" fmla="*/ 3635566 h 3635566"/>
              <a:gd name="connsiteX4" fmla="*/ 0 w 3108665"/>
              <a:gd name="connsiteY4" fmla="*/ 0 h 36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665" h="3635566">
                <a:moveTo>
                  <a:pt x="0" y="0"/>
                </a:moveTo>
                <a:lnTo>
                  <a:pt x="3108665" y="224004"/>
                </a:lnTo>
                <a:lnTo>
                  <a:pt x="957022" y="3405550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0B9FC5EB-DE88-4F57-8F5B-B7B50F3C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64" y="882001"/>
            <a:ext cx="1329786" cy="132978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2782B-E396-43B9-B1CE-FEF88ECD0D6C}"/>
              </a:ext>
            </a:extLst>
          </p:cNvPr>
          <p:cNvSpPr/>
          <p:nvPr/>
        </p:nvSpPr>
        <p:spPr>
          <a:xfrm>
            <a:off x="-11018" y="0"/>
            <a:ext cx="12203017" cy="905673"/>
          </a:xfrm>
          <a:custGeom>
            <a:avLst/>
            <a:gdLst>
              <a:gd name="connsiteX0" fmla="*/ 0 w 12192000"/>
              <a:gd name="connsiteY0" fmla="*/ 0 h 420931"/>
              <a:gd name="connsiteX1" fmla="*/ 12192000 w 12192000"/>
              <a:gd name="connsiteY1" fmla="*/ 0 h 420931"/>
              <a:gd name="connsiteX2" fmla="*/ 12192000 w 12192000"/>
              <a:gd name="connsiteY2" fmla="*/ 420931 h 420931"/>
              <a:gd name="connsiteX3" fmla="*/ 0 w 12192000"/>
              <a:gd name="connsiteY3" fmla="*/ 420931 h 420931"/>
              <a:gd name="connsiteX4" fmla="*/ 0 w 12192000"/>
              <a:gd name="connsiteY4" fmla="*/ 0 h 420931"/>
              <a:gd name="connsiteX0" fmla="*/ 11017 w 12203017"/>
              <a:gd name="connsiteY0" fmla="*/ 0 h 905673"/>
              <a:gd name="connsiteX1" fmla="*/ 12203017 w 12203017"/>
              <a:gd name="connsiteY1" fmla="*/ 0 h 905673"/>
              <a:gd name="connsiteX2" fmla="*/ 12203017 w 12203017"/>
              <a:gd name="connsiteY2" fmla="*/ 420931 h 905673"/>
              <a:gd name="connsiteX3" fmla="*/ 0 w 12203017"/>
              <a:gd name="connsiteY3" fmla="*/ 905673 h 905673"/>
              <a:gd name="connsiteX4" fmla="*/ 11017 w 12203017"/>
              <a:gd name="connsiteY4" fmla="*/ 0 h 9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17" h="905673">
                <a:moveTo>
                  <a:pt x="11017" y="0"/>
                </a:moveTo>
                <a:lnTo>
                  <a:pt x="12203017" y="0"/>
                </a:lnTo>
                <a:lnTo>
                  <a:pt x="12203017" y="420931"/>
                </a:lnTo>
                <a:lnTo>
                  <a:pt x="0" y="905673"/>
                </a:lnTo>
                <a:lnTo>
                  <a:pt x="11017" y="0"/>
                </a:lnTo>
                <a:close/>
              </a:path>
            </a:pathLst>
          </a:cu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9C5401-D9E5-4414-B5F4-6E335CB2F87E}"/>
              </a:ext>
            </a:extLst>
          </p:cNvPr>
          <p:cNvSpPr/>
          <p:nvPr/>
        </p:nvSpPr>
        <p:spPr>
          <a:xfrm rot="-120000">
            <a:off x="-108314" y="574612"/>
            <a:ext cx="12397606" cy="13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653D2-5346-4029-BC5C-F7A83197B165}"/>
              </a:ext>
            </a:extLst>
          </p:cNvPr>
          <p:cNvSpPr txBox="1"/>
          <p:nvPr/>
        </p:nvSpPr>
        <p:spPr>
          <a:xfrm>
            <a:off x="8433397" y="3051488"/>
            <a:ext cx="1305514" cy="541418"/>
          </a:xfrm>
          <a:prstGeom prst="roundRect">
            <a:avLst/>
          </a:prstGeom>
          <a:solidFill>
            <a:srgbClr val="0A307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ko-KR" sz="1700" b="1">
                <a:solidFill>
                  <a:schemeClr val="bg1"/>
                </a:solidFill>
              </a:rPr>
              <a:t>그룹 가입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0D256-1654-4453-A1D4-2225D7AC6A40}"/>
              </a:ext>
            </a:extLst>
          </p:cNvPr>
          <p:cNvSpPr/>
          <p:nvPr/>
        </p:nvSpPr>
        <p:spPr>
          <a:xfrm>
            <a:off x="7816850" y="3643451"/>
            <a:ext cx="937956" cy="429515"/>
          </a:xfrm>
          <a:custGeom>
            <a:avLst/>
            <a:gdLst>
              <a:gd name="connsiteX0" fmla="*/ 568408 w 937956"/>
              <a:gd name="connsiteY0" fmla="*/ 0 h 429515"/>
              <a:gd name="connsiteX1" fmla="*/ 937956 w 937956"/>
              <a:gd name="connsiteY1" fmla="*/ 362177 h 429515"/>
              <a:gd name="connsiteX2" fmla="*/ 586507 w 937956"/>
              <a:gd name="connsiteY2" fmla="*/ 351156 h 429515"/>
              <a:gd name="connsiteX3" fmla="*/ 584200 w 937956"/>
              <a:gd name="connsiteY3" fmla="*/ 347867 h 429515"/>
              <a:gd name="connsiteX4" fmla="*/ 584200 w 937956"/>
              <a:gd name="connsiteY4" fmla="*/ 391974 h 429515"/>
              <a:gd name="connsiteX5" fmla="*/ 0 w 937956"/>
              <a:gd name="connsiteY5" fmla="*/ 391974 h 429515"/>
              <a:gd name="connsiteX6" fmla="*/ 0 w 937956"/>
              <a:gd name="connsiteY6" fmla="*/ 62678 h 429515"/>
              <a:gd name="connsiteX7" fmla="*/ 529165 w 937956"/>
              <a:gd name="connsiteY7" fmla="*/ 62678 h 4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956" h="429515">
                <a:moveTo>
                  <a:pt x="568408" y="0"/>
                </a:moveTo>
                <a:cubicBezTo>
                  <a:pt x="636436" y="164958"/>
                  <a:pt x="771661" y="297486"/>
                  <a:pt x="937956" y="362177"/>
                </a:cubicBezTo>
                <a:cubicBezTo>
                  <a:pt x="845904" y="456102"/>
                  <a:pt x="688555" y="451168"/>
                  <a:pt x="586507" y="351156"/>
                </a:cubicBezTo>
                <a:lnTo>
                  <a:pt x="584200" y="347867"/>
                </a:lnTo>
                <a:lnTo>
                  <a:pt x="584200" y="391974"/>
                </a:lnTo>
                <a:lnTo>
                  <a:pt x="0" y="391974"/>
                </a:lnTo>
                <a:lnTo>
                  <a:pt x="0" y="62678"/>
                </a:lnTo>
                <a:lnTo>
                  <a:pt x="529165" y="626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238" y="0"/>
            <a:ext cx="10291762" cy="6861174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0" y="26015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ko-KR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[다음 단계]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ko-KR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[다음 단계]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ko-KR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[다음 단계]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66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다음 단계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2765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DC9ECB-26D0-1E41-908A-FF3CFE2D6052}"/>
              </a:ext>
            </a:extLst>
          </p:cNvPr>
          <p:cNvSpPr/>
          <p:nvPr/>
        </p:nvSpPr>
        <p:spPr>
          <a:xfrm>
            <a:off x="5619750" y="0"/>
            <a:ext cx="6572250" cy="6858000"/>
          </a:xfrm>
          <a:prstGeom prst="rect">
            <a:avLst/>
          </a:prstGeom>
          <a:solidFill>
            <a:srgbClr val="0D224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62" y="1295401"/>
            <a:ext cx="1708355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ko-KR" sz="4800" b="1">
                <a:solidFill>
                  <a:schemeClr val="bg1"/>
                </a:solidFill>
                <a:latin typeface="Helvetica Neue" charset="0"/>
                <a:ea typeface="굴림" charset="0"/>
                <a:cs typeface="Helvetica Neue" charset="0"/>
              </a:rPr>
              <a:t>감사합니다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-4" y="6460086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600" b="1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26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FCAE1-1630-4FE8-8392-98E3E13C1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13EB6-1BCD-4F62-9777-164920C57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011E88A4-E5FF-4B72-8BFC-6D04C07448B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A347F89B-CBAE-4ECF-ACEF-DCEF0824AD43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70239-0E92-464F-B140-37F30F4B9B11}"/>
              </a:ext>
            </a:extLst>
          </p:cNvPr>
          <p:cNvGrpSpPr/>
          <p:nvPr/>
        </p:nvGrpSpPr>
        <p:grpSpPr>
          <a:xfrm>
            <a:off x="6436347" y="2195811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B902CCA2-FCE4-4480-AB9B-E61A9675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9FBD6156-D20B-4C7C-88EC-8A5DA5502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38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8E5EC-E277-4144-A6E7-D2D941433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2A7FF-BD60-48CB-8A8D-5C1A68FED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19" name="Body Copy">
            <a:extLst>
              <a:ext uri="{FF2B5EF4-FFF2-40B4-BE49-F238E27FC236}">
                <a16:creationId xmlns:a16="http://schemas.microsoft.com/office/drawing/2014/main" id="{4B021E99-72B2-4133-85F8-20496CDDB83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2D8E2551-31CF-4131-9181-A9BDC4D5FA8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25CA51-1B5B-4EEC-A08F-2D7EBB30734D}"/>
              </a:ext>
            </a:extLst>
          </p:cNvPr>
          <p:cNvGrpSpPr/>
          <p:nvPr/>
        </p:nvGrpSpPr>
        <p:grpSpPr>
          <a:xfrm>
            <a:off x="5845997" y="3259762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A86FECC-9905-42DB-BD8A-0EB3E4C9E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39105D38-0160-4779-A59A-9CF59959E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85F0D6-03CB-4BCE-B1CE-A182005DA692}"/>
              </a:ext>
            </a:extLst>
          </p:cNvPr>
          <p:cNvGrpSpPr/>
          <p:nvPr/>
        </p:nvGrpSpPr>
        <p:grpSpPr>
          <a:xfrm>
            <a:off x="6436347" y="2195811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DB3CAC1-D73B-44F4-AFFA-EF21DB71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69D43771-0697-4779-BA8D-CCA1524D8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3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8374AF-BAED-475F-AA52-B813F64C1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82AA3-7BE7-4965-9B11-653610DD3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5CF9B0C2-0BE3-4390-821D-522978F10C4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FB6F3275-2D1F-478C-B4A4-30D855A5AC9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B734F9-D3A8-4C9B-B6BD-7B1AD9BF92AF}"/>
              </a:ext>
            </a:extLst>
          </p:cNvPr>
          <p:cNvGrpSpPr/>
          <p:nvPr/>
        </p:nvGrpSpPr>
        <p:grpSpPr>
          <a:xfrm>
            <a:off x="6436347" y="2195811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2C3811D-F191-4FA8-9D8C-CB4ADF617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2E336A7D-C710-4451-AFAD-68A0A7CDD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0655B4-3D7A-456B-A70C-2493BF971B11}"/>
              </a:ext>
            </a:extLst>
          </p:cNvPr>
          <p:cNvGrpSpPr/>
          <p:nvPr/>
        </p:nvGrpSpPr>
        <p:grpSpPr>
          <a:xfrm>
            <a:off x="5339613" y="424822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365B434A-DDCB-4E17-8866-CEA2DCBDE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B5EBC200-D7AF-40D0-8031-16420BD7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870611-A48E-43E4-AC5F-5C79BA2ECEBE}"/>
              </a:ext>
            </a:extLst>
          </p:cNvPr>
          <p:cNvGrpSpPr/>
          <p:nvPr/>
        </p:nvGrpSpPr>
        <p:grpSpPr>
          <a:xfrm>
            <a:off x="5845997" y="3259762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82682669-8600-4644-A7CB-984549F94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626C1131-F471-45CB-893B-ED30FAA3F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9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1" y="-1703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C323-72DB-4BCD-8921-2D0806C5E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-8519"/>
            <a:ext cx="5029200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23">
            <a:extLst>
              <a:ext uri="{FF2B5EF4-FFF2-40B4-BE49-F238E27FC236}">
                <a16:creationId xmlns:a16="http://schemas.microsoft.com/office/drawing/2014/main" id="{2BFA862E-F6A0-4D8C-AB25-1B4BB28F5D70}"/>
              </a:ext>
            </a:extLst>
          </p:cNvPr>
          <p:cNvSpPr/>
          <p:nvPr/>
        </p:nvSpPr>
        <p:spPr>
          <a:xfrm rot="16200000" flipV="1">
            <a:off x="1587030" y="100004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1444537" y="101708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7C34BE9-3D26-4AD4-9763-8188F079A343}"/>
              </a:ext>
            </a:extLst>
          </p:cNvPr>
          <p:cNvSpPr/>
          <p:nvPr/>
        </p:nvSpPr>
        <p:spPr>
          <a:xfrm rot="16200000" flipV="1">
            <a:off x="1354995" y="96597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3590596B-EACE-418F-A974-DCA0BCD4EE09}"/>
              </a:ext>
            </a:extLst>
          </p:cNvPr>
          <p:cNvSpPr/>
          <p:nvPr/>
        </p:nvSpPr>
        <p:spPr>
          <a:xfrm rot="16200000" flipV="1">
            <a:off x="1044718" y="100800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406197" y="1465830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4800" b="1" dirty="0">
                <a:solidFill>
                  <a:schemeClr val="bg1"/>
                </a:solidFill>
                <a:latin typeface="+mj-ea"/>
                <a:ea typeface="+mj-ea"/>
                <a:cs typeface="Arial" charset="0"/>
              </a:rPr>
              <a:t>사회자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614547" y="33909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8" name="Body Copy">
            <a:extLst>
              <a:ext uri="{FF2B5EF4-FFF2-40B4-BE49-F238E27FC236}">
                <a16:creationId xmlns:a16="http://schemas.microsoft.com/office/drawing/2014/main" id="{FC7207C6-8857-4DD3-9064-03BB9D7798F7}"/>
              </a:ext>
            </a:extLst>
          </p:cNvPr>
          <p:cNvSpPr txBox="1">
            <a:spLocks/>
          </p:cNvSpPr>
          <p:nvPr/>
        </p:nvSpPr>
        <p:spPr>
          <a:xfrm>
            <a:off x="1406198" y="2664038"/>
            <a:ext cx="5402106" cy="31022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ko-KR" sz="2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+mj-ea"/>
                <a:ea typeface="+mj-ea"/>
                <a:cs typeface="Arial" charset="0"/>
              </a:rPr>
              <a:t>[사회자 성명]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ko-KR" sz="20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+mj-ea"/>
                <a:ea typeface="+mj-ea"/>
                <a:cs typeface="Arial" charset="0"/>
              </a:rPr>
              <a:t>[사회자 직책]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ko-KR" sz="24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ea"/>
                <a:ea typeface="+mj-ea"/>
                <a:cs typeface="Arial" charset="0"/>
              </a:rPr>
              <a:t>글로벌 </a:t>
            </a:r>
            <a:r>
              <a:rPr kumimoji="0" lang="ko-KR" sz="2400" b="0" i="0" u="none" strike="noStrike" cap="none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+mj-ea"/>
                <a:ea typeface="+mj-ea"/>
                <a:cs typeface="Arial" charset="0"/>
              </a:rPr>
              <a:t>액션팀</a:t>
            </a:r>
            <a:r>
              <a:rPr kumimoji="0" lang="ko-KR" sz="24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ea"/>
                <a:ea typeface="+mj-ea"/>
                <a:cs typeface="Arial" charset="0"/>
              </a:rPr>
              <a:t> 지원 담당자</a:t>
            </a:r>
          </a:p>
          <a:p>
            <a:pPr lvl="0">
              <a:buSzPct val="120000"/>
              <a:defRPr/>
            </a:pPr>
            <a:r>
              <a:rPr kumimoji="0" lang="ko-KR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+mj-ea"/>
                <a:ea typeface="+mj-ea"/>
                <a:cs typeface="Arial" charset="0"/>
              </a:rPr>
              <a:t>[성명] </a:t>
            </a:r>
            <a:r>
              <a:rPr kumimoji="0" lang="ko-KR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ea"/>
                <a:ea typeface="+mj-ea"/>
                <a:cs typeface="Arial" charset="0"/>
              </a:rPr>
              <a:t>– </a:t>
            </a:r>
            <a:r>
              <a:rPr kumimoji="0" lang="ko-KR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+mj-ea"/>
                <a:ea typeface="+mj-ea"/>
                <a:cs typeface="Arial" charset="0"/>
              </a:rPr>
              <a:t>[</a:t>
            </a:r>
            <a:r>
              <a:rPr kumimoji="0" lang="ko-KR" sz="1800" b="0" i="0" u="none" strike="noStrike" cap="none" normalizeH="0" baseline="0" noProof="0" dirty="0" err="1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+mj-ea"/>
                <a:ea typeface="+mj-ea"/>
                <a:cs typeface="Arial" charset="0"/>
              </a:rPr>
              <a:t>X</a:t>
            </a:r>
            <a:r>
              <a:rPr kumimoji="0" lang="ko-KR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+mj-ea"/>
                <a:ea typeface="+mj-ea"/>
                <a:cs typeface="Arial" charset="0"/>
              </a:rPr>
              <a:t>]</a:t>
            </a:r>
            <a:r>
              <a:rPr kumimoji="0" lang="ko-KR" altLang="en-US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ea"/>
                <a:ea typeface="+mj-ea"/>
                <a:cs typeface="Arial" charset="0"/>
              </a:rPr>
              <a:t>헌장지역</a:t>
            </a:r>
            <a:r>
              <a:rPr kumimoji="0" lang="en-US" altLang="ko-KR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ea"/>
                <a:ea typeface="+mj-ea"/>
                <a:cs typeface="Arial" charset="0"/>
              </a:rPr>
              <a:t>,</a:t>
            </a:r>
            <a:r>
              <a:rPr kumimoji="0" lang="ko-KR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ea"/>
                <a:ea typeface="+mj-ea"/>
                <a:cs typeface="Arial" charset="0"/>
              </a:rPr>
              <a:t> </a:t>
            </a:r>
            <a:r>
              <a:rPr kumimoji="0" lang="ko-KR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+mj-ea"/>
                <a:ea typeface="+mj-ea"/>
                <a:cs typeface="Arial" charset="0"/>
              </a:rPr>
              <a:t>[</a:t>
            </a:r>
            <a:r>
              <a:rPr kumimoji="0" lang="ko-KR" sz="1800" b="0" i="0" u="none" strike="noStrike" cap="none" normalizeH="0" baseline="0" noProof="0" dirty="0" err="1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+mj-ea"/>
                <a:ea typeface="+mj-ea"/>
                <a:cs typeface="Arial" charset="0"/>
              </a:rPr>
              <a:t>X</a:t>
            </a:r>
            <a:r>
              <a:rPr kumimoji="0" lang="ko-KR" sz="18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highlight>
                  <a:srgbClr val="C0C0C0"/>
                </a:highlight>
                <a:uLnTx/>
                <a:uFillTx/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800" dirty="0">
                <a:solidFill>
                  <a:prstClr val="white"/>
                </a:solidFill>
                <a:latin typeface="+mj-ea"/>
                <a:ea typeface="+mj-ea"/>
                <a:cs typeface="Arial" charset="0"/>
              </a:rPr>
              <a:t>헌장지역</a:t>
            </a:r>
            <a:endParaRPr lang="en-US" altLang="ko-KR" sz="1800" dirty="0">
              <a:solidFill>
                <a:prstClr val="white"/>
              </a:solidFill>
              <a:highlight>
                <a:srgbClr val="C0C0C0"/>
              </a:highlight>
              <a:latin typeface="+mj-ea"/>
              <a:ea typeface="+mj-ea"/>
              <a:cs typeface="Arial" charset="0"/>
            </a:endParaRPr>
          </a:p>
          <a:p>
            <a:pPr lvl="0">
              <a:buSzPct val="120000"/>
              <a:defRPr/>
            </a:pPr>
            <a:r>
              <a:rPr lang="ko-KR" sz="1800" dirty="0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[성명] </a:t>
            </a:r>
            <a:r>
              <a:rPr lang="ko-KR" sz="1800" dirty="0">
                <a:solidFill>
                  <a:prstClr val="white"/>
                </a:solidFill>
                <a:latin typeface="+mj-ea"/>
                <a:ea typeface="+mj-ea"/>
                <a:cs typeface="Arial" charset="0"/>
              </a:rPr>
              <a:t>– </a:t>
            </a:r>
            <a:r>
              <a:rPr lang="ko-KR" sz="1800" dirty="0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800" dirty="0" err="1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800" dirty="0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800" dirty="0">
                <a:solidFill>
                  <a:prstClr val="white"/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ko-KR" sz="1800" dirty="0">
                <a:solidFill>
                  <a:prstClr val="white"/>
                </a:solidFill>
                <a:latin typeface="+mj-ea"/>
                <a:ea typeface="+mj-ea"/>
                <a:cs typeface="Arial" charset="0"/>
              </a:rPr>
              <a:t>, </a:t>
            </a:r>
            <a:r>
              <a:rPr lang="ko-KR" sz="1800" dirty="0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800" dirty="0" err="1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800" dirty="0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800" dirty="0">
                <a:solidFill>
                  <a:prstClr val="white"/>
                </a:solidFill>
                <a:latin typeface="+mj-ea"/>
                <a:ea typeface="+mj-ea"/>
                <a:cs typeface="Arial" charset="0"/>
              </a:rPr>
              <a:t>헌장지역</a:t>
            </a:r>
          </a:p>
          <a:p>
            <a:pPr>
              <a:buSzPct val="120000"/>
              <a:defRPr/>
            </a:pPr>
            <a:r>
              <a:rPr lang="ko-KR" sz="1800" dirty="0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[성명] </a:t>
            </a:r>
            <a:r>
              <a:rPr lang="ko-KR" sz="1800" dirty="0">
                <a:solidFill>
                  <a:prstClr val="white"/>
                </a:solidFill>
                <a:latin typeface="+mj-ea"/>
                <a:ea typeface="+mj-ea"/>
                <a:cs typeface="Arial" charset="0"/>
              </a:rPr>
              <a:t>– </a:t>
            </a:r>
            <a:r>
              <a:rPr lang="ko-KR" sz="1800" dirty="0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800" dirty="0" err="1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800" dirty="0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800" dirty="0">
                <a:solidFill>
                  <a:prstClr val="white"/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ko-KR" sz="1800" dirty="0">
                <a:solidFill>
                  <a:prstClr val="white"/>
                </a:solidFill>
                <a:latin typeface="+mj-ea"/>
                <a:ea typeface="+mj-ea"/>
                <a:cs typeface="Arial" charset="0"/>
              </a:rPr>
              <a:t>, </a:t>
            </a:r>
            <a:r>
              <a:rPr lang="ko-KR" sz="1800" dirty="0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800" dirty="0" err="1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800" dirty="0">
                <a:solidFill>
                  <a:prstClr val="white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800" dirty="0">
                <a:solidFill>
                  <a:prstClr val="white"/>
                </a:solidFill>
                <a:latin typeface="+mj-ea"/>
                <a:ea typeface="+mj-ea"/>
                <a:cs typeface="Arial" charset="0"/>
              </a:rPr>
              <a:t>헌장지역</a:t>
            </a:r>
          </a:p>
          <a:p>
            <a:pPr>
              <a:buSzPct val="120000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+mj-ea"/>
              <a:ea typeface="+mj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+mj-ea"/>
              <a:ea typeface="+mj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8974F-04FE-4B8D-AE99-E01D9D0E6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A57D28DF-E6BE-46FD-9A1F-5450C289F53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11761A65-B641-4E1B-A5FA-EBB71889397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17688A-108B-4B99-98ED-BF992C1CC5BF}"/>
              </a:ext>
            </a:extLst>
          </p:cNvPr>
          <p:cNvGrpSpPr/>
          <p:nvPr/>
        </p:nvGrpSpPr>
        <p:grpSpPr>
          <a:xfrm>
            <a:off x="6446985" y="2194986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A7245EB-A986-49D2-A5B3-683550F29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611C4FE8-1C2E-4353-82C0-9FAD765E6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667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CED4BF-C6A1-4139-A576-18621B944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1AFD7B3F-54B5-4518-954C-DAC640742E5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A3AED890-8665-447E-B625-BD9F9E8C20D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4AFBC-1F1C-4DA6-9700-B46BCAF1B1C6}"/>
              </a:ext>
            </a:extLst>
          </p:cNvPr>
          <p:cNvGrpSpPr/>
          <p:nvPr/>
        </p:nvGrpSpPr>
        <p:grpSpPr>
          <a:xfrm>
            <a:off x="5856635" y="3258937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3CF5CCAE-DE4C-42F9-B39E-90739C8D3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2D8B16B1-8763-4B7F-8C71-1940DBF0C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0CAA6B-D68B-40A9-A1A2-152958A04ECA}"/>
              </a:ext>
            </a:extLst>
          </p:cNvPr>
          <p:cNvGrpSpPr/>
          <p:nvPr/>
        </p:nvGrpSpPr>
        <p:grpSpPr>
          <a:xfrm>
            <a:off x="6446985" y="2194986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EC0FBF3-EC47-456F-BF79-D57C1C6C6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F9C749E0-1C9D-457F-A4B1-9FD31CA75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94263A7-483E-411A-8AD8-5CA170E48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B8E823ED-CF7C-4326-A976-D8058AA8AFD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98ED2F11-11B6-4D7E-97D3-6F2C8D3D115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1297B3-DA56-4212-9216-37295F38D3FA}"/>
              </a:ext>
            </a:extLst>
          </p:cNvPr>
          <p:cNvGrpSpPr/>
          <p:nvPr/>
        </p:nvGrpSpPr>
        <p:grpSpPr>
          <a:xfrm>
            <a:off x="6446985" y="2194986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6AA290B-93C7-4AEC-AF31-6E861DEC4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FE05F6F0-ADA1-4B5B-89D7-1ACAC1D7C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330D9EC-6B2C-457A-855E-626E27AE0CF7}"/>
              </a:ext>
            </a:extLst>
          </p:cNvPr>
          <p:cNvGrpSpPr/>
          <p:nvPr/>
        </p:nvGrpSpPr>
        <p:grpSpPr>
          <a:xfrm>
            <a:off x="5350251" y="423997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EF511DB2-F1D6-491C-B519-1A55C8455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A3286890-D3C1-45FB-A52E-45AA300B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AAFCB9-FC16-44C5-9FE1-2327EDD86F6B}"/>
              </a:ext>
            </a:extLst>
          </p:cNvPr>
          <p:cNvGrpSpPr/>
          <p:nvPr/>
        </p:nvGrpSpPr>
        <p:grpSpPr>
          <a:xfrm>
            <a:off x="5856635" y="3258937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1F25D5FB-2BB0-470B-B876-947D3B851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71309DE5-52FD-4EB3-853B-2F53F24AF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4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EFC8E-6999-494C-A684-B8CBA288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487297F4-EE16-4650-A8C1-D0F155D4D98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C0E75ACB-C1CE-4BF9-B2E8-4F6611CADD1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5CB73B-B947-447F-B435-E6215479C074}"/>
              </a:ext>
            </a:extLst>
          </p:cNvPr>
          <p:cNvGrpSpPr/>
          <p:nvPr/>
        </p:nvGrpSpPr>
        <p:grpSpPr>
          <a:xfrm>
            <a:off x="6439577" y="218786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2313F76-8A22-4CD9-880C-364F47502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BC0399E8-4B59-4D83-89BA-76595CB89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0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D14364-C3A0-4F0E-974F-ADDDC315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728E194B-E3D4-43AF-9EB2-8EFF7F10BD5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19" name="Body Copy">
            <a:extLst>
              <a:ext uri="{FF2B5EF4-FFF2-40B4-BE49-F238E27FC236}">
                <a16:creationId xmlns:a16="http://schemas.microsoft.com/office/drawing/2014/main" id="{F5029E01-EABD-4C5B-816D-0A01951FF1B8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51EC8E-B417-46FE-8BEE-88890A8527FD}"/>
              </a:ext>
            </a:extLst>
          </p:cNvPr>
          <p:cNvGrpSpPr/>
          <p:nvPr/>
        </p:nvGrpSpPr>
        <p:grpSpPr>
          <a:xfrm>
            <a:off x="5849227" y="325181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B82F7545-7963-4654-B66D-0AC19DB37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DFAA4D86-1935-4DC0-AF7D-83872B94C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AF4504-36A0-462F-B61C-DE755AC17A5D}"/>
              </a:ext>
            </a:extLst>
          </p:cNvPr>
          <p:cNvGrpSpPr/>
          <p:nvPr/>
        </p:nvGrpSpPr>
        <p:grpSpPr>
          <a:xfrm>
            <a:off x="6439577" y="218786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DEEC6A0A-E9CD-4DBE-A2DA-71ADDA2B5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30327E1B-BCEC-4ED2-A7BB-CF5BF632F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7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2DA5E2D-7FD2-490D-A84C-CE432290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43435ADE-0157-4D32-B5DB-D929C5AFFCB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74A4B6-C92E-46E4-9554-3ADA1EEBF143}"/>
              </a:ext>
            </a:extLst>
          </p:cNvPr>
          <p:cNvGrpSpPr/>
          <p:nvPr/>
        </p:nvGrpSpPr>
        <p:grpSpPr>
          <a:xfrm>
            <a:off x="6439577" y="218786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68BECAA9-622F-4111-A7E9-E251515E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8DAF3185-D412-48E7-B3BD-2E8D364E0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395A4A-3D99-4246-9F58-D4BEFD014E5A}"/>
              </a:ext>
            </a:extLst>
          </p:cNvPr>
          <p:cNvGrpSpPr/>
          <p:nvPr/>
        </p:nvGrpSpPr>
        <p:grpSpPr>
          <a:xfrm>
            <a:off x="5342843" y="41687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98F0362E-B25A-4465-91C7-87F1A4E84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51BF228C-DE7A-487F-960F-CDD21CB9E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695FE8B-2BDB-4A4A-9F86-4F4FF6CF08D1}"/>
              </a:ext>
            </a:extLst>
          </p:cNvPr>
          <p:cNvGrpSpPr/>
          <p:nvPr/>
        </p:nvGrpSpPr>
        <p:grpSpPr>
          <a:xfrm>
            <a:off x="5849227" y="325181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48AC205C-E1DF-4BD0-924D-6A372970B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2971A1CF-944D-4CA7-874A-3ADD5AAE9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sp>
        <p:nvSpPr>
          <p:cNvPr id="2" name="Body Copy">
            <a:extLst>
              <a:ext uri="{FF2B5EF4-FFF2-40B4-BE49-F238E27FC236}">
                <a16:creationId xmlns:a16="http://schemas.microsoft.com/office/drawing/2014/main" id="{71F34253-8605-4ABB-BACA-FD5321E7DF1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</p:spTree>
    <p:extLst>
      <p:ext uri="{BB962C8B-B14F-4D97-AF65-F5344CB8AC3E}">
        <p14:creationId xmlns:p14="http://schemas.microsoft.com/office/powerpoint/2010/main" val="7431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CB3C5-90C1-446D-8839-288797E4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A01D76CB-5069-40FC-98BB-2F709385F8FB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1268469A-B8CB-4516-BCEF-0087B05D1D0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4E2B46-4743-4D7C-8B92-3F741892EBDB}"/>
              </a:ext>
            </a:extLst>
          </p:cNvPr>
          <p:cNvGrpSpPr/>
          <p:nvPr/>
        </p:nvGrpSpPr>
        <p:grpSpPr>
          <a:xfrm>
            <a:off x="6447364" y="2191920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7E2E4EE-98C9-4843-AF8A-73C0FA9B9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A173C28E-F865-424F-9E57-FB0C09217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93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14CE1A3-AE76-4F85-9A0B-7EB9AB3A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9B79AB3B-6555-4D76-8535-A4736E5F5B9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1BF8EA11-E5BC-4372-89E2-F4BAE2BB0BB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A9AFF4-CB76-4F7A-A2ED-7857DAEF8B6F}"/>
              </a:ext>
            </a:extLst>
          </p:cNvPr>
          <p:cNvGrpSpPr/>
          <p:nvPr/>
        </p:nvGrpSpPr>
        <p:grpSpPr>
          <a:xfrm>
            <a:off x="5857014" y="3255871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8BAA991F-D653-43C0-8A6C-3D1EA57E9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3EF81F53-5BD6-49C5-A978-09F68EB3D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5FC94D-582F-47B7-A7D9-DF258C10C4A3}"/>
              </a:ext>
            </a:extLst>
          </p:cNvPr>
          <p:cNvGrpSpPr/>
          <p:nvPr/>
        </p:nvGrpSpPr>
        <p:grpSpPr>
          <a:xfrm>
            <a:off x="6447364" y="2191920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93DD9B3-9594-427B-8B5B-7CE721DE0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E5ADE1B3-C095-4E2D-89CA-1BEA037FE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26C1647-7D03-416C-8937-13DD6ED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151669A4-9E69-4856-B60E-9F103C79099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8D0781D8-602B-4310-A5CE-A0C5D68D5EE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17AC05-6797-477C-9D98-DB120AB8DD6A}"/>
              </a:ext>
            </a:extLst>
          </p:cNvPr>
          <p:cNvGrpSpPr/>
          <p:nvPr/>
        </p:nvGrpSpPr>
        <p:grpSpPr>
          <a:xfrm>
            <a:off x="6447364" y="2191920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F5970449-F1AA-4ECA-BBA1-EB98A5C96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67FDBEC8-15EA-472C-9305-FB243E35B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426CC6-1F36-421E-93FE-769ABB4C71EA}"/>
              </a:ext>
            </a:extLst>
          </p:cNvPr>
          <p:cNvGrpSpPr/>
          <p:nvPr/>
        </p:nvGrpSpPr>
        <p:grpSpPr>
          <a:xfrm>
            <a:off x="5350630" y="420931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DE005A1D-6CE2-4B13-B6AE-02B3E9F52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78F2610C-135B-415D-BAFD-3F419C2EF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042ADF-AF3F-4627-BD54-1E1AF98E1CC2}"/>
              </a:ext>
            </a:extLst>
          </p:cNvPr>
          <p:cNvGrpSpPr/>
          <p:nvPr/>
        </p:nvGrpSpPr>
        <p:grpSpPr>
          <a:xfrm>
            <a:off x="5857014" y="3255871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A2A2081E-1F2E-4B11-9790-40B142B3E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97464DDA-A492-435E-A60E-A09DF01E9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58F74-E60D-4562-9AEA-117C4CFF8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7F6A15C3-B89F-4A21-A181-B7E66D43231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0635B338-F545-4765-B7D9-ED0219FF6C4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7F5D5-B1F8-4A7D-8535-DE4F3D13E934}"/>
              </a:ext>
            </a:extLst>
          </p:cNvPr>
          <p:cNvGrpSpPr/>
          <p:nvPr/>
        </p:nvGrpSpPr>
        <p:grpSpPr>
          <a:xfrm>
            <a:off x="6458381" y="2191920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00D83B0-9D7D-4105-A6FF-0C9786F4A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1CF5C2B0-1110-4D75-BCC4-0B0F3785A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6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596971" y="2356948"/>
            <a:ext cx="8336013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400" dirty="0" err="1">
                <a:solidFill>
                  <a:srgbClr val="0D2240"/>
                </a:solidFill>
                <a:latin typeface="+mj-ea"/>
                <a:ea typeface="+mj-ea"/>
              </a:rPr>
              <a:t>웨비나는</a:t>
            </a: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</a:rPr>
              <a:t> 녹화</a:t>
            </a:r>
            <a:r>
              <a:rPr lang="ko-KR" altLang="en-US" sz="2400" dirty="0">
                <a:solidFill>
                  <a:srgbClr val="0D2240"/>
                </a:solidFill>
                <a:latin typeface="+mj-ea"/>
                <a:ea typeface="+mj-ea"/>
              </a:rPr>
              <a:t>됩</a:t>
            </a: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</a:rPr>
              <a:t>니다.  녹화분과 </a:t>
            </a:r>
            <a:r>
              <a:rPr lang="ko-KR" sz="2400" dirty="0" err="1">
                <a:solidFill>
                  <a:srgbClr val="0D2240"/>
                </a:solidFill>
                <a:latin typeface="+mj-ea"/>
                <a:ea typeface="+mj-ea"/>
              </a:rPr>
              <a:t>PPT는</a:t>
            </a: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</a:rPr>
              <a:t> </a:t>
            </a:r>
            <a:br>
              <a:rPr lang="en-US" altLang="ko-KR" sz="2400" dirty="0">
                <a:solidFill>
                  <a:srgbClr val="0D2240"/>
                </a:solidFill>
                <a:latin typeface="+mj-ea"/>
                <a:ea typeface="+mj-ea"/>
              </a:rPr>
            </a:b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</a:rPr>
              <a:t>이번 주말 국제협회 웹페이지 </a:t>
            </a:r>
            <a:br>
              <a:rPr lang="en-US" altLang="ko-KR" sz="2400" dirty="0">
                <a:solidFill>
                  <a:srgbClr val="0D2240"/>
                </a:solidFill>
                <a:latin typeface="+mj-ea"/>
                <a:ea typeface="+mj-ea"/>
              </a:rPr>
            </a:br>
            <a:r>
              <a:rPr lang="ko-KR" sz="2400" dirty="0" err="1">
                <a:solidFill>
                  <a:srgbClr val="0D2240"/>
                </a:solidFill>
                <a:latin typeface="+mj-ea"/>
                <a:ea typeface="+mj-ea"/>
              </a:rPr>
              <a:t>lionsclubs.org</a:t>
            </a: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</a:rPr>
              <a:t>/</a:t>
            </a:r>
            <a:r>
              <a:rPr lang="ko-KR" sz="2400" dirty="0" err="1">
                <a:solidFill>
                  <a:srgbClr val="0D2240"/>
                </a:solidFill>
                <a:latin typeface="+mj-ea"/>
                <a:ea typeface="+mj-ea"/>
              </a:rPr>
              <a:t>virtual에</a:t>
            </a: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</a:rPr>
              <a:t> 게재됩니다.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D2240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400" dirty="0" err="1">
                <a:solidFill>
                  <a:srgbClr val="0D2240"/>
                </a:solidFill>
                <a:latin typeface="+mj-ea"/>
                <a:ea typeface="+mj-ea"/>
              </a:rPr>
              <a:t>웨비나가</a:t>
            </a: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</a:rPr>
              <a:t> 진행되는 동안 마이크는 </a:t>
            </a:r>
            <a:br>
              <a:rPr lang="en-US" altLang="ko-KR" sz="2400" dirty="0">
                <a:solidFill>
                  <a:srgbClr val="0D2240"/>
                </a:solidFill>
                <a:latin typeface="+mj-ea"/>
                <a:ea typeface="+mj-ea"/>
              </a:rPr>
            </a:br>
            <a:r>
              <a:rPr lang="ko-KR" sz="2400" dirty="0" err="1">
                <a:solidFill>
                  <a:srgbClr val="0D2240"/>
                </a:solidFill>
                <a:latin typeface="+mj-ea"/>
                <a:ea typeface="+mj-ea"/>
              </a:rPr>
              <a:t>음소거</a:t>
            </a: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</a:rPr>
              <a:t> 상태로 유지됩니다.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D2240"/>
              </a:solidFill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</a:rPr>
              <a:t>질문이 </a:t>
            </a:r>
            <a:r>
              <a:rPr lang="ko-KR" sz="2400" dirty="0" err="1">
                <a:solidFill>
                  <a:srgbClr val="0D2240"/>
                </a:solidFill>
                <a:latin typeface="+mj-ea"/>
                <a:ea typeface="+mj-ea"/>
              </a:rPr>
              <a:t>있으신가요</a:t>
            </a:r>
            <a:r>
              <a:rPr lang="ko-KR" sz="2400" dirty="0">
                <a:solidFill>
                  <a:srgbClr val="0D2240"/>
                </a:solidFill>
                <a:latin typeface="+mj-ea"/>
                <a:ea typeface="+mj-ea"/>
              </a:rPr>
              <a:t>? 사이드바의 ‘질문’ 탭을 이용해 제출해 주십시오.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7714C653-653B-4A5B-B646-3E6291B70133}"/>
              </a:ext>
            </a:extLst>
          </p:cNvPr>
          <p:cNvSpPr/>
          <p:nvPr/>
        </p:nvSpPr>
        <p:spPr>
          <a:xfrm rot="5400000" flipH="1">
            <a:off x="5075342" y="-5177635"/>
            <a:ext cx="1976810" cy="12287522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  <a:gd name="connsiteX0" fmla="*/ 938734 w 1669294"/>
              <a:gd name="connsiteY0" fmla="*/ 405 h 6877804"/>
              <a:gd name="connsiteX1" fmla="*/ 1657938 w 1669294"/>
              <a:gd name="connsiteY1" fmla="*/ 10377 h 6877804"/>
              <a:gd name="connsiteX2" fmla="*/ 1669294 w 1669294"/>
              <a:gd name="connsiteY2" fmla="*/ 6867413 h 6877804"/>
              <a:gd name="connsiteX3" fmla="*/ 0 w 1669294"/>
              <a:gd name="connsiteY3" fmla="*/ 6877804 h 6877804"/>
              <a:gd name="connsiteX4" fmla="*/ 938734 w 1669294"/>
              <a:gd name="connsiteY4" fmla="*/ 405 h 6877804"/>
              <a:gd name="connsiteX0" fmla="*/ 938734 w 1682399"/>
              <a:gd name="connsiteY0" fmla="*/ 53 h 6877452"/>
              <a:gd name="connsiteX1" fmla="*/ 1681925 w 1682399"/>
              <a:gd name="connsiteY1" fmla="*/ 131668 h 6877452"/>
              <a:gd name="connsiteX2" fmla="*/ 1669294 w 1682399"/>
              <a:gd name="connsiteY2" fmla="*/ 6867061 h 6877452"/>
              <a:gd name="connsiteX3" fmla="*/ 0 w 1682399"/>
              <a:gd name="connsiteY3" fmla="*/ 6877452 h 6877452"/>
              <a:gd name="connsiteX4" fmla="*/ 938734 w 1682399"/>
              <a:gd name="connsiteY4" fmla="*/ 53 h 6877452"/>
              <a:gd name="connsiteX0" fmla="*/ 930741 w 1682399"/>
              <a:gd name="connsiteY0" fmla="*/ 169 h 6781535"/>
              <a:gd name="connsiteX1" fmla="*/ 1681925 w 1682399"/>
              <a:gd name="connsiteY1" fmla="*/ 35751 h 6781535"/>
              <a:gd name="connsiteX2" fmla="*/ 1669294 w 1682399"/>
              <a:gd name="connsiteY2" fmla="*/ 6771144 h 6781535"/>
              <a:gd name="connsiteX3" fmla="*/ 0 w 1682399"/>
              <a:gd name="connsiteY3" fmla="*/ 6781535 h 6781535"/>
              <a:gd name="connsiteX4" fmla="*/ 930741 w 1682399"/>
              <a:gd name="connsiteY4" fmla="*/ 169 h 6781535"/>
              <a:gd name="connsiteX0" fmla="*/ 930741 w 1682399"/>
              <a:gd name="connsiteY0" fmla="*/ 0 h 6781366"/>
              <a:gd name="connsiteX1" fmla="*/ 1681925 w 1682399"/>
              <a:gd name="connsiteY1" fmla="*/ 35582 h 6781366"/>
              <a:gd name="connsiteX2" fmla="*/ 1669294 w 1682399"/>
              <a:gd name="connsiteY2" fmla="*/ 6770975 h 6781366"/>
              <a:gd name="connsiteX3" fmla="*/ 0 w 1682399"/>
              <a:gd name="connsiteY3" fmla="*/ 6781366 h 6781366"/>
              <a:gd name="connsiteX4" fmla="*/ 930741 w 1682399"/>
              <a:gd name="connsiteY4" fmla="*/ 0 h 6781366"/>
              <a:gd name="connsiteX0" fmla="*/ 946733 w 1682399"/>
              <a:gd name="connsiteY0" fmla="*/ 2830 h 6745784"/>
              <a:gd name="connsiteX1" fmla="*/ 1681925 w 1682399"/>
              <a:gd name="connsiteY1" fmla="*/ 0 h 6745784"/>
              <a:gd name="connsiteX2" fmla="*/ 1669294 w 1682399"/>
              <a:gd name="connsiteY2" fmla="*/ 6735393 h 6745784"/>
              <a:gd name="connsiteX3" fmla="*/ 0 w 1682399"/>
              <a:gd name="connsiteY3" fmla="*/ 6745784 h 6745784"/>
              <a:gd name="connsiteX4" fmla="*/ 946733 w 1682399"/>
              <a:gd name="connsiteY4" fmla="*/ 2830 h 6745784"/>
              <a:gd name="connsiteX0" fmla="*/ 946733 w 1682399"/>
              <a:gd name="connsiteY0" fmla="*/ 0 h 6755759"/>
              <a:gd name="connsiteX1" fmla="*/ 1681925 w 1682399"/>
              <a:gd name="connsiteY1" fmla="*/ 9975 h 6755759"/>
              <a:gd name="connsiteX2" fmla="*/ 1669294 w 1682399"/>
              <a:gd name="connsiteY2" fmla="*/ 6745368 h 6755759"/>
              <a:gd name="connsiteX3" fmla="*/ 0 w 1682399"/>
              <a:gd name="connsiteY3" fmla="*/ 6755759 h 6755759"/>
              <a:gd name="connsiteX4" fmla="*/ 946733 w 1682399"/>
              <a:gd name="connsiteY4" fmla="*/ 0 h 6755759"/>
              <a:gd name="connsiteX0" fmla="*/ 626926 w 1362592"/>
              <a:gd name="connsiteY0" fmla="*/ 0 h 6755759"/>
              <a:gd name="connsiteX1" fmla="*/ 1362118 w 1362592"/>
              <a:gd name="connsiteY1" fmla="*/ 9975 h 6755759"/>
              <a:gd name="connsiteX2" fmla="*/ 1349487 w 1362592"/>
              <a:gd name="connsiteY2" fmla="*/ 6745368 h 6755759"/>
              <a:gd name="connsiteX3" fmla="*/ 0 w 1362592"/>
              <a:gd name="connsiteY3" fmla="*/ 6755759 h 6755759"/>
              <a:gd name="connsiteX4" fmla="*/ 626926 w 1362592"/>
              <a:gd name="connsiteY4" fmla="*/ 0 h 6755759"/>
              <a:gd name="connsiteX0" fmla="*/ 626926 w 1362314"/>
              <a:gd name="connsiteY0" fmla="*/ 0 h 6770978"/>
              <a:gd name="connsiteX1" fmla="*/ 1362118 w 1362314"/>
              <a:gd name="connsiteY1" fmla="*/ 9975 h 6770978"/>
              <a:gd name="connsiteX2" fmla="*/ 1317506 w 1362314"/>
              <a:gd name="connsiteY2" fmla="*/ 6770978 h 6770978"/>
              <a:gd name="connsiteX3" fmla="*/ 0 w 1362314"/>
              <a:gd name="connsiteY3" fmla="*/ 6755759 h 6770978"/>
              <a:gd name="connsiteX4" fmla="*/ 626926 w 1362314"/>
              <a:gd name="connsiteY4" fmla="*/ 0 h 6770978"/>
              <a:gd name="connsiteX0" fmla="*/ 626926 w 1365477"/>
              <a:gd name="connsiteY0" fmla="*/ 0 h 6796589"/>
              <a:gd name="connsiteX1" fmla="*/ 1362118 w 1365477"/>
              <a:gd name="connsiteY1" fmla="*/ 9975 h 6796589"/>
              <a:gd name="connsiteX2" fmla="*/ 1365477 w 1365477"/>
              <a:gd name="connsiteY2" fmla="*/ 6796589 h 6796589"/>
              <a:gd name="connsiteX3" fmla="*/ 0 w 1365477"/>
              <a:gd name="connsiteY3" fmla="*/ 6755759 h 6796589"/>
              <a:gd name="connsiteX4" fmla="*/ 626926 w 1365477"/>
              <a:gd name="connsiteY4" fmla="*/ 0 h 67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77" h="6796589">
                <a:moveTo>
                  <a:pt x="626926" y="0"/>
                </a:moveTo>
                <a:lnTo>
                  <a:pt x="1362118" y="9975"/>
                </a:lnTo>
                <a:cubicBezTo>
                  <a:pt x="1365903" y="2295654"/>
                  <a:pt x="1361692" y="4510910"/>
                  <a:pt x="1365477" y="6796589"/>
                </a:cubicBezTo>
                <a:lnTo>
                  <a:pt x="0" y="6755759"/>
                </a:lnTo>
                <a:lnTo>
                  <a:pt x="626926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56731" y="1147829"/>
            <a:ext cx="2575827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bg1"/>
                </a:solidFill>
                <a:latin typeface="Arial" charset="0"/>
                <a:ea typeface="굴림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27526" y="525327"/>
            <a:ext cx="8287536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 err="1">
                <a:solidFill>
                  <a:schemeClr val="bg1"/>
                </a:solidFill>
                <a:latin typeface="+mj-ea"/>
                <a:ea typeface="+mj-ea"/>
              </a:rPr>
              <a:t>웨비나에</a:t>
            </a:r>
            <a:r>
              <a:rPr lang="ko-KR" sz="3200" dirty="0">
                <a:solidFill>
                  <a:schemeClr val="bg1"/>
                </a:solidFill>
                <a:latin typeface="+mj-ea"/>
                <a:ea typeface="+mj-ea"/>
              </a:rPr>
              <a:t> 대한 주요 정보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3E9C8-170C-462C-B35B-197819B639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20" y="1585730"/>
            <a:ext cx="2685607" cy="4557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66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EBF45-2E91-4212-96F7-033A6E25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50E3FC2D-64AD-41EB-A662-5CBCC83A7A0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19" name="Body Copy">
            <a:extLst>
              <a:ext uri="{FF2B5EF4-FFF2-40B4-BE49-F238E27FC236}">
                <a16:creationId xmlns:a16="http://schemas.microsoft.com/office/drawing/2014/main" id="{E4473AB8-3BBE-465F-BFAE-2A5F526B09A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BFF573-9D04-4BE3-A574-80D0B73A2ABF}"/>
              </a:ext>
            </a:extLst>
          </p:cNvPr>
          <p:cNvGrpSpPr/>
          <p:nvPr/>
        </p:nvGrpSpPr>
        <p:grpSpPr>
          <a:xfrm>
            <a:off x="5868031" y="3255871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F082BD09-A9E0-4815-9B94-22089ADB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F82E1CE1-DD66-4E06-BFCB-55FF609AF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AAE5F2-57D6-44B3-89B3-CEBA351AE40A}"/>
              </a:ext>
            </a:extLst>
          </p:cNvPr>
          <p:cNvGrpSpPr/>
          <p:nvPr/>
        </p:nvGrpSpPr>
        <p:grpSpPr>
          <a:xfrm>
            <a:off x="6458381" y="2191920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6C395148-4D50-46B3-A4E6-5FCE80472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BA344481-E002-422E-B13F-CE3F1860C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8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20C403-B7F6-4AE1-803E-A202D739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76789098-F704-4D2E-BF5B-577B2FF4152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D0BAFFE4-E391-466B-849E-798F737CFA2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E1F142-AEDD-47EB-9056-B6897B828132}"/>
              </a:ext>
            </a:extLst>
          </p:cNvPr>
          <p:cNvGrpSpPr/>
          <p:nvPr/>
        </p:nvGrpSpPr>
        <p:grpSpPr>
          <a:xfrm>
            <a:off x="6458381" y="2191920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1016E4E3-10C1-4AEA-9F49-22A8F1878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276A300D-F77F-47C2-A8FC-E5209C1B7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B4F477-8EAF-4367-9B5B-1B3AF812CC7B}"/>
              </a:ext>
            </a:extLst>
          </p:cNvPr>
          <p:cNvGrpSpPr/>
          <p:nvPr/>
        </p:nvGrpSpPr>
        <p:grpSpPr>
          <a:xfrm>
            <a:off x="5361647" y="420931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D184BACD-8BAA-4254-8C9D-E44AC9E7C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AA09ECF3-1B95-4A3B-B702-A278EDB2F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1FE840-7B91-484F-AA20-695D1A0E346F}"/>
              </a:ext>
            </a:extLst>
          </p:cNvPr>
          <p:cNvGrpSpPr/>
          <p:nvPr/>
        </p:nvGrpSpPr>
        <p:grpSpPr>
          <a:xfrm>
            <a:off x="5868031" y="3255871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A1D6B977-05ED-42E6-9B92-C52D4F78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141D4A10-4CC6-4E1D-A277-27FBBC637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98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AE08C-BC8B-45D0-87A6-B6AF9E6E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73F3D73E-76A8-4EF0-AF1C-608832FB25C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D803BF97-50CD-4B90-BE76-600608A2DE1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AC720F-7467-42B0-BDDE-4ACDB1D6486E}"/>
              </a:ext>
            </a:extLst>
          </p:cNvPr>
          <p:cNvGrpSpPr/>
          <p:nvPr/>
        </p:nvGrpSpPr>
        <p:grpSpPr>
          <a:xfrm>
            <a:off x="6436347" y="2206349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D72C1AD-1364-436A-8350-473478CCB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05B78506-B6C3-476F-8312-D1F2A5CE4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697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F2027A8-E24D-4484-B5A2-C54D60ED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80596006-D050-4B15-B63A-E298A8DE833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ACA7428E-248A-4E02-BA06-538C6739CCB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CCC553-DA6C-45A9-91EE-AC696AAD5A66}"/>
              </a:ext>
            </a:extLst>
          </p:cNvPr>
          <p:cNvGrpSpPr/>
          <p:nvPr/>
        </p:nvGrpSpPr>
        <p:grpSpPr>
          <a:xfrm>
            <a:off x="5845997" y="3270300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44B4394F-F6B6-4FEF-97A1-6F0BCF59B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15305745-FBE9-425E-8D50-F94AB62D5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D8289D-174E-46AB-BFF2-8E71EC6942A3}"/>
              </a:ext>
            </a:extLst>
          </p:cNvPr>
          <p:cNvGrpSpPr/>
          <p:nvPr/>
        </p:nvGrpSpPr>
        <p:grpSpPr>
          <a:xfrm>
            <a:off x="6436347" y="2206349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E69A581B-9CD8-4DE0-9749-A135F1077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20D26053-5CE2-45C1-9FA8-0DFF0829A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5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6AFD27-B51B-4B66-AC21-51ED1099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5BE382D0-15F1-4349-859C-FFA4BB4A501F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D5B59460-30C5-46D1-B05B-05B22F28EA89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127C0D-C0F6-49CC-85B0-186C7B93CA17}"/>
              </a:ext>
            </a:extLst>
          </p:cNvPr>
          <p:cNvGrpSpPr/>
          <p:nvPr/>
        </p:nvGrpSpPr>
        <p:grpSpPr>
          <a:xfrm>
            <a:off x="6436347" y="2206349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0155F27-3792-43B4-A7DB-7F9B9FCD9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EE1D670E-FF13-408D-89DA-564B5C4EA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0505FE-7377-4DD2-877E-D0266D50763A}"/>
              </a:ext>
            </a:extLst>
          </p:cNvPr>
          <p:cNvGrpSpPr/>
          <p:nvPr/>
        </p:nvGrpSpPr>
        <p:grpSpPr>
          <a:xfrm>
            <a:off x="5284691" y="1119961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C0065051-302C-4435-B404-026AF16AA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D0979FB1-6C43-4610-AEFB-66DB7B3BE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31253-A05B-4B73-A318-F869362D9E29}"/>
              </a:ext>
            </a:extLst>
          </p:cNvPr>
          <p:cNvGrpSpPr/>
          <p:nvPr/>
        </p:nvGrpSpPr>
        <p:grpSpPr>
          <a:xfrm>
            <a:off x="5845997" y="3270300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B5CA7D82-4FF3-4B7B-8CC7-4B003F1C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B91207ED-7701-4B5C-BF56-CAA40FE5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E4F7B-B4AE-4F66-ABC3-310BD19D4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247A2AFD-C581-4711-8800-DCAF4FC2AC6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72BF7BEB-162B-4B14-BC44-6F1DF6C5FEEC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E287F4-054B-45BC-B816-F39B9270A147}"/>
              </a:ext>
            </a:extLst>
          </p:cNvPr>
          <p:cNvGrpSpPr/>
          <p:nvPr/>
        </p:nvGrpSpPr>
        <p:grpSpPr>
          <a:xfrm>
            <a:off x="9033831" y="3560400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E9CB49-08A5-4EE1-AC95-5CEFDBD44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AE18CEED-B531-4E1C-9F93-837B90397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522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D991E-6E78-4356-91D8-B04012339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02FCC4BF-85EA-4564-BB40-DA78E52898F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5A5520C5-663E-4D4E-AA07-9003DDD5F476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EAD5C3-97C4-4561-A8D6-35E4B7A5502E}"/>
              </a:ext>
            </a:extLst>
          </p:cNvPr>
          <p:cNvGrpSpPr/>
          <p:nvPr/>
        </p:nvGrpSpPr>
        <p:grpSpPr>
          <a:xfrm>
            <a:off x="8443481" y="4624351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D1F778B5-35E1-4528-AFBA-0603BA943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9F7179F-9201-4159-A5D3-5DB3EEFEB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9B4F07-9705-40CF-9D24-52FEFD2285A5}"/>
              </a:ext>
            </a:extLst>
          </p:cNvPr>
          <p:cNvGrpSpPr/>
          <p:nvPr/>
        </p:nvGrpSpPr>
        <p:grpSpPr>
          <a:xfrm>
            <a:off x="9033831" y="3560400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A2FFC6C-2B7B-4CAC-8470-B5D2C795D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68BE01A5-BA4A-4FA8-8F92-9614A81EF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6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B4AD085-006A-4168-BDEB-C419E6E5C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014827" y="5252906"/>
            <a:ext cx="1814614" cy="353303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55704 w 489481"/>
              <a:gd name="connsiteY4" fmla="*/ 0 h 2851529"/>
              <a:gd name="connsiteX0" fmla="*/ 433777 w 433777"/>
              <a:gd name="connsiteY0" fmla="*/ 2850810 h 2850806"/>
              <a:gd name="connsiteX1" fmla="*/ 47279 w 433777"/>
              <a:gd name="connsiteY1" fmla="*/ 1926983 h 2850806"/>
              <a:gd name="connsiteX2" fmla="*/ 356545 w 433777"/>
              <a:gd name="connsiteY2" fmla="*/ 1125705 h 2850806"/>
              <a:gd name="connsiteX3" fmla="*/ 0 w 433777"/>
              <a:gd name="connsiteY3" fmla="*/ 0 h 2850806"/>
              <a:gd name="connsiteX0" fmla="*/ 433777 w 433777"/>
              <a:gd name="connsiteY0" fmla="*/ 2850810 h 2850806"/>
              <a:gd name="connsiteX1" fmla="*/ 356545 w 433777"/>
              <a:gd name="connsiteY1" fmla="*/ 1125705 h 2850806"/>
              <a:gd name="connsiteX2" fmla="*/ 0 w 433777"/>
              <a:gd name="connsiteY2" fmla="*/ 0 h 2850806"/>
              <a:gd name="connsiteX0" fmla="*/ 433777 w 433777"/>
              <a:gd name="connsiteY0" fmla="*/ 2850810 h 4818462"/>
              <a:gd name="connsiteX1" fmla="*/ 204750 w 433777"/>
              <a:gd name="connsiteY1" fmla="*/ 4763050 h 4818462"/>
              <a:gd name="connsiteX2" fmla="*/ 0 w 433777"/>
              <a:gd name="connsiteY2" fmla="*/ 0 h 48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4818462">
                <a:moveTo>
                  <a:pt x="433777" y="2850810"/>
                </a:moveTo>
                <a:cubicBezTo>
                  <a:pt x="417687" y="2491413"/>
                  <a:pt x="277046" y="5238185"/>
                  <a:pt x="204750" y="4763050"/>
                </a:cubicBezTo>
                <a:cubicBezTo>
                  <a:pt x="196870" y="4441886"/>
                  <a:pt x="74280" y="234522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03FDFA-F54B-41E0-8CC2-6D352628A815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713C43B9-ACA9-4582-81DB-8033D33FECA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17" name="Body Copy">
            <a:extLst>
              <a:ext uri="{FF2B5EF4-FFF2-40B4-BE49-F238E27FC236}">
                <a16:creationId xmlns:a16="http://schemas.microsoft.com/office/drawing/2014/main" id="{3DC648AF-DEED-4FF7-A88C-70327AF65B9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F1851E-04EB-49A1-B068-4B192710FD38}"/>
              </a:ext>
            </a:extLst>
          </p:cNvPr>
          <p:cNvGrpSpPr/>
          <p:nvPr/>
        </p:nvGrpSpPr>
        <p:grpSpPr>
          <a:xfrm>
            <a:off x="9033831" y="3560400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559C349-C4D1-4F86-BA12-C14DCA97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7E22EB83-E006-499C-861A-5FF382438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B32A49-D69B-4318-A897-6756C31D1825}"/>
              </a:ext>
            </a:extLst>
          </p:cNvPr>
          <p:cNvGrpSpPr/>
          <p:nvPr/>
        </p:nvGrpSpPr>
        <p:grpSpPr>
          <a:xfrm>
            <a:off x="6608279" y="4437579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243425A7-3592-41B4-85AA-1DD9D22AF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C91831D5-AE31-4184-9BFF-AE4928D64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EA57578-0058-4E7B-8B24-1281D0A99BBE}"/>
              </a:ext>
            </a:extLst>
          </p:cNvPr>
          <p:cNvGrpSpPr/>
          <p:nvPr/>
        </p:nvGrpSpPr>
        <p:grpSpPr>
          <a:xfrm>
            <a:off x="8443481" y="4624351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E2F43668-CD74-4648-90C4-7038D0E8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7A0AAEBA-C1E3-4640-8AB1-4084BED2C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5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ECF34-C20E-466A-93D0-836FF8721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0BD781EB-5CC9-4DF5-8546-3F3F602BFE11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5502A061-686C-4445-8938-47BE4FCC382D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AAB10A-7A17-4664-94AF-BD181576909C}"/>
              </a:ext>
            </a:extLst>
          </p:cNvPr>
          <p:cNvGrpSpPr/>
          <p:nvPr/>
        </p:nvGrpSpPr>
        <p:grpSpPr>
          <a:xfrm>
            <a:off x="7978088" y="1491222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E64B728-8CF9-41A4-8EE0-CA234DD6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3B9FC161-76B4-4732-BCB4-68E07445B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420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B8407-DCD1-48DC-B51B-824A10238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919547" y="23183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4A83882A-8956-4365-9205-F2B7B77146D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19" name="Body Copy">
            <a:extLst>
              <a:ext uri="{FF2B5EF4-FFF2-40B4-BE49-F238E27FC236}">
                <a16:creationId xmlns:a16="http://schemas.microsoft.com/office/drawing/2014/main" id="{F6C689C6-8C87-42EA-B657-C9C0FFD3367F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CBABDA-1AE3-4371-8673-F6A96277DA53}"/>
              </a:ext>
            </a:extLst>
          </p:cNvPr>
          <p:cNvGrpSpPr/>
          <p:nvPr/>
        </p:nvGrpSpPr>
        <p:grpSpPr>
          <a:xfrm>
            <a:off x="7387738" y="255517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513D2457-4FF3-4100-B8B0-D408B855E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A66A541A-F61C-4923-8381-2C239B60D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35EA19-98C6-44A9-8ED7-B7C4899D8DE1}"/>
              </a:ext>
            </a:extLst>
          </p:cNvPr>
          <p:cNvGrpSpPr/>
          <p:nvPr/>
        </p:nvGrpSpPr>
        <p:grpSpPr>
          <a:xfrm>
            <a:off x="7978088" y="1491222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876C6328-052F-49F8-B3B8-1E4C15C2A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F2169B44-C7A9-4B47-838F-980AD2753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7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119" y="-457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63352" y="-27617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581" y="6389150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-11575" y="78691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74225" y="749537"/>
            <a:ext cx="5903843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solidFill>
                  <a:schemeClr val="bg1"/>
                </a:solidFill>
                <a:latin typeface="+mj-ea"/>
                <a:ea typeface="+mj-ea"/>
              </a:rPr>
              <a:t>오늘의 발표자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9412DA-0BEB-4900-B006-B3A969E3E5A0}"/>
              </a:ext>
            </a:extLst>
          </p:cNvPr>
          <p:cNvGrpSpPr/>
          <p:nvPr/>
        </p:nvGrpSpPr>
        <p:grpSpPr>
          <a:xfrm>
            <a:off x="109491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BFA754-083F-4C16-8C0D-19A55857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3B051D-59AC-2542-87E2-B4DFEC29F89C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ko-KR" sz="1400" b="1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  <a:t>[성명]</a:t>
              </a:r>
              <a:br>
                <a:rPr lang="ko-KR" sz="1400" b="1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</a:br>
              <a:r>
                <a:rPr lang="ko-KR" sz="1100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  <a:t>[직책]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7AF06F-8EC1-443B-8B45-1FBCE88EC36E}"/>
              </a:ext>
            </a:extLst>
          </p:cNvPr>
          <p:cNvGrpSpPr/>
          <p:nvPr/>
        </p:nvGrpSpPr>
        <p:grpSpPr>
          <a:xfrm>
            <a:off x="475374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75E576-A386-4530-A81C-C9CD56C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D8D00A-E975-4A0B-8C58-344AD2914543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ko-KR" sz="1400" b="1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  <a:t>[성명]</a:t>
              </a:r>
              <a:br>
                <a:rPr lang="ko-KR" sz="1400" b="1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</a:br>
              <a:r>
                <a:rPr lang="ko-KR" sz="1100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  <a:t>[직책]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2CE9B-7895-4F2F-A9C9-FC92D5ABC2DB}"/>
              </a:ext>
            </a:extLst>
          </p:cNvPr>
          <p:cNvGrpSpPr/>
          <p:nvPr/>
        </p:nvGrpSpPr>
        <p:grpSpPr>
          <a:xfrm>
            <a:off x="8357495" y="130910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71F414-EAAC-40A9-96B5-3ABBCF6A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58D4B-34F2-4F97-9F59-AF645D0FD1F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ko-KR" sz="1400" b="1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  <a:t>[성명]</a:t>
              </a:r>
              <a:br>
                <a:rPr lang="ko-KR" sz="1400" b="1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</a:br>
              <a:r>
                <a:rPr lang="ko-KR" sz="1100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  <a:t>[직책]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CDEA71-462F-4E5D-8674-3F27FE6341AA}"/>
              </a:ext>
            </a:extLst>
          </p:cNvPr>
          <p:cNvGrpSpPr/>
          <p:nvPr/>
        </p:nvGrpSpPr>
        <p:grpSpPr>
          <a:xfrm>
            <a:off x="1094916" y="40678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A39A98-D978-4612-9C9D-2E6F9BEE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7D39E3-A1D9-4B81-9833-B323B8E4218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ko-KR" sz="1400" b="1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  <a:t>[성명]</a:t>
              </a:r>
              <a:br>
                <a:rPr lang="ko-KR" sz="1400" b="1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</a:br>
              <a:r>
                <a:rPr lang="ko-KR" sz="1100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  <a:t>[직책]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AF5F41-9E34-411D-B6C1-FFC09D550154}"/>
              </a:ext>
            </a:extLst>
          </p:cNvPr>
          <p:cNvGrpSpPr/>
          <p:nvPr/>
        </p:nvGrpSpPr>
        <p:grpSpPr>
          <a:xfrm>
            <a:off x="4764356" y="407153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CB0CB1-9ECD-4B21-BDCF-996B8EF1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16C376-D341-47C1-840A-286A945FB767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ko-KR" sz="1400" b="1">
                  <a:solidFill>
                    <a:schemeClr val="bg1"/>
                  </a:solidFill>
                  <a:latin typeface="Arial" charset="0"/>
                  <a:ea typeface="굴림" charset="0"/>
                  <a:cs typeface="Arial" charset="0"/>
                </a:rPr>
                <a:t>[성명]</a:t>
              </a:r>
              <a:br>
                <a:rPr lang="ko-KR" sz="1400" b="1">
                  <a:solidFill>
                    <a:schemeClr val="bg1"/>
                  </a:solidFill>
                  <a:latin typeface="Arial" charset="0"/>
                  <a:ea typeface="굴림" charset="0"/>
                  <a:cs typeface="Arial" charset="0"/>
                </a:rPr>
              </a:br>
              <a:r>
                <a:rPr lang="ko-KR" sz="1100">
                  <a:solidFill>
                    <a:schemeClr val="bg1"/>
                  </a:solidFill>
                  <a:latin typeface="Arial" charset="0"/>
                  <a:ea typeface="굴림" charset="0"/>
                  <a:cs typeface="Arial" charset="0"/>
                </a:rPr>
                <a:t>[직책]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EA8585-5530-4B7A-A6DD-7F9215CCCDA8}"/>
              </a:ext>
            </a:extLst>
          </p:cNvPr>
          <p:cNvGrpSpPr/>
          <p:nvPr/>
        </p:nvGrpSpPr>
        <p:grpSpPr>
          <a:xfrm>
            <a:off x="8394624" y="407113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885C13-9D75-40FE-B5FA-4D5CC549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2F6D76-B68F-4C59-9632-5A1DCD731C5F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ko-KR" sz="1400" b="1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  <a:t>[성명]</a:t>
              </a:r>
              <a:br>
                <a:rPr lang="ko-KR" sz="1400" b="1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</a:br>
              <a:r>
                <a:rPr lang="ko-KR" sz="1100">
                  <a:solidFill>
                    <a:schemeClr val="bg1"/>
                  </a:solidFill>
                  <a:latin typeface="+mj-ea"/>
                  <a:ea typeface="+mj-ea"/>
                  <a:cs typeface="Arial" charset="0"/>
                </a:rPr>
                <a:t>[직책]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8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99C2D8D-3175-465C-BF3E-1E5165BFE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846836" y="2306549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224169" y="1248582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DF9B9874-BB54-4376-AF70-22A5689A462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7F81C2D5-7600-4571-8707-BBC757982900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C6F58F-7730-4EF7-B6F6-A09625D17F2B}"/>
              </a:ext>
            </a:extLst>
          </p:cNvPr>
          <p:cNvGrpSpPr/>
          <p:nvPr/>
        </p:nvGrpSpPr>
        <p:grpSpPr>
          <a:xfrm>
            <a:off x="7978088" y="1491222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573E3A4-BD9B-40B5-AA57-F646AD978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9D263FCC-E95E-426D-8459-318019E9E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8CE8E2-4DB8-460F-956D-820A426985E8}"/>
              </a:ext>
            </a:extLst>
          </p:cNvPr>
          <p:cNvGrpSpPr/>
          <p:nvPr/>
        </p:nvGrpSpPr>
        <p:grpSpPr>
          <a:xfrm>
            <a:off x="6804111" y="409545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71D123F2-C74F-4E66-A1D7-57D1A2912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C7DB38AB-D6C3-4E11-BA7D-04FA3488A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413890-0FC3-4CB2-8CD5-69AD6E4A63EA}"/>
              </a:ext>
            </a:extLst>
          </p:cNvPr>
          <p:cNvGrpSpPr/>
          <p:nvPr/>
        </p:nvGrpSpPr>
        <p:grpSpPr>
          <a:xfrm>
            <a:off x="7387738" y="255517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1E56CF24-FA08-4E00-8096-D62976987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5CD8B94A-D0D4-411E-81CF-52DE7B15D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53BEB-7B34-4AAE-B3A1-2EDB7DCB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" name="Body Copy">
            <a:extLst>
              <a:ext uri="{FF2B5EF4-FFF2-40B4-BE49-F238E27FC236}">
                <a16:creationId xmlns:a16="http://schemas.microsoft.com/office/drawing/2014/main" id="{228E55CA-444D-4613-A452-DCDD8EB0E19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3A771520-9816-47E7-A31D-33077346B06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B68063-4203-4055-B151-82FC713CF4F8}"/>
              </a:ext>
            </a:extLst>
          </p:cNvPr>
          <p:cNvGrpSpPr/>
          <p:nvPr/>
        </p:nvGrpSpPr>
        <p:grpSpPr>
          <a:xfrm>
            <a:off x="6431310" y="220600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EE0C34F-095B-4D5F-BF66-184358942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6F5798A4-E582-4786-A20D-04C92CA31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126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247311-EB25-49BA-B320-CAB104FE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7670D7DB-8127-400E-B9D0-54E04E5B73D5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19" name="Body Copy">
            <a:extLst>
              <a:ext uri="{FF2B5EF4-FFF2-40B4-BE49-F238E27FC236}">
                <a16:creationId xmlns:a16="http://schemas.microsoft.com/office/drawing/2014/main" id="{9BC225AC-9137-4CB4-9E4A-25DB32B09EB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141B92-C179-4111-A15D-E18EEE452E67}"/>
              </a:ext>
            </a:extLst>
          </p:cNvPr>
          <p:cNvGrpSpPr/>
          <p:nvPr/>
        </p:nvGrpSpPr>
        <p:grpSpPr>
          <a:xfrm>
            <a:off x="5840960" y="326995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BE1C8725-01E9-44D8-B845-2E5D7FC3A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72EC9890-6254-4F54-A62C-789CB99AC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6D6FA9-C49D-4C51-8101-5BA7CBD1A1AE}"/>
              </a:ext>
            </a:extLst>
          </p:cNvPr>
          <p:cNvGrpSpPr/>
          <p:nvPr/>
        </p:nvGrpSpPr>
        <p:grpSpPr>
          <a:xfrm>
            <a:off x="6431310" y="220600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ECE12EE0-657E-4C56-BC1D-29C9089BC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DCCC4F3C-A15C-4943-A0FF-7797A63A5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1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2D23BBC-D357-43E6-9456-EAB6870A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3D5F64D4-EAA4-4419-9A8D-A0DC260B68E8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5136F9AA-FAD6-4BB0-89D1-95BAA63BF79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F32A94-70A8-4498-870E-A334446EC40D}"/>
              </a:ext>
            </a:extLst>
          </p:cNvPr>
          <p:cNvGrpSpPr/>
          <p:nvPr/>
        </p:nvGrpSpPr>
        <p:grpSpPr>
          <a:xfrm>
            <a:off x="6431310" y="220600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EB07F68-0014-4961-BCB3-E8AB83CD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0EDE9C42-B793-4A11-9DB9-951686414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A3C374-3EFE-4FF7-9341-CDB839A560C1}"/>
              </a:ext>
            </a:extLst>
          </p:cNvPr>
          <p:cNvGrpSpPr/>
          <p:nvPr/>
        </p:nvGrpSpPr>
        <p:grpSpPr>
          <a:xfrm>
            <a:off x="5262657" y="1136538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CFCDE803-7C57-43FA-8355-54A71844F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2443B250-64DA-469E-A8BF-4EFAE7B81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302AD0E-0E64-4F89-AE94-C5EC607F6446}"/>
              </a:ext>
            </a:extLst>
          </p:cNvPr>
          <p:cNvGrpSpPr/>
          <p:nvPr/>
        </p:nvGrpSpPr>
        <p:grpSpPr>
          <a:xfrm>
            <a:off x="5840960" y="326995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B5DD82F6-49F4-4750-B3AC-4C157BA24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79DA48F9-8642-4EBD-A406-C1B38DD50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EC5A8-BA73-4CE8-B9A4-707B44BFC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4DC8F81B-93B5-48FE-B874-33BD366561FC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DE2232A1-C6F1-4963-8027-F06F57822E09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F1BC0B-7A5B-4C5A-A734-D962A256FA1B}"/>
              </a:ext>
            </a:extLst>
          </p:cNvPr>
          <p:cNvGrpSpPr/>
          <p:nvPr/>
        </p:nvGrpSpPr>
        <p:grpSpPr>
          <a:xfrm>
            <a:off x="9265185" y="3419422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693B60E-402E-4D1E-B7E0-DFB3220AF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F491BEDF-548D-4878-B452-C0EDD5EA3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4276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2F6713-A5D2-4059-92C3-59586460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42236" y="422622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63B82E7F-22BA-43B1-B7E9-345F795C703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5BA9BB31-A6F0-4D03-8589-A0DF101DFA25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140B3C-78E6-454A-9774-E18F9BC1003D}"/>
              </a:ext>
            </a:extLst>
          </p:cNvPr>
          <p:cNvGrpSpPr/>
          <p:nvPr/>
        </p:nvGrpSpPr>
        <p:grpSpPr>
          <a:xfrm>
            <a:off x="8674835" y="448337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134C70F6-8C20-4272-9EE2-6CAD9C84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41D49857-BFCB-42F9-BA5A-5F08411EE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2B7A87-3B0A-41B4-9BA6-9356C0DCFF07}"/>
              </a:ext>
            </a:extLst>
          </p:cNvPr>
          <p:cNvGrpSpPr/>
          <p:nvPr/>
        </p:nvGrpSpPr>
        <p:grpSpPr>
          <a:xfrm>
            <a:off x="9265185" y="3419422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F3335F2C-1C48-45F5-8E70-FFB5948E2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9B0F92D8-9696-4094-92CE-1C389DAE7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249D9D-E160-4A0F-A407-EEDDA7F7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42236" y="422622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8519569" y="3168258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D4D905D6-90AB-46BC-B262-A642D646AE64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0ADAA22D-5CD0-4907-BC80-1A76132CFDB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D16350-8AE9-43E1-AF39-DB4BDA83598E}"/>
              </a:ext>
            </a:extLst>
          </p:cNvPr>
          <p:cNvGrpSpPr/>
          <p:nvPr/>
        </p:nvGrpSpPr>
        <p:grpSpPr>
          <a:xfrm>
            <a:off x="9265185" y="3419422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090DA3C-6D87-45FD-A47C-913D0B7C3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BD31FACB-051F-4398-919F-8F9A8F49D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762C1E-430A-450F-86EB-0F10D6F4DDA6}"/>
              </a:ext>
            </a:extLst>
          </p:cNvPr>
          <p:cNvGrpSpPr/>
          <p:nvPr/>
        </p:nvGrpSpPr>
        <p:grpSpPr>
          <a:xfrm>
            <a:off x="8086617" y="2362146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A5083A9C-4A62-4C80-9340-E1D593D92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C785EBF5-9C17-484A-A353-52B6FF763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5E3C38-B825-43AE-8C3F-CE41F1625B3B}"/>
              </a:ext>
            </a:extLst>
          </p:cNvPr>
          <p:cNvGrpSpPr/>
          <p:nvPr/>
        </p:nvGrpSpPr>
        <p:grpSpPr>
          <a:xfrm>
            <a:off x="8674835" y="448337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0F1CB93-9ACF-4189-B56F-005F37070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5591DB89-590A-4A20-A2FE-5828CD0E7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27D09-9AA0-40D2-8C16-1272AE68E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4" name="Body Copy">
            <a:extLst>
              <a:ext uri="{FF2B5EF4-FFF2-40B4-BE49-F238E27FC236}">
                <a16:creationId xmlns:a16="http://schemas.microsoft.com/office/drawing/2014/main" id="{A5A76A17-7422-4719-84AE-6F93F9AFDC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7855282E-EAC2-4D6C-9F91-4E92E157D5FB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873E45-7677-4345-9F6C-3940493C4F26}"/>
              </a:ext>
            </a:extLst>
          </p:cNvPr>
          <p:cNvGrpSpPr/>
          <p:nvPr/>
        </p:nvGrpSpPr>
        <p:grpSpPr>
          <a:xfrm>
            <a:off x="7207324" y="127800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6E82051-7BC4-4D81-91FB-D6D6C3A5D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81995EF9-121D-46B7-BB08-BB30FD0AA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083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7B2D86-2C0D-4048-9A4B-7E0DEB97A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079011" y="2080356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2DD59DD8-A079-4F13-BDC4-16CC4275F3DA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19" name="Body Copy">
            <a:extLst>
              <a:ext uri="{FF2B5EF4-FFF2-40B4-BE49-F238E27FC236}">
                <a16:creationId xmlns:a16="http://schemas.microsoft.com/office/drawing/2014/main" id="{44E320BD-BDDF-4C3C-A9A3-771711CF8124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8D1E19-E3EF-4320-99E5-158217150F81}"/>
              </a:ext>
            </a:extLst>
          </p:cNvPr>
          <p:cNvGrpSpPr/>
          <p:nvPr/>
        </p:nvGrpSpPr>
        <p:grpSpPr>
          <a:xfrm>
            <a:off x="6616974" y="2341955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5FC8084A-39C7-41CB-AC8A-3324316C6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4DBC3627-972A-46C9-9C91-D3819D319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C3813F-44E9-40BA-BC68-DB24B5E13503}"/>
              </a:ext>
            </a:extLst>
          </p:cNvPr>
          <p:cNvGrpSpPr/>
          <p:nvPr/>
        </p:nvGrpSpPr>
        <p:grpSpPr>
          <a:xfrm>
            <a:off x="7207324" y="127800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866E1818-6F93-4C79-ADD4-DDCE2F9A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A7A1D306-08C1-497A-BF98-E4FB1F086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B85727-EA89-43C9-8F17-7067A0B94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079011" y="2080356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3899132" y="1055129"/>
            <a:ext cx="3139276" cy="210129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33777 w 433777"/>
              <a:gd name="connsiteY0" fmla="*/ 2850810 h 2850810"/>
              <a:gd name="connsiteX1" fmla="*/ 47279 w 433777"/>
              <a:gd name="connsiteY1" fmla="*/ 1926983 h 2850810"/>
              <a:gd name="connsiteX2" fmla="*/ 356545 w 433777"/>
              <a:gd name="connsiteY2" fmla="*/ 1125705 h 2850810"/>
              <a:gd name="connsiteX3" fmla="*/ 298087 w 433777"/>
              <a:gd name="connsiteY3" fmla="*/ 356795 h 2850810"/>
              <a:gd name="connsiteX4" fmla="*/ 0 w 433777"/>
              <a:gd name="connsiteY4" fmla="*/ 0 h 2850810"/>
              <a:gd name="connsiteX0" fmla="*/ 433777 w 433777"/>
              <a:gd name="connsiteY0" fmla="*/ 2850810 h 2850810"/>
              <a:gd name="connsiteX1" fmla="*/ 356545 w 433777"/>
              <a:gd name="connsiteY1" fmla="*/ 1125705 h 2850810"/>
              <a:gd name="connsiteX2" fmla="*/ 298087 w 433777"/>
              <a:gd name="connsiteY2" fmla="*/ 356795 h 2850810"/>
              <a:gd name="connsiteX3" fmla="*/ 0 w 433777"/>
              <a:gd name="connsiteY3" fmla="*/ 0 h 2850810"/>
              <a:gd name="connsiteX0" fmla="*/ 433777 w 433777"/>
              <a:gd name="connsiteY0" fmla="*/ 2850810 h 2850810"/>
              <a:gd name="connsiteX1" fmla="*/ 298087 w 433777"/>
              <a:gd name="connsiteY1" fmla="*/ 356795 h 2850810"/>
              <a:gd name="connsiteX2" fmla="*/ 0 w 433777"/>
              <a:gd name="connsiteY2" fmla="*/ 0 h 2850810"/>
              <a:gd name="connsiteX0" fmla="*/ 433777 w 433777"/>
              <a:gd name="connsiteY0" fmla="*/ 2850810 h 2850810"/>
              <a:gd name="connsiteX1" fmla="*/ 150679 w 433777"/>
              <a:gd name="connsiteY1" fmla="*/ 2665610 h 2850810"/>
              <a:gd name="connsiteX2" fmla="*/ 0 w 433777"/>
              <a:gd name="connsiteY2" fmla="*/ 0 h 285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2850810">
                <a:moveTo>
                  <a:pt x="433777" y="2850810"/>
                </a:moveTo>
                <a:cubicBezTo>
                  <a:pt x="405508" y="2331224"/>
                  <a:pt x="222975" y="3140745"/>
                  <a:pt x="150679" y="2665610"/>
                </a:cubicBezTo>
                <a:cubicBezTo>
                  <a:pt x="48006" y="2591918"/>
                  <a:pt x="51828" y="30003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000E9E9-77C4-4916-8A2E-F439D50D97D2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27995F64-83C8-4D71-AA7F-08670CF67D7A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441C2D-0744-4B9D-86CD-F836D5E1BF06}"/>
              </a:ext>
            </a:extLst>
          </p:cNvPr>
          <p:cNvGrpSpPr/>
          <p:nvPr/>
        </p:nvGrpSpPr>
        <p:grpSpPr>
          <a:xfrm>
            <a:off x="7207324" y="127800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D6458CEC-18B1-46E1-8A78-661CE9740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D71DAB30-C0FB-40F3-8A5D-7CB4F15F5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DF9A7D-4478-447E-B1DD-9B2F56011382}"/>
              </a:ext>
            </a:extLst>
          </p:cNvPr>
          <p:cNvGrpSpPr/>
          <p:nvPr/>
        </p:nvGrpSpPr>
        <p:grpSpPr>
          <a:xfrm>
            <a:off x="3402210" y="234675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28960489-C8A7-4B1A-A37E-63AF3331B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D86F3934-27E8-41A8-B920-5E2A33CDD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466B39-1B4C-476E-9E9F-E3685176E5D6}"/>
              </a:ext>
            </a:extLst>
          </p:cNvPr>
          <p:cNvGrpSpPr/>
          <p:nvPr/>
        </p:nvGrpSpPr>
        <p:grpSpPr>
          <a:xfrm>
            <a:off x="6616974" y="2341955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B647D22E-94CE-439A-87D8-070AC24AE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83468D32-5AF6-4A6A-98AB-B7A9C7418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9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962660" y="366869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DA10D-7816-47D3-936F-32C6698E1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971686-0284-4408-B896-F3D6AEF33C20}"/>
              </a:ext>
            </a:extLst>
          </p:cNvPr>
          <p:cNvGrpSpPr/>
          <p:nvPr/>
        </p:nvGrpSpPr>
        <p:grpSpPr>
          <a:xfrm>
            <a:off x="6962660" y="366869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1FD06397-F888-47A9-98F5-059C65D0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5DDEB22B-775E-484B-B9DE-AC56F3F35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sp>
        <p:nvSpPr>
          <p:cNvPr id="11" name="Body Copy">
            <a:extLst>
              <a:ext uri="{FF2B5EF4-FFF2-40B4-BE49-F238E27FC236}">
                <a16:creationId xmlns:a16="http://schemas.microsoft.com/office/drawing/2014/main" id="{2F8C653C-6E6F-4386-8281-EA4FADA1DE96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3A8D255F-63B9-487A-BEDA-527900BB8061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</p:spTree>
    <p:extLst>
      <p:ext uri="{BB962C8B-B14F-4D97-AF65-F5344CB8AC3E}">
        <p14:creationId xmlns:p14="http://schemas.microsoft.com/office/powerpoint/2010/main" val="2699430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>
            <a:extLst>
              <a:ext uri="{FF2B5EF4-FFF2-40B4-BE49-F238E27FC236}">
                <a16:creationId xmlns:a16="http://schemas.microsoft.com/office/drawing/2014/main" id="{49F0E833-BD56-40DE-A29F-CD3973A5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91EEFFE0-172B-41D6-BEF8-5C60621FE3FD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6BA78557-4D3E-40AD-A920-335784E1090D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C1E9CB-858F-47C0-9CED-9D0FD1917F78}"/>
              </a:ext>
            </a:extLst>
          </p:cNvPr>
          <p:cNvGrpSpPr/>
          <p:nvPr/>
        </p:nvGrpSpPr>
        <p:grpSpPr>
          <a:xfrm>
            <a:off x="6962660" y="366869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367D9A0-9F7B-42CB-81FF-684D2B6C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16FF76AA-32AE-4E2B-A3C7-98D3E4B11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C6A3F4-2FC2-42A3-A9EC-8A7A9DE249BC}"/>
              </a:ext>
            </a:extLst>
          </p:cNvPr>
          <p:cNvGrpSpPr/>
          <p:nvPr/>
        </p:nvGrpSpPr>
        <p:grpSpPr>
          <a:xfrm>
            <a:off x="6372310" y="473264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FD1C5528-6650-4F13-839F-5061154B3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166564E1-6CC8-47CA-9CB7-314877688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0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EAE76E2-044F-47F7-93C8-23DDCEAD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D1B68A94-A712-4E54-90C8-F9A50C35A55E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29E103EB-43CE-415E-BC41-B10C2A66267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04794C-950C-4389-B615-9BF37047D0A9}"/>
              </a:ext>
            </a:extLst>
          </p:cNvPr>
          <p:cNvGrpSpPr/>
          <p:nvPr/>
        </p:nvGrpSpPr>
        <p:grpSpPr>
          <a:xfrm>
            <a:off x="6962660" y="366869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74CF9998-FFA1-425B-AD89-879351CDC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61846CBE-A44C-4499-97B2-4BB80E467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8A8025-323F-4B3E-AB8C-EF2AE60EE9F9}"/>
              </a:ext>
            </a:extLst>
          </p:cNvPr>
          <p:cNvGrpSpPr/>
          <p:nvPr/>
        </p:nvGrpSpPr>
        <p:grpSpPr>
          <a:xfrm>
            <a:off x="5865926" y="189770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E4E5A11D-DA18-40E2-AD5A-5E979871D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2B6D7180-B996-4E4C-A3A2-317382D59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EE9495D-B0D5-4BEF-94A6-36EE5659941B}"/>
              </a:ext>
            </a:extLst>
          </p:cNvPr>
          <p:cNvGrpSpPr/>
          <p:nvPr/>
        </p:nvGrpSpPr>
        <p:grpSpPr>
          <a:xfrm>
            <a:off x="6372310" y="473264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2953449B-4663-4DFA-803E-C9D972579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1F8E7628-22B3-4D22-B049-69FAF1ECB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97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 dirty="0">
                <a:solidFill>
                  <a:srgbClr val="065280"/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[사연 제목]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[직책]</a:t>
            </a:r>
            <a:br>
              <a:rPr lang="ko-KR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</a:b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</a:t>
            </a:r>
            <a:r>
              <a:rPr lang="ko-KR" sz="1400" dirty="0" err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X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]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헌장지역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: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Arial" charset="0"/>
              </a:rPr>
              <a:t> </a:t>
            </a:r>
            <a:r>
              <a:rPr lang="ko-KR" sz="14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+mj-ea"/>
                <a:ea typeface="+mj-ea"/>
                <a:cs typeface="Arial" charset="0"/>
              </a:rPr>
              <a:t>[헌장지역 명칭]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7D7E84-B691-4471-AB31-F4FD40B173F2}"/>
              </a:ext>
            </a:extLst>
          </p:cNvPr>
          <p:cNvGrpSpPr/>
          <p:nvPr/>
        </p:nvGrpSpPr>
        <p:grpSpPr>
          <a:xfrm>
            <a:off x="6962660" y="366869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EADB92F8-1C0A-47A8-9588-12518886C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9F4923B1-182F-46CE-8095-F7C1C6CF0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C1E367-43C9-45D0-87A9-076EF34DBB6E}"/>
              </a:ext>
            </a:extLst>
          </p:cNvPr>
          <p:cNvGrpSpPr/>
          <p:nvPr/>
        </p:nvGrpSpPr>
        <p:grpSpPr>
          <a:xfrm>
            <a:off x="6372310" y="473264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3988AD9E-05B0-4A46-ABB1-C2D49E95E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2A36B77D-CF41-4349-A4C9-2FF1DA1B8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7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ko-KR" sz="3200" b="1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[사연 제목]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ko-KR" sz="2400" b="1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[발표자 성명]</a:t>
            </a:r>
          </a:p>
          <a:p>
            <a:pPr>
              <a:buSzPct val="120000"/>
            </a:pPr>
            <a:r>
              <a:rPr lang="ko-KR" sz="18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[직책]</a:t>
            </a:r>
            <a:br>
              <a:rPr lang="ko-KR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</a:b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[X]헌장지역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latin typeface="Arial" charset="0"/>
                <a:ea typeface="굴림" charset="0"/>
                <a:cs typeface="Arial" charset="0"/>
              </a:rPr>
              <a:t>: </a:t>
            </a:r>
            <a:r>
              <a:rPr lang="ko-KR" sz="140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굴림" charset="0"/>
                <a:cs typeface="Arial" charset="0"/>
              </a:rPr>
              <a:t>[헌장지역 명칭]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216C57-59EB-42A4-9493-5B8861AB90D5}"/>
              </a:ext>
            </a:extLst>
          </p:cNvPr>
          <p:cNvGrpSpPr/>
          <p:nvPr/>
        </p:nvGrpSpPr>
        <p:grpSpPr>
          <a:xfrm>
            <a:off x="6962660" y="3668693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9ABD82D8-4CD5-4749-B919-6828F12E9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AD876190-AF42-428C-A5AC-7404F329C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AF81CF-C72B-46E7-9B4F-F3A14B286069}"/>
              </a:ext>
            </a:extLst>
          </p:cNvPr>
          <p:cNvGrpSpPr/>
          <p:nvPr/>
        </p:nvGrpSpPr>
        <p:grpSpPr>
          <a:xfrm>
            <a:off x="5865926" y="189770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8A26F7E9-4202-40ED-A1D2-B40D2A52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51B05973-859A-486B-8E09-128D20E0A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F2CEF6-951C-4B46-BAA6-643DA9C39180}"/>
              </a:ext>
            </a:extLst>
          </p:cNvPr>
          <p:cNvGrpSpPr/>
          <p:nvPr/>
        </p:nvGrpSpPr>
        <p:grpSpPr>
          <a:xfrm>
            <a:off x="6372310" y="4732644"/>
            <a:ext cx="986524" cy="837361"/>
            <a:chOff x="7485814" y="3842059"/>
            <a:chExt cx="1482689" cy="1073168"/>
          </a:xfrm>
          <a:solidFill>
            <a:srgbClr val="64D1DA"/>
          </a:solidFill>
        </p:grpSpPr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28870697-540C-484C-A69C-78BFAF413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814" y="3842059"/>
              <a:ext cx="1482689" cy="1073168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4" name="Rectangle 18">
              <a:extLst>
                <a:ext uri="{FF2B5EF4-FFF2-40B4-BE49-F238E27FC236}">
                  <a16:creationId xmlns:a16="http://schemas.microsoft.com/office/drawing/2014/main" id="{A3AC981E-5280-442A-977F-B8F8C1461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144" y="3877922"/>
              <a:ext cx="1045498" cy="6311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  <a:t>[X]</a:t>
              </a:r>
              <a:br>
                <a:rPr kumimoji="0" lang="en-US" alt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highlight>
                    <a:srgbClr val="C0C0C0"/>
                  </a:highlight>
                  <a:uLnTx/>
                  <a:uFillTx/>
                  <a:latin typeface="+mj-ea"/>
                  <a:ea typeface="+mj-ea"/>
                  <a:cs typeface="+mn-cs"/>
                </a:rPr>
              </a:br>
              <a:r>
                <a:rPr kumimoji="0" lang="ko-KR" sz="16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+mj-ea"/>
                  <a:ea typeface="+mj-ea"/>
                  <a:cs typeface="+mn-cs"/>
                </a:rPr>
                <a:t>복합지구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800" b="0" i="0" u="none" strike="noStrike" cap="none" normalizeH="0" baseline="0" noProof="0">
                <a:ln>
                  <a:noFill/>
                </a:ln>
                <a:solidFill>
                  <a:prstClr val="white">
                    <a:alpha val="44000"/>
                  </a:prstClr>
                </a:solidFill>
                <a:uLnTx/>
                <a:uFillTx/>
                <a:latin typeface="Calibri" panose="020F0502020204030204"/>
                <a:ea typeface="굴림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22576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2F5C89C2-1862-4D13-8A63-A78250285E1A}"/>
              </a:ext>
            </a:extLst>
          </p:cNvPr>
          <p:cNvSpPr/>
          <p:nvPr/>
        </p:nvSpPr>
        <p:spPr>
          <a:xfrm>
            <a:off x="3176024" y="108448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굴림" charset="0"/>
                <a:cs typeface="Arial" charset="0"/>
              </a:rPr>
              <a:t> 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36458FB3-6052-423D-8A34-7010CADE6308}"/>
              </a:ext>
            </a:extLst>
          </p:cNvPr>
          <p:cNvSpPr txBox="1">
            <a:spLocks/>
          </p:cNvSpPr>
          <p:nvPr/>
        </p:nvSpPr>
        <p:spPr>
          <a:xfrm>
            <a:off x="3026621" y="425424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chemeClr val="bg1"/>
                </a:solidFill>
                <a:latin typeface="+mj-ea"/>
                <a:ea typeface="+mj-ea"/>
              </a:rPr>
              <a:t>[슬라이드 제목]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10F9F3-671B-4A3C-8EA8-EB4B249C2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929016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2644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굴림"/>
        <a:cs typeface=""/>
      </a:majorFont>
      <a:minorFont>
        <a:latin typeface="Calibri" panose="020F0502020204030204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굴림"/>
        <a:cs typeface=""/>
      </a:majorFont>
      <a:minorFont>
        <a:latin typeface="Calibri" panose="020F0502020204030204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7061</Words>
  <Application>Microsoft Office PowerPoint</Application>
  <PresentationFormat>Widescreen</PresentationFormat>
  <Paragraphs>1100</Paragraphs>
  <Slides>62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굴림</vt:lpstr>
      <vt:lpstr>Arial</vt:lpstr>
      <vt:lpstr>Calibri</vt:lpstr>
      <vt:lpstr>Helvetica Neue</vt:lpstr>
      <vt:lpstr>Lucida Grande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Tait, Christine</cp:lastModifiedBy>
  <cp:revision>286</cp:revision>
  <cp:lastPrinted>2019-06-19T16:24:35Z</cp:lastPrinted>
  <dcterms:created xsi:type="dcterms:W3CDTF">2018-11-12T16:45:52Z</dcterms:created>
  <dcterms:modified xsi:type="dcterms:W3CDTF">2021-02-12T21:49:26Z</dcterms:modified>
</cp:coreProperties>
</file>