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Cartes RC 1" id="{7A9D6800-CAD8-4362-A698-164EEC5A3409}">
          <p14:sldIdLst>
            <p14:sldId id="1189"/>
            <p14:sldId id="1190"/>
            <p14:sldId id="1191"/>
          </p14:sldIdLst>
        </p14:section>
        <p14:section name="Cartes RC 2" id="{375D473F-B154-4D83-AFFE-2C100BF98C2C}">
          <p14:sldIdLst>
            <p14:sldId id="1192"/>
            <p14:sldId id="1193"/>
            <p14:sldId id="1194"/>
          </p14:sldIdLst>
        </p14:section>
        <p14:section name="Cartes RC 3" id="{0AB49988-58CF-4B14-AFE3-25A9287600CC}">
          <p14:sldIdLst>
            <p14:sldId id="1195"/>
            <p14:sldId id="1196"/>
            <p14:sldId id="1197"/>
          </p14:sldIdLst>
        </p14:section>
        <p14:section name="Cartes RC 4" id="{1E49C67A-4991-443B-86C0-E9647A41A061}">
          <p14:sldIdLst>
            <p14:sldId id="1198"/>
            <p14:sldId id="1199"/>
            <p14:sldId id="1200"/>
          </p14:sldIdLst>
        </p14:section>
        <p14:section name="Cartes RC 5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RC 6" id="{C23C0C1A-7347-4D5E-8601-50B4652741E9}">
          <p14:sldIdLst>
            <p14:sldId id="1216"/>
            <p14:sldId id="1217"/>
            <p14:sldId id="1218"/>
          </p14:sldIdLst>
        </p14:section>
        <p14:section name="RC 7" id="{F6321060-64AD-455D-921E-D165B316A870}">
          <p14:sldIdLst>
            <p14:sldId id="1219"/>
            <p14:sldId id="1220"/>
            <p14:sldId id="1221"/>
          </p14:sldIdLst>
        </p14:section>
        <p14:section name="RC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COVID-19 modifie la façon dont nous vivons, travaillons et servons. L’un des obstacles principaux que nous rencontrons en tant que Lions est </a:t>
            </a:r>
            <a:r>
              <a:rPr lang="fr-F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[énoncer l’obstacle – ex : se réunir en respectant les règles de distanciation physique.]</a:t>
            </a:r>
            <a:r>
              <a:rPr lang="fr-FR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Nous allons aujourd’hui parler de </a:t>
            </a:r>
            <a:r>
              <a:rPr lang="fr-F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[annoncer la solution - ex. comment trouver la plateforme de réunion en ligne correspondant à vos besoins]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m’appelle </a:t>
            </a:r>
            <a:r>
              <a:rPr lang="fr-F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[votre nom]</a:t>
            </a:r>
            <a:r>
              <a:rPr lang="fr-FR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je vais animer ce webinaire spécialement destiné aux Lions. Commençons 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membres du groupe SMA ont la possibilité de participer à des discussions avec les Lions du monde entier et bénéficient également d'avantages supplémentaires tels que </a:t>
            </a:r>
            <a:r>
              <a:rPr lang="en-US" dirty="0"/>
              <a:t>:</a:t>
            </a: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Dernières actualités du siège du LCI en temps réel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Notifications des prochains webinaires Lions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Liens vers les ressources et pages web Lions nouvelles et mises à jour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Accès à des histoires de réussite inspirantes du monde entier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Rappels des échéances et événements à venir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Vous trouverez des diapositives correspondant à chaque RC et RS à la fin de ce modèle.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Insérez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Allez sur l'onglet Animations, sélectionnez l'animation « Balayer »</a:t>
            </a:r>
          </a:p>
          <a:p>
            <a:r>
              <a:rPr lang="fr-FR" dirty="0"/>
              <a:t>Ouvrez la fenêtre Animations et entrez les options suivantes pour l'animation : 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 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pour animer une ligne :</a:t>
            </a:r>
          </a:p>
          <a:p>
            <a:r>
              <a:rPr lang="fr-FR" dirty="0"/>
              <a:t>Insérer Formes&gt;Courbe</a:t>
            </a:r>
          </a:p>
          <a:p>
            <a:r>
              <a:rPr lang="fr-FR" dirty="0"/>
              <a:t>	Cliquez sur le début de la ligne et sur tous points le long de la ligne où vous aimeriez qu’elle se courbe.</a:t>
            </a:r>
          </a:p>
          <a:p>
            <a:r>
              <a:rPr lang="fr-FR" dirty="0"/>
              <a:t>	Cliquez sur le point situé au bout de la ligne puis tapez sur la touche « Echap » de. votre clavier</a:t>
            </a:r>
          </a:p>
          <a:p>
            <a:r>
              <a:rPr lang="fr-FR" dirty="0"/>
              <a:t>Ouvrez le menu Format de la forme et sélectionnez les options suivantes :</a:t>
            </a:r>
          </a:p>
          <a:p>
            <a:r>
              <a:rPr lang="fr-FR" dirty="0"/>
              <a:t>	Trait plein</a:t>
            </a:r>
          </a:p>
          <a:p>
            <a:r>
              <a:rPr lang="fr-FR" dirty="0"/>
              <a:t>	Couleur : Personnalisé (175R 30V 45B)</a:t>
            </a:r>
          </a:p>
          <a:p>
            <a:r>
              <a:rPr lang="fr-FR" dirty="0"/>
              <a:t>	Largeur : 2.75pt</a:t>
            </a:r>
          </a:p>
          <a:p>
            <a:r>
              <a:rPr lang="fr-FR" dirty="0"/>
              <a:t>	Type de tiret : Tiret long</a:t>
            </a:r>
          </a:p>
          <a:p>
            <a:r>
              <a:rPr lang="fr-FR" dirty="0"/>
              <a:t>	Options de forme : Ombre (décalage : bas)</a:t>
            </a:r>
          </a:p>
          <a:p>
            <a:r>
              <a:rPr lang="fr-FR" dirty="0"/>
              <a:t>Cliquez sur l'onglet Animations, sélectionnez l'animation « Balayer »</a:t>
            </a:r>
          </a:p>
          <a:p>
            <a:r>
              <a:rPr lang="fr-FR" dirty="0"/>
              <a:t>Ouvrez la fenêtre Animations et saisissez les paramètres suivants pour l'animation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Avec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3 secondes (lent)</a:t>
            </a:r>
          </a:p>
          <a:p>
            <a:r>
              <a:rPr lang="fr-FR" dirty="0"/>
              <a:t>	Effet :</a:t>
            </a:r>
          </a:p>
          <a:p>
            <a:r>
              <a:rPr lang="fr-FR" dirty="0"/>
              <a:t>	Sens : Réglez les paramètres aux emplacements de début et de fin</a:t>
            </a:r>
          </a:p>
          <a:p>
            <a:r>
              <a:rPr lang="fr-FR" dirty="0"/>
              <a:t>Sélectionnez l’étiquette DM en fin de parcours de la ligne (la forme de goutte d'eau jaune/texte)</a:t>
            </a:r>
          </a:p>
          <a:p>
            <a:r>
              <a:rPr lang="fr-FR" dirty="0"/>
              <a:t>Dans l'onglet Animations, sélectionnez « Fondu »</a:t>
            </a:r>
          </a:p>
          <a:p>
            <a:r>
              <a:rPr lang="fr-FR" dirty="0"/>
              <a:t>Saisissez les paramètres suivants dans la fenêtre Animations :</a:t>
            </a:r>
          </a:p>
          <a:p>
            <a:r>
              <a:rPr lang="fr-FR" dirty="0"/>
              <a:t>	Minutage :</a:t>
            </a:r>
          </a:p>
          <a:p>
            <a:r>
              <a:rPr lang="fr-FR" dirty="0"/>
              <a:t>	Début : Après la précédente</a:t>
            </a:r>
          </a:p>
          <a:p>
            <a:r>
              <a:rPr lang="fr-FR" dirty="0"/>
              <a:t>	Délai : 0 seconde</a:t>
            </a:r>
          </a:p>
          <a:p>
            <a:r>
              <a:rPr lang="fr-FR" dirty="0"/>
              <a:t>	Durée : 1 seconde (rapide)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Pas plus de 3 à 4 puces par diapositive ; police de caractères de 28 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Le texte affiché doit être bref. Tirez-le des notes.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Marquez vos notes de manière à ce que l'opérateur du webinaire sache à quel moment changer de diapositive.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>
                <a:solidFill>
                  <a:schemeClr val="bg1"/>
                </a:solidFill>
              </a:rPr>
              <a:t>Meilleures pratiques à suivre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36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[SOUS-TITRE]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800">
                <a:solidFill>
                  <a:schemeClr val="bg1"/>
                </a:solidFill>
              </a:rPr>
              <a:t>[COPIER]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fr-FR" sz="2400">
                <a:solidFill>
                  <a:schemeClr val="bg1"/>
                </a:solidFill>
              </a:rPr>
              <a:t>[COPIER]</a:t>
            </a:r>
            <a:br>
              <a:rPr lang="fr-FR" sz="2400">
                <a:solidFill>
                  <a:schemeClr val="bg1"/>
                </a:solidFill>
              </a:rPr>
            </a:br>
            <a:endParaRPr lang="fr-FR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[TITRE]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[TITRE DE LA DIAPOSITIVE]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800">
                <a:solidFill>
                  <a:schemeClr val="bg1"/>
                </a:solidFill>
              </a:rPr>
              <a:t>[COPIER]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fr-FR" sz="2400">
                <a:solidFill>
                  <a:schemeClr val="bg1"/>
                </a:solidFill>
              </a:rPr>
              <a:t>[COPIER]</a:t>
            </a:r>
            <a:br>
              <a:rPr lang="fr-FR" sz="2400">
                <a:solidFill>
                  <a:schemeClr val="bg1"/>
                </a:solidFill>
              </a:rPr>
            </a:br>
            <a:endParaRPr lang="fr-FR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[TITRE DE LA DIAPOSITIVE]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[LÉGENDE]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800">
                <a:solidFill>
                  <a:schemeClr val="bg1"/>
                </a:solidFill>
              </a:rPr>
              <a:t>[COPIER]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[TITRE DE LA DIAPOSITIVE]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i="1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[LÉGENDE]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800">
                <a:solidFill>
                  <a:schemeClr val="bg1"/>
                </a:solidFill>
              </a:rPr>
              <a:t>[COPIER]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320215" y="128799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40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[TITRE DE LA DIAPOSITIVE]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[COPIER]</a:t>
            </a:r>
            <a:b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[COPIER]</a:t>
            </a:r>
            <a:b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[COPIER]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312583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[TITRE DE LA DIAPOSITIVE]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800">
                <a:solidFill>
                  <a:schemeClr val="bg1"/>
                </a:solidFill>
              </a:rPr>
              <a:t>[COPIER]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[COPIER]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[TITRE DE LA DIAPOSITIVE]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3200" dirty="0"/>
              <a:t>[TITRE DE LA DIAPOSITIVE]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800">
                <a:solidFill>
                  <a:srgbClr val="0D2240"/>
                </a:solidFill>
              </a:rPr>
              <a:t>[COPIER]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rgbClr val="0D2240"/>
                </a:solidFill>
              </a:rPr>
              <a:t>[COPIER]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rgbClr val="0D2240"/>
                </a:solidFill>
              </a:rPr>
              <a:t>[COPIER]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>
                <a:solidFill>
                  <a:srgbClr val="EBB700"/>
                </a:solidFill>
              </a:rPr>
              <a:t>Témoignages des membres de la Structure mondiale d'action sur le terrain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>
                <a:highlight>
                  <a:srgbClr val="C0C0C0"/>
                </a:highlight>
              </a:rPr>
              <a:t>[TITRE]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  <a:b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fr-FR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56088" y="153440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338D"/>
                </a:solidFill>
                <a:latin typeface="Arial" charset="0"/>
                <a:cs typeface="Arial" charset="0"/>
              </a:rPr>
              <a:t>[TITRE DE LA DIAPOSITIVE]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  <a:b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[COPIER]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E37DF-7167-4171-AA3D-D109DD1E7BFE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BF9C3-30D7-4BF0-90F5-C71AAD3FC12F}"/>
              </a:ext>
            </a:extLst>
          </p:cNvPr>
          <p:cNvSpPr txBox="1"/>
          <p:nvPr/>
        </p:nvSpPr>
        <p:spPr>
          <a:xfrm>
            <a:off x="656088" y="1534409"/>
            <a:ext cx="443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[TITRE DE LA DIAPOSITIVE]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600">
                <a:solidFill>
                  <a:srgbClr val="EBB700"/>
                </a:solidFill>
              </a:rPr>
              <a:t>Pause sondage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[QUESTION DU SONDAGE]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10558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48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[TITRE DU SONDAGE]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289786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Questions ou commentaires 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396433" y="4192075"/>
            <a:ext cx="9820963" cy="8459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 err="1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Participer</a:t>
            </a:r>
            <a:r>
              <a:rPr lang="en-US" sz="4400" b="1" dirty="0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à la conversation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5040145"/>
            <a:ext cx="10661306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fr-FR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Entrer en contact avec les Lions du monde entier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fr-FR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Être informé de l’actualité du siège du LCI en temps réel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fr-FR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Découvrir les nouvelles ressources et les mises à jour, les prochains webinaires et les récits inspirants des Lions</a:t>
            </a:r>
            <a:endParaRPr lang="fr-FR" kern="0" dirty="0">
              <a:solidFill>
                <a:schemeClr val="bg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Join Group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301299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[ÉTAPE SUIVANTE]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[ÉTAPE SUIVANTE]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[ÉTAPE SUIVANTE]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65450" y="6045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Étapes suivantes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8805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Nous vous remercions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34D75DAE-C2EB-4388-918F-60C2EADD67A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4AE13C55-3FC5-4666-BDDF-D6245B137CB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E00741EC-C208-48B7-80E1-AD35DA28591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91F9093-A358-4D07-93F3-2EA796C3A16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CDD492C8-88D1-4DE1-BBB4-95D4CFED7CE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7CBBAEF5-012C-471C-AFBB-B5573E248EF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Animateur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r-FR" sz="2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 DE L'ANIMATEUR]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[TITRE DE L'ANIMATEUR]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Soutien à l’équipe Structure mondiale d'action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[NOM] </a:t>
            </a: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– RC </a:t>
            </a: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, RC</a:t>
            </a: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fr-F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 </a:t>
            </a:r>
            <a:r>
              <a:rPr lang="fr-F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RC </a:t>
            </a:r>
            <a:r>
              <a:rPr lang="fr-F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RC</a:t>
            </a:r>
            <a:r>
              <a:rPr lang="fr-F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fr-F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 </a:t>
            </a:r>
            <a:r>
              <a:rPr lang="fr-F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RC </a:t>
            </a:r>
            <a:r>
              <a:rPr lang="fr-F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RC</a:t>
            </a:r>
            <a:r>
              <a:rPr lang="fr-FR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E44725A8-2782-4B77-8C27-F992FFCD9FD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824304B7-978D-45E7-8CF4-B8CC02AF808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D9B0E4C2-B7ED-4F31-8438-FF6F2F7F153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07342A9F-4DFF-464F-B0AD-BB294F30049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C93C02C-A296-4940-9D4C-C2F973286F7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3B9A450-8F89-4ED1-92C0-8A1C51700F5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44C4A51D-9E7C-4777-A2F0-878A748B192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63D77C5-FC2E-471B-8102-3745E896415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FF6EEA93-44E2-4451-88B5-1FE46946CA3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289FA87-2296-419F-98A2-FA8506F8369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935C655-085F-4440-BD71-BFCCB9A42B1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102388D-279F-42D1-A837-31167E6B963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795D7281-39AD-476A-BE00-D2674060FA3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0537BAA8-241A-4337-8661-2613625D720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8883456-5900-46D4-92A1-370720ECEE9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B14494C-1510-4B94-92F4-5064767E5AF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F82857FD-0790-48BF-B140-F22266130F8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FECCADF-E87F-491C-9C41-441C14B7A42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F7BDEC18-3079-4493-9B1D-62C02ADC6EC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F6FB11E-D4CF-42E9-AEA2-0EAD414777C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D2240"/>
                </a:solidFill>
              </a:rPr>
              <a:t>Ce webinaire est enregistré. L'enregistrement et la présentation en seront disponibles en fin de semaine sur la page </a:t>
            </a:r>
            <a:r>
              <a:rPr lang="fr-FR" sz="1800" i="1" dirty="0">
                <a:solidFill>
                  <a:srgbClr val="0D2240"/>
                </a:solidFill>
              </a:rPr>
              <a:t>Centre de conférences virtuel </a:t>
            </a:r>
            <a:r>
              <a:rPr lang="fr-FR" sz="1800" dirty="0">
                <a:solidFill>
                  <a:srgbClr val="0D2240"/>
                </a:solidFill>
              </a:rPr>
              <a:t>du Lions International : lionsclubs.org/</a:t>
            </a:r>
            <a:r>
              <a:rPr lang="fr-FR" sz="1800" dirty="0" err="1">
                <a:solidFill>
                  <a:srgbClr val="0D2240"/>
                </a:solidFill>
              </a:rPr>
              <a:t>virtual</a:t>
            </a:r>
            <a:r>
              <a:rPr lang="fr-FR" sz="1800" dirty="0">
                <a:solidFill>
                  <a:srgbClr val="0D2240"/>
                </a:solidFill>
              </a:rPr>
              <a:t>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D2240"/>
                </a:solidFill>
              </a:rPr>
              <a:t>Votre microphone est désactivé et le restera pour toute la durée de ce webinaire.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D2240"/>
                </a:solidFill>
              </a:rPr>
              <a:t>Avez-vous une question ? Soumettez-la en utilisant l'onglet « Question » situé dans la barre latérale.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10262394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Informations importantes sur ce webinaire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9BCF7D2-38D9-46BE-811E-B472CE4CF0F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AADF574-50A7-4925-ADAD-986133D1A72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6DDFE83-6CD0-4EBE-854B-C6612BFADBD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C67D808-079A-4312-A033-6A5A885A1EA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ECD03F87-9DCD-4FCC-B52C-466392BE857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4841375-0892-43A3-800B-6E2890AC35B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0347DCF-80EF-4CA7-94DA-59A993C97CD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7919230-0DC4-4FFF-A940-A502C41D06F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F73EE70C-F205-4D54-82EE-B5F46D8443E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0D7B820-2648-44D1-93E3-85EC6FA8D3B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CD00FFBB-B856-4236-A8DC-037F58FB859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348C51A4-5245-4007-BEE9-76DDA63C73A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79EAABF4-813A-4828-9D7B-204BAA19BE8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7029BAF-D5EB-4232-8534-A79C132903B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5AF4EEA8-462F-4692-954F-C3EC18DC41F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2BB37AB-F3B6-4EA5-852F-627D5BCB2C9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D14541A4-13F6-43FF-BF44-0671C949A2E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79A375D7-149E-49EC-A978-B18DD6AD2D5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736992B-8774-4384-968D-D64CD945516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0ABD430-A282-4119-8273-DC9E9E84448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Nos intervenants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[NOM]</a:t>
              </a:r>
              <a:b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r-F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[TITRE]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[NOM]</a:t>
              </a:r>
              <a:b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r-F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[TITRE]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[NOM]</a:t>
              </a:r>
              <a:b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r-F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[TITRE]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[NOM]</a:t>
              </a:r>
              <a:br>
                <a:rPr lang="fr-FR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r-FR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[TITRE]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[NOM]</a:t>
              </a:r>
              <a:br>
                <a:rPr lang="fr-FR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r-FR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[TITRE]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7930"/>
            <a:chOff x="1094916" y="1324211"/>
            <a:chExt cx="2653902" cy="26079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77054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[NOM]</a:t>
              </a:r>
              <a:br>
                <a:rPr lang="fr-FR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r-FR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[TITRE]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9CC9592-8DAF-4D40-9CED-68ECE41E4D3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698E93A-8613-41CB-B0DF-B02601B9BE1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98EB2178-857C-4866-9A13-24A94856AB2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35763225-E019-48A6-9BD5-55FFDF3CFEA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F46AC36-444D-4D52-BB99-95E447306FC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BF97507-3888-45BA-B658-F48F91773CB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14AFC9C-FE23-41D1-BD31-5F700F42402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C36C9C0-9B32-4CFF-8AF2-94A67B08757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3A7000F5-F667-464B-91B5-226185C5B9A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7882EAD2-F287-4156-BF94-B4918C09AEA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CDD65AC-9502-4257-878A-43A952FA4E5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AC51F43-16DE-4669-B644-D4BFBE95A05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E80FC2C-ECAB-45E8-BF12-AA83CE02D79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E83B08A-2607-405E-A6B1-C888111D225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A8F2F31C-6116-470B-9868-C5B3C098E71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3F5F184B-E259-4014-82C4-5500BD770F2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9AC5353-EFAD-4879-845E-6E8808433C7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A61C1EB-2E85-4A1B-8726-1BF45C97ACD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1B5BBFB-EDB5-49E1-865E-EC172ACCA46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780E8E0-92A3-4ADF-90BC-ED45CCBF0B6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80858858-8BF6-4057-9199-54F04578B29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A35F4B14-60DB-4848-8779-BB235EEF7D9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4100F43-132E-4463-BE90-9D2DEE105DF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6F8ED2B-16C4-4805-B87A-66D3E7393B7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159ED22-05C5-4407-8CE9-9CFEE23433A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37A7A65-CE71-4792-8C7B-DDFFCB56DD4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>
                  <a:solidFill>
                    <a:srgbClr val="FFFFFF"/>
                  </a:solidFill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lang="fr-FR" sz="1600" b="1">
                  <a:solidFill>
                    <a:srgbClr val="FFFFFF"/>
                  </a:solidFill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fr-FR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>
                  <a:solidFill>
                    <a:srgbClr val="FFFFFF"/>
                  </a:solidFill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lang="fr-FR" sz="1600" b="1">
                  <a:solidFill>
                    <a:srgbClr val="FFFFFF"/>
                  </a:solidFill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fr-FR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DM</a:t>
              </a:r>
              <a:b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r-FR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r-F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 DE L’INTERVENANT]</a:t>
            </a:r>
          </a:p>
          <a:p>
            <a:pPr>
              <a:buSzPct val="120000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[TITRE]</a:t>
            </a:r>
            <a:br>
              <a:rPr lang="fr-FR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RC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[NOM]</a:t>
            </a: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[TITRE]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7768</Words>
  <Application>Microsoft Office PowerPoint</Application>
  <PresentationFormat>Widescreen</PresentationFormat>
  <Paragraphs>1097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291</cp:revision>
  <cp:lastPrinted>2019-06-19T16:24:35Z</cp:lastPrinted>
  <dcterms:created xsi:type="dcterms:W3CDTF">2018-11-12T16:45:52Z</dcterms:created>
  <dcterms:modified xsi:type="dcterms:W3CDTF">2021-02-12T21:46:43Z</dcterms:modified>
</cp:coreProperties>
</file>