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1225" r:id="rId2"/>
    <p:sldId id="871" r:id="rId3"/>
    <p:sldId id="1136" r:id="rId4"/>
    <p:sldId id="1181" r:id="rId5"/>
    <p:sldId id="1112" r:id="rId6"/>
    <p:sldId id="1170" r:id="rId7"/>
    <p:sldId id="1169" r:id="rId8"/>
    <p:sldId id="1168" r:id="rId9"/>
    <p:sldId id="1184" r:id="rId10"/>
    <p:sldId id="1096" r:id="rId11"/>
    <p:sldId id="1183" r:id="rId12"/>
    <p:sldId id="1171" r:id="rId13"/>
    <p:sldId id="1177" r:id="rId14"/>
    <p:sldId id="889" r:id="rId15"/>
    <p:sldId id="1121" r:id="rId16"/>
    <p:sldId id="257" r:id="rId17"/>
    <p:sldId id="258" r:id="rId18"/>
    <p:sldId id="1173" r:id="rId19"/>
    <p:sldId id="1188" r:id="rId20"/>
    <p:sldId id="1182" r:id="rId21"/>
    <p:sldId id="974" r:id="rId22"/>
    <p:sldId id="1179" r:id="rId23"/>
    <p:sldId id="1106" r:id="rId24"/>
    <p:sldId id="1126" r:id="rId25"/>
    <p:sldId id="1135" r:id="rId26"/>
    <p:sldId id="952" r:id="rId27"/>
    <p:sldId id="1189" r:id="rId28"/>
    <p:sldId id="1190" r:id="rId29"/>
    <p:sldId id="1191" r:id="rId30"/>
    <p:sldId id="1192" r:id="rId31"/>
    <p:sldId id="1193" r:id="rId32"/>
    <p:sldId id="1194" r:id="rId33"/>
    <p:sldId id="1195" r:id="rId34"/>
    <p:sldId id="1196" r:id="rId35"/>
    <p:sldId id="1197" r:id="rId36"/>
    <p:sldId id="1198" r:id="rId37"/>
    <p:sldId id="1199" r:id="rId38"/>
    <p:sldId id="1200" r:id="rId39"/>
    <p:sldId id="1201" r:id="rId40"/>
    <p:sldId id="1202" r:id="rId41"/>
    <p:sldId id="1203" r:id="rId42"/>
    <p:sldId id="1204" r:id="rId43"/>
    <p:sldId id="1205" r:id="rId44"/>
    <p:sldId id="1206" r:id="rId45"/>
    <p:sldId id="1207" r:id="rId46"/>
    <p:sldId id="1208" r:id="rId47"/>
    <p:sldId id="1209" r:id="rId48"/>
    <p:sldId id="1210" r:id="rId49"/>
    <p:sldId id="1211" r:id="rId50"/>
    <p:sldId id="1212" r:id="rId51"/>
    <p:sldId id="1213" r:id="rId52"/>
    <p:sldId id="1214" r:id="rId53"/>
    <p:sldId id="1215" r:id="rId54"/>
    <p:sldId id="1216" r:id="rId55"/>
    <p:sldId id="1217" r:id="rId56"/>
    <p:sldId id="1218" r:id="rId57"/>
    <p:sldId id="1219" r:id="rId58"/>
    <p:sldId id="1220" r:id="rId59"/>
    <p:sldId id="1221" r:id="rId60"/>
    <p:sldId id="1222" r:id="rId61"/>
    <p:sldId id="1223" r:id="rId62"/>
    <p:sldId id="1224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5355F9-AB39-45BB-B351-3A06626ECD1D}">
          <p14:sldIdLst>
            <p14:sldId id="1225"/>
            <p14:sldId id="871"/>
            <p14:sldId id="1136"/>
            <p14:sldId id="1181"/>
            <p14:sldId id="1112"/>
            <p14:sldId id="1170"/>
            <p14:sldId id="1169"/>
            <p14:sldId id="1168"/>
            <p14:sldId id="1184"/>
            <p14:sldId id="1096"/>
            <p14:sldId id="1183"/>
            <p14:sldId id="1171"/>
            <p14:sldId id="1177"/>
            <p14:sldId id="889"/>
            <p14:sldId id="1121"/>
            <p14:sldId id="257"/>
            <p14:sldId id="258"/>
            <p14:sldId id="1173"/>
            <p14:sldId id="1188"/>
            <p14:sldId id="1182"/>
            <p14:sldId id="974"/>
            <p14:sldId id="1179"/>
            <p14:sldId id="1106"/>
            <p14:sldId id="1126"/>
            <p14:sldId id="1135"/>
            <p14:sldId id="952"/>
          </p14:sldIdLst>
        </p14:section>
        <p14:section name="AE 1 Mapas" id="{7A9D6800-CAD8-4362-A698-164EEC5A3409}">
          <p14:sldIdLst>
            <p14:sldId id="1189"/>
            <p14:sldId id="1190"/>
            <p14:sldId id="1191"/>
          </p14:sldIdLst>
        </p14:section>
        <p14:section name="AE 2 Mapas" id="{375D473F-B154-4D83-AFFE-2C100BF98C2C}">
          <p14:sldIdLst>
            <p14:sldId id="1192"/>
            <p14:sldId id="1193"/>
            <p14:sldId id="1194"/>
          </p14:sldIdLst>
        </p14:section>
        <p14:section name="AE 3 Mapas" id="{0AB49988-58CF-4B14-AFE3-25A9287600CC}">
          <p14:sldIdLst>
            <p14:sldId id="1195"/>
            <p14:sldId id="1196"/>
            <p14:sldId id="1197"/>
          </p14:sldIdLst>
        </p14:section>
        <p14:section name="AE 4 Mapas" id="{1E49C67A-4991-443B-86C0-E9647A41A061}">
          <p14:sldIdLst>
            <p14:sldId id="1198"/>
            <p14:sldId id="1199"/>
            <p14:sldId id="1200"/>
          </p14:sldIdLst>
        </p14:section>
        <p14:section name="AE 5 Mapas" id="{14D797CE-BE2E-4C88-89AF-E6C7A1EC5FE4}">
          <p14:sldIdLst>
            <p14:sldId id="1201"/>
            <p14:sldId id="1202"/>
            <p14:sldId id="1203"/>
            <p14:sldId id="1204"/>
            <p14:sldId id="1205"/>
            <p14:sldId id="1206"/>
            <p14:sldId id="1207"/>
            <p14:sldId id="1208"/>
            <p14:sldId id="1209"/>
            <p14:sldId id="1210"/>
            <p14:sldId id="1211"/>
            <p14:sldId id="1212"/>
            <p14:sldId id="1213"/>
            <p14:sldId id="1214"/>
            <p14:sldId id="1215"/>
          </p14:sldIdLst>
        </p14:section>
        <p14:section name="AE 6" id="{C23C0C1A-7347-4D5E-8601-50B4652741E9}">
          <p14:sldIdLst>
            <p14:sldId id="1216"/>
            <p14:sldId id="1217"/>
            <p14:sldId id="1218"/>
          </p14:sldIdLst>
        </p14:section>
        <p14:section name="AE 7" id="{F6321060-64AD-455D-921E-D165B316A870}">
          <p14:sldIdLst>
            <p14:sldId id="1219"/>
            <p14:sldId id="1220"/>
            <p14:sldId id="1221"/>
          </p14:sldIdLst>
        </p14:section>
        <p14:section name="AE 8" id="{08C841C0-88F3-4AFB-9DD0-14F999F7AD83}">
          <p14:sldIdLst>
            <p14:sldId id="1222"/>
            <p14:sldId id="1223"/>
            <p14:sldId id="12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ns, Andrea" initials="BA" lastIdx="21" clrIdx="0">
    <p:extLst>
      <p:ext uri="{19B8F6BF-5375-455C-9EA6-DF929625EA0E}">
        <p15:presenceInfo xmlns:p15="http://schemas.microsoft.com/office/powerpoint/2012/main" userId="S::aburns@lionsclubs.org::a9d9e45e-56e8-4c87-b4e0-b1ceb4907a9a" providerId="AD"/>
      </p:ext>
    </p:extLst>
  </p:cmAuthor>
  <p:cmAuthor id="2" name="Kneisel, Christine" initials="KC" lastIdx="18" clrIdx="1">
    <p:extLst>
      <p:ext uri="{19B8F6BF-5375-455C-9EA6-DF929625EA0E}">
        <p15:presenceInfo xmlns:p15="http://schemas.microsoft.com/office/powerpoint/2012/main" userId="S::ckneisel@lionsclubs.org::b37915e7-4ac2-4ed2-b0ec-56fb73cc3d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240"/>
    <a:srgbClr val="065280"/>
    <a:srgbClr val="152946"/>
    <a:srgbClr val="E8E8E8"/>
    <a:srgbClr val="FFB312"/>
    <a:srgbClr val="F2F2F2"/>
    <a:srgbClr val="FC7900"/>
    <a:srgbClr val="34B2E3"/>
    <a:srgbClr val="E24956"/>
    <a:srgbClr val="64D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3"/>
    <p:restoredTop sz="82374" autoAdjust="0"/>
  </p:normalViewPr>
  <p:slideViewPr>
    <p:cSldViewPr snapToGrid="0" snapToObjects="1">
      <p:cViewPr varScale="1">
        <p:scale>
          <a:sx n="87" d="100"/>
          <a:sy n="87" d="100"/>
        </p:scale>
        <p:origin x="1056" y="78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C50FC-F9F0-994C-8ED5-9766C18DAC95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38A34-01B5-8B47-8788-985DCB17B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COVID-19 está cambiando la forma en que vivimos, trabajamos y servimos. Uno de los mayores desafíos a los que nos enfrentamos como Leones es [indicar aquí el problema - por ejemplo, organizar reuniones en la era del distanciamiento social.] Hoy vamos a hablar de [indicar aquí  la solución - por ejemplo, cómo se puede encontrar una plataforma de reuniones virtuales que sea adecuada para usted.].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nombre es [inserte su nombre], y seré el anfitrión de este seminario web especial sólo para Leones. ¡Comencemos!</a:t>
            </a:r>
            <a:endParaRPr lang="en-US" i="1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52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54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94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Los Leones del grupo GAT no solo tienen la oportunidad de conversar con Leones de todo el mundo, sino que también tienen acceso a: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dirty="0"/>
              <a:t>Actualidades en tiempo real de la Asociación Internacional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dirty="0"/>
              <a:t>Notificaciones de los próximos </a:t>
            </a:r>
            <a:r>
              <a:rPr lang="es-ES" dirty="0" err="1"/>
              <a:t>webinars</a:t>
            </a:r>
            <a:r>
              <a:rPr lang="es-ES" dirty="0"/>
              <a:t> </a:t>
            </a:r>
            <a:r>
              <a:rPr lang="es-ES" dirty="0" err="1"/>
              <a:t>Leonísticos</a:t>
            </a:r>
            <a:endParaRPr lang="es-E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dirty="0"/>
              <a:t>Enlaces a nuevos y actualizados recursos y páginas web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dirty="0"/>
              <a:t>Acceso a historias de éxito inspiradores de todo el mundo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dirty="0"/>
              <a:t>Recordatorios de las próximas fechas límite y eventos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2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32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 de la línea animada: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Insertar Forma&gt;Curva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Haga clic en el punto de partida de la línea, así como en cualquier punto a lo largo del camino donde le gustaría que la línea se curvara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Una vez que haga clic en el punto final de la línea, pulse la tecla "</a:t>
            </a:r>
            <a:r>
              <a:rPr lang="es-E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en su teclado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menú de formato de la forma y haga las siguientes selecciones: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Línea sólida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Color: Personalizado (175R 30G 45B)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Anchura: 2.75pt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Tipo de guion: Guion largo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Efectos de la forma: Sombreado (fondo de compensación)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Navegue a la pestaña de animaciones, seleccione la línea, y luego haga clic en la animación "Barrido".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panel de animaciones e introduzca el siguiente ajuste para la animación: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Con 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Retraso: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3 segundos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Dirección: Establezca según corresponda a los puntos de inicio y final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 la etiqueta DM en el punto final de la línea (la figura en forma de lágrima amarilla/texto amarillo)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la pestaña del panel de animaciones, seleccione "Desvanecer"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Introduzca los siguientes ajustes en el panel de animaciones: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Después del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Retraso: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1 segundo (rápido)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65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 de la línea animada: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Insertar forma&gt; Curva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Haga clic en el punto de inicio de la línea, así como en cualquier punto del camino donde le gustaría que la línea se curvara.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Una vez que haga clic en el punto final de la línea, presione la tecla "</a:t>
            </a:r>
            <a:r>
              <a:rPr lang="es-E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en su teclado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menú de formato de la forma y haga las siguientes selecciones: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Línea sólida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Color: Personalizado (175R 30G 45B)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Anchura: 2.75pt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Tipo de guion: Guion largo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Efectos de la forma: Sombra (fondo de compensación)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Vaya a la pestaña de animaciones, seleccione la línea y haga clic en la animación "Barrido".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panel de animaciones e introduzca la siguiente configuración para la animación: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Con 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3 segundos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Dirección: Establecer según corresponda a las ubicaciones de los puntos de inicio y fin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 la etiqueta DM en el punto final de la línea (la figura en forma de lágrima amarilla/texto amarillo)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pestaña del panel de animaciones, seleccione "Desvanecer"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Introduzca los siguientes ajustes en el panel de animaciones: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Después de la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1 segundo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95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7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 de la línea animada: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Insertar Forma&gt;Curva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Haga clic en el punto de partida de la línea, así como en cualquier punto a lo largo del camino donde le gustaría que la línea se curvara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Una vez que haga clic en el punto final de la línea, pulse la tecla "</a:t>
            </a:r>
            <a:r>
              <a:rPr lang="es-E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en su teclado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menú de formato de la forma y haga las siguientes selecciones: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Línea sólida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Color: Personalizado (175R 30G 45B)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Anchura: 2.75pt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Tipo de guion: Guion largo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Efectos de la forma: Sombreado (fondo de compensación)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Navegue a la pestaña de animaciones, seleccione la línea, y luego haga clic en la animación "Barrido".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panel de animaciones e introduzca el siguiente ajuste para la animación: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Con 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Retraso: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3 segundos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Dirección: Establezca según corresponda a los puntos de inicio y final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 la etiqueta DM en el punto final de la línea (la figura en forma de lágrima amarilla/texto amarillo)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la pestaña del panel de animaciones, seleccione "Desvanecer"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Introduzca los siguientes ajustes en el panel de animaciones: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Después del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Retraso: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1 segundo (rápido)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53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 de la línea animada: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Insertar forma&gt; Curva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Haga clic en el punto de inicio de la línea, así como en cualquier punto del camino donde le gustaría que la línea se curvara.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Una vez que haga clic en el punto final de la línea, presione la tecla "</a:t>
            </a:r>
            <a:r>
              <a:rPr lang="es-E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en su teclado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menú de formato de la forma y haga las siguientes selecciones: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Línea sólida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Color: Personalizado (175R 30G 45B)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Anchura: 2.75pt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Tipo de guion: Guion largo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Efectos de la forma: Sombra (fondo de compensación)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Vaya a la pestaña de animaciones, seleccione la línea y haga clic en la animación "Barrido".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panel de animaciones e introduzca la siguiente configuración para la animación: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Con 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3 segundos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Dirección: Establecer según corresponda a las ubicaciones de los puntos de inicio y fin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 la etiqueta DM en el punto final de la línea (la figura en forma de lágrima amarilla/texto amarillo)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pestaña del panel de animaciones, seleccione "Desvanecer"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Introduzca los siguientes ajustes en el panel de animaciones: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Después de la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1 segundo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72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7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37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 de la línea animada: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Insertar Forma&gt;Curva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Haga clic en el punto de partida de la línea, así como en cualquier punto a lo largo del camino donde le gustaría que la línea se curvara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Una vez que haga clic en el punto final de la línea, pulse la tecla "</a:t>
            </a:r>
            <a:r>
              <a:rPr lang="es-E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en su teclado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menú de formato de la forma y haga las siguientes selecciones: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Línea sólida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Color: Personalizado (175R 30G 45B)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Anchura: 2.75pt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Tipo de guion: Guion largo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Efectos de la forma: Sombreado (fondo de compensación)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Navegue a la pestaña de animaciones, seleccione la línea, y luego haga clic en la animación "Barrido".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panel de animaciones e introduzca el siguiente ajuste para la animación: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Con 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Retraso: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3 segundos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Dirección: Establezca según corresponda a los puntos de inicio y final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 la etiqueta DM en el punto final de la línea (la figura en forma de lágrima amarilla/texto amarillo)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la pestaña del panel de animaciones, seleccione "Desvanecer"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Introduzca los siguientes ajustes en el panel de animaciones: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Después del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Retraso: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1 segundo (rápido)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84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 de la línea animada: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Insertar forma&gt; Curva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Haga clic en el punto de inicio de la línea, así como en cualquier punto del camino donde le gustaría que la línea se curvara.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Una vez que haga clic en el punto final de la línea, presione la tecla "</a:t>
            </a:r>
            <a:r>
              <a:rPr lang="es-E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en su teclado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menú de formato de la forma y haga las siguientes selecciones: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Línea sólida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Color: Personalizado (175R 30G 45B)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Anchura: 2.75pt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Tipo de guion: Guion largo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Efectos de la forma: Sombra (fondo de compensación)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Vaya a la pestaña de animaciones, seleccione la línea y haga clic en la animación "Barrido".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panel de animaciones e introduzca la siguiente configuración para la animación: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Con 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3 segundos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Dirección: Establecer según corresponda a las ubicaciones de los puntos de inicio y fin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 la etiqueta DM en el punto final de la línea (la figura en forma de lágrima amarilla/texto amarillo)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pestaña del panel de animaciones, seleccione "Desvanecer"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Introduzca los siguientes ajustes en el panel de animaciones: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Después de la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1 segundo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7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58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 de la línea animada: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Insertar Forma&gt;Curva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Haga clic en el punto de partida de la línea, así como en cualquier punto a lo largo del camino donde le gustaría que la línea se curvara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Una vez que haga clic en el punto final de la línea, pulse la tecla "</a:t>
            </a:r>
            <a:r>
              <a:rPr lang="es-E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en su teclado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menú de formato de la forma y haga las siguientes selecciones: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Línea sólida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Color: Personalizado (175R 30G 45B)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Anchura: 2.75pt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Tipo de guion: Guion largo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Efectos de la forma: Sombreado (fondo de compensación)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Navegue a la pestaña de animaciones, seleccione la línea, y luego haga clic en la animación "Barrido".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panel de animaciones e introduzca el siguiente ajuste para la animación: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Con 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Retraso: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3 segundos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Dirección: Establezca según corresponda a los puntos de inicio y final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 la etiqueta DM en el punto final de la línea (la figura en forma de lágrima amarilla/texto amarillo)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la pestaña del panel de animaciones, seleccione "Desvanecer"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Introduzca los siguientes ajustes en el panel de animaciones: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Después del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Retraso: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1 segundo (rápido)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77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 de la línea animada: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Insertar forma&gt; Curva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Haga clic en el punto de inicio de la línea, así como en cualquier punto del camino donde le gustaría que la línea se curvara.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Una vez que haga clic en el punto final de la línea, presione la tecla "</a:t>
            </a:r>
            <a:r>
              <a:rPr lang="es-E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en su teclado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menú de formato de la forma y haga las siguientes selecciones: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Línea sólida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Color: Personalizado (175R 30G 45B)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Anchura: 2.75pt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Tipo de guion: Guion largo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Efectos de la forma: Sombra (fondo de compensación)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Vaya a la pestaña de animaciones, seleccione la línea y haga clic en la animación "Barrido".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panel de animaciones e introduzca la siguiente configuración para la animación: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Con 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3 segundos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Dirección: Establecer según corresponda a las ubicaciones de los puntos de inicio y fin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 la etiqueta DM en el punto final de la línea (la figura en forma de lágrima amarilla/texto amarillo)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pestaña del panel de animaciones, seleccione "Desvanecer"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Introduzca los siguientes ajustes en el panel de animaciones: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Después de la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1 segundo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03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522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 de la línea animada: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Insertar Forma&gt;Curva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Haga clic en el punto de partida de la línea, así como en cualquier punto a lo largo del camino donde le gustaría que la línea se curvara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Una vez que haga clic en el punto final de la línea, pulse la tecla "</a:t>
            </a:r>
            <a:r>
              <a:rPr lang="es-E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en su teclado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menú de formato de la forma y haga las siguientes selecciones: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Línea sólida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Color: Personalizado (175R 30G 45B)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Anchura: 2.75pt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Tipo de guion: Guion largo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Efectos de la forma: Sombreado (fondo de compensación)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Navegue a la pestaña de animaciones, seleccione la línea, y luego haga clic en la animación "Barrido".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panel de animaciones e introduzca el siguiente ajuste para la animación: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Con 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Retraso: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3 segundos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Dirección: Establezca según corresponda a los puntos de inicio y final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 la etiqueta DM en el punto final de la línea (la figura en forma de lágrima amarilla/texto amarillo)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la pestaña del panel de animaciones, seleccione "Desvanecer"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Introduzca los siguientes ajustes en el panel de animaciones: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Después del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Retraso: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1 segundo (rápido)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008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 de la línea animada: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Insertar forma&gt; Curva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Haga clic en el punto de inicio de la línea, así como en cualquier punto del camino donde le gustaría que la línea se curvara.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Una vez que haga clic en el punto final de la línea, presione la tecla "</a:t>
            </a:r>
            <a:r>
              <a:rPr lang="es-E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en su teclado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menú de formato de la forma y haga las siguientes selecciones: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Línea sólida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Color: Personalizado (175R 30G 45B)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Anchura: 2.75pt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Tipo de guion: Guion largo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Efectos de la forma: Sombra (fondo de compensación)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Vaya a la pestaña de animaciones, seleccione la línea y haga clic en la animación "Barrido".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panel de animaciones e introduzca la siguiente configuración para la animación: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Con 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3 segundos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Dirección: Establecer según corresponda a las ubicaciones de los puntos de inicio y fin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 la etiqueta DM en el punto final de la línea (la figura en forma de lágrima amarilla/texto amarillo)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pestaña del panel de animaciones, seleccione "Desvanecer"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Introduzca los siguientes ajustes en el panel de animaciones: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Después de la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1 segundo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29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964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 de la línea animada: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Insertar Forma&gt;Curva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Haga clic en el punto de partida de la línea, así como en cualquier punto a lo largo del camino donde le gustaría que la línea se curvara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Una vez que haga clic en el punto final de la línea, pulse la tecla "</a:t>
            </a:r>
            <a:r>
              <a:rPr lang="es-E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en su teclado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menú de formato de la forma y haga las siguientes selecciones: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Línea sólida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Color: Personalizado (175R 30G 45B)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Anchura: 2.75pt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Tipo de guion: Guion largo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Efectos de la forma: Sombreado (fondo de compensación)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Navegue a la pestaña de animaciones, seleccione la línea, y luego haga clic en la animación "Barrido".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panel de animaciones e introduzca el siguiente ajuste para la animación: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Con 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Retraso: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3 segundos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Dirección: Establezca según corresponda a los puntos de inicio y final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 la etiqueta DM en el punto final de la línea (la figura en forma de lágrima amarilla/texto amarillo)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la pestaña del panel de animaciones, seleccione "Desvanecer"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Introduzca los siguientes ajustes en el panel de animaciones: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Después del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Retraso: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1 segundo (rápido)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15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192838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78557-5227-8B4D-822D-3FD10583728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087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 de la línea animada: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Insertar forma&gt; Curva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Haga clic en el punto de inicio de la línea, así como en cualquier punto del camino donde le gustaría que la línea se curvara.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Una vez que haga clic en el punto final de la línea, presione la tecla "</a:t>
            </a:r>
            <a:r>
              <a:rPr lang="es-E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en su teclado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menú de formato de la forma y haga las siguientes selecciones: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Línea sólida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Color: Personalizado (175R 30G 45B)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Anchura: 2.75pt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Tipo de guion: Guion largo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Efectos de la forma: Sombra (fondo de compensación)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Vaya a la pestaña de animaciones, seleccione la línea y haga clic en la animación "Barrido".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panel de animaciones e introduzca la siguiente configuración para la animación: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Con 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3 segundos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Dirección: Establecer según corresponda a las ubicaciones de los puntos de inicio y fin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 la etiqueta DM en el punto final de la línea (la figura en forma de lágrima amarilla/texto amarillo)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pestaña del panel de animaciones, seleccione "Desvanecer"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Introduzca los siguientes ajustes en el panel de animaciones: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Después de la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1 segundo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84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593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 de la línea animada: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Insertar Forma&gt;Curva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Haga clic en el punto de partida de la línea, así como en cualquier punto a lo largo del camino donde le gustaría que la línea se curvara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Una vez que haga clic en el punto final de la línea, pulse la tecla "</a:t>
            </a:r>
            <a:r>
              <a:rPr lang="es-E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en su teclado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menú de formato de la forma y haga las siguientes selecciones: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Línea sólida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Color: Personalizado (175R 30G 45B)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Anchura: 2.75pt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Tipo de guion: Guion largo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Efectos de la forma: Sombreado (fondo de compensación)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Navegue a la pestaña de animaciones, seleccione la línea, y luego haga clic en la animación "Barrido".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panel de animaciones e introduzca el siguiente ajuste para la animación: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Con 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Retraso: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3 segundos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Dirección: Establezca según corresponda a los puntos de inicio y final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 la etiqueta DM en el punto final de la línea (la figura en forma de lágrima amarilla/texto amarillo)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la pestaña del panel de animaciones, seleccione "Desvanecer"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Introduzca los siguientes ajustes en el panel de animaciones: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Después del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Retraso: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1 segundo (rápido)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798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 de la línea animada: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Insertar forma&gt; Curva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Haga clic en el punto de inicio de la línea, así como en cualquier punto del camino donde le gustaría que la línea se curvara.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Una vez que haga clic en el punto final de la línea, presione la tecla "</a:t>
            </a:r>
            <a:r>
              <a:rPr lang="es-E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en su teclado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menú de formato de la forma y haga las siguientes selecciones: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Línea sólida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Color: Personalizado (175R 30G 45B)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Anchura: 2.75pt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Tipo de guion: Guion largo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Efectos de la forma: Sombra (fondo de compensación)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Vaya a la pestaña de animaciones, seleccione la línea y haga clic en la animación "Barrido".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panel de animaciones e introduzca la siguiente configuración para la animación: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Con 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3 segundos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Dirección: Establecer según corresponda a las ubicaciones de los puntos de inicio y fin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 la etiqueta DM en el punto final de la línea (la figura en forma de lágrima amarilla/texto amarillo)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pestaña del panel de animaciones, seleccione "Desvanecer"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Introduzca los siguientes ajustes en el panel de animaciones: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Después de la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1 segundo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565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016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 de la línea animada: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Insertar Forma&gt;Curva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Haga clic en el punto de partida de la línea, así como en cualquier punto a lo largo del camino donde le gustaría que la línea se curvara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Una vez que haga clic en el punto final de la línea, pulse la tecla "</a:t>
            </a:r>
            <a:r>
              <a:rPr lang="es-E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en su teclado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menú de formato de la forma y haga las siguientes selecciones: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Línea sólida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Color: Personalizado (175R 30G 45B)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Anchura: 2.75pt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Tipo de guion: Guion largo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Efectos de la forma: Sombreado (fondo de compensación)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Navegue a la pestaña de animaciones, seleccione la línea, y luego haga clic en la animación "Barrido".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panel de animaciones e introduzca el siguiente ajuste para la animación: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Con 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Retraso: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3 segundos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Dirección: Establezca según corresponda a los puntos de inicio y final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 la etiqueta DM en el punto final de la línea (la figura en forma de lágrima amarilla/texto amarillo)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la pestaña del panel de animaciones, seleccione "Desvanecer"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Introduzca los siguientes ajustes en el panel de animaciones: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Después del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Retraso: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1 segundo (rápido)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09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 de la línea animada: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Insertar forma&gt; Curva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Haga clic en el punto de inicio de la línea, así como en cualquier punto del camino donde le gustaría que la línea se curvara.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Una vez que haga clic en el punto final de la línea, presione la tecla "</a:t>
            </a:r>
            <a:r>
              <a:rPr lang="es-E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en su teclado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menú de formato de la forma y haga las siguientes selecciones: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Línea sólida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Color: Personalizado (175R 30G 45B)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Anchura: 2.75pt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Tipo de guion: Guion largo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Efectos de la forma: Sombra (fondo de compensación)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Vaya a la pestaña de animaciones, seleccione la línea y haga clic en la animación "Barrido".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panel de animaciones e introduzca la siguiente configuración para la animación: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Con 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3 segundos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Dirección: Establecer según corresponda a las ubicaciones de los puntos de inicio y fin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 la etiqueta DM en el punto final de la línea (la figura en forma de lágrima amarilla/texto amarillo)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pestaña del panel de animaciones, seleccione "Desvanecer"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Introduzca los siguientes ajustes en el panel de animaciones: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Después de la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1 segundo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633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923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 de la línea animada: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Insertar Forma&gt;Curva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Haga clic en el punto de partida de la línea, así como en cualquier punto a lo largo del camino donde le gustaría que la línea se curvara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Una vez que haga clic en el punto final de la línea, pulse la tecla "</a:t>
            </a:r>
            <a:r>
              <a:rPr lang="es-E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en su teclado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menú de formato de la forma y haga las siguientes selecciones: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Línea sólida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Color: Personalizado (175R 30G 45B)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Anchura: 2.75pt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Tipo de guion: Guion largo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Efectos de la forma: Sombreado (fondo de compensación)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Navegue a la pestaña de animaciones, seleccione la línea, y luego haga clic en la animación "Barrido".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panel de animaciones e introduzca el siguiente ajuste para la animación: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Con 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Retraso: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3 segundos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Dirección: Establezca según corresponda a los puntos de inicio y final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 la etiqueta DM en el punto final de la línea (la figura en forma de lágrima amarilla/texto amarillo)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la pestaña del panel de animaciones, seleccione "Desvanecer"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Introduzca los siguientes ajustes en el panel de animaciones: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Después del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Retraso: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1 segundo (rápido)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395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 de la línea animada: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Insertar forma&gt; Curva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Haga clic en el punto de inicio de la línea, así como en cualquier punto del camino donde le gustaría que la línea se curvara.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Una vez que haga clic en el punto final de la línea, presione la tecla "</a:t>
            </a:r>
            <a:r>
              <a:rPr lang="es-E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en su teclado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menú de formato de la forma y haga las siguientes selecciones: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Línea sólida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Color: Personalizado (175R 30G 45B)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Anchura: 2.75pt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Tipo de guion: Guion largo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Efectos de la forma: Sombra (fondo de compensación)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Vaya a la pestaña de animaciones, seleccione la línea y haga clic en la animación "Barrido".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panel de animaciones e introduzca la siguiente configuración para la animación: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Con 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3 segundos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Dirección: Establecer según corresponda a las ubicaciones de los puntos de inicio y fin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 la etiqueta DM en el punto final de la línea (la figura en forma de lágrima amarilla/texto amarillo)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pestaña del panel de animaciones, seleccione "Desvanecer"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Introduzca los siguientes ajustes en el panel de animaciones: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Después de la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1 segundo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43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Hay </a:t>
            </a:r>
            <a:r>
              <a:rPr lang="en-US" dirty="0" err="1"/>
              <a:t>diapositivas</a:t>
            </a:r>
            <a:r>
              <a:rPr lang="en-US" dirty="0"/>
              <a:t> de </a:t>
            </a:r>
            <a:r>
              <a:rPr lang="en-US" dirty="0" err="1"/>
              <a:t>mapas</a:t>
            </a:r>
            <a:r>
              <a:rPr lang="en-US" dirty="0"/>
              <a:t> </a:t>
            </a:r>
            <a:r>
              <a:rPr lang="en-US" dirty="0" err="1"/>
              <a:t>individuales</a:t>
            </a:r>
            <a:r>
              <a:rPr lang="en-US" dirty="0"/>
              <a:t> de </a:t>
            </a:r>
            <a:r>
              <a:rPr lang="en-US" dirty="0" err="1"/>
              <a:t>cada</a:t>
            </a:r>
            <a:r>
              <a:rPr lang="en-US" dirty="0"/>
              <a:t> AE y RA  al final de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plantilla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006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973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 de la línea animada: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Insertar Forma&gt;Curva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Haga clic en el punto de partida de la línea, así como en cualquier punto a lo largo del camino donde le gustaría que la línea se curvara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Una vez que haga clic en el punto final de la línea, pulse la tecla "</a:t>
            </a:r>
            <a:r>
              <a:rPr lang="es-E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en su teclado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menú de formato de la forma y haga las siguientes selecciones: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Línea sólida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Color: Personalizado (175R 30G 45B)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Anchura: 2.75pt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Tipo de guion: Guion largo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Efectos de la forma: Sombreado (fondo de compensación)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Navegue a la pestaña de animaciones, seleccione la línea, y luego haga clic en la animación "Barrido".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panel de animaciones e introduzca el siguiente ajuste para la animación: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Con 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Retraso: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3 segundos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Dirección: Establezca según corresponda a los puntos de inicio y final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 la etiqueta DM en el punto final de la línea (la figura en forma de lágrima amarilla/texto amarillo)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la pestaña del panel de animaciones, seleccione "Desvanecer"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Introduzca los siguientes ajustes en el panel de animaciones: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Después del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Retraso: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1 segundo (rápido)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570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 de la línea animada: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Insertar forma&gt; Curva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Haga clic en el punto de inicio de la línea, así como en cualquier punto del camino donde le gustaría que la línea se curvara.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Una vez que haga clic en el punto final de la línea, presione la tecla "</a:t>
            </a:r>
            <a:r>
              <a:rPr lang="es-E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en su teclado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menú de formato de la forma y haga las siguientes selecciones: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Línea sólida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Color: Personalizado (175R 30G 45B)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Anchura: 2.75pt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Tipo de guion: Guion largo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Efectos de la forma: Sombra (fondo de compensación)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Vaya a la pestaña de animaciones, seleccione la línea y haga clic en la animación "Barrido".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panel de animaciones e introduzca la siguiente configuración para la animación: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Con 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3 segundos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Dirección: Establecer según corresponda a las ubicaciones de los puntos de inicio y fin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 la etiqueta DM en el punto final de la línea (la figura en forma de lágrima amarilla/texto amarillo)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pestaña del panel de animaciones, seleccione "Desvanecer"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Introduzca los siguientes ajustes en el panel de animaciones: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Después de la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1 segundo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519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 de la línea animada: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Insertar Forma&gt;Curva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Haga clic en el punto de partida de la línea, así como en cualquier punto a lo largo del camino donde le gustaría que la línea se curvara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Una vez que haga clic en el punto final de la línea, pulse la tecla "</a:t>
            </a:r>
            <a:r>
              <a:rPr lang="es-E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en su teclado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menú de formato de la forma y haga las siguientes selecciones: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Línea sólida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Color: Personalizado (175R 30G 45B)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Anchura: 2.75pt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Tipo de guion: Guion largo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Efectos de la forma: Sombreado (fondo de compensación)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Navegue a la pestaña de animaciones, seleccione la línea, y luego haga clic en la animación "Barrido".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panel de animaciones e introduzca el siguiente ajuste para la animación: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Con 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Retraso: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3 segundos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Dirección: Establezca según corresponda a los puntos de inicio y final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 la etiqueta DM en el punto final de la línea (la figura en forma de lágrima amarilla/texto amarillo)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la pestaña del panel de animaciones, seleccione "Desvanecer"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Introduzca los siguientes ajustes en el panel de animaciones: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Después del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Retraso: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1 segundo (rápido)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049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 de la línea animada: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Insertar forma&gt; Curva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Haga clic en el punto de inicio de la línea, así como en cualquier punto del camino donde le gustaría que la línea se curvara.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Una vez que haga clic en el punto final de la línea, presione la tecla "</a:t>
            </a:r>
            <a:r>
              <a:rPr lang="es-E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en su teclado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menú de formato de la forma y haga las siguientes selecciones: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Línea sólida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Color: Personalizado (175R 30G 45B)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Anchura: 2.75pt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Tipo de guion: Guion largo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Efectos de la forma: Sombra (fondo de compensación)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Vaya a la pestaña de animaciones, seleccione la línea y haga clic en la animación "Barrido".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panel de animaciones e introduzca la siguiente configuración para la animación: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Con 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3 segundos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Dirección: Establecer según corresponda a las ubicaciones de los puntos de inicio y fin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 la etiqueta DM en el punto final de la línea (la figura en forma de lágrima amarilla/texto amarillo)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pestaña del panel de animaciones, seleccione "Desvanecer"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Introduzca los siguientes ajustes en el panel de animaciones: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Después de la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1 segundo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8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 de la línea animada: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Insertar Forma&gt;Curva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Haga clic en el punto de partida de la línea, así como en cualquier punto a lo largo del camino donde le gustaría que la línea se curvara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Una vez que haga clic en el punto final de la línea, pulse la tecla "</a:t>
            </a:r>
            <a:r>
              <a:rPr lang="es-E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en su teclado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menú de formato de la forma y haga las siguientes selecciones: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Línea sólida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Color: Personalizado (175R 30G 45B)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Anchura: 2.75pt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Tipo de guion: Guion largo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Efectos de la forma: Sombreado (fondo de compensación)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Navegue a la pestaña de animaciones, seleccione la línea, y luego haga clic en la animación "Barrido".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panel de animaciones e introduzca el siguiente ajuste para la animación: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Con 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Retraso: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3 segundos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Dirección: Establezca según corresponda a los puntos de inicio y final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 la etiqueta DM en el punto final de la línea (la figura en forma de lágrima amarilla/texto amarillo)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la pestaña del panel de animaciones, seleccione "Desvanecer"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Introduzca los siguientes ajustes en el panel de animaciones: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Después del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Retraso: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1 segundo (rápido)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69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 de la línea animada: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Insertar forma&gt; Curva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Haga clic en el punto de inicio de la línea, así como en cualquier punto del camino donde le gustaría que la línea se curvara.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Una vez que haga clic en el punto final de la línea, presione la tecla "</a:t>
            </a:r>
            <a:r>
              <a:rPr lang="es-E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en su teclado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menú de formato de la forma y haga las siguientes selecciones: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Línea sólida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Color: Personalizado (175R 30G 45B)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Anchura: 2.75pt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Tipo de guion: Guion largo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Efectos de la forma: Sombra (fondo de compensación)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Vaya a la pestaña de animaciones, seleccione la línea y haga clic en la animación "Barrido".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panel de animaciones e introduzca la siguiente configuración para la animación: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Con 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3 segundos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Dirección: Establecer según corresponda a las ubicaciones de los puntos de inicio y fin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 la etiqueta DM en el punto final de la línea (la figura en forma de lágrima amarilla/texto amarillo)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pestaña del panel de animaciones, seleccione "Desvanecer"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Introduzca los siguientes ajustes en el panel de animaciones: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Después de la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1 segundo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86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 de la línea animada: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Insertar Forma&gt;Curva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Haga clic en el punto de partida de la línea, así como en cualquier punto a lo largo del camino donde le gustaría que la línea se curvara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Una vez que haga clic en el punto final de la línea, pulse la tecla "</a:t>
            </a:r>
            <a:r>
              <a:rPr lang="es-E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en su teclado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menú de formato de la forma y haga las siguientes selecciones: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Línea sólida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Color: Personalizado (175R 30G 45B)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Anchura: 2.75pt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Tipo de guion: Guion largo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Efectos de la forma: Sombreado (fondo de compensación)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Navegue a la pestaña de animaciones, seleccione la línea, y luego haga clic en la animación "Barrido".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panel de animaciones e introduzca el siguiente ajuste para la animación: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Con 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Retraso: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3 segundos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Dirección: Establezca según corresponda a los puntos de inicio y final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 la etiqueta DM en el punto final de la línea (la figura en forma de lágrima amarilla/texto amarillo)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la pestaña del panel de animaciones, seleccione "Desvanecer"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Introduzca los siguientes ajustes en el panel de animaciones: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Después del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Retraso: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1 segundo (rápido)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46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 de la línea animada: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Insertar forma&gt; Curva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Haga clic en el punto de inicio de la línea, así como en cualquier punto del camino donde le gustaría que la línea se curvara.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Una vez que haga clic en el punto final de la línea, presione la tecla "</a:t>
            </a:r>
            <a:r>
              <a:rPr lang="es-E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en su teclado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menú de formato de la forma y haga las siguientes selecciones: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Línea sólida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Color: Personalizado (175R 30G 45B)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Anchura: 2.75pt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Tipo de guion: Guion largo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Efectos de la forma: Sombra (fondo de compensación)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Vaya a la pestaña de animaciones, seleccione la línea y haga clic en la animación "Barrido".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el panel de animaciones e introduzca la siguiente configuración para la animación: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Con el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3 segundos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Efecto: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Dirección: Establecer según corresponda a las ubicaciones de los puntos de inicio y fin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 la etiqueta DM en el punto final de la línea (la figura en forma de lágrima amarilla/texto amarillo)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pestaña del panel de animaciones, seleccione "Desvanecer"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Introduzca los siguientes ajustes en el panel de animaciones: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Tiempo/Duración: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Inicio: Después de la anterior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Retraso 0 segundos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Duración: 1 segundo (lento)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92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53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8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7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82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s-ES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809278" y="163764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507364" y="1565913"/>
            <a:ext cx="8875358" cy="51551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</a:rPr>
              <a:t>Mantenga el contenido de la diapositiva usando de 3 a 4 viñetas por diapositiva con una fuente tipográfica de 28 puntos.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kern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</a:rPr>
              <a:t>Mantenga el contenido en el resumen de la pantalla, utilice la narrativa y las notas del orador para continuar con los detalles.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kern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</a:rPr>
              <a:t>Agregue señales en sus notas de orador para ayudar a que el operador del seminario web sepa en qué momento debe cambiar las diapositivas.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Yellow Bar">
            <a:extLst>
              <a:ext uri="{FF2B5EF4-FFF2-40B4-BE49-F238E27FC236}">
                <a16:creationId xmlns:a16="http://schemas.microsoft.com/office/drawing/2014/main" id="{7CA4942E-2FAA-4FEB-A6EE-61E52B1A3A52}"/>
              </a:ext>
            </a:extLst>
          </p:cNvPr>
          <p:cNvSpPr/>
          <p:nvPr/>
        </p:nvSpPr>
        <p:spPr>
          <a:xfrm>
            <a:off x="3073423" y="1367725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s-ES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5D40040F-C946-42B5-A46B-9E1CE8DF73F1}"/>
              </a:ext>
            </a:extLst>
          </p:cNvPr>
          <p:cNvSpPr txBox="1">
            <a:spLocks/>
          </p:cNvSpPr>
          <p:nvPr/>
        </p:nvSpPr>
        <p:spPr>
          <a:xfrm>
            <a:off x="3008817" y="621631"/>
            <a:ext cx="8373905" cy="5334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3200" dirty="0">
                <a:solidFill>
                  <a:schemeClr val="bg1"/>
                </a:solidFill>
              </a:rPr>
              <a:t>Mejores prácticas para presentaciones en PowerPoint</a:t>
            </a:r>
          </a:p>
        </p:txBody>
      </p:sp>
    </p:spTree>
    <p:extLst>
      <p:ext uri="{BB962C8B-B14F-4D97-AF65-F5344CB8AC3E}">
        <p14:creationId xmlns:p14="http://schemas.microsoft.com/office/powerpoint/2010/main" val="362882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- Solid">
            <a:extLst>
              <a:ext uri="{FF2B5EF4-FFF2-40B4-BE49-F238E27FC236}">
                <a16:creationId xmlns:a16="http://schemas.microsoft.com/office/drawing/2014/main" id="{10F2BFCD-7F25-A847-9826-8118E4042BF7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0040845-111A-F945-8474-8AAFB5C5EB6B}"/>
              </a:ext>
            </a:extLst>
          </p:cNvPr>
          <p:cNvSpPr/>
          <p:nvPr/>
        </p:nvSpPr>
        <p:spPr>
          <a:xfrm rot="16200000" flipV="1">
            <a:off x="-1468331" y="1468333"/>
            <a:ext cx="6858001" cy="3921337"/>
          </a:xfrm>
          <a:custGeom>
            <a:avLst/>
            <a:gdLst>
              <a:gd name="connsiteX0" fmla="*/ 6858001 w 6858001"/>
              <a:gd name="connsiteY0" fmla="*/ 3921337 h 3921337"/>
              <a:gd name="connsiteX1" fmla="*/ 6858001 w 6858001"/>
              <a:gd name="connsiteY1" fmla="*/ 1273387 h 3921337"/>
              <a:gd name="connsiteX2" fmla="*/ 6858000 w 6858001"/>
              <a:gd name="connsiteY2" fmla="*/ 1273387 h 3921337"/>
              <a:gd name="connsiteX3" fmla="*/ 6858000 w 6858001"/>
              <a:gd name="connsiteY3" fmla="*/ 0 h 3921337"/>
              <a:gd name="connsiteX4" fmla="*/ 0 w 6858001"/>
              <a:gd name="connsiteY4" fmla="*/ 922089 h 3921337"/>
              <a:gd name="connsiteX5" fmla="*/ 0 w 6858001"/>
              <a:gd name="connsiteY5" fmla="*/ 1978237 h 3921337"/>
              <a:gd name="connsiteX6" fmla="*/ 3 w 6858001"/>
              <a:gd name="connsiteY6" fmla="*/ 1978237 h 3921337"/>
              <a:gd name="connsiteX7" fmla="*/ 3 w 6858001"/>
              <a:gd name="connsiteY7" fmla="*/ 3921337 h 392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1" h="3921337">
                <a:moveTo>
                  <a:pt x="6858001" y="3921337"/>
                </a:moveTo>
                <a:lnTo>
                  <a:pt x="6858001" y="1273387"/>
                </a:lnTo>
                <a:lnTo>
                  <a:pt x="6858000" y="1273387"/>
                </a:lnTo>
                <a:lnTo>
                  <a:pt x="6858000" y="0"/>
                </a:lnTo>
                <a:lnTo>
                  <a:pt x="0" y="922089"/>
                </a:lnTo>
                <a:lnTo>
                  <a:pt x="0" y="1978237"/>
                </a:lnTo>
                <a:lnTo>
                  <a:pt x="3" y="1978237"/>
                </a:lnTo>
                <a:lnTo>
                  <a:pt x="3" y="392133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r>
              <a:rPr lang="es-ES">
                <a:solidFill>
                  <a:schemeClr val="lt1">
                    <a:alpha val="44000"/>
                  </a:schemeClr>
                </a:solidFill>
              </a:rPr>
              <a:t>m</a:t>
            </a:r>
          </a:p>
        </p:txBody>
      </p:sp>
      <p:sp>
        <p:nvSpPr>
          <p:cNvPr id="6" name="Content Placeholder 1" hidden="1"/>
          <p:cNvSpPr txBox="1">
            <a:spLocks/>
          </p:cNvSpPr>
          <p:nvPr/>
        </p:nvSpPr>
        <p:spPr>
          <a:xfrm>
            <a:off x="0" y="3035000"/>
            <a:ext cx="12192000" cy="4267200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kern="0" dirty="0"/>
              <a:t>Chris Bunch – LION Managing Editor</a:t>
            </a:r>
          </a:p>
          <a:p>
            <a:pPr marL="0" indent="0" algn="ctr">
              <a:buNone/>
            </a:pPr>
            <a:r>
              <a:rPr lang="en-US" sz="2400" kern="0" dirty="0"/>
              <a:t>Sanjeev Ahuja – Chief of Marketing &amp; Membership</a:t>
            </a:r>
          </a:p>
          <a:p>
            <a:pPr marL="0" indent="0" algn="ctr">
              <a:buNone/>
            </a:pPr>
            <a:r>
              <a:rPr lang="en-US" sz="2400" kern="0" dirty="0"/>
              <a:t>Dan Hervey – Brand &amp; Creative Director</a:t>
            </a:r>
          </a:p>
          <a:p>
            <a:pPr marL="0" indent="0" algn="ctr">
              <a:buNone/>
            </a:pPr>
            <a:r>
              <a:rPr lang="en-US" sz="2400" kern="0" dirty="0"/>
              <a:t>Stephanie Morales – Meetings Manager</a:t>
            </a:r>
            <a:endParaRPr lang="en-US" kern="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72200" y="2102733"/>
            <a:ext cx="5181600" cy="13042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sz="3600" b="1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[Título de la diapositiva]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78301" y="3585855"/>
            <a:ext cx="1450259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8" name="Page Number - Blue">
            <a:extLst>
              <a:ext uri="{FF2B5EF4-FFF2-40B4-BE49-F238E27FC236}">
                <a16:creationId xmlns:a16="http://schemas.microsoft.com/office/drawing/2014/main" id="{5ADD365A-4846-E44E-A707-B9535D16A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9BC1F-064E-6347-B90E-1AA8B76602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718" y="5899865"/>
            <a:ext cx="836923" cy="791819"/>
          </a:xfrm>
          <a:prstGeom prst="rect">
            <a:avLst/>
          </a:prstGeom>
        </p:spPr>
      </p:pic>
      <p:sp>
        <p:nvSpPr>
          <p:cNvPr id="10" name="Body Copy">
            <a:extLst>
              <a:ext uri="{FF2B5EF4-FFF2-40B4-BE49-F238E27FC236}">
                <a16:creationId xmlns:a16="http://schemas.microsoft.com/office/drawing/2014/main" id="{3EF3B5FF-BF0A-436A-B2C4-2796D6E51F64}"/>
              </a:ext>
            </a:extLst>
          </p:cNvPr>
          <p:cNvSpPr txBox="1">
            <a:spLocks/>
          </p:cNvSpPr>
          <p:nvPr/>
        </p:nvSpPr>
        <p:spPr>
          <a:xfrm>
            <a:off x="6278301" y="3753296"/>
            <a:ext cx="4357416" cy="230309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[Subtitulo de la diapositiva]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BF802C-874D-4258-B470-AC540789F2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03" y="1406781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817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s-ES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Yellow Bar">
            <a:extLst>
              <a:ext uri="{FF2B5EF4-FFF2-40B4-BE49-F238E27FC236}">
                <a16:creationId xmlns:a16="http://schemas.microsoft.com/office/drawing/2014/main" id="{7CA4942E-2FAA-4FEB-A6EE-61E52B1A3A52}"/>
              </a:ext>
            </a:extLst>
          </p:cNvPr>
          <p:cNvSpPr/>
          <p:nvPr/>
        </p:nvSpPr>
        <p:spPr>
          <a:xfrm>
            <a:off x="2907733" y="1267419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s-ES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5D40040F-C946-42B5-A46B-9E1CE8DF73F1}"/>
              </a:ext>
            </a:extLst>
          </p:cNvPr>
          <p:cNvSpPr txBox="1">
            <a:spLocks/>
          </p:cNvSpPr>
          <p:nvPr/>
        </p:nvSpPr>
        <p:spPr>
          <a:xfrm>
            <a:off x="2783291" y="667807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[Título de la diapositiva]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85AB83-196B-4ED1-9C75-D3E57532D3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824" y="1669780"/>
            <a:ext cx="4114663" cy="24415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99DE53-1096-415C-B44F-0CEAB4CD91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957" y="1669780"/>
            <a:ext cx="4114663" cy="24415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2189E6-D8CA-41F1-9A28-D0B63B1550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726" y="4252703"/>
            <a:ext cx="4114663" cy="24415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462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29C754A-0CA0-4EDA-81C8-C3DCD94DD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817" y="-49285"/>
            <a:ext cx="5029200" cy="68978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45396" y="-18855"/>
            <a:ext cx="8173037" cy="6867427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3037" h="6867427">
                <a:moveTo>
                  <a:pt x="0" y="9427"/>
                </a:moveTo>
                <a:lnTo>
                  <a:pt x="8173037" y="0"/>
                </a:lnTo>
                <a:lnTo>
                  <a:pt x="7249212" y="6867427"/>
                </a:lnTo>
                <a:lnTo>
                  <a:pt x="0" y="6867427"/>
                </a:lnTo>
                <a:lnTo>
                  <a:pt x="0" y="942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5237" y="6244084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14B45C99-9127-3643-92CE-5F0614EE8BA5}"/>
              </a:ext>
            </a:extLst>
          </p:cNvPr>
          <p:cNvSpPr txBox="1">
            <a:spLocks/>
          </p:cNvSpPr>
          <p:nvPr/>
        </p:nvSpPr>
        <p:spPr>
          <a:xfrm>
            <a:off x="840327" y="1599193"/>
            <a:ext cx="6154361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s-ES" sz="2800">
                <a:solidFill>
                  <a:schemeClr val="bg1"/>
                </a:solidFill>
              </a:rPr>
              <a:t>[Copia]</a:t>
            </a:r>
          </a:p>
          <a:p>
            <a:pPr algn="just"/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es-ES" sz="2400">
                <a:solidFill>
                  <a:schemeClr val="bg1"/>
                </a:solidFill>
              </a:rPr>
              <a:t>[Copia]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es-ES" sz="2400">
                <a:solidFill>
                  <a:schemeClr val="bg1"/>
                </a:solidFill>
              </a:rPr>
              <a:t>[Copia]</a:t>
            </a:r>
          </a:p>
          <a:p>
            <a:pPr algn="just"/>
            <a:endParaRPr lang="en-US" sz="2800" kern="0" dirty="0">
              <a:solidFill>
                <a:schemeClr val="bg1"/>
              </a:solidFill>
            </a:endParaRPr>
          </a:p>
          <a:p>
            <a:r>
              <a:rPr lang="es-ES" sz="2400">
                <a:solidFill>
                  <a:schemeClr val="bg1"/>
                </a:solidFill>
              </a:rPr>
              <a:t>[Copia]</a:t>
            </a:r>
            <a:br>
              <a:rPr lang="es-ES" sz="2400">
                <a:solidFill>
                  <a:schemeClr val="bg1"/>
                </a:solidFill>
              </a:rPr>
            </a:br>
            <a:endParaRPr lang="es-ES" sz="240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es-ES" sz="2400">
                <a:solidFill>
                  <a:schemeClr val="bg1"/>
                </a:solidFill>
              </a:rPr>
              <a:t>[Copia]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es-ES" sz="2400">
                <a:solidFill>
                  <a:schemeClr val="bg1"/>
                </a:solidFill>
              </a:rPr>
              <a:t>[Copia]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</p:txBody>
      </p:sp>
      <p:sp>
        <p:nvSpPr>
          <p:cNvPr id="12" name="Yellow Bar">
            <a:extLst>
              <a:ext uri="{FF2B5EF4-FFF2-40B4-BE49-F238E27FC236}">
                <a16:creationId xmlns:a16="http://schemas.microsoft.com/office/drawing/2014/main" id="{AF9F7C8F-5725-4A49-B3AF-B006117735B9}"/>
              </a:ext>
            </a:extLst>
          </p:cNvPr>
          <p:cNvSpPr/>
          <p:nvPr/>
        </p:nvSpPr>
        <p:spPr>
          <a:xfrm>
            <a:off x="840328" y="123645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s-ES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8411C976-731F-9341-A82C-E53E5FB023B2}"/>
              </a:ext>
            </a:extLst>
          </p:cNvPr>
          <p:cNvSpPr txBox="1">
            <a:spLocks/>
          </p:cNvSpPr>
          <p:nvPr/>
        </p:nvSpPr>
        <p:spPr>
          <a:xfrm>
            <a:off x="690925" y="577387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3200">
                <a:solidFill>
                  <a:schemeClr val="bg1"/>
                </a:solidFill>
              </a:rPr>
              <a:t>[Título de la diapositiva]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6D475C-2038-A944-B3F4-ABFDC9D76E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35" y="5860604"/>
            <a:ext cx="896739" cy="84966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B7DC059-2E6A-4544-97F9-14A67957DDEB}"/>
              </a:ext>
            </a:extLst>
          </p:cNvPr>
          <p:cNvGrpSpPr/>
          <p:nvPr/>
        </p:nvGrpSpPr>
        <p:grpSpPr>
          <a:xfrm>
            <a:off x="6495546" y="-9428"/>
            <a:ext cx="1677492" cy="6858000"/>
            <a:chOff x="3697870" y="0"/>
            <a:chExt cx="1677492" cy="6858000"/>
          </a:xfrm>
        </p:grpSpPr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C9C0FD38-8085-418A-9F5E-BF1AE3E604F0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6E1D7847-EF9A-4045-B15E-DE060B06A599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9" name="Freeform 18">
            <a:extLst>
              <a:ext uri="{FF2B5EF4-FFF2-40B4-BE49-F238E27FC236}">
                <a16:creationId xmlns:a16="http://schemas.microsoft.com/office/drawing/2014/main" id="{14DAAAE5-BDEB-4EDC-AC81-05F5C1F4C87F}"/>
              </a:ext>
            </a:extLst>
          </p:cNvPr>
          <p:cNvSpPr/>
          <p:nvPr/>
        </p:nvSpPr>
        <p:spPr>
          <a:xfrm>
            <a:off x="10711996" y="0"/>
            <a:ext cx="1360969" cy="6858000"/>
          </a:xfrm>
          <a:custGeom>
            <a:avLst/>
            <a:gdLst>
              <a:gd name="connsiteX0" fmla="*/ 903769 w 1360969"/>
              <a:gd name="connsiteY0" fmla="*/ 0 h 6858000"/>
              <a:gd name="connsiteX1" fmla="*/ 1360969 w 1360969"/>
              <a:gd name="connsiteY1" fmla="*/ 0 h 6858000"/>
              <a:gd name="connsiteX2" fmla="*/ 457200 w 1360969"/>
              <a:gd name="connsiteY2" fmla="*/ 6858000 h 6858000"/>
              <a:gd name="connsiteX3" fmla="*/ 0 w 13609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0969" h="6858000">
                <a:moveTo>
                  <a:pt x="903769" y="0"/>
                </a:moveTo>
                <a:lnTo>
                  <a:pt x="1360969" y="0"/>
                </a:lnTo>
                <a:lnTo>
                  <a:pt x="457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0" name="Background - Solid">
            <a:extLst>
              <a:ext uri="{FF2B5EF4-FFF2-40B4-BE49-F238E27FC236}">
                <a16:creationId xmlns:a16="http://schemas.microsoft.com/office/drawing/2014/main" id="{07F8C487-CCCE-4328-8AB2-D3EFB7371081}"/>
              </a:ext>
            </a:extLst>
          </p:cNvPr>
          <p:cNvSpPr/>
          <p:nvPr/>
        </p:nvSpPr>
        <p:spPr>
          <a:xfrm>
            <a:off x="10536702" y="-92596"/>
            <a:ext cx="1669294" cy="6971598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7367155 w 8173037"/>
              <a:gd name="connsiteY0" fmla="*/ 0 h 6868391"/>
              <a:gd name="connsiteX1" fmla="*/ 8173037 w 8173037"/>
              <a:gd name="connsiteY1" fmla="*/ 964 h 6868391"/>
              <a:gd name="connsiteX2" fmla="*/ 7249212 w 8173037"/>
              <a:gd name="connsiteY2" fmla="*/ 6868391 h 6868391"/>
              <a:gd name="connsiteX3" fmla="*/ 0 w 8173037"/>
              <a:gd name="connsiteY3" fmla="*/ 6868391 h 6868391"/>
              <a:gd name="connsiteX4" fmla="*/ 7367155 w 8173037"/>
              <a:gd name="connsiteY4" fmla="*/ 0 h 6868391"/>
              <a:gd name="connsiteX0" fmla="*/ 872837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872837 w 1678719"/>
              <a:gd name="connsiteY4" fmla="*/ 0 h 6868391"/>
              <a:gd name="connsiteX0" fmla="*/ 1007919 w 1678719"/>
              <a:gd name="connsiteY0" fmla="*/ 9427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07919 w 1678719"/>
              <a:gd name="connsiteY4" fmla="*/ 9427 h 6867427"/>
              <a:gd name="connsiteX0" fmla="*/ 1028701 w 1678719"/>
              <a:gd name="connsiteY0" fmla="*/ 30209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28701 w 1678719"/>
              <a:gd name="connsiteY4" fmla="*/ 30209 h 6867427"/>
              <a:gd name="connsiteX0" fmla="*/ 904010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904010 w 1678719"/>
              <a:gd name="connsiteY4" fmla="*/ 0 h 6868391"/>
              <a:gd name="connsiteX0" fmla="*/ 904010 w 1460510"/>
              <a:gd name="connsiteY0" fmla="*/ 0 h 6868391"/>
              <a:gd name="connsiteX1" fmla="*/ 1460510 w 1460510"/>
              <a:gd name="connsiteY1" fmla="*/ 52919 h 6868391"/>
              <a:gd name="connsiteX2" fmla="*/ 754894 w 1460510"/>
              <a:gd name="connsiteY2" fmla="*/ 6868391 h 6868391"/>
              <a:gd name="connsiteX3" fmla="*/ 0 w 1460510"/>
              <a:gd name="connsiteY3" fmla="*/ 6858000 h 6868391"/>
              <a:gd name="connsiteX4" fmla="*/ 904010 w 1460510"/>
              <a:gd name="connsiteY4" fmla="*/ 0 h 6868391"/>
              <a:gd name="connsiteX0" fmla="*/ 904010 w 1657938"/>
              <a:gd name="connsiteY0" fmla="*/ 0 h 6868391"/>
              <a:gd name="connsiteX1" fmla="*/ 1657938 w 1657938"/>
              <a:gd name="connsiteY1" fmla="*/ 11355 h 6868391"/>
              <a:gd name="connsiteX2" fmla="*/ 754894 w 1657938"/>
              <a:gd name="connsiteY2" fmla="*/ 6868391 h 6868391"/>
              <a:gd name="connsiteX3" fmla="*/ 0 w 1657938"/>
              <a:gd name="connsiteY3" fmla="*/ 6858000 h 6868391"/>
              <a:gd name="connsiteX4" fmla="*/ 904010 w 1657938"/>
              <a:gd name="connsiteY4" fmla="*/ 0 h 6868391"/>
              <a:gd name="connsiteX0" fmla="*/ 904010 w 1657938"/>
              <a:gd name="connsiteY0" fmla="*/ 9427 h 6877818"/>
              <a:gd name="connsiteX1" fmla="*/ 1657938 w 1657938"/>
              <a:gd name="connsiteY1" fmla="*/ 0 h 6877818"/>
              <a:gd name="connsiteX2" fmla="*/ 754894 w 1657938"/>
              <a:gd name="connsiteY2" fmla="*/ 6877818 h 6877818"/>
              <a:gd name="connsiteX3" fmla="*/ 0 w 1657938"/>
              <a:gd name="connsiteY3" fmla="*/ 6867427 h 6877818"/>
              <a:gd name="connsiteX4" fmla="*/ 904010 w 1657938"/>
              <a:gd name="connsiteY4" fmla="*/ 9427 h 6877818"/>
              <a:gd name="connsiteX0" fmla="*/ 904010 w 1669294"/>
              <a:gd name="connsiteY0" fmla="*/ 9427 h 6867427"/>
              <a:gd name="connsiteX1" fmla="*/ 1657938 w 1669294"/>
              <a:gd name="connsiteY1" fmla="*/ 0 h 6867427"/>
              <a:gd name="connsiteX2" fmla="*/ 1669294 w 1669294"/>
              <a:gd name="connsiteY2" fmla="*/ 6857036 h 6867427"/>
              <a:gd name="connsiteX3" fmla="*/ 0 w 1669294"/>
              <a:gd name="connsiteY3" fmla="*/ 6867427 h 6867427"/>
              <a:gd name="connsiteX4" fmla="*/ 904010 w 1669294"/>
              <a:gd name="connsiteY4" fmla="*/ 9427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294" h="6867427">
                <a:moveTo>
                  <a:pt x="904010" y="9427"/>
                </a:moveTo>
                <a:lnTo>
                  <a:pt x="1657938" y="0"/>
                </a:lnTo>
                <a:cubicBezTo>
                  <a:pt x="1661723" y="2285679"/>
                  <a:pt x="1665509" y="4571357"/>
                  <a:pt x="1669294" y="6857036"/>
                </a:cubicBezTo>
                <a:lnTo>
                  <a:pt x="0" y="6867427"/>
                </a:lnTo>
                <a:lnTo>
                  <a:pt x="904010" y="942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93797E-6E30-4ED4-916E-7CA0ABBAB40D}"/>
              </a:ext>
            </a:extLst>
          </p:cNvPr>
          <p:cNvGrpSpPr/>
          <p:nvPr/>
        </p:nvGrpSpPr>
        <p:grpSpPr>
          <a:xfrm>
            <a:off x="10512177" y="9426"/>
            <a:ext cx="1677492" cy="6858000"/>
            <a:chOff x="3697870" y="0"/>
            <a:chExt cx="1677492" cy="6858000"/>
          </a:xfrm>
        </p:grpSpPr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DCF3DEE-8625-439F-945C-ADB175E301D7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A67506C0-FFD7-45C9-BA60-85228F717CAC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435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812" y="6206761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6D475C-2038-A944-B3F4-ABFDC9D76E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610" y="5657734"/>
            <a:ext cx="896739" cy="8496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ACA65B-0A82-4E01-8569-E12C5613E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23" y="-19932"/>
            <a:ext cx="5029200" cy="68978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Freeform 23">
            <a:extLst>
              <a:ext uri="{FF2B5EF4-FFF2-40B4-BE49-F238E27FC236}">
                <a16:creationId xmlns:a16="http://schemas.microsoft.com/office/drawing/2014/main" id="{ED3F70D3-F6BA-4C79-97F5-EE30A2716C4D}"/>
              </a:ext>
            </a:extLst>
          </p:cNvPr>
          <p:cNvSpPr/>
          <p:nvPr/>
        </p:nvSpPr>
        <p:spPr>
          <a:xfrm rot="16200000" flipV="1">
            <a:off x="4750253" y="-643603"/>
            <a:ext cx="6892097" cy="8156155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57333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  <a:gd name="connsiteX8" fmla="*/ 0 w 6858000"/>
              <a:gd name="connsiteY8" fmla="*/ 922089 h 6647770"/>
              <a:gd name="connsiteX0" fmla="*/ 0 w 6858000"/>
              <a:gd name="connsiteY0" fmla="*/ 316161 h 6041842"/>
              <a:gd name="connsiteX1" fmla="*/ 0 w 6858000"/>
              <a:gd name="connsiteY1" fmla="*/ 2353484 h 6041842"/>
              <a:gd name="connsiteX2" fmla="*/ 0 w 6858000"/>
              <a:gd name="connsiteY2" fmla="*/ 4004520 h 6041842"/>
              <a:gd name="connsiteX3" fmla="*/ 0 w 6858000"/>
              <a:gd name="connsiteY3" fmla="*/ 6041842 h 6041842"/>
              <a:gd name="connsiteX4" fmla="*/ 6858000 w 6858000"/>
              <a:gd name="connsiteY4" fmla="*/ 5127442 h 6041842"/>
              <a:gd name="connsiteX5" fmla="*/ 6858000 w 6858000"/>
              <a:gd name="connsiteY5" fmla="*/ 4004520 h 6041842"/>
              <a:gd name="connsiteX6" fmla="*/ 6858000 w 6858000"/>
              <a:gd name="connsiteY6" fmla="*/ 1431394 h 6041842"/>
              <a:gd name="connsiteX7" fmla="*/ 6824949 w 6858000"/>
              <a:gd name="connsiteY7" fmla="*/ 0 h 6041842"/>
              <a:gd name="connsiteX8" fmla="*/ 0 w 6858000"/>
              <a:gd name="connsiteY8" fmla="*/ 316161 h 6041842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4811281 h 5725681"/>
              <a:gd name="connsiteX5" fmla="*/ 6858000 w 6858000"/>
              <a:gd name="connsiteY5" fmla="*/ 3688359 h 5725681"/>
              <a:gd name="connsiteX6" fmla="*/ 6858000 w 6858000"/>
              <a:gd name="connsiteY6" fmla="*/ 1115233 h 5725681"/>
              <a:gd name="connsiteX7" fmla="*/ 0 w 6858000"/>
              <a:gd name="connsiteY7" fmla="*/ 0 h 5725681"/>
              <a:gd name="connsiteX0" fmla="*/ 6858000 w 6858000"/>
              <a:gd name="connsiteY0" fmla="*/ 0 h 4610448"/>
              <a:gd name="connsiteX1" fmla="*/ 0 w 6858000"/>
              <a:gd name="connsiteY1" fmla="*/ 922090 h 4610448"/>
              <a:gd name="connsiteX2" fmla="*/ 0 w 6858000"/>
              <a:gd name="connsiteY2" fmla="*/ 2573126 h 4610448"/>
              <a:gd name="connsiteX3" fmla="*/ 0 w 6858000"/>
              <a:gd name="connsiteY3" fmla="*/ 4610448 h 4610448"/>
              <a:gd name="connsiteX4" fmla="*/ 6858000 w 6858000"/>
              <a:gd name="connsiteY4" fmla="*/ 3696048 h 4610448"/>
              <a:gd name="connsiteX5" fmla="*/ 6858000 w 6858000"/>
              <a:gd name="connsiteY5" fmla="*/ 2573126 h 4610448"/>
              <a:gd name="connsiteX6" fmla="*/ 6858000 w 6858000"/>
              <a:gd name="connsiteY6" fmla="*/ 0 h 4610448"/>
              <a:gd name="connsiteX0" fmla="*/ 6858000 w 6858000"/>
              <a:gd name="connsiteY0" fmla="*/ 0 h 4610448"/>
              <a:gd name="connsiteX1" fmla="*/ 0 w 6858000"/>
              <a:gd name="connsiteY1" fmla="*/ 2573126 h 4610448"/>
              <a:gd name="connsiteX2" fmla="*/ 0 w 6858000"/>
              <a:gd name="connsiteY2" fmla="*/ 4610448 h 4610448"/>
              <a:gd name="connsiteX3" fmla="*/ 6858000 w 6858000"/>
              <a:gd name="connsiteY3" fmla="*/ 3696048 h 4610448"/>
              <a:gd name="connsiteX4" fmla="*/ 6858000 w 6858000"/>
              <a:gd name="connsiteY4" fmla="*/ 2573126 h 4610448"/>
              <a:gd name="connsiteX5" fmla="*/ 6858000 w 6858000"/>
              <a:gd name="connsiteY5" fmla="*/ 0 h 4610448"/>
              <a:gd name="connsiteX0" fmla="*/ 6858000 w 6858000"/>
              <a:gd name="connsiteY0" fmla="*/ 0 h 2037322"/>
              <a:gd name="connsiteX1" fmla="*/ 0 w 6858000"/>
              <a:gd name="connsiteY1" fmla="*/ 0 h 2037322"/>
              <a:gd name="connsiteX2" fmla="*/ 0 w 6858000"/>
              <a:gd name="connsiteY2" fmla="*/ 2037322 h 2037322"/>
              <a:gd name="connsiteX3" fmla="*/ 6858000 w 6858000"/>
              <a:gd name="connsiteY3" fmla="*/ 1122922 h 2037322"/>
              <a:gd name="connsiteX4" fmla="*/ 6858000 w 6858000"/>
              <a:gd name="connsiteY4" fmla="*/ 0 h 2037322"/>
              <a:gd name="connsiteX0" fmla="*/ 6880034 w 6880034"/>
              <a:gd name="connsiteY0" fmla="*/ 0 h 3502566"/>
              <a:gd name="connsiteX1" fmla="*/ 0 w 6880034"/>
              <a:gd name="connsiteY1" fmla="*/ 1465244 h 3502566"/>
              <a:gd name="connsiteX2" fmla="*/ 0 w 6880034"/>
              <a:gd name="connsiteY2" fmla="*/ 3502566 h 3502566"/>
              <a:gd name="connsiteX3" fmla="*/ 6858000 w 6880034"/>
              <a:gd name="connsiteY3" fmla="*/ 2588166 h 3502566"/>
              <a:gd name="connsiteX4" fmla="*/ 6880034 w 6880034"/>
              <a:gd name="connsiteY4" fmla="*/ 0 h 3502566"/>
              <a:gd name="connsiteX0" fmla="*/ 6846983 w 6858000"/>
              <a:gd name="connsiteY0" fmla="*/ 0 h 3205110"/>
              <a:gd name="connsiteX1" fmla="*/ 0 w 6858000"/>
              <a:gd name="connsiteY1" fmla="*/ 1167788 h 3205110"/>
              <a:gd name="connsiteX2" fmla="*/ 0 w 6858000"/>
              <a:gd name="connsiteY2" fmla="*/ 3205110 h 3205110"/>
              <a:gd name="connsiteX3" fmla="*/ 6858000 w 6858000"/>
              <a:gd name="connsiteY3" fmla="*/ 2290710 h 3205110"/>
              <a:gd name="connsiteX4" fmla="*/ 6846983 w 6858000"/>
              <a:gd name="connsiteY4" fmla="*/ 0 h 3205110"/>
              <a:gd name="connsiteX0" fmla="*/ 6846983 w 6858000"/>
              <a:gd name="connsiteY0" fmla="*/ 0 h 3205110"/>
              <a:gd name="connsiteX1" fmla="*/ 0 w 6858000"/>
              <a:gd name="connsiteY1" fmla="*/ 771180 h 3205110"/>
              <a:gd name="connsiteX2" fmla="*/ 0 w 6858000"/>
              <a:gd name="connsiteY2" fmla="*/ 3205110 h 3205110"/>
              <a:gd name="connsiteX3" fmla="*/ 6858000 w 6858000"/>
              <a:gd name="connsiteY3" fmla="*/ 2290710 h 3205110"/>
              <a:gd name="connsiteX4" fmla="*/ 6846983 w 6858000"/>
              <a:gd name="connsiteY4" fmla="*/ 0 h 3205110"/>
              <a:gd name="connsiteX0" fmla="*/ 6846983 w 6858000"/>
              <a:gd name="connsiteY0" fmla="*/ 0 h 3205110"/>
              <a:gd name="connsiteX1" fmla="*/ 0 w 6858000"/>
              <a:gd name="connsiteY1" fmla="*/ 870332 h 3205110"/>
              <a:gd name="connsiteX2" fmla="*/ 0 w 6858000"/>
              <a:gd name="connsiteY2" fmla="*/ 3205110 h 3205110"/>
              <a:gd name="connsiteX3" fmla="*/ 6858000 w 6858000"/>
              <a:gd name="connsiteY3" fmla="*/ 2290710 h 3205110"/>
              <a:gd name="connsiteX4" fmla="*/ 6846983 w 6858000"/>
              <a:gd name="connsiteY4" fmla="*/ 0 h 3205110"/>
              <a:gd name="connsiteX0" fmla="*/ 6880034 w 6880352"/>
              <a:gd name="connsiteY0" fmla="*/ 0 h 9033033"/>
              <a:gd name="connsiteX1" fmla="*/ 0 w 6880352"/>
              <a:gd name="connsiteY1" fmla="*/ 6698255 h 9033033"/>
              <a:gd name="connsiteX2" fmla="*/ 0 w 6880352"/>
              <a:gd name="connsiteY2" fmla="*/ 9033033 h 9033033"/>
              <a:gd name="connsiteX3" fmla="*/ 6858000 w 6880352"/>
              <a:gd name="connsiteY3" fmla="*/ 8118633 h 9033033"/>
              <a:gd name="connsiteX4" fmla="*/ 6880034 w 6880352"/>
              <a:gd name="connsiteY4" fmla="*/ 0 h 9033033"/>
              <a:gd name="connsiteX0" fmla="*/ 6880035 w 6880353"/>
              <a:gd name="connsiteY0" fmla="*/ 0 h 9033033"/>
              <a:gd name="connsiteX1" fmla="*/ 0 w 6880353"/>
              <a:gd name="connsiteY1" fmla="*/ 22031 h 9033033"/>
              <a:gd name="connsiteX2" fmla="*/ 1 w 6880353"/>
              <a:gd name="connsiteY2" fmla="*/ 9033033 h 9033033"/>
              <a:gd name="connsiteX3" fmla="*/ 6858001 w 6880353"/>
              <a:gd name="connsiteY3" fmla="*/ 8118633 h 9033033"/>
              <a:gd name="connsiteX4" fmla="*/ 6880035 w 6880353"/>
              <a:gd name="connsiteY4" fmla="*/ 0 h 9033033"/>
              <a:gd name="connsiteX0" fmla="*/ 6880034 w 6880352"/>
              <a:gd name="connsiteY0" fmla="*/ 0 h 9033033"/>
              <a:gd name="connsiteX1" fmla="*/ 231354 w 6880352"/>
              <a:gd name="connsiteY1" fmla="*/ 1013549 h 9033033"/>
              <a:gd name="connsiteX2" fmla="*/ 0 w 6880352"/>
              <a:gd name="connsiteY2" fmla="*/ 9033033 h 9033033"/>
              <a:gd name="connsiteX3" fmla="*/ 6858000 w 6880352"/>
              <a:gd name="connsiteY3" fmla="*/ 8118633 h 9033033"/>
              <a:gd name="connsiteX4" fmla="*/ 6880034 w 6880352"/>
              <a:gd name="connsiteY4" fmla="*/ 0 h 9033033"/>
              <a:gd name="connsiteX0" fmla="*/ 6891049 w 6891367"/>
              <a:gd name="connsiteY0" fmla="*/ 0 h 9033033"/>
              <a:gd name="connsiteX1" fmla="*/ 0 w 6891367"/>
              <a:gd name="connsiteY1" fmla="*/ 969479 h 9033033"/>
              <a:gd name="connsiteX2" fmla="*/ 11015 w 6891367"/>
              <a:gd name="connsiteY2" fmla="*/ 9033033 h 9033033"/>
              <a:gd name="connsiteX3" fmla="*/ 6869015 w 6891367"/>
              <a:gd name="connsiteY3" fmla="*/ 8118633 h 9033033"/>
              <a:gd name="connsiteX4" fmla="*/ 6891049 w 6891367"/>
              <a:gd name="connsiteY4" fmla="*/ 0 h 9033033"/>
              <a:gd name="connsiteX0" fmla="*/ 6725796 w 6869015"/>
              <a:gd name="connsiteY0" fmla="*/ 495765 h 8063554"/>
              <a:gd name="connsiteX1" fmla="*/ 0 w 6869015"/>
              <a:gd name="connsiteY1" fmla="*/ 0 h 8063554"/>
              <a:gd name="connsiteX2" fmla="*/ 11015 w 6869015"/>
              <a:gd name="connsiteY2" fmla="*/ 8063554 h 8063554"/>
              <a:gd name="connsiteX3" fmla="*/ 6869015 w 6869015"/>
              <a:gd name="connsiteY3" fmla="*/ 7149154 h 8063554"/>
              <a:gd name="connsiteX4" fmla="*/ 6725796 w 6869015"/>
              <a:gd name="connsiteY4" fmla="*/ 495765 h 8063554"/>
              <a:gd name="connsiteX0" fmla="*/ 6880034 w 6880522"/>
              <a:gd name="connsiteY0" fmla="*/ 0 h 8085581"/>
              <a:gd name="connsiteX1" fmla="*/ 0 w 6880522"/>
              <a:gd name="connsiteY1" fmla="*/ 22027 h 8085581"/>
              <a:gd name="connsiteX2" fmla="*/ 11015 w 6880522"/>
              <a:gd name="connsiteY2" fmla="*/ 8085581 h 8085581"/>
              <a:gd name="connsiteX3" fmla="*/ 6869015 w 6880522"/>
              <a:gd name="connsiteY3" fmla="*/ 7171181 h 8085581"/>
              <a:gd name="connsiteX4" fmla="*/ 6880034 w 6880522"/>
              <a:gd name="connsiteY4" fmla="*/ 0 h 8085581"/>
              <a:gd name="connsiteX0" fmla="*/ 6891609 w 6892097"/>
              <a:gd name="connsiteY0" fmla="*/ 70574 h 8156155"/>
              <a:gd name="connsiteX1" fmla="*/ 0 w 6892097"/>
              <a:gd name="connsiteY1" fmla="*/ 0 h 8156155"/>
              <a:gd name="connsiteX2" fmla="*/ 22590 w 6892097"/>
              <a:gd name="connsiteY2" fmla="*/ 8156155 h 8156155"/>
              <a:gd name="connsiteX3" fmla="*/ 6880590 w 6892097"/>
              <a:gd name="connsiteY3" fmla="*/ 7241755 h 8156155"/>
              <a:gd name="connsiteX4" fmla="*/ 6891609 w 6892097"/>
              <a:gd name="connsiteY4" fmla="*/ 70574 h 815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2097" h="8156155">
                <a:moveTo>
                  <a:pt x="6891609" y="70574"/>
                </a:moveTo>
                <a:lnTo>
                  <a:pt x="0" y="0"/>
                </a:lnTo>
                <a:cubicBezTo>
                  <a:pt x="0" y="3003667"/>
                  <a:pt x="22590" y="5152488"/>
                  <a:pt x="22590" y="8156155"/>
                </a:cubicBezTo>
                <a:lnTo>
                  <a:pt x="6880590" y="7241755"/>
                </a:lnTo>
                <a:cubicBezTo>
                  <a:pt x="6876918" y="6478185"/>
                  <a:pt x="6895281" y="834144"/>
                  <a:pt x="6891609" y="70574"/>
                </a:cubicBez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CABA1354-AF92-4443-9D68-C06C72F477C6}"/>
              </a:ext>
            </a:extLst>
          </p:cNvPr>
          <p:cNvSpPr/>
          <p:nvPr/>
        </p:nvSpPr>
        <p:spPr>
          <a:xfrm rot="16200000" flipV="1">
            <a:off x="-2597627" y="2597625"/>
            <a:ext cx="6858000" cy="1662749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  <a:gd name="connsiteX0" fmla="*/ 0 w 6858000"/>
              <a:gd name="connsiteY0" fmla="*/ 900055 h 6625736"/>
              <a:gd name="connsiteX1" fmla="*/ 0 w 6858000"/>
              <a:gd name="connsiteY1" fmla="*/ 2937378 h 6625736"/>
              <a:gd name="connsiteX2" fmla="*/ 0 w 6858000"/>
              <a:gd name="connsiteY2" fmla="*/ 4588414 h 6625736"/>
              <a:gd name="connsiteX3" fmla="*/ 0 w 6858000"/>
              <a:gd name="connsiteY3" fmla="*/ 6625736 h 6625736"/>
              <a:gd name="connsiteX4" fmla="*/ 6858000 w 6858000"/>
              <a:gd name="connsiteY4" fmla="*/ 6625736 h 6625736"/>
              <a:gd name="connsiteX5" fmla="*/ 6858000 w 6858000"/>
              <a:gd name="connsiteY5" fmla="*/ 4588414 h 6625736"/>
              <a:gd name="connsiteX6" fmla="*/ 6858000 w 6858000"/>
              <a:gd name="connsiteY6" fmla="*/ 2015288 h 6625736"/>
              <a:gd name="connsiteX7" fmla="*/ 6835966 w 6858000"/>
              <a:gd name="connsiteY7" fmla="*/ 0 h 6625736"/>
              <a:gd name="connsiteX8" fmla="*/ 0 w 6858000"/>
              <a:gd name="connsiteY8" fmla="*/ 900055 h 6625736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3688359 h 5725681"/>
              <a:gd name="connsiteX6" fmla="*/ 6858000 w 6858000"/>
              <a:gd name="connsiteY6" fmla="*/ 1115233 h 5725681"/>
              <a:gd name="connsiteX7" fmla="*/ 0 w 6858000"/>
              <a:gd name="connsiteY7" fmla="*/ 0 h 5725681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3688359 h 5725681"/>
              <a:gd name="connsiteX6" fmla="*/ 6824950 w 6858000"/>
              <a:gd name="connsiteY6" fmla="*/ 3241489 h 5725681"/>
              <a:gd name="connsiteX7" fmla="*/ 0 w 6858000"/>
              <a:gd name="connsiteY7" fmla="*/ 0 h 5725681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3688359 h 5725681"/>
              <a:gd name="connsiteX6" fmla="*/ 0 w 6858000"/>
              <a:gd name="connsiteY6" fmla="*/ 0 h 5725681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4062932 h 5725681"/>
              <a:gd name="connsiteX6" fmla="*/ 0 w 6858000"/>
              <a:gd name="connsiteY6" fmla="*/ 0 h 5725681"/>
              <a:gd name="connsiteX0" fmla="*/ 231353 w 6858000"/>
              <a:gd name="connsiteY0" fmla="*/ 0 h 4150269"/>
              <a:gd name="connsiteX1" fmla="*/ 0 w 6858000"/>
              <a:gd name="connsiteY1" fmla="*/ 461911 h 4150269"/>
              <a:gd name="connsiteX2" fmla="*/ 0 w 6858000"/>
              <a:gd name="connsiteY2" fmla="*/ 2112947 h 4150269"/>
              <a:gd name="connsiteX3" fmla="*/ 0 w 6858000"/>
              <a:gd name="connsiteY3" fmla="*/ 4150269 h 4150269"/>
              <a:gd name="connsiteX4" fmla="*/ 6858000 w 6858000"/>
              <a:gd name="connsiteY4" fmla="*/ 4150269 h 4150269"/>
              <a:gd name="connsiteX5" fmla="*/ 6858000 w 6858000"/>
              <a:gd name="connsiteY5" fmla="*/ 2487520 h 4150269"/>
              <a:gd name="connsiteX6" fmla="*/ 231353 w 6858000"/>
              <a:gd name="connsiteY6" fmla="*/ 0 h 4150269"/>
              <a:gd name="connsiteX0" fmla="*/ 6858000 w 6858000"/>
              <a:gd name="connsiteY0" fmla="*/ 2025609 h 3688358"/>
              <a:gd name="connsiteX1" fmla="*/ 0 w 6858000"/>
              <a:gd name="connsiteY1" fmla="*/ 0 h 3688358"/>
              <a:gd name="connsiteX2" fmla="*/ 0 w 6858000"/>
              <a:gd name="connsiteY2" fmla="*/ 1651036 h 3688358"/>
              <a:gd name="connsiteX3" fmla="*/ 0 w 6858000"/>
              <a:gd name="connsiteY3" fmla="*/ 3688358 h 3688358"/>
              <a:gd name="connsiteX4" fmla="*/ 6858000 w 6858000"/>
              <a:gd name="connsiteY4" fmla="*/ 3688358 h 3688358"/>
              <a:gd name="connsiteX5" fmla="*/ 6858000 w 6858000"/>
              <a:gd name="connsiteY5" fmla="*/ 2025609 h 3688358"/>
              <a:gd name="connsiteX0" fmla="*/ 6858000 w 6858000"/>
              <a:gd name="connsiteY0" fmla="*/ 374573 h 2037322"/>
              <a:gd name="connsiteX1" fmla="*/ 0 w 6858000"/>
              <a:gd name="connsiteY1" fmla="*/ 0 h 2037322"/>
              <a:gd name="connsiteX2" fmla="*/ 0 w 6858000"/>
              <a:gd name="connsiteY2" fmla="*/ 2037322 h 2037322"/>
              <a:gd name="connsiteX3" fmla="*/ 6858000 w 6858000"/>
              <a:gd name="connsiteY3" fmla="*/ 2037322 h 2037322"/>
              <a:gd name="connsiteX4" fmla="*/ 6858000 w 6858000"/>
              <a:gd name="connsiteY4" fmla="*/ 374573 h 2037322"/>
              <a:gd name="connsiteX0" fmla="*/ 6858000 w 6858000"/>
              <a:gd name="connsiteY0" fmla="*/ 0 h 1662749"/>
              <a:gd name="connsiteX1" fmla="*/ 0 w 6858000"/>
              <a:gd name="connsiteY1" fmla="*/ 881350 h 1662749"/>
              <a:gd name="connsiteX2" fmla="*/ 0 w 6858000"/>
              <a:gd name="connsiteY2" fmla="*/ 1662749 h 1662749"/>
              <a:gd name="connsiteX3" fmla="*/ 6858000 w 6858000"/>
              <a:gd name="connsiteY3" fmla="*/ 1662749 h 1662749"/>
              <a:gd name="connsiteX4" fmla="*/ 6858000 w 6858000"/>
              <a:gd name="connsiteY4" fmla="*/ 0 h 166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662749">
                <a:moveTo>
                  <a:pt x="6858000" y="0"/>
                </a:moveTo>
                <a:lnTo>
                  <a:pt x="0" y="881350"/>
                </a:lnTo>
                <a:lnTo>
                  <a:pt x="0" y="1662749"/>
                </a:lnTo>
                <a:lnTo>
                  <a:pt x="6858000" y="1662749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74116C-65BB-4EFA-B037-16153FD7DC47}"/>
              </a:ext>
            </a:extLst>
          </p:cNvPr>
          <p:cNvGrpSpPr/>
          <p:nvPr/>
        </p:nvGrpSpPr>
        <p:grpSpPr>
          <a:xfrm>
            <a:off x="0" y="-3"/>
            <a:ext cx="1677492" cy="6858000"/>
            <a:chOff x="3697870" y="0"/>
            <a:chExt cx="1677492" cy="68580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AA2F655-C2F7-49A7-BEB0-9CA35072F784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305937E-7E31-4FCF-A488-C128E91C9FBA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C907C8-E05D-4D6E-A6A0-74545D96D614}"/>
              </a:ext>
            </a:extLst>
          </p:cNvPr>
          <p:cNvGrpSpPr/>
          <p:nvPr/>
        </p:nvGrpSpPr>
        <p:grpSpPr>
          <a:xfrm>
            <a:off x="4184431" y="-3"/>
            <a:ext cx="1677492" cy="6858000"/>
            <a:chOff x="3697870" y="0"/>
            <a:chExt cx="1677492" cy="6858000"/>
          </a:xfrm>
        </p:grpSpPr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42EAC90-F876-44E9-80C2-1B5B80EFA95A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DFC32F4B-EAC0-407C-B181-85E690DEEDF8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2" name="Yellow Bar">
            <a:extLst>
              <a:ext uri="{FF2B5EF4-FFF2-40B4-BE49-F238E27FC236}">
                <a16:creationId xmlns:a16="http://schemas.microsoft.com/office/drawing/2014/main" id="{AF9F7C8F-5725-4A49-B3AF-B006117735B9}"/>
              </a:ext>
            </a:extLst>
          </p:cNvPr>
          <p:cNvSpPr/>
          <p:nvPr/>
        </p:nvSpPr>
        <p:spPr>
          <a:xfrm>
            <a:off x="6407225" y="1451086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s-ES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8411C976-731F-9341-A82C-E53E5FB023B2}"/>
              </a:ext>
            </a:extLst>
          </p:cNvPr>
          <p:cNvSpPr txBox="1">
            <a:spLocks/>
          </p:cNvSpPr>
          <p:nvPr/>
        </p:nvSpPr>
        <p:spPr>
          <a:xfrm>
            <a:off x="6241535" y="792022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3200">
                <a:solidFill>
                  <a:schemeClr val="bg1"/>
                </a:solidFill>
              </a:rPr>
              <a:t>[Título de la diapositiva]</a:t>
            </a:r>
          </a:p>
        </p:txBody>
      </p:sp>
      <p:sp>
        <p:nvSpPr>
          <p:cNvPr id="25" name="Body Copy">
            <a:extLst>
              <a:ext uri="{FF2B5EF4-FFF2-40B4-BE49-F238E27FC236}">
                <a16:creationId xmlns:a16="http://schemas.microsoft.com/office/drawing/2014/main" id="{9AEFDC5B-575A-4E34-8EB4-77015676D9BA}"/>
              </a:ext>
            </a:extLst>
          </p:cNvPr>
          <p:cNvSpPr txBox="1">
            <a:spLocks/>
          </p:cNvSpPr>
          <p:nvPr/>
        </p:nvSpPr>
        <p:spPr>
          <a:xfrm>
            <a:off x="6241535" y="1958752"/>
            <a:ext cx="6154361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s-ES" sz="2800">
                <a:solidFill>
                  <a:schemeClr val="bg1"/>
                </a:solidFill>
              </a:rPr>
              <a:t>[Copia]</a:t>
            </a:r>
          </a:p>
          <a:p>
            <a:pPr algn="just"/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es-ES" sz="2400">
                <a:solidFill>
                  <a:schemeClr val="bg1"/>
                </a:solidFill>
              </a:rPr>
              <a:t>[Copia]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es-ES" sz="2400">
                <a:solidFill>
                  <a:schemeClr val="bg1"/>
                </a:solidFill>
              </a:rPr>
              <a:t>[Copia]</a:t>
            </a:r>
          </a:p>
          <a:p>
            <a:pPr algn="just"/>
            <a:endParaRPr lang="en-US" sz="2800" kern="0" dirty="0">
              <a:solidFill>
                <a:schemeClr val="bg1"/>
              </a:solidFill>
            </a:endParaRPr>
          </a:p>
          <a:p>
            <a:r>
              <a:rPr lang="es-ES" sz="2400">
                <a:solidFill>
                  <a:schemeClr val="bg1"/>
                </a:solidFill>
              </a:rPr>
              <a:t>[Copia]</a:t>
            </a:r>
            <a:br>
              <a:rPr lang="es-ES" sz="2400">
                <a:solidFill>
                  <a:schemeClr val="bg1"/>
                </a:solidFill>
              </a:rPr>
            </a:br>
            <a:endParaRPr lang="es-ES" sz="240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es-ES" sz="2400">
                <a:solidFill>
                  <a:schemeClr val="bg1"/>
                </a:solidFill>
              </a:rPr>
              <a:t>[Copia]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es-ES" sz="2400">
                <a:solidFill>
                  <a:schemeClr val="bg1"/>
                </a:solidFill>
              </a:rPr>
              <a:t>[Copia]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62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s-ES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4" name="Yellow Bar">
            <a:extLst>
              <a:ext uri="{FF2B5EF4-FFF2-40B4-BE49-F238E27FC236}">
                <a16:creationId xmlns:a16="http://schemas.microsoft.com/office/drawing/2014/main" id="{852E843D-DD4F-4008-BF4C-B81D98E4A075}"/>
              </a:ext>
            </a:extLst>
          </p:cNvPr>
          <p:cNvSpPr/>
          <p:nvPr/>
        </p:nvSpPr>
        <p:spPr>
          <a:xfrm>
            <a:off x="5890310" y="122502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s-ES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7" name="Headline">
            <a:extLst>
              <a:ext uri="{FF2B5EF4-FFF2-40B4-BE49-F238E27FC236}">
                <a16:creationId xmlns:a16="http://schemas.microsoft.com/office/drawing/2014/main" id="{A64F9E7E-A952-42AC-97C6-C8B78182FCD5}"/>
              </a:ext>
            </a:extLst>
          </p:cNvPr>
          <p:cNvSpPr txBox="1">
            <a:spLocks/>
          </p:cNvSpPr>
          <p:nvPr/>
        </p:nvSpPr>
        <p:spPr>
          <a:xfrm>
            <a:off x="5740907" y="565956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3200">
                <a:solidFill>
                  <a:schemeClr val="bg1"/>
                </a:solidFill>
              </a:rPr>
              <a:t>[Título de la diapositiva]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D4E3B2-836E-45E2-A387-5F721CA2D7AD}"/>
              </a:ext>
            </a:extLst>
          </p:cNvPr>
          <p:cNvSpPr/>
          <p:nvPr/>
        </p:nvSpPr>
        <p:spPr>
          <a:xfrm>
            <a:off x="1372165" y="5224257"/>
            <a:ext cx="39355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1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[Subtitulo]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A6980A-2D29-41F0-B618-9300C709D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67" y="1406781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Body Copy">
            <a:extLst>
              <a:ext uri="{FF2B5EF4-FFF2-40B4-BE49-F238E27FC236}">
                <a16:creationId xmlns:a16="http://schemas.microsoft.com/office/drawing/2014/main" id="{2344C059-3997-4C0F-B832-A873357C0597}"/>
              </a:ext>
            </a:extLst>
          </p:cNvPr>
          <p:cNvSpPr txBox="1">
            <a:spLocks/>
          </p:cNvSpPr>
          <p:nvPr/>
        </p:nvSpPr>
        <p:spPr>
          <a:xfrm>
            <a:off x="6220533" y="1773762"/>
            <a:ext cx="5316623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s-ES" sz="2800">
                <a:solidFill>
                  <a:schemeClr val="bg1"/>
                </a:solidFill>
              </a:rPr>
              <a:t>[Copia]</a:t>
            </a:r>
          </a:p>
          <a:p>
            <a:pPr algn="just"/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es-ES" sz="2400">
                <a:solidFill>
                  <a:schemeClr val="bg1"/>
                </a:solidFill>
              </a:rPr>
              <a:t>[Copia]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es-ES" sz="2400">
                <a:solidFill>
                  <a:schemeClr val="bg1"/>
                </a:solidFill>
              </a:rPr>
              <a:t>[Copia]</a:t>
            </a: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es-ES" sz="2400">
                <a:solidFill>
                  <a:schemeClr val="bg1"/>
                </a:solidFill>
              </a:rPr>
              <a:t>[Copia]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91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 - Solid">
            <a:extLst>
              <a:ext uri="{FF2B5EF4-FFF2-40B4-BE49-F238E27FC236}">
                <a16:creationId xmlns:a16="http://schemas.microsoft.com/office/drawing/2014/main" id="{8B1548D0-B75A-4C2E-B8E3-A0C8E1223064}"/>
              </a:ext>
            </a:extLst>
          </p:cNvPr>
          <p:cNvSpPr/>
          <p:nvPr/>
        </p:nvSpPr>
        <p:spPr>
          <a:xfrm>
            <a:off x="0" y="-9428"/>
            <a:ext cx="9839737" cy="6867427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003270"/>
              <a:gd name="connsiteY0" fmla="*/ 9427 h 6867427"/>
              <a:gd name="connsiteX1" fmla="*/ 8003270 w 8003270"/>
              <a:gd name="connsiteY1" fmla="*/ 0 h 6867427"/>
              <a:gd name="connsiteX2" fmla="*/ 7249212 w 8003270"/>
              <a:gd name="connsiteY2" fmla="*/ 6867427 h 6867427"/>
              <a:gd name="connsiteX3" fmla="*/ 0 w 8003270"/>
              <a:gd name="connsiteY3" fmla="*/ 6867427 h 6867427"/>
              <a:gd name="connsiteX4" fmla="*/ 0 w 8003270"/>
              <a:gd name="connsiteY4" fmla="*/ 9427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3270" h="6867427">
                <a:moveTo>
                  <a:pt x="0" y="9427"/>
                </a:moveTo>
                <a:lnTo>
                  <a:pt x="8003270" y="0"/>
                </a:lnTo>
                <a:lnTo>
                  <a:pt x="7249212" y="6867427"/>
                </a:lnTo>
                <a:lnTo>
                  <a:pt x="0" y="6867427"/>
                </a:lnTo>
                <a:lnTo>
                  <a:pt x="0" y="942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5237" y="6244084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2" name="Yellow Bar">
            <a:extLst>
              <a:ext uri="{FF2B5EF4-FFF2-40B4-BE49-F238E27FC236}">
                <a16:creationId xmlns:a16="http://schemas.microsoft.com/office/drawing/2014/main" id="{AF9F7C8F-5725-4A49-B3AF-B006117735B9}"/>
              </a:ext>
            </a:extLst>
          </p:cNvPr>
          <p:cNvSpPr/>
          <p:nvPr/>
        </p:nvSpPr>
        <p:spPr>
          <a:xfrm>
            <a:off x="840328" y="123645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s-ES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8411C976-731F-9341-A82C-E53E5FB023B2}"/>
              </a:ext>
            </a:extLst>
          </p:cNvPr>
          <p:cNvSpPr txBox="1">
            <a:spLocks/>
          </p:cNvSpPr>
          <p:nvPr/>
        </p:nvSpPr>
        <p:spPr>
          <a:xfrm>
            <a:off x="690925" y="577387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3200">
                <a:solidFill>
                  <a:schemeClr val="bg1"/>
                </a:solidFill>
              </a:rPr>
              <a:t>[Título de la diapositiva]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6D475C-2038-A944-B3F4-ABFDC9D76E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35" y="5695057"/>
            <a:ext cx="896739" cy="8496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F5B125-30D7-457B-BEA5-F15A7D1E0F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86" y="1456871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338E7CC-DB0E-4345-9F2C-8E957A4FAF11}"/>
              </a:ext>
            </a:extLst>
          </p:cNvPr>
          <p:cNvSpPr/>
          <p:nvPr/>
        </p:nvSpPr>
        <p:spPr>
          <a:xfrm>
            <a:off x="9154391" y="5302321"/>
            <a:ext cx="26070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100" i="1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[Subtitulo]</a:t>
            </a:r>
          </a:p>
        </p:txBody>
      </p:sp>
      <p:sp>
        <p:nvSpPr>
          <p:cNvPr id="10" name="Body Copy">
            <a:extLst>
              <a:ext uri="{FF2B5EF4-FFF2-40B4-BE49-F238E27FC236}">
                <a16:creationId xmlns:a16="http://schemas.microsoft.com/office/drawing/2014/main" id="{92E157FB-A530-4C5A-86F3-B2B74CBB209C}"/>
              </a:ext>
            </a:extLst>
          </p:cNvPr>
          <p:cNvSpPr txBox="1">
            <a:spLocks/>
          </p:cNvSpPr>
          <p:nvPr/>
        </p:nvSpPr>
        <p:spPr>
          <a:xfrm>
            <a:off x="840328" y="1947283"/>
            <a:ext cx="5316623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s-ES" sz="2800">
                <a:solidFill>
                  <a:schemeClr val="bg1"/>
                </a:solidFill>
              </a:rPr>
              <a:t>[Copia]</a:t>
            </a:r>
          </a:p>
          <a:p>
            <a:pPr algn="just"/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es-ES" sz="2400">
                <a:solidFill>
                  <a:schemeClr val="bg1"/>
                </a:solidFill>
              </a:rPr>
              <a:t>[Copia]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es-ES" sz="2400">
                <a:solidFill>
                  <a:schemeClr val="bg1"/>
                </a:solidFill>
              </a:rPr>
              <a:t>[Copia]</a:t>
            </a: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es-ES" sz="2400">
                <a:solidFill>
                  <a:schemeClr val="bg1"/>
                </a:solidFill>
              </a:rPr>
              <a:t>[Copia]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51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bg1">
                  <a:alpha val="44000"/>
                </a:scheme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714268" y="695325"/>
            <a:ext cx="6858000" cy="546735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2497686" y="698734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C6691B12-FDA0-CD45-A90B-6752D9B84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16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4" name="Picture 13" descr="A picture containing object, indoor&#10;&#10;Description automatically generated">
            <a:extLst>
              <a:ext uri="{FF2B5EF4-FFF2-40B4-BE49-F238E27FC236}">
                <a16:creationId xmlns:a16="http://schemas.microsoft.com/office/drawing/2014/main" id="{B627B042-050B-0E4A-AF15-8D5007DBE2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7" y="6114917"/>
            <a:ext cx="2755900" cy="463609"/>
          </a:xfrm>
          <a:prstGeom prst="rect">
            <a:avLst/>
          </a:prstGeom>
        </p:spPr>
      </p:pic>
      <p:sp>
        <p:nvSpPr>
          <p:cNvPr id="16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171625" y="1419639"/>
            <a:ext cx="4970782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4000" b="1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[Título de la diapositiva]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472" y="3121906"/>
            <a:ext cx="44750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[Copia]</a:t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[Copia]</a:t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[Copia]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C94CC0-7DA2-499D-9976-D4C4114B3E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636" y="305880"/>
            <a:ext cx="5029200" cy="1885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20A202-B342-4226-8D2B-BE34D8A08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407" y="3958622"/>
            <a:ext cx="3571832" cy="26788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C8E995-36BC-42DE-A448-52C807647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236" y="2382415"/>
            <a:ext cx="3571832" cy="26788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373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-806187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s-ES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>
            <a:off x="5180781" y="-129156"/>
            <a:ext cx="6858000" cy="7164439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6533460" y="2372918"/>
            <a:ext cx="4681365" cy="282717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es-ES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[Copia]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es-ES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[Copia]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es-ES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[Copia]</a:t>
            </a: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</a:pPr>
            <a:endParaRPr lang="en-US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6533460" y="246910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5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[Título de la diapositiva]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8741810" y="47971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17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5A05A-B830-9F4B-AF70-ADEF243B95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9F0C7C-4928-4D80-A3FC-CD7C9E8A7D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40" y="246910"/>
            <a:ext cx="4493387" cy="1885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CAFCEF-3409-43A2-82BC-87618B1F4C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010" y="3950489"/>
            <a:ext cx="3571832" cy="26788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ADCABE-18F3-4C2B-B3E7-5FFC6604E6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72918"/>
            <a:ext cx="2930236" cy="2197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639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s-ES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2800">
                <a:solidFill>
                  <a:schemeClr val="bg1"/>
                </a:solidFill>
              </a:rPr>
              <a:t>[Copia]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>
                <a:solidFill>
                  <a:schemeClr val="bg1"/>
                </a:solidFill>
              </a:rPr>
              <a:t>[Copia]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>
                <a:solidFill>
                  <a:schemeClr val="bg1"/>
                </a:solidFill>
              </a:rPr>
              <a:t>[Copia]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Yellow Bar">
            <a:extLst>
              <a:ext uri="{FF2B5EF4-FFF2-40B4-BE49-F238E27FC236}">
                <a16:creationId xmlns:a16="http://schemas.microsoft.com/office/drawing/2014/main" id="{7CA4942E-2FAA-4FEB-A6EE-61E52B1A3A52}"/>
              </a:ext>
            </a:extLst>
          </p:cNvPr>
          <p:cNvSpPr/>
          <p:nvPr/>
        </p:nvSpPr>
        <p:spPr>
          <a:xfrm>
            <a:off x="3073423" y="156709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s-ES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5D40040F-C946-42B5-A46B-9E1CE8DF73F1}"/>
              </a:ext>
            </a:extLst>
          </p:cNvPr>
          <p:cNvSpPr txBox="1">
            <a:spLocks/>
          </p:cNvSpPr>
          <p:nvPr/>
        </p:nvSpPr>
        <p:spPr>
          <a:xfrm>
            <a:off x="2907733" y="908026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3200">
                <a:solidFill>
                  <a:schemeClr val="bg1"/>
                </a:solidFill>
              </a:rPr>
              <a:t>[Título de la diapositiva]</a:t>
            </a:r>
          </a:p>
        </p:txBody>
      </p:sp>
    </p:spTree>
    <p:extLst>
      <p:ext uri="{BB962C8B-B14F-4D97-AF65-F5344CB8AC3E}">
        <p14:creationId xmlns:p14="http://schemas.microsoft.com/office/powerpoint/2010/main" val="126336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cap="none" normalizeH="0" baseline="0" noProof="0">
                <a:ln>
                  <a:noFill/>
                </a:ln>
                <a:solidFill>
                  <a:prstClr val="white">
                    <a:alpha val="44000"/>
                  </a:prstClr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9000" y="167335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s-ES" sz="3200"/>
              <a:t>[Título de la diapositiva]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35DA3-992D-9440-B1BD-2CA57DF992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7" cy="702199"/>
          </a:xfrm>
          <a:prstGeom prst="rect">
            <a:avLst/>
          </a:prstGeom>
        </p:spPr>
      </p:pic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90A5E2F2-10FB-41DE-A743-5D24B9904811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2800">
                <a:solidFill>
                  <a:srgbClr val="0D2240"/>
                </a:solidFill>
              </a:rPr>
              <a:t>[Copia]</a:t>
            </a:r>
          </a:p>
          <a:p>
            <a:endParaRPr lang="en-US" sz="2800" kern="0" dirty="0">
              <a:solidFill>
                <a:srgbClr val="0D22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>
                <a:solidFill>
                  <a:srgbClr val="0D2240"/>
                </a:solidFill>
              </a:rPr>
              <a:t>[Copia]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>
                <a:solidFill>
                  <a:srgbClr val="0D2240"/>
                </a:solidFill>
              </a:rPr>
              <a:t>[Copia]</a:t>
            </a:r>
          </a:p>
        </p:txBody>
      </p:sp>
    </p:spTree>
    <p:extLst>
      <p:ext uri="{BB962C8B-B14F-4D97-AF65-F5344CB8AC3E}">
        <p14:creationId xmlns:p14="http://schemas.microsoft.com/office/powerpoint/2010/main" val="258356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- Image">
            <a:extLst>
              <a:ext uri="{FF2B5EF4-FFF2-40B4-BE49-F238E27FC236}">
                <a16:creationId xmlns:a16="http://schemas.microsoft.com/office/drawing/2014/main" id="{EE3AF1F3-18D9-3440-8175-06C7FDC286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13" name="Background - Overlay">
            <a:extLst>
              <a:ext uri="{FF2B5EF4-FFF2-40B4-BE49-F238E27FC236}">
                <a16:creationId xmlns:a16="http://schemas.microsoft.com/office/drawing/2014/main" id="{556C90B0-9C7D-8D4F-866C-362FA58528D1}"/>
              </a:ext>
            </a:extLst>
          </p:cNvPr>
          <p:cNvSpPr/>
          <p:nvPr/>
        </p:nvSpPr>
        <p:spPr>
          <a:xfrm>
            <a:off x="-4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64EEA7D3-3EFE-CE4D-AE89-2B7DA6B416D9}"/>
              </a:ext>
            </a:extLst>
          </p:cNvPr>
          <p:cNvSpPr/>
          <p:nvPr/>
        </p:nvSpPr>
        <p:spPr>
          <a:xfrm>
            <a:off x="5506829" y="335624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pic>
        <p:nvPicPr>
          <p:cNvPr id="9" name="Emblem - White">
            <a:extLst>
              <a:ext uri="{FF2B5EF4-FFF2-40B4-BE49-F238E27FC236}">
                <a16:creationId xmlns:a16="http://schemas.microsoft.com/office/drawing/2014/main" id="{1EADB74F-C5D5-A94A-9986-74C53C0606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1822" y="1242318"/>
            <a:ext cx="1708354" cy="1708354"/>
          </a:xfrm>
          <a:prstGeom prst="rect">
            <a:avLst/>
          </a:prstGeom>
        </p:spPr>
      </p:pic>
      <p:sp>
        <p:nvSpPr>
          <p:cNvPr id="10" name="Headline">
            <a:extLst>
              <a:ext uri="{FF2B5EF4-FFF2-40B4-BE49-F238E27FC236}">
                <a16:creationId xmlns:a16="http://schemas.microsoft.com/office/drawing/2014/main" id="{EAD956A8-6B12-6248-8B5F-6E0746CD6E73}"/>
              </a:ext>
            </a:extLst>
          </p:cNvPr>
          <p:cNvSpPr txBox="1">
            <a:spLocks/>
          </p:cNvSpPr>
          <p:nvPr/>
        </p:nvSpPr>
        <p:spPr>
          <a:xfrm>
            <a:off x="762000" y="3608362"/>
            <a:ext cx="10668000" cy="91440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>
                <a:solidFill>
                  <a:srgbClr val="EBB700"/>
                </a:solidFill>
              </a:rPr>
              <a:t>Historias del Equipo Global de Acción desde el campo de trabajo</a:t>
            </a:r>
          </a:p>
        </p:txBody>
      </p:sp>
      <p:sp>
        <p:nvSpPr>
          <p:cNvPr id="11" name="Subhead">
            <a:extLst>
              <a:ext uri="{FF2B5EF4-FFF2-40B4-BE49-F238E27FC236}">
                <a16:creationId xmlns:a16="http://schemas.microsoft.com/office/drawing/2014/main" id="{DA775879-761C-0241-882C-441AE5159163}"/>
              </a:ext>
            </a:extLst>
          </p:cNvPr>
          <p:cNvSpPr txBox="1">
            <a:spLocks/>
          </p:cNvSpPr>
          <p:nvPr/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>
                <a:highlight>
                  <a:srgbClr val="C0C0C0"/>
                </a:highlight>
              </a:rPr>
              <a:t>[Título]</a:t>
            </a: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F5D8EBE0-2FCF-F143-8AE5-BF5B06A0A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33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6273" y="108927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6" name="Body Copy">
            <a:extLst>
              <a:ext uri="{FF2B5EF4-FFF2-40B4-BE49-F238E27FC236}">
                <a16:creationId xmlns:a16="http://schemas.microsoft.com/office/drawing/2014/main" id="{2E50E5EB-D1FE-7D49-B16E-C5870ABEC04F}"/>
              </a:ext>
            </a:extLst>
          </p:cNvPr>
          <p:cNvSpPr txBox="1">
            <a:spLocks/>
          </p:cNvSpPr>
          <p:nvPr/>
        </p:nvSpPr>
        <p:spPr>
          <a:xfrm>
            <a:off x="6827589" y="1423912"/>
            <a:ext cx="4914756" cy="351733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es-ES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[Copia]</a:t>
            </a: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endParaRPr lang="en-US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es-ES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[Copia]</a:t>
            </a:r>
            <a:br>
              <a:rPr lang="es-ES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es-ES" sz="28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es-ES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[Copia]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es-ES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[Copia]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es-ES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[Copia]</a:t>
            </a:r>
          </a:p>
          <a:p>
            <a:pPr marL="457200">
              <a:buSzPct val="100000"/>
            </a:pPr>
            <a:endParaRPr lang="en-US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EBB700"/>
              </a:buClr>
              <a:buSzPct val="100000"/>
            </a:pPr>
            <a:br>
              <a:rPr lang="es-ES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es-ES" sz="28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2A9514-7C35-AB43-B22D-AC06B53DD328}"/>
              </a:ext>
            </a:extLst>
          </p:cNvPr>
          <p:cNvSpPr/>
          <p:nvPr/>
        </p:nvSpPr>
        <p:spPr>
          <a:xfrm rot="5400000">
            <a:off x="2761103" y="1149959"/>
            <a:ext cx="185822" cy="406708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20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0D3F9F-984D-824C-9AE7-FE50AD0703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86103" y="202119"/>
            <a:ext cx="741107" cy="702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6B4E9E-1E1A-4854-84AF-E9BA4A708389}"/>
              </a:ext>
            </a:extLst>
          </p:cNvPr>
          <p:cNvSpPr txBox="1"/>
          <p:nvPr/>
        </p:nvSpPr>
        <p:spPr>
          <a:xfrm>
            <a:off x="648327" y="1403239"/>
            <a:ext cx="4435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338D"/>
                </a:solidFill>
                <a:latin typeface="Arial" charset="0"/>
                <a:cs typeface="Arial" charset="0"/>
              </a:rPr>
              <a:t>[Título de la diapositiva]</a:t>
            </a:r>
          </a:p>
        </p:txBody>
      </p:sp>
    </p:spTree>
    <p:extLst>
      <p:ext uri="{BB962C8B-B14F-4D97-AF65-F5344CB8AC3E}">
        <p14:creationId xmlns:p14="http://schemas.microsoft.com/office/powerpoint/2010/main" val="3379683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-7814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565E04-6750-604C-B216-14F6DB223BE5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3697870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9EF8C11C-B97D-B04F-8EC2-671F9B1B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21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1325D6-7824-F444-951E-D53971D53F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86103" y="202119"/>
            <a:ext cx="741108" cy="702199"/>
          </a:xfrm>
          <a:prstGeom prst="rect">
            <a:avLst/>
          </a:prstGeom>
        </p:spPr>
      </p:pic>
      <p:sp>
        <p:nvSpPr>
          <p:cNvPr id="14" name="Body Copy">
            <a:extLst>
              <a:ext uri="{FF2B5EF4-FFF2-40B4-BE49-F238E27FC236}">
                <a16:creationId xmlns:a16="http://schemas.microsoft.com/office/drawing/2014/main" id="{4B6C4CEF-1288-4A0C-B6A5-5FC21A472B8B}"/>
              </a:ext>
            </a:extLst>
          </p:cNvPr>
          <p:cNvSpPr txBox="1">
            <a:spLocks/>
          </p:cNvSpPr>
          <p:nvPr/>
        </p:nvSpPr>
        <p:spPr>
          <a:xfrm>
            <a:off x="6827589" y="1423912"/>
            <a:ext cx="4914756" cy="351733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es-ES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[Copia]</a:t>
            </a: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endParaRPr lang="en-US" sz="2800" kern="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es-ES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[Copia]</a:t>
            </a:r>
            <a:br>
              <a:rPr lang="es-ES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</a:br>
            <a:endParaRPr lang="es-ES" sz="280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es-ES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[Copia]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es-ES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[Copia]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es-ES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[Copia]</a:t>
            </a:r>
          </a:p>
          <a:p>
            <a:pPr marL="457200">
              <a:buSzPct val="100000"/>
            </a:pPr>
            <a:endParaRPr lang="en-US" sz="2800" kern="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EBB700"/>
              </a:buClr>
              <a:buSzPct val="100000"/>
            </a:pPr>
            <a:br>
              <a:rPr lang="es-ES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</a:br>
            <a:endParaRPr lang="es-ES" sz="280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6A68D2-F238-4160-9F4E-FC3496415E69}"/>
              </a:ext>
            </a:extLst>
          </p:cNvPr>
          <p:cNvSpPr/>
          <p:nvPr/>
        </p:nvSpPr>
        <p:spPr>
          <a:xfrm rot="5400000">
            <a:off x="2761103" y="1149959"/>
            <a:ext cx="185822" cy="406708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7BDD2-93AA-400B-B84C-E665777DF2A3}"/>
              </a:ext>
            </a:extLst>
          </p:cNvPr>
          <p:cNvSpPr txBox="1"/>
          <p:nvPr/>
        </p:nvSpPr>
        <p:spPr>
          <a:xfrm>
            <a:off x="648327" y="1403239"/>
            <a:ext cx="4435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latin typeface="Arial" charset="0"/>
                <a:cs typeface="Arial" charset="0"/>
              </a:rPr>
              <a:t>[Título de la diapositiva]</a:t>
            </a:r>
          </a:p>
        </p:txBody>
      </p:sp>
    </p:spTree>
    <p:extLst>
      <p:ext uri="{BB962C8B-B14F-4D97-AF65-F5344CB8AC3E}">
        <p14:creationId xmlns:p14="http://schemas.microsoft.com/office/powerpoint/2010/main" val="1358897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s-ES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15" name="Background - Image">
            <a:extLst>
              <a:ext uri="{FF2B5EF4-FFF2-40B4-BE49-F238E27FC236}">
                <a16:creationId xmlns:a16="http://schemas.microsoft.com/office/drawing/2014/main" id="{C2100395-78F7-B045-8FA6-3E01D06E91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"/>
          <a:stretch/>
        </p:blipFill>
        <p:spPr>
          <a:xfrm>
            <a:off x="3064822" y="0"/>
            <a:ext cx="9117064" cy="6858000"/>
          </a:xfrm>
          <a:prstGeom prst="rect">
            <a:avLst/>
          </a:prstGeom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105116" y="105114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884D2F3C-77C4-0842-BD09-61B2F6C68A95}"/>
              </a:ext>
            </a:extLst>
          </p:cNvPr>
          <p:cNvSpPr txBox="1">
            <a:spLocks/>
          </p:cNvSpPr>
          <p:nvPr/>
        </p:nvSpPr>
        <p:spPr>
          <a:xfrm>
            <a:off x="372975" y="366728"/>
            <a:ext cx="5376661" cy="37449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1600">
                <a:solidFill>
                  <a:srgbClr val="EBB700"/>
                </a:solidFill>
              </a:rPr>
              <a:t>Pausa para responder la encuesta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831161" y="2937416"/>
            <a:ext cx="4357416" cy="230309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[Pregunta de la encuesta]</a:t>
            </a: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1122736" y="1103918"/>
            <a:ext cx="5525035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4800" b="1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[Título de la encuesta]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3039510" y="612469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C6691B12-FDA0-CD45-A90B-6752D9B84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22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4" name="Picture 13" descr="A picture containing object, indoor&#10;&#10;Description automatically generated">
            <a:extLst>
              <a:ext uri="{FF2B5EF4-FFF2-40B4-BE49-F238E27FC236}">
                <a16:creationId xmlns:a16="http://schemas.microsoft.com/office/drawing/2014/main" id="{B627B042-050B-0E4A-AF15-8D5007DBE2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7" y="6114917"/>
            <a:ext cx="2755900" cy="46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89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033FD1D3-990D-A440-B7C2-71C43B4A89B9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2991185" y="3206478"/>
            <a:ext cx="6868432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>
                <a:solidFill>
                  <a:schemeClr val="bg1"/>
                </a:solidFill>
              </a:rPr>
              <a:t>¿Hay preguntas o comentarios?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613242" y="417172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23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0100C3-D959-D840-87B6-3F6E18C75B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86" y="5899282"/>
            <a:ext cx="836923" cy="79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15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536A1E-BEC9-4BAC-B1E3-C4A25D296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" r="8302"/>
          <a:stretch/>
        </p:blipFill>
        <p:spPr bwMode="auto">
          <a:xfrm>
            <a:off x="0" y="375338"/>
            <a:ext cx="12192000" cy="37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8A021D-0F12-407C-B09C-FF4BFE5CC38C}"/>
              </a:ext>
            </a:extLst>
          </p:cNvPr>
          <p:cNvSpPr/>
          <p:nvPr/>
        </p:nvSpPr>
        <p:spPr>
          <a:xfrm>
            <a:off x="-35225" y="242371"/>
            <a:ext cx="3151500" cy="3988107"/>
          </a:xfrm>
          <a:custGeom>
            <a:avLst/>
            <a:gdLst>
              <a:gd name="connsiteX0" fmla="*/ 0 w 12251433"/>
              <a:gd name="connsiteY0" fmla="*/ 0 h 4439798"/>
              <a:gd name="connsiteX1" fmla="*/ 12251433 w 12251433"/>
              <a:gd name="connsiteY1" fmla="*/ 0 h 4439798"/>
              <a:gd name="connsiteX2" fmla="*/ 12251433 w 12251433"/>
              <a:gd name="connsiteY2" fmla="*/ 4439798 h 4439798"/>
              <a:gd name="connsiteX3" fmla="*/ 0 w 12251433"/>
              <a:gd name="connsiteY3" fmla="*/ 4439798 h 4439798"/>
              <a:gd name="connsiteX4" fmla="*/ 0 w 12251433"/>
              <a:gd name="connsiteY4" fmla="*/ 0 h 4439798"/>
              <a:gd name="connsiteX0" fmla="*/ 0 w 12251433"/>
              <a:gd name="connsiteY0" fmla="*/ 22034 h 4461832"/>
              <a:gd name="connsiteX1" fmla="*/ 3195568 w 12251433"/>
              <a:gd name="connsiteY1" fmla="*/ 0 h 4461832"/>
              <a:gd name="connsiteX2" fmla="*/ 12251433 w 12251433"/>
              <a:gd name="connsiteY2" fmla="*/ 4461832 h 4461832"/>
              <a:gd name="connsiteX3" fmla="*/ 0 w 12251433"/>
              <a:gd name="connsiteY3" fmla="*/ 4461832 h 4461832"/>
              <a:gd name="connsiteX4" fmla="*/ 0 w 12251433"/>
              <a:gd name="connsiteY4" fmla="*/ 22034 h 4461832"/>
              <a:gd name="connsiteX0" fmla="*/ 0 w 3195568"/>
              <a:gd name="connsiteY0" fmla="*/ 22034 h 4461832"/>
              <a:gd name="connsiteX1" fmla="*/ 3195568 w 3195568"/>
              <a:gd name="connsiteY1" fmla="*/ 0 h 4461832"/>
              <a:gd name="connsiteX2" fmla="*/ 1895578 w 3195568"/>
              <a:gd name="connsiteY2" fmla="*/ 4131326 h 4461832"/>
              <a:gd name="connsiteX3" fmla="*/ 0 w 3195568"/>
              <a:gd name="connsiteY3" fmla="*/ 4461832 h 4461832"/>
              <a:gd name="connsiteX4" fmla="*/ 0 w 3195568"/>
              <a:gd name="connsiteY4" fmla="*/ 22034 h 4461832"/>
              <a:gd name="connsiteX0" fmla="*/ 0 w 3195568"/>
              <a:gd name="connsiteY0" fmla="*/ 22034 h 4131326"/>
              <a:gd name="connsiteX1" fmla="*/ 3195568 w 3195568"/>
              <a:gd name="connsiteY1" fmla="*/ 0 h 4131326"/>
              <a:gd name="connsiteX2" fmla="*/ 1895578 w 3195568"/>
              <a:gd name="connsiteY2" fmla="*/ 4131326 h 4131326"/>
              <a:gd name="connsiteX3" fmla="*/ 0 w 3195568"/>
              <a:gd name="connsiteY3" fmla="*/ 3657600 h 4131326"/>
              <a:gd name="connsiteX4" fmla="*/ 0 w 3195568"/>
              <a:gd name="connsiteY4" fmla="*/ 22034 h 4131326"/>
              <a:gd name="connsiteX0" fmla="*/ 0 w 3195568"/>
              <a:gd name="connsiteY0" fmla="*/ 22034 h 3977090"/>
              <a:gd name="connsiteX1" fmla="*/ 3195568 w 3195568"/>
              <a:gd name="connsiteY1" fmla="*/ 0 h 3977090"/>
              <a:gd name="connsiteX2" fmla="*/ 1972696 w 3195568"/>
              <a:gd name="connsiteY2" fmla="*/ 3977090 h 3977090"/>
              <a:gd name="connsiteX3" fmla="*/ 0 w 3195568"/>
              <a:gd name="connsiteY3" fmla="*/ 3657600 h 3977090"/>
              <a:gd name="connsiteX4" fmla="*/ 0 w 3195568"/>
              <a:gd name="connsiteY4" fmla="*/ 22034 h 3977090"/>
              <a:gd name="connsiteX0" fmla="*/ 0 w 3261669"/>
              <a:gd name="connsiteY0" fmla="*/ 0 h 3955056"/>
              <a:gd name="connsiteX1" fmla="*/ 3261669 w 3261669"/>
              <a:gd name="connsiteY1" fmla="*/ 220337 h 3955056"/>
              <a:gd name="connsiteX2" fmla="*/ 1972696 w 3261669"/>
              <a:gd name="connsiteY2" fmla="*/ 3955056 h 3955056"/>
              <a:gd name="connsiteX3" fmla="*/ 0 w 3261669"/>
              <a:gd name="connsiteY3" fmla="*/ 3635566 h 3955056"/>
              <a:gd name="connsiteX4" fmla="*/ 0 w 3261669"/>
              <a:gd name="connsiteY4" fmla="*/ 0 h 3955056"/>
              <a:gd name="connsiteX0" fmla="*/ 0 w 3261669"/>
              <a:gd name="connsiteY0" fmla="*/ 0 h 3988107"/>
              <a:gd name="connsiteX1" fmla="*/ 3261669 w 3261669"/>
              <a:gd name="connsiteY1" fmla="*/ 220337 h 3988107"/>
              <a:gd name="connsiteX2" fmla="*/ 2644725 w 3261669"/>
              <a:gd name="connsiteY2" fmla="*/ 3988107 h 3988107"/>
              <a:gd name="connsiteX3" fmla="*/ 0 w 3261669"/>
              <a:gd name="connsiteY3" fmla="*/ 3635566 h 3988107"/>
              <a:gd name="connsiteX4" fmla="*/ 0 w 3261669"/>
              <a:gd name="connsiteY4" fmla="*/ 0 h 3988107"/>
              <a:gd name="connsiteX0" fmla="*/ 0 w 3151500"/>
              <a:gd name="connsiteY0" fmla="*/ 0 h 3988107"/>
              <a:gd name="connsiteX1" fmla="*/ 3151500 w 3151500"/>
              <a:gd name="connsiteY1" fmla="*/ 198303 h 3988107"/>
              <a:gd name="connsiteX2" fmla="*/ 2644725 w 3151500"/>
              <a:gd name="connsiteY2" fmla="*/ 3988107 h 3988107"/>
              <a:gd name="connsiteX3" fmla="*/ 0 w 3151500"/>
              <a:gd name="connsiteY3" fmla="*/ 3635566 h 3988107"/>
              <a:gd name="connsiteX4" fmla="*/ 0 w 3151500"/>
              <a:gd name="connsiteY4" fmla="*/ 0 h 398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500" h="3988107">
                <a:moveTo>
                  <a:pt x="0" y="0"/>
                </a:moveTo>
                <a:lnTo>
                  <a:pt x="3151500" y="198303"/>
                </a:lnTo>
                <a:lnTo>
                  <a:pt x="2644725" y="3988107"/>
                </a:lnTo>
                <a:lnTo>
                  <a:pt x="0" y="3635566"/>
                </a:lnTo>
                <a:lnTo>
                  <a:pt x="0" y="0"/>
                </a:lnTo>
                <a:close/>
              </a:path>
            </a:pathLst>
          </a:custGeom>
          <a:solidFill>
            <a:srgbClr val="0D22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AEFF4F8-2A17-924E-A326-087DE9802B28}"/>
              </a:ext>
            </a:extLst>
          </p:cNvPr>
          <p:cNvSpPr/>
          <p:nvPr/>
        </p:nvSpPr>
        <p:spPr>
          <a:xfrm rot="10800000" flipV="1">
            <a:off x="-55087" y="3679634"/>
            <a:ext cx="12271295" cy="3178365"/>
          </a:xfrm>
          <a:custGeom>
            <a:avLst/>
            <a:gdLst>
              <a:gd name="connsiteX0" fmla="*/ 6858000 w 6858000"/>
              <a:gd name="connsiteY0" fmla="*/ 1978237 h 1978237"/>
              <a:gd name="connsiteX1" fmla="*/ 6858000 w 6858000"/>
              <a:gd name="connsiteY1" fmla="*/ 0 h 1978237"/>
              <a:gd name="connsiteX2" fmla="*/ 0 w 6858000"/>
              <a:gd name="connsiteY2" fmla="*/ 922089 h 1978237"/>
              <a:gd name="connsiteX3" fmla="*/ 0 w 6858000"/>
              <a:gd name="connsiteY3" fmla="*/ 1978237 h 1978237"/>
              <a:gd name="connsiteX0" fmla="*/ 6858000 w 6858000"/>
              <a:gd name="connsiteY0" fmla="*/ 1776490 h 1776490"/>
              <a:gd name="connsiteX1" fmla="*/ 6858000 w 6858000"/>
              <a:gd name="connsiteY1" fmla="*/ 0 h 1776490"/>
              <a:gd name="connsiteX2" fmla="*/ 0 w 6858000"/>
              <a:gd name="connsiteY2" fmla="*/ 720342 h 1776490"/>
              <a:gd name="connsiteX3" fmla="*/ 0 w 6858000"/>
              <a:gd name="connsiteY3" fmla="*/ 1776490 h 1776490"/>
              <a:gd name="connsiteX4" fmla="*/ 6858000 w 6858000"/>
              <a:gd name="connsiteY4" fmla="*/ 1776490 h 1776490"/>
              <a:gd name="connsiteX0" fmla="*/ 6858000 w 6858000"/>
              <a:gd name="connsiteY0" fmla="*/ 1776490 h 1776490"/>
              <a:gd name="connsiteX1" fmla="*/ 6858000 w 6858000"/>
              <a:gd name="connsiteY1" fmla="*/ 0 h 1776490"/>
              <a:gd name="connsiteX2" fmla="*/ 5092 w 6858000"/>
              <a:gd name="connsiteY2" fmla="*/ 634413 h 1776490"/>
              <a:gd name="connsiteX3" fmla="*/ 0 w 6858000"/>
              <a:gd name="connsiteY3" fmla="*/ 1776490 h 1776490"/>
              <a:gd name="connsiteX4" fmla="*/ 6858000 w 6858000"/>
              <a:gd name="connsiteY4" fmla="*/ 1776490 h 1776490"/>
              <a:gd name="connsiteX0" fmla="*/ 6858000 w 6864197"/>
              <a:gd name="connsiteY0" fmla="*/ 1637157 h 1637157"/>
              <a:gd name="connsiteX1" fmla="*/ 6864197 w 6864197"/>
              <a:gd name="connsiteY1" fmla="*/ 0 h 1637157"/>
              <a:gd name="connsiteX2" fmla="*/ 5092 w 6864197"/>
              <a:gd name="connsiteY2" fmla="*/ 495080 h 1637157"/>
              <a:gd name="connsiteX3" fmla="*/ 0 w 6864197"/>
              <a:gd name="connsiteY3" fmla="*/ 1637157 h 1637157"/>
              <a:gd name="connsiteX4" fmla="*/ 6858000 w 6864197"/>
              <a:gd name="connsiteY4" fmla="*/ 1637157 h 1637157"/>
              <a:gd name="connsiteX0" fmla="*/ 6858000 w 6864197"/>
              <a:gd name="connsiteY0" fmla="*/ 1556773 h 1556773"/>
              <a:gd name="connsiteX1" fmla="*/ 6864197 w 6864197"/>
              <a:gd name="connsiteY1" fmla="*/ 0 h 1556773"/>
              <a:gd name="connsiteX2" fmla="*/ 5092 w 6864197"/>
              <a:gd name="connsiteY2" fmla="*/ 414696 h 1556773"/>
              <a:gd name="connsiteX3" fmla="*/ 0 w 6864197"/>
              <a:gd name="connsiteY3" fmla="*/ 1556773 h 1556773"/>
              <a:gd name="connsiteX4" fmla="*/ 6858000 w 6864197"/>
              <a:gd name="connsiteY4" fmla="*/ 1556773 h 1556773"/>
              <a:gd name="connsiteX0" fmla="*/ 6858000 w 6870394"/>
              <a:gd name="connsiteY0" fmla="*/ 1508542 h 1508542"/>
              <a:gd name="connsiteX1" fmla="*/ 6870394 w 6870394"/>
              <a:gd name="connsiteY1" fmla="*/ 0 h 1508542"/>
              <a:gd name="connsiteX2" fmla="*/ 5092 w 6870394"/>
              <a:gd name="connsiteY2" fmla="*/ 366465 h 1508542"/>
              <a:gd name="connsiteX3" fmla="*/ 0 w 6870394"/>
              <a:gd name="connsiteY3" fmla="*/ 1508542 h 1508542"/>
              <a:gd name="connsiteX4" fmla="*/ 6858000 w 6870394"/>
              <a:gd name="connsiteY4" fmla="*/ 1508542 h 1508542"/>
              <a:gd name="connsiteX0" fmla="*/ 6858000 w 6870394"/>
              <a:gd name="connsiteY0" fmla="*/ 1508542 h 1508542"/>
              <a:gd name="connsiteX1" fmla="*/ 6870394 w 6870394"/>
              <a:gd name="connsiteY1" fmla="*/ 0 h 1508542"/>
              <a:gd name="connsiteX2" fmla="*/ 29880 w 6870394"/>
              <a:gd name="connsiteY2" fmla="*/ 312875 h 1508542"/>
              <a:gd name="connsiteX3" fmla="*/ 0 w 6870394"/>
              <a:gd name="connsiteY3" fmla="*/ 1508542 h 1508542"/>
              <a:gd name="connsiteX4" fmla="*/ 6858000 w 6870394"/>
              <a:gd name="connsiteY4" fmla="*/ 1508542 h 1508542"/>
              <a:gd name="connsiteX0" fmla="*/ 6871618 w 6884012"/>
              <a:gd name="connsiteY0" fmla="*/ 1508542 h 1508542"/>
              <a:gd name="connsiteX1" fmla="*/ 6884012 w 6884012"/>
              <a:gd name="connsiteY1" fmla="*/ 0 h 1508542"/>
              <a:gd name="connsiteX2" fmla="*/ 119 w 6884012"/>
              <a:gd name="connsiteY2" fmla="*/ 387900 h 1508542"/>
              <a:gd name="connsiteX3" fmla="*/ 13618 w 6884012"/>
              <a:gd name="connsiteY3" fmla="*/ 1508542 h 1508542"/>
              <a:gd name="connsiteX4" fmla="*/ 6871618 w 6884012"/>
              <a:gd name="connsiteY4" fmla="*/ 1508542 h 1508542"/>
              <a:gd name="connsiteX0" fmla="*/ 6871618 w 6902603"/>
              <a:gd name="connsiteY0" fmla="*/ 1546055 h 1546055"/>
              <a:gd name="connsiteX1" fmla="*/ 6902603 w 6902603"/>
              <a:gd name="connsiteY1" fmla="*/ 0 h 1546055"/>
              <a:gd name="connsiteX2" fmla="*/ 119 w 6902603"/>
              <a:gd name="connsiteY2" fmla="*/ 425413 h 1546055"/>
              <a:gd name="connsiteX3" fmla="*/ 13618 w 6902603"/>
              <a:gd name="connsiteY3" fmla="*/ 1546055 h 1546055"/>
              <a:gd name="connsiteX4" fmla="*/ 6871618 w 6902603"/>
              <a:gd name="connsiteY4" fmla="*/ 1546055 h 154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2603" h="1546055">
                <a:moveTo>
                  <a:pt x="6871618" y="1546055"/>
                </a:moveTo>
                <a:cubicBezTo>
                  <a:pt x="6873684" y="1000336"/>
                  <a:pt x="6900537" y="545719"/>
                  <a:pt x="6902603" y="0"/>
                </a:cubicBezTo>
                <a:lnTo>
                  <a:pt x="119" y="425413"/>
                </a:lnTo>
                <a:cubicBezTo>
                  <a:pt x="-1578" y="806105"/>
                  <a:pt x="15315" y="1165363"/>
                  <a:pt x="13618" y="1546055"/>
                </a:cubicBezTo>
                <a:lnTo>
                  <a:pt x="6871618" y="1546055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Large #">
            <a:extLst>
              <a:ext uri="{FF2B5EF4-FFF2-40B4-BE49-F238E27FC236}">
                <a16:creationId xmlns:a16="http://schemas.microsoft.com/office/drawing/2014/main" id="{D5C17C08-696E-5D47-A66B-B4D6203DC3C2}"/>
              </a:ext>
            </a:extLst>
          </p:cNvPr>
          <p:cNvSpPr txBox="1"/>
          <p:nvPr/>
        </p:nvSpPr>
        <p:spPr>
          <a:xfrm>
            <a:off x="221927" y="4164551"/>
            <a:ext cx="9820963" cy="8576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4400" b="1" dirty="0">
                <a:solidFill>
                  <a:srgbClr val="EBB7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Participe en la conversación</a:t>
            </a: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25A0A221-1FC0-9644-A714-EAB25ADAD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24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4660C1B8-69CD-4472-B700-2D6E9470994D}"/>
              </a:ext>
            </a:extLst>
          </p:cNvPr>
          <p:cNvSpPr txBox="1">
            <a:spLocks/>
          </p:cNvSpPr>
          <p:nvPr/>
        </p:nvSpPr>
        <p:spPr>
          <a:xfrm>
            <a:off x="713830" y="4962135"/>
            <a:ext cx="9820963" cy="173080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Conéctese con Leones de todo el mundo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Reciba novedades de la Asociación Internacional en tiempo real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Infórmese sobre los recursos nuevos y actualizados, los próximos </a:t>
            </a:r>
            <a:r>
              <a:rPr lang="es-ES" sz="2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webinars</a:t>
            </a:r>
            <a:r>
              <a:rPr lang="es-E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y las historias de éxito de los Leones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A139826B-AC48-44ED-8859-FB9D8296D22C}"/>
              </a:ext>
            </a:extLst>
          </p:cNvPr>
          <p:cNvSpPr/>
          <p:nvPr/>
        </p:nvSpPr>
        <p:spPr>
          <a:xfrm flipH="1">
            <a:off x="8218583" y="119617"/>
            <a:ext cx="3997626" cy="4675201"/>
          </a:xfrm>
          <a:custGeom>
            <a:avLst/>
            <a:gdLst>
              <a:gd name="connsiteX0" fmla="*/ 0 w 12251433"/>
              <a:gd name="connsiteY0" fmla="*/ 0 h 4439798"/>
              <a:gd name="connsiteX1" fmla="*/ 12251433 w 12251433"/>
              <a:gd name="connsiteY1" fmla="*/ 0 h 4439798"/>
              <a:gd name="connsiteX2" fmla="*/ 12251433 w 12251433"/>
              <a:gd name="connsiteY2" fmla="*/ 4439798 h 4439798"/>
              <a:gd name="connsiteX3" fmla="*/ 0 w 12251433"/>
              <a:gd name="connsiteY3" fmla="*/ 4439798 h 4439798"/>
              <a:gd name="connsiteX4" fmla="*/ 0 w 12251433"/>
              <a:gd name="connsiteY4" fmla="*/ 0 h 4439798"/>
              <a:gd name="connsiteX0" fmla="*/ 0 w 12251433"/>
              <a:gd name="connsiteY0" fmla="*/ 22034 h 4461832"/>
              <a:gd name="connsiteX1" fmla="*/ 3195568 w 12251433"/>
              <a:gd name="connsiteY1" fmla="*/ 0 h 4461832"/>
              <a:gd name="connsiteX2" fmla="*/ 12251433 w 12251433"/>
              <a:gd name="connsiteY2" fmla="*/ 4461832 h 4461832"/>
              <a:gd name="connsiteX3" fmla="*/ 0 w 12251433"/>
              <a:gd name="connsiteY3" fmla="*/ 4461832 h 4461832"/>
              <a:gd name="connsiteX4" fmla="*/ 0 w 12251433"/>
              <a:gd name="connsiteY4" fmla="*/ 22034 h 4461832"/>
              <a:gd name="connsiteX0" fmla="*/ 0 w 3195568"/>
              <a:gd name="connsiteY0" fmla="*/ 22034 h 4461832"/>
              <a:gd name="connsiteX1" fmla="*/ 3195568 w 3195568"/>
              <a:gd name="connsiteY1" fmla="*/ 0 h 4461832"/>
              <a:gd name="connsiteX2" fmla="*/ 1895578 w 3195568"/>
              <a:gd name="connsiteY2" fmla="*/ 4131326 h 4461832"/>
              <a:gd name="connsiteX3" fmla="*/ 0 w 3195568"/>
              <a:gd name="connsiteY3" fmla="*/ 4461832 h 4461832"/>
              <a:gd name="connsiteX4" fmla="*/ 0 w 3195568"/>
              <a:gd name="connsiteY4" fmla="*/ 22034 h 4461832"/>
              <a:gd name="connsiteX0" fmla="*/ 0 w 3195568"/>
              <a:gd name="connsiteY0" fmla="*/ 22034 h 4131326"/>
              <a:gd name="connsiteX1" fmla="*/ 3195568 w 3195568"/>
              <a:gd name="connsiteY1" fmla="*/ 0 h 4131326"/>
              <a:gd name="connsiteX2" fmla="*/ 1895578 w 3195568"/>
              <a:gd name="connsiteY2" fmla="*/ 4131326 h 4131326"/>
              <a:gd name="connsiteX3" fmla="*/ 0 w 3195568"/>
              <a:gd name="connsiteY3" fmla="*/ 3657600 h 4131326"/>
              <a:gd name="connsiteX4" fmla="*/ 0 w 3195568"/>
              <a:gd name="connsiteY4" fmla="*/ 22034 h 4131326"/>
              <a:gd name="connsiteX0" fmla="*/ 0 w 3195568"/>
              <a:gd name="connsiteY0" fmla="*/ 22034 h 3977090"/>
              <a:gd name="connsiteX1" fmla="*/ 3195568 w 3195568"/>
              <a:gd name="connsiteY1" fmla="*/ 0 h 3977090"/>
              <a:gd name="connsiteX2" fmla="*/ 1972696 w 3195568"/>
              <a:gd name="connsiteY2" fmla="*/ 3977090 h 3977090"/>
              <a:gd name="connsiteX3" fmla="*/ 0 w 3195568"/>
              <a:gd name="connsiteY3" fmla="*/ 3657600 h 3977090"/>
              <a:gd name="connsiteX4" fmla="*/ 0 w 3195568"/>
              <a:gd name="connsiteY4" fmla="*/ 22034 h 3977090"/>
              <a:gd name="connsiteX0" fmla="*/ 0 w 3261669"/>
              <a:gd name="connsiteY0" fmla="*/ 0 h 3955056"/>
              <a:gd name="connsiteX1" fmla="*/ 3261669 w 3261669"/>
              <a:gd name="connsiteY1" fmla="*/ 220337 h 3955056"/>
              <a:gd name="connsiteX2" fmla="*/ 1972696 w 3261669"/>
              <a:gd name="connsiteY2" fmla="*/ 3955056 h 3955056"/>
              <a:gd name="connsiteX3" fmla="*/ 0 w 3261669"/>
              <a:gd name="connsiteY3" fmla="*/ 3635566 h 3955056"/>
              <a:gd name="connsiteX4" fmla="*/ 0 w 3261669"/>
              <a:gd name="connsiteY4" fmla="*/ 0 h 3955056"/>
              <a:gd name="connsiteX0" fmla="*/ 0 w 3261669"/>
              <a:gd name="connsiteY0" fmla="*/ 0 h 3988107"/>
              <a:gd name="connsiteX1" fmla="*/ 3261669 w 3261669"/>
              <a:gd name="connsiteY1" fmla="*/ 220337 h 3988107"/>
              <a:gd name="connsiteX2" fmla="*/ 2644725 w 3261669"/>
              <a:gd name="connsiteY2" fmla="*/ 3988107 h 3988107"/>
              <a:gd name="connsiteX3" fmla="*/ 0 w 3261669"/>
              <a:gd name="connsiteY3" fmla="*/ 3635566 h 3988107"/>
              <a:gd name="connsiteX4" fmla="*/ 0 w 3261669"/>
              <a:gd name="connsiteY4" fmla="*/ 0 h 3988107"/>
              <a:gd name="connsiteX0" fmla="*/ 0 w 3151500"/>
              <a:gd name="connsiteY0" fmla="*/ 0 h 3988107"/>
              <a:gd name="connsiteX1" fmla="*/ 3151500 w 3151500"/>
              <a:gd name="connsiteY1" fmla="*/ 198303 h 3988107"/>
              <a:gd name="connsiteX2" fmla="*/ 2644725 w 3151500"/>
              <a:gd name="connsiteY2" fmla="*/ 3988107 h 3988107"/>
              <a:gd name="connsiteX3" fmla="*/ 0 w 3151500"/>
              <a:gd name="connsiteY3" fmla="*/ 3635566 h 3988107"/>
              <a:gd name="connsiteX4" fmla="*/ 0 w 3151500"/>
              <a:gd name="connsiteY4" fmla="*/ 0 h 3988107"/>
              <a:gd name="connsiteX0" fmla="*/ 0 w 3151500"/>
              <a:gd name="connsiteY0" fmla="*/ 0 h 3635566"/>
              <a:gd name="connsiteX1" fmla="*/ 3151500 w 3151500"/>
              <a:gd name="connsiteY1" fmla="*/ 198303 h 3635566"/>
              <a:gd name="connsiteX2" fmla="*/ 1154063 w 3151500"/>
              <a:gd name="connsiteY2" fmla="*/ 3422684 h 3635566"/>
              <a:gd name="connsiteX3" fmla="*/ 0 w 3151500"/>
              <a:gd name="connsiteY3" fmla="*/ 3635566 h 3635566"/>
              <a:gd name="connsiteX4" fmla="*/ 0 w 3151500"/>
              <a:gd name="connsiteY4" fmla="*/ 0 h 3635566"/>
              <a:gd name="connsiteX0" fmla="*/ 0 w 3502748"/>
              <a:gd name="connsiteY0" fmla="*/ 0 h 3635566"/>
              <a:gd name="connsiteX1" fmla="*/ 3502748 w 3502748"/>
              <a:gd name="connsiteY1" fmla="*/ 181169 h 3635566"/>
              <a:gd name="connsiteX2" fmla="*/ 1154063 w 3502748"/>
              <a:gd name="connsiteY2" fmla="*/ 3422684 h 3635566"/>
              <a:gd name="connsiteX3" fmla="*/ 0 w 3502748"/>
              <a:gd name="connsiteY3" fmla="*/ 3635566 h 3635566"/>
              <a:gd name="connsiteX4" fmla="*/ 0 w 3502748"/>
              <a:gd name="connsiteY4" fmla="*/ 0 h 3635566"/>
              <a:gd name="connsiteX0" fmla="*/ 0 w 3502748"/>
              <a:gd name="connsiteY0" fmla="*/ 0 h 3635566"/>
              <a:gd name="connsiteX1" fmla="*/ 3502748 w 3502748"/>
              <a:gd name="connsiteY1" fmla="*/ 181169 h 3635566"/>
              <a:gd name="connsiteX2" fmla="*/ 957022 w 3502748"/>
              <a:gd name="connsiteY2" fmla="*/ 3405550 h 3635566"/>
              <a:gd name="connsiteX3" fmla="*/ 0 w 3502748"/>
              <a:gd name="connsiteY3" fmla="*/ 3635566 h 3635566"/>
              <a:gd name="connsiteX4" fmla="*/ 0 w 3502748"/>
              <a:gd name="connsiteY4" fmla="*/ 0 h 3635566"/>
              <a:gd name="connsiteX0" fmla="*/ 0 w 3108665"/>
              <a:gd name="connsiteY0" fmla="*/ 0 h 3635566"/>
              <a:gd name="connsiteX1" fmla="*/ 3108665 w 3108665"/>
              <a:gd name="connsiteY1" fmla="*/ 224004 h 3635566"/>
              <a:gd name="connsiteX2" fmla="*/ 957022 w 3108665"/>
              <a:gd name="connsiteY2" fmla="*/ 3405550 h 3635566"/>
              <a:gd name="connsiteX3" fmla="*/ 0 w 3108665"/>
              <a:gd name="connsiteY3" fmla="*/ 3635566 h 3635566"/>
              <a:gd name="connsiteX4" fmla="*/ 0 w 3108665"/>
              <a:gd name="connsiteY4" fmla="*/ 0 h 363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8665" h="3635566">
                <a:moveTo>
                  <a:pt x="0" y="0"/>
                </a:moveTo>
                <a:lnTo>
                  <a:pt x="3108665" y="224004"/>
                </a:lnTo>
                <a:lnTo>
                  <a:pt x="957022" y="3405550"/>
                </a:lnTo>
                <a:lnTo>
                  <a:pt x="0" y="3635566"/>
                </a:lnTo>
                <a:lnTo>
                  <a:pt x="0" y="0"/>
                </a:lnTo>
                <a:close/>
              </a:path>
            </a:pathLst>
          </a:custGeom>
          <a:solidFill>
            <a:srgbClr val="0D22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0B9FC5EB-DE88-4F57-8F5B-B7B50F3CE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6264" y="882001"/>
            <a:ext cx="1329786" cy="1329786"/>
          </a:xfrm>
          <a:prstGeom prst="rect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12782B-E396-43B9-B1CE-FEF88ECD0D6C}"/>
              </a:ext>
            </a:extLst>
          </p:cNvPr>
          <p:cNvSpPr/>
          <p:nvPr/>
        </p:nvSpPr>
        <p:spPr>
          <a:xfrm>
            <a:off x="-11018" y="0"/>
            <a:ext cx="12203017" cy="905673"/>
          </a:xfrm>
          <a:custGeom>
            <a:avLst/>
            <a:gdLst>
              <a:gd name="connsiteX0" fmla="*/ 0 w 12192000"/>
              <a:gd name="connsiteY0" fmla="*/ 0 h 420931"/>
              <a:gd name="connsiteX1" fmla="*/ 12192000 w 12192000"/>
              <a:gd name="connsiteY1" fmla="*/ 0 h 420931"/>
              <a:gd name="connsiteX2" fmla="*/ 12192000 w 12192000"/>
              <a:gd name="connsiteY2" fmla="*/ 420931 h 420931"/>
              <a:gd name="connsiteX3" fmla="*/ 0 w 12192000"/>
              <a:gd name="connsiteY3" fmla="*/ 420931 h 420931"/>
              <a:gd name="connsiteX4" fmla="*/ 0 w 12192000"/>
              <a:gd name="connsiteY4" fmla="*/ 0 h 420931"/>
              <a:gd name="connsiteX0" fmla="*/ 11017 w 12203017"/>
              <a:gd name="connsiteY0" fmla="*/ 0 h 905673"/>
              <a:gd name="connsiteX1" fmla="*/ 12203017 w 12203017"/>
              <a:gd name="connsiteY1" fmla="*/ 0 h 905673"/>
              <a:gd name="connsiteX2" fmla="*/ 12203017 w 12203017"/>
              <a:gd name="connsiteY2" fmla="*/ 420931 h 905673"/>
              <a:gd name="connsiteX3" fmla="*/ 0 w 12203017"/>
              <a:gd name="connsiteY3" fmla="*/ 905673 h 905673"/>
              <a:gd name="connsiteX4" fmla="*/ 11017 w 12203017"/>
              <a:gd name="connsiteY4" fmla="*/ 0 h 90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3017" h="905673">
                <a:moveTo>
                  <a:pt x="11017" y="0"/>
                </a:moveTo>
                <a:lnTo>
                  <a:pt x="12203017" y="0"/>
                </a:lnTo>
                <a:lnTo>
                  <a:pt x="12203017" y="420931"/>
                </a:lnTo>
                <a:lnTo>
                  <a:pt x="0" y="905673"/>
                </a:lnTo>
                <a:lnTo>
                  <a:pt x="11017" y="0"/>
                </a:lnTo>
                <a:close/>
              </a:path>
            </a:pathLst>
          </a:custGeom>
          <a:solidFill>
            <a:srgbClr val="0D22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9C5401-D9E5-4414-B5F4-6E335CB2F87E}"/>
              </a:ext>
            </a:extLst>
          </p:cNvPr>
          <p:cNvSpPr/>
          <p:nvPr/>
        </p:nvSpPr>
        <p:spPr>
          <a:xfrm rot="-120000">
            <a:off x="-108314" y="574612"/>
            <a:ext cx="12397606" cy="132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B653D2-5346-4029-BC5C-F7A83197B165}"/>
              </a:ext>
            </a:extLst>
          </p:cNvPr>
          <p:cNvSpPr txBox="1"/>
          <p:nvPr/>
        </p:nvSpPr>
        <p:spPr>
          <a:xfrm>
            <a:off x="8433397" y="3051488"/>
            <a:ext cx="1305514" cy="628146"/>
          </a:xfrm>
          <a:prstGeom prst="roundRect">
            <a:avLst/>
          </a:prstGeom>
          <a:solidFill>
            <a:srgbClr val="0A307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Participe en la conversación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520D256-1654-4453-A1D4-2225D7AC6A40}"/>
              </a:ext>
            </a:extLst>
          </p:cNvPr>
          <p:cNvSpPr/>
          <p:nvPr/>
        </p:nvSpPr>
        <p:spPr>
          <a:xfrm>
            <a:off x="7816850" y="3643451"/>
            <a:ext cx="937956" cy="429515"/>
          </a:xfrm>
          <a:custGeom>
            <a:avLst/>
            <a:gdLst>
              <a:gd name="connsiteX0" fmla="*/ 568408 w 937956"/>
              <a:gd name="connsiteY0" fmla="*/ 0 h 429515"/>
              <a:gd name="connsiteX1" fmla="*/ 937956 w 937956"/>
              <a:gd name="connsiteY1" fmla="*/ 362177 h 429515"/>
              <a:gd name="connsiteX2" fmla="*/ 586507 w 937956"/>
              <a:gd name="connsiteY2" fmla="*/ 351156 h 429515"/>
              <a:gd name="connsiteX3" fmla="*/ 584200 w 937956"/>
              <a:gd name="connsiteY3" fmla="*/ 347867 h 429515"/>
              <a:gd name="connsiteX4" fmla="*/ 584200 w 937956"/>
              <a:gd name="connsiteY4" fmla="*/ 391974 h 429515"/>
              <a:gd name="connsiteX5" fmla="*/ 0 w 937956"/>
              <a:gd name="connsiteY5" fmla="*/ 391974 h 429515"/>
              <a:gd name="connsiteX6" fmla="*/ 0 w 937956"/>
              <a:gd name="connsiteY6" fmla="*/ 62678 h 429515"/>
              <a:gd name="connsiteX7" fmla="*/ 529165 w 937956"/>
              <a:gd name="connsiteY7" fmla="*/ 62678 h 42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7956" h="429515">
                <a:moveTo>
                  <a:pt x="568408" y="0"/>
                </a:moveTo>
                <a:cubicBezTo>
                  <a:pt x="636436" y="164958"/>
                  <a:pt x="771661" y="297486"/>
                  <a:pt x="937956" y="362177"/>
                </a:cubicBezTo>
                <a:cubicBezTo>
                  <a:pt x="845904" y="456102"/>
                  <a:pt x="688555" y="451168"/>
                  <a:pt x="586507" y="351156"/>
                </a:cubicBezTo>
                <a:lnTo>
                  <a:pt x="584200" y="347867"/>
                </a:lnTo>
                <a:lnTo>
                  <a:pt x="584200" y="391974"/>
                </a:lnTo>
                <a:lnTo>
                  <a:pt x="0" y="391974"/>
                </a:lnTo>
                <a:lnTo>
                  <a:pt x="0" y="62678"/>
                </a:lnTo>
                <a:lnTo>
                  <a:pt x="529165" y="6267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01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s-ES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0238" y="0"/>
            <a:ext cx="10291762" cy="6861174"/>
          </a:xfrm>
          <a:prstGeom prst="rect">
            <a:avLst/>
          </a:prstGeom>
          <a:solidFill>
            <a:srgbClr val="0D2240"/>
          </a:solidFill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34188" y="127722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831160" y="2601518"/>
            <a:ext cx="4681365" cy="282717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es-ES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[Próximo paso]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es-ES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[Próximo paso]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es-ES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[Próximo paso]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831160" y="195883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Próximos pasos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3039510" y="276571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25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5A05A-B830-9F4B-AF70-ADEF243B95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DC9ECB-26D0-1E41-908A-FF3CFE2D6052}"/>
              </a:ext>
            </a:extLst>
          </p:cNvPr>
          <p:cNvSpPr/>
          <p:nvPr/>
        </p:nvSpPr>
        <p:spPr>
          <a:xfrm>
            <a:off x="5619750" y="0"/>
            <a:ext cx="6572250" cy="6858000"/>
          </a:xfrm>
          <a:prstGeom prst="rect">
            <a:avLst/>
          </a:prstGeom>
          <a:solidFill>
            <a:srgbClr val="0D224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389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ground - Image">
            <a:extLst>
              <a:ext uri="{FF2B5EF4-FFF2-40B4-BE49-F238E27FC236}">
                <a16:creationId xmlns:a16="http://schemas.microsoft.com/office/drawing/2014/main" id="{2EE2BF5C-B4A4-1B40-B3D6-5807C1E6D8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0062" y="1295401"/>
            <a:ext cx="1708355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38249" y="3034905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s-ES" sz="4800" b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Gracias</a:t>
            </a:r>
          </a:p>
        </p:txBody>
      </p:sp>
      <p:sp>
        <p:nvSpPr>
          <p:cNvPr id="6" name="Gold Bar"/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  <p:sp>
        <p:nvSpPr>
          <p:cNvPr id="7" name="Copyright"/>
          <p:cNvSpPr txBox="1"/>
          <p:nvPr/>
        </p:nvSpPr>
        <p:spPr>
          <a:xfrm>
            <a:off x="-4" y="6460086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>
                <a:solidFill>
                  <a:schemeClr val="bg1"/>
                </a:solidFill>
              </a:rPr>
              <a:t>© 2020 Lions Clubs International</a:t>
            </a: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26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DFCAE1-1630-4FE8-8392-98E3E13C14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6" y="435839"/>
            <a:ext cx="7978154" cy="68384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E5C5FA66-C5EA-4D31-8587-53D2658E4F41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1280396A-7B9B-474B-A5C5-DB102D080A41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357790-980F-4E97-8998-7E81C04F53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86" y="2675918"/>
            <a:ext cx="1012450" cy="10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87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6B8E5EC-E277-4144-A6E7-D2D941433E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6" y="435839"/>
            <a:ext cx="7978154" cy="68384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390BED38-8CDA-404B-87A7-3FFF555068F2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D3F15243-14F4-4A8F-98C4-D9F2B6D73059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6825B7-BFD9-472D-B8BF-A42E1A7536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86" y="2675918"/>
            <a:ext cx="1012450" cy="10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8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C8374AF-BAED-475F-AA52-B813F64C1E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6" y="435839"/>
            <a:ext cx="7978154" cy="68384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BBE2D645-6C82-41E9-B9BA-5FC8FEF20705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8EDEE0EF-3E72-46B0-B0F2-1C0865927FF8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D17C37-B2DD-44BF-806C-988B9C2F2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86" y="2675918"/>
            <a:ext cx="1012450" cy="10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8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1" y="-1703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s-ES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28C323-72DB-4BCD-8921-2D0806C5E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799" y="-8519"/>
            <a:ext cx="5029200" cy="68579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Freeform 23">
            <a:extLst>
              <a:ext uri="{FF2B5EF4-FFF2-40B4-BE49-F238E27FC236}">
                <a16:creationId xmlns:a16="http://schemas.microsoft.com/office/drawing/2014/main" id="{2BFA862E-F6A0-4D8C-AB25-1B4BB28F5D70}"/>
              </a:ext>
            </a:extLst>
          </p:cNvPr>
          <p:cNvSpPr/>
          <p:nvPr/>
        </p:nvSpPr>
        <p:spPr>
          <a:xfrm rot="16200000" flipV="1">
            <a:off x="1587030" y="100004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1444537" y="101708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57C34BE9-3D26-4AD4-9763-8188F079A343}"/>
              </a:ext>
            </a:extLst>
          </p:cNvPr>
          <p:cNvSpPr/>
          <p:nvPr/>
        </p:nvSpPr>
        <p:spPr>
          <a:xfrm rot="16200000" flipV="1">
            <a:off x="1354995" y="96597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3590596B-EACE-418F-A974-DCA0BCD4EE09}"/>
              </a:ext>
            </a:extLst>
          </p:cNvPr>
          <p:cNvSpPr/>
          <p:nvPr/>
        </p:nvSpPr>
        <p:spPr>
          <a:xfrm rot="16200000" flipV="1">
            <a:off x="1044718" y="100800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1406197" y="1465830"/>
            <a:ext cx="5525035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4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Moderador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3614547" y="339091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5A05A-B830-9F4B-AF70-ADEF243B95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sp>
        <p:nvSpPr>
          <p:cNvPr id="18" name="Body Copy">
            <a:extLst>
              <a:ext uri="{FF2B5EF4-FFF2-40B4-BE49-F238E27FC236}">
                <a16:creationId xmlns:a16="http://schemas.microsoft.com/office/drawing/2014/main" id="{FC7207C6-8857-4DD3-9064-03BB9D7798F7}"/>
              </a:ext>
            </a:extLst>
          </p:cNvPr>
          <p:cNvSpPr txBox="1">
            <a:spLocks/>
          </p:cNvSpPr>
          <p:nvPr/>
        </p:nvSpPr>
        <p:spPr>
          <a:xfrm>
            <a:off x="1406198" y="2664038"/>
            <a:ext cx="5402106" cy="31022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es-ES" sz="2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[Nombre del moderador]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es-ES" sz="20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[Título del moderador]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es-ES" sz="24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Arial" charset="0"/>
                <a:cs typeface="Arial" charset="0"/>
              </a:rPr>
              <a:t>Apoyo del personal del Equipo Global de Acción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es-ES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Arial" charset="0"/>
                <a:cs typeface="Arial" charset="0"/>
              </a:rPr>
              <a:t>[Nombre] – AE </a:t>
            </a:r>
            <a:r>
              <a:rPr kumimoji="0" lang="es-ES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[X]</a:t>
            </a:r>
            <a:r>
              <a:rPr kumimoji="0" lang="es-ES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Arial" charset="0"/>
                <a:cs typeface="Arial" charset="0"/>
              </a:rPr>
              <a:t>, AE</a:t>
            </a:r>
            <a:r>
              <a:rPr kumimoji="0" lang="es-ES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 [X]</a:t>
            </a:r>
          </a:p>
          <a:p>
            <a:pPr>
              <a:buSzPct val="120000"/>
              <a:defRPr/>
            </a:pPr>
            <a:r>
              <a:rPr lang="es-ES" sz="180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[Nombre] – AE </a:t>
            </a:r>
            <a:r>
              <a:rPr lang="es-ES" sz="180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80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, AE</a:t>
            </a:r>
            <a:r>
              <a:rPr lang="es-ES" sz="180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 [X]</a:t>
            </a:r>
          </a:p>
          <a:p>
            <a:pPr>
              <a:buSzPct val="120000"/>
              <a:defRPr/>
            </a:pPr>
            <a:r>
              <a:rPr lang="es-ES" sz="180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[Nombre] – AE </a:t>
            </a:r>
            <a:r>
              <a:rPr lang="es-ES" sz="180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80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, AE</a:t>
            </a:r>
            <a:r>
              <a:rPr lang="es-ES" sz="180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 [X]</a:t>
            </a:r>
          </a:p>
          <a:p>
            <a:pPr>
              <a:buSzPct val="120000"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C0C0C0"/>
              </a:highlight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C0C0C0"/>
              </a:highlight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93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B8974F-04FE-4B8D-AE99-E01D9D0E6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89" y="563632"/>
            <a:ext cx="9785561" cy="4991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" name="Body Copy">
            <a:extLst>
              <a:ext uri="{FF2B5EF4-FFF2-40B4-BE49-F238E27FC236}">
                <a16:creationId xmlns:a16="http://schemas.microsoft.com/office/drawing/2014/main" id="{0B702981-5B1F-4EA4-B1A6-DE7A1F6F459E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850840C4-E8F9-4A97-B033-D98A4235DB13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</p:spTree>
    <p:extLst>
      <p:ext uri="{BB962C8B-B14F-4D97-AF65-F5344CB8AC3E}">
        <p14:creationId xmlns:p14="http://schemas.microsoft.com/office/powerpoint/2010/main" val="2479667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9CED4BF-C6A1-4139-A576-18621B9448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89" y="563632"/>
            <a:ext cx="9785561" cy="4991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18906BFB-A025-459C-9B48-83F0DA1D272B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B4937701-F37E-4B82-99EF-688ABEFAFFB2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</p:spTree>
    <p:extLst>
      <p:ext uri="{BB962C8B-B14F-4D97-AF65-F5344CB8AC3E}">
        <p14:creationId xmlns:p14="http://schemas.microsoft.com/office/powerpoint/2010/main" val="18374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994263A7-483E-411A-8AD8-5CA170E487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89" y="563632"/>
            <a:ext cx="9785561" cy="4991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B101FB31-CA64-4881-9145-0FEFB53D463A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FE3AFA5E-B6E3-4E41-B674-5AB40BD744CF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</p:spTree>
    <p:extLst>
      <p:ext uri="{BB962C8B-B14F-4D97-AF65-F5344CB8AC3E}">
        <p14:creationId xmlns:p14="http://schemas.microsoft.com/office/powerpoint/2010/main" val="89448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4EFC8E-6999-494C-A684-B8CBA288F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00" y="285942"/>
            <a:ext cx="5590517" cy="657205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" name="Body Copy">
            <a:extLst>
              <a:ext uri="{FF2B5EF4-FFF2-40B4-BE49-F238E27FC236}">
                <a16:creationId xmlns:a16="http://schemas.microsoft.com/office/drawing/2014/main" id="{124436ED-246A-40E5-80D9-B5AAAC2FFA45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6797DAC0-A4F8-41B1-8ECF-6CDC22FF1E2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</p:spTree>
    <p:extLst>
      <p:ext uri="{BB962C8B-B14F-4D97-AF65-F5344CB8AC3E}">
        <p14:creationId xmlns:p14="http://schemas.microsoft.com/office/powerpoint/2010/main" val="1374059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CD14364-C3A0-4F0E-974F-ADDDC3159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00" y="285942"/>
            <a:ext cx="5590517" cy="657205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6F1CB340-E9E0-4506-88BB-DD624EAC3D5B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C26B6BD2-8352-410F-B00B-0350FF2984D0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</p:spTree>
    <p:extLst>
      <p:ext uri="{BB962C8B-B14F-4D97-AF65-F5344CB8AC3E}">
        <p14:creationId xmlns:p14="http://schemas.microsoft.com/office/powerpoint/2010/main" val="428787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82DA5E2D-7FD2-490D-A84C-CE4322901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00" y="285942"/>
            <a:ext cx="5590517" cy="657205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A0C526FE-5832-4946-8DCE-C75B1F95924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274941BE-0EA2-40D3-A68B-627CFCFA7063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</p:spTree>
    <p:extLst>
      <p:ext uri="{BB962C8B-B14F-4D97-AF65-F5344CB8AC3E}">
        <p14:creationId xmlns:p14="http://schemas.microsoft.com/office/powerpoint/2010/main" val="7431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2CB3C5-90C1-446D-8839-288797E4D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46" y="0"/>
            <a:ext cx="7791363" cy="65232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B016B727-D2D6-4FEF-93EB-41F2D1681CD1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FA263949-7B50-443C-B679-61894E761C9B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</p:spTree>
    <p:extLst>
      <p:ext uri="{BB962C8B-B14F-4D97-AF65-F5344CB8AC3E}">
        <p14:creationId xmlns:p14="http://schemas.microsoft.com/office/powerpoint/2010/main" val="636935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14CE1A3-AE76-4F85-9A0B-7EB9AB3A6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46" y="0"/>
            <a:ext cx="7791363" cy="65232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A9708109-C3C6-44A0-8DD1-6A0A18C6B403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78E290FA-48BD-43B9-858B-F6F7DFBB080A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</p:spTree>
    <p:extLst>
      <p:ext uri="{BB962C8B-B14F-4D97-AF65-F5344CB8AC3E}">
        <p14:creationId xmlns:p14="http://schemas.microsoft.com/office/powerpoint/2010/main" val="128238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26C1647-7D03-416C-8937-13DD6ED84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46" y="0"/>
            <a:ext cx="7791363" cy="65232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3F4E52F7-6F96-4FFB-8D79-75D90D7A7DE1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E321E12B-6D1F-42E5-B802-6689E5ECB046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</p:spTree>
    <p:extLst>
      <p:ext uri="{BB962C8B-B14F-4D97-AF65-F5344CB8AC3E}">
        <p14:creationId xmlns:p14="http://schemas.microsoft.com/office/powerpoint/2010/main" val="45818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A58F74-E60D-4562-9AEA-117C4CFF8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414" y="229743"/>
            <a:ext cx="7267062" cy="6181880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861E00CB-4C3B-4B98-A8B4-E470BE812695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74CE48F5-921D-4309-9500-E666FCD2F4B0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</p:spTree>
    <p:extLst>
      <p:ext uri="{BB962C8B-B14F-4D97-AF65-F5344CB8AC3E}">
        <p14:creationId xmlns:p14="http://schemas.microsoft.com/office/powerpoint/2010/main" val="278167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s-ES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596972" y="2405073"/>
            <a:ext cx="8287536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>
                <a:solidFill>
                  <a:srgbClr val="0D2240"/>
                </a:solidFill>
              </a:rPr>
              <a:t>Este seminario web se está grabando.  La grabación y la presentación estarán disponibles próximamente esta semana en la página web de la Asociación Internacional de Clubes de Leones: lionsclubs.org/virtual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0D22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>
                <a:solidFill>
                  <a:srgbClr val="0D2240"/>
                </a:solidFill>
              </a:rPr>
              <a:t>Su micrófono ha sido apagado y así se mantendrá durante el transcurso de este seminario 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0D22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>
                <a:solidFill>
                  <a:srgbClr val="0D2240"/>
                </a:solidFill>
              </a:rPr>
              <a:t>¿Tiene alguna pregunta? Envíenosla utilizando la pestaña «Pregunta» ubicada en la barra lateral.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Background - Solid">
            <a:extLst>
              <a:ext uri="{FF2B5EF4-FFF2-40B4-BE49-F238E27FC236}">
                <a16:creationId xmlns:a16="http://schemas.microsoft.com/office/drawing/2014/main" id="{7714C653-653B-4A5B-B646-3E6291B70133}"/>
              </a:ext>
            </a:extLst>
          </p:cNvPr>
          <p:cNvSpPr/>
          <p:nvPr/>
        </p:nvSpPr>
        <p:spPr>
          <a:xfrm rot="5400000" flipH="1">
            <a:off x="5075342" y="-5177635"/>
            <a:ext cx="1976810" cy="12287522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7367155 w 8173037"/>
              <a:gd name="connsiteY0" fmla="*/ 0 h 6868391"/>
              <a:gd name="connsiteX1" fmla="*/ 8173037 w 8173037"/>
              <a:gd name="connsiteY1" fmla="*/ 964 h 6868391"/>
              <a:gd name="connsiteX2" fmla="*/ 7249212 w 8173037"/>
              <a:gd name="connsiteY2" fmla="*/ 6868391 h 6868391"/>
              <a:gd name="connsiteX3" fmla="*/ 0 w 8173037"/>
              <a:gd name="connsiteY3" fmla="*/ 6868391 h 6868391"/>
              <a:gd name="connsiteX4" fmla="*/ 7367155 w 8173037"/>
              <a:gd name="connsiteY4" fmla="*/ 0 h 6868391"/>
              <a:gd name="connsiteX0" fmla="*/ 872837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872837 w 1678719"/>
              <a:gd name="connsiteY4" fmla="*/ 0 h 6868391"/>
              <a:gd name="connsiteX0" fmla="*/ 1007919 w 1678719"/>
              <a:gd name="connsiteY0" fmla="*/ 9427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07919 w 1678719"/>
              <a:gd name="connsiteY4" fmla="*/ 9427 h 6867427"/>
              <a:gd name="connsiteX0" fmla="*/ 1028701 w 1678719"/>
              <a:gd name="connsiteY0" fmla="*/ 30209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28701 w 1678719"/>
              <a:gd name="connsiteY4" fmla="*/ 30209 h 6867427"/>
              <a:gd name="connsiteX0" fmla="*/ 904010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904010 w 1678719"/>
              <a:gd name="connsiteY4" fmla="*/ 0 h 6868391"/>
              <a:gd name="connsiteX0" fmla="*/ 904010 w 1460510"/>
              <a:gd name="connsiteY0" fmla="*/ 0 h 6868391"/>
              <a:gd name="connsiteX1" fmla="*/ 1460510 w 1460510"/>
              <a:gd name="connsiteY1" fmla="*/ 52919 h 6868391"/>
              <a:gd name="connsiteX2" fmla="*/ 754894 w 1460510"/>
              <a:gd name="connsiteY2" fmla="*/ 6868391 h 6868391"/>
              <a:gd name="connsiteX3" fmla="*/ 0 w 1460510"/>
              <a:gd name="connsiteY3" fmla="*/ 6858000 h 6868391"/>
              <a:gd name="connsiteX4" fmla="*/ 904010 w 1460510"/>
              <a:gd name="connsiteY4" fmla="*/ 0 h 6868391"/>
              <a:gd name="connsiteX0" fmla="*/ 904010 w 1657938"/>
              <a:gd name="connsiteY0" fmla="*/ 0 h 6868391"/>
              <a:gd name="connsiteX1" fmla="*/ 1657938 w 1657938"/>
              <a:gd name="connsiteY1" fmla="*/ 11355 h 6868391"/>
              <a:gd name="connsiteX2" fmla="*/ 754894 w 1657938"/>
              <a:gd name="connsiteY2" fmla="*/ 6868391 h 6868391"/>
              <a:gd name="connsiteX3" fmla="*/ 0 w 1657938"/>
              <a:gd name="connsiteY3" fmla="*/ 6858000 h 6868391"/>
              <a:gd name="connsiteX4" fmla="*/ 904010 w 1657938"/>
              <a:gd name="connsiteY4" fmla="*/ 0 h 6868391"/>
              <a:gd name="connsiteX0" fmla="*/ 904010 w 1657938"/>
              <a:gd name="connsiteY0" fmla="*/ 9427 h 6877818"/>
              <a:gd name="connsiteX1" fmla="*/ 1657938 w 1657938"/>
              <a:gd name="connsiteY1" fmla="*/ 0 h 6877818"/>
              <a:gd name="connsiteX2" fmla="*/ 754894 w 1657938"/>
              <a:gd name="connsiteY2" fmla="*/ 6877818 h 6877818"/>
              <a:gd name="connsiteX3" fmla="*/ 0 w 1657938"/>
              <a:gd name="connsiteY3" fmla="*/ 6867427 h 6877818"/>
              <a:gd name="connsiteX4" fmla="*/ 904010 w 1657938"/>
              <a:gd name="connsiteY4" fmla="*/ 9427 h 6877818"/>
              <a:gd name="connsiteX0" fmla="*/ 904010 w 1669294"/>
              <a:gd name="connsiteY0" fmla="*/ 9427 h 6867427"/>
              <a:gd name="connsiteX1" fmla="*/ 1657938 w 1669294"/>
              <a:gd name="connsiteY1" fmla="*/ 0 h 6867427"/>
              <a:gd name="connsiteX2" fmla="*/ 1669294 w 1669294"/>
              <a:gd name="connsiteY2" fmla="*/ 6857036 h 6867427"/>
              <a:gd name="connsiteX3" fmla="*/ 0 w 1669294"/>
              <a:gd name="connsiteY3" fmla="*/ 6867427 h 6867427"/>
              <a:gd name="connsiteX4" fmla="*/ 904010 w 1669294"/>
              <a:gd name="connsiteY4" fmla="*/ 9427 h 6867427"/>
              <a:gd name="connsiteX0" fmla="*/ 938734 w 1669294"/>
              <a:gd name="connsiteY0" fmla="*/ 405 h 6877804"/>
              <a:gd name="connsiteX1" fmla="*/ 1657938 w 1669294"/>
              <a:gd name="connsiteY1" fmla="*/ 10377 h 6877804"/>
              <a:gd name="connsiteX2" fmla="*/ 1669294 w 1669294"/>
              <a:gd name="connsiteY2" fmla="*/ 6867413 h 6877804"/>
              <a:gd name="connsiteX3" fmla="*/ 0 w 1669294"/>
              <a:gd name="connsiteY3" fmla="*/ 6877804 h 6877804"/>
              <a:gd name="connsiteX4" fmla="*/ 938734 w 1669294"/>
              <a:gd name="connsiteY4" fmla="*/ 405 h 6877804"/>
              <a:gd name="connsiteX0" fmla="*/ 938734 w 1682399"/>
              <a:gd name="connsiteY0" fmla="*/ 53 h 6877452"/>
              <a:gd name="connsiteX1" fmla="*/ 1681925 w 1682399"/>
              <a:gd name="connsiteY1" fmla="*/ 131668 h 6877452"/>
              <a:gd name="connsiteX2" fmla="*/ 1669294 w 1682399"/>
              <a:gd name="connsiteY2" fmla="*/ 6867061 h 6877452"/>
              <a:gd name="connsiteX3" fmla="*/ 0 w 1682399"/>
              <a:gd name="connsiteY3" fmla="*/ 6877452 h 6877452"/>
              <a:gd name="connsiteX4" fmla="*/ 938734 w 1682399"/>
              <a:gd name="connsiteY4" fmla="*/ 53 h 6877452"/>
              <a:gd name="connsiteX0" fmla="*/ 930741 w 1682399"/>
              <a:gd name="connsiteY0" fmla="*/ 169 h 6781535"/>
              <a:gd name="connsiteX1" fmla="*/ 1681925 w 1682399"/>
              <a:gd name="connsiteY1" fmla="*/ 35751 h 6781535"/>
              <a:gd name="connsiteX2" fmla="*/ 1669294 w 1682399"/>
              <a:gd name="connsiteY2" fmla="*/ 6771144 h 6781535"/>
              <a:gd name="connsiteX3" fmla="*/ 0 w 1682399"/>
              <a:gd name="connsiteY3" fmla="*/ 6781535 h 6781535"/>
              <a:gd name="connsiteX4" fmla="*/ 930741 w 1682399"/>
              <a:gd name="connsiteY4" fmla="*/ 169 h 6781535"/>
              <a:gd name="connsiteX0" fmla="*/ 930741 w 1682399"/>
              <a:gd name="connsiteY0" fmla="*/ 0 h 6781366"/>
              <a:gd name="connsiteX1" fmla="*/ 1681925 w 1682399"/>
              <a:gd name="connsiteY1" fmla="*/ 35582 h 6781366"/>
              <a:gd name="connsiteX2" fmla="*/ 1669294 w 1682399"/>
              <a:gd name="connsiteY2" fmla="*/ 6770975 h 6781366"/>
              <a:gd name="connsiteX3" fmla="*/ 0 w 1682399"/>
              <a:gd name="connsiteY3" fmla="*/ 6781366 h 6781366"/>
              <a:gd name="connsiteX4" fmla="*/ 930741 w 1682399"/>
              <a:gd name="connsiteY4" fmla="*/ 0 h 6781366"/>
              <a:gd name="connsiteX0" fmla="*/ 946733 w 1682399"/>
              <a:gd name="connsiteY0" fmla="*/ 2830 h 6745784"/>
              <a:gd name="connsiteX1" fmla="*/ 1681925 w 1682399"/>
              <a:gd name="connsiteY1" fmla="*/ 0 h 6745784"/>
              <a:gd name="connsiteX2" fmla="*/ 1669294 w 1682399"/>
              <a:gd name="connsiteY2" fmla="*/ 6735393 h 6745784"/>
              <a:gd name="connsiteX3" fmla="*/ 0 w 1682399"/>
              <a:gd name="connsiteY3" fmla="*/ 6745784 h 6745784"/>
              <a:gd name="connsiteX4" fmla="*/ 946733 w 1682399"/>
              <a:gd name="connsiteY4" fmla="*/ 2830 h 6745784"/>
              <a:gd name="connsiteX0" fmla="*/ 946733 w 1682399"/>
              <a:gd name="connsiteY0" fmla="*/ 0 h 6755759"/>
              <a:gd name="connsiteX1" fmla="*/ 1681925 w 1682399"/>
              <a:gd name="connsiteY1" fmla="*/ 9975 h 6755759"/>
              <a:gd name="connsiteX2" fmla="*/ 1669294 w 1682399"/>
              <a:gd name="connsiteY2" fmla="*/ 6745368 h 6755759"/>
              <a:gd name="connsiteX3" fmla="*/ 0 w 1682399"/>
              <a:gd name="connsiteY3" fmla="*/ 6755759 h 6755759"/>
              <a:gd name="connsiteX4" fmla="*/ 946733 w 1682399"/>
              <a:gd name="connsiteY4" fmla="*/ 0 h 6755759"/>
              <a:gd name="connsiteX0" fmla="*/ 626926 w 1362592"/>
              <a:gd name="connsiteY0" fmla="*/ 0 h 6755759"/>
              <a:gd name="connsiteX1" fmla="*/ 1362118 w 1362592"/>
              <a:gd name="connsiteY1" fmla="*/ 9975 h 6755759"/>
              <a:gd name="connsiteX2" fmla="*/ 1349487 w 1362592"/>
              <a:gd name="connsiteY2" fmla="*/ 6745368 h 6755759"/>
              <a:gd name="connsiteX3" fmla="*/ 0 w 1362592"/>
              <a:gd name="connsiteY3" fmla="*/ 6755759 h 6755759"/>
              <a:gd name="connsiteX4" fmla="*/ 626926 w 1362592"/>
              <a:gd name="connsiteY4" fmla="*/ 0 h 6755759"/>
              <a:gd name="connsiteX0" fmla="*/ 626926 w 1362314"/>
              <a:gd name="connsiteY0" fmla="*/ 0 h 6770978"/>
              <a:gd name="connsiteX1" fmla="*/ 1362118 w 1362314"/>
              <a:gd name="connsiteY1" fmla="*/ 9975 h 6770978"/>
              <a:gd name="connsiteX2" fmla="*/ 1317506 w 1362314"/>
              <a:gd name="connsiteY2" fmla="*/ 6770978 h 6770978"/>
              <a:gd name="connsiteX3" fmla="*/ 0 w 1362314"/>
              <a:gd name="connsiteY3" fmla="*/ 6755759 h 6770978"/>
              <a:gd name="connsiteX4" fmla="*/ 626926 w 1362314"/>
              <a:gd name="connsiteY4" fmla="*/ 0 h 6770978"/>
              <a:gd name="connsiteX0" fmla="*/ 626926 w 1365477"/>
              <a:gd name="connsiteY0" fmla="*/ 0 h 6796589"/>
              <a:gd name="connsiteX1" fmla="*/ 1362118 w 1365477"/>
              <a:gd name="connsiteY1" fmla="*/ 9975 h 6796589"/>
              <a:gd name="connsiteX2" fmla="*/ 1365477 w 1365477"/>
              <a:gd name="connsiteY2" fmla="*/ 6796589 h 6796589"/>
              <a:gd name="connsiteX3" fmla="*/ 0 w 1365477"/>
              <a:gd name="connsiteY3" fmla="*/ 6755759 h 6796589"/>
              <a:gd name="connsiteX4" fmla="*/ 626926 w 1365477"/>
              <a:gd name="connsiteY4" fmla="*/ 0 h 679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477" h="6796589">
                <a:moveTo>
                  <a:pt x="626926" y="0"/>
                </a:moveTo>
                <a:lnTo>
                  <a:pt x="1362118" y="9975"/>
                </a:lnTo>
                <a:cubicBezTo>
                  <a:pt x="1365903" y="2295654"/>
                  <a:pt x="1361692" y="4510910"/>
                  <a:pt x="1365477" y="6796589"/>
                </a:cubicBezTo>
                <a:lnTo>
                  <a:pt x="0" y="6755759"/>
                </a:lnTo>
                <a:lnTo>
                  <a:pt x="626926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256731" y="1147829"/>
            <a:ext cx="2575827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s-ES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527525" y="525327"/>
            <a:ext cx="1051137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3200" dirty="0">
                <a:solidFill>
                  <a:schemeClr val="bg1"/>
                </a:solidFill>
              </a:rPr>
              <a:t>Información importante sobre este seminario web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33E9C8-170C-462C-B35B-197819B639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420" y="1585730"/>
            <a:ext cx="2685607" cy="45579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866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38EBF45-2E91-4212-96F7-033A6E25E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414" y="229743"/>
            <a:ext cx="7267062" cy="618188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0EB6187B-32CB-49F8-90AB-F700B503F866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101AECA9-668A-41F7-B649-6D2749E890D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</p:spTree>
    <p:extLst>
      <p:ext uri="{BB962C8B-B14F-4D97-AF65-F5344CB8AC3E}">
        <p14:creationId xmlns:p14="http://schemas.microsoft.com/office/powerpoint/2010/main" val="24888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320C403-B7F6-4AE1-803E-A202D7394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414" y="229743"/>
            <a:ext cx="7267062" cy="618188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A5FFB290-C487-494C-A372-185C2EA26A01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B2722156-D59C-48AE-91A4-15D3ECAF9B2F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</p:spTree>
    <p:extLst>
      <p:ext uri="{BB962C8B-B14F-4D97-AF65-F5344CB8AC3E}">
        <p14:creationId xmlns:p14="http://schemas.microsoft.com/office/powerpoint/2010/main" val="352988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0AE08C-BC8B-45D0-87A6-B6AF9E6EF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13" y="446377"/>
            <a:ext cx="7071973" cy="625503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4" name="Body Copy">
            <a:extLst>
              <a:ext uri="{FF2B5EF4-FFF2-40B4-BE49-F238E27FC236}">
                <a16:creationId xmlns:a16="http://schemas.microsoft.com/office/drawing/2014/main" id="{CF051341-C139-423B-8920-F494DF3D346E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68A5C342-8474-4FEE-A7FB-473836F04F60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</p:spTree>
    <p:extLst>
      <p:ext uri="{BB962C8B-B14F-4D97-AF65-F5344CB8AC3E}">
        <p14:creationId xmlns:p14="http://schemas.microsoft.com/office/powerpoint/2010/main" val="10626972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F2027A8-E24D-4484-B5A2-C54D60EDA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13" y="446377"/>
            <a:ext cx="7071973" cy="625503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CE327040-0D55-404A-8432-CF247CEA1E3A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67B6BE85-F2D4-4317-95DF-939AE328F406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</p:spTree>
    <p:extLst>
      <p:ext uri="{BB962C8B-B14F-4D97-AF65-F5344CB8AC3E}">
        <p14:creationId xmlns:p14="http://schemas.microsoft.com/office/powerpoint/2010/main" val="68557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DB6AFD27-B51B-4B66-AC21-51ED1099E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13" y="446377"/>
            <a:ext cx="7071973" cy="625503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449810" y="12358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00169" y="1960297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C1041CA1-E75A-4003-97B8-E5AE81984EB2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C1EE61D0-6FA6-4F8B-8C22-A51F29F1ADC5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</p:spTree>
    <p:extLst>
      <p:ext uri="{BB962C8B-B14F-4D97-AF65-F5344CB8AC3E}">
        <p14:creationId xmlns:p14="http://schemas.microsoft.com/office/powerpoint/2010/main" val="242376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AE4F7B-B4AE-4F66-ABC3-310BD19D4B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1823">
            <a:off x="4655931" y="1374124"/>
            <a:ext cx="7182892" cy="497277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9287537" y="3650749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C0E2B479-E06E-498B-AC96-1E1C7C3D45E1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A1CE2D30-EEC9-45CC-9360-55231A90A29A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</p:spTree>
    <p:extLst>
      <p:ext uri="{BB962C8B-B14F-4D97-AF65-F5344CB8AC3E}">
        <p14:creationId xmlns:p14="http://schemas.microsoft.com/office/powerpoint/2010/main" val="42245222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E2D991E-6E78-4356-91D8-B04012339A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1823">
            <a:off x="4655931" y="1374124"/>
            <a:ext cx="7182892" cy="497277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9330586" y="365659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8915008" y="438109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3C0C84-86A4-40FC-A00A-81D3EE2F6B89}"/>
              </a:ext>
            </a:extLst>
          </p:cNvPr>
          <p:cNvGrpSpPr/>
          <p:nvPr/>
        </p:nvGrpSpPr>
        <p:grpSpPr>
          <a:xfrm>
            <a:off x="8575638" y="4733199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DB485784-F31C-452D-8FF1-07AF8E84F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0" name="Rectangle 18">
              <a:extLst>
                <a:ext uri="{FF2B5EF4-FFF2-40B4-BE49-F238E27FC236}">
                  <a16:creationId xmlns:a16="http://schemas.microsoft.com/office/drawing/2014/main" id="{8E7EABE3-3761-4442-8659-D81D2EDCD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AA6069F0-FAE8-4A5D-9B3A-A23B4CA5BCA2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A6719789-E0F5-4D64-8D83-31CA612DFC4C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</p:spTree>
    <p:extLst>
      <p:ext uri="{BB962C8B-B14F-4D97-AF65-F5344CB8AC3E}">
        <p14:creationId xmlns:p14="http://schemas.microsoft.com/office/powerpoint/2010/main" val="64065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B4AD085-006A-4168-BDEB-C419E6E5C6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1823">
            <a:off x="4655931" y="1374124"/>
            <a:ext cx="7182892" cy="497277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6762768" y="4557146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7014827" y="5252906"/>
            <a:ext cx="1814614" cy="353303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55704 w 489481"/>
              <a:gd name="connsiteY4" fmla="*/ 0 h 2851529"/>
              <a:gd name="connsiteX0" fmla="*/ 433777 w 433777"/>
              <a:gd name="connsiteY0" fmla="*/ 2850810 h 2850806"/>
              <a:gd name="connsiteX1" fmla="*/ 47279 w 433777"/>
              <a:gd name="connsiteY1" fmla="*/ 1926983 h 2850806"/>
              <a:gd name="connsiteX2" fmla="*/ 356545 w 433777"/>
              <a:gd name="connsiteY2" fmla="*/ 1125705 h 2850806"/>
              <a:gd name="connsiteX3" fmla="*/ 0 w 433777"/>
              <a:gd name="connsiteY3" fmla="*/ 0 h 2850806"/>
              <a:gd name="connsiteX0" fmla="*/ 433777 w 433777"/>
              <a:gd name="connsiteY0" fmla="*/ 2850810 h 2850806"/>
              <a:gd name="connsiteX1" fmla="*/ 356545 w 433777"/>
              <a:gd name="connsiteY1" fmla="*/ 1125705 h 2850806"/>
              <a:gd name="connsiteX2" fmla="*/ 0 w 433777"/>
              <a:gd name="connsiteY2" fmla="*/ 0 h 2850806"/>
              <a:gd name="connsiteX0" fmla="*/ 433777 w 433777"/>
              <a:gd name="connsiteY0" fmla="*/ 2850810 h 4818462"/>
              <a:gd name="connsiteX1" fmla="*/ 204750 w 433777"/>
              <a:gd name="connsiteY1" fmla="*/ 4763050 h 4818462"/>
              <a:gd name="connsiteX2" fmla="*/ 0 w 433777"/>
              <a:gd name="connsiteY2" fmla="*/ 0 h 481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777" h="4818462">
                <a:moveTo>
                  <a:pt x="433777" y="2850810"/>
                </a:moveTo>
                <a:cubicBezTo>
                  <a:pt x="417687" y="2491413"/>
                  <a:pt x="277046" y="5238185"/>
                  <a:pt x="204750" y="4763050"/>
                </a:cubicBezTo>
                <a:cubicBezTo>
                  <a:pt x="196870" y="4441886"/>
                  <a:pt x="74280" y="234522"/>
                  <a:pt x="0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B6B4A9B-DC53-41DD-826D-B3F11C623831}"/>
              </a:ext>
            </a:extLst>
          </p:cNvPr>
          <p:cNvGrpSpPr/>
          <p:nvPr/>
        </p:nvGrpSpPr>
        <p:grpSpPr>
          <a:xfrm>
            <a:off x="8662949" y="4737493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3A8A46C1-BA9D-40E6-B3CF-5760764D8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2" name="Rectangle 18">
              <a:extLst>
                <a:ext uri="{FF2B5EF4-FFF2-40B4-BE49-F238E27FC236}">
                  <a16:creationId xmlns:a16="http://schemas.microsoft.com/office/drawing/2014/main" id="{E39D4FF1-306C-4046-BEE4-9A12165EC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203FDFA-F54B-41E0-8CC2-6D352628A815}"/>
              </a:ext>
            </a:extLst>
          </p:cNvPr>
          <p:cNvSpPr/>
          <p:nvPr/>
        </p:nvSpPr>
        <p:spPr>
          <a:xfrm>
            <a:off x="8915008" y="438109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E5DFEDD-D6E4-4FA9-9914-F939199C0055}"/>
              </a:ext>
            </a:extLst>
          </p:cNvPr>
          <p:cNvGrpSpPr/>
          <p:nvPr/>
        </p:nvGrpSpPr>
        <p:grpSpPr>
          <a:xfrm>
            <a:off x="9287537" y="3650749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2DE39687-7FEC-4016-BDE7-12BB0AB29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7" name="Rectangle 18">
              <a:extLst>
                <a:ext uri="{FF2B5EF4-FFF2-40B4-BE49-F238E27FC236}">
                  <a16:creationId xmlns:a16="http://schemas.microsoft.com/office/drawing/2014/main" id="{809A1164-E766-4376-BDBA-C1B438D14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C2622DFB-9271-493F-9025-70DFAE5846E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EBC0FF7E-85E0-43A6-9AF5-CEE46AC3DF00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</p:spTree>
    <p:extLst>
      <p:ext uri="{BB962C8B-B14F-4D97-AF65-F5344CB8AC3E}">
        <p14:creationId xmlns:p14="http://schemas.microsoft.com/office/powerpoint/2010/main" val="380453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6ECF34-C20E-466A-93D0-836FF87212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54" y="455092"/>
            <a:ext cx="3454450" cy="59565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8246137" y="1650343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6A8562FD-D5B8-405A-B129-EE76673A384D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8925A208-ACB9-4DE6-8F86-9FCDAF0EB746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</p:spTree>
    <p:extLst>
      <p:ext uri="{BB962C8B-B14F-4D97-AF65-F5344CB8AC3E}">
        <p14:creationId xmlns:p14="http://schemas.microsoft.com/office/powerpoint/2010/main" val="33644206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85B8407-DCD1-48DC-B51B-824A102382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54" y="455092"/>
            <a:ext cx="3454450" cy="59565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8262451" y="15955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919547" y="23183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7655196" y="27045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7E6DF14B-F40D-4AFA-BE2A-4D58F1E1C5A2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1F3D14E1-DB98-49E2-8C7C-D95A11F45828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</p:spTree>
    <p:extLst>
      <p:ext uri="{BB962C8B-B14F-4D97-AF65-F5344CB8AC3E}">
        <p14:creationId xmlns:p14="http://schemas.microsoft.com/office/powerpoint/2010/main" val="231717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ckground - Solid">
            <a:extLst>
              <a:ext uri="{FF2B5EF4-FFF2-40B4-BE49-F238E27FC236}">
                <a16:creationId xmlns:a16="http://schemas.microsoft.com/office/drawing/2014/main" id="{635F39A6-3ED7-FB4C-9115-D9429F346B30}"/>
              </a:ext>
            </a:extLst>
          </p:cNvPr>
          <p:cNvSpPr/>
          <p:nvPr/>
        </p:nvSpPr>
        <p:spPr>
          <a:xfrm>
            <a:off x="119" y="-457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s-ES">
                <a:solidFill>
                  <a:schemeClr val="lt1">
                    <a:alpha val="44000"/>
                  </a:schemeClr>
                </a:solidFill>
              </a:rPr>
              <a:t> 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163987D-B335-414A-8A1E-47C55CCAF91E}"/>
              </a:ext>
            </a:extLst>
          </p:cNvPr>
          <p:cNvSpPr/>
          <p:nvPr/>
        </p:nvSpPr>
        <p:spPr>
          <a:xfrm>
            <a:off x="3263352" y="-27617"/>
            <a:ext cx="5642146" cy="6866021"/>
          </a:xfrm>
          <a:custGeom>
            <a:avLst/>
            <a:gdLst>
              <a:gd name="connsiteX0" fmla="*/ 1588447 w 5642146"/>
              <a:gd name="connsiteY0" fmla="*/ 0 h 6866021"/>
              <a:gd name="connsiteX1" fmla="*/ 5642146 w 5642146"/>
              <a:gd name="connsiteY1" fmla="*/ 5377 h 6866021"/>
              <a:gd name="connsiteX2" fmla="*/ 4054943 w 5642146"/>
              <a:gd name="connsiteY2" fmla="*/ 6866021 h 6866021"/>
              <a:gd name="connsiteX3" fmla="*/ 0 w 5642146"/>
              <a:gd name="connsiteY3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2146" h="6866021">
                <a:moveTo>
                  <a:pt x="1588447" y="0"/>
                </a:moveTo>
                <a:lnTo>
                  <a:pt x="5642146" y="5377"/>
                </a:lnTo>
                <a:lnTo>
                  <a:pt x="4054943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0" name="Page Number - Blue">
            <a:extLst>
              <a:ext uri="{FF2B5EF4-FFF2-40B4-BE49-F238E27FC236}">
                <a16:creationId xmlns:a16="http://schemas.microsoft.com/office/drawing/2014/main" id="{53B5B03E-747E-6841-9369-154FEA0CE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581" y="6389150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9F14A3E-E35D-614B-8464-A669E547DFC3}"/>
              </a:ext>
            </a:extLst>
          </p:cNvPr>
          <p:cNvSpPr/>
          <p:nvPr/>
        </p:nvSpPr>
        <p:spPr>
          <a:xfrm>
            <a:off x="-11575" y="786911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906FAD10-5F3C-7846-B832-46BBE5AD8021}"/>
              </a:ext>
            </a:extLst>
          </p:cNvPr>
          <p:cNvSpPr txBox="1">
            <a:spLocks/>
          </p:cNvSpPr>
          <p:nvPr/>
        </p:nvSpPr>
        <p:spPr>
          <a:xfrm>
            <a:off x="674225" y="749537"/>
            <a:ext cx="10100271" cy="445043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Conozca a los presentadores del día de hoy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9412DA-0BEB-4900-B006-B3A969E3E5A0}"/>
              </a:ext>
            </a:extLst>
          </p:cNvPr>
          <p:cNvGrpSpPr/>
          <p:nvPr/>
        </p:nvGrpSpPr>
        <p:grpSpPr>
          <a:xfrm>
            <a:off x="1094916" y="1324211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9BFA754-083F-4C16-8C0D-19A55857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3B051D-59AC-2542-87E2-B4DFEC29F89C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es-ES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[Nombre]</a:t>
              </a:r>
              <a:br>
                <a:rPr lang="es-ES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s-ES" sz="11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[Cargo]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37AF06F-8EC1-443B-8B45-1FBCE88EC36E}"/>
              </a:ext>
            </a:extLst>
          </p:cNvPr>
          <p:cNvGrpSpPr/>
          <p:nvPr/>
        </p:nvGrpSpPr>
        <p:grpSpPr>
          <a:xfrm>
            <a:off x="4753746" y="1324211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875E576-A386-4530-A81C-C9CD56CEC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CD8D00A-E975-4A0B-8C58-344AD2914543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es-ES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[Nombre]</a:t>
              </a:r>
              <a:br>
                <a:rPr lang="es-ES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s-ES" sz="11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[Cargo]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B12CE9B-7895-4F2F-A9C9-FC92D5ABC2DB}"/>
              </a:ext>
            </a:extLst>
          </p:cNvPr>
          <p:cNvGrpSpPr/>
          <p:nvPr/>
        </p:nvGrpSpPr>
        <p:grpSpPr>
          <a:xfrm>
            <a:off x="8357495" y="1309105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B71F414-EAAC-40A9-96B5-3ABBCF6A6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F558D4B-34F2-4F97-9F59-AF645D0FD1F6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es-ES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[Nombre]</a:t>
              </a:r>
              <a:br>
                <a:rPr lang="es-ES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s-ES" sz="11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[Cargo]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0CDEA71-462F-4E5D-8674-3F27FE6341AA}"/>
              </a:ext>
            </a:extLst>
          </p:cNvPr>
          <p:cNvGrpSpPr/>
          <p:nvPr/>
        </p:nvGrpSpPr>
        <p:grpSpPr>
          <a:xfrm>
            <a:off x="1094916" y="4067811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5A39A98-D978-4612-9C9D-2E6F9BEE3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27D39E3-A1D9-4B81-9833-B323B8E42186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es-ES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[Nombre]</a:t>
              </a:r>
              <a:br>
                <a:rPr lang="es-ES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s-ES" sz="11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[Cargo]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8AF5F41-9E34-411D-B6C1-FFC09D550154}"/>
              </a:ext>
            </a:extLst>
          </p:cNvPr>
          <p:cNvGrpSpPr/>
          <p:nvPr/>
        </p:nvGrpSpPr>
        <p:grpSpPr>
          <a:xfrm>
            <a:off x="4764356" y="4071531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3CB0CB1-9ECD-4B21-BDCF-996B8EF18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016C376-D341-47C1-840A-286A945FB767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es-ES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[Nombre]</a:t>
              </a:r>
              <a:br>
                <a:rPr lang="es-ES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s-ES" sz="11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[Cargo]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6EA8585-5530-4B7A-A6DD-7F9215CCCDA8}"/>
              </a:ext>
            </a:extLst>
          </p:cNvPr>
          <p:cNvGrpSpPr/>
          <p:nvPr/>
        </p:nvGrpSpPr>
        <p:grpSpPr>
          <a:xfrm>
            <a:off x="8394624" y="4071135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5885C13-9D75-40FE-B5FA-4D5CC549D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02F6D76-B68F-4C59-9632-5A1DCD731C5F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es-ES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[Nombre]</a:t>
              </a:r>
              <a:br>
                <a:rPr lang="es-ES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s-ES" sz="11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[Cargo]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9864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99C2D8D-3175-465C-BF3E-1E5165BFE2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54" y="455092"/>
            <a:ext cx="3454450" cy="59565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8228359" y="1583686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7621104" y="2692689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846836" y="2306549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6973810" y="49005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7224169" y="1248582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0B907B41-72FE-4647-8CB1-AB1B2DC541E4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23F63B08-6669-40C3-B7C5-8C470FF75831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</p:spTree>
    <p:extLst>
      <p:ext uri="{BB962C8B-B14F-4D97-AF65-F5344CB8AC3E}">
        <p14:creationId xmlns:p14="http://schemas.microsoft.com/office/powerpoint/2010/main" val="19852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F53BEB-7B34-4AAE-B3A1-2EDB7DCBE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59" y="330633"/>
            <a:ext cx="7584081" cy="627332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E952AAC2-C3B5-4EDB-AA92-A7AE8FD1CEF4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E26604A6-AFCC-4C8B-A205-8B2351C29C80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</p:spTree>
    <p:extLst>
      <p:ext uri="{BB962C8B-B14F-4D97-AF65-F5344CB8AC3E}">
        <p14:creationId xmlns:p14="http://schemas.microsoft.com/office/powerpoint/2010/main" val="17761267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B247311-EB25-49BA-B320-CAB104FE7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59" y="330633"/>
            <a:ext cx="7584081" cy="627332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B0E0B7CC-BC9B-4CBA-A25F-5538654529B5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3A6EB02C-7395-4AA3-A117-CE6934D07C86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</p:spTree>
    <p:extLst>
      <p:ext uri="{BB962C8B-B14F-4D97-AF65-F5344CB8AC3E}">
        <p14:creationId xmlns:p14="http://schemas.microsoft.com/office/powerpoint/2010/main" val="256915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2D23BBC-D357-43E6-9456-EAB6870AF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59" y="330633"/>
            <a:ext cx="7584081" cy="627332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449810" y="12358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00169" y="1960297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4829C784-B4EE-4443-B1DD-E6F4C1300056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05000C2E-EEEA-44D4-9FD7-1257519B6980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</p:spTree>
    <p:extLst>
      <p:ext uri="{BB962C8B-B14F-4D97-AF65-F5344CB8AC3E}">
        <p14:creationId xmlns:p14="http://schemas.microsoft.com/office/powerpoint/2010/main" val="22383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EEC5A8-BA73-4CE8-B9A4-707B44BFCA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42" y="556595"/>
            <a:ext cx="6214177" cy="58898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9554237" y="3429000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4" name="Body Copy">
            <a:extLst>
              <a:ext uri="{FF2B5EF4-FFF2-40B4-BE49-F238E27FC236}">
                <a16:creationId xmlns:a16="http://schemas.microsoft.com/office/drawing/2014/main" id="{9F0BA196-05DC-4569-8DD0-B16E124B3996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DF890712-7FAB-44D3-B9E4-F783C5192EE8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</p:spTree>
    <p:extLst>
      <p:ext uri="{BB962C8B-B14F-4D97-AF65-F5344CB8AC3E}">
        <p14:creationId xmlns:p14="http://schemas.microsoft.com/office/powerpoint/2010/main" val="22742765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D2F6713-A5D2-4059-92C3-595864605D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42" y="556595"/>
            <a:ext cx="6214177" cy="588982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9532451" y="3458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9189547" y="418129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8925196" y="456743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36C7B864-4336-478F-BC14-95EFADD898DC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1726628A-F122-4B0E-947B-7A082BEDD173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</p:spTree>
    <p:extLst>
      <p:ext uri="{BB962C8B-B14F-4D97-AF65-F5344CB8AC3E}">
        <p14:creationId xmlns:p14="http://schemas.microsoft.com/office/powerpoint/2010/main" val="27857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3249D9D-E160-4A0F-A407-EEDDA7F76D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42" y="556595"/>
            <a:ext cx="6214177" cy="588982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9523759" y="3503362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8916504" y="461236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9142236" y="4226225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8269210" y="2443762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8519569" y="3168258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8E30C16E-B057-4985-A166-0B7935FEAEA6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D05BA8F9-A23C-4465-AEFA-6B9307892B6A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</p:spTree>
    <p:extLst>
      <p:ext uri="{BB962C8B-B14F-4D97-AF65-F5344CB8AC3E}">
        <p14:creationId xmlns:p14="http://schemas.microsoft.com/office/powerpoint/2010/main" val="390961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627D09-9AA0-40D2-8C16-1272AE68EC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36" y="692053"/>
            <a:ext cx="8102308" cy="47525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460534" y="13050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91538AA3-156C-476E-AD0C-976F66905553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18DB37E2-A9D2-4FB1-8F89-B267D37EA68D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</p:spTree>
    <p:extLst>
      <p:ext uri="{BB962C8B-B14F-4D97-AF65-F5344CB8AC3E}">
        <p14:creationId xmlns:p14="http://schemas.microsoft.com/office/powerpoint/2010/main" val="7008354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37B2D86-2C0D-4048-9A4B-7E0DEB97A1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36" y="692053"/>
            <a:ext cx="8102308" cy="47525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473356" y="130025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130452" y="202311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866101" y="240925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9D20379F-4DCF-44F0-94C7-D84D036C9FFB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6243D70D-CD6C-4F2B-8FA9-7473665F836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</p:spTree>
    <p:extLst>
      <p:ext uri="{BB962C8B-B14F-4D97-AF65-F5344CB8AC3E}">
        <p14:creationId xmlns:p14="http://schemas.microsoft.com/office/powerpoint/2010/main" val="223877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4B85727-EA89-43C9-8F17-7067A0B94B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36" y="692053"/>
            <a:ext cx="8102308" cy="47525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460534" y="1357493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853279" y="2466496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079011" y="2080356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3609836" y="297893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3899132" y="1055129"/>
            <a:ext cx="3139276" cy="210129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33777 w 433777"/>
              <a:gd name="connsiteY0" fmla="*/ 2850810 h 2850810"/>
              <a:gd name="connsiteX1" fmla="*/ 47279 w 433777"/>
              <a:gd name="connsiteY1" fmla="*/ 1926983 h 2850810"/>
              <a:gd name="connsiteX2" fmla="*/ 356545 w 433777"/>
              <a:gd name="connsiteY2" fmla="*/ 1125705 h 2850810"/>
              <a:gd name="connsiteX3" fmla="*/ 298087 w 433777"/>
              <a:gd name="connsiteY3" fmla="*/ 356795 h 2850810"/>
              <a:gd name="connsiteX4" fmla="*/ 0 w 433777"/>
              <a:gd name="connsiteY4" fmla="*/ 0 h 2850810"/>
              <a:gd name="connsiteX0" fmla="*/ 433777 w 433777"/>
              <a:gd name="connsiteY0" fmla="*/ 2850810 h 2850810"/>
              <a:gd name="connsiteX1" fmla="*/ 356545 w 433777"/>
              <a:gd name="connsiteY1" fmla="*/ 1125705 h 2850810"/>
              <a:gd name="connsiteX2" fmla="*/ 298087 w 433777"/>
              <a:gd name="connsiteY2" fmla="*/ 356795 h 2850810"/>
              <a:gd name="connsiteX3" fmla="*/ 0 w 433777"/>
              <a:gd name="connsiteY3" fmla="*/ 0 h 2850810"/>
              <a:gd name="connsiteX0" fmla="*/ 433777 w 433777"/>
              <a:gd name="connsiteY0" fmla="*/ 2850810 h 2850810"/>
              <a:gd name="connsiteX1" fmla="*/ 298087 w 433777"/>
              <a:gd name="connsiteY1" fmla="*/ 356795 h 2850810"/>
              <a:gd name="connsiteX2" fmla="*/ 0 w 433777"/>
              <a:gd name="connsiteY2" fmla="*/ 0 h 2850810"/>
              <a:gd name="connsiteX0" fmla="*/ 433777 w 433777"/>
              <a:gd name="connsiteY0" fmla="*/ 2850810 h 2850810"/>
              <a:gd name="connsiteX1" fmla="*/ 150679 w 433777"/>
              <a:gd name="connsiteY1" fmla="*/ 2665610 h 2850810"/>
              <a:gd name="connsiteX2" fmla="*/ 0 w 433777"/>
              <a:gd name="connsiteY2" fmla="*/ 0 h 285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777" h="2850810">
                <a:moveTo>
                  <a:pt x="433777" y="2850810"/>
                </a:moveTo>
                <a:cubicBezTo>
                  <a:pt x="405508" y="2331224"/>
                  <a:pt x="222975" y="3140745"/>
                  <a:pt x="150679" y="2665610"/>
                </a:cubicBezTo>
                <a:cubicBezTo>
                  <a:pt x="48006" y="2591918"/>
                  <a:pt x="51828" y="30003"/>
                  <a:pt x="0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62C9DB30-5425-46CC-9572-564747236243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3B5EA317-EFE8-42D7-B619-4DEA49271CD3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</p:spTree>
    <p:extLst>
      <p:ext uri="{BB962C8B-B14F-4D97-AF65-F5344CB8AC3E}">
        <p14:creationId xmlns:p14="http://schemas.microsoft.com/office/powerpoint/2010/main" val="336799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/>
          <p:cNvSpPr>
            <a:spLocks noEditPoints="1"/>
          </p:cNvSpPr>
          <p:nvPr/>
        </p:nvSpPr>
        <p:spPr bwMode="auto">
          <a:xfrm>
            <a:off x="953508" y="363557"/>
            <a:ext cx="10751874" cy="6338902"/>
          </a:xfrm>
          <a:custGeom>
            <a:avLst/>
            <a:gdLst>
              <a:gd name="T0" fmla="*/ 8677235 w 2360"/>
              <a:gd name="T1" fmla="*/ 2592571 h 1390"/>
              <a:gd name="T2" fmla="*/ 9312689 w 2360"/>
              <a:gd name="T3" fmla="*/ 1197584 h 1390"/>
              <a:gd name="T4" fmla="*/ 9067272 w 2360"/>
              <a:gd name="T5" fmla="*/ 530797 h 1390"/>
              <a:gd name="T6" fmla="*/ 7209117 w 2360"/>
              <a:gd name="T7" fmla="*/ 486930 h 1390"/>
              <a:gd name="T8" fmla="*/ 6521074 w 2360"/>
              <a:gd name="T9" fmla="*/ 1223904 h 1390"/>
              <a:gd name="T10" fmla="*/ 5329049 w 2360"/>
              <a:gd name="T11" fmla="*/ 1302866 h 1390"/>
              <a:gd name="T12" fmla="*/ 5464905 w 2360"/>
              <a:gd name="T13" fmla="*/ 1930171 h 1390"/>
              <a:gd name="T14" fmla="*/ 5372874 w 2360"/>
              <a:gd name="T15" fmla="*/ 2680306 h 1390"/>
              <a:gd name="T16" fmla="*/ 4386824 w 2360"/>
              <a:gd name="T17" fmla="*/ 3254971 h 1390"/>
              <a:gd name="T18" fmla="*/ 5999563 w 2360"/>
              <a:gd name="T19" fmla="*/ 3294452 h 1390"/>
              <a:gd name="T20" fmla="*/ 7743775 w 2360"/>
              <a:gd name="T21" fmla="*/ 3290065 h 1390"/>
              <a:gd name="T22" fmla="*/ 5473670 w 2360"/>
              <a:gd name="T23" fmla="*/ 1250225 h 1390"/>
              <a:gd name="T24" fmla="*/ 5925062 w 2360"/>
              <a:gd name="T25" fmla="*/ 3987559 h 1390"/>
              <a:gd name="T26" fmla="*/ 6249362 w 2360"/>
              <a:gd name="T27" fmla="*/ 2026680 h 1390"/>
              <a:gd name="T28" fmla="*/ 7305531 w 2360"/>
              <a:gd name="T29" fmla="*/ 631692 h 1390"/>
              <a:gd name="T30" fmla="*/ 815134 w 2360"/>
              <a:gd name="T31" fmla="*/ 1386214 h 1390"/>
              <a:gd name="T32" fmla="*/ 2322694 w 2360"/>
              <a:gd name="T33" fmla="*/ 3079501 h 1390"/>
              <a:gd name="T34" fmla="*/ 3080857 w 2360"/>
              <a:gd name="T35" fmla="*/ 1781022 h 1390"/>
              <a:gd name="T36" fmla="*/ 2572493 w 2360"/>
              <a:gd name="T37" fmla="*/ 1092302 h 1390"/>
              <a:gd name="T38" fmla="*/ 1687240 w 2360"/>
              <a:gd name="T39" fmla="*/ 846643 h 1390"/>
              <a:gd name="T40" fmla="*/ 411950 w 2360"/>
              <a:gd name="T41" fmla="*/ 1289705 h 1390"/>
              <a:gd name="T42" fmla="*/ 1139435 w 2360"/>
              <a:gd name="T43" fmla="*/ 1671353 h 1390"/>
              <a:gd name="T44" fmla="*/ 1433059 w 2360"/>
              <a:gd name="T45" fmla="*/ 3184783 h 1390"/>
              <a:gd name="T46" fmla="*/ 2695202 w 2360"/>
              <a:gd name="T47" fmla="*/ 5812448 h 1390"/>
              <a:gd name="T48" fmla="*/ 3115916 w 2360"/>
              <a:gd name="T49" fmla="*/ 5198303 h 1390"/>
              <a:gd name="T50" fmla="*/ 2489227 w 2360"/>
              <a:gd name="T51" fmla="*/ 2395167 h 1390"/>
              <a:gd name="T52" fmla="*/ 2107955 w 2360"/>
              <a:gd name="T53" fmla="*/ 1943332 h 1390"/>
              <a:gd name="T54" fmla="*/ 1130670 w 2360"/>
              <a:gd name="T55" fmla="*/ 1741541 h 1390"/>
              <a:gd name="T56" fmla="*/ 1691623 w 2360"/>
              <a:gd name="T57" fmla="*/ 1504656 h 1390"/>
              <a:gd name="T58" fmla="*/ 3335038 w 2360"/>
              <a:gd name="T59" fmla="*/ 4097228 h 1390"/>
              <a:gd name="T60" fmla="*/ 4430649 w 2360"/>
              <a:gd name="T61" fmla="*/ 320233 h 1390"/>
              <a:gd name="T62" fmla="*/ 3352568 w 2360"/>
              <a:gd name="T63" fmla="*/ 570278 h 1390"/>
              <a:gd name="T64" fmla="*/ 3549778 w 2360"/>
              <a:gd name="T65" fmla="*/ 1688900 h 1390"/>
              <a:gd name="T66" fmla="*/ 9067272 w 2360"/>
              <a:gd name="T67" fmla="*/ 4426234 h 1390"/>
              <a:gd name="T68" fmla="*/ 3111534 w 2360"/>
              <a:gd name="T69" fmla="*/ 394808 h 1390"/>
              <a:gd name="T70" fmla="*/ 3413922 w 2360"/>
              <a:gd name="T71" fmla="*/ 35094 h 1390"/>
              <a:gd name="T72" fmla="*/ 2953766 w 2360"/>
              <a:gd name="T73" fmla="*/ 1215131 h 1390"/>
              <a:gd name="T74" fmla="*/ 2813528 w 2360"/>
              <a:gd name="T75" fmla="*/ 987019 h 1390"/>
              <a:gd name="T76" fmla="*/ 2274487 w 2360"/>
              <a:gd name="T77" fmla="*/ 851030 h 1390"/>
              <a:gd name="T78" fmla="*/ 6411513 w 2360"/>
              <a:gd name="T79" fmla="*/ 4443781 h 1390"/>
              <a:gd name="T80" fmla="*/ 8962094 w 2360"/>
              <a:gd name="T81" fmla="*/ 2732947 h 1390"/>
              <a:gd name="T82" fmla="*/ 1919510 w 2360"/>
              <a:gd name="T83" fmla="*/ 780842 h 1390"/>
              <a:gd name="T84" fmla="*/ 5302755 w 2360"/>
              <a:gd name="T85" fmla="*/ 745748 h 1390"/>
              <a:gd name="T86" fmla="*/ 2476080 w 2360"/>
              <a:gd name="T87" fmla="*/ 478156 h 1390"/>
              <a:gd name="T88" fmla="*/ 10276826 w 2360"/>
              <a:gd name="T89" fmla="*/ 5531696 h 1390"/>
              <a:gd name="T90" fmla="*/ 8668470 w 2360"/>
              <a:gd name="T91" fmla="*/ 4220057 h 1390"/>
              <a:gd name="T92" fmla="*/ 5386021 w 2360"/>
              <a:gd name="T93" fmla="*/ 504477 h 1390"/>
              <a:gd name="T94" fmla="*/ 2677672 w 2360"/>
              <a:gd name="T95" fmla="*/ 307073 h 1390"/>
              <a:gd name="T96" fmla="*/ 8760501 w 2360"/>
              <a:gd name="T97" fmla="*/ 3772608 h 1390"/>
              <a:gd name="T98" fmla="*/ 2677672 w 2360"/>
              <a:gd name="T99" fmla="*/ 679947 h 1390"/>
              <a:gd name="T100" fmla="*/ 8848150 w 2360"/>
              <a:gd name="T101" fmla="*/ 3689259 h 1390"/>
              <a:gd name="T102" fmla="*/ 5149369 w 2360"/>
              <a:gd name="T103" fmla="*/ 2596958 h 1390"/>
              <a:gd name="T104" fmla="*/ 9290777 w 2360"/>
              <a:gd name="T105" fmla="*/ 2224084 h 1390"/>
              <a:gd name="T106" fmla="*/ 9089185 w 2360"/>
              <a:gd name="T107" fmla="*/ 5360612 h 1390"/>
              <a:gd name="T108" fmla="*/ 8835003 w 2360"/>
              <a:gd name="T109" fmla="*/ 4097228 h 1390"/>
              <a:gd name="T110" fmla="*/ 2379666 w 2360"/>
              <a:gd name="T111" fmla="*/ 403581 h 1390"/>
              <a:gd name="T112" fmla="*/ 2949383 w 2360"/>
              <a:gd name="T113" fmla="*/ 1197584 h 1390"/>
              <a:gd name="T114" fmla="*/ 2712732 w 2360"/>
              <a:gd name="T115" fmla="*/ 1087915 h 1390"/>
              <a:gd name="T116" fmla="*/ 2572493 w 2360"/>
              <a:gd name="T117" fmla="*/ 3285678 h 1390"/>
              <a:gd name="T118" fmla="*/ 2112337 w 2360"/>
              <a:gd name="T119" fmla="*/ 3048794 h 1390"/>
              <a:gd name="T120" fmla="*/ 4772479 w 2360"/>
              <a:gd name="T121" fmla="*/ 1903851 h 1390"/>
              <a:gd name="T122" fmla="*/ 8742972 w 2360"/>
              <a:gd name="T123" fmla="*/ 4211283 h 1390"/>
              <a:gd name="T124" fmla="*/ 438244 w 2360"/>
              <a:gd name="T125" fmla="*/ 1557297 h 13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s-ES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s-ES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</a:p>
          </p:txBody>
        </p:sp>
      </p:grpSp>
      <p:sp>
        <p:nvSpPr>
          <p:cNvPr id="44" name="Body Copy">
            <a:extLst>
              <a:ext uri="{FF2B5EF4-FFF2-40B4-BE49-F238E27FC236}">
                <a16:creationId xmlns:a16="http://schemas.microsoft.com/office/drawing/2014/main" id="{E2622577-D57A-4B47-B926-2C70B85C51F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Body Copy">
            <a:extLst>
              <a:ext uri="{FF2B5EF4-FFF2-40B4-BE49-F238E27FC236}">
                <a16:creationId xmlns:a16="http://schemas.microsoft.com/office/drawing/2014/main" id="{2B2C6BA8-2E76-4836-979A-3364D809C49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545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DDA10D-7816-47D3-936F-32C6698E1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460" y="392929"/>
            <a:ext cx="6005080" cy="607214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132129A8-67C8-4F4E-8D5B-C1C595CAD5F8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6E904658-A42D-4CA7-9BAA-526C63F85860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</p:spTree>
    <p:extLst>
      <p:ext uri="{BB962C8B-B14F-4D97-AF65-F5344CB8AC3E}">
        <p14:creationId xmlns:p14="http://schemas.microsoft.com/office/powerpoint/2010/main" val="26994306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157">
            <a:extLst>
              <a:ext uri="{FF2B5EF4-FFF2-40B4-BE49-F238E27FC236}">
                <a16:creationId xmlns:a16="http://schemas.microsoft.com/office/drawing/2014/main" id="{49F0E833-BD56-40DE-A29F-CD3973A55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60" y="392929"/>
            <a:ext cx="6005080" cy="607214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65572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601221" y="489056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A4B1C974-2F9D-4C83-ABAF-A81DB0F89CB1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E2492327-09C2-46E9-A5FF-CE0CB5F02F3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</p:spTree>
    <p:extLst>
      <p:ext uri="{BB962C8B-B14F-4D97-AF65-F5344CB8AC3E}">
        <p14:creationId xmlns:p14="http://schemas.microsoft.com/office/powerpoint/2010/main" val="396097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EAE76E2-044F-47F7-93C8-23DDCEAD0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60" y="392929"/>
            <a:ext cx="6005080" cy="607214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601221" y="489056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26953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6063319" y="1997462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6296868" y="2729493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16FC342C-6267-4D39-A3C2-111C94C8645D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4EDACEFB-3CFF-4715-8214-11338226B5CA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</p:spTree>
    <p:extLst>
      <p:ext uri="{BB962C8B-B14F-4D97-AF65-F5344CB8AC3E}">
        <p14:creationId xmlns:p14="http://schemas.microsoft.com/office/powerpoint/2010/main" val="428976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/>
          <p:cNvSpPr>
            <a:spLocks noEditPoints="1"/>
          </p:cNvSpPr>
          <p:nvPr/>
        </p:nvSpPr>
        <p:spPr bwMode="auto">
          <a:xfrm>
            <a:off x="953508" y="363557"/>
            <a:ext cx="10751874" cy="6338902"/>
          </a:xfrm>
          <a:custGeom>
            <a:avLst/>
            <a:gdLst>
              <a:gd name="T0" fmla="*/ 8677235 w 2360"/>
              <a:gd name="T1" fmla="*/ 2592571 h 1390"/>
              <a:gd name="T2" fmla="*/ 9312689 w 2360"/>
              <a:gd name="T3" fmla="*/ 1197584 h 1390"/>
              <a:gd name="T4" fmla="*/ 9067272 w 2360"/>
              <a:gd name="T5" fmla="*/ 530797 h 1390"/>
              <a:gd name="T6" fmla="*/ 7209117 w 2360"/>
              <a:gd name="T7" fmla="*/ 486930 h 1390"/>
              <a:gd name="T8" fmla="*/ 6521074 w 2360"/>
              <a:gd name="T9" fmla="*/ 1223904 h 1390"/>
              <a:gd name="T10" fmla="*/ 5329049 w 2360"/>
              <a:gd name="T11" fmla="*/ 1302866 h 1390"/>
              <a:gd name="T12" fmla="*/ 5464905 w 2360"/>
              <a:gd name="T13" fmla="*/ 1930171 h 1390"/>
              <a:gd name="T14" fmla="*/ 5372874 w 2360"/>
              <a:gd name="T15" fmla="*/ 2680306 h 1390"/>
              <a:gd name="T16" fmla="*/ 4386824 w 2360"/>
              <a:gd name="T17" fmla="*/ 3254971 h 1390"/>
              <a:gd name="T18" fmla="*/ 5999563 w 2360"/>
              <a:gd name="T19" fmla="*/ 3294452 h 1390"/>
              <a:gd name="T20" fmla="*/ 7743775 w 2360"/>
              <a:gd name="T21" fmla="*/ 3290065 h 1390"/>
              <a:gd name="T22" fmla="*/ 5473670 w 2360"/>
              <a:gd name="T23" fmla="*/ 1250225 h 1390"/>
              <a:gd name="T24" fmla="*/ 5925062 w 2360"/>
              <a:gd name="T25" fmla="*/ 3987559 h 1390"/>
              <a:gd name="T26" fmla="*/ 6249362 w 2360"/>
              <a:gd name="T27" fmla="*/ 2026680 h 1390"/>
              <a:gd name="T28" fmla="*/ 7305531 w 2360"/>
              <a:gd name="T29" fmla="*/ 631692 h 1390"/>
              <a:gd name="T30" fmla="*/ 815134 w 2360"/>
              <a:gd name="T31" fmla="*/ 1386214 h 1390"/>
              <a:gd name="T32" fmla="*/ 2322694 w 2360"/>
              <a:gd name="T33" fmla="*/ 3079501 h 1390"/>
              <a:gd name="T34" fmla="*/ 3080857 w 2360"/>
              <a:gd name="T35" fmla="*/ 1781022 h 1390"/>
              <a:gd name="T36" fmla="*/ 2572493 w 2360"/>
              <a:gd name="T37" fmla="*/ 1092302 h 1390"/>
              <a:gd name="T38" fmla="*/ 1687240 w 2360"/>
              <a:gd name="T39" fmla="*/ 846643 h 1390"/>
              <a:gd name="T40" fmla="*/ 411950 w 2360"/>
              <a:gd name="T41" fmla="*/ 1289705 h 1390"/>
              <a:gd name="T42" fmla="*/ 1139435 w 2360"/>
              <a:gd name="T43" fmla="*/ 1671353 h 1390"/>
              <a:gd name="T44" fmla="*/ 1433059 w 2360"/>
              <a:gd name="T45" fmla="*/ 3184783 h 1390"/>
              <a:gd name="T46" fmla="*/ 2695202 w 2360"/>
              <a:gd name="T47" fmla="*/ 5812448 h 1390"/>
              <a:gd name="T48" fmla="*/ 3115916 w 2360"/>
              <a:gd name="T49" fmla="*/ 5198303 h 1390"/>
              <a:gd name="T50" fmla="*/ 2489227 w 2360"/>
              <a:gd name="T51" fmla="*/ 2395167 h 1390"/>
              <a:gd name="T52" fmla="*/ 2107955 w 2360"/>
              <a:gd name="T53" fmla="*/ 1943332 h 1390"/>
              <a:gd name="T54" fmla="*/ 1130670 w 2360"/>
              <a:gd name="T55" fmla="*/ 1741541 h 1390"/>
              <a:gd name="T56" fmla="*/ 1691623 w 2360"/>
              <a:gd name="T57" fmla="*/ 1504656 h 1390"/>
              <a:gd name="T58" fmla="*/ 3335038 w 2360"/>
              <a:gd name="T59" fmla="*/ 4097228 h 1390"/>
              <a:gd name="T60" fmla="*/ 4430649 w 2360"/>
              <a:gd name="T61" fmla="*/ 320233 h 1390"/>
              <a:gd name="T62" fmla="*/ 3352568 w 2360"/>
              <a:gd name="T63" fmla="*/ 570278 h 1390"/>
              <a:gd name="T64" fmla="*/ 3549778 w 2360"/>
              <a:gd name="T65" fmla="*/ 1688900 h 1390"/>
              <a:gd name="T66" fmla="*/ 9067272 w 2360"/>
              <a:gd name="T67" fmla="*/ 4426234 h 1390"/>
              <a:gd name="T68" fmla="*/ 3111534 w 2360"/>
              <a:gd name="T69" fmla="*/ 394808 h 1390"/>
              <a:gd name="T70" fmla="*/ 3413922 w 2360"/>
              <a:gd name="T71" fmla="*/ 35094 h 1390"/>
              <a:gd name="T72" fmla="*/ 2953766 w 2360"/>
              <a:gd name="T73" fmla="*/ 1215131 h 1390"/>
              <a:gd name="T74" fmla="*/ 2813528 w 2360"/>
              <a:gd name="T75" fmla="*/ 987019 h 1390"/>
              <a:gd name="T76" fmla="*/ 2274487 w 2360"/>
              <a:gd name="T77" fmla="*/ 851030 h 1390"/>
              <a:gd name="T78" fmla="*/ 6411513 w 2360"/>
              <a:gd name="T79" fmla="*/ 4443781 h 1390"/>
              <a:gd name="T80" fmla="*/ 8962094 w 2360"/>
              <a:gd name="T81" fmla="*/ 2732947 h 1390"/>
              <a:gd name="T82" fmla="*/ 1919510 w 2360"/>
              <a:gd name="T83" fmla="*/ 780842 h 1390"/>
              <a:gd name="T84" fmla="*/ 5302755 w 2360"/>
              <a:gd name="T85" fmla="*/ 745748 h 1390"/>
              <a:gd name="T86" fmla="*/ 2476080 w 2360"/>
              <a:gd name="T87" fmla="*/ 478156 h 1390"/>
              <a:gd name="T88" fmla="*/ 10276826 w 2360"/>
              <a:gd name="T89" fmla="*/ 5531696 h 1390"/>
              <a:gd name="T90" fmla="*/ 8668470 w 2360"/>
              <a:gd name="T91" fmla="*/ 4220057 h 1390"/>
              <a:gd name="T92" fmla="*/ 5386021 w 2360"/>
              <a:gd name="T93" fmla="*/ 504477 h 1390"/>
              <a:gd name="T94" fmla="*/ 2677672 w 2360"/>
              <a:gd name="T95" fmla="*/ 307073 h 1390"/>
              <a:gd name="T96" fmla="*/ 8760501 w 2360"/>
              <a:gd name="T97" fmla="*/ 3772608 h 1390"/>
              <a:gd name="T98" fmla="*/ 2677672 w 2360"/>
              <a:gd name="T99" fmla="*/ 679947 h 1390"/>
              <a:gd name="T100" fmla="*/ 8848150 w 2360"/>
              <a:gd name="T101" fmla="*/ 3689259 h 1390"/>
              <a:gd name="T102" fmla="*/ 5149369 w 2360"/>
              <a:gd name="T103" fmla="*/ 2596958 h 1390"/>
              <a:gd name="T104" fmla="*/ 9290777 w 2360"/>
              <a:gd name="T105" fmla="*/ 2224084 h 1390"/>
              <a:gd name="T106" fmla="*/ 9089185 w 2360"/>
              <a:gd name="T107" fmla="*/ 5360612 h 1390"/>
              <a:gd name="T108" fmla="*/ 8835003 w 2360"/>
              <a:gd name="T109" fmla="*/ 4097228 h 1390"/>
              <a:gd name="T110" fmla="*/ 2379666 w 2360"/>
              <a:gd name="T111" fmla="*/ 403581 h 1390"/>
              <a:gd name="T112" fmla="*/ 2949383 w 2360"/>
              <a:gd name="T113" fmla="*/ 1197584 h 1390"/>
              <a:gd name="T114" fmla="*/ 2712732 w 2360"/>
              <a:gd name="T115" fmla="*/ 1087915 h 1390"/>
              <a:gd name="T116" fmla="*/ 2572493 w 2360"/>
              <a:gd name="T117" fmla="*/ 3285678 h 1390"/>
              <a:gd name="T118" fmla="*/ 2112337 w 2360"/>
              <a:gd name="T119" fmla="*/ 3048794 h 1390"/>
              <a:gd name="T120" fmla="*/ 4772479 w 2360"/>
              <a:gd name="T121" fmla="*/ 1903851 h 1390"/>
              <a:gd name="T122" fmla="*/ 8742972 w 2360"/>
              <a:gd name="T123" fmla="*/ 4211283 h 1390"/>
              <a:gd name="T124" fmla="*/ 438244 w 2360"/>
              <a:gd name="T125" fmla="*/ 1557297 h 13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s-ES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s-ES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65572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601221" y="489056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s-ES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s-ES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1" name="Body Copy">
            <a:extLst>
              <a:ext uri="{FF2B5EF4-FFF2-40B4-BE49-F238E27FC236}">
                <a16:creationId xmlns:a16="http://schemas.microsoft.com/office/drawing/2014/main" id="{F51EEF80-C09F-4DBD-A16F-8FB13C53861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9B97C160-C458-49E9-AAC0-DEF9370E1189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</p:spTree>
    <p:extLst>
      <p:ext uri="{BB962C8B-B14F-4D97-AF65-F5344CB8AC3E}">
        <p14:creationId xmlns:p14="http://schemas.microsoft.com/office/powerpoint/2010/main" val="108177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/>
          <p:cNvSpPr>
            <a:spLocks noEditPoints="1"/>
          </p:cNvSpPr>
          <p:nvPr/>
        </p:nvSpPr>
        <p:spPr bwMode="auto">
          <a:xfrm>
            <a:off x="953508" y="363557"/>
            <a:ext cx="10751874" cy="6338902"/>
          </a:xfrm>
          <a:custGeom>
            <a:avLst/>
            <a:gdLst>
              <a:gd name="T0" fmla="*/ 8677235 w 2360"/>
              <a:gd name="T1" fmla="*/ 2592571 h 1390"/>
              <a:gd name="T2" fmla="*/ 9312689 w 2360"/>
              <a:gd name="T3" fmla="*/ 1197584 h 1390"/>
              <a:gd name="T4" fmla="*/ 9067272 w 2360"/>
              <a:gd name="T5" fmla="*/ 530797 h 1390"/>
              <a:gd name="T6" fmla="*/ 7209117 w 2360"/>
              <a:gd name="T7" fmla="*/ 486930 h 1390"/>
              <a:gd name="T8" fmla="*/ 6521074 w 2360"/>
              <a:gd name="T9" fmla="*/ 1223904 h 1390"/>
              <a:gd name="T10" fmla="*/ 5329049 w 2360"/>
              <a:gd name="T11" fmla="*/ 1302866 h 1390"/>
              <a:gd name="T12" fmla="*/ 5464905 w 2360"/>
              <a:gd name="T13" fmla="*/ 1930171 h 1390"/>
              <a:gd name="T14" fmla="*/ 5372874 w 2360"/>
              <a:gd name="T15" fmla="*/ 2680306 h 1390"/>
              <a:gd name="T16" fmla="*/ 4386824 w 2360"/>
              <a:gd name="T17" fmla="*/ 3254971 h 1390"/>
              <a:gd name="T18" fmla="*/ 5999563 w 2360"/>
              <a:gd name="T19" fmla="*/ 3294452 h 1390"/>
              <a:gd name="T20" fmla="*/ 7743775 w 2360"/>
              <a:gd name="T21" fmla="*/ 3290065 h 1390"/>
              <a:gd name="T22" fmla="*/ 5473670 w 2360"/>
              <a:gd name="T23" fmla="*/ 1250225 h 1390"/>
              <a:gd name="T24" fmla="*/ 5925062 w 2360"/>
              <a:gd name="T25" fmla="*/ 3987559 h 1390"/>
              <a:gd name="T26" fmla="*/ 6249362 w 2360"/>
              <a:gd name="T27" fmla="*/ 2026680 h 1390"/>
              <a:gd name="T28" fmla="*/ 7305531 w 2360"/>
              <a:gd name="T29" fmla="*/ 631692 h 1390"/>
              <a:gd name="T30" fmla="*/ 815134 w 2360"/>
              <a:gd name="T31" fmla="*/ 1386214 h 1390"/>
              <a:gd name="T32" fmla="*/ 2322694 w 2360"/>
              <a:gd name="T33" fmla="*/ 3079501 h 1390"/>
              <a:gd name="T34" fmla="*/ 3080857 w 2360"/>
              <a:gd name="T35" fmla="*/ 1781022 h 1390"/>
              <a:gd name="T36" fmla="*/ 2572493 w 2360"/>
              <a:gd name="T37" fmla="*/ 1092302 h 1390"/>
              <a:gd name="T38" fmla="*/ 1687240 w 2360"/>
              <a:gd name="T39" fmla="*/ 846643 h 1390"/>
              <a:gd name="T40" fmla="*/ 411950 w 2360"/>
              <a:gd name="T41" fmla="*/ 1289705 h 1390"/>
              <a:gd name="T42" fmla="*/ 1139435 w 2360"/>
              <a:gd name="T43" fmla="*/ 1671353 h 1390"/>
              <a:gd name="T44" fmla="*/ 1433059 w 2360"/>
              <a:gd name="T45" fmla="*/ 3184783 h 1390"/>
              <a:gd name="T46" fmla="*/ 2695202 w 2360"/>
              <a:gd name="T47" fmla="*/ 5812448 h 1390"/>
              <a:gd name="T48" fmla="*/ 3115916 w 2360"/>
              <a:gd name="T49" fmla="*/ 5198303 h 1390"/>
              <a:gd name="T50" fmla="*/ 2489227 w 2360"/>
              <a:gd name="T51" fmla="*/ 2395167 h 1390"/>
              <a:gd name="T52" fmla="*/ 2107955 w 2360"/>
              <a:gd name="T53" fmla="*/ 1943332 h 1390"/>
              <a:gd name="T54" fmla="*/ 1130670 w 2360"/>
              <a:gd name="T55" fmla="*/ 1741541 h 1390"/>
              <a:gd name="T56" fmla="*/ 1691623 w 2360"/>
              <a:gd name="T57" fmla="*/ 1504656 h 1390"/>
              <a:gd name="T58" fmla="*/ 3335038 w 2360"/>
              <a:gd name="T59" fmla="*/ 4097228 h 1390"/>
              <a:gd name="T60" fmla="*/ 4430649 w 2360"/>
              <a:gd name="T61" fmla="*/ 320233 h 1390"/>
              <a:gd name="T62" fmla="*/ 3352568 w 2360"/>
              <a:gd name="T63" fmla="*/ 570278 h 1390"/>
              <a:gd name="T64" fmla="*/ 3549778 w 2360"/>
              <a:gd name="T65" fmla="*/ 1688900 h 1390"/>
              <a:gd name="T66" fmla="*/ 9067272 w 2360"/>
              <a:gd name="T67" fmla="*/ 4426234 h 1390"/>
              <a:gd name="T68" fmla="*/ 3111534 w 2360"/>
              <a:gd name="T69" fmla="*/ 394808 h 1390"/>
              <a:gd name="T70" fmla="*/ 3413922 w 2360"/>
              <a:gd name="T71" fmla="*/ 35094 h 1390"/>
              <a:gd name="T72" fmla="*/ 2953766 w 2360"/>
              <a:gd name="T73" fmla="*/ 1215131 h 1390"/>
              <a:gd name="T74" fmla="*/ 2813528 w 2360"/>
              <a:gd name="T75" fmla="*/ 987019 h 1390"/>
              <a:gd name="T76" fmla="*/ 2274487 w 2360"/>
              <a:gd name="T77" fmla="*/ 851030 h 1390"/>
              <a:gd name="T78" fmla="*/ 6411513 w 2360"/>
              <a:gd name="T79" fmla="*/ 4443781 h 1390"/>
              <a:gd name="T80" fmla="*/ 8962094 w 2360"/>
              <a:gd name="T81" fmla="*/ 2732947 h 1390"/>
              <a:gd name="T82" fmla="*/ 1919510 w 2360"/>
              <a:gd name="T83" fmla="*/ 780842 h 1390"/>
              <a:gd name="T84" fmla="*/ 5302755 w 2360"/>
              <a:gd name="T85" fmla="*/ 745748 h 1390"/>
              <a:gd name="T86" fmla="*/ 2476080 w 2360"/>
              <a:gd name="T87" fmla="*/ 478156 h 1390"/>
              <a:gd name="T88" fmla="*/ 10276826 w 2360"/>
              <a:gd name="T89" fmla="*/ 5531696 h 1390"/>
              <a:gd name="T90" fmla="*/ 8668470 w 2360"/>
              <a:gd name="T91" fmla="*/ 4220057 h 1390"/>
              <a:gd name="T92" fmla="*/ 5386021 w 2360"/>
              <a:gd name="T93" fmla="*/ 504477 h 1390"/>
              <a:gd name="T94" fmla="*/ 2677672 w 2360"/>
              <a:gd name="T95" fmla="*/ 307073 h 1390"/>
              <a:gd name="T96" fmla="*/ 8760501 w 2360"/>
              <a:gd name="T97" fmla="*/ 3772608 h 1390"/>
              <a:gd name="T98" fmla="*/ 2677672 w 2360"/>
              <a:gd name="T99" fmla="*/ 679947 h 1390"/>
              <a:gd name="T100" fmla="*/ 8848150 w 2360"/>
              <a:gd name="T101" fmla="*/ 3689259 h 1390"/>
              <a:gd name="T102" fmla="*/ 5149369 w 2360"/>
              <a:gd name="T103" fmla="*/ 2596958 h 1390"/>
              <a:gd name="T104" fmla="*/ 9290777 w 2360"/>
              <a:gd name="T105" fmla="*/ 2224084 h 1390"/>
              <a:gd name="T106" fmla="*/ 9089185 w 2360"/>
              <a:gd name="T107" fmla="*/ 5360612 h 1390"/>
              <a:gd name="T108" fmla="*/ 8835003 w 2360"/>
              <a:gd name="T109" fmla="*/ 4097228 h 1390"/>
              <a:gd name="T110" fmla="*/ 2379666 w 2360"/>
              <a:gd name="T111" fmla="*/ 403581 h 1390"/>
              <a:gd name="T112" fmla="*/ 2949383 w 2360"/>
              <a:gd name="T113" fmla="*/ 1197584 h 1390"/>
              <a:gd name="T114" fmla="*/ 2712732 w 2360"/>
              <a:gd name="T115" fmla="*/ 1087915 h 1390"/>
              <a:gd name="T116" fmla="*/ 2572493 w 2360"/>
              <a:gd name="T117" fmla="*/ 3285678 h 1390"/>
              <a:gd name="T118" fmla="*/ 2112337 w 2360"/>
              <a:gd name="T119" fmla="*/ 3048794 h 1390"/>
              <a:gd name="T120" fmla="*/ 4772479 w 2360"/>
              <a:gd name="T121" fmla="*/ 1903851 h 1390"/>
              <a:gd name="T122" fmla="*/ 8742972 w 2360"/>
              <a:gd name="T123" fmla="*/ 4211283 h 1390"/>
              <a:gd name="T124" fmla="*/ 438244 w 2360"/>
              <a:gd name="T125" fmla="*/ 1557297 h 13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s-ES" sz="12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s-ES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s-ES" sz="1600" b="1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601221" y="489056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b="1">
                  <a:solidFill>
                    <a:srgbClr val="FFFFFF"/>
                  </a:solidFill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s-ES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s-ES" sz="1600" b="1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26953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6063319" y="1997462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s-ES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s-ES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6296868" y="2729493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3" name="Body Copy">
            <a:extLst>
              <a:ext uri="{FF2B5EF4-FFF2-40B4-BE49-F238E27FC236}">
                <a16:creationId xmlns:a16="http://schemas.microsoft.com/office/drawing/2014/main" id="{406C06BF-4966-4DD9-89AF-ABD6FFD58A4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s-ES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de la historia]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200DB45E-3F53-44FC-B77B-69DFBB06789A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10635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[Nombre del presentador]</a:t>
            </a:r>
          </a:p>
          <a:p>
            <a:pPr>
              <a:buSzPct val="120000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es-ES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AE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[AE Nombre]</a:t>
            </a:r>
          </a:p>
        </p:txBody>
      </p:sp>
    </p:spTree>
    <p:extLst>
      <p:ext uri="{BB962C8B-B14F-4D97-AF65-F5344CB8AC3E}">
        <p14:creationId xmlns:p14="http://schemas.microsoft.com/office/powerpoint/2010/main" val="35614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cap="none" normalizeH="0" baseline="0" noProof="0">
                <a:ln>
                  <a:noFill/>
                </a:ln>
                <a:solidFill>
                  <a:prstClr val="white">
                    <a:alpha val="44000"/>
                  </a:prstClr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22576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7" name="Yellow Bar">
            <a:extLst>
              <a:ext uri="{FF2B5EF4-FFF2-40B4-BE49-F238E27FC236}">
                <a16:creationId xmlns:a16="http://schemas.microsoft.com/office/drawing/2014/main" id="{2F5C89C2-1862-4D13-8A63-A78250285E1A}"/>
              </a:ext>
            </a:extLst>
          </p:cNvPr>
          <p:cNvSpPr/>
          <p:nvPr/>
        </p:nvSpPr>
        <p:spPr>
          <a:xfrm>
            <a:off x="3176024" y="108448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s-ES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36458FB3-6052-423D-8A34-7010CADE6308}"/>
              </a:ext>
            </a:extLst>
          </p:cNvPr>
          <p:cNvSpPr txBox="1">
            <a:spLocks/>
          </p:cNvSpPr>
          <p:nvPr/>
        </p:nvSpPr>
        <p:spPr>
          <a:xfrm>
            <a:off x="3026621" y="425424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3200">
                <a:solidFill>
                  <a:schemeClr val="bg1"/>
                </a:solidFill>
              </a:rPr>
              <a:t>[Título de la diapositiva]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10F9F3-671B-4A3C-8EA8-EB4B249C2B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1929016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426440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3563</TotalTime>
  <Words>8810</Words>
  <Application>Microsoft Office PowerPoint</Application>
  <PresentationFormat>Widescreen</PresentationFormat>
  <Paragraphs>1096</Paragraphs>
  <Slides>62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Calibri</vt:lpstr>
      <vt:lpstr>Helvetica Neue</vt:lpstr>
      <vt:lpstr>Lucida Grande</vt:lpstr>
      <vt:lpstr>Open Sans Semibold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Jason</dc:creator>
  <cp:lastModifiedBy>Tait, Christine</cp:lastModifiedBy>
  <cp:revision>284</cp:revision>
  <cp:lastPrinted>2019-06-19T16:24:35Z</cp:lastPrinted>
  <dcterms:created xsi:type="dcterms:W3CDTF">2018-11-12T16:45:52Z</dcterms:created>
  <dcterms:modified xsi:type="dcterms:W3CDTF">2021-02-12T21:50:55Z</dcterms:modified>
</cp:coreProperties>
</file>