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44" d="100"/>
          <a:sy n="44" d="100"/>
        </p:scale>
        <p:origin x="1008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COVID-19 está mudando a maneira como vivemos, trabalhamos e servimos. Um dos maiores desafios que enfrentamos como Leões é </a:t>
            </a:r>
            <a:r>
              <a:rPr lang="pt-BR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[diga o problema - ex.: organizar reuniões nesta época de distanciamento social.]</a:t>
            </a:r>
            <a:r>
              <a:rPr lang="pt-BR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Hoje vamos falar sobre </a:t>
            </a:r>
            <a:r>
              <a:rPr lang="pt-BR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[diga a solução - ex.: como você pode encontrar uma plataforma de reuniões virtuais ideal para você.]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Meu nome é </a:t>
            </a:r>
            <a:r>
              <a:rPr lang="pt-BR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[insira seu nome]</a:t>
            </a:r>
            <a:r>
              <a:rPr lang="pt-BR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organizarei este seminário on-line especial apenas para os Leões. Vamos começar!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waKhcTuv1wD9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rgbClr val="EBB700"/>
                </a:solidFill>
              </a:rPr>
              <a:t>Clubes Virtuais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Uma nova maneira de se conectar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Você preencherá a mesma documentação que se utiliza para fundar um clube tradicional.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única diferença é identificar o seu clube como virtual na documentação da fundação.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pt-BR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Fundação de um Clube Virtual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Escolha a plataforma virtual adequada ao número de pessoas que desejem usar a opção virtual.</a:t>
            </a:r>
            <a:b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pt-BR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Muitas plataformas virtuais oferecem períodos de teste gratuitos para ver qual é a melhor plataforma para o clube.</a:t>
            </a:r>
            <a:b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pt-BR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Existem muitos tutoriais no Youtube para aprender a usar a maioria das plataformas virtuais.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pt-BR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Existem plataformas virtuais gratuitas.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pt-BR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Qual plataforma virtual usar?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Verifique se o novo associado entende como usar a plataforma virtual.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Reúna-se com ele em pessoa, se necessário, para treiná-lo a usar a plataforma.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Procure ter um consultor técnico ou comitê técnico - esses indivíduos ajudarão com quaisquer problemas técnicos que surgirem na plataforma virtual.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Convide o novo associado para alguma plataforma social usada pelo clube.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Envie ao novo associado os calendários do clube com as datas dos serviços comunitários.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Assegure-se de que o novo associado faça o treinamento de orientação para novos associados que está em lionsclubs.org.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Aqui está o </a:t>
            </a:r>
            <a:r>
              <a:rPr lang="pt-BR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Apresente o associado na próxima reunião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Programe para chegar ao próximo projeto de serviço comunitário com o novo associado.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chemeClr val="bg1"/>
                </a:solidFill>
              </a:rPr>
              <a:t>Isso ajudará a garantir que ele se sinta bem-vindo, e você poderá apresentá-lo aos associados do clube que estiverem presentes.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pt-BR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chemeClr val="bg1"/>
                </a:solidFill>
              </a:rPr>
              <a:t>Dicas para iniciar um Clube Virtual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Muito obrigado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pt-BR" sz="1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Para mais dúvidas, entre em contato com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55548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O que é um Clube Virtual?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O que são Clubes Virtuais?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Os Lions Clubes Virtuais formam uma categoria abrangente de clubes que utilizam aplicativos de software ou plataformas multifuncionais para estabelecer a sua presença em um espaço virtual definido.  Os Lions Clubes Virtuais podem incluir plataformas como de clubes cibernéticos, do WhatsApp ou de telefone.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O Lions clube de San Diego Golden </a:t>
            </a:r>
            <a:r>
              <a:rPr lang="pt-BR" sz="2800" dirty="0" err="1">
                <a:solidFill>
                  <a:schemeClr val="bg1"/>
                </a:solidFill>
              </a:rPr>
              <a:t>Triangle</a:t>
            </a:r>
            <a:r>
              <a:rPr lang="pt-BR" sz="2800" dirty="0">
                <a:solidFill>
                  <a:schemeClr val="bg1"/>
                </a:solidFill>
              </a:rPr>
              <a:t> é o primeiro clube a usar o identificador de reuniões 'virtuais' no seu processo de fundação.  Foi fundado em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46320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Por que Clubes Virtuais?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8120757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/>
              <a:t>Razões para se reunir virtualmente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289281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Os Leões vivem tão longe que não conseguem se encontrar da forma tradicional.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 clube procura envolver pessoas de todas as idades.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Envolver pessoas com menos de 40 anos.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Usar clubes virtuais para melhorar a experiência dos associados.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1008496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 dirty="0"/>
              <a:t>Os Leões vivem tão longe que não conseguem se encontrar da forma tradicional.</a:t>
            </a:r>
          </a:p>
          <a:p>
            <a:endParaRPr lang="en-US" sz="2000" dirty="0"/>
          </a:p>
          <a:p>
            <a:r>
              <a:rPr lang="pt-BR" sz="2000" dirty="0"/>
              <a:t>O clube Hawaii Cyber se reúne virtualmente, porque os associados estão espalhados por todas as ilhas que formam o </a:t>
            </a:r>
            <a:r>
              <a:rPr lang="pt-BR" sz="2000" dirty="0" err="1"/>
              <a:t>Havai</a:t>
            </a:r>
            <a:r>
              <a:rPr lang="pt-BR" sz="2000" dirty="0"/>
              <a:t>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Como eles funcionam: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pt-BR" sz="2000" b="1" dirty="0">
                <a:latin typeface="Arial" charset="0"/>
                <a:ea typeface="Arial" charset="0"/>
                <a:cs typeface="Arial" charset="0"/>
              </a:rPr>
              <a:t>Este clube se reúne para discutir possíveis projetos de serviço e diferentes assuntos do clube.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pt-BR" sz="2000" b="1" dirty="0">
                <a:latin typeface="Arial" charset="0"/>
                <a:ea typeface="Arial" charset="0"/>
                <a:cs typeface="Arial" charset="0"/>
              </a:rPr>
              <a:t>Eles trocam e-mails para discutir ideias.  O clube deixa moções abertas por uma semana para trocar e-mails.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 clube recentemente teve um projeto de serviço que estava conectado ao Wal-Mart.  Cada um dos associados foi ao Wal-Mart mais próximo e trabalhou no projeto.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1800" dirty="0"/>
              <a:t>O Lions e Leo Clube New York Global </a:t>
            </a:r>
            <a:r>
              <a:rPr lang="pt-BR" sz="1800" dirty="0" err="1"/>
              <a:t>Leaders</a:t>
            </a:r>
            <a:r>
              <a:rPr lang="pt-BR" sz="1800" dirty="0"/>
              <a:t> usam suas plataformas de clubes virtuais para envolver todas as faixas etárias.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pt-BR" sz="18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Como eles funcionam:</a:t>
            </a:r>
            <a:r>
              <a:rPr lang="pt-BR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Arial" charset="0"/>
                <a:ea typeface="Arial" charset="0"/>
                <a:cs typeface="Arial" charset="0"/>
              </a:rPr>
              <a:t>Eles continuam tendo reuniões tradicionais.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Arial" charset="0"/>
                <a:ea typeface="Arial" charset="0"/>
                <a:cs typeface="Arial" charset="0"/>
              </a:rPr>
              <a:t>As pessoas enviam e-mails, mensagem de texto e telefonam para participar das reuniões tradicionais.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Arial" charset="0"/>
                <a:ea typeface="Arial" charset="0"/>
                <a:cs typeface="Arial" charset="0"/>
              </a:rPr>
              <a:t>Esta opção permite que mais Leos participem das reuniões.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latin typeface="Arial" charset="0"/>
                <a:ea typeface="Arial" charset="0"/>
                <a:cs typeface="Arial" charset="0"/>
              </a:rPr>
              <a:t>O clube firmou parceria com a Fundação J. </a:t>
            </a:r>
            <a:r>
              <a:rPr lang="pt-BR" sz="1800" dirty="0" err="1">
                <a:latin typeface="Arial" charset="0"/>
                <a:ea typeface="Arial" charset="0"/>
                <a:cs typeface="Arial" charset="0"/>
              </a:rPr>
              <a:t>Luce</a:t>
            </a:r>
            <a:r>
              <a:rPr lang="pt-BR" sz="1800" dirty="0">
                <a:latin typeface="Arial" charset="0"/>
                <a:ea typeface="Arial" charset="0"/>
                <a:cs typeface="Arial" charset="0"/>
              </a:rPr>
              <a:t> para ajudar a desenvolver habilidades de liderança global em jovens.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6" y="987288"/>
            <a:ext cx="8095810" cy="533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rgbClr val="00338D"/>
                </a:solidFill>
              </a:rPr>
              <a:t>Os clubes procuram envolver pessoas de todas as idades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Quando as pessoas se conectem virtualmente, têm a oportunidade de participar de reuniões nas quais talvez não pudessem participar de forma normal.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As reuniões tradicionais ainda serão o modelo para os Leões criarem relacionamentos pessoais.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As reuniões virtuais ajudarão a manter envolvidas pessoas que talvez tenham uma agenda cheia de viagens, vida familiar ocupada ou uma grande demanda na escola.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</a:rPr>
              <a:t>Ainda será necessário fazer reuniões tradicionais para discutir assuntos importantes do clube.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chemeClr val="bg1"/>
                </a:solidFill>
              </a:rPr>
              <a:t>Reuniões virtuais X reuniões tradicionais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28799" y="3206478"/>
            <a:ext cx="8556771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Como se funda um Clube Virtual?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805</Words>
  <Application>Microsoft Office PowerPoint</Application>
  <PresentationFormat>Widescreen</PresentationFormat>
  <Paragraphs>85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210</cp:revision>
  <cp:lastPrinted>2019-06-19T16:24:35Z</cp:lastPrinted>
  <dcterms:created xsi:type="dcterms:W3CDTF">2018-11-12T16:45:52Z</dcterms:created>
  <dcterms:modified xsi:type="dcterms:W3CDTF">2020-05-14T18:29:29Z</dcterms:modified>
</cp:coreProperties>
</file>