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1140" r:id="rId2"/>
    <p:sldId id="874" r:id="rId3"/>
    <p:sldId id="873" r:id="rId4"/>
    <p:sldId id="953" r:id="rId5"/>
    <p:sldId id="1123" r:id="rId6"/>
    <p:sldId id="1114" r:id="rId7"/>
    <p:sldId id="1087" r:id="rId8"/>
    <p:sldId id="889" r:id="rId9"/>
    <p:sldId id="1106" r:id="rId10"/>
    <p:sldId id="1075" r:id="rId11"/>
    <p:sldId id="974" r:id="rId12"/>
    <p:sldId id="1121" r:id="rId13"/>
    <p:sldId id="952" r:id="rId14"/>
  </p:sldIdLst>
  <p:sldSz cx="12192000" cy="6858000"/>
  <p:notesSz cx="6858000" cy="13239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65A"/>
    <a:srgbClr val="0D2240"/>
    <a:srgbClr val="00338D"/>
    <a:srgbClr val="EBB700"/>
    <a:srgbClr val="7A2682"/>
    <a:srgbClr val="FF5C35"/>
    <a:srgbClr val="407CCA"/>
    <a:srgbClr val="00AC69"/>
    <a:srgbClr val="B3B2B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43"/>
    <p:restoredTop sz="61447"/>
  </p:normalViewPr>
  <p:slideViewPr>
    <p:cSldViewPr snapToGrid="0" snapToObjects="1">
      <p:cViewPr varScale="1">
        <p:scale>
          <a:sx n="84" d="100"/>
          <a:sy n="84" d="100"/>
        </p:scale>
        <p:origin x="102" y="504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6/29/2020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COVID-19 sta cambiando il modo in cui viviamo, lavoriamo e serviamo. Una delle maggiori sfide che affrontiamo come Lions è </a:t>
            </a:r>
            <a:r>
              <a:rPr lang="it-IT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(indica il problema - per es. organizzare riunioni nell'era del distanziamento sociale).</a:t>
            </a:r>
            <a:r>
              <a:rPr lang="it-IT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Oggi parleremo di </a:t>
            </a:r>
            <a:r>
              <a:rPr lang="it-IT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(indica la soluzione - per es. come puoi trovare una piattaforma per le riunioni virtuali che sia adatta a te).</a:t>
            </a:r>
          </a:p>
          <a:p>
            <a:endParaRPr lang="en-US" i="1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chiamo </a:t>
            </a:r>
            <a:r>
              <a:rPr lang="it-IT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(inserisci il tuo nome) </a:t>
            </a:r>
            <a:r>
              <a:rPr lang="it-IT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condurrò questo webinar speciale solo per i Lions. Cominciamo!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0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dn2.webdamdb.com/md_waKhcTuv1wD9.jpg.pdf?v=1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100645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>
                <a:solidFill>
                  <a:srgbClr val="EBB700"/>
                </a:solidFill>
              </a:rPr>
              <a:t>Club virtuali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Un nuovo modo per tenersi in contatto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3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solidFill>
                  <a:schemeClr val="bg1">
                    <a:alpha val="44000"/>
                  </a:schemeClr>
                </a:solidFill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" r="11414"/>
          <a:stretch/>
        </p:blipFill>
        <p:spPr>
          <a:xfrm>
            <a:off x="3074937" y="0"/>
            <a:ext cx="9117064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158056" y="105114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24539" y="1333786"/>
            <a:ext cx="4357416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 dovranno compilare gli stessi documenti che si usano per omologare i club tradizionali.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L'unica differenza consiste nel specificare che il proprio club è un club virtuale nei documenti di richiesta dell’omologazione.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24539" y="635632"/>
            <a:ext cx="5920818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Omologare un club virtuale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74443" y="-99021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5A05A-B830-9F4B-AF70-ADEF243B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9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126621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it-IT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Scegli la piattaforma virtuale adatta al numero di persone che desiderano utilizzare l'opzione virtuale</a:t>
            </a:r>
            <a:br>
              <a:rPr lang="it-IT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it-IT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it-IT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Molte piattaforme virtuali offrono periodi di prova gratuiti per testare quale sia la piattaforma migliore da usare in base alle proprie esigenze.</a:t>
            </a:r>
            <a:br>
              <a:rPr lang="it-IT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it-IT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it-IT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Ci sono molti tutorial su YouTube per imparare a usare la maggior parte delle piattaforme virtuali.</a:t>
            </a: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it-IT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Esistono piattaforme virtuali che possono essere utilizzate gratuitamente.</a:t>
            </a: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281008"/>
            <a:ext cx="5092507" cy="20277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it-IT" sz="48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Quale piattaforma virtuale si deve usare?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14B45C99-9127-3643-92CE-5F0614EE8BA5}"/>
              </a:ext>
            </a:extLst>
          </p:cNvPr>
          <p:cNvSpPr txBox="1">
            <a:spLocks/>
          </p:cNvSpPr>
          <p:nvPr/>
        </p:nvSpPr>
        <p:spPr>
          <a:xfrm>
            <a:off x="986165" y="1113852"/>
            <a:ext cx="10159874" cy="400652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Assicurati che i nuovi soci abbiano compreso come utilizzare la piattaforma virtuale.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Incontrali di persona, se necessario, per insegnare loro a usare la piattaforma.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Cerca di formare un consulente tecnico o un comitato tecnico: queste persone ti aiuteranno con qualsiasi problema tecnico che si presenta con la piattaforma virtuale.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Invita i nuovi soci a qualsiasi piattaforma sui social utilizzata dai club.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Invia il calendario delle attività di servizio comunitario del club ai nuovi soci.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Verifica che i nuovi soci ricevano la formazione per l'orientamento dei nuovi soci disponibile su lionsclubs.org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Ecco la </a:t>
            </a:r>
            <a:r>
              <a:rPr lang="it-IT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Presenta i nuovi soci alla prossima riunione online.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Pianifica di arrivare al prossimo progetto di servizio comunitario con i nuovi soci.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Ciò contribuirà a garantire che i nuovi soci si sentano benvenuti e che tu possa presentarli ai soci del club che stanno partecipando al servizio.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r>
              <a:rPr lang="it-IT" sz="1800" dirty="0">
                <a:solidFill>
                  <a:schemeClr val="bg1"/>
                </a:solidFill>
              </a:rPr>
              <a:t>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150560" y="8882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027265" y="354830"/>
            <a:ext cx="8373905" cy="5334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chemeClr val="bg1"/>
                </a:solidFill>
              </a:rPr>
              <a:t>Suggerimenti per l'avvio di un club virtuale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- Image">
            <a:extLst>
              <a:ext uri="{FF2B5EF4-FFF2-40B4-BE49-F238E27FC236}">
                <a16:creationId xmlns:a16="http://schemas.microsoft.com/office/drawing/2014/main" id="{2EE2BF5C-B4A4-1B40-B3D6-5807C1E6D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it-IT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Grazie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it-IT" sz="1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Per qualsiasi domanda, contattare membership@lionsclubs.org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 dirty="0"/>
          </a:p>
        </p:txBody>
      </p:sp>
      <p:sp>
        <p:nvSpPr>
          <p:cNvPr id="7" name="Copyright"/>
          <p:cNvSpPr txBox="1"/>
          <p:nvPr/>
        </p:nvSpPr>
        <p:spPr>
          <a:xfrm>
            <a:off x="4510239" y="6062172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© 2020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05" b="-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080260" y="3206478"/>
            <a:ext cx="81267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Che cos’è un club virtuale?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14198-4178-D149-9867-21BDDD8BA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62001" y="992633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591556" y="429923"/>
            <a:ext cx="7333244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Che cosa sono i club virtuali?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591003" y="1075332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F9419B-F64A-47FE-8B6F-5B469CCA632C}"/>
              </a:ext>
            </a:extLst>
          </p:cNvPr>
          <p:cNvSpPr txBox="1"/>
          <p:nvPr/>
        </p:nvSpPr>
        <p:spPr>
          <a:xfrm>
            <a:off x="591556" y="1232452"/>
            <a:ext cx="108185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I Lions club virtuali sono una categoria che comprende i club che utilizzano applicazioni software di piattaforme multifunzionali per stabilire la loro presenza in uno spazio virtuale definito.  I Lions club virtuali possono includere piattaforme come i cyber club, i club WhatsApp o i club telefonici.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Il Lions Club San Diego Golden Triangle è stato il primo club a utilizzare "virtualmente" l'identificatore della riunione come parte del suo processo di omologazione.  Il club è stato omologato nel 1990.  </a:t>
            </a:r>
          </a:p>
        </p:txBody>
      </p:sp>
    </p:spTree>
    <p:extLst>
      <p:ext uri="{BB962C8B-B14F-4D97-AF65-F5344CB8AC3E}">
        <p14:creationId xmlns:p14="http://schemas.microsoft.com/office/powerpoint/2010/main" val="367978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0" r="-159" b="12852"/>
          <a:stretch/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8" y="-1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Perché i club virtuali?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BF915-E310-5D48-96E3-416654B2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-4970" y="-1"/>
            <a:ext cx="12192000" cy="6858000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B528F7-FFCE-164D-B6B9-E5AA98D573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DA6FD9-0326-BB4A-94DB-C31C0BCB43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96571" y="145733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684642" y="862528"/>
            <a:ext cx="7602108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Perché incontrarsi virtualmente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0" y="1622258"/>
            <a:ext cx="1053084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I Lions vivono così distanti tra loro che non possono incontrarsi in modo tradizionale.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Il club sta cercando di coinvolgere persone di tutte le età.</a:t>
            </a:r>
          </a:p>
          <a:p>
            <a:pPr marL="804849" lvl="1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Sta cercando di coinvolgere persone con meno di 40 anni.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Usando i club virtuali si può migliorare l'esperienza dei soci.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4B7AB6-6AFC-4043-891D-1AEF2DA82C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F6DA1F-1D41-4943-85B5-EF1BF059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1886884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1197940"/>
            <a:ext cx="8633460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2000" dirty="0"/>
              <a:t>I Lions vivono così distanti tra loro che non possono incontrarsi in modo tradizionale</a:t>
            </a:r>
          </a:p>
          <a:p>
            <a:endParaRPr lang="en-US" sz="2000" dirty="0"/>
          </a:p>
          <a:p>
            <a:r>
              <a:rPr lang="it-IT" sz="2000" dirty="0"/>
              <a:t>Il cyber club Hawaii si incontra virtualmente perché i suoi soci abitano in tutte le isole.</a:t>
            </a:r>
          </a:p>
          <a:p>
            <a:endParaRPr lang="en-US" kern="0" dirty="0"/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2181343"/>
            <a:ext cx="9998764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Come opera: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it-IT" sz="2000" b="1" dirty="0">
                <a:latin typeface="Arial" charset="0"/>
                <a:ea typeface="Arial" charset="0"/>
                <a:cs typeface="Arial" charset="0"/>
              </a:rPr>
              <a:t>Questo club si riunisce per discutere dei possibili progetti di servizio e delle diverse questioni del club.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it-IT" sz="2000" b="1" dirty="0">
                <a:latin typeface="Arial" charset="0"/>
                <a:ea typeface="Arial" charset="0"/>
                <a:cs typeface="Arial" charset="0"/>
              </a:rPr>
              <a:t>I soci si scambiano email per discutere delle loro idee.  Il club lascia le mozioni aperte per una settimana per scambiarsi le email.</a:t>
            </a:r>
          </a:p>
          <a:p>
            <a:pPr marL="285750" lvl="1" indent="-285750" fontAlgn="auto">
              <a:buFont typeface="Arial" charset="0"/>
              <a:buChar char="•"/>
            </a:pPr>
            <a:r>
              <a:rPr lang="it-IT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Il club ha recentemente avuto un progetto di servizio in collegamento con la catena di ipermercati Walmart.  Ogni socio si è recato nel suo Walmart più vicino e ha lavorato al progetto.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6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 dirty="0"/>
              <a:t>Il Lions Club e il Leo Club New York Global utilizza le sue piattaforme di club virtuali per coinvolgere tutte le età.</a:t>
            </a:r>
          </a:p>
          <a:p>
            <a:endParaRPr lang="en-US" sz="1800" dirty="0"/>
          </a:p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1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Come operano: 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latin typeface="Arial" charset="0"/>
                <a:ea typeface="Arial" charset="0"/>
                <a:cs typeface="Arial" charset="0"/>
              </a:rPr>
              <a:t>Continuano ad avere riunioni tradizionali.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latin typeface="Arial" charset="0"/>
                <a:ea typeface="Arial" charset="0"/>
                <a:cs typeface="Arial" charset="0"/>
              </a:rPr>
              <a:t>Chiedono alle persone di inviare email, messaggi di testo e di chiamare durante le loro riunioni tradizionali.</a:t>
            </a:r>
          </a:p>
          <a:p>
            <a:pPr marL="742950" lvl="2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latin typeface="Arial" charset="0"/>
                <a:ea typeface="Arial" charset="0"/>
                <a:cs typeface="Arial" charset="0"/>
              </a:rPr>
              <a:t>Questa opzione consente a più Leo di partecipare alle riunioni.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latin typeface="Arial" charset="0"/>
                <a:ea typeface="Arial" charset="0"/>
                <a:cs typeface="Arial" charset="0"/>
              </a:rPr>
              <a:t>Il club ha collaborato con la Fondazione J. Luce per aiutare a sviluppare le capacità di leadership globale nei giovani.</a:t>
            </a:r>
          </a:p>
          <a:p>
            <a:endParaRPr lang="en-US" sz="1800" dirty="0"/>
          </a:p>
          <a:p>
            <a:endParaRPr lang="en-US" sz="1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2400" dirty="0">
                <a:solidFill>
                  <a:srgbClr val="00338D"/>
                </a:solidFill>
              </a:rPr>
              <a:t>Club che cercano di coinvolgere persone di tutte le età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90461" y="1643089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Riunendosi in modo virtuale si offre la possibilità di partecipare alle persone che normalmente non potrebbero essere presenti fisicamente.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Le riunioni tradizionali continueranno a essere un punto fermo per i Lions nel formare le relazioni personali.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Le riunioni virtuali aiuteranno a coinvolgere le persone che potrebbero avere un ampio programma di viaggio, una vita familiare impegnata o un grande fabbisogno scolastico.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Le riunioni tradizionali saranno ancora necessarie per parlare delle questioni di club di grande portata. 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90461" y="142884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61799" y="987288"/>
            <a:ext cx="8875357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chemeClr val="bg1"/>
                </a:solidFill>
              </a:rPr>
              <a:t>Riunioni virtuali rispetto a quelle tradizionali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1625297" y="3206478"/>
            <a:ext cx="8936438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Come si omologa un club virtuale?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68387" y="38763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0100C3-D959-D840-87B6-3F6E18C75B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686" y="5899282"/>
            <a:ext cx="836923" cy="7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537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2890</TotalTime>
  <Words>855</Words>
  <Application>Microsoft Office PowerPoint</Application>
  <PresentationFormat>Widescreen</PresentationFormat>
  <Paragraphs>85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Helvetica Neue</vt:lpstr>
      <vt:lpstr>Lucida Grande</vt:lpstr>
      <vt:lpstr>Segoe UI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Sartori, Lucia</cp:lastModifiedBy>
  <cp:revision>211</cp:revision>
  <cp:lastPrinted>2019-06-19T16:24:35Z</cp:lastPrinted>
  <dcterms:created xsi:type="dcterms:W3CDTF">2018-11-12T16:45:52Z</dcterms:created>
  <dcterms:modified xsi:type="dcterms:W3CDTF">2020-06-29T13:07:27Z</dcterms:modified>
</cp:coreProperties>
</file>