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1140" r:id="rId2"/>
    <p:sldId id="874" r:id="rId3"/>
    <p:sldId id="873" r:id="rId4"/>
    <p:sldId id="953" r:id="rId5"/>
    <p:sldId id="1123" r:id="rId6"/>
    <p:sldId id="1114" r:id="rId7"/>
    <p:sldId id="1087" r:id="rId8"/>
    <p:sldId id="889" r:id="rId9"/>
    <p:sldId id="1106" r:id="rId10"/>
    <p:sldId id="1075" r:id="rId11"/>
    <p:sldId id="974" r:id="rId12"/>
    <p:sldId id="1121" r:id="rId13"/>
    <p:sldId id="952" r:id="rId14"/>
  </p:sldIdLst>
  <p:sldSz cx="12192000" cy="6858000"/>
  <p:notesSz cx="6858000" cy="13239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65A"/>
    <a:srgbClr val="0D2240"/>
    <a:srgbClr val="00338D"/>
    <a:srgbClr val="EBB700"/>
    <a:srgbClr val="7A2682"/>
    <a:srgbClr val="FF5C35"/>
    <a:srgbClr val="407CCA"/>
    <a:srgbClr val="00AC69"/>
    <a:srgbClr val="B3B2B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43"/>
    <p:restoredTop sz="61447"/>
  </p:normalViewPr>
  <p:slideViewPr>
    <p:cSldViewPr snapToGrid="0" snapToObjects="1">
      <p:cViewPr varScale="1">
        <p:scale>
          <a:sx n="44" d="100"/>
          <a:sy n="44" d="100"/>
        </p:scale>
        <p:origin x="1008" y="60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i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pandemia de COVID-19 está cambiando la forma en que vivimos, trabajamos y servimos. </a:t>
            </a:r>
            <a:r>
              <a:rPr lang="es-ES" i="1">
                <a:latin typeface="Arial" panose="020B0604020202020204" pitchFamily="34" charset="0"/>
                <a:cs typeface="Arial" panose="020B0604020202020204" pitchFamily="34" charset="0"/>
              </a:rPr>
              <a:t>Uno de los problemas más grandes a los que nos enfrentamos los Leones es </a:t>
            </a:r>
            <a:r>
              <a:rPr lang="es-ES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[mencionar el problema - por ejemplo, realizar reuniones en la época del distanciamiento social],</a:t>
            </a:r>
            <a:r>
              <a:rPr lang="es-ES" i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Hoy vamos a hablar de </a:t>
            </a:r>
            <a:r>
              <a:rPr lang="es-ES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[mencionar la solución, por ejemplo, cómo puede encontrar una plataforma para reuniones virtual que sea la indicada]</a:t>
            </a:r>
          </a:p>
          <a:p>
            <a:endParaRPr lang="en-US" i="1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i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llamo </a:t>
            </a:r>
            <a:r>
              <a:rPr lang="es-ES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[insertar el nombre]</a:t>
            </a:r>
            <a:r>
              <a:rPr lang="es-ES" i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voy a dirigir este webinar especial solo para Leones.  ¡Empecemos!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0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dn2.webdamdb.com/md_waKhcTuv1wD9.jpg.pdf?v=1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100645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2000" y="36083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>
                <a:solidFill>
                  <a:srgbClr val="EBB700"/>
                </a:solidFill>
              </a:rPr>
              <a:t>Clubes virtuales</a:t>
            </a: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/>
              <a:t>Una nueva forma de conectarse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38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solidFill>
                  <a:schemeClr val="bg1">
                    <a:alpha val="44000"/>
                  </a:schemeClr>
                </a:solidFill>
              </a:rPr>
              <a:t>aa</a:t>
            </a:r>
          </a:p>
        </p:txBody>
      </p:sp>
      <p:pic>
        <p:nvPicPr>
          <p:cNvPr id="21" name="Background - Image">
            <a:extLst>
              <a:ext uri="{FF2B5EF4-FFF2-40B4-BE49-F238E27FC236}">
                <a16:creationId xmlns:a16="http://schemas.microsoft.com/office/drawing/2014/main" id="{724387C4-EDA2-C547-8F28-B6C9906A0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" r="11414"/>
          <a:stretch/>
        </p:blipFill>
        <p:spPr>
          <a:xfrm>
            <a:off x="3074937" y="0"/>
            <a:ext cx="9117064" cy="685800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158056" y="105114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24539" y="1333786"/>
            <a:ext cx="4357416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es-E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Llenará los mismos documentos que para fundar un club tradicional.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es-E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 única diferencia es identificar que su club será un club virtual en los documentos de fundación.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24539" y="635632"/>
            <a:ext cx="5920818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s-ES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Formación de un club virtual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74443" y="-99021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7CAAAE34-12FE-E746-A90B-1EE720FC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5A05A-B830-9F4B-AF70-ADEF243B9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9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796598" y="1126621"/>
            <a:ext cx="4914756" cy="3517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s-ES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Escoja la plataforma virtual que acepte  la cantidad de personas que utilizarán la opción virtual</a:t>
            </a:r>
            <a:br>
              <a:rPr lang="es-ES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es-ES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s-ES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Muchas plataformas virtuales ofrecen períodos de prueba gratis para que pueda determinar qué plataforma es la mejor para su club.</a:t>
            </a:r>
            <a:br>
              <a:rPr lang="es-ES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es-ES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s-ES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Hay muchos cursillos en </a:t>
            </a:r>
            <a:r>
              <a:rPr lang="es-ES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Youtube</a:t>
            </a:r>
            <a:r>
              <a:rPr lang="es-ES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que enseñan a usar la mayoría de las plataformas virtuales.</a:t>
            </a:r>
          </a:p>
          <a:p>
            <a:pPr>
              <a:buClr>
                <a:srgbClr val="EBB700"/>
              </a:buClr>
              <a:buSzPct val="100000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s-ES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Hay plataformas virtuales que se pueden usar gratis.</a:t>
            </a: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2281008"/>
            <a:ext cx="5092507" cy="20277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es-ES" sz="48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¿Qué plataforma virtual utilizar?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9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14B45C99-9127-3643-92CE-5F0614EE8BA5}"/>
              </a:ext>
            </a:extLst>
          </p:cNvPr>
          <p:cNvSpPr txBox="1">
            <a:spLocks/>
          </p:cNvSpPr>
          <p:nvPr/>
        </p:nvSpPr>
        <p:spPr>
          <a:xfrm>
            <a:off x="986165" y="1113852"/>
            <a:ext cx="10159874" cy="442555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</a:rPr>
              <a:t>Debe confirmar que los nuevos socios sepan usar la plataforma virtual.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</a:rPr>
              <a:t>Reúnase en persona con ellos si los tiene que entrenar para que usen la plataforma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</a:rPr>
              <a:t>Cree el cargo de asesor técnico o un comité de informática pues esas personas ayudarán con problemas técnicos que surjan con la plataforma virtual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</a:rPr>
              <a:t>Invite a los nuevos socios a toda plataforma social que el club use.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</a:rPr>
              <a:t>Envíe a los nuevos socios calendarios del club con las fechas de las actividades de servicio comunitario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</a:rPr>
              <a:t>Asegúrese de que los nuevos socios reciban la orientación para nuevos socios en lionsclubs.org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</a:rPr>
              <a:t>Aquí está la </a:t>
            </a:r>
            <a:r>
              <a:rPr lang="es-ES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guía.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</a:rPr>
              <a:t>Presente a los nuevos socios en la próxima reunión en línea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</a:rPr>
              <a:t>Planee llegar al próximo proyecto de servicio comunitario con el nuevo socio.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</a:rPr>
              <a:t>Eso le ayudará a confirmar que el nuevo socio se siente bienvenido y se lo podrá presentar a los socios del club que participen en el proyecto.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r>
              <a:rPr lang="es-ES" sz="1800" dirty="0">
                <a:solidFill>
                  <a:schemeClr val="bg1"/>
                </a:solidFill>
              </a:rPr>
              <a:t> </a:t>
            </a:r>
          </a:p>
          <a:p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1150560" y="88823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027265" y="354830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3200">
                <a:solidFill>
                  <a:schemeClr val="bg1"/>
                </a:solidFill>
              </a:rPr>
              <a:t>Consejos para formar un club virtual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- Image">
            <a:extLst>
              <a:ext uri="{FF2B5EF4-FFF2-40B4-BE49-F238E27FC236}">
                <a16:creationId xmlns:a16="http://schemas.microsoft.com/office/drawing/2014/main" id="{2EE2BF5C-B4A4-1B40-B3D6-5807C1E6D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s-ES" sz="4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Gracias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s-ES" sz="1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Si tiene más preguntas comuníquese con membership@lionsclubs.org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4510239" y="6062172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>
                <a:solidFill>
                  <a:schemeClr val="bg1"/>
                </a:solidFill>
              </a:rPr>
              <a:t>© 2020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05" b="-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/>
              <a:t>¿Qué es un club virtual?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14198-4178-D149-9867-21BDDD8BAA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62001" y="992633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591556" y="429923"/>
            <a:ext cx="7333244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/>
              <a:t>¿Qué son los clubes virtuales?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591003" y="1075332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F9419B-F64A-47FE-8B6F-5B469CCA632C}"/>
              </a:ext>
            </a:extLst>
          </p:cNvPr>
          <p:cNvSpPr txBox="1"/>
          <p:nvPr/>
        </p:nvSpPr>
        <p:spPr>
          <a:xfrm>
            <a:off x="591556" y="1232452"/>
            <a:ext cx="108185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</a:rPr>
              <a:t>Los clubes de Leones virtuales son una categoría general de clubes que utilizan aplicaciones de software o plataformas multifuncionales para establecer su presencia en un espacio virtual identificado.  Los clubes de Leones virtuales pueden incluir plataformas tales como clubes cibernéticos, clubes WhatsApp o clubes telefónicos.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</a:rPr>
              <a:t>El club de Leones San Diego Golden </a:t>
            </a:r>
            <a:r>
              <a:rPr lang="es-ES" sz="2800" dirty="0" err="1">
                <a:solidFill>
                  <a:schemeClr val="bg1"/>
                </a:solidFill>
              </a:rPr>
              <a:t>Triangle</a:t>
            </a:r>
            <a:r>
              <a:rPr lang="es-ES" sz="2800" dirty="0">
                <a:solidFill>
                  <a:schemeClr val="bg1"/>
                </a:solidFill>
              </a:rPr>
              <a:t> es el primer club que ha usado el identificador de  reunión virtual como parte de su proceso de fundación.  Se fundó en 1990.  </a:t>
            </a:r>
          </a:p>
        </p:txBody>
      </p:sp>
    </p:spTree>
    <p:extLst>
      <p:ext uri="{BB962C8B-B14F-4D97-AF65-F5344CB8AC3E}">
        <p14:creationId xmlns:p14="http://schemas.microsoft.com/office/powerpoint/2010/main" val="367978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0" r="-159" b="12852"/>
          <a:stretch/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8" y="-1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/>
              <a:t>¿Por qué tener clubes virtuales?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BF915-E310-5D48-96E3-416654B23B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-4970" y="-1"/>
            <a:ext cx="12192000" cy="6858000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B528F7-FFCE-164D-B6B9-E5AA98D573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DA6FD9-0326-BB4A-94DB-C31C0BCB43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96571" y="145733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696072" y="862528"/>
            <a:ext cx="9057528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200" dirty="0"/>
              <a:t>Razones para reunirse virtualmente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0" y="1622258"/>
            <a:ext cx="9289281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Los Leones viven tan lejos unos de otros que no se pueden reunir de forma tradicional.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El club quiere atraer a personas de todas las edades.</a:t>
            </a:r>
          </a:p>
          <a:p>
            <a:pPr marL="804849" lvl="1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</a:rPr>
              <a:t>Quiere atraer a personas de menos de 40 años de edad.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Usar los clubes virtuales para mejorar la experiencia de los socios.</a:t>
            </a:r>
          </a:p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4B7AB6-6AFC-4043-891D-1AEF2DA82C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F6DA1F-1D41-4943-85B5-EF1BF059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1886884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1197940"/>
            <a:ext cx="862053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2000" dirty="0"/>
              <a:t>Los Leones viven tan lejos unos de otros que no se pueden reunir de forma tradicional</a:t>
            </a:r>
          </a:p>
          <a:p>
            <a:endParaRPr lang="en-US" sz="2000" dirty="0"/>
          </a:p>
          <a:p>
            <a:r>
              <a:rPr lang="es-ES" sz="2000" dirty="0"/>
              <a:t>El club cibernético de </a:t>
            </a:r>
            <a:r>
              <a:rPr lang="es-ES" sz="2000" dirty="0" err="1"/>
              <a:t>Hawaii</a:t>
            </a:r>
            <a:r>
              <a:rPr lang="es-ES" sz="2000" dirty="0"/>
              <a:t> se reúne porque tiene socios de todas las islas.</a:t>
            </a:r>
          </a:p>
          <a:p>
            <a:endParaRPr lang="en-US" kern="0" dirty="0"/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2181343"/>
            <a:ext cx="9998764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s-ES"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Cómo funciona: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s-ES" sz="2000" b="1">
                <a:latin typeface="Arial" charset="0"/>
                <a:ea typeface="Arial" charset="0"/>
                <a:cs typeface="Arial" charset="0"/>
              </a:rPr>
              <a:t>Este club se reúne para hablar de posibles proyectos de servicio y de diferentes asuntos del club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s-ES" sz="2000" b="1">
                <a:latin typeface="Arial" charset="0"/>
                <a:ea typeface="Arial" charset="0"/>
                <a:cs typeface="Arial" charset="0"/>
              </a:rPr>
              <a:t>Sus socios intercambian correos electrónicos con sus ideas  El club deja mociones abiertas por una semana para intercambiar correos electrónicos</a:t>
            </a:r>
          </a:p>
          <a:p>
            <a:pPr marL="285750" lvl="1" indent="-285750" fontAlgn="auto">
              <a:buFont typeface="Arial" charset="0"/>
              <a:buChar char="•"/>
            </a:pPr>
            <a:r>
              <a:rPr lang="es-ES"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El club recientemente tuvo un proyecto de servicio que se conectó con Wal-Mart.  Cada uno de los socios fue al Wal-Mart que le quedaba más cerca y trabajó en el proyecto.</a:t>
            </a:r>
          </a:p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6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1800"/>
              <a:t>El club de Leones New York Global Leaders y su club Leo utiliza su plataforma de club virtual para atraer a personas de todas las edades.</a:t>
            </a:r>
          </a:p>
          <a:p>
            <a:endParaRPr lang="en-US" sz="1800" dirty="0"/>
          </a:p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s-ES" sz="1800" b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Cómo funciona: 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s-ES" sz="1800">
                <a:latin typeface="Arial" charset="0"/>
                <a:ea typeface="Arial" charset="0"/>
                <a:cs typeface="Arial" charset="0"/>
              </a:rPr>
              <a:t>Continúa teniendo reuniones tradicionales.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s-ES" sz="1800">
                <a:latin typeface="Arial" charset="0"/>
                <a:ea typeface="Arial" charset="0"/>
                <a:cs typeface="Arial" charset="0"/>
              </a:rPr>
              <a:t>Deja que los socios envíen correos electrónicos, textos y que llamen durante las reuniones tradicionales.</a:t>
            </a:r>
          </a:p>
          <a:p>
            <a:pPr marL="742950" lvl="2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s-ES" sz="1800">
                <a:latin typeface="Arial" charset="0"/>
                <a:ea typeface="Arial" charset="0"/>
                <a:cs typeface="Arial" charset="0"/>
              </a:rPr>
              <a:t>Esta opción permite que más Leos asistan a las reuniones.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s-ES" sz="1800">
                <a:latin typeface="Arial" charset="0"/>
                <a:ea typeface="Arial" charset="0"/>
                <a:cs typeface="Arial" charset="0"/>
              </a:rPr>
              <a:t>El club se ha aliado con la Fundación J. Luce para ayudar a los jóvenes a desarrollar sus habilidades de liderato.</a:t>
            </a:r>
          </a:p>
          <a:p>
            <a:endParaRPr lang="en-US" sz="1800" dirty="0"/>
          </a:p>
          <a:p>
            <a:endParaRPr lang="en-US" sz="1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417483" y="987288"/>
            <a:ext cx="9217926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800" dirty="0">
                <a:solidFill>
                  <a:srgbClr val="00338D"/>
                </a:solidFill>
              </a:rPr>
              <a:t>El club quiere atraer a personas de todas las edades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90461" y="1643089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Las personas al conectarse virtualmente tienen la oportunidad de asistir a reuniones a las que normalmente no asistirían.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Las reuniones tradicionales seguirán siendo la forma principal de reunirse y le permitirá a los Leones forjar relaciones personales.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Las reuniones virtuales ayudarán a mantener  involucradas a las personas que pudieran estar muy ocupadas viajando, o con su vida familiar o con deberes escolares.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Las reuniones tradicionales seguirán siendo necesarias para hablar sobre asuntos más generales del club. 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90461" y="142884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345635" y="987288"/>
            <a:ext cx="9846364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400" dirty="0">
                <a:solidFill>
                  <a:schemeClr val="bg1"/>
                </a:solidFill>
              </a:rPr>
              <a:t>Las reuniones virtuales a diferencia de las reuniones tradicionales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9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1099929" y="3206478"/>
            <a:ext cx="9780105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>
                <a:solidFill>
                  <a:schemeClr val="bg1"/>
                </a:solidFill>
              </a:rPr>
              <a:t>¿Cómo fundar un nuevo club virtual?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68387" y="38763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0100C3-D959-D840-87B6-3F6E18C75B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686" y="5899282"/>
            <a:ext cx="836923" cy="7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537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2899</TotalTime>
  <Words>860</Words>
  <Application>Microsoft Office PowerPoint</Application>
  <PresentationFormat>Widescreen</PresentationFormat>
  <Paragraphs>85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Helvetica Neue</vt:lpstr>
      <vt:lpstr>Lucida Grande</vt:lpstr>
      <vt:lpstr>Segoe UI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Marsoun, Richard</cp:lastModifiedBy>
  <cp:revision>210</cp:revision>
  <cp:lastPrinted>2019-06-19T16:24:35Z</cp:lastPrinted>
  <dcterms:created xsi:type="dcterms:W3CDTF">2018-11-12T16:45:52Z</dcterms:created>
  <dcterms:modified xsi:type="dcterms:W3CDTF">2020-05-14T18:31:06Z</dcterms:modified>
</cp:coreProperties>
</file>