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1081" r:id="rId3"/>
    <p:sldId id="1121" r:id="rId4"/>
    <p:sldId id="1119" r:id="rId5"/>
    <p:sldId id="897" r:id="rId6"/>
    <p:sldId id="1125" r:id="rId7"/>
    <p:sldId id="1126" r:id="rId8"/>
    <p:sldId id="1127" r:id="rId9"/>
    <p:sldId id="1128" r:id="rId10"/>
    <p:sldId id="1129" r:id="rId11"/>
    <p:sldId id="1130" r:id="rId12"/>
    <p:sldId id="1131" r:id="rId13"/>
    <p:sldId id="1132" r:id="rId14"/>
    <p:sldId id="1133" r:id="rId15"/>
    <p:sldId id="11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FFFFFF"/>
    <a:srgbClr val="009A61"/>
    <a:srgbClr val="6A286D"/>
    <a:srgbClr val="0B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95380" autoAdjust="0"/>
  </p:normalViewPr>
  <p:slideViewPr>
    <p:cSldViewPr snapToGrid="0" snapToObjects="1">
      <p:cViewPr varScale="1">
        <p:scale>
          <a:sx n="109" d="100"/>
          <a:sy n="109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EBB700"/>
        </a:solidFill>
        <a:ln>
          <a:noFill/>
        </a:ln>
      </dgm:spPr>
      <dgm:t>
        <a:bodyPr/>
        <a:lstStyle/>
        <a:p>
          <a:r>
            <a:rPr lang="fi-FI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Vaihe 1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/>
        </a:p>
      </dgm:t>
    </dgm:pt>
    <dgm:pt modelId="{550C6806-E4D9-3642-BBEC-CC8CCEC8395E}">
      <dgm:prSet phldrT="[Text]" custT="1"/>
      <dgm:spPr>
        <a:solidFill>
          <a:srgbClr val="FF5C35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Vaihe 2</a:t>
          </a:r>
        </a:p>
      </dgm:t>
    </dgm:pt>
    <dgm:pt modelId="{6E5CD2B4-C862-4C4D-8BA5-BFB0418F3EF7}" type="parTrans" cxnId="{C39D88EF-CC5C-5544-B60A-9BC129908020}">
      <dgm:prSet/>
      <dgm:spPr/>
      <dgm:t>
        <a:bodyPr/>
        <a:lstStyle/>
        <a:p>
          <a:endParaRPr lang="en-US"/>
        </a:p>
      </dgm:t>
    </dgm:pt>
    <dgm:pt modelId="{F7944F05-A95A-B646-8099-574E5D27D8E3}" type="sibTrans" cxnId="{C39D88EF-CC5C-5544-B60A-9BC129908020}">
      <dgm:prSet/>
      <dgm:spPr/>
      <dgm:t>
        <a:bodyPr/>
        <a:lstStyle/>
        <a:p>
          <a:endParaRPr lang="en-US"/>
        </a:p>
      </dgm:t>
    </dgm:pt>
    <dgm:pt modelId="{E1DFAF1C-153E-9742-8C60-CFB561D9FA0B}">
      <dgm:prSet phldrT="[Text]" custT="1"/>
      <dgm:spPr>
        <a:solidFill>
          <a:srgbClr val="407CCA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Vaihe 3</a:t>
          </a:r>
        </a:p>
      </dgm:t>
    </dgm:pt>
    <dgm:pt modelId="{67982BC9-774B-B04A-8294-CCAD4CC0F107}" type="parTrans" cxnId="{20C63DE2-192F-184B-94D3-78483B8097E6}">
      <dgm:prSet/>
      <dgm:spPr/>
      <dgm:t>
        <a:bodyPr/>
        <a:lstStyle/>
        <a:p>
          <a:endParaRPr lang="en-US"/>
        </a:p>
      </dgm:t>
    </dgm:pt>
    <dgm:pt modelId="{F1933C5D-7270-2647-9C80-C8907D104897}" type="sibTrans" cxnId="{20C63DE2-192F-184B-94D3-78483B8097E6}">
      <dgm:prSet/>
      <dgm:spPr/>
      <dgm:t>
        <a:bodyPr/>
        <a:lstStyle/>
        <a:p>
          <a:endParaRPr lang="en-US"/>
        </a:p>
      </dgm:t>
    </dgm:pt>
    <dgm:pt modelId="{0EDBED53-63F4-E44F-B09C-249A409EC2B5}">
      <dgm:prSet phldrT="[Text]" custT="1"/>
      <dgm:spPr>
        <a:solidFill>
          <a:srgbClr val="0B4680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Vaihe 4</a:t>
          </a:r>
        </a:p>
      </dgm:t>
    </dgm:pt>
    <dgm:pt modelId="{91E35110-83B3-EA43-8F9D-F421EF1FA401}" type="parTrans" cxnId="{29D262D0-87B6-9541-8B28-3FE587B34F0E}">
      <dgm:prSet/>
      <dgm:spPr/>
      <dgm:t>
        <a:bodyPr/>
        <a:lstStyle/>
        <a:p>
          <a:endParaRPr lang="en-US"/>
        </a:p>
      </dgm:t>
    </dgm:pt>
    <dgm:pt modelId="{8F851F60-CBFB-1546-A536-23F19A4A33D6}" type="sibTrans" cxnId="{29D262D0-87B6-9541-8B28-3FE587B34F0E}">
      <dgm:prSet/>
      <dgm:spPr/>
      <dgm:t>
        <a:bodyPr/>
        <a:lstStyle/>
        <a:p>
          <a:endParaRPr lang="en-US"/>
        </a:p>
      </dgm:t>
    </dgm:pt>
    <dgm:pt modelId="{B77CF496-66A6-1541-A9C6-2A9BE1CD4EF9}">
      <dgm:prSet phldrT="[Text]" custT="1"/>
      <dgm:spPr>
        <a:solidFill>
          <a:srgbClr val="6A286D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Vaihe 5</a:t>
          </a:r>
        </a:p>
      </dgm:t>
    </dgm:pt>
    <dgm:pt modelId="{636310F6-757B-CB44-AB0E-027C6AA1CA04}" type="parTrans" cxnId="{B722A5AB-20A3-004C-8293-0097BD9BB48D}">
      <dgm:prSet/>
      <dgm:spPr/>
      <dgm:t>
        <a:bodyPr/>
        <a:lstStyle/>
        <a:p>
          <a:endParaRPr lang="en-US"/>
        </a:p>
      </dgm:t>
    </dgm:pt>
    <dgm:pt modelId="{9E0DD04F-07A8-5C40-8405-30D2AB2BD13C}" type="sibTrans" cxnId="{B722A5AB-20A3-004C-8293-0097BD9BB48D}">
      <dgm:prSet/>
      <dgm:spPr/>
      <dgm:t>
        <a:bodyPr/>
        <a:lstStyle/>
        <a:p>
          <a:endParaRPr lang="en-US"/>
        </a:p>
      </dgm:t>
    </dgm:pt>
    <dgm:pt modelId="{7E593A3B-28FC-F249-9476-5D4019186D14}">
      <dgm:prSet phldrT="[Text]" custT="1"/>
      <dgm:spPr>
        <a:solidFill>
          <a:srgbClr val="009A61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Vaihe 6</a:t>
          </a:r>
        </a:p>
      </dgm:t>
    </dgm:pt>
    <dgm:pt modelId="{C47575AE-F83B-BD41-BDEB-846C85BE7F02}" type="parTrans" cxnId="{0ADBA317-0F7B-0E4F-B59B-3BB30885841B}">
      <dgm:prSet/>
      <dgm:spPr/>
      <dgm:t>
        <a:bodyPr/>
        <a:lstStyle/>
        <a:p>
          <a:endParaRPr lang="en-US"/>
        </a:p>
      </dgm:t>
    </dgm:pt>
    <dgm:pt modelId="{2404B4D7-2CF5-6647-AAF1-5B7903B441CB}" type="sibTrans" cxnId="{0ADBA317-0F7B-0E4F-B59B-3BB30885841B}">
      <dgm:prSet/>
      <dgm:spPr/>
      <dgm:t>
        <a:bodyPr/>
        <a:lstStyle/>
        <a:p>
          <a:endParaRPr lang="en-US"/>
        </a:p>
      </dgm:t>
    </dgm:pt>
    <dgm:pt modelId="{8D11DDB6-F920-DA47-8E5C-51742407B6A5}" type="pres">
      <dgm:prSet presAssocID="{F3BB73E4-D91E-AD4D-975C-C5B65C90A583}" presName="Name0" presStyleCnt="0">
        <dgm:presLayoutVars>
          <dgm:dir/>
          <dgm:animLvl val="lvl"/>
          <dgm:resizeHandles val="exact"/>
        </dgm:presLayoutVars>
      </dgm:prSet>
      <dgm:spPr/>
    </dgm:pt>
    <dgm:pt modelId="{A65F049A-27C4-024C-81BC-1B83A96E93B5}" type="pres">
      <dgm:prSet presAssocID="{551A8959-1599-6541-8FB9-127084B0AD5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3701D60-DB5E-2143-9E33-88E942B34FA3}" type="pres">
      <dgm:prSet presAssocID="{18559829-BBF0-0543-8DD5-6A5A6ADB2ACB}" presName="parTxOnlySpace" presStyleCnt="0"/>
      <dgm:spPr/>
    </dgm:pt>
    <dgm:pt modelId="{FA8E262E-0277-BD4C-8A56-0A077E375EE1}" type="pres">
      <dgm:prSet presAssocID="{550C6806-E4D9-3642-BBEC-CC8CCEC8395E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CF710E4-2844-7542-B3B4-5B8681E29F58}" type="pres">
      <dgm:prSet presAssocID="{F7944F05-A95A-B646-8099-574E5D27D8E3}" presName="parTxOnlySpace" presStyleCnt="0"/>
      <dgm:spPr/>
    </dgm:pt>
    <dgm:pt modelId="{5A152D1C-3F93-CE48-93D2-A9658D721AA9}" type="pres">
      <dgm:prSet presAssocID="{E1DFAF1C-153E-9742-8C60-CFB561D9FA0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77EA11D-7DF8-4140-A2FE-0F1DE3BBC170}" type="pres">
      <dgm:prSet presAssocID="{F1933C5D-7270-2647-9C80-C8907D104897}" presName="parTxOnlySpace" presStyleCnt="0"/>
      <dgm:spPr/>
    </dgm:pt>
    <dgm:pt modelId="{85C4BB46-1719-DF48-8AC2-E6AA447F2827}" type="pres">
      <dgm:prSet presAssocID="{0EDBED53-63F4-E44F-B09C-249A409EC2B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C0B0794-4050-7640-9EC6-0176A72691E6}" type="pres">
      <dgm:prSet presAssocID="{8F851F60-CBFB-1546-A536-23F19A4A33D6}" presName="parTxOnlySpace" presStyleCnt="0"/>
      <dgm:spPr/>
    </dgm:pt>
    <dgm:pt modelId="{E27C8028-A12A-0D44-A653-ACFC6C474ED4}" type="pres">
      <dgm:prSet presAssocID="{B77CF496-66A6-1541-A9C6-2A9BE1CD4EF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F037C9F-BC90-8344-A9D9-0C2E914F2838}" type="pres">
      <dgm:prSet presAssocID="{9E0DD04F-07A8-5C40-8405-30D2AB2BD13C}" presName="parTxOnlySpace" presStyleCnt="0"/>
      <dgm:spPr/>
    </dgm:pt>
    <dgm:pt modelId="{DB43D8FC-44FF-EC4C-92CB-0FEE3F97339B}" type="pres">
      <dgm:prSet presAssocID="{7E593A3B-28FC-F249-9476-5D4019186D1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ADBA317-0F7B-0E4F-B59B-3BB30885841B}" srcId="{F3BB73E4-D91E-AD4D-975C-C5B65C90A583}" destId="{7E593A3B-28FC-F249-9476-5D4019186D14}" srcOrd="5" destOrd="0" parTransId="{C47575AE-F83B-BD41-BDEB-846C85BE7F02}" sibTransId="{2404B4D7-2CF5-6647-AAF1-5B7903B441CB}"/>
    <dgm:cxn modelId="{A0821924-3F97-C944-8703-C77EE0F95358}" type="presOf" srcId="{B77CF496-66A6-1541-A9C6-2A9BE1CD4EF9}" destId="{E27C8028-A12A-0D44-A653-ACFC6C474ED4}" srcOrd="0" destOrd="0" presId="urn:microsoft.com/office/officeart/2005/8/layout/chevron1"/>
    <dgm:cxn modelId="{D2458E26-EA87-EB4B-BDF5-47811A598D1A}" type="presOf" srcId="{F3BB73E4-D91E-AD4D-975C-C5B65C90A583}" destId="{8D11DDB6-F920-DA47-8E5C-51742407B6A5}" srcOrd="0" destOrd="0" presId="urn:microsoft.com/office/officeart/2005/8/layout/chevron1"/>
    <dgm:cxn modelId="{A7F6C452-6B89-C14C-98BF-9C3DEE859CFD}" type="presOf" srcId="{551A8959-1599-6541-8FB9-127084B0AD58}" destId="{A65F049A-27C4-024C-81BC-1B83A96E93B5}" srcOrd="0" destOrd="0" presId="urn:microsoft.com/office/officeart/2005/8/layout/chevron1"/>
    <dgm:cxn modelId="{672EDE90-79BD-CE48-BE16-7F47A36B81E2}" type="presOf" srcId="{E1DFAF1C-153E-9742-8C60-CFB561D9FA0B}" destId="{5A152D1C-3F93-CE48-93D2-A9658D721AA9}" srcOrd="0" destOrd="0" presId="urn:microsoft.com/office/officeart/2005/8/layout/chevron1"/>
    <dgm:cxn modelId="{7AE277A5-5B4F-E94D-84E4-8BE15CD26D91}" type="presOf" srcId="{7E593A3B-28FC-F249-9476-5D4019186D14}" destId="{DB43D8FC-44FF-EC4C-92CB-0FEE3F97339B}" srcOrd="0" destOrd="0" presId="urn:microsoft.com/office/officeart/2005/8/layout/chevron1"/>
    <dgm:cxn modelId="{B722A5AB-20A3-004C-8293-0097BD9BB48D}" srcId="{F3BB73E4-D91E-AD4D-975C-C5B65C90A583}" destId="{B77CF496-66A6-1541-A9C6-2A9BE1CD4EF9}" srcOrd="4" destOrd="0" parTransId="{636310F6-757B-CB44-AB0E-027C6AA1CA04}" sibTransId="{9E0DD04F-07A8-5C40-8405-30D2AB2BD13C}"/>
    <dgm:cxn modelId="{29D262D0-87B6-9541-8B28-3FE587B34F0E}" srcId="{F3BB73E4-D91E-AD4D-975C-C5B65C90A583}" destId="{0EDBED53-63F4-E44F-B09C-249A409EC2B5}" srcOrd="3" destOrd="0" parTransId="{91E35110-83B3-EA43-8F9D-F421EF1FA401}" sibTransId="{8F851F60-CBFB-1546-A536-23F19A4A33D6}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B36D72D5-5EFA-754C-9D67-37DC7B188F41}" type="presOf" srcId="{550C6806-E4D9-3642-BBEC-CC8CCEC8395E}" destId="{FA8E262E-0277-BD4C-8A56-0A077E375EE1}" srcOrd="0" destOrd="0" presId="urn:microsoft.com/office/officeart/2005/8/layout/chevron1"/>
    <dgm:cxn modelId="{20C63DE2-192F-184B-94D3-78483B8097E6}" srcId="{F3BB73E4-D91E-AD4D-975C-C5B65C90A583}" destId="{E1DFAF1C-153E-9742-8C60-CFB561D9FA0B}" srcOrd="2" destOrd="0" parTransId="{67982BC9-774B-B04A-8294-CCAD4CC0F107}" sibTransId="{F1933C5D-7270-2647-9C80-C8907D104897}"/>
    <dgm:cxn modelId="{FAC576E7-70CC-EC44-ABA4-04EB2BD49481}" type="presOf" srcId="{0EDBED53-63F4-E44F-B09C-249A409EC2B5}" destId="{85C4BB46-1719-DF48-8AC2-E6AA447F2827}" srcOrd="0" destOrd="0" presId="urn:microsoft.com/office/officeart/2005/8/layout/chevron1"/>
    <dgm:cxn modelId="{C39D88EF-CC5C-5544-B60A-9BC129908020}" srcId="{F3BB73E4-D91E-AD4D-975C-C5B65C90A583}" destId="{550C6806-E4D9-3642-BBEC-CC8CCEC8395E}" srcOrd="1" destOrd="0" parTransId="{6E5CD2B4-C862-4C4D-8BA5-BFB0418F3EF7}" sibTransId="{F7944F05-A95A-B646-8099-574E5D27D8E3}"/>
    <dgm:cxn modelId="{36B33190-6FC3-9E4D-8E80-504BA751BC3A}" type="presParOf" srcId="{8D11DDB6-F920-DA47-8E5C-51742407B6A5}" destId="{A65F049A-27C4-024C-81BC-1B83A96E93B5}" srcOrd="0" destOrd="0" presId="urn:microsoft.com/office/officeart/2005/8/layout/chevron1"/>
    <dgm:cxn modelId="{9699BF0F-A581-E446-AD15-927BFB1CF62B}" type="presParOf" srcId="{8D11DDB6-F920-DA47-8E5C-51742407B6A5}" destId="{63701D60-DB5E-2143-9E33-88E942B34FA3}" srcOrd="1" destOrd="0" presId="urn:microsoft.com/office/officeart/2005/8/layout/chevron1"/>
    <dgm:cxn modelId="{2DA3D03B-F02D-CB4D-9CB4-FC18B9359761}" type="presParOf" srcId="{8D11DDB6-F920-DA47-8E5C-51742407B6A5}" destId="{FA8E262E-0277-BD4C-8A56-0A077E375EE1}" srcOrd="2" destOrd="0" presId="urn:microsoft.com/office/officeart/2005/8/layout/chevron1"/>
    <dgm:cxn modelId="{4F48A465-F46F-B94D-8137-BC785661C612}" type="presParOf" srcId="{8D11DDB6-F920-DA47-8E5C-51742407B6A5}" destId="{ECF710E4-2844-7542-B3B4-5B8681E29F58}" srcOrd="3" destOrd="0" presId="urn:microsoft.com/office/officeart/2005/8/layout/chevron1"/>
    <dgm:cxn modelId="{E5CFD367-C348-884E-AF1D-27ABEB1873A2}" type="presParOf" srcId="{8D11DDB6-F920-DA47-8E5C-51742407B6A5}" destId="{5A152D1C-3F93-CE48-93D2-A9658D721AA9}" srcOrd="4" destOrd="0" presId="urn:microsoft.com/office/officeart/2005/8/layout/chevron1"/>
    <dgm:cxn modelId="{905548AE-4AE9-2F48-8BF8-1981CAA1C7E2}" type="presParOf" srcId="{8D11DDB6-F920-DA47-8E5C-51742407B6A5}" destId="{E77EA11D-7DF8-4140-A2FE-0F1DE3BBC170}" srcOrd="5" destOrd="0" presId="urn:microsoft.com/office/officeart/2005/8/layout/chevron1"/>
    <dgm:cxn modelId="{4C66ADB9-FD8F-2744-92DD-60EF83D6503A}" type="presParOf" srcId="{8D11DDB6-F920-DA47-8E5C-51742407B6A5}" destId="{85C4BB46-1719-DF48-8AC2-E6AA447F2827}" srcOrd="6" destOrd="0" presId="urn:microsoft.com/office/officeart/2005/8/layout/chevron1"/>
    <dgm:cxn modelId="{053F44D3-9AE0-9E4F-9FD2-67B29089E9C1}" type="presParOf" srcId="{8D11DDB6-F920-DA47-8E5C-51742407B6A5}" destId="{AC0B0794-4050-7640-9EC6-0176A72691E6}" srcOrd="7" destOrd="0" presId="urn:microsoft.com/office/officeart/2005/8/layout/chevron1"/>
    <dgm:cxn modelId="{46EECD62-9444-AD4A-B0CB-CA20C0A97A36}" type="presParOf" srcId="{8D11DDB6-F920-DA47-8E5C-51742407B6A5}" destId="{E27C8028-A12A-0D44-A653-ACFC6C474ED4}" srcOrd="8" destOrd="0" presId="urn:microsoft.com/office/officeart/2005/8/layout/chevron1"/>
    <dgm:cxn modelId="{5153B3D0-D186-6546-901C-176527DC5585}" type="presParOf" srcId="{8D11DDB6-F920-DA47-8E5C-51742407B6A5}" destId="{1F037C9F-BC90-8344-A9D9-0C2E914F2838}" srcOrd="9" destOrd="0" presId="urn:microsoft.com/office/officeart/2005/8/layout/chevron1"/>
    <dgm:cxn modelId="{C9BE5BB2-D982-BB4D-A20E-C6DD1FA80FCA}" type="presParOf" srcId="{8D11DDB6-F920-DA47-8E5C-51742407B6A5}" destId="{DB43D8FC-44FF-EC4C-92CB-0FEE3F97339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F049A-27C4-024C-81BC-1B83A96E93B5}">
      <dsp:nvSpPr>
        <dsp:cNvPr id="0" name=""/>
        <dsp:cNvSpPr/>
      </dsp:nvSpPr>
      <dsp:spPr>
        <a:xfrm>
          <a:off x="5666" y="930367"/>
          <a:ext cx="2107935" cy="843174"/>
        </a:xfrm>
        <a:prstGeom prst="chevron">
          <a:avLst/>
        </a:prstGeom>
        <a:solidFill>
          <a:srgbClr val="EBB7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Vaihe 1</a:t>
          </a:r>
        </a:p>
      </dsp:txBody>
      <dsp:txXfrm>
        <a:off x="427253" y="930367"/>
        <a:ext cx="1264761" cy="843174"/>
      </dsp:txXfrm>
    </dsp:sp>
    <dsp:sp modelId="{FA8E262E-0277-BD4C-8A56-0A077E375EE1}">
      <dsp:nvSpPr>
        <dsp:cNvPr id="0" name=""/>
        <dsp:cNvSpPr/>
      </dsp:nvSpPr>
      <dsp:spPr>
        <a:xfrm>
          <a:off x="1902808" y="930367"/>
          <a:ext cx="2107935" cy="843174"/>
        </a:xfrm>
        <a:prstGeom prst="chevron">
          <a:avLst/>
        </a:prstGeom>
        <a:solidFill>
          <a:srgbClr val="FF5C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Vaihe 2</a:t>
          </a:r>
        </a:p>
      </dsp:txBody>
      <dsp:txXfrm>
        <a:off x="2324395" y="930367"/>
        <a:ext cx="1264761" cy="843174"/>
      </dsp:txXfrm>
    </dsp:sp>
    <dsp:sp modelId="{5A152D1C-3F93-CE48-93D2-A9658D721AA9}">
      <dsp:nvSpPr>
        <dsp:cNvPr id="0" name=""/>
        <dsp:cNvSpPr/>
      </dsp:nvSpPr>
      <dsp:spPr>
        <a:xfrm>
          <a:off x="3799950" y="930367"/>
          <a:ext cx="2107935" cy="843174"/>
        </a:xfrm>
        <a:prstGeom prst="chevron">
          <a:avLst/>
        </a:prstGeom>
        <a:solidFill>
          <a:srgbClr val="407C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Vaihe 3</a:t>
          </a:r>
        </a:p>
      </dsp:txBody>
      <dsp:txXfrm>
        <a:off x="4221537" y="930367"/>
        <a:ext cx="1264761" cy="843174"/>
      </dsp:txXfrm>
    </dsp:sp>
    <dsp:sp modelId="{85C4BB46-1719-DF48-8AC2-E6AA447F2827}">
      <dsp:nvSpPr>
        <dsp:cNvPr id="0" name=""/>
        <dsp:cNvSpPr/>
      </dsp:nvSpPr>
      <dsp:spPr>
        <a:xfrm>
          <a:off x="5697092" y="930367"/>
          <a:ext cx="2107935" cy="843174"/>
        </a:xfrm>
        <a:prstGeom prst="chevron">
          <a:avLst/>
        </a:prstGeom>
        <a:solidFill>
          <a:srgbClr val="0B468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Vaihe 4</a:t>
          </a:r>
        </a:p>
      </dsp:txBody>
      <dsp:txXfrm>
        <a:off x="6118679" y="930367"/>
        <a:ext cx="1264761" cy="843174"/>
      </dsp:txXfrm>
    </dsp:sp>
    <dsp:sp modelId="{E27C8028-A12A-0D44-A653-ACFC6C474ED4}">
      <dsp:nvSpPr>
        <dsp:cNvPr id="0" name=""/>
        <dsp:cNvSpPr/>
      </dsp:nvSpPr>
      <dsp:spPr>
        <a:xfrm>
          <a:off x="7594234" y="930367"/>
          <a:ext cx="2107935" cy="843174"/>
        </a:xfrm>
        <a:prstGeom prst="chevron">
          <a:avLst/>
        </a:prstGeom>
        <a:solidFill>
          <a:srgbClr val="6A286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Vaihe 5</a:t>
          </a:r>
        </a:p>
      </dsp:txBody>
      <dsp:txXfrm>
        <a:off x="8015821" y="930367"/>
        <a:ext cx="1264761" cy="843174"/>
      </dsp:txXfrm>
    </dsp:sp>
    <dsp:sp modelId="{DB43D8FC-44FF-EC4C-92CB-0FEE3F97339B}">
      <dsp:nvSpPr>
        <dsp:cNvPr id="0" name=""/>
        <dsp:cNvSpPr/>
      </dsp:nvSpPr>
      <dsp:spPr>
        <a:xfrm>
          <a:off x="9491376" y="930367"/>
          <a:ext cx="2107935" cy="843174"/>
        </a:xfrm>
        <a:prstGeom prst="chevron">
          <a:avLst/>
        </a:prstGeom>
        <a:solidFill>
          <a:srgbClr val="009A6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Vaihe 6</a:t>
          </a:r>
        </a:p>
      </dsp:txBody>
      <dsp:txXfrm>
        <a:off x="9912963" y="930367"/>
        <a:ext cx="1264761" cy="843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4FD9-8EA0-41DE-AE3B-57C2AD0DB484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17BC2-EBA4-4040-A4DA-0CD64D03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17BC2-EBA4-4040-A4DA-0CD64D03D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3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3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0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7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7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6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1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lionsclubs.org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m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MyLCI@lionsclubs.or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m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7" name="Gold Bar">
            <a:extLst>
              <a:ext uri="{FF2B5EF4-FFF2-40B4-BE49-F238E27FC236}">
                <a16:creationId xmlns:a16="http://schemas.microsoft.com/office/drawing/2014/main" id="{2D281C9F-BF1C-FB4C-824C-28CF70BB31A1}"/>
              </a:ext>
            </a:extLst>
          </p:cNvPr>
          <p:cNvSpPr/>
          <p:nvPr/>
        </p:nvSpPr>
        <p:spPr>
          <a:xfrm>
            <a:off x="5310750" y="3492419"/>
            <a:ext cx="1570501" cy="970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Logo" descr="lionlogo_white.eps">
            <a:extLst>
              <a:ext uri="{FF2B5EF4-FFF2-40B4-BE49-F238E27FC236}">
                <a16:creationId xmlns:a16="http://schemas.microsoft.com/office/drawing/2014/main" id="{C2639C5E-C917-8D44-93F9-54E7619D5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950" y="762000"/>
            <a:ext cx="2334100" cy="2277805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0" y="3818196"/>
            <a:ext cx="12192000" cy="1219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MyLCI-liitännäisklubi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480A116-2B3B-AA47-90DA-BD8E21D772B0}"/>
              </a:ext>
            </a:extLst>
          </p:cNvPr>
          <p:cNvSpPr txBox="1">
            <a:spLocks/>
          </p:cNvSpPr>
          <p:nvPr/>
        </p:nvSpPr>
        <p:spPr>
          <a:xfrm>
            <a:off x="0" y="4950707"/>
            <a:ext cx="12192000" cy="1422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Prosessiopas </a:t>
            </a:r>
          </a:p>
        </p:txBody>
      </p:sp>
    </p:spTree>
    <p:extLst>
      <p:ext uri="{BB962C8B-B14F-4D97-AF65-F5344CB8AC3E}">
        <p14:creationId xmlns:p14="http://schemas.microsoft.com/office/powerpoint/2010/main" val="20863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Vaihe 3: Anna liitännäisklubin tiedot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64782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Tällä sivulla annetaan liitännäisklubin kaikki tiedot, kuten klubin nimi, ja lisätään virkailijat ja jäsenet. </a:t>
            </a:r>
            <a:r>
              <a:rPr lang="fi-FI" sz="26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**Huomaa erityisesti: Kaikki liitännäisklubin jäsenet on lisättävä pääklubiin, jotta heidät voidaan lisätä liitännäisklubiin MyLCI:ssä.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3825A-42E4-4ADF-AF32-9FCFB8221CFE}"/>
              </a:ext>
            </a:extLst>
          </p:cNvPr>
          <p:cNvSpPr txBox="1"/>
          <p:nvPr/>
        </p:nvSpPr>
        <p:spPr>
          <a:xfrm>
            <a:off x="8285356" y="3109309"/>
            <a:ext cx="34399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 nimiehdotus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009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Valitse jäsenet vasemmalta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6A28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Lisää jäsenet napsauttamalla oikealla olevaa aluetta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6A28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43F2D4-AB11-4F77-829E-196FC1E6F05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15677" y="2983229"/>
            <a:ext cx="6445572" cy="360714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CC1D01-7A5D-448B-80FD-5AB3D27CBB0C}"/>
              </a:ext>
            </a:extLst>
          </p:cNvPr>
          <p:cNvCxnSpPr>
            <a:cxnSpLocks/>
          </p:cNvCxnSpPr>
          <p:nvPr/>
        </p:nvCxnSpPr>
        <p:spPr>
          <a:xfrm flipH="1">
            <a:off x="3590925" y="3422656"/>
            <a:ext cx="4501392" cy="37991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1B4EE5-02F5-4A50-BCA1-3E940ECF2754}"/>
              </a:ext>
            </a:extLst>
          </p:cNvPr>
          <p:cNvCxnSpPr>
            <a:cxnSpLocks/>
          </p:cNvCxnSpPr>
          <p:nvPr/>
        </p:nvCxnSpPr>
        <p:spPr>
          <a:xfrm flipH="1">
            <a:off x="3512634" y="3802566"/>
            <a:ext cx="4772722" cy="1067695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C72EC81-D100-4B2B-A658-76E620DB6CE3}"/>
              </a:ext>
            </a:extLst>
          </p:cNvPr>
          <p:cNvCxnSpPr>
            <a:cxnSpLocks/>
          </p:cNvCxnSpPr>
          <p:nvPr/>
        </p:nvCxnSpPr>
        <p:spPr>
          <a:xfrm flipH="1">
            <a:off x="5957886" y="4552592"/>
            <a:ext cx="2327470" cy="234207"/>
          </a:xfrm>
          <a:prstGeom prst="straightConnector1">
            <a:avLst/>
          </a:prstGeom>
          <a:ln w="57150">
            <a:solidFill>
              <a:srgbClr val="6A28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14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>
                <a:solidFill>
                  <a:srgbClr val="00338D"/>
                </a:solidFill>
              </a:rPr>
              <a:t>Vaihe 4: Liitännäisklubin jäsenten tiedot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797313" y="2289516"/>
            <a:ext cx="2927196" cy="10036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Kun napsautat nimeä, alla olevat kehotteet tulevat näkyviin. Valitse liitännäisklubin jäsenen tyyppi pudotusvalikosta.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90F3D-3E04-4AD5-8E2C-599851A52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274" y="1400645"/>
            <a:ext cx="7649417" cy="489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Vaihe 4: Liitännäisklubin jäsenten tiedot – jatkuu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68034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Kun jäsentyyppi on valittu, jäsen lisätään automaattisesti määrättyyn jäsentyyppiin sivun oikealla puolella olevalle alueelle. Varmista, että jäsenten tiedot ovat oikein. Napsauta </a:t>
            </a:r>
            <a:r>
              <a:rPr lang="fi-FI" sz="2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poista</a:t>
            </a:r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-painiketta, jos jäsentä ei pidä lisätä klubiin.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AA63E-8A3D-459B-BD2C-2A5FFD7384A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96843" y="3127871"/>
            <a:ext cx="9064083" cy="311681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890D02-60C4-453C-9AE1-AD411E63CA56}"/>
              </a:ext>
            </a:extLst>
          </p:cNvPr>
          <p:cNvCxnSpPr>
            <a:cxnSpLocks/>
          </p:cNvCxnSpPr>
          <p:nvPr/>
        </p:nvCxnSpPr>
        <p:spPr>
          <a:xfrm flipH="1">
            <a:off x="7081028" y="4449337"/>
            <a:ext cx="4148946" cy="2146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4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76328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Vaihe 5: Tarkista ja lähetä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8441473" y="1285875"/>
            <a:ext cx="2788501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Tarkista liitännäisklubin kaikki tiedot ennen lähettämistä.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Varmista, että klubin, virkailijoiden ja jäsenten nimet ovat oikein.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Kun olet tarkistanut kaikki tiedot, napsauta lähetyspainiketta.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0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Napsauta Tallenna.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9C578B-1F74-477A-A56D-147F00C27BB1}"/>
              </a:ext>
            </a:extLst>
          </p:cNvPr>
          <p:cNvPicPr/>
          <p:nvPr/>
        </p:nvPicPr>
        <p:blipFill rotWithShape="1">
          <a:blip r:embed="rId3"/>
          <a:srcRect t="4195"/>
          <a:stretch/>
        </p:blipFill>
        <p:spPr>
          <a:xfrm>
            <a:off x="1182757" y="1285875"/>
            <a:ext cx="6700232" cy="51148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259C72-F600-456C-B7D2-B7840A6CDC29}"/>
              </a:ext>
            </a:extLst>
          </p:cNvPr>
          <p:cNvCxnSpPr>
            <a:cxnSpLocks/>
          </p:cNvCxnSpPr>
          <p:nvPr/>
        </p:nvCxnSpPr>
        <p:spPr>
          <a:xfrm flipH="1">
            <a:off x="1538868" y="4371278"/>
            <a:ext cx="6902606" cy="8809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1D3113-B1FF-4FD1-ACE0-A1AEB11B0A72}"/>
              </a:ext>
            </a:extLst>
          </p:cNvPr>
          <p:cNvCxnSpPr>
            <a:cxnSpLocks/>
          </p:cNvCxnSpPr>
          <p:nvPr/>
        </p:nvCxnSpPr>
        <p:spPr>
          <a:xfrm flipH="1">
            <a:off x="6924907" y="5675971"/>
            <a:ext cx="1516566" cy="44604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00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448952"/>
            <a:ext cx="10851355" cy="69453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Vaihe 6: Klubin tietosivun päivittäminen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7467222" y="1287483"/>
            <a:ext cx="4235339" cy="53418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Kun liitännäisklubi on tallennettu, kummiklubit voivat päivittää liitännäis-klubin tietoja napsauttamalla Hallitse liitännäisklubeja ‑pudotusvalikkoa.</a:t>
            </a:r>
          </a:p>
          <a:p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Klubit voivat: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Lisätä liitännäisklubin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Muokata liitännäisklubia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Lisätä jäseniä liitännäisklubiin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009A61"/>
                </a:solidFill>
                <a:latin typeface="Arial" charset="0"/>
                <a:ea typeface="Arial" charset="0"/>
                <a:cs typeface="Arial" charset="0"/>
              </a:rPr>
              <a:t>Lakkauttaa liitännäisklubin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7ECCC-5849-422D-8519-E7B211F935BE}"/>
              </a:ext>
            </a:extLst>
          </p:cNvPr>
          <p:cNvPicPr/>
          <p:nvPr/>
        </p:nvPicPr>
        <p:blipFill rotWithShape="1">
          <a:blip r:embed="rId3"/>
          <a:srcRect t="17367"/>
          <a:stretch/>
        </p:blipFill>
        <p:spPr>
          <a:xfrm>
            <a:off x="974874" y="1462485"/>
            <a:ext cx="5943600" cy="841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5F1FD0-A212-42C7-9BD8-7C1D2B1E9E8C}"/>
              </a:ext>
            </a:extLst>
          </p:cNvPr>
          <p:cNvPicPr/>
          <p:nvPr/>
        </p:nvPicPr>
        <p:blipFill rotWithShape="1">
          <a:blip r:embed="rId4"/>
          <a:srcRect t="3862"/>
          <a:stretch/>
        </p:blipFill>
        <p:spPr>
          <a:xfrm>
            <a:off x="974873" y="2599604"/>
            <a:ext cx="5943600" cy="402975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3345684-E8F8-4F54-800D-901ACE07283D}"/>
              </a:ext>
            </a:extLst>
          </p:cNvPr>
          <p:cNvCxnSpPr>
            <a:cxnSpLocks/>
          </p:cNvCxnSpPr>
          <p:nvPr/>
        </p:nvCxnSpPr>
        <p:spPr>
          <a:xfrm flipH="1" flipV="1">
            <a:off x="2308302" y="1794863"/>
            <a:ext cx="5149186" cy="2235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A46A16-CF7E-43DE-9C23-B6B0029F91FF}"/>
              </a:ext>
            </a:extLst>
          </p:cNvPr>
          <p:cNvCxnSpPr>
            <a:cxnSpLocks/>
          </p:cNvCxnSpPr>
          <p:nvPr/>
        </p:nvCxnSpPr>
        <p:spPr>
          <a:xfrm flipH="1">
            <a:off x="1215674" y="4553868"/>
            <a:ext cx="6183812" cy="1962622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AF78EC-4936-47FF-BED6-E3DE8848DA88}"/>
              </a:ext>
            </a:extLst>
          </p:cNvPr>
          <p:cNvCxnSpPr/>
          <p:nvPr/>
        </p:nvCxnSpPr>
        <p:spPr>
          <a:xfrm flipH="1" flipV="1">
            <a:off x="2308302" y="2118732"/>
            <a:ext cx="5091184" cy="163922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8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11" name="Emblem - White" descr="lionlogo_white.eps">
            <a:extLst>
              <a:ext uri="{FF2B5EF4-FFF2-40B4-BE49-F238E27FC236}">
                <a16:creationId xmlns:a16="http://schemas.microsoft.com/office/drawing/2014/main" id="{68B73988-D5A9-3442-B303-5D6B2B15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2" name="Headline">
            <a:extLst>
              <a:ext uri="{FF2B5EF4-FFF2-40B4-BE49-F238E27FC236}">
                <a16:creationId xmlns:a16="http://schemas.microsoft.com/office/drawing/2014/main" id="{F9CF80EA-FBBF-7D41-829E-8CE0D0E191B1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i-FI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Kiitos</a:t>
            </a:r>
          </a:p>
        </p:txBody>
      </p:sp>
      <p:sp>
        <p:nvSpPr>
          <p:cNvPr id="13" name="Gold Bar">
            <a:extLst>
              <a:ext uri="{FF2B5EF4-FFF2-40B4-BE49-F238E27FC236}">
                <a16:creationId xmlns:a16="http://schemas.microsoft.com/office/drawing/2014/main" id="{5F431583-0746-B24E-B80F-830E8311DF40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C81DC29-6F17-4845-88B2-999CB75943AA}"/>
              </a:ext>
            </a:extLst>
          </p:cNvPr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15" name="Date Lang Code">
            <a:extLst>
              <a:ext uri="{FF2B5EF4-FFF2-40B4-BE49-F238E27FC236}">
                <a16:creationId xmlns:a16="http://schemas.microsoft.com/office/drawing/2014/main" id="{737904F3-4DF5-4D4E-9304-70294926A8FD}"/>
              </a:ext>
            </a:extLst>
          </p:cNvPr>
          <p:cNvSpPr txBox="1"/>
          <p:nvPr/>
        </p:nvSpPr>
        <p:spPr>
          <a:xfrm>
            <a:off x="6829369" y="6248400"/>
            <a:ext cx="2173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</a:rPr>
              <a:t>Päivitetty 10/2021 FI</a:t>
            </a:r>
          </a:p>
        </p:txBody>
      </p:sp>
    </p:spTree>
    <p:extLst>
      <p:ext uri="{BB962C8B-B14F-4D97-AF65-F5344CB8AC3E}">
        <p14:creationId xmlns:p14="http://schemas.microsoft.com/office/powerpoint/2010/main" val="7003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- Image">
            <a:extLst>
              <a:ext uri="{FF2B5EF4-FFF2-40B4-BE49-F238E27FC236}">
                <a16:creationId xmlns:a16="http://schemas.microsoft.com/office/drawing/2014/main" id="{372709B3-7A63-0A4A-9F4B-7B9019E8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8191" y="2304"/>
            <a:ext cx="10283810" cy="6853392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0" y="2779761"/>
            <a:ext cx="5042836" cy="3620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Klubit voivat nyt käsitellä liitännäisklubeja MyLCI:ssä. Tämä opas sisältää ohjeet tämän prosessin suorittamiseen. Kummiklubin virkailijoilla (presidentillä ja sihteerillä) on oikeus luoda uusia liitännäisklubeja.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3600" b="1" dirty="0">
                <a:solidFill>
                  <a:srgbClr val="00338D"/>
                </a:solidFill>
              </a:rPr>
              <a:t>Liitännäisklubi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93861" y="39322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1315234" y="3174301"/>
            <a:ext cx="9561527" cy="376327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i-FI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Liitännäisklubin nimiehdotus.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i-FI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Luettelo liitännäisklubin virkailijoista.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i-FI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Vähintään 5 jäsentä liitännäisklubin yhteyshenkilön lisäksi.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i-FI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Kaikki uudet jäsenet on lisättävä pääklubiin ennen liitännäisklubin prosessin aloittamista MyLCI:ssä.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fi-FI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fi-FI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i-FI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Siirtyvät jäsenet on poistettava vanhasta klubista ja lisättävä pääklubiin.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i-FI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Käytä liitännäisklubin hakemuslomaketta ja liitännäisklubin jäsenilmoitusta kaikkien tarvittavien verkon kautta annettavien tietojen keräämiseen. Näitä lomakkeita EI tarvitse lähettää suoraan </a:t>
            </a:r>
            <a:r>
              <a:rPr lang="fi-FI" sz="200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LCI:n</a:t>
            </a:r>
            <a:r>
              <a:rPr lang="fi-FI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päämajaan.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>
                <a:solidFill>
                  <a:srgbClr val="00338D"/>
                </a:solidFill>
              </a:rPr>
              <a:t>Alkuun pääseminen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315233" y="1940313"/>
            <a:ext cx="9561527" cy="94101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Seuraavat tarvitaan ennen liitännäisklubin hakemuksen täyttämistä.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7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005718" y="879083"/>
            <a:ext cx="806383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Liitännäisklubin prosessi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Noudata näitä helppoja vaiheita oppiaksesi, miten liitännäisklubi lisätään MyLCI:hin.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1960B52E-E32F-D84D-9A8D-2B6CCB3FD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701892"/>
              </p:ext>
            </p:extLst>
          </p:nvPr>
        </p:nvGraphicFramePr>
        <p:xfrm>
          <a:off x="372975" y="2716341"/>
          <a:ext cx="11604979" cy="270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Subhead">
            <a:extLst>
              <a:ext uri="{FF2B5EF4-FFF2-40B4-BE49-F238E27FC236}">
                <a16:creationId xmlns:a16="http://schemas.microsoft.com/office/drawing/2014/main" id="{FF9A2066-0850-D547-B1ED-FA22FF0D6A7F}"/>
              </a:ext>
            </a:extLst>
          </p:cNvPr>
          <p:cNvSpPr txBox="1">
            <a:spLocks/>
          </p:cNvSpPr>
          <p:nvPr/>
        </p:nvSpPr>
        <p:spPr>
          <a:xfrm>
            <a:off x="430127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Kirjaudu MyLCI:hin</a:t>
            </a:r>
          </a:p>
        </p:txBody>
      </p:sp>
      <p:sp>
        <p:nvSpPr>
          <p:cNvPr id="24" name="Subhead">
            <a:extLst>
              <a:ext uri="{FF2B5EF4-FFF2-40B4-BE49-F238E27FC236}">
                <a16:creationId xmlns:a16="http://schemas.microsoft.com/office/drawing/2014/main" id="{37D3FDBB-4053-B146-BCB8-EBC76B3F5CB8}"/>
              </a:ext>
            </a:extLst>
          </p:cNvPr>
          <p:cNvSpPr txBox="1">
            <a:spLocks/>
          </p:cNvSpPr>
          <p:nvPr/>
        </p:nvSpPr>
        <p:spPr>
          <a:xfrm>
            <a:off x="2336402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Klubin tiedot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id="{4C06ABCA-5308-4E40-8376-73F2BD44242D}"/>
              </a:ext>
            </a:extLst>
          </p:cNvPr>
          <p:cNvSpPr txBox="1">
            <a:spLocks/>
          </p:cNvSpPr>
          <p:nvPr/>
        </p:nvSpPr>
        <p:spPr>
          <a:xfrm>
            <a:off x="4242677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Anna liitännäisklubin tiedot</a:t>
            </a:r>
          </a:p>
        </p:txBody>
      </p:sp>
      <p:sp>
        <p:nvSpPr>
          <p:cNvPr id="26" name="Subhead">
            <a:extLst>
              <a:ext uri="{FF2B5EF4-FFF2-40B4-BE49-F238E27FC236}">
                <a16:creationId xmlns:a16="http://schemas.microsoft.com/office/drawing/2014/main" id="{32954108-067F-8948-8C4E-0FF5B10A130A}"/>
              </a:ext>
            </a:extLst>
          </p:cNvPr>
          <p:cNvSpPr txBox="1">
            <a:spLocks/>
          </p:cNvSpPr>
          <p:nvPr/>
        </p:nvSpPr>
        <p:spPr>
          <a:xfrm>
            <a:off x="6148952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Anna liitännäisklubin jäsenten tiedot</a:t>
            </a:r>
          </a:p>
        </p:txBody>
      </p:sp>
      <p:sp>
        <p:nvSpPr>
          <p:cNvPr id="27" name="Subhead">
            <a:extLst>
              <a:ext uri="{FF2B5EF4-FFF2-40B4-BE49-F238E27FC236}">
                <a16:creationId xmlns:a16="http://schemas.microsoft.com/office/drawing/2014/main" id="{28A9B92B-FC29-EC43-B003-6068467B042E}"/>
              </a:ext>
            </a:extLst>
          </p:cNvPr>
          <p:cNvSpPr txBox="1">
            <a:spLocks/>
          </p:cNvSpPr>
          <p:nvPr/>
        </p:nvSpPr>
        <p:spPr>
          <a:xfrm>
            <a:off x="8055227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Tarkista ja lähetä</a:t>
            </a:r>
          </a:p>
        </p:txBody>
      </p:sp>
      <p:sp>
        <p:nvSpPr>
          <p:cNvPr id="28" name="Subhead">
            <a:extLst>
              <a:ext uri="{FF2B5EF4-FFF2-40B4-BE49-F238E27FC236}">
                <a16:creationId xmlns:a16="http://schemas.microsoft.com/office/drawing/2014/main" id="{80ABF4BE-23CE-C443-8BE2-410A131F0D17}"/>
              </a:ext>
            </a:extLst>
          </p:cNvPr>
          <p:cNvSpPr txBox="1">
            <a:spLocks/>
          </p:cNvSpPr>
          <p:nvPr/>
        </p:nvSpPr>
        <p:spPr>
          <a:xfrm>
            <a:off x="9961504" y="4627050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Päivitä klubin tiedot </a:t>
            </a:r>
          </a:p>
        </p:txBody>
      </p:sp>
    </p:spTree>
    <p:extLst>
      <p:ext uri="{BB962C8B-B14F-4D97-AF65-F5344CB8AC3E}">
        <p14:creationId xmlns:p14="http://schemas.microsoft.com/office/powerpoint/2010/main" val="383805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Vaihe 1: Kirjautuminen MyLCI:hin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5"/>
            <a:ext cx="10496550" cy="10035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Siirry sivulle </a:t>
            </a:r>
            <a:r>
              <a:rPr lang="fi-FI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www.lionsclubs.org</a:t>
            </a:r>
            <a:r>
              <a:rPr lang="fi-FI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ja napsauta sivun yläreunasta Kirjaudu-välilehteä.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2" name="Picture 11" descr="Snipping Tool">
            <a:extLst>
              <a:ext uri="{FF2B5EF4-FFF2-40B4-BE49-F238E27FC236}">
                <a16:creationId xmlns:a16="http://schemas.microsoft.com/office/drawing/2014/main" id="{FB729E4A-85D7-4B90-AF77-51C2C28199E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29968" r="3044" b="18375"/>
          <a:stretch/>
        </p:blipFill>
        <p:spPr bwMode="auto">
          <a:xfrm>
            <a:off x="984609" y="2599604"/>
            <a:ext cx="9873891" cy="2899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CB0D68-DA50-4FCA-AD7E-E7B453D2E897}"/>
              </a:ext>
            </a:extLst>
          </p:cNvPr>
          <p:cNvCxnSpPr>
            <a:cxnSpLocks/>
          </p:cNvCxnSpPr>
          <p:nvPr/>
        </p:nvCxnSpPr>
        <p:spPr>
          <a:xfrm>
            <a:off x="4600575" y="2686050"/>
            <a:ext cx="1095375" cy="5121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Vaihe 1: Kirjautuminen MyLCI:hin – jatkuu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5"/>
            <a:ext cx="10496550" cy="124096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Kirjaudu sisään MyLCI:hin käyttäjätunnuksesi ja salasanasi avulla. Jos olet unohtanut käyttäjätunnuksesi ja salasanasi tai kirjautumisessa on muita ongelmia, ota yhteyttä MyLCI-tukeen lähettämällä sähköpostia osoitteeseen </a:t>
            </a:r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MyLCI@lionsclubs.org</a:t>
            </a:r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tai soittamalla numeroon 630-468-6900.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 descr="Snipping Tool">
            <a:extLst>
              <a:ext uri="{FF2B5EF4-FFF2-40B4-BE49-F238E27FC236}">
                <a16:creationId xmlns:a16="http://schemas.microsoft.com/office/drawing/2014/main" id="{EF489647-EEEE-41C3-9FF0-9173B124043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48208" r="11538" b="3343"/>
          <a:stretch/>
        </p:blipFill>
        <p:spPr bwMode="auto">
          <a:xfrm>
            <a:off x="1597766" y="3399140"/>
            <a:ext cx="9326233" cy="345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955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6877049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Vaihe 2: Klubin tietosivu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6"/>
            <a:ext cx="10851356" cy="83604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Kun olet kirjautunut sisään, napsauta MyLCI-työkalut </a:t>
            </a:r>
            <a:r>
              <a:rPr lang="fi-FI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lionjohtajille</a:t>
            </a:r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‑välilehteä päästäksesi klubin tietosivulle.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FAF9BA-8ECF-4D60-A044-D589459074A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29936" y="3110167"/>
            <a:ext cx="9397176" cy="925830"/>
          </a:xfrm>
          <a:prstGeom prst="rect">
            <a:avLst/>
          </a:prstGeom>
          <a:ln w="38100">
            <a:solidFill>
              <a:srgbClr val="00338D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1F5AE7F-98D8-462F-A74F-1123C6F1BF0F}"/>
              </a:ext>
            </a:extLst>
          </p:cNvPr>
          <p:cNvSpPr/>
          <p:nvPr/>
        </p:nvSpPr>
        <p:spPr>
          <a:xfrm>
            <a:off x="3414713" y="3050381"/>
            <a:ext cx="1185862" cy="10929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6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>
                <a:solidFill>
                  <a:srgbClr val="00338D"/>
                </a:solidFill>
              </a:rPr>
              <a:t>Vaihe 3: Klubin tietosivu – jatkuu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871546"/>
            <a:ext cx="6682154" cy="36339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Napsauta Oma lionsklubini -välilehteä päästäksesi klubin tietosivulle. Napsauta Klubin tiedot ‑pudotusvalikkoa.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6A2CBA-654E-4D1C-BD3B-EFD5E63B871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367954" y="1473629"/>
            <a:ext cx="3995139" cy="486178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1032907-CC4F-475B-B67C-8811646E0E56}"/>
              </a:ext>
            </a:extLst>
          </p:cNvPr>
          <p:cNvSpPr/>
          <p:nvPr/>
        </p:nvSpPr>
        <p:spPr>
          <a:xfrm>
            <a:off x="7994997" y="2421185"/>
            <a:ext cx="1370526" cy="4493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>
                <a:solidFill>
                  <a:srgbClr val="00338D"/>
                </a:solidFill>
              </a:rPr>
              <a:t>Vaihe 2: Klubin tietosivu – jatkuu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285876"/>
            <a:ext cx="9864970" cy="10191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Napsauta Hallitse liitännäisklubeja -pudotusvalikkoa. Kaikkia uusia liitännäisklubeja lisättäessä on napsautettava Lisää liitännäisklubi ‑painiketta.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8145FD-A746-4AFB-939F-815F00C4B2C5}"/>
              </a:ext>
            </a:extLst>
          </p:cNvPr>
          <p:cNvPicPr/>
          <p:nvPr/>
        </p:nvPicPr>
        <p:blipFill rotWithShape="1">
          <a:blip r:embed="rId3"/>
          <a:srcRect b="18314"/>
          <a:stretch/>
        </p:blipFill>
        <p:spPr bwMode="auto">
          <a:xfrm>
            <a:off x="1419891" y="2655093"/>
            <a:ext cx="3988450" cy="3745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30CBCF-FCB9-4B12-BF98-FC35F5D645A6}"/>
              </a:ext>
            </a:extLst>
          </p:cNvPr>
          <p:cNvPicPr/>
          <p:nvPr/>
        </p:nvPicPr>
        <p:blipFill rotWithShape="1">
          <a:blip r:embed="rId4"/>
          <a:srcRect b="16692"/>
          <a:stretch/>
        </p:blipFill>
        <p:spPr bwMode="auto">
          <a:xfrm>
            <a:off x="6924939" y="2655093"/>
            <a:ext cx="3847170" cy="3818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42D7C01-BE29-4162-9CF8-40D1C1E840E4}"/>
              </a:ext>
            </a:extLst>
          </p:cNvPr>
          <p:cNvSpPr/>
          <p:nvPr/>
        </p:nvSpPr>
        <p:spPr>
          <a:xfrm>
            <a:off x="1338436" y="2996804"/>
            <a:ext cx="2374920" cy="435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AD2CB6-3038-43AF-94A3-6A9930004B20}"/>
              </a:ext>
            </a:extLst>
          </p:cNvPr>
          <p:cNvSpPr/>
          <p:nvPr/>
        </p:nvSpPr>
        <p:spPr>
          <a:xfrm>
            <a:off x="6924939" y="3383624"/>
            <a:ext cx="1507331" cy="435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1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3402</TotalTime>
  <Words>496</Words>
  <Application>Microsoft Office PowerPoint</Application>
  <PresentationFormat>Widescreen</PresentationFormat>
  <Paragraphs>77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Andrea</dc:creator>
  <cp:lastModifiedBy>Gray, Tracy</cp:lastModifiedBy>
  <cp:revision>49</cp:revision>
  <dcterms:created xsi:type="dcterms:W3CDTF">2019-11-08T18:39:09Z</dcterms:created>
  <dcterms:modified xsi:type="dcterms:W3CDTF">2021-10-19T18:08:25Z</dcterms:modified>
</cp:coreProperties>
</file>